
<file path=[Content_Types].xml><?xml version="1.0" encoding="utf-8"?>
<Types xmlns="http://schemas.openxmlformats.org/package/2006/content-types">
  <Default Extension="bin" ContentType="audio/unknown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5" r:id="rId2"/>
    <p:sldMasterId id="2147483666" r:id="rId3"/>
    <p:sldMasterId id="2147483671" r:id="rId4"/>
    <p:sldMasterId id="2147483677" r:id="rId5"/>
  </p:sldMasterIdLst>
  <p:notesMasterIdLst>
    <p:notesMasterId r:id="rId11"/>
  </p:notesMasterIdLst>
  <p:sldIdLst>
    <p:sldId id="256" r:id="rId6"/>
    <p:sldId id="264" r:id="rId7"/>
    <p:sldId id="260" r:id="rId8"/>
    <p:sldId id="257" r:id="rId9"/>
    <p:sldId id="293" r:id="rId1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empus Sans ITC" pitchFamily="82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empus Sans ITC" pitchFamily="82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empus Sans ITC" pitchFamily="82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empus Sans ITC" pitchFamily="82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empus Sans ITC" pitchFamily="82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empus Sans ITC" pitchFamily="82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empus Sans ITC" pitchFamily="82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empus Sans ITC" pitchFamily="82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empus Sans ITC" pitchFamily="82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00FF00"/>
    <a:srgbClr val="CC3300"/>
    <a:srgbClr val="000000"/>
    <a:srgbClr val="FF00FF"/>
    <a:srgbClr val="FF0000"/>
    <a:srgbClr val="FFFF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258" autoAdjust="0"/>
  </p:normalViewPr>
  <p:slideViewPr>
    <p:cSldViewPr>
      <p:cViewPr varScale="1">
        <p:scale>
          <a:sx n="63" d="100"/>
          <a:sy n="63" d="100"/>
        </p:scale>
        <p:origin x="139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tableStyles" Target="tableStyle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31ECC3-A489-49DD-BEAF-8ECE56E36FD1}" type="datetimeFigureOut">
              <a:rPr lang="en-US" smtClean="0"/>
              <a:pPr/>
              <a:t>8/13/2022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7A447-EB7C-43FD-A544-B8CCD776024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576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228600" y="2889250"/>
            <a:ext cx="8610600" cy="201613"/>
            <a:chOff x="144" y="1680"/>
            <a:chExt cx="5424" cy="144"/>
          </a:xfrm>
        </p:grpSpPr>
        <p:sp>
          <p:nvSpPr>
            <p:cNvPr id="5" name="Rectangle 8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Rectangle 9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Rectangle 10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20FD8F5-8862-4FED-B321-68A5A016E9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B3AA65-AD1E-451A-976C-1F1CD774F5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DA454-ECF0-494F-A5B1-94F6B0FEE2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678074-503D-4AA7-8456-F6107B1162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0" y="914400"/>
            <a:ext cx="8686800" cy="2514600"/>
            <a:chOff x="0" y="576"/>
            <a:chExt cx="5472" cy="1584"/>
          </a:xfrm>
        </p:grpSpPr>
        <p:sp>
          <p:nvSpPr>
            <p:cNvPr id="5" name="Oval 7"/>
            <p:cNvSpPr>
              <a:spLocks noChangeArrowheads="1"/>
            </p:cNvSpPr>
            <p:nvPr/>
          </p:nvSpPr>
          <p:spPr bwMode="auto">
            <a:xfrm>
              <a:off x="144" y="576"/>
              <a:ext cx="1584" cy="1584"/>
            </a:xfrm>
            <a:prstGeom prst="ellipse">
              <a:avLst/>
            </a:prstGeom>
            <a:noFill/>
            <a:ln w="12700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" name="Rectangle 8"/>
            <p:cNvSpPr>
              <a:spLocks noChangeArrowheads="1"/>
            </p:cNvSpPr>
            <p:nvPr/>
          </p:nvSpPr>
          <p:spPr bwMode="hidden">
            <a:xfrm>
              <a:off x="0" y="1056"/>
              <a:ext cx="2976" cy="7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" name="Rectangle 9"/>
            <p:cNvSpPr>
              <a:spLocks noChangeArrowheads="1"/>
            </p:cNvSpPr>
            <p:nvPr/>
          </p:nvSpPr>
          <p:spPr bwMode="hidden">
            <a:xfrm>
              <a:off x="2496" y="1056"/>
              <a:ext cx="2976" cy="720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8" name="Freeform 10"/>
            <p:cNvSpPr>
              <a:spLocks noChangeArrowheads="1"/>
            </p:cNvSpPr>
            <p:nvPr/>
          </p:nvSpPr>
          <p:spPr bwMode="auto">
            <a:xfrm>
              <a:off x="384" y="960"/>
              <a:ext cx="144" cy="913"/>
            </a:xfrm>
            <a:custGeom>
              <a:avLst/>
              <a:gdLst/>
              <a:ahLst/>
              <a:cxnLst>
                <a:cxn ang="0">
                  <a:pos x="1000" y="1000"/>
                </a:cxn>
                <a:cxn ang="0">
                  <a:pos x="0" y="1000"/>
                </a:cxn>
                <a:cxn ang="0">
                  <a:pos x="0" y="0"/>
                </a:cxn>
                <a:cxn ang="0">
                  <a:pos x="1000" y="0"/>
                </a:cxn>
              </a:cxnLst>
              <a:rect l="0" t="0" r="r" b="b"/>
              <a:pathLst>
                <a:path w="1000" h="1000">
                  <a:moveTo>
                    <a:pt x="1000" y="1000"/>
                  </a:moveTo>
                  <a:lnTo>
                    <a:pt x="0" y="1000"/>
                  </a:lnTo>
                  <a:lnTo>
                    <a:pt x="0" y="0"/>
                  </a:lnTo>
                  <a:lnTo>
                    <a:pt x="1000" y="0"/>
                  </a:lnTo>
                </a:path>
              </a:pathLst>
            </a:custGeom>
            <a:noFill/>
            <a:ln w="76200" cmpd="sng">
              <a:solidFill>
                <a:schemeClr val="tx2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Freeform 11"/>
            <p:cNvSpPr>
              <a:spLocks noChangeArrowheads="1"/>
            </p:cNvSpPr>
            <p:nvPr/>
          </p:nvSpPr>
          <p:spPr bwMode="auto">
            <a:xfrm>
              <a:off x="4944" y="762"/>
              <a:ext cx="165" cy="8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00" y="0"/>
                </a:cxn>
                <a:cxn ang="0">
                  <a:pos x="1000" y="1000"/>
                </a:cxn>
                <a:cxn ang="0">
                  <a:pos x="0" y="1000"/>
                </a:cxn>
              </a:cxnLst>
              <a:rect l="0" t="0" r="r" b="b"/>
              <a:pathLst>
                <a:path w="1000" h="1000">
                  <a:moveTo>
                    <a:pt x="0" y="0"/>
                  </a:moveTo>
                  <a:lnTo>
                    <a:pt x="1000" y="0"/>
                  </a:lnTo>
                  <a:lnTo>
                    <a:pt x="1000" y="1000"/>
                  </a:lnTo>
                  <a:lnTo>
                    <a:pt x="0" y="1000"/>
                  </a:lnTo>
                </a:path>
              </a:pathLst>
            </a:custGeom>
            <a:noFill/>
            <a:ln w="76200" cap="flat" cmpd="sng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048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286000" y="3581400"/>
            <a:ext cx="5638800" cy="19050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838200" y="1443038"/>
            <a:ext cx="7086600" cy="16002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Rectangle 3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Rectangle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E2B5E9A-AC4F-4767-B617-83F7061FB5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62EC83-CBD5-4B9E-8021-248A51BDBE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787B9F-34E4-4847-90C5-28B22D98A2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9325" y="1981200"/>
            <a:ext cx="3754438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56163" y="1981200"/>
            <a:ext cx="3754437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BAD00C-6D23-485F-A9E5-F81D710F86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B3A399-78EA-46C6-9F07-60B653559D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91F963-92E4-41AB-8C29-1EA83C5D82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1F4666-8549-4891-9808-21CEB55CE9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D11826-5634-4383-9D0E-51BB878831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E3A48-BCF7-431E-94DD-D532B27F70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069F7F-D1AC-4DAB-B733-BA301B7599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27503-2693-4A61-B71F-22076C2341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1313" y="96838"/>
            <a:ext cx="1919287" cy="59991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31863" y="96838"/>
            <a:ext cx="5607050" cy="59991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BD2F3D-8FA5-4FC6-ACF9-0E2D2D9F50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3EB7CC-A050-4DDF-A331-A99AA0A388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43026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 anchor="b"/>
          <a:lstStyle>
            <a:lvl1pPr>
              <a:defRPr sz="5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3027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733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" name="Rectangle 2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Rectangle 2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82154F9-4497-4BEC-849B-5DADCEE417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1CD298-66EA-4D49-9601-6BEB274AEE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CF6D2-9220-44EA-AC65-7165975A34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87C984-C882-4F31-9A16-26E6B0CCF9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9A322D-8E83-4346-A517-6FFFC4891F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9A3269-4594-49E1-8F4A-A5E80E5C06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06F231-6D4B-49FB-9203-19B68234CF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BEC536-E20B-4C99-8683-93978432B3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479653-A1C7-4879-9E5A-2F0E7E2148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229566-40AD-4396-911F-94F1154619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74D45B-474B-45CA-9F61-D1F033F011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CB2017-34DE-4C43-9A0A-4B7AA9A415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5223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223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CC878CF1-AEF9-4AD3-AD38-4E76A3DBA7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1CB339-5DDD-4769-9AA3-87CEA2CA7D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0763AC-457C-4F34-94D0-E41BDA1661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89ADB6-E17F-48A8-885A-2EE7327860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BB96B5-0BB0-4485-855A-14751A71EE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AAEFC-CF83-445E-B13B-ED8DB7778B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C5BD94-BAD8-4007-9183-4EF691DCEF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A698AA-E5E2-49C2-B1E7-AE7135E3B2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FD4922-0787-4DE7-850D-A6931AABE3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06FAB2-4B47-4108-B927-931D77F89C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CDF54-4316-4F87-B1F8-DEF950DFBB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9640CC-0343-468B-A233-640F08C4A5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7"/>
          <p:cNvSpPr>
            <a:spLocks noChangeShapeType="1"/>
          </p:cNvSpPr>
          <p:nvPr/>
        </p:nvSpPr>
        <p:spPr bwMode="auto">
          <a:xfrm>
            <a:off x="1905000" y="1219200"/>
            <a:ext cx="0" cy="2057400"/>
          </a:xfrm>
          <a:prstGeom prst="line">
            <a:avLst/>
          </a:prstGeom>
          <a:noFill/>
          <a:ln w="3492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Oval 8"/>
          <p:cNvSpPr>
            <a:spLocks noChangeArrowheads="1"/>
          </p:cNvSpPr>
          <p:nvPr/>
        </p:nvSpPr>
        <p:spPr bwMode="auto">
          <a:xfrm>
            <a:off x="163513" y="2103438"/>
            <a:ext cx="347662" cy="347662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" name="Oval 9"/>
          <p:cNvSpPr>
            <a:spLocks noChangeArrowheads="1"/>
          </p:cNvSpPr>
          <p:nvPr/>
        </p:nvSpPr>
        <p:spPr bwMode="auto">
          <a:xfrm>
            <a:off x="739775" y="2105025"/>
            <a:ext cx="349250" cy="347663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7" name="Oval 10"/>
          <p:cNvSpPr>
            <a:spLocks noChangeArrowheads="1"/>
          </p:cNvSpPr>
          <p:nvPr/>
        </p:nvSpPr>
        <p:spPr bwMode="auto">
          <a:xfrm>
            <a:off x="1317625" y="2105025"/>
            <a:ext cx="347663" cy="347663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33600" y="1371600"/>
            <a:ext cx="6477000" cy="1752600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3733800"/>
            <a:ext cx="6477000" cy="19812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086600" y="6248400"/>
            <a:ext cx="1524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8100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2209800" y="6248400"/>
            <a:ext cx="12192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A0ACABD-807B-4653-B95F-B242D4DF35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C7A4F1-E17B-4BA5-9CC2-1F0F100557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026A15-305A-4CE9-988C-5F705E2B9B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2561EA-9B61-4527-9089-BFEB2E5F44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B0A5DA-0C0C-47AB-9940-93F99C72F3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DAE999-7196-4E60-A9DF-3D8110801C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00B211-DA57-488A-8A3A-9AEDE33894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38880D-CDEE-40B1-BCC1-EA7B33D163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FD2341-11F0-42DB-B8CF-34743B10DF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64D961-DFEC-4FD3-9060-FC3CDF42BB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BDD584-38CD-46F8-AA9A-34B7D6CC5B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90500"/>
            <a:ext cx="1752600" cy="5829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190500"/>
            <a:ext cx="5105400" cy="5829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93D490-56B7-43D0-9AFE-A3922F57F4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F75591-6749-4772-9ED9-6A30CFCC74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5BB762-BF46-4B8A-AC59-9586EE2870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299664-8C7E-4B1F-B703-3287E4C7E3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E77F9B-B6F4-4555-B112-B3DCFEB590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>
                <a:latin typeface="+mn-lt"/>
              </a:defRPr>
            </a:lvl1pPr>
          </a:lstStyle>
          <a:p>
            <a:pPr>
              <a:defRPr/>
            </a:pPr>
            <a:fld id="{6A07B62C-8FC6-42E1-AE64-A5039B4C13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10248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49" name="Rectangle 9"/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10250" name="Rectangle 10"/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8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  <p:sldLayoutId id="214748404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1377950"/>
            <a:ext cx="2133600" cy="1016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1447800" y="1377950"/>
            <a:ext cx="7239000" cy="1016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931863" y="96838"/>
            <a:ext cx="7158037" cy="14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9325" y="1981200"/>
            <a:ext cx="7661275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4615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>
                <a:latin typeface="+mn-lt"/>
              </a:defRPr>
            </a:lvl1pPr>
          </a:lstStyle>
          <a:p>
            <a:pPr>
              <a:defRPr/>
            </a:pPr>
            <a:fld id="{DD087B89-255F-40E8-BEE0-B50BD69680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9465" name="Freeform 9"/>
          <p:cNvSpPr>
            <a:spLocks noChangeArrowheads="1"/>
          </p:cNvSpPr>
          <p:nvPr/>
        </p:nvSpPr>
        <p:spPr bwMode="auto">
          <a:xfrm>
            <a:off x="838200" y="561975"/>
            <a:ext cx="152400" cy="1066800"/>
          </a:xfrm>
          <a:custGeom>
            <a:avLst/>
            <a:gdLst/>
            <a:ahLst/>
            <a:cxnLst>
              <a:cxn ang="0">
                <a:pos x="1000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1000" y="1000"/>
                </a:moveTo>
                <a:lnTo>
                  <a:pt x="0" y="1000"/>
                </a:ln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76200" cmpd="sng">
            <a:solidFill>
              <a:schemeClr val="tx2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466" name="Freeform 10"/>
          <p:cNvSpPr>
            <a:spLocks noChangeArrowheads="1"/>
          </p:cNvSpPr>
          <p:nvPr/>
        </p:nvSpPr>
        <p:spPr bwMode="auto">
          <a:xfrm>
            <a:off x="8262938" y="269875"/>
            <a:ext cx="152400" cy="10731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000" y="0"/>
              </a:cxn>
              <a:cxn ang="0">
                <a:pos x="1000" y="1000"/>
              </a:cxn>
              <a:cxn ang="0">
                <a:pos x="0" y="1000"/>
              </a:cxn>
            </a:cxnLst>
            <a:rect l="0" t="0" r="r" b="b"/>
            <a:pathLst>
              <a:path w="1000" h="1000">
                <a:moveTo>
                  <a:pt x="0" y="0"/>
                </a:moveTo>
                <a:lnTo>
                  <a:pt x="1000" y="0"/>
                </a:lnTo>
                <a:lnTo>
                  <a:pt x="1000" y="1000"/>
                </a:lnTo>
                <a:lnTo>
                  <a:pt x="0" y="1000"/>
                </a:ln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0" r:id="rId1"/>
    <p:sldLayoutId id="2147483897" r:id="rId2"/>
    <p:sldLayoutId id="2147483898" r:id="rId3"/>
    <p:sldLayoutId id="2147483899" r:id="rId4"/>
    <p:sldLayoutId id="2147483900" r:id="rId5"/>
    <p:sldLayoutId id="2147483901" r:id="rId6"/>
    <p:sldLayoutId id="2147483902" r:id="rId7"/>
    <p:sldLayoutId id="2147483903" r:id="rId8"/>
    <p:sldLayoutId id="2147483904" r:id="rId9"/>
    <p:sldLayoutId id="2147483905" r:id="rId10"/>
    <p:sldLayoutId id="2147483906" r:id="rId11"/>
    <p:sldLayoutId id="214748404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447675" indent="-44767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889000" indent="-439738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¡"/>
        <a:defRPr sz="2800">
          <a:solidFill>
            <a:schemeClr val="tx1"/>
          </a:solidFill>
          <a:latin typeface="+mn-lt"/>
        </a:defRPr>
      </a:lvl2pPr>
      <a:lvl3pPr marL="1293813" indent="-4032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81163" indent="-385763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¡"/>
        <a:defRPr sz="2000">
          <a:solidFill>
            <a:schemeClr val="tx1"/>
          </a:solidFill>
          <a:latin typeface="+mn-lt"/>
        </a:defRPr>
      </a:lvl4pPr>
      <a:lvl5pPr marL="2070100" indent="-3873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273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845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417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989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63529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41987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88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89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90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91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92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93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94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95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96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97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98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99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2000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2001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42002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2003" name="Rectangle 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2004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2005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11425FED-9F56-469C-A3E5-A6FEAE5A29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2006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35" r:id="rId1"/>
    <p:sldLayoutId id="2147483947" r:id="rId2"/>
    <p:sldLayoutId id="2147483948" r:id="rId3"/>
    <p:sldLayoutId id="2147483949" r:id="rId4"/>
    <p:sldLayoutId id="2147483950" r:id="rId5"/>
    <p:sldLayoutId id="2147483951" r:id="rId6"/>
    <p:sldLayoutId id="2147483952" r:id="rId7"/>
    <p:sldLayoutId id="2147483953" r:id="rId8"/>
    <p:sldLayoutId id="2147483954" r:id="rId9"/>
    <p:sldLayoutId id="2147483955" r:id="rId10"/>
    <p:sldLayoutId id="214748395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u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>
              <a:latin typeface="Tahoma" pitchFamily="34" charset="0"/>
            </a:endParaRPr>
          </a:p>
        </p:txBody>
      </p:sp>
      <p:sp>
        <p:nvSpPr>
          <p:cNvPr id="51203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>
              <a:latin typeface="Tahoma" pitchFamily="34" charset="0"/>
            </a:endParaRPr>
          </a:p>
        </p:txBody>
      </p:sp>
      <p:sp>
        <p:nvSpPr>
          <p:cNvPr id="51204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>
              <a:latin typeface="Tahoma" pitchFamily="34" charset="0"/>
            </a:endParaRPr>
          </a:p>
        </p:txBody>
      </p:sp>
      <p:sp>
        <p:nvSpPr>
          <p:cNvPr id="51205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>
              <a:latin typeface="Tahoma" pitchFamily="34" charset="0"/>
            </a:endParaRPr>
          </a:p>
        </p:txBody>
      </p:sp>
      <p:sp>
        <p:nvSpPr>
          <p:cNvPr id="51206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>
              <a:latin typeface="Tahoma" pitchFamily="34" charset="0"/>
            </a:endParaRPr>
          </a:p>
        </p:txBody>
      </p:sp>
      <p:sp>
        <p:nvSpPr>
          <p:cNvPr id="51207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>
              <a:latin typeface="Tahoma" pitchFamily="34" charset="0"/>
            </a:endParaRPr>
          </a:p>
        </p:txBody>
      </p:sp>
      <p:sp>
        <p:nvSpPr>
          <p:cNvPr id="51208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>
              <a:latin typeface="Tahoma" pitchFamily="34" charset="0"/>
            </a:endParaRPr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1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1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1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latin typeface="+mn-lt"/>
              </a:defRPr>
            </a:lvl1pPr>
          </a:lstStyle>
          <a:p>
            <a:pPr>
              <a:defRPr/>
            </a:pPr>
            <a:fld id="{108932BC-6BB4-4999-848A-ADA9552CF0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37" r:id="rId1"/>
    <p:sldLayoutId id="2147483967" r:id="rId2"/>
    <p:sldLayoutId id="2147483968" r:id="rId3"/>
    <p:sldLayoutId id="2147483969" r:id="rId4"/>
    <p:sldLayoutId id="2147483970" r:id="rId5"/>
    <p:sldLayoutId id="2147483971" r:id="rId6"/>
    <p:sldLayoutId id="2147483972" r:id="rId7"/>
    <p:sldLayoutId id="2147483973" r:id="rId8"/>
    <p:sldLayoutId id="2147483974" r:id="rId9"/>
    <p:sldLayoutId id="2147483975" r:id="rId10"/>
    <p:sldLayoutId id="214748397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90500"/>
            <a:ext cx="7010400" cy="152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1905000"/>
            <a:ext cx="7010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65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524000" y="62484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latin typeface="+mn-lt"/>
              </a:defRPr>
            </a:lvl1pPr>
          </a:lstStyle>
          <a:p>
            <a:pPr>
              <a:defRPr/>
            </a:pPr>
            <a:fld id="{46127B56-C84F-46B1-AB3A-5D7AB13381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6567" name="Line 7"/>
          <p:cNvSpPr>
            <a:spLocks noChangeShapeType="1"/>
          </p:cNvSpPr>
          <p:nvPr/>
        </p:nvSpPr>
        <p:spPr bwMode="auto">
          <a:xfrm flipV="1">
            <a:off x="1371600" y="304800"/>
            <a:ext cx="0" cy="12954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6568" name="Oval 8"/>
          <p:cNvSpPr>
            <a:spLocks noChangeArrowheads="1"/>
          </p:cNvSpPr>
          <p:nvPr/>
        </p:nvSpPr>
        <p:spPr bwMode="auto">
          <a:xfrm>
            <a:off x="152400" y="83820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6569" name="Oval 9"/>
          <p:cNvSpPr>
            <a:spLocks noChangeArrowheads="1"/>
          </p:cNvSpPr>
          <p:nvPr/>
        </p:nvSpPr>
        <p:spPr bwMode="auto">
          <a:xfrm>
            <a:off x="539750" y="838200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6570" name="Oval 10"/>
          <p:cNvSpPr>
            <a:spLocks noChangeArrowheads="1"/>
          </p:cNvSpPr>
          <p:nvPr/>
        </p:nvSpPr>
        <p:spPr bwMode="auto">
          <a:xfrm>
            <a:off x="927100" y="838200"/>
            <a:ext cx="228600" cy="228600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39" r:id="rId1"/>
    <p:sldLayoutId id="2147483987" r:id="rId2"/>
    <p:sldLayoutId id="2147483988" r:id="rId3"/>
    <p:sldLayoutId id="2147483989" r:id="rId4"/>
    <p:sldLayoutId id="2147483990" r:id="rId5"/>
    <p:sldLayoutId id="2147483991" r:id="rId6"/>
    <p:sldLayoutId id="2147483992" r:id="rId7"/>
    <p:sldLayoutId id="2147483993" r:id="rId8"/>
    <p:sldLayoutId id="2147483994" r:id="rId9"/>
    <p:sldLayoutId id="2147483995" r:id="rId10"/>
    <p:sldLayoutId id="2147483996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0000"/>
        <a:buFont typeface="Wingdings" pitchFamily="2" charset="2"/>
        <a:buChar char="¢"/>
        <a:defRPr sz="30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l"/>
        <a:defRPr sz="28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audio" Target="../media/audio2.bin"/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0" y="357166"/>
            <a:ext cx="8572560" cy="925511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id-ID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Bell MT" pitchFamily="18" charset="0"/>
              </a:rPr>
              <a:t>MANAJEMEN 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Bell MT" pitchFamily="18" charset="0"/>
              </a:rPr>
              <a:t>SEKOLAH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57158" y="4071942"/>
            <a:ext cx="8501122" cy="1857388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R="36576" algn="ctr">
              <a:buClr>
                <a:schemeClr val="accent1"/>
              </a:buClr>
              <a:buSzPct val="80000"/>
              <a:buNone/>
            </a:pPr>
            <a:r>
              <a:rPr lang="en-US" sz="4400" b="1" kern="1200" spc="50" noProof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Dr. </a:t>
            </a:r>
            <a:r>
              <a:rPr lang="id-ID" sz="4400" b="1" kern="1200" spc="50" noProof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Riswandi, M.Pd</a:t>
            </a:r>
            <a:endParaRPr lang="en-US" sz="4400" b="1" kern="1200" spc="50" noProof="1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R="36576" algn="ctr">
              <a:buClr>
                <a:schemeClr val="accent1"/>
              </a:buClr>
              <a:buSzPct val="80000"/>
              <a:buNone/>
            </a:pPr>
            <a:r>
              <a:rPr lang="id-ID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Times New Roman" pitchFamily="18" charset="0"/>
              </a:rPr>
              <a:t>Fakultas Keguruan dan Ilmu Pendidikan</a:t>
            </a:r>
          </a:p>
          <a:p>
            <a:pPr marR="36576" algn="ctr">
              <a:buClr>
                <a:schemeClr val="accent1"/>
              </a:buClr>
              <a:buSzPct val="80000"/>
              <a:buNone/>
            </a:pPr>
            <a:r>
              <a:rPr lang="id-ID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Times New Roman" pitchFamily="18" charset="0"/>
              </a:rPr>
              <a:t>Universitas Lampung</a:t>
            </a:r>
            <a:endParaRPr lang="en-US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Times New Roman" pitchFamily="18" charset="0"/>
            </a:endParaRPr>
          </a:p>
        </p:txBody>
      </p:sp>
      <p:pic>
        <p:nvPicPr>
          <p:cNvPr id="5" name="Picture 4" descr="Unila"/>
          <p:cNvPicPr/>
          <p:nvPr/>
        </p:nvPicPr>
        <p:blipFill>
          <a:blip r:embed="rId3">
            <a:lum bright="10000"/>
          </a:blip>
          <a:srcRect/>
          <a:stretch>
            <a:fillRect/>
          </a:stretch>
        </p:blipFill>
        <p:spPr bwMode="auto">
          <a:xfrm>
            <a:off x="3714744" y="1857364"/>
            <a:ext cx="1571636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2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48" y="277813"/>
            <a:ext cx="8143932" cy="1008047"/>
          </a:xfrm>
        </p:spPr>
        <p:txBody>
          <a:bodyPr anchor="ctr"/>
          <a:lstStyle/>
          <a:p>
            <a:pPr algn="ctr" eaLnBrk="1" hangingPunct="1">
              <a:defRPr/>
            </a:pPr>
            <a:r>
              <a:rPr lang="id-ID" b="1" noProof="1" smtClean="0">
                <a:solidFill>
                  <a:schemeClr val="bg1"/>
                </a:solidFill>
                <a:effectLst/>
                <a:latin typeface="Agency FB" pitchFamily="34" charset="0"/>
              </a:rPr>
              <a:t>Bidang </a:t>
            </a:r>
            <a:r>
              <a:rPr lang="en-US" b="1" noProof="1" smtClean="0">
                <a:solidFill>
                  <a:schemeClr val="bg1"/>
                </a:solidFill>
                <a:effectLst/>
                <a:latin typeface="Agency FB" pitchFamily="34" charset="0"/>
              </a:rPr>
              <a:t>Garapan Manajemen </a:t>
            </a:r>
            <a:r>
              <a:rPr lang="id-ID" b="1" noProof="1" smtClean="0">
                <a:solidFill>
                  <a:schemeClr val="bg1"/>
                </a:solidFill>
                <a:effectLst/>
                <a:latin typeface="Agency FB" pitchFamily="34" charset="0"/>
              </a:rPr>
              <a:t>Pendidikan di </a:t>
            </a:r>
            <a:r>
              <a:rPr lang="en-US" b="1" noProof="1" smtClean="0">
                <a:solidFill>
                  <a:schemeClr val="bg1"/>
                </a:solidFill>
                <a:effectLst/>
                <a:latin typeface="Agency FB" pitchFamily="34" charset="0"/>
              </a:rPr>
              <a:t>Sekolah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1071538" y="2000240"/>
            <a:ext cx="7786742" cy="4643470"/>
          </a:xfrm>
        </p:spPr>
        <p:txBody>
          <a:bodyPr/>
          <a:lstStyle/>
          <a:p>
            <a:pPr marL="514350" indent="-514350" eaLnBrk="1" hangingPunct="1">
              <a:spcBef>
                <a:spcPts val="0"/>
              </a:spcBef>
              <a:buNone/>
              <a:defRPr/>
            </a:pPr>
            <a:r>
              <a:rPr lang="en-US" sz="3600" b="1" noProof="1" smtClean="0">
                <a:solidFill>
                  <a:schemeClr val="bg1"/>
                </a:solidFill>
                <a:effectLst/>
                <a:latin typeface="Papyrus" pitchFamily="66" charset="0"/>
              </a:rPr>
              <a:t>1. Manajemen Kurikulum</a:t>
            </a:r>
          </a:p>
          <a:p>
            <a:pPr marL="514350" indent="-514350" eaLnBrk="1" hangingPunct="1">
              <a:spcBef>
                <a:spcPts val="0"/>
              </a:spcBef>
              <a:buNone/>
              <a:defRPr/>
            </a:pPr>
            <a:r>
              <a:rPr lang="en-US" sz="3600" b="1" noProof="1" smtClean="0">
                <a:solidFill>
                  <a:schemeClr val="bg1"/>
                </a:solidFill>
                <a:effectLst/>
                <a:latin typeface="Papyrus" pitchFamily="66" charset="0"/>
              </a:rPr>
              <a:t>2. Manajemen Kesiswaan</a:t>
            </a:r>
          </a:p>
          <a:p>
            <a:pPr marL="514350" indent="-514350" eaLnBrk="1" hangingPunct="1">
              <a:spcBef>
                <a:spcPts val="0"/>
              </a:spcBef>
              <a:buNone/>
              <a:defRPr/>
            </a:pPr>
            <a:r>
              <a:rPr lang="en-US" sz="3600" b="1" noProof="1" smtClean="0">
                <a:solidFill>
                  <a:schemeClr val="bg1"/>
                </a:solidFill>
                <a:effectLst/>
                <a:latin typeface="Papyrus" pitchFamily="66" charset="0"/>
              </a:rPr>
              <a:t>3. Manajemen Sarana dan Prasarana</a:t>
            </a:r>
          </a:p>
          <a:p>
            <a:pPr marL="514350" indent="-514350" eaLnBrk="1" hangingPunct="1">
              <a:spcBef>
                <a:spcPts val="0"/>
              </a:spcBef>
              <a:buNone/>
              <a:defRPr/>
            </a:pPr>
            <a:r>
              <a:rPr lang="en-US" sz="3600" b="1" noProof="1" smtClean="0">
                <a:solidFill>
                  <a:schemeClr val="bg1"/>
                </a:solidFill>
                <a:effectLst/>
                <a:latin typeface="Papyrus" pitchFamily="66" charset="0"/>
              </a:rPr>
              <a:t>4. Manajemen Personil/anggota</a:t>
            </a:r>
          </a:p>
          <a:p>
            <a:pPr marL="514350" indent="-514350" eaLnBrk="1" hangingPunct="1">
              <a:spcBef>
                <a:spcPts val="0"/>
              </a:spcBef>
              <a:buNone/>
              <a:defRPr/>
            </a:pPr>
            <a:r>
              <a:rPr lang="en-US" sz="3600" b="1" noProof="1" smtClean="0">
                <a:solidFill>
                  <a:schemeClr val="bg1"/>
                </a:solidFill>
                <a:effectLst/>
                <a:latin typeface="Papyrus" pitchFamily="66" charset="0"/>
              </a:rPr>
              <a:t>5. Manajemen Keuangan</a:t>
            </a:r>
          </a:p>
          <a:p>
            <a:pPr marL="514350" indent="-514350" eaLnBrk="1" hangingPunct="1">
              <a:spcBef>
                <a:spcPts val="0"/>
              </a:spcBef>
              <a:buNone/>
              <a:defRPr/>
            </a:pPr>
            <a:r>
              <a:rPr lang="en-US" sz="3600" b="1" noProof="1" smtClean="0">
                <a:solidFill>
                  <a:schemeClr val="bg1"/>
                </a:solidFill>
                <a:effectLst/>
                <a:latin typeface="Papyrus" pitchFamily="66" charset="0"/>
              </a:rPr>
              <a:t>6. Manajemen Hubungan Sekolah dan Masyarakat</a:t>
            </a:r>
          </a:p>
          <a:p>
            <a:pPr marL="514350" indent="-514350" eaLnBrk="1" hangingPunct="1">
              <a:spcBef>
                <a:spcPts val="0"/>
              </a:spcBef>
              <a:buNone/>
              <a:defRPr/>
            </a:pPr>
            <a:r>
              <a:rPr lang="en-US" sz="3600" b="1" noProof="1" smtClean="0">
                <a:solidFill>
                  <a:schemeClr val="bg1"/>
                </a:solidFill>
                <a:effectLst/>
                <a:latin typeface="Papyrus" pitchFamily="66" charset="0"/>
              </a:rPr>
              <a:t>7. Manajemen Layanan Khusus</a:t>
            </a: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785786" y="142852"/>
            <a:ext cx="7643866" cy="828660"/>
          </a:xfrm>
        </p:spPr>
        <p:txBody>
          <a:bodyPr/>
          <a:lstStyle/>
          <a:p>
            <a:pPr marL="514350" indent="-514350" algn="ctr" eaLnBrk="1" hangingPunct="1">
              <a:defRPr/>
            </a:pPr>
            <a:r>
              <a:rPr lang="id-ID" sz="3600" b="1" noProof="1" smtClean="0">
                <a:effectLst/>
                <a:latin typeface="Papyrus" pitchFamily="66" charset="0"/>
              </a:rPr>
              <a:t>III</a:t>
            </a:r>
            <a:r>
              <a:rPr lang="en-US" sz="3600" b="1" noProof="1" smtClean="0">
                <a:effectLst/>
                <a:latin typeface="Papyrus" pitchFamily="66" charset="0"/>
              </a:rPr>
              <a:t>. Manajemen Sarana dan Prasarana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642910" y="1214422"/>
            <a:ext cx="8072494" cy="5286412"/>
          </a:xfrm>
        </p:spPr>
        <p:txBody>
          <a:bodyPr/>
          <a:lstStyle/>
          <a:p>
            <a:r>
              <a:rPr lang="en-US" noProof="1" smtClean="0">
                <a:effectLst/>
                <a:latin typeface="Agency FB" pitchFamily="34" charset="0"/>
              </a:rPr>
              <a:t>Adalah kegiatan yg mengatur utk mempersiapkan segala peralatan/material bagi terselenggaranya proses pendidikan di sekolah.</a:t>
            </a:r>
          </a:p>
          <a:p>
            <a:r>
              <a:rPr lang="en-US" noProof="1" smtClean="0">
                <a:effectLst/>
                <a:latin typeface="Agency FB" pitchFamily="34" charset="0"/>
              </a:rPr>
              <a:t>Merupakan keseluruhan proses perencanaan pengadaan, pendayagunaan, dan pengawasan yg digunakan agar tujuan pendidikan di sekolah dpt tercapai dgn efektif dan efisien.</a:t>
            </a:r>
          </a:p>
          <a:p>
            <a:r>
              <a:rPr lang="en-US" noProof="1" smtClean="0">
                <a:effectLst/>
                <a:latin typeface="Agency FB" pitchFamily="34" charset="0"/>
              </a:rPr>
              <a:t>Tujuannya utk membantu kelancaran proses pembelajaran.</a:t>
            </a:r>
          </a:p>
          <a:p>
            <a:r>
              <a:rPr lang="en-US" noProof="1" smtClean="0">
                <a:effectLst/>
                <a:latin typeface="Agency FB" pitchFamily="34" charset="0"/>
              </a:rPr>
              <a:t>Kegiatannya meliputi; perencanaan kebutuhan, pengadaan, penyimpanan, penginventarisasi, pemeliharaan, dan penghapusan.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714480" y="360349"/>
            <a:ext cx="7000924" cy="925511"/>
          </a:xfrm>
        </p:spPr>
        <p:txBody>
          <a:bodyPr/>
          <a:lstStyle/>
          <a:p>
            <a:pPr marL="514350" indent="-514350" algn="ctr" eaLnBrk="1" hangingPunct="1">
              <a:defRPr/>
            </a:pPr>
            <a:r>
              <a:rPr lang="en-US" sz="4800" b="1" noProof="1" smtClean="0">
                <a:latin typeface="Papyrus" pitchFamily="66" charset="0"/>
              </a:rPr>
              <a:t>5. Manajemen Keuangan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142844" y="1285860"/>
            <a:ext cx="8858280" cy="5500702"/>
          </a:xfrm>
        </p:spPr>
        <p:txBody>
          <a:bodyPr anchor="ctr"/>
          <a:lstStyle/>
          <a:p>
            <a:pPr eaLnBrk="1" hangingPunct="1">
              <a:buNone/>
            </a:pPr>
            <a:r>
              <a:rPr lang="en-US" sz="3600" noProof="1" smtClean="0">
                <a:solidFill>
                  <a:schemeClr val="tx1"/>
                </a:solidFill>
                <a:latin typeface="Agency FB" pitchFamily="34" charset="0"/>
                <a:sym typeface="Wingdings" pitchFamily="2" charset="2"/>
              </a:rPr>
              <a:t>K</a:t>
            </a:r>
            <a:r>
              <a:rPr lang="en-US" sz="3600" noProof="1" smtClean="0">
                <a:solidFill>
                  <a:schemeClr val="tx1"/>
                </a:solidFill>
                <a:latin typeface="Agency FB" pitchFamily="34" charset="0"/>
              </a:rPr>
              <a:t>euangan/pembiayaan di sekolah menjadi faktor esensial.</a:t>
            </a:r>
          </a:p>
          <a:p>
            <a:pPr eaLnBrk="1" hangingPunct="1">
              <a:buNone/>
            </a:pPr>
            <a:r>
              <a:rPr lang="en-US" sz="3600" noProof="1" smtClean="0">
                <a:solidFill>
                  <a:schemeClr val="tx1"/>
                </a:solidFill>
                <a:latin typeface="Agency FB" pitchFamily="34" charset="0"/>
                <a:sym typeface="Wingdings" pitchFamily="2" charset="2"/>
              </a:rPr>
              <a:t>P</a:t>
            </a:r>
            <a:r>
              <a:rPr lang="en-US" sz="3600" noProof="1" smtClean="0">
                <a:solidFill>
                  <a:schemeClr val="tx1"/>
                </a:solidFill>
                <a:latin typeface="Agency FB" pitchFamily="34" charset="0"/>
              </a:rPr>
              <a:t>enanggung jawab manajemen pembiayaan pendidikan adalah kepala sekolah dan guru. </a:t>
            </a:r>
          </a:p>
          <a:p>
            <a:pPr eaLnBrk="1" hangingPunct="1">
              <a:buNone/>
            </a:pPr>
            <a:r>
              <a:rPr lang="en-US" sz="3600" noProof="1" smtClean="0">
                <a:solidFill>
                  <a:schemeClr val="tx1"/>
                </a:solidFill>
                <a:latin typeface="Agency FB" pitchFamily="34" charset="0"/>
                <a:sym typeface="Wingdings" pitchFamily="2" charset="2"/>
              </a:rPr>
              <a:t>Guru diharapkan merencanakan pembiayaan kegiatan pembelajaran dgn baik.</a:t>
            </a:r>
          </a:p>
          <a:p>
            <a:pPr eaLnBrk="1" hangingPunct="1">
              <a:buNone/>
            </a:pPr>
            <a:r>
              <a:rPr lang="en-US" sz="3600" noProof="1" smtClean="0">
                <a:solidFill>
                  <a:schemeClr val="tx1"/>
                </a:solidFill>
                <a:latin typeface="Agency FB" pitchFamily="34" charset="0"/>
                <a:sym typeface="Wingdings" pitchFamily="2" charset="2"/>
              </a:rPr>
              <a:t>Kegiatannya meliputi perencanaan, penggunaan, pencatatan data, pelaporan, dan pertanggungjawaban penggunaan dana sesuai dgn yg direncanakan.</a:t>
            </a:r>
            <a:endParaRPr lang="en-US" sz="3600" noProof="1" smtClean="0">
              <a:solidFill>
                <a:schemeClr val="tx1"/>
              </a:solidFill>
              <a:latin typeface="Agency FB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1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10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10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10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WordArt 4"/>
          <p:cNvSpPr>
            <a:spLocks noChangeArrowheads="1" noChangeShapeType="1" noTextEdit="1"/>
          </p:cNvSpPr>
          <p:nvPr/>
        </p:nvSpPr>
        <p:spPr bwMode="auto">
          <a:xfrm>
            <a:off x="1571604" y="1142984"/>
            <a:ext cx="6215106" cy="2232025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57468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en-US" sz="6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See  </a:t>
            </a:r>
            <a:r>
              <a:rPr lang="en-US" sz="6600" kern="10" dirty="0" smtClean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you…! </a:t>
            </a:r>
            <a:r>
              <a:rPr lang="en-US" sz="6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!</a:t>
            </a:r>
          </a:p>
        </p:txBody>
      </p:sp>
      <p:pic>
        <p:nvPicPr>
          <p:cNvPr id="50180" name="Picture 5" descr="AG00373_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214678" y="3929066"/>
            <a:ext cx="2592387" cy="2016125"/>
          </a:xfrm>
          <a:noFill/>
        </p:spPr>
      </p:pic>
    </p:spTree>
  </p:cSld>
  <p:clrMapOvr>
    <a:masterClrMapping/>
  </p:clrMapOvr>
  <p:transition spd="slow">
    <p:cover dir="d"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evel">
  <a:themeElements>
    <a:clrScheme name="Custom 1">
      <a:dk1>
        <a:sysClr val="windowText" lastClr="000000"/>
      </a:dk1>
      <a:lt1>
        <a:sysClr val="window" lastClr="FFFFFF"/>
      </a:lt1>
      <a:dk2>
        <a:srgbClr val="000000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Level">
      <a:majorFont>
        <a:latin typeface="Garamond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Axis">
  <a:themeElements>
    <a:clrScheme name="Axis 6">
      <a:dk1>
        <a:srgbClr val="000000"/>
      </a:dk1>
      <a:lt1>
        <a:srgbClr val="ECAE00"/>
      </a:lt1>
      <a:dk2>
        <a:srgbClr val="FFFFFF"/>
      </a:dk2>
      <a:lt2>
        <a:srgbClr val="333333"/>
      </a:lt2>
      <a:accent1>
        <a:srgbClr val="CC6600"/>
      </a:accent1>
      <a:accent2>
        <a:srgbClr val="BA6D10"/>
      </a:accent2>
      <a:accent3>
        <a:srgbClr val="F4D3AA"/>
      </a:accent3>
      <a:accent4>
        <a:srgbClr val="000000"/>
      </a:accent4>
      <a:accent5>
        <a:srgbClr val="E2B8AA"/>
      </a:accent5>
      <a:accent6>
        <a:srgbClr val="A8620D"/>
      </a:accent6>
      <a:hlink>
        <a:srgbClr val="666633"/>
      </a:hlink>
      <a:folHlink>
        <a:srgbClr val="8D996D"/>
      </a:folHlink>
    </a:clrScheme>
    <a:fontScheme name="Axi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lnDef>
  </a:objectDefaults>
  <a:extraClrSchemeLst>
    <a:extraClrScheme>
      <a:clrScheme name="Axis 1">
        <a:dk1>
          <a:srgbClr val="080808"/>
        </a:dk1>
        <a:lt1>
          <a:srgbClr val="F8F8F8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ADAAAA"/>
        </a:accent3>
        <a:accent4>
          <a:srgbClr val="D4D4D4"/>
        </a:accent4>
        <a:accent5>
          <a:srgbClr val="FFCAAA"/>
        </a:accent5>
        <a:accent6>
          <a:srgbClr val="B92D00"/>
        </a:accent6>
        <a:hlink>
          <a:srgbClr val="CC66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2">
        <a:dk1>
          <a:srgbClr val="333333"/>
        </a:dk1>
        <a:lt1>
          <a:srgbClr val="F8F8F8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666666"/>
        </a:accent2>
        <a:accent3>
          <a:srgbClr val="C0AAAA"/>
        </a:accent3>
        <a:accent4>
          <a:srgbClr val="D4D4D4"/>
        </a:accent4>
        <a:accent5>
          <a:srgbClr val="E2CAAA"/>
        </a:accent5>
        <a:accent6>
          <a:srgbClr val="5C5C5C"/>
        </a:accent6>
        <a:hlink>
          <a:srgbClr val="CC6600"/>
        </a:hlink>
        <a:folHlink>
          <a:srgbClr val="95A58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3">
        <a:dk1>
          <a:srgbClr val="5F5F5F"/>
        </a:dk1>
        <a:lt1>
          <a:srgbClr val="A4BEE0"/>
        </a:lt1>
        <a:dk2>
          <a:srgbClr val="013253"/>
        </a:dk2>
        <a:lt2>
          <a:srgbClr val="FFFFFF"/>
        </a:lt2>
        <a:accent1>
          <a:srgbClr val="588480"/>
        </a:accent1>
        <a:accent2>
          <a:srgbClr val="6600FF"/>
        </a:accent2>
        <a:accent3>
          <a:srgbClr val="AAADB3"/>
        </a:accent3>
        <a:accent4>
          <a:srgbClr val="8BA2BF"/>
        </a:accent4>
        <a:accent5>
          <a:srgbClr val="B4C2C0"/>
        </a:accent5>
        <a:accent6>
          <a:srgbClr val="5C00E7"/>
        </a:accent6>
        <a:hlink>
          <a:srgbClr val="CCCC00"/>
        </a:hlink>
        <a:folHlink>
          <a:srgbClr val="5F5F5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4">
        <a:dk1>
          <a:srgbClr val="003300"/>
        </a:dk1>
        <a:lt1>
          <a:srgbClr val="F8F8F8"/>
        </a:lt1>
        <a:dk2>
          <a:srgbClr val="3D4A1C"/>
        </a:dk2>
        <a:lt2>
          <a:srgbClr val="FFFFFF"/>
        </a:lt2>
        <a:accent1>
          <a:srgbClr val="99CC00"/>
        </a:accent1>
        <a:accent2>
          <a:srgbClr val="669900"/>
        </a:accent2>
        <a:accent3>
          <a:srgbClr val="AFB1AB"/>
        </a:accent3>
        <a:accent4>
          <a:srgbClr val="D4D4D4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5">
        <a:dk1>
          <a:srgbClr val="333333"/>
        </a:dk1>
        <a:lt1>
          <a:srgbClr val="F8F8F8"/>
        </a:lt1>
        <a:dk2>
          <a:srgbClr val="005D8C"/>
        </a:dk2>
        <a:lt2>
          <a:srgbClr val="FFFFFF"/>
        </a:lt2>
        <a:accent1>
          <a:srgbClr val="00CC99"/>
        </a:accent1>
        <a:accent2>
          <a:srgbClr val="0099CC"/>
        </a:accent2>
        <a:accent3>
          <a:srgbClr val="AAB6C5"/>
        </a:accent3>
        <a:accent4>
          <a:srgbClr val="D4D4D4"/>
        </a:accent4>
        <a:accent5>
          <a:srgbClr val="AAE2CA"/>
        </a:accent5>
        <a:accent6>
          <a:srgbClr val="008AB9"/>
        </a:accent6>
        <a:hlink>
          <a:srgbClr val="FFCC00"/>
        </a:hlink>
        <a:folHlink>
          <a:srgbClr val="D8D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6">
        <a:dk1>
          <a:srgbClr val="000000"/>
        </a:dk1>
        <a:lt1>
          <a:srgbClr val="ECAE00"/>
        </a:lt1>
        <a:dk2>
          <a:srgbClr val="FFFFFF"/>
        </a:dk2>
        <a:lt2>
          <a:srgbClr val="333333"/>
        </a:lt2>
        <a:accent1>
          <a:srgbClr val="CC6600"/>
        </a:accent1>
        <a:accent2>
          <a:srgbClr val="BA6D10"/>
        </a:accent2>
        <a:accent3>
          <a:srgbClr val="F4D3AA"/>
        </a:accent3>
        <a:accent4>
          <a:srgbClr val="000000"/>
        </a:accent4>
        <a:accent5>
          <a:srgbClr val="E2B8AA"/>
        </a:accent5>
        <a:accent6>
          <a:srgbClr val="A8620D"/>
        </a:accent6>
        <a:hlink>
          <a:srgbClr val="666633"/>
        </a:hlink>
        <a:folHlink>
          <a:srgbClr val="8D996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xis 7">
        <a:dk1>
          <a:srgbClr val="000000"/>
        </a:dk1>
        <a:lt1>
          <a:srgbClr val="FFFFFF"/>
        </a:lt1>
        <a:dk2>
          <a:srgbClr val="372221"/>
        </a:dk2>
        <a:lt2>
          <a:srgbClr val="808080"/>
        </a:lt2>
        <a:accent1>
          <a:srgbClr val="009999"/>
        </a:accent1>
        <a:accent2>
          <a:srgbClr val="9AAC98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8B9B89"/>
        </a:accent6>
        <a:hlink>
          <a:srgbClr val="666699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xis 8">
        <a:dk1>
          <a:srgbClr val="292929"/>
        </a:dk1>
        <a:lt1>
          <a:srgbClr val="FFFFFF"/>
        </a:lt1>
        <a:dk2>
          <a:srgbClr val="000000"/>
        </a:dk2>
        <a:lt2>
          <a:srgbClr val="808080"/>
        </a:lt2>
        <a:accent1>
          <a:srgbClr val="CC9900"/>
        </a:accent1>
        <a:accent2>
          <a:srgbClr val="CCCC99"/>
        </a:accent2>
        <a:accent3>
          <a:srgbClr val="FFFFFF"/>
        </a:accent3>
        <a:accent4>
          <a:srgbClr val="212121"/>
        </a:accent4>
        <a:accent5>
          <a:srgbClr val="E2CAAA"/>
        </a:accent5>
        <a:accent6>
          <a:srgbClr val="B9B98A"/>
        </a:accent6>
        <a:hlink>
          <a:srgbClr val="9999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Cliff">
  <a:themeElements>
    <a:clrScheme name="Cliff 4">
      <a:dk1>
        <a:srgbClr val="86615A"/>
      </a:dk1>
      <a:lt1>
        <a:srgbClr val="FFFFFF"/>
      </a:lt1>
      <a:dk2>
        <a:srgbClr val="633427"/>
      </a:dk2>
      <a:lt2>
        <a:srgbClr val="E9DDCD"/>
      </a:lt2>
      <a:accent1>
        <a:srgbClr val="A34545"/>
      </a:accent1>
      <a:accent2>
        <a:srgbClr val="C86400"/>
      </a:accent2>
      <a:accent3>
        <a:srgbClr val="B7AEAC"/>
      </a:accent3>
      <a:accent4>
        <a:srgbClr val="DADADA"/>
      </a:accent4>
      <a:accent5>
        <a:srgbClr val="CEB0B0"/>
      </a:accent5>
      <a:accent6>
        <a:srgbClr val="B55A00"/>
      </a:accent6>
      <a:hlink>
        <a:srgbClr val="ECAE00"/>
      </a:hlink>
      <a:folHlink>
        <a:srgbClr val="BAA88A"/>
      </a:folHlink>
    </a:clrScheme>
    <a:fontScheme name="Cliff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lnDef>
  </a:objectDefaults>
  <a:extraClrSchemeLst>
    <a:extraClrScheme>
      <a:clrScheme name="Cliff 1">
        <a:dk1>
          <a:srgbClr val="5B5B49"/>
        </a:dk1>
        <a:lt1>
          <a:srgbClr val="DDDDDD"/>
        </a:lt1>
        <a:dk2>
          <a:srgbClr val="2B2A00"/>
        </a:dk2>
        <a:lt2>
          <a:srgbClr val="E0DFBE"/>
        </a:lt2>
        <a:accent1>
          <a:srgbClr val="878543"/>
        </a:accent1>
        <a:accent2>
          <a:srgbClr val="716E00"/>
        </a:accent2>
        <a:accent3>
          <a:srgbClr val="ACACAA"/>
        </a:accent3>
        <a:accent4>
          <a:srgbClr val="BDBDBD"/>
        </a:accent4>
        <a:accent5>
          <a:srgbClr val="C3C2B0"/>
        </a:accent5>
        <a:accent6>
          <a:srgbClr val="666300"/>
        </a:accent6>
        <a:hlink>
          <a:srgbClr val="CC9900"/>
        </a:hlink>
        <a:folHlink>
          <a:srgbClr val="99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2">
        <a:dk1>
          <a:srgbClr val="746354"/>
        </a:dk1>
        <a:lt1>
          <a:srgbClr val="FFFFFF"/>
        </a:lt1>
        <a:dk2>
          <a:srgbClr val="523E26"/>
        </a:dk2>
        <a:lt2>
          <a:srgbClr val="E1DFAF"/>
        </a:lt2>
        <a:accent1>
          <a:srgbClr val="CC9900"/>
        </a:accent1>
        <a:accent2>
          <a:srgbClr val="669900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5C8A00"/>
        </a:accent6>
        <a:hlink>
          <a:srgbClr val="CCCC00"/>
        </a:hlink>
        <a:folHlink>
          <a:srgbClr val="AC793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3">
        <a:dk1>
          <a:srgbClr val="667B5B"/>
        </a:dk1>
        <a:lt1>
          <a:srgbClr val="E6E6DA"/>
        </a:lt1>
        <a:dk2>
          <a:srgbClr val="295200"/>
        </a:dk2>
        <a:lt2>
          <a:srgbClr val="F3F2D9"/>
        </a:lt2>
        <a:accent1>
          <a:srgbClr val="808000"/>
        </a:accent1>
        <a:accent2>
          <a:srgbClr val="838D75"/>
        </a:accent2>
        <a:accent3>
          <a:srgbClr val="ACB3AA"/>
        </a:accent3>
        <a:accent4>
          <a:srgbClr val="C4C4BA"/>
        </a:accent4>
        <a:accent5>
          <a:srgbClr val="C0C0AA"/>
        </a:accent5>
        <a:accent6>
          <a:srgbClr val="767F69"/>
        </a:accent6>
        <a:hlink>
          <a:srgbClr val="33CC33"/>
        </a:hlink>
        <a:folHlink>
          <a:srgbClr val="33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4">
        <a:dk1>
          <a:srgbClr val="86615A"/>
        </a:dk1>
        <a:lt1>
          <a:srgbClr val="FFFFFF"/>
        </a:lt1>
        <a:dk2>
          <a:srgbClr val="633427"/>
        </a:dk2>
        <a:lt2>
          <a:srgbClr val="E9DDCD"/>
        </a:lt2>
        <a:accent1>
          <a:srgbClr val="A34545"/>
        </a:accent1>
        <a:accent2>
          <a:srgbClr val="C86400"/>
        </a:accent2>
        <a:accent3>
          <a:srgbClr val="B7AEAC"/>
        </a:accent3>
        <a:accent4>
          <a:srgbClr val="DADADA"/>
        </a:accent4>
        <a:accent5>
          <a:srgbClr val="CEB0B0"/>
        </a:accent5>
        <a:accent6>
          <a:srgbClr val="B55A00"/>
        </a:accent6>
        <a:hlink>
          <a:srgbClr val="ECAE00"/>
        </a:hlink>
        <a:folHlink>
          <a:srgbClr val="BAA8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5">
        <a:dk1>
          <a:srgbClr val="009999"/>
        </a:dk1>
        <a:lt1>
          <a:srgbClr val="EAEAEA"/>
        </a:lt1>
        <a:dk2>
          <a:srgbClr val="006666"/>
        </a:dk2>
        <a:lt2>
          <a:srgbClr val="FFFFCC"/>
        </a:lt2>
        <a:accent1>
          <a:srgbClr val="339966"/>
        </a:accent1>
        <a:accent2>
          <a:srgbClr val="5E855B"/>
        </a:accent2>
        <a:accent3>
          <a:srgbClr val="AAB8B8"/>
        </a:accent3>
        <a:accent4>
          <a:srgbClr val="C8C8C8"/>
        </a:accent4>
        <a:accent5>
          <a:srgbClr val="ADCAB8"/>
        </a:accent5>
        <a:accent6>
          <a:srgbClr val="547852"/>
        </a:accent6>
        <a:hlink>
          <a:srgbClr val="EEC85E"/>
        </a:hlink>
        <a:folHlink>
          <a:srgbClr val="AA845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6">
        <a:dk1>
          <a:srgbClr val="B8A47C"/>
        </a:dk1>
        <a:lt1>
          <a:srgbClr val="FFFFFF"/>
        </a:lt1>
        <a:dk2>
          <a:srgbClr val="A68A58"/>
        </a:dk2>
        <a:lt2>
          <a:srgbClr val="DAD79C"/>
        </a:lt2>
        <a:accent1>
          <a:srgbClr val="816B35"/>
        </a:accent1>
        <a:accent2>
          <a:srgbClr val="FFCC00"/>
        </a:accent2>
        <a:accent3>
          <a:srgbClr val="D0C4B4"/>
        </a:accent3>
        <a:accent4>
          <a:srgbClr val="DADADA"/>
        </a:accent4>
        <a:accent5>
          <a:srgbClr val="C1BAAE"/>
        </a:accent5>
        <a:accent6>
          <a:srgbClr val="E7B900"/>
        </a:accent6>
        <a:hlink>
          <a:srgbClr val="0066CC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7">
        <a:dk1>
          <a:srgbClr val="336699"/>
        </a:dk1>
        <a:lt1>
          <a:srgbClr val="F8F8F8"/>
        </a:lt1>
        <a:dk2>
          <a:srgbClr val="003366"/>
        </a:dk2>
        <a:lt2>
          <a:srgbClr val="D1DDD4"/>
        </a:lt2>
        <a:accent1>
          <a:srgbClr val="3399FF"/>
        </a:accent1>
        <a:accent2>
          <a:srgbClr val="006699"/>
        </a:accent2>
        <a:accent3>
          <a:srgbClr val="AAADB8"/>
        </a:accent3>
        <a:accent4>
          <a:srgbClr val="D4D4D4"/>
        </a:accent4>
        <a:accent5>
          <a:srgbClr val="ADCAFF"/>
        </a:accent5>
        <a:accent6>
          <a:srgbClr val="005C8A"/>
        </a:accent6>
        <a:hlink>
          <a:srgbClr val="86C0CE"/>
        </a:hlink>
        <a:folHlink>
          <a:srgbClr val="0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Blends">
  <a:themeElements>
    <a:clrScheme name="Blends 2">
      <a:dk1>
        <a:srgbClr val="000094"/>
      </a:dk1>
      <a:lt1>
        <a:srgbClr val="FFFFFF"/>
      </a:lt1>
      <a:dk2>
        <a:srgbClr val="0000CC"/>
      </a:dk2>
      <a:lt2>
        <a:srgbClr val="FFFFCC"/>
      </a:lt2>
      <a:accent1>
        <a:srgbClr val="3193FF"/>
      </a:accent1>
      <a:accent2>
        <a:srgbClr val="9900FF"/>
      </a:accent2>
      <a:accent3>
        <a:srgbClr val="AAAAE2"/>
      </a:accent3>
      <a:accent4>
        <a:srgbClr val="DADADA"/>
      </a:accent4>
      <a:accent5>
        <a:srgbClr val="ADC8FF"/>
      </a:accent5>
      <a:accent6>
        <a:srgbClr val="8A00E7"/>
      </a:accent6>
      <a:hlink>
        <a:srgbClr val="FF3399"/>
      </a:hlink>
      <a:folHlink>
        <a:srgbClr val="FFCC00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Echo">
  <a:themeElements>
    <a:clrScheme name="Echo 6">
      <a:dk1>
        <a:srgbClr val="1C1C1C"/>
      </a:dk1>
      <a:lt1>
        <a:srgbClr val="FFFFFF"/>
      </a:lt1>
      <a:dk2>
        <a:srgbClr val="710F0F"/>
      </a:dk2>
      <a:lt2>
        <a:srgbClr val="FFFFFF"/>
      </a:lt2>
      <a:accent1>
        <a:srgbClr val="FF9900"/>
      </a:accent1>
      <a:accent2>
        <a:srgbClr val="FF3300"/>
      </a:accent2>
      <a:accent3>
        <a:srgbClr val="BBAAAA"/>
      </a:accent3>
      <a:accent4>
        <a:srgbClr val="DADADA"/>
      </a:accent4>
      <a:accent5>
        <a:srgbClr val="FFCAAA"/>
      </a:accent5>
      <a:accent6>
        <a:srgbClr val="E72D00"/>
      </a:accent6>
      <a:hlink>
        <a:srgbClr val="666699"/>
      </a:hlink>
      <a:folHlink>
        <a:srgbClr val="996633"/>
      </a:folHlink>
    </a:clrScheme>
    <a:fontScheme name="Ech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lnDef>
  </a:objectDefaults>
  <a:extraClrSchemeLst>
    <a:extraClrScheme>
      <a:clrScheme name="Echo 1">
        <a:dk1>
          <a:srgbClr val="25252F"/>
        </a:dk1>
        <a:lt1>
          <a:srgbClr val="9999FF"/>
        </a:lt1>
        <a:dk2>
          <a:srgbClr val="000000"/>
        </a:dk2>
        <a:lt2>
          <a:srgbClr val="FFFFFF"/>
        </a:lt2>
        <a:accent1>
          <a:srgbClr val="3366FF"/>
        </a:accent1>
        <a:accent2>
          <a:srgbClr val="003399"/>
        </a:accent2>
        <a:accent3>
          <a:srgbClr val="AAAAAA"/>
        </a:accent3>
        <a:accent4>
          <a:srgbClr val="8282DA"/>
        </a:accent4>
        <a:accent5>
          <a:srgbClr val="ADB8FF"/>
        </a:accent5>
        <a:accent6>
          <a:srgbClr val="002D8A"/>
        </a:accent6>
        <a:hlink>
          <a:srgbClr val="0099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2">
        <a:dk1>
          <a:srgbClr val="314183"/>
        </a:dk1>
        <a:lt1>
          <a:srgbClr val="FFFFFF"/>
        </a:lt1>
        <a:dk2>
          <a:srgbClr val="0B1E45"/>
        </a:dk2>
        <a:lt2>
          <a:srgbClr val="FFFFFF"/>
        </a:lt2>
        <a:accent1>
          <a:srgbClr val="6666FF"/>
        </a:accent1>
        <a:accent2>
          <a:srgbClr val="0066FF"/>
        </a:accent2>
        <a:accent3>
          <a:srgbClr val="AAABB0"/>
        </a:accent3>
        <a:accent4>
          <a:srgbClr val="DADADA"/>
        </a:accent4>
        <a:accent5>
          <a:srgbClr val="B8B8FF"/>
        </a:accent5>
        <a:accent6>
          <a:srgbClr val="005CE7"/>
        </a:accent6>
        <a:hlink>
          <a:srgbClr val="0066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3">
        <a:dk1>
          <a:srgbClr val="194349"/>
        </a:dk1>
        <a:lt1>
          <a:srgbClr val="FFFFCC"/>
        </a:lt1>
        <a:dk2>
          <a:srgbClr val="006666"/>
        </a:dk2>
        <a:lt2>
          <a:srgbClr val="FFFFFF"/>
        </a:lt2>
        <a:accent1>
          <a:srgbClr val="99CC00"/>
        </a:accent1>
        <a:accent2>
          <a:srgbClr val="00B6B2"/>
        </a:accent2>
        <a:accent3>
          <a:srgbClr val="AAB8B8"/>
        </a:accent3>
        <a:accent4>
          <a:srgbClr val="DADAAE"/>
        </a:accent4>
        <a:accent5>
          <a:srgbClr val="CAE2AA"/>
        </a:accent5>
        <a:accent6>
          <a:srgbClr val="00A5A1"/>
        </a:accent6>
        <a:hlink>
          <a:srgbClr val="669900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4">
        <a:dk1>
          <a:srgbClr val="194349"/>
        </a:dk1>
        <a:lt1>
          <a:srgbClr val="FFFFCC"/>
        </a:lt1>
        <a:dk2>
          <a:srgbClr val="0000FF"/>
        </a:dk2>
        <a:lt2>
          <a:srgbClr val="FFFFFF"/>
        </a:lt2>
        <a:accent1>
          <a:srgbClr val="0099FF"/>
        </a:accent1>
        <a:accent2>
          <a:srgbClr val="33CC33"/>
        </a:accent2>
        <a:accent3>
          <a:srgbClr val="AAAAFF"/>
        </a:accent3>
        <a:accent4>
          <a:srgbClr val="DADAAE"/>
        </a:accent4>
        <a:accent5>
          <a:srgbClr val="AACAFF"/>
        </a:accent5>
        <a:accent6>
          <a:srgbClr val="2DB92D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5">
        <a:dk1>
          <a:srgbClr val="194349"/>
        </a:dk1>
        <a:lt1>
          <a:srgbClr val="FFFFCC"/>
        </a:lt1>
        <a:dk2>
          <a:srgbClr val="72A497"/>
        </a:dk2>
        <a:lt2>
          <a:srgbClr val="000000"/>
        </a:lt2>
        <a:accent1>
          <a:srgbClr val="805D32"/>
        </a:accent1>
        <a:accent2>
          <a:srgbClr val="7D2F3C"/>
        </a:accent2>
        <a:accent3>
          <a:srgbClr val="BCCFC9"/>
        </a:accent3>
        <a:accent4>
          <a:srgbClr val="DADAAE"/>
        </a:accent4>
        <a:accent5>
          <a:srgbClr val="C0B6AD"/>
        </a:accent5>
        <a:accent6>
          <a:srgbClr val="712A35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6">
        <a:dk1>
          <a:srgbClr val="1C1C1C"/>
        </a:dk1>
        <a:lt1>
          <a:srgbClr val="FFFFFF"/>
        </a:lt1>
        <a:dk2>
          <a:srgbClr val="710F0F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BB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666699"/>
        </a:hlink>
        <a:folHlink>
          <a:srgbClr val="99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7">
        <a:dk1>
          <a:srgbClr val="336666"/>
        </a:dk1>
        <a:lt1>
          <a:srgbClr val="FFFFFF"/>
        </a:lt1>
        <a:dk2>
          <a:srgbClr val="000000"/>
        </a:dk2>
        <a:lt2>
          <a:srgbClr val="666699"/>
        </a:lt2>
        <a:accent1>
          <a:srgbClr val="99CCCC"/>
        </a:accent1>
        <a:accent2>
          <a:srgbClr val="CCCCCC"/>
        </a:accent2>
        <a:accent3>
          <a:srgbClr val="FFFFFF"/>
        </a:accent3>
        <a:accent4>
          <a:srgbClr val="2A5656"/>
        </a:accent4>
        <a:accent5>
          <a:srgbClr val="CAE2E2"/>
        </a:accent5>
        <a:accent6>
          <a:srgbClr val="B9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8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336699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9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CC33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B98A00"/>
        </a:accent6>
        <a:hlink>
          <a:srgbClr val="CC66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10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666699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B8CA"/>
        </a:accent5>
        <a:accent6>
          <a:srgbClr val="8A8AE7"/>
        </a:accent6>
        <a:hlink>
          <a:srgbClr val="3366FF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Ripple</Template>
  <TotalTime>2253</TotalTime>
  <Words>182</Words>
  <Application>Microsoft Office PowerPoint</Application>
  <PresentationFormat>On-screen Show (4:3)</PresentationFormat>
  <Paragraphs>23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5</vt:i4>
      </vt:variant>
    </vt:vector>
  </HeadingPairs>
  <TitlesOfParts>
    <vt:vector size="22" baseType="lpstr">
      <vt:lpstr>Agency FB</vt:lpstr>
      <vt:lpstr>Arial</vt:lpstr>
      <vt:lpstr>Bell MT</vt:lpstr>
      <vt:lpstr>Calibri</vt:lpstr>
      <vt:lpstr>Garamond</vt:lpstr>
      <vt:lpstr>Impact</vt:lpstr>
      <vt:lpstr>Papyrus</vt:lpstr>
      <vt:lpstr>Tahoma</vt:lpstr>
      <vt:lpstr>Tempus Sans ITC</vt:lpstr>
      <vt:lpstr>Times New Roman</vt:lpstr>
      <vt:lpstr>Verdana</vt:lpstr>
      <vt:lpstr>Wingdings</vt:lpstr>
      <vt:lpstr>Level</vt:lpstr>
      <vt:lpstr>Axis</vt:lpstr>
      <vt:lpstr>Cliff</vt:lpstr>
      <vt:lpstr>Blends</vt:lpstr>
      <vt:lpstr>Echo</vt:lpstr>
      <vt:lpstr>MANAJEMEN SEKOLAH</vt:lpstr>
      <vt:lpstr>Bidang Garapan Manajemen Pendidikan di Sekolah</vt:lpstr>
      <vt:lpstr>III. Manajemen Sarana dan Prasarana</vt:lpstr>
      <vt:lpstr>5. Manajemen Keuangan</vt:lpstr>
      <vt:lpstr>PowerPoint Presentation</vt:lpstr>
    </vt:vector>
  </TitlesOfParts>
  <Company>RINI Comp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MANAJEMEN PENDIDIKAN 2 SKS (KIP 205/KIP 122</dc:title>
  <dc:creator>RINI</dc:creator>
  <cp:lastModifiedBy>Petualang Literasi</cp:lastModifiedBy>
  <cp:revision>369</cp:revision>
  <dcterms:created xsi:type="dcterms:W3CDTF">2009-02-09T12:36:06Z</dcterms:created>
  <dcterms:modified xsi:type="dcterms:W3CDTF">2022-08-13T08:55:36Z</dcterms:modified>
</cp:coreProperties>
</file>