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theme/theme7.xml" ContentType="application/vnd.openxmlformats-officedocument.theme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theme/theme8.xml" ContentType="application/vnd.openxmlformats-officedocument.theme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theme/theme9.xml" ContentType="application/vnd.openxmlformats-officedocument.theme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10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11.xml" ContentType="application/vnd.openxmlformats-officedocument.theme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3" r:id="rId2"/>
    <p:sldMasterId id="2147483655" r:id="rId3"/>
    <p:sldMasterId id="2147483658" r:id="rId4"/>
    <p:sldMasterId id="2147483660" r:id="rId5"/>
    <p:sldMasterId id="2147483662" r:id="rId6"/>
    <p:sldMasterId id="2147483666" r:id="rId7"/>
    <p:sldMasterId id="2147483669" r:id="rId8"/>
    <p:sldMasterId id="2147483671" r:id="rId9"/>
    <p:sldMasterId id="2147483673" r:id="rId10"/>
    <p:sldMasterId id="2147483677" r:id="rId11"/>
    <p:sldMasterId id="2147483683" r:id="rId12"/>
  </p:sldMasterIdLst>
  <p:notesMasterIdLst>
    <p:notesMasterId r:id="rId25"/>
  </p:notesMasterIdLst>
  <p:handoutMasterIdLst>
    <p:handoutMasterId r:id="rId26"/>
  </p:handoutMasterIdLst>
  <p:sldIdLst>
    <p:sldId id="256" r:id="rId13"/>
    <p:sldId id="257" r:id="rId14"/>
    <p:sldId id="295" r:id="rId15"/>
    <p:sldId id="294" r:id="rId16"/>
    <p:sldId id="296" r:id="rId17"/>
    <p:sldId id="261" r:id="rId18"/>
    <p:sldId id="266" r:id="rId19"/>
    <p:sldId id="293" r:id="rId20"/>
    <p:sldId id="274" r:id="rId21"/>
    <p:sldId id="268" r:id="rId22"/>
    <p:sldId id="269" r:id="rId23"/>
    <p:sldId id="270" r:id="rId24"/>
  </p:sldIdLst>
  <p:sldSz cx="9144000" cy="6858000" type="screen4x3"/>
  <p:notesSz cx="6858000" cy="931386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empus Sans ITC" pitchFamily="8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FF00"/>
    <a:srgbClr val="CC3300"/>
    <a:srgbClr val="FF66CC"/>
    <a:srgbClr val="FFCCFF"/>
    <a:srgbClr val="FF00FF"/>
    <a:srgbClr val="000000"/>
    <a:srgbClr val="FFFF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59" autoAdjust="0"/>
  </p:normalViewPr>
  <p:slideViewPr>
    <p:cSldViewPr>
      <p:cViewPr>
        <p:scale>
          <a:sx n="60" d="100"/>
          <a:sy n="60" d="100"/>
        </p:scale>
        <p:origin x="-1572" y="-2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0" d="100"/>
        <a:sy n="4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D1B786-A39A-4CB8-877B-238E9D30F0D7}" type="doc">
      <dgm:prSet loTypeId="urn:microsoft.com/office/officeart/2005/8/layout/list1" loCatId="list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id-ID"/>
        </a:p>
      </dgm:t>
    </dgm:pt>
    <dgm:pt modelId="{3680A693-BF89-4F21-8D22-26110CE510CB}">
      <dgm:prSet phldrT="[Text]" custT="1"/>
      <dgm:spPr/>
      <dgm:t>
        <a:bodyPr/>
        <a:lstStyle/>
        <a:p>
          <a:r>
            <a:rPr lang="id-ID" sz="2400" dirty="0" smtClean="0">
              <a:latin typeface="+mj-lt"/>
              <a:sym typeface="Wingdings" pitchFamily="2" charset="2"/>
            </a:rPr>
            <a:t>1. Evaluasi diri </a:t>
          </a:r>
          <a:r>
            <a:rPr lang="id-ID" sz="2400" i="1" dirty="0" smtClean="0">
              <a:latin typeface="+mj-lt"/>
              <a:sym typeface="Wingdings" pitchFamily="2" charset="2"/>
            </a:rPr>
            <a:t>(self assessment)</a:t>
          </a:r>
          <a:endParaRPr lang="id-ID" sz="2400" dirty="0"/>
        </a:p>
      </dgm:t>
    </dgm:pt>
    <dgm:pt modelId="{C6844943-69E4-4B02-B1BD-2FB131BB697E}" type="parTrans" cxnId="{1D3F88F8-7CB2-4567-B954-CB62C2A4BEAB}">
      <dgm:prSet/>
      <dgm:spPr/>
      <dgm:t>
        <a:bodyPr/>
        <a:lstStyle/>
        <a:p>
          <a:endParaRPr lang="id-ID"/>
        </a:p>
      </dgm:t>
    </dgm:pt>
    <dgm:pt modelId="{F95D3AF2-B2FF-47B4-911B-6F4FB057C76D}" type="sibTrans" cxnId="{1D3F88F8-7CB2-4567-B954-CB62C2A4BEAB}">
      <dgm:prSet/>
      <dgm:spPr/>
      <dgm:t>
        <a:bodyPr/>
        <a:lstStyle/>
        <a:p>
          <a:endParaRPr lang="id-ID"/>
        </a:p>
      </dgm:t>
    </dgm:pt>
    <dgm:pt modelId="{9B2F97D0-E378-4BEE-9E67-2766FC805090}">
      <dgm:prSet phldrT="[Text]" custT="1"/>
      <dgm:spPr/>
      <dgm:t>
        <a:bodyPr/>
        <a:lstStyle/>
        <a:p>
          <a:r>
            <a:rPr lang="id-ID" sz="2400" dirty="0" smtClean="0">
              <a:latin typeface="+mj-lt"/>
              <a:sym typeface="Wingdings" pitchFamily="2" charset="2"/>
            </a:rPr>
            <a:t>2. Perumusan visi, misi, dan tujuan</a:t>
          </a:r>
          <a:endParaRPr lang="id-ID" sz="2400" dirty="0"/>
        </a:p>
      </dgm:t>
    </dgm:pt>
    <dgm:pt modelId="{F3B5B8F7-42A5-48A4-8DDA-B2681D1B1D9B}" type="parTrans" cxnId="{BC250E51-F813-4697-B894-2C567836D8E5}">
      <dgm:prSet/>
      <dgm:spPr/>
      <dgm:t>
        <a:bodyPr/>
        <a:lstStyle/>
        <a:p>
          <a:endParaRPr lang="id-ID"/>
        </a:p>
      </dgm:t>
    </dgm:pt>
    <dgm:pt modelId="{517B46F7-9D56-4A53-A185-68C85E7B38FA}" type="sibTrans" cxnId="{BC250E51-F813-4697-B894-2C567836D8E5}">
      <dgm:prSet/>
      <dgm:spPr/>
      <dgm:t>
        <a:bodyPr/>
        <a:lstStyle/>
        <a:p>
          <a:endParaRPr lang="id-ID"/>
        </a:p>
      </dgm:t>
    </dgm:pt>
    <dgm:pt modelId="{D00E39FA-BD52-4E4D-9388-4799E3CC5EEA}">
      <dgm:prSet phldrT="[Text]" custT="1"/>
      <dgm:spPr/>
      <dgm:t>
        <a:bodyPr/>
        <a:lstStyle/>
        <a:p>
          <a:r>
            <a:rPr lang="id-ID" sz="2400" dirty="0" smtClean="0">
              <a:latin typeface="+mj-lt"/>
              <a:sym typeface="Wingdings" pitchFamily="2" charset="2"/>
            </a:rPr>
            <a:t>3. Perencanaan</a:t>
          </a:r>
          <a:endParaRPr lang="id-ID" sz="2400" dirty="0"/>
        </a:p>
      </dgm:t>
    </dgm:pt>
    <dgm:pt modelId="{A8BC375F-FDE2-4B75-BFFB-3938CF3F8129}" type="parTrans" cxnId="{76428A94-48A6-4D8A-B40C-D72F7D5F487D}">
      <dgm:prSet/>
      <dgm:spPr/>
      <dgm:t>
        <a:bodyPr/>
        <a:lstStyle/>
        <a:p>
          <a:endParaRPr lang="id-ID"/>
        </a:p>
      </dgm:t>
    </dgm:pt>
    <dgm:pt modelId="{59D79877-C4E2-419A-8F3A-1900B089046B}" type="sibTrans" cxnId="{76428A94-48A6-4D8A-B40C-D72F7D5F487D}">
      <dgm:prSet/>
      <dgm:spPr/>
      <dgm:t>
        <a:bodyPr/>
        <a:lstStyle/>
        <a:p>
          <a:endParaRPr lang="id-ID"/>
        </a:p>
      </dgm:t>
    </dgm:pt>
    <dgm:pt modelId="{B237FAE8-2A49-4CF0-B2C8-59DAF879BA51}">
      <dgm:prSet phldrT="[Text]" custT="1"/>
      <dgm:spPr/>
      <dgm:t>
        <a:bodyPr/>
        <a:lstStyle/>
        <a:p>
          <a:r>
            <a:rPr lang="id-ID" sz="2400" dirty="0" smtClean="0">
              <a:latin typeface="+mj-lt"/>
              <a:sym typeface="Wingdings" pitchFamily="2" charset="2"/>
            </a:rPr>
            <a:t>6. Pelaporan</a:t>
          </a:r>
          <a:endParaRPr lang="id-ID" sz="2400" dirty="0"/>
        </a:p>
      </dgm:t>
    </dgm:pt>
    <dgm:pt modelId="{C5017143-A090-4EDF-AFA7-F0E050EBE1C8}" type="parTrans" cxnId="{A1E2C79B-19BD-4E96-9BAE-52A7635BD277}">
      <dgm:prSet/>
      <dgm:spPr/>
      <dgm:t>
        <a:bodyPr/>
        <a:lstStyle/>
        <a:p>
          <a:endParaRPr lang="id-ID"/>
        </a:p>
      </dgm:t>
    </dgm:pt>
    <dgm:pt modelId="{36A03206-4B21-4B50-BA1C-2CA8AB6F7E08}" type="sibTrans" cxnId="{A1E2C79B-19BD-4E96-9BAE-52A7635BD277}">
      <dgm:prSet/>
      <dgm:spPr/>
      <dgm:t>
        <a:bodyPr/>
        <a:lstStyle/>
        <a:p>
          <a:endParaRPr lang="id-ID"/>
        </a:p>
      </dgm:t>
    </dgm:pt>
    <dgm:pt modelId="{221AACD8-B846-42DF-9527-4DFF797590CC}">
      <dgm:prSet phldrT="[Text]" custT="1"/>
      <dgm:spPr/>
      <dgm:t>
        <a:bodyPr/>
        <a:lstStyle/>
        <a:p>
          <a:r>
            <a:rPr lang="id-ID" sz="2400" dirty="0" smtClean="0">
              <a:latin typeface="+mj-lt"/>
              <a:sym typeface="Wingdings" pitchFamily="2" charset="2"/>
            </a:rPr>
            <a:t>4. Pelaksanaan</a:t>
          </a:r>
          <a:endParaRPr lang="id-ID" sz="2400" dirty="0"/>
        </a:p>
      </dgm:t>
    </dgm:pt>
    <dgm:pt modelId="{4DB96635-D120-40B6-B284-488D9FEAB05D}" type="parTrans" cxnId="{DE0251D8-E32D-4AB1-9DB4-2D4B570492C4}">
      <dgm:prSet/>
      <dgm:spPr/>
      <dgm:t>
        <a:bodyPr/>
        <a:lstStyle/>
        <a:p>
          <a:endParaRPr lang="id-ID"/>
        </a:p>
      </dgm:t>
    </dgm:pt>
    <dgm:pt modelId="{0BA6FE62-044D-4641-9159-0E48E6F77755}" type="sibTrans" cxnId="{DE0251D8-E32D-4AB1-9DB4-2D4B570492C4}">
      <dgm:prSet/>
      <dgm:spPr/>
      <dgm:t>
        <a:bodyPr/>
        <a:lstStyle/>
        <a:p>
          <a:endParaRPr lang="id-ID"/>
        </a:p>
      </dgm:t>
    </dgm:pt>
    <dgm:pt modelId="{8056FC4F-5D27-43CE-BCD2-60E2763599DE}">
      <dgm:prSet phldrT="[Text]" custT="1"/>
      <dgm:spPr/>
      <dgm:t>
        <a:bodyPr/>
        <a:lstStyle/>
        <a:p>
          <a:r>
            <a:rPr lang="id-ID" sz="2400" dirty="0" smtClean="0">
              <a:latin typeface="+mj-lt"/>
              <a:sym typeface="Wingdings" pitchFamily="2" charset="2"/>
            </a:rPr>
            <a:t>5. Evaluasi</a:t>
          </a:r>
          <a:endParaRPr lang="id-ID" sz="2400" dirty="0"/>
        </a:p>
      </dgm:t>
    </dgm:pt>
    <dgm:pt modelId="{6340315C-3B0B-4CB9-A605-3F65CC519E1D}" type="parTrans" cxnId="{56AADBB5-EB24-4E14-AA61-2E5F793B4802}">
      <dgm:prSet/>
      <dgm:spPr/>
      <dgm:t>
        <a:bodyPr/>
        <a:lstStyle/>
        <a:p>
          <a:endParaRPr lang="id-ID"/>
        </a:p>
      </dgm:t>
    </dgm:pt>
    <dgm:pt modelId="{51F1C011-D9CB-4E1E-9ED3-A4E2F81F0027}" type="sibTrans" cxnId="{56AADBB5-EB24-4E14-AA61-2E5F793B4802}">
      <dgm:prSet/>
      <dgm:spPr/>
      <dgm:t>
        <a:bodyPr/>
        <a:lstStyle/>
        <a:p>
          <a:endParaRPr lang="id-ID"/>
        </a:p>
      </dgm:t>
    </dgm:pt>
    <dgm:pt modelId="{5AE7BA73-D987-4530-8BBD-44AA50EC1381}" type="pres">
      <dgm:prSet presAssocID="{91D1B786-A39A-4CB8-877B-238E9D30F0D7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74AE3F-CEA7-4881-8000-E599D6B3BC85}" type="pres">
      <dgm:prSet presAssocID="{3680A693-BF89-4F21-8D22-26110CE510CB}" presName="parentLin" presStyleCnt="0"/>
      <dgm:spPr/>
    </dgm:pt>
    <dgm:pt modelId="{37B415DE-400C-4CA8-A982-5C63524E0223}" type="pres">
      <dgm:prSet presAssocID="{3680A693-BF89-4F21-8D22-26110CE510CB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1C46BB1D-F9C4-4DCF-AD3F-4BD79D3AF056}" type="pres">
      <dgm:prSet presAssocID="{3680A693-BF89-4F21-8D22-26110CE510CB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7076E72-9724-4A17-8ED3-934056913137}" type="pres">
      <dgm:prSet presAssocID="{3680A693-BF89-4F21-8D22-26110CE510CB}" presName="negativeSpace" presStyleCnt="0"/>
      <dgm:spPr/>
    </dgm:pt>
    <dgm:pt modelId="{27572C8C-6D7D-4334-A632-B6CB0C7BEA7D}" type="pres">
      <dgm:prSet presAssocID="{3680A693-BF89-4F21-8D22-26110CE510CB}" presName="childText" presStyleLbl="conFgAcc1" presStyleIdx="0" presStyleCnt="6">
        <dgm:presLayoutVars>
          <dgm:bulletEnabled val="1"/>
        </dgm:presLayoutVars>
      </dgm:prSet>
      <dgm:spPr/>
    </dgm:pt>
    <dgm:pt modelId="{1D8C36A7-4B7C-4663-9855-48F41C5CA1B7}" type="pres">
      <dgm:prSet presAssocID="{F95D3AF2-B2FF-47B4-911B-6F4FB057C76D}" presName="spaceBetweenRectangles" presStyleCnt="0"/>
      <dgm:spPr/>
    </dgm:pt>
    <dgm:pt modelId="{877E0F37-A052-47DF-BAEB-C3C5263AD187}" type="pres">
      <dgm:prSet presAssocID="{9B2F97D0-E378-4BEE-9E67-2766FC805090}" presName="parentLin" presStyleCnt="0"/>
      <dgm:spPr/>
    </dgm:pt>
    <dgm:pt modelId="{FC3E6417-6B1F-450A-8C52-843573F580A6}" type="pres">
      <dgm:prSet presAssocID="{9B2F97D0-E378-4BEE-9E67-2766FC805090}" presName="parentLeftMargin" presStyleLbl="node1" presStyleIdx="0" presStyleCnt="6"/>
      <dgm:spPr/>
      <dgm:t>
        <a:bodyPr/>
        <a:lstStyle/>
        <a:p>
          <a:endParaRPr lang="en-US"/>
        </a:p>
      </dgm:t>
    </dgm:pt>
    <dgm:pt modelId="{B4134453-838C-4606-9A4B-47FE217BBF58}" type="pres">
      <dgm:prSet presAssocID="{9B2F97D0-E378-4BEE-9E67-2766FC805090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C109F4C-319B-475A-BD48-55A40A7AC74B}" type="pres">
      <dgm:prSet presAssocID="{9B2F97D0-E378-4BEE-9E67-2766FC805090}" presName="negativeSpace" presStyleCnt="0"/>
      <dgm:spPr/>
    </dgm:pt>
    <dgm:pt modelId="{350F5C3A-58BC-4762-B71F-0B152EFDF90A}" type="pres">
      <dgm:prSet presAssocID="{9B2F97D0-E378-4BEE-9E67-2766FC805090}" presName="childText" presStyleLbl="conFgAcc1" presStyleIdx="1" presStyleCnt="6">
        <dgm:presLayoutVars>
          <dgm:bulletEnabled val="1"/>
        </dgm:presLayoutVars>
      </dgm:prSet>
      <dgm:spPr/>
    </dgm:pt>
    <dgm:pt modelId="{0CE887CA-F499-4262-817F-BFE117B91F1C}" type="pres">
      <dgm:prSet presAssocID="{517B46F7-9D56-4A53-A185-68C85E7B38FA}" presName="spaceBetweenRectangles" presStyleCnt="0"/>
      <dgm:spPr/>
    </dgm:pt>
    <dgm:pt modelId="{FFAFC079-0F3A-47D2-B8DA-808EEFB4F735}" type="pres">
      <dgm:prSet presAssocID="{D00E39FA-BD52-4E4D-9388-4799E3CC5EEA}" presName="parentLin" presStyleCnt="0"/>
      <dgm:spPr/>
    </dgm:pt>
    <dgm:pt modelId="{3B34CA19-5475-485A-9EC0-9335C667DE8F}" type="pres">
      <dgm:prSet presAssocID="{D00E39FA-BD52-4E4D-9388-4799E3CC5EEA}" presName="parentLeftMargin" presStyleLbl="node1" presStyleIdx="1" presStyleCnt="6"/>
      <dgm:spPr/>
      <dgm:t>
        <a:bodyPr/>
        <a:lstStyle/>
        <a:p>
          <a:endParaRPr lang="en-US"/>
        </a:p>
      </dgm:t>
    </dgm:pt>
    <dgm:pt modelId="{D46AE6B4-B7A7-4731-8DA4-2D9DFE997B36}" type="pres">
      <dgm:prSet presAssocID="{D00E39FA-BD52-4E4D-9388-4799E3CC5EEA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00D30DF-572A-42AF-A524-2BEEF77952F0}" type="pres">
      <dgm:prSet presAssocID="{D00E39FA-BD52-4E4D-9388-4799E3CC5EEA}" presName="negativeSpace" presStyleCnt="0"/>
      <dgm:spPr/>
    </dgm:pt>
    <dgm:pt modelId="{08797917-0AAE-46B3-A24B-FBCDB1F0BA46}" type="pres">
      <dgm:prSet presAssocID="{D00E39FA-BD52-4E4D-9388-4799E3CC5EEA}" presName="childText" presStyleLbl="conFgAcc1" presStyleIdx="2" presStyleCnt="6">
        <dgm:presLayoutVars>
          <dgm:bulletEnabled val="1"/>
        </dgm:presLayoutVars>
      </dgm:prSet>
      <dgm:spPr/>
    </dgm:pt>
    <dgm:pt modelId="{F6306774-0D6D-45F4-8FE6-27548644AFB0}" type="pres">
      <dgm:prSet presAssocID="{59D79877-C4E2-419A-8F3A-1900B089046B}" presName="spaceBetweenRectangles" presStyleCnt="0"/>
      <dgm:spPr/>
    </dgm:pt>
    <dgm:pt modelId="{69C1A0B9-A462-4068-AF69-DDAD6EBD998E}" type="pres">
      <dgm:prSet presAssocID="{221AACD8-B846-42DF-9527-4DFF797590CC}" presName="parentLin" presStyleCnt="0"/>
      <dgm:spPr/>
    </dgm:pt>
    <dgm:pt modelId="{F96CFD4B-D3AE-44FF-8019-BC2BC5A81FE9}" type="pres">
      <dgm:prSet presAssocID="{221AACD8-B846-42DF-9527-4DFF797590CC}" presName="parentLeftMargin" presStyleLbl="node1" presStyleIdx="2" presStyleCnt="6"/>
      <dgm:spPr/>
      <dgm:t>
        <a:bodyPr/>
        <a:lstStyle/>
        <a:p>
          <a:endParaRPr lang="en-US"/>
        </a:p>
      </dgm:t>
    </dgm:pt>
    <dgm:pt modelId="{CCD3CF3C-F0B8-40D9-ADB6-1145A1AFB498}" type="pres">
      <dgm:prSet presAssocID="{221AACD8-B846-42DF-9527-4DFF797590CC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F01A29A-0219-4D09-B72D-8E10C2AF0A01}" type="pres">
      <dgm:prSet presAssocID="{221AACD8-B846-42DF-9527-4DFF797590CC}" presName="negativeSpace" presStyleCnt="0"/>
      <dgm:spPr/>
    </dgm:pt>
    <dgm:pt modelId="{6CBB229E-D2D4-4E4E-87DB-03F7A14A4FEA}" type="pres">
      <dgm:prSet presAssocID="{221AACD8-B846-42DF-9527-4DFF797590CC}" presName="childText" presStyleLbl="conFgAcc1" presStyleIdx="3" presStyleCnt="6">
        <dgm:presLayoutVars>
          <dgm:bulletEnabled val="1"/>
        </dgm:presLayoutVars>
      </dgm:prSet>
      <dgm:spPr/>
    </dgm:pt>
    <dgm:pt modelId="{7BB3CE7E-314E-429B-89F2-41D0AB7307A5}" type="pres">
      <dgm:prSet presAssocID="{0BA6FE62-044D-4641-9159-0E48E6F77755}" presName="spaceBetweenRectangles" presStyleCnt="0"/>
      <dgm:spPr/>
    </dgm:pt>
    <dgm:pt modelId="{9BFD654A-456F-423B-B1FE-F2B251BAC5C6}" type="pres">
      <dgm:prSet presAssocID="{8056FC4F-5D27-43CE-BCD2-60E2763599DE}" presName="parentLin" presStyleCnt="0"/>
      <dgm:spPr/>
    </dgm:pt>
    <dgm:pt modelId="{843F12DD-1732-4B38-AA7C-622FCAFBEBE2}" type="pres">
      <dgm:prSet presAssocID="{8056FC4F-5D27-43CE-BCD2-60E2763599DE}" presName="parentLeftMargin" presStyleLbl="node1" presStyleIdx="3" presStyleCnt="6"/>
      <dgm:spPr/>
      <dgm:t>
        <a:bodyPr/>
        <a:lstStyle/>
        <a:p>
          <a:endParaRPr lang="en-US"/>
        </a:p>
      </dgm:t>
    </dgm:pt>
    <dgm:pt modelId="{F0D194E3-A1D2-4556-87C7-A5ADDAC91A61}" type="pres">
      <dgm:prSet presAssocID="{8056FC4F-5D27-43CE-BCD2-60E2763599DE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51FEF85-DD9B-475A-9D36-F053A33A8AD3}" type="pres">
      <dgm:prSet presAssocID="{8056FC4F-5D27-43CE-BCD2-60E2763599DE}" presName="negativeSpace" presStyleCnt="0"/>
      <dgm:spPr/>
    </dgm:pt>
    <dgm:pt modelId="{05F2D553-BF20-45A1-9B9D-3E26D72B8792}" type="pres">
      <dgm:prSet presAssocID="{8056FC4F-5D27-43CE-BCD2-60E2763599DE}" presName="childText" presStyleLbl="conFgAcc1" presStyleIdx="4" presStyleCnt="6">
        <dgm:presLayoutVars>
          <dgm:bulletEnabled val="1"/>
        </dgm:presLayoutVars>
      </dgm:prSet>
      <dgm:spPr/>
    </dgm:pt>
    <dgm:pt modelId="{D1DF3672-D1E4-44AB-A610-E6EEABC217BB}" type="pres">
      <dgm:prSet presAssocID="{51F1C011-D9CB-4E1E-9ED3-A4E2F81F0027}" presName="spaceBetweenRectangles" presStyleCnt="0"/>
      <dgm:spPr/>
    </dgm:pt>
    <dgm:pt modelId="{6A41B2B3-F092-4E79-AFD3-4419C30E32F2}" type="pres">
      <dgm:prSet presAssocID="{B237FAE8-2A49-4CF0-B2C8-59DAF879BA51}" presName="parentLin" presStyleCnt="0"/>
      <dgm:spPr/>
    </dgm:pt>
    <dgm:pt modelId="{4E1AA7B9-4C30-4831-A214-946468446D6E}" type="pres">
      <dgm:prSet presAssocID="{B237FAE8-2A49-4CF0-B2C8-59DAF879BA51}" presName="parentLeftMargin" presStyleLbl="node1" presStyleIdx="4" presStyleCnt="6"/>
      <dgm:spPr/>
      <dgm:t>
        <a:bodyPr/>
        <a:lstStyle/>
        <a:p>
          <a:endParaRPr lang="en-US"/>
        </a:p>
      </dgm:t>
    </dgm:pt>
    <dgm:pt modelId="{3EA68A34-5A83-44A2-8E33-B790B827768C}" type="pres">
      <dgm:prSet presAssocID="{B237FAE8-2A49-4CF0-B2C8-59DAF879BA51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E357129-2343-4916-807C-E0759E21A03F}" type="pres">
      <dgm:prSet presAssocID="{B237FAE8-2A49-4CF0-B2C8-59DAF879BA51}" presName="negativeSpace" presStyleCnt="0"/>
      <dgm:spPr/>
    </dgm:pt>
    <dgm:pt modelId="{43AF57C4-69C8-4CDC-942A-0865AD12C260}" type="pres">
      <dgm:prSet presAssocID="{B237FAE8-2A49-4CF0-B2C8-59DAF879BA51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D521F015-D0C7-4754-929C-8E15671ED017}" type="presOf" srcId="{3680A693-BF89-4F21-8D22-26110CE510CB}" destId="{37B415DE-400C-4CA8-A982-5C63524E0223}" srcOrd="0" destOrd="0" presId="urn:microsoft.com/office/officeart/2005/8/layout/list1"/>
    <dgm:cxn modelId="{1D3F88F8-7CB2-4567-B954-CB62C2A4BEAB}" srcId="{91D1B786-A39A-4CB8-877B-238E9D30F0D7}" destId="{3680A693-BF89-4F21-8D22-26110CE510CB}" srcOrd="0" destOrd="0" parTransId="{C6844943-69E4-4B02-B1BD-2FB131BB697E}" sibTransId="{F95D3AF2-B2FF-47B4-911B-6F4FB057C76D}"/>
    <dgm:cxn modelId="{498FF437-0FA4-41DE-BB2E-9EEE7A42B165}" type="presOf" srcId="{D00E39FA-BD52-4E4D-9388-4799E3CC5EEA}" destId="{D46AE6B4-B7A7-4731-8DA4-2D9DFE997B36}" srcOrd="1" destOrd="0" presId="urn:microsoft.com/office/officeart/2005/8/layout/list1"/>
    <dgm:cxn modelId="{CF540A26-9D95-4214-AB34-3DEDCD48168B}" type="presOf" srcId="{91D1B786-A39A-4CB8-877B-238E9D30F0D7}" destId="{5AE7BA73-D987-4530-8BBD-44AA50EC1381}" srcOrd="0" destOrd="0" presId="urn:microsoft.com/office/officeart/2005/8/layout/list1"/>
    <dgm:cxn modelId="{EDF213D1-24F5-4697-AC23-073F9B9DB6DE}" type="presOf" srcId="{221AACD8-B846-42DF-9527-4DFF797590CC}" destId="{F96CFD4B-D3AE-44FF-8019-BC2BC5A81FE9}" srcOrd="0" destOrd="0" presId="urn:microsoft.com/office/officeart/2005/8/layout/list1"/>
    <dgm:cxn modelId="{9B3F8CAA-9AA9-426F-918C-55A4B16B5D8E}" type="presOf" srcId="{B237FAE8-2A49-4CF0-B2C8-59DAF879BA51}" destId="{3EA68A34-5A83-44A2-8E33-B790B827768C}" srcOrd="1" destOrd="0" presId="urn:microsoft.com/office/officeart/2005/8/layout/list1"/>
    <dgm:cxn modelId="{DE0251D8-E32D-4AB1-9DB4-2D4B570492C4}" srcId="{91D1B786-A39A-4CB8-877B-238E9D30F0D7}" destId="{221AACD8-B846-42DF-9527-4DFF797590CC}" srcOrd="3" destOrd="0" parTransId="{4DB96635-D120-40B6-B284-488D9FEAB05D}" sibTransId="{0BA6FE62-044D-4641-9159-0E48E6F77755}"/>
    <dgm:cxn modelId="{56AADBB5-EB24-4E14-AA61-2E5F793B4802}" srcId="{91D1B786-A39A-4CB8-877B-238E9D30F0D7}" destId="{8056FC4F-5D27-43CE-BCD2-60E2763599DE}" srcOrd="4" destOrd="0" parTransId="{6340315C-3B0B-4CB9-A605-3F65CC519E1D}" sibTransId="{51F1C011-D9CB-4E1E-9ED3-A4E2F81F0027}"/>
    <dgm:cxn modelId="{8236C965-D2B0-4B2C-B84B-3377E3C2319E}" type="presOf" srcId="{B237FAE8-2A49-4CF0-B2C8-59DAF879BA51}" destId="{4E1AA7B9-4C30-4831-A214-946468446D6E}" srcOrd="0" destOrd="0" presId="urn:microsoft.com/office/officeart/2005/8/layout/list1"/>
    <dgm:cxn modelId="{4C13AD47-967D-44A2-A85F-24B2AEDEF792}" type="presOf" srcId="{8056FC4F-5D27-43CE-BCD2-60E2763599DE}" destId="{F0D194E3-A1D2-4556-87C7-A5ADDAC91A61}" srcOrd="1" destOrd="0" presId="urn:microsoft.com/office/officeart/2005/8/layout/list1"/>
    <dgm:cxn modelId="{23BBA36C-B59E-41E1-B674-25F357EFABEF}" type="presOf" srcId="{8056FC4F-5D27-43CE-BCD2-60E2763599DE}" destId="{843F12DD-1732-4B38-AA7C-622FCAFBEBE2}" srcOrd="0" destOrd="0" presId="urn:microsoft.com/office/officeart/2005/8/layout/list1"/>
    <dgm:cxn modelId="{BC250E51-F813-4697-B894-2C567836D8E5}" srcId="{91D1B786-A39A-4CB8-877B-238E9D30F0D7}" destId="{9B2F97D0-E378-4BEE-9E67-2766FC805090}" srcOrd="1" destOrd="0" parTransId="{F3B5B8F7-42A5-48A4-8DDA-B2681D1B1D9B}" sibTransId="{517B46F7-9D56-4A53-A185-68C85E7B38FA}"/>
    <dgm:cxn modelId="{A1E2C79B-19BD-4E96-9BAE-52A7635BD277}" srcId="{91D1B786-A39A-4CB8-877B-238E9D30F0D7}" destId="{B237FAE8-2A49-4CF0-B2C8-59DAF879BA51}" srcOrd="5" destOrd="0" parTransId="{C5017143-A090-4EDF-AFA7-F0E050EBE1C8}" sibTransId="{36A03206-4B21-4B50-BA1C-2CA8AB6F7E08}"/>
    <dgm:cxn modelId="{319DB0FC-98F5-4F9F-A79E-EE1C9D7B8251}" type="presOf" srcId="{221AACD8-B846-42DF-9527-4DFF797590CC}" destId="{CCD3CF3C-F0B8-40D9-ADB6-1145A1AFB498}" srcOrd="1" destOrd="0" presId="urn:microsoft.com/office/officeart/2005/8/layout/list1"/>
    <dgm:cxn modelId="{76428A94-48A6-4D8A-B40C-D72F7D5F487D}" srcId="{91D1B786-A39A-4CB8-877B-238E9D30F0D7}" destId="{D00E39FA-BD52-4E4D-9388-4799E3CC5EEA}" srcOrd="2" destOrd="0" parTransId="{A8BC375F-FDE2-4B75-BFFB-3938CF3F8129}" sibTransId="{59D79877-C4E2-419A-8F3A-1900B089046B}"/>
    <dgm:cxn modelId="{33AC1364-EA41-4E09-B388-BDA2FF85AB5E}" type="presOf" srcId="{3680A693-BF89-4F21-8D22-26110CE510CB}" destId="{1C46BB1D-F9C4-4DCF-AD3F-4BD79D3AF056}" srcOrd="1" destOrd="0" presId="urn:microsoft.com/office/officeart/2005/8/layout/list1"/>
    <dgm:cxn modelId="{68B20ECD-1B31-4F15-BC98-6121C2BFC10B}" type="presOf" srcId="{9B2F97D0-E378-4BEE-9E67-2766FC805090}" destId="{B4134453-838C-4606-9A4B-47FE217BBF58}" srcOrd="1" destOrd="0" presId="urn:microsoft.com/office/officeart/2005/8/layout/list1"/>
    <dgm:cxn modelId="{E3A664CF-E47A-42EA-BAF0-33BE857B1F05}" type="presOf" srcId="{D00E39FA-BD52-4E4D-9388-4799E3CC5EEA}" destId="{3B34CA19-5475-485A-9EC0-9335C667DE8F}" srcOrd="0" destOrd="0" presId="urn:microsoft.com/office/officeart/2005/8/layout/list1"/>
    <dgm:cxn modelId="{63ED174F-FACC-44A2-B13F-6A1595D4B98F}" type="presOf" srcId="{9B2F97D0-E378-4BEE-9E67-2766FC805090}" destId="{FC3E6417-6B1F-450A-8C52-843573F580A6}" srcOrd="0" destOrd="0" presId="urn:microsoft.com/office/officeart/2005/8/layout/list1"/>
    <dgm:cxn modelId="{A3A7587C-71F8-4613-9A09-7A915B390B00}" type="presParOf" srcId="{5AE7BA73-D987-4530-8BBD-44AA50EC1381}" destId="{4B74AE3F-CEA7-4881-8000-E599D6B3BC85}" srcOrd="0" destOrd="0" presId="urn:microsoft.com/office/officeart/2005/8/layout/list1"/>
    <dgm:cxn modelId="{1F886B20-98B9-46B8-83B1-1135F1B7A0E3}" type="presParOf" srcId="{4B74AE3F-CEA7-4881-8000-E599D6B3BC85}" destId="{37B415DE-400C-4CA8-A982-5C63524E0223}" srcOrd="0" destOrd="0" presId="urn:microsoft.com/office/officeart/2005/8/layout/list1"/>
    <dgm:cxn modelId="{4047B339-8517-4A8E-930D-73ED9629BF1F}" type="presParOf" srcId="{4B74AE3F-CEA7-4881-8000-E599D6B3BC85}" destId="{1C46BB1D-F9C4-4DCF-AD3F-4BD79D3AF056}" srcOrd="1" destOrd="0" presId="urn:microsoft.com/office/officeart/2005/8/layout/list1"/>
    <dgm:cxn modelId="{B27166CE-1696-4B1A-A961-2DE608CE28F4}" type="presParOf" srcId="{5AE7BA73-D987-4530-8BBD-44AA50EC1381}" destId="{97076E72-9724-4A17-8ED3-934056913137}" srcOrd="1" destOrd="0" presId="urn:microsoft.com/office/officeart/2005/8/layout/list1"/>
    <dgm:cxn modelId="{80E99E36-C101-4413-9CF4-16D3AE9082EB}" type="presParOf" srcId="{5AE7BA73-D987-4530-8BBD-44AA50EC1381}" destId="{27572C8C-6D7D-4334-A632-B6CB0C7BEA7D}" srcOrd="2" destOrd="0" presId="urn:microsoft.com/office/officeart/2005/8/layout/list1"/>
    <dgm:cxn modelId="{3498AEF6-258A-41AB-928F-C7C40FCBD466}" type="presParOf" srcId="{5AE7BA73-D987-4530-8BBD-44AA50EC1381}" destId="{1D8C36A7-4B7C-4663-9855-48F41C5CA1B7}" srcOrd="3" destOrd="0" presId="urn:microsoft.com/office/officeart/2005/8/layout/list1"/>
    <dgm:cxn modelId="{16873434-FA22-44F1-8E34-6C95A316D78E}" type="presParOf" srcId="{5AE7BA73-D987-4530-8BBD-44AA50EC1381}" destId="{877E0F37-A052-47DF-BAEB-C3C5263AD187}" srcOrd="4" destOrd="0" presId="urn:microsoft.com/office/officeart/2005/8/layout/list1"/>
    <dgm:cxn modelId="{17D3F320-6EA5-48B7-9864-AD5B24F0E35E}" type="presParOf" srcId="{877E0F37-A052-47DF-BAEB-C3C5263AD187}" destId="{FC3E6417-6B1F-450A-8C52-843573F580A6}" srcOrd="0" destOrd="0" presId="urn:microsoft.com/office/officeart/2005/8/layout/list1"/>
    <dgm:cxn modelId="{99FD4042-0E16-433A-8666-B3CAB18E1C65}" type="presParOf" srcId="{877E0F37-A052-47DF-BAEB-C3C5263AD187}" destId="{B4134453-838C-4606-9A4B-47FE217BBF58}" srcOrd="1" destOrd="0" presId="urn:microsoft.com/office/officeart/2005/8/layout/list1"/>
    <dgm:cxn modelId="{58DCF60E-C5B8-4AA1-9B00-B34F000B465B}" type="presParOf" srcId="{5AE7BA73-D987-4530-8BBD-44AA50EC1381}" destId="{6C109F4C-319B-475A-BD48-55A40A7AC74B}" srcOrd="5" destOrd="0" presId="urn:microsoft.com/office/officeart/2005/8/layout/list1"/>
    <dgm:cxn modelId="{8F1F0963-343A-41BA-80A9-68A632F781B1}" type="presParOf" srcId="{5AE7BA73-D987-4530-8BBD-44AA50EC1381}" destId="{350F5C3A-58BC-4762-B71F-0B152EFDF90A}" srcOrd="6" destOrd="0" presId="urn:microsoft.com/office/officeart/2005/8/layout/list1"/>
    <dgm:cxn modelId="{3874ED99-A47D-4781-B665-FF52DF448779}" type="presParOf" srcId="{5AE7BA73-D987-4530-8BBD-44AA50EC1381}" destId="{0CE887CA-F499-4262-817F-BFE117B91F1C}" srcOrd="7" destOrd="0" presId="urn:microsoft.com/office/officeart/2005/8/layout/list1"/>
    <dgm:cxn modelId="{1A31A343-3475-4632-848A-C7AE9DB9CCF5}" type="presParOf" srcId="{5AE7BA73-D987-4530-8BBD-44AA50EC1381}" destId="{FFAFC079-0F3A-47D2-B8DA-808EEFB4F735}" srcOrd="8" destOrd="0" presId="urn:microsoft.com/office/officeart/2005/8/layout/list1"/>
    <dgm:cxn modelId="{067B8CE7-2D83-4428-894F-9EBEE3B9147B}" type="presParOf" srcId="{FFAFC079-0F3A-47D2-B8DA-808EEFB4F735}" destId="{3B34CA19-5475-485A-9EC0-9335C667DE8F}" srcOrd="0" destOrd="0" presId="urn:microsoft.com/office/officeart/2005/8/layout/list1"/>
    <dgm:cxn modelId="{C3C6A1DF-2E91-4524-BA27-EBCD884ECF98}" type="presParOf" srcId="{FFAFC079-0F3A-47D2-B8DA-808EEFB4F735}" destId="{D46AE6B4-B7A7-4731-8DA4-2D9DFE997B36}" srcOrd="1" destOrd="0" presId="urn:microsoft.com/office/officeart/2005/8/layout/list1"/>
    <dgm:cxn modelId="{9A1AF185-8B4D-4858-9AAC-1DFDE54B93FC}" type="presParOf" srcId="{5AE7BA73-D987-4530-8BBD-44AA50EC1381}" destId="{D00D30DF-572A-42AF-A524-2BEEF77952F0}" srcOrd="9" destOrd="0" presId="urn:microsoft.com/office/officeart/2005/8/layout/list1"/>
    <dgm:cxn modelId="{2B4C2E7A-C737-4F1C-A8D5-C9B074CC6CCB}" type="presParOf" srcId="{5AE7BA73-D987-4530-8BBD-44AA50EC1381}" destId="{08797917-0AAE-46B3-A24B-FBCDB1F0BA46}" srcOrd="10" destOrd="0" presId="urn:microsoft.com/office/officeart/2005/8/layout/list1"/>
    <dgm:cxn modelId="{AECCE383-F30F-4E7E-93BF-BB2AED8C6E0A}" type="presParOf" srcId="{5AE7BA73-D987-4530-8BBD-44AA50EC1381}" destId="{F6306774-0D6D-45F4-8FE6-27548644AFB0}" srcOrd="11" destOrd="0" presId="urn:microsoft.com/office/officeart/2005/8/layout/list1"/>
    <dgm:cxn modelId="{F2BF75CA-413F-449D-A930-899FE656CE68}" type="presParOf" srcId="{5AE7BA73-D987-4530-8BBD-44AA50EC1381}" destId="{69C1A0B9-A462-4068-AF69-DDAD6EBD998E}" srcOrd="12" destOrd="0" presId="urn:microsoft.com/office/officeart/2005/8/layout/list1"/>
    <dgm:cxn modelId="{20093809-F795-4352-B8E6-49AE44C21D9B}" type="presParOf" srcId="{69C1A0B9-A462-4068-AF69-DDAD6EBD998E}" destId="{F96CFD4B-D3AE-44FF-8019-BC2BC5A81FE9}" srcOrd="0" destOrd="0" presId="urn:microsoft.com/office/officeart/2005/8/layout/list1"/>
    <dgm:cxn modelId="{9DBB7789-A34A-45A7-8080-588FDB645198}" type="presParOf" srcId="{69C1A0B9-A462-4068-AF69-DDAD6EBD998E}" destId="{CCD3CF3C-F0B8-40D9-ADB6-1145A1AFB498}" srcOrd="1" destOrd="0" presId="urn:microsoft.com/office/officeart/2005/8/layout/list1"/>
    <dgm:cxn modelId="{0279805C-E46C-4C4F-924E-FD928C56FE70}" type="presParOf" srcId="{5AE7BA73-D987-4530-8BBD-44AA50EC1381}" destId="{7F01A29A-0219-4D09-B72D-8E10C2AF0A01}" srcOrd="13" destOrd="0" presId="urn:microsoft.com/office/officeart/2005/8/layout/list1"/>
    <dgm:cxn modelId="{52D4AB32-A431-432A-AFA7-2687DEF9E818}" type="presParOf" srcId="{5AE7BA73-D987-4530-8BBD-44AA50EC1381}" destId="{6CBB229E-D2D4-4E4E-87DB-03F7A14A4FEA}" srcOrd="14" destOrd="0" presId="urn:microsoft.com/office/officeart/2005/8/layout/list1"/>
    <dgm:cxn modelId="{9E4AB054-E190-4B02-8065-F9C453D4078F}" type="presParOf" srcId="{5AE7BA73-D987-4530-8BBD-44AA50EC1381}" destId="{7BB3CE7E-314E-429B-89F2-41D0AB7307A5}" srcOrd="15" destOrd="0" presId="urn:microsoft.com/office/officeart/2005/8/layout/list1"/>
    <dgm:cxn modelId="{E81D72DB-6CB4-42C7-9E54-DE96101AD8E1}" type="presParOf" srcId="{5AE7BA73-D987-4530-8BBD-44AA50EC1381}" destId="{9BFD654A-456F-423B-B1FE-F2B251BAC5C6}" srcOrd="16" destOrd="0" presId="urn:microsoft.com/office/officeart/2005/8/layout/list1"/>
    <dgm:cxn modelId="{F14C4162-0088-441C-BD61-F6345550BFED}" type="presParOf" srcId="{9BFD654A-456F-423B-B1FE-F2B251BAC5C6}" destId="{843F12DD-1732-4B38-AA7C-622FCAFBEBE2}" srcOrd="0" destOrd="0" presId="urn:microsoft.com/office/officeart/2005/8/layout/list1"/>
    <dgm:cxn modelId="{94AB07F2-9625-4730-A0D2-BE5D37FB4523}" type="presParOf" srcId="{9BFD654A-456F-423B-B1FE-F2B251BAC5C6}" destId="{F0D194E3-A1D2-4556-87C7-A5ADDAC91A61}" srcOrd="1" destOrd="0" presId="urn:microsoft.com/office/officeart/2005/8/layout/list1"/>
    <dgm:cxn modelId="{602E00BC-7FF9-4107-B61A-38E8A783A96A}" type="presParOf" srcId="{5AE7BA73-D987-4530-8BBD-44AA50EC1381}" destId="{B51FEF85-DD9B-475A-9D36-F053A33A8AD3}" srcOrd="17" destOrd="0" presId="urn:microsoft.com/office/officeart/2005/8/layout/list1"/>
    <dgm:cxn modelId="{87E36A35-7DDC-40BD-999E-11F740B52A03}" type="presParOf" srcId="{5AE7BA73-D987-4530-8BBD-44AA50EC1381}" destId="{05F2D553-BF20-45A1-9B9D-3E26D72B8792}" srcOrd="18" destOrd="0" presId="urn:microsoft.com/office/officeart/2005/8/layout/list1"/>
    <dgm:cxn modelId="{DEDC1753-2B4D-47E3-9E7A-47157EB3A649}" type="presParOf" srcId="{5AE7BA73-D987-4530-8BBD-44AA50EC1381}" destId="{D1DF3672-D1E4-44AB-A610-E6EEABC217BB}" srcOrd="19" destOrd="0" presId="urn:microsoft.com/office/officeart/2005/8/layout/list1"/>
    <dgm:cxn modelId="{AD6318F8-9B5B-4838-B555-C90296F507FF}" type="presParOf" srcId="{5AE7BA73-D987-4530-8BBD-44AA50EC1381}" destId="{6A41B2B3-F092-4E79-AFD3-4419C30E32F2}" srcOrd="20" destOrd="0" presId="urn:microsoft.com/office/officeart/2005/8/layout/list1"/>
    <dgm:cxn modelId="{421129D7-A58D-4224-85D0-C861F0D33128}" type="presParOf" srcId="{6A41B2B3-F092-4E79-AFD3-4419C30E32F2}" destId="{4E1AA7B9-4C30-4831-A214-946468446D6E}" srcOrd="0" destOrd="0" presId="urn:microsoft.com/office/officeart/2005/8/layout/list1"/>
    <dgm:cxn modelId="{7CD4C1E8-D829-4638-9F57-F882050863B9}" type="presParOf" srcId="{6A41B2B3-F092-4E79-AFD3-4419C30E32F2}" destId="{3EA68A34-5A83-44A2-8E33-B790B827768C}" srcOrd="1" destOrd="0" presId="urn:microsoft.com/office/officeart/2005/8/layout/list1"/>
    <dgm:cxn modelId="{5C538F44-51FF-40D1-96F1-9A55D5BEDA8F}" type="presParOf" srcId="{5AE7BA73-D987-4530-8BBD-44AA50EC1381}" destId="{9E357129-2343-4916-807C-E0759E21A03F}" srcOrd="21" destOrd="0" presId="urn:microsoft.com/office/officeart/2005/8/layout/list1"/>
    <dgm:cxn modelId="{771D0006-8189-4713-9499-82993F72FE05}" type="presParOf" srcId="{5AE7BA73-D987-4530-8BBD-44AA50EC1381}" destId="{43AF57C4-69C8-4CDC-942A-0865AD12C260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7FB7D3-21BD-498C-A682-61CF672724D9}" type="doc">
      <dgm:prSet loTypeId="urn:microsoft.com/office/officeart/2005/8/layout/hList3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id-ID"/>
        </a:p>
      </dgm:t>
    </dgm:pt>
    <dgm:pt modelId="{94C2CD0D-A9ED-4DAA-B3D7-C60777E1BA13}">
      <dgm:prSet phldrT="[Text]"/>
      <dgm:spPr/>
      <dgm:t>
        <a:bodyPr/>
        <a:lstStyle/>
        <a:p>
          <a:r>
            <a:rPr lang="id-ID" dirty="0" smtClean="0"/>
            <a:t>Dimulai dgn curah pendapat </a:t>
          </a:r>
          <a:r>
            <a:rPr lang="id-ID" i="1" dirty="0" smtClean="0"/>
            <a:t>(brainstorming); </a:t>
          </a:r>
          <a:r>
            <a:rPr lang="id-ID" dirty="0" smtClean="0"/>
            <a:t>bertujuan untuk:</a:t>
          </a:r>
          <a:endParaRPr lang="id-ID" dirty="0"/>
        </a:p>
      </dgm:t>
    </dgm:pt>
    <dgm:pt modelId="{C49C0B91-BB74-43A9-A0F1-19FC0E4CEC51}" type="parTrans" cxnId="{EDFF4C90-415F-4C3D-80E7-2165BE65718C}">
      <dgm:prSet/>
      <dgm:spPr/>
      <dgm:t>
        <a:bodyPr/>
        <a:lstStyle/>
        <a:p>
          <a:endParaRPr lang="id-ID"/>
        </a:p>
      </dgm:t>
    </dgm:pt>
    <dgm:pt modelId="{793A947D-BA9B-450C-883E-2EAFBBDF6CB8}" type="sibTrans" cxnId="{EDFF4C90-415F-4C3D-80E7-2165BE65718C}">
      <dgm:prSet/>
      <dgm:spPr/>
      <dgm:t>
        <a:bodyPr/>
        <a:lstStyle/>
        <a:p>
          <a:endParaRPr lang="id-ID"/>
        </a:p>
      </dgm:t>
    </dgm:pt>
    <dgm:pt modelId="{B73925DE-2BA1-4C8C-A0A9-03B12D47871B}">
      <dgm:prSet phldrT="[Text]" custT="1"/>
      <dgm:spPr/>
      <dgm:t>
        <a:bodyPr/>
        <a:lstStyle/>
        <a:p>
          <a:r>
            <a:rPr lang="id-ID" sz="2800" dirty="0" smtClean="0"/>
            <a:t>(1) mengetahui kemajuan yg dicapai dan masalah yg dihadapi / kelemahan yg dialami.</a:t>
          </a:r>
          <a:endParaRPr lang="id-ID" sz="2800" dirty="0"/>
        </a:p>
      </dgm:t>
    </dgm:pt>
    <dgm:pt modelId="{38995C4C-2813-4FA5-B50E-DBDBE621D4E4}" type="parTrans" cxnId="{9F013083-740E-42C7-84D4-4C5DA3107E14}">
      <dgm:prSet/>
      <dgm:spPr/>
      <dgm:t>
        <a:bodyPr/>
        <a:lstStyle/>
        <a:p>
          <a:endParaRPr lang="id-ID"/>
        </a:p>
      </dgm:t>
    </dgm:pt>
    <dgm:pt modelId="{15050981-05FC-4A4B-9E7B-B11A23AA2AAD}" type="sibTrans" cxnId="{9F013083-740E-42C7-84D4-4C5DA3107E14}">
      <dgm:prSet/>
      <dgm:spPr/>
      <dgm:t>
        <a:bodyPr/>
        <a:lstStyle/>
        <a:p>
          <a:endParaRPr lang="id-ID"/>
        </a:p>
      </dgm:t>
    </dgm:pt>
    <dgm:pt modelId="{2ADC06A3-7CFA-473F-9DEC-DFD8A03AC234}">
      <dgm:prSet phldrT="[Text]" custT="1"/>
      <dgm:spPr/>
      <dgm:t>
        <a:bodyPr/>
        <a:lstStyle/>
        <a:p>
          <a:r>
            <a:rPr lang="id-ID" sz="2800" b="0" dirty="0" smtClean="0"/>
            <a:t>(2) refleksi/mawas diri, utk membangkit kesadaran/keprihatinan...,,,</a:t>
          </a:r>
          <a:endParaRPr lang="id-ID" sz="2800" b="0" dirty="0"/>
        </a:p>
      </dgm:t>
    </dgm:pt>
    <dgm:pt modelId="{459EB474-21E5-4E47-992B-C98B5FC5E5BC}" type="parTrans" cxnId="{3E192332-266A-49F5-AF75-D50A0C76D099}">
      <dgm:prSet/>
      <dgm:spPr/>
      <dgm:t>
        <a:bodyPr/>
        <a:lstStyle/>
        <a:p>
          <a:endParaRPr lang="id-ID"/>
        </a:p>
      </dgm:t>
    </dgm:pt>
    <dgm:pt modelId="{ABC08EB3-FB10-4C08-9FA9-CAEDC6D58956}" type="sibTrans" cxnId="{3E192332-266A-49F5-AF75-D50A0C76D099}">
      <dgm:prSet/>
      <dgm:spPr/>
      <dgm:t>
        <a:bodyPr/>
        <a:lstStyle/>
        <a:p>
          <a:endParaRPr lang="id-ID"/>
        </a:p>
      </dgm:t>
    </dgm:pt>
    <dgm:pt modelId="{5D7ABD26-1ABF-4C89-8778-1458F9E659ED}">
      <dgm:prSet phldrT="[Text]" custT="1"/>
      <dgm:spPr/>
      <dgm:t>
        <a:bodyPr/>
        <a:lstStyle/>
        <a:p>
          <a:r>
            <a:rPr lang="id-ID" sz="2800" dirty="0" smtClean="0"/>
            <a:t>(3) merumuskan titik tolak bagi sekolah dlm mengembangkan diri (dlm hal mutu)</a:t>
          </a:r>
          <a:endParaRPr lang="id-ID" sz="2800" dirty="0"/>
        </a:p>
      </dgm:t>
    </dgm:pt>
    <dgm:pt modelId="{6049E13C-90F0-46A2-A70F-BAE288331C0A}" type="parTrans" cxnId="{563E4E35-F231-4ED8-87CC-451A7890DD02}">
      <dgm:prSet/>
      <dgm:spPr/>
      <dgm:t>
        <a:bodyPr/>
        <a:lstStyle/>
        <a:p>
          <a:endParaRPr lang="id-ID"/>
        </a:p>
      </dgm:t>
    </dgm:pt>
    <dgm:pt modelId="{C5EA612B-CADE-4E79-B500-4B1FDB05E080}" type="sibTrans" cxnId="{563E4E35-F231-4ED8-87CC-451A7890DD02}">
      <dgm:prSet/>
      <dgm:spPr/>
      <dgm:t>
        <a:bodyPr/>
        <a:lstStyle/>
        <a:p>
          <a:endParaRPr lang="id-ID"/>
        </a:p>
      </dgm:t>
    </dgm:pt>
    <dgm:pt modelId="{DC5C8674-C089-4759-B034-8B72200F3426}" type="pres">
      <dgm:prSet presAssocID="{CC7FB7D3-21BD-498C-A682-61CF672724D9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3E739AD-E28E-4AB4-BB53-6E1A1A4F972E}" type="pres">
      <dgm:prSet presAssocID="{94C2CD0D-A9ED-4DAA-B3D7-C60777E1BA13}" presName="roof" presStyleLbl="dkBgShp" presStyleIdx="0" presStyleCnt="2"/>
      <dgm:spPr/>
      <dgm:t>
        <a:bodyPr/>
        <a:lstStyle/>
        <a:p>
          <a:endParaRPr lang="id-ID"/>
        </a:p>
      </dgm:t>
    </dgm:pt>
    <dgm:pt modelId="{82C45100-438D-485A-B17C-4EC7AE91B995}" type="pres">
      <dgm:prSet presAssocID="{94C2CD0D-A9ED-4DAA-B3D7-C60777E1BA13}" presName="pillars" presStyleCnt="0"/>
      <dgm:spPr/>
    </dgm:pt>
    <dgm:pt modelId="{C6006464-664C-4BB5-8942-0C93CE7A0F50}" type="pres">
      <dgm:prSet presAssocID="{94C2CD0D-A9ED-4DAA-B3D7-C60777E1BA13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43B4B60-B234-4E94-8230-913C7EBCB694}" type="pres">
      <dgm:prSet presAssocID="{2ADC06A3-7CFA-473F-9DEC-DFD8A03AC234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E3F815B-1D87-4508-BB8D-481956F0DE7D}" type="pres">
      <dgm:prSet presAssocID="{5D7ABD26-1ABF-4C89-8778-1458F9E659ED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79682E5-9932-4CA1-BE68-23BDEB8B6575}" type="pres">
      <dgm:prSet presAssocID="{94C2CD0D-A9ED-4DAA-B3D7-C60777E1BA13}" presName="base" presStyleLbl="dkBgShp" presStyleIdx="1" presStyleCnt="2"/>
      <dgm:spPr/>
    </dgm:pt>
  </dgm:ptLst>
  <dgm:cxnLst>
    <dgm:cxn modelId="{3E192332-266A-49F5-AF75-D50A0C76D099}" srcId="{94C2CD0D-A9ED-4DAA-B3D7-C60777E1BA13}" destId="{2ADC06A3-7CFA-473F-9DEC-DFD8A03AC234}" srcOrd="1" destOrd="0" parTransId="{459EB474-21E5-4E47-992B-C98B5FC5E5BC}" sibTransId="{ABC08EB3-FB10-4C08-9FA9-CAEDC6D58956}"/>
    <dgm:cxn modelId="{03896992-56ED-4341-A7DF-45F9C39099FD}" type="presOf" srcId="{5D7ABD26-1ABF-4C89-8778-1458F9E659ED}" destId="{1E3F815B-1D87-4508-BB8D-481956F0DE7D}" srcOrd="0" destOrd="0" presId="urn:microsoft.com/office/officeart/2005/8/layout/hList3"/>
    <dgm:cxn modelId="{563E4E35-F231-4ED8-87CC-451A7890DD02}" srcId="{94C2CD0D-A9ED-4DAA-B3D7-C60777E1BA13}" destId="{5D7ABD26-1ABF-4C89-8778-1458F9E659ED}" srcOrd="2" destOrd="0" parTransId="{6049E13C-90F0-46A2-A70F-BAE288331C0A}" sibTransId="{C5EA612B-CADE-4E79-B500-4B1FDB05E080}"/>
    <dgm:cxn modelId="{EDFF4C90-415F-4C3D-80E7-2165BE65718C}" srcId="{CC7FB7D3-21BD-498C-A682-61CF672724D9}" destId="{94C2CD0D-A9ED-4DAA-B3D7-C60777E1BA13}" srcOrd="0" destOrd="0" parTransId="{C49C0B91-BB74-43A9-A0F1-19FC0E4CEC51}" sibTransId="{793A947D-BA9B-450C-883E-2EAFBBDF6CB8}"/>
    <dgm:cxn modelId="{C3A8EC71-36FD-4AD3-99C2-E922398DEB8B}" type="presOf" srcId="{CC7FB7D3-21BD-498C-A682-61CF672724D9}" destId="{DC5C8674-C089-4759-B034-8B72200F3426}" srcOrd="0" destOrd="0" presId="urn:microsoft.com/office/officeart/2005/8/layout/hList3"/>
    <dgm:cxn modelId="{9F013083-740E-42C7-84D4-4C5DA3107E14}" srcId="{94C2CD0D-A9ED-4DAA-B3D7-C60777E1BA13}" destId="{B73925DE-2BA1-4C8C-A0A9-03B12D47871B}" srcOrd="0" destOrd="0" parTransId="{38995C4C-2813-4FA5-B50E-DBDBE621D4E4}" sibTransId="{15050981-05FC-4A4B-9E7B-B11A23AA2AAD}"/>
    <dgm:cxn modelId="{F07F6EFD-CA0E-4C62-98FF-77068903B53E}" type="presOf" srcId="{2ADC06A3-7CFA-473F-9DEC-DFD8A03AC234}" destId="{443B4B60-B234-4E94-8230-913C7EBCB694}" srcOrd="0" destOrd="0" presId="urn:microsoft.com/office/officeart/2005/8/layout/hList3"/>
    <dgm:cxn modelId="{6E117E1D-E52B-4F5A-82F6-7454DF7CF7A2}" type="presOf" srcId="{94C2CD0D-A9ED-4DAA-B3D7-C60777E1BA13}" destId="{A3E739AD-E28E-4AB4-BB53-6E1A1A4F972E}" srcOrd="0" destOrd="0" presId="urn:microsoft.com/office/officeart/2005/8/layout/hList3"/>
    <dgm:cxn modelId="{F5A1FBB8-3909-47FC-91DB-30C77D284417}" type="presOf" srcId="{B73925DE-2BA1-4C8C-A0A9-03B12D47871B}" destId="{C6006464-664C-4BB5-8942-0C93CE7A0F50}" srcOrd="0" destOrd="0" presId="urn:microsoft.com/office/officeart/2005/8/layout/hList3"/>
    <dgm:cxn modelId="{F019D5BA-A26C-40A2-8276-D06CBA66FF44}" type="presParOf" srcId="{DC5C8674-C089-4759-B034-8B72200F3426}" destId="{A3E739AD-E28E-4AB4-BB53-6E1A1A4F972E}" srcOrd="0" destOrd="0" presId="urn:microsoft.com/office/officeart/2005/8/layout/hList3"/>
    <dgm:cxn modelId="{24CB6366-71E5-4660-B0BB-180422A4229E}" type="presParOf" srcId="{DC5C8674-C089-4759-B034-8B72200F3426}" destId="{82C45100-438D-485A-B17C-4EC7AE91B995}" srcOrd="1" destOrd="0" presId="urn:microsoft.com/office/officeart/2005/8/layout/hList3"/>
    <dgm:cxn modelId="{C04F9BAB-2C2D-48D3-AEA1-C50E87103F30}" type="presParOf" srcId="{82C45100-438D-485A-B17C-4EC7AE91B995}" destId="{C6006464-664C-4BB5-8942-0C93CE7A0F50}" srcOrd="0" destOrd="0" presId="urn:microsoft.com/office/officeart/2005/8/layout/hList3"/>
    <dgm:cxn modelId="{49EB2A9F-27D3-4B0B-BCD5-FAB83442CB0A}" type="presParOf" srcId="{82C45100-438D-485A-B17C-4EC7AE91B995}" destId="{443B4B60-B234-4E94-8230-913C7EBCB694}" srcOrd="1" destOrd="0" presId="urn:microsoft.com/office/officeart/2005/8/layout/hList3"/>
    <dgm:cxn modelId="{06FF21C0-5E9E-4D51-9D09-A92FBD7895D4}" type="presParOf" srcId="{82C45100-438D-485A-B17C-4EC7AE91B995}" destId="{1E3F815B-1D87-4508-BB8D-481956F0DE7D}" srcOrd="2" destOrd="0" presId="urn:microsoft.com/office/officeart/2005/8/layout/hList3"/>
    <dgm:cxn modelId="{24813E7D-C944-4A9C-9A13-229301680E54}" type="presParOf" srcId="{DC5C8674-C089-4759-B034-8B72200F3426}" destId="{779682E5-9932-4CA1-BE68-23BDEB8B6575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170E68-69D7-4D0D-833D-E31FB15790C9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889EA7E8-3093-4B1C-8361-5ED143035193}">
      <dgm:prSet phldrT="[Text]" custT="1"/>
      <dgm:spPr/>
      <dgm:t>
        <a:bodyPr/>
        <a:lstStyle/>
        <a:p>
          <a:r>
            <a:rPr lang="id-ID" sz="2400" dirty="0" smtClean="0"/>
            <a:t>Disebut </a:t>
          </a:r>
          <a:r>
            <a:rPr lang="id-ID" sz="2400" i="1" dirty="0" smtClean="0"/>
            <a:t>school review </a:t>
          </a:r>
          <a:r>
            <a:rPr lang="id-ID" sz="2400" dirty="0" smtClean="0"/>
            <a:t>atau penilaian keadaan sekolah scr menyeluruh sbg tindakan awal sebelum melakukan perencanaan pengembangan sekolah.</a:t>
          </a:r>
          <a:endParaRPr lang="id-ID" sz="2400" dirty="0"/>
        </a:p>
      </dgm:t>
    </dgm:pt>
    <dgm:pt modelId="{0CC6BB10-F403-4E3D-A21F-BD7223B38A72}" type="parTrans" cxnId="{C325F679-BD06-41BB-BBBE-CD7567540833}">
      <dgm:prSet/>
      <dgm:spPr/>
      <dgm:t>
        <a:bodyPr/>
        <a:lstStyle/>
        <a:p>
          <a:endParaRPr lang="id-ID"/>
        </a:p>
      </dgm:t>
    </dgm:pt>
    <dgm:pt modelId="{30406B34-FEA9-4E97-ABCD-6E6E64C4D2E5}" type="sibTrans" cxnId="{C325F679-BD06-41BB-BBBE-CD7567540833}">
      <dgm:prSet/>
      <dgm:spPr/>
      <dgm:t>
        <a:bodyPr/>
        <a:lstStyle/>
        <a:p>
          <a:endParaRPr lang="id-ID"/>
        </a:p>
      </dgm:t>
    </dgm:pt>
    <dgm:pt modelId="{C45DA6A0-FB8B-4BAC-91F2-210201AB8966}">
      <dgm:prSet phldrT="[Text]"/>
      <dgm:spPr/>
      <dgm:t>
        <a:bodyPr/>
        <a:lstStyle/>
        <a:p>
          <a:r>
            <a:rPr lang="id-ID" dirty="0" smtClean="0"/>
            <a:t>Terdpt nuansa kesadaran dan pengakuan jujur serta refleksi akan kondisi yg dialami.</a:t>
          </a:r>
          <a:endParaRPr lang="id-ID" dirty="0"/>
        </a:p>
      </dgm:t>
    </dgm:pt>
    <dgm:pt modelId="{DBEE33A2-844C-46E4-A1DB-B2A588057086}" type="parTrans" cxnId="{92579CA7-AC5C-41DF-828B-CDBA26134293}">
      <dgm:prSet/>
      <dgm:spPr/>
      <dgm:t>
        <a:bodyPr/>
        <a:lstStyle/>
        <a:p>
          <a:endParaRPr lang="id-ID"/>
        </a:p>
      </dgm:t>
    </dgm:pt>
    <dgm:pt modelId="{5A576A73-0D74-4697-9CAA-ACB0CCCA49B9}" type="sibTrans" cxnId="{92579CA7-AC5C-41DF-828B-CDBA26134293}">
      <dgm:prSet/>
      <dgm:spPr/>
      <dgm:t>
        <a:bodyPr/>
        <a:lstStyle/>
        <a:p>
          <a:endParaRPr lang="id-ID"/>
        </a:p>
      </dgm:t>
    </dgm:pt>
    <dgm:pt modelId="{C69DA89C-AA7E-407C-B4CE-72CA96EEEE2C}">
      <dgm:prSet phldrT="[Text]"/>
      <dgm:spPr/>
      <dgm:t>
        <a:bodyPr/>
        <a:lstStyle/>
        <a:p>
          <a:r>
            <a:rPr lang="id-ID" dirty="0" smtClean="0"/>
            <a:t>Berkembang kepedulian bersama akan masalah yg dihadapi sekolah dan dorongan utk keluar dari masalah dan keinginan utk melakukan perbaikan.</a:t>
          </a:r>
          <a:endParaRPr lang="id-ID" dirty="0"/>
        </a:p>
      </dgm:t>
    </dgm:pt>
    <dgm:pt modelId="{19E4C873-8FF6-4578-8A2E-FCFEA10DAA0D}" type="parTrans" cxnId="{0570B274-8020-41FA-B551-577E3F4332A3}">
      <dgm:prSet/>
      <dgm:spPr/>
      <dgm:t>
        <a:bodyPr/>
        <a:lstStyle/>
        <a:p>
          <a:endParaRPr lang="id-ID"/>
        </a:p>
      </dgm:t>
    </dgm:pt>
    <dgm:pt modelId="{54AD131A-BC5F-44E7-968A-9889655AF865}" type="sibTrans" cxnId="{0570B274-8020-41FA-B551-577E3F4332A3}">
      <dgm:prSet/>
      <dgm:spPr/>
      <dgm:t>
        <a:bodyPr/>
        <a:lstStyle/>
        <a:p>
          <a:endParaRPr lang="id-ID"/>
        </a:p>
      </dgm:t>
    </dgm:pt>
    <dgm:pt modelId="{6DD8B7A2-34F8-495D-9B2C-9D474A709D7F}" type="pres">
      <dgm:prSet presAssocID="{70170E68-69D7-4D0D-833D-E31FB15790C9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55BE631-453F-4E33-B50C-7BDB2682D3D0}" type="pres">
      <dgm:prSet presAssocID="{70170E68-69D7-4D0D-833D-E31FB15790C9}" presName="dummyMaxCanvas" presStyleCnt="0">
        <dgm:presLayoutVars/>
      </dgm:prSet>
      <dgm:spPr/>
    </dgm:pt>
    <dgm:pt modelId="{0AECAFFE-D0BB-4ED9-96B9-516D89C6AD59}" type="pres">
      <dgm:prSet presAssocID="{70170E68-69D7-4D0D-833D-E31FB15790C9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0E9E857-E1B3-455F-908F-DCD79E0FC888}" type="pres">
      <dgm:prSet presAssocID="{70170E68-69D7-4D0D-833D-E31FB15790C9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100B04F-B012-47D9-AF1F-4FEC7DED8D40}" type="pres">
      <dgm:prSet presAssocID="{70170E68-69D7-4D0D-833D-E31FB15790C9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9CC7A58-99D6-4757-A7FA-D89D9569BE3B}" type="pres">
      <dgm:prSet presAssocID="{70170E68-69D7-4D0D-833D-E31FB15790C9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1BF570-DC2C-43A9-8056-AFD269D7B135}" type="pres">
      <dgm:prSet presAssocID="{70170E68-69D7-4D0D-833D-E31FB15790C9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DAEE801-31A8-483A-9DED-8C7C44AEF830}" type="pres">
      <dgm:prSet presAssocID="{70170E68-69D7-4D0D-833D-E31FB15790C9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9DC45F0-56C6-4D8D-A173-DE9B5A0BAE57}" type="pres">
      <dgm:prSet presAssocID="{70170E68-69D7-4D0D-833D-E31FB15790C9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3FC8C424-5DCC-4F92-A747-8E9A2922FADE}" type="pres">
      <dgm:prSet presAssocID="{70170E68-69D7-4D0D-833D-E31FB15790C9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71FF6DBC-C6AB-4781-97F7-53C764141A1F}" type="presOf" srcId="{889EA7E8-3093-4B1C-8361-5ED143035193}" destId="{6DAEE801-31A8-483A-9DED-8C7C44AEF830}" srcOrd="1" destOrd="0" presId="urn:microsoft.com/office/officeart/2005/8/layout/vProcess5"/>
    <dgm:cxn modelId="{1F32125A-C5B5-44C8-9ABD-52E578DE0F9D}" type="presOf" srcId="{30406B34-FEA9-4E97-ABCD-6E6E64C4D2E5}" destId="{39CC7A58-99D6-4757-A7FA-D89D9569BE3B}" srcOrd="0" destOrd="0" presId="urn:microsoft.com/office/officeart/2005/8/layout/vProcess5"/>
    <dgm:cxn modelId="{8D1F8E5B-031D-4AFD-9662-3E46371F8B1F}" type="presOf" srcId="{C69DA89C-AA7E-407C-B4CE-72CA96EEEE2C}" destId="{3FC8C424-5DCC-4F92-A747-8E9A2922FADE}" srcOrd="1" destOrd="0" presId="urn:microsoft.com/office/officeart/2005/8/layout/vProcess5"/>
    <dgm:cxn modelId="{25A7926D-5FC0-4031-A77E-C4BC282A37E5}" type="presOf" srcId="{C45DA6A0-FB8B-4BAC-91F2-210201AB8966}" destId="{D0E9E857-E1B3-455F-908F-DCD79E0FC888}" srcOrd="0" destOrd="0" presId="urn:microsoft.com/office/officeart/2005/8/layout/vProcess5"/>
    <dgm:cxn modelId="{E5D3C5C7-205B-4A5A-BD50-0E7028141F14}" type="presOf" srcId="{889EA7E8-3093-4B1C-8361-5ED143035193}" destId="{0AECAFFE-D0BB-4ED9-96B9-516D89C6AD59}" srcOrd="0" destOrd="0" presId="urn:microsoft.com/office/officeart/2005/8/layout/vProcess5"/>
    <dgm:cxn modelId="{C325F679-BD06-41BB-BBBE-CD7567540833}" srcId="{70170E68-69D7-4D0D-833D-E31FB15790C9}" destId="{889EA7E8-3093-4B1C-8361-5ED143035193}" srcOrd="0" destOrd="0" parTransId="{0CC6BB10-F403-4E3D-A21F-BD7223B38A72}" sibTransId="{30406B34-FEA9-4E97-ABCD-6E6E64C4D2E5}"/>
    <dgm:cxn modelId="{92579CA7-AC5C-41DF-828B-CDBA26134293}" srcId="{70170E68-69D7-4D0D-833D-E31FB15790C9}" destId="{C45DA6A0-FB8B-4BAC-91F2-210201AB8966}" srcOrd="1" destOrd="0" parTransId="{DBEE33A2-844C-46E4-A1DB-B2A588057086}" sibTransId="{5A576A73-0D74-4697-9CAA-ACB0CCCA49B9}"/>
    <dgm:cxn modelId="{EDB444B1-06B4-4ECB-AAB0-7A149650E709}" type="presOf" srcId="{C69DA89C-AA7E-407C-B4CE-72CA96EEEE2C}" destId="{4100B04F-B012-47D9-AF1F-4FEC7DED8D40}" srcOrd="0" destOrd="0" presId="urn:microsoft.com/office/officeart/2005/8/layout/vProcess5"/>
    <dgm:cxn modelId="{66F7ACA4-4D48-4E04-92B8-5C18A87F2A3D}" type="presOf" srcId="{5A576A73-0D74-4697-9CAA-ACB0CCCA49B9}" destId="{9A1BF570-DC2C-43A9-8056-AFD269D7B135}" srcOrd="0" destOrd="0" presId="urn:microsoft.com/office/officeart/2005/8/layout/vProcess5"/>
    <dgm:cxn modelId="{3CE853BB-E4AB-433B-90DC-AFD32647036E}" type="presOf" srcId="{70170E68-69D7-4D0D-833D-E31FB15790C9}" destId="{6DD8B7A2-34F8-495D-9B2C-9D474A709D7F}" srcOrd="0" destOrd="0" presId="urn:microsoft.com/office/officeart/2005/8/layout/vProcess5"/>
    <dgm:cxn modelId="{2741C5B8-D8D4-413C-A899-7F53A421F9B3}" type="presOf" srcId="{C45DA6A0-FB8B-4BAC-91F2-210201AB8966}" destId="{E9DC45F0-56C6-4D8D-A173-DE9B5A0BAE57}" srcOrd="1" destOrd="0" presId="urn:microsoft.com/office/officeart/2005/8/layout/vProcess5"/>
    <dgm:cxn modelId="{0570B274-8020-41FA-B551-577E3F4332A3}" srcId="{70170E68-69D7-4D0D-833D-E31FB15790C9}" destId="{C69DA89C-AA7E-407C-B4CE-72CA96EEEE2C}" srcOrd="2" destOrd="0" parTransId="{19E4C873-8FF6-4578-8A2E-FCFEA10DAA0D}" sibTransId="{54AD131A-BC5F-44E7-968A-9889655AF865}"/>
    <dgm:cxn modelId="{7A108B13-7B1B-4D63-A7DD-99680582713E}" type="presParOf" srcId="{6DD8B7A2-34F8-495D-9B2C-9D474A709D7F}" destId="{D55BE631-453F-4E33-B50C-7BDB2682D3D0}" srcOrd="0" destOrd="0" presId="urn:microsoft.com/office/officeart/2005/8/layout/vProcess5"/>
    <dgm:cxn modelId="{47E36F32-3E0B-4268-9F81-734CC617D820}" type="presParOf" srcId="{6DD8B7A2-34F8-495D-9B2C-9D474A709D7F}" destId="{0AECAFFE-D0BB-4ED9-96B9-516D89C6AD59}" srcOrd="1" destOrd="0" presId="urn:microsoft.com/office/officeart/2005/8/layout/vProcess5"/>
    <dgm:cxn modelId="{5FF79C13-FA11-4FB6-B523-1229C92CB49F}" type="presParOf" srcId="{6DD8B7A2-34F8-495D-9B2C-9D474A709D7F}" destId="{D0E9E857-E1B3-455F-908F-DCD79E0FC888}" srcOrd="2" destOrd="0" presId="urn:microsoft.com/office/officeart/2005/8/layout/vProcess5"/>
    <dgm:cxn modelId="{10201E9F-B3E9-4118-B468-8F5AB04F6F2F}" type="presParOf" srcId="{6DD8B7A2-34F8-495D-9B2C-9D474A709D7F}" destId="{4100B04F-B012-47D9-AF1F-4FEC7DED8D40}" srcOrd="3" destOrd="0" presId="urn:microsoft.com/office/officeart/2005/8/layout/vProcess5"/>
    <dgm:cxn modelId="{D584C1FF-DEBF-4F96-BF4E-7452441A814D}" type="presParOf" srcId="{6DD8B7A2-34F8-495D-9B2C-9D474A709D7F}" destId="{39CC7A58-99D6-4757-A7FA-D89D9569BE3B}" srcOrd="4" destOrd="0" presId="urn:microsoft.com/office/officeart/2005/8/layout/vProcess5"/>
    <dgm:cxn modelId="{6E0820D3-BCDE-40B0-9609-4D4AA36831D1}" type="presParOf" srcId="{6DD8B7A2-34F8-495D-9B2C-9D474A709D7F}" destId="{9A1BF570-DC2C-43A9-8056-AFD269D7B135}" srcOrd="5" destOrd="0" presId="urn:microsoft.com/office/officeart/2005/8/layout/vProcess5"/>
    <dgm:cxn modelId="{057F684D-6F97-488C-A12F-C6D1CB316A14}" type="presParOf" srcId="{6DD8B7A2-34F8-495D-9B2C-9D474A709D7F}" destId="{6DAEE801-31A8-483A-9DED-8C7C44AEF830}" srcOrd="6" destOrd="0" presId="urn:microsoft.com/office/officeart/2005/8/layout/vProcess5"/>
    <dgm:cxn modelId="{D93663BF-DE2D-4046-AA65-A5F7E167E689}" type="presParOf" srcId="{6DD8B7A2-34F8-495D-9B2C-9D474A709D7F}" destId="{E9DC45F0-56C6-4D8D-A173-DE9B5A0BAE57}" srcOrd="7" destOrd="0" presId="urn:microsoft.com/office/officeart/2005/8/layout/vProcess5"/>
    <dgm:cxn modelId="{79AFF1AA-F148-45EB-A1A8-AE3B898FBC53}" type="presParOf" srcId="{6DD8B7A2-34F8-495D-9B2C-9D474A709D7F}" destId="{3FC8C424-5DCC-4F92-A747-8E9A2922FAD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31856A1-C65E-4D2A-A69C-A38485A54D04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3BEDB7F2-69DB-46BE-B32F-A779BD7C57A0}">
      <dgm:prSet phldrT="[Text]" custT="1"/>
      <dgm:spPr/>
      <dgm:t>
        <a:bodyPr/>
        <a:lstStyle/>
        <a:p>
          <a:r>
            <a:rPr lang="id-ID" sz="2400" b="0" dirty="0" smtClean="0">
              <a:latin typeface="Arial" pitchFamily="34" charset="0"/>
              <a:cs typeface="Arial" pitchFamily="34" charset="0"/>
            </a:rPr>
            <a:t>Evaluasi Diri</a:t>
          </a:r>
          <a:endParaRPr lang="id-ID" sz="2400" b="0" dirty="0">
            <a:latin typeface="Arial" pitchFamily="34" charset="0"/>
            <a:cs typeface="Arial" pitchFamily="34" charset="0"/>
          </a:endParaRPr>
        </a:p>
      </dgm:t>
    </dgm:pt>
    <dgm:pt modelId="{D9F58D3B-5F08-4C77-8BDC-AAEA56218324}" type="parTrans" cxnId="{298D4A6F-85DE-4162-BA97-6DA6D8E894CE}">
      <dgm:prSet/>
      <dgm:spPr/>
      <dgm:t>
        <a:bodyPr/>
        <a:lstStyle/>
        <a:p>
          <a:endParaRPr lang="id-ID"/>
        </a:p>
      </dgm:t>
    </dgm:pt>
    <dgm:pt modelId="{5DBAD0DC-703E-46A1-BC99-2E70DBF8920B}" type="sibTrans" cxnId="{298D4A6F-85DE-4162-BA97-6DA6D8E894CE}">
      <dgm:prSet/>
      <dgm:spPr/>
      <dgm:t>
        <a:bodyPr/>
        <a:lstStyle/>
        <a:p>
          <a:endParaRPr lang="id-ID"/>
        </a:p>
      </dgm:t>
    </dgm:pt>
    <dgm:pt modelId="{490D76BF-7D76-4C64-819B-100066A2DAC2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2400" b="0" i="1" dirty="0" smtClean="0">
              <a:latin typeface="Arial" pitchFamily="34" charset="0"/>
              <a:cs typeface="Arial" pitchFamily="34" charset="0"/>
            </a:rPr>
            <a:t>brainstorming</a:t>
          </a:r>
          <a:endParaRPr lang="id-ID" sz="1600" b="0" dirty="0">
            <a:latin typeface="Arial" pitchFamily="34" charset="0"/>
            <a:cs typeface="Arial" pitchFamily="34" charset="0"/>
          </a:endParaRPr>
        </a:p>
      </dgm:t>
    </dgm:pt>
    <dgm:pt modelId="{D28637DA-7391-47AF-82CC-AF160ECCECE3}" type="parTrans" cxnId="{8ABFED70-DE5C-458D-8B82-1816016A3782}">
      <dgm:prSet/>
      <dgm:spPr/>
      <dgm:t>
        <a:bodyPr/>
        <a:lstStyle/>
        <a:p>
          <a:endParaRPr lang="id-ID"/>
        </a:p>
      </dgm:t>
    </dgm:pt>
    <dgm:pt modelId="{AFED4537-AF57-4456-B6F3-963AABC2D94B}" type="sibTrans" cxnId="{8ABFED70-DE5C-458D-8B82-1816016A3782}">
      <dgm:prSet/>
      <dgm:spPr/>
      <dgm:t>
        <a:bodyPr/>
        <a:lstStyle/>
        <a:p>
          <a:endParaRPr lang="id-ID"/>
        </a:p>
      </dgm:t>
    </dgm:pt>
    <dgm:pt modelId="{4007058B-70A4-4FFB-9CAE-CA0167778F8A}">
      <dgm:prSet phldrT="[Text]"/>
      <dgm:spPr/>
      <dgm:t>
        <a:bodyPr/>
        <a:lstStyle/>
        <a:p>
          <a:r>
            <a:rPr lang="id-ID" dirty="0" smtClean="0"/>
            <a:t>Profil Sekolah</a:t>
          </a:r>
          <a:endParaRPr lang="id-ID" dirty="0"/>
        </a:p>
      </dgm:t>
    </dgm:pt>
    <dgm:pt modelId="{C8670F61-C887-424F-A441-B1493DC0067D}" type="parTrans" cxnId="{79D5B061-0C4D-42CC-8AA0-D8190D4498D7}">
      <dgm:prSet/>
      <dgm:spPr/>
      <dgm:t>
        <a:bodyPr/>
        <a:lstStyle/>
        <a:p>
          <a:endParaRPr lang="id-ID"/>
        </a:p>
      </dgm:t>
    </dgm:pt>
    <dgm:pt modelId="{FDBCA72A-38BE-4A54-9B6F-4FCEFD0497EC}" type="sibTrans" cxnId="{79D5B061-0C4D-42CC-8AA0-D8190D4498D7}">
      <dgm:prSet/>
      <dgm:spPr/>
      <dgm:t>
        <a:bodyPr/>
        <a:lstStyle/>
        <a:p>
          <a:endParaRPr lang="id-ID"/>
        </a:p>
      </dgm:t>
    </dgm:pt>
    <dgm:pt modelId="{482E9575-580B-495B-B0A4-CED38B841BAA}" type="pres">
      <dgm:prSet presAssocID="{531856A1-C65E-4D2A-A69C-A38485A54D04}" presName="Name0" presStyleCnt="0">
        <dgm:presLayoutVars>
          <dgm:dir/>
          <dgm:resizeHandles val="exact"/>
        </dgm:presLayoutVars>
      </dgm:prSet>
      <dgm:spPr/>
    </dgm:pt>
    <dgm:pt modelId="{1C440E9A-0D94-4996-8731-AD68408FA5ED}" type="pres">
      <dgm:prSet presAssocID="{531856A1-C65E-4D2A-A69C-A38485A54D04}" presName="vNodes" presStyleCnt="0"/>
      <dgm:spPr/>
    </dgm:pt>
    <dgm:pt modelId="{C5F5C64D-C024-41A2-9A21-0868DBA98048}" type="pres">
      <dgm:prSet presAssocID="{3BEDB7F2-69DB-46BE-B32F-A779BD7C57A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FB1BCAD-B59D-4C80-855F-D00788828297}" type="pres">
      <dgm:prSet presAssocID="{5DBAD0DC-703E-46A1-BC99-2E70DBF8920B}" presName="spacerT" presStyleCnt="0"/>
      <dgm:spPr/>
    </dgm:pt>
    <dgm:pt modelId="{C51A24DF-D42C-4940-A1CF-30AEF4505E70}" type="pres">
      <dgm:prSet presAssocID="{5DBAD0DC-703E-46A1-BC99-2E70DBF8920B}" presName="sibTrans" presStyleLbl="sibTrans2D1" presStyleIdx="0" presStyleCnt="2"/>
      <dgm:spPr/>
      <dgm:t>
        <a:bodyPr/>
        <a:lstStyle/>
        <a:p>
          <a:endParaRPr lang="en-US"/>
        </a:p>
      </dgm:t>
    </dgm:pt>
    <dgm:pt modelId="{19A7F675-DA55-4393-8425-BF0DA4221554}" type="pres">
      <dgm:prSet presAssocID="{5DBAD0DC-703E-46A1-BC99-2E70DBF8920B}" presName="spacerB" presStyleCnt="0"/>
      <dgm:spPr/>
    </dgm:pt>
    <dgm:pt modelId="{9A5E9868-1116-47B6-96CE-EFE276C7ECEF}" type="pres">
      <dgm:prSet presAssocID="{490D76BF-7D76-4C64-819B-100066A2DAC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BFA3314-73C8-4373-BB36-58E50D80A7F7}" type="pres">
      <dgm:prSet presAssocID="{531856A1-C65E-4D2A-A69C-A38485A54D04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20B2F22F-D6FC-458D-A485-4467346EA745}" type="pres">
      <dgm:prSet presAssocID="{531856A1-C65E-4D2A-A69C-A38485A54D04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D9C25BBF-7C82-4A70-95AD-5464108B996D}" type="pres">
      <dgm:prSet presAssocID="{531856A1-C65E-4D2A-A69C-A38485A54D04}" presName="las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CF3CF007-5B41-4B83-969F-905A6CB248A7}" type="presOf" srcId="{490D76BF-7D76-4C64-819B-100066A2DAC2}" destId="{9A5E9868-1116-47B6-96CE-EFE276C7ECEF}" srcOrd="0" destOrd="0" presId="urn:microsoft.com/office/officeart/2005/8/layout/equation2"/>
    <dgm:cxn modelId="{79D5B061-0C4D-42CC-8AA0-D8190D4498D7}" srcId="{531856A1-C65E-4D2A-A69C-A38485A54D04}" destId="{4007058B-70A4-4FFB-9CAE-CA0167778F8A}" srcOrd="2" destOrd="0" parTransId="{C8670F61-C887-424F-A441-B1493DC0067D}" sibTransId="{FDBCA72A-38BE-4A54-9B6F-4FCEFD0497EC}"/>
    <dgm:cxn modelId="{3AD93D50-4737-4E4E-9D8D-7DAB8568888B}" type="presOf" srcId="{AFED4537-AF57-4456-B6F3-963AABC2D94B}" destId="{20B2F22F-D6FC-458D-A485-4467346EA745}" srcOrd="1" destOrd="0" presId="urn:microsoft.com/office/officeart/2005/8/layout/equation2"/>
    <dgm:cxn modelId="{72A7C461-300B-4D7F-A4B9-41AAD6097474}" type="presOf" srcId="{3BEDB7F2-69DB-46BE-B32F-A779BD7C57A0}" destId="{C5F5C64D-C024-41A2-9A21-0868DBA98048}" srcOrd="0" destOrd="0" presId="urn:microsoft.com/office/officeart/2005/8/layout/equation2"/>
    <dgm:cxn modelId="{421C60F1-C9D8-47BF-8FC0-E23428BF6799}" type="presOf" srcId="{4007058B-70A4-4FFB-9CAE-CA0167778F8A}" destId="{D9C25BBF-7C82-4A70-95AD-5464108B996D}" srcOrd="0" destOrd="0" presId="urn:microsoft.com/office/officeart/2005/8/layout/equation2"/>
    <dgm:cxn modelId="{0C17DC79-A3AF-44E0-8630-113D305ECC9D}" type="presOf" srcId="{5DBAD0DC-703E-46A1-BC99-2E70DBF8920B}" destId="{C51A24DF-D42C-4940-A1CF-30AEF4505E70}" srcOrd="0" destOrd="0" presId="urn:microsoft.com/office/officeart/2005/8/layout/equation2"/>
    <dgm:cxn modelId="{F4EA428A-510B-4F2A-97DD-4FA68070D2F0}" type="presOf" srcId="{AFED4537-AF57-4456-B6F3-963AABC2D94B}" destId="{7BFA3314-73C8-4373-BB36-58E50D80A7F7}" srcOrd="0" destOrd="0" presId="urn:microsoft.com/office/officeart/2005/8/layout/equation2"/>
    <dgm:cxn modelId="{298D4A6F-85DE-4162-BA97-6DA6D8E894CE}" srcId="{531856A1-C65E-4D2A-A69C-A38485A54D04}" destId="{3BEDB7F2-69DB-46BE-B32F-A779BD7C57A0}" srcOrd="0" destOrd="0" parTransId="{D9F58D3B-5F08-4C77-8BDC-AAEA56218324}" sibTransId="{5DBAD0DC-703E-46A1-BC99-2E70DBF8920B}"/>
    <dgm:cxn modelId="{8ABFED70-DE5C-458D-8B82-1816016A3782}" srcId="{531856A1-C65E-4D2A-A69C-A38485A54D04}" destId="{490D76BF-7D76-4C64-819B-100066A2DAC2}" srcOrd="1" destOrd="0" parTransId="{D28637DA-7391-47AF-82CC-AF160ECCECE3}" sibTransId="{AFED4537-AF57-4456-B6F3-963AABC2D94B}"/>
    <dgm:cxn modelId="{B62C45A4-9BEE-4D58-B700-3B5714358BA4}" type="presOf" srcId="{531856A1-C65E-4D2A-A69C-A38485A54D04}" destId="{482E9575-580B-495B-B0A4-CED38B841BAA}" srcOrd="0" destOrd="0" presId="urn:microsoft.com/office/officeart/2005/8/layout/equation2"/>
    <dgm:cxn modelId="{0A53775F-351E-4C29-A2E3-6543554E9A23}" type="presParOf" srcId="{482E9575-580B-495B-B0A4-CED38B841BAA}" destId="{1C440E9A-0D94-4996-8731-AD68408FA5ED}" srcOrd="0" destOrd="0" presId="urn:microsoft.com/office/officeart/2005/8/layout/equation2"/>
    <dgm:cxn modelId="{03A0A78A-9CB9-4F5F-854C-71DA5CA022C3}" type="presParOf" srcId="{1C440E9A-0D94-4996-8731-AD68408FA5ED}" destId="{C5F5C64D-C024-41A2-9A21-0868DBA98048}" srcOrd="0" destOrd="0" presId="urn:microsoft.com/office/officeart/2005/8/layout/equation2"/>
    <dgm:cxn modelId="{78032B86-7846-4CED-89A0-CD0ED7A6B244}" type="presParOf" srcId="{1C440E9A-0D94-4996-8731-AD68408FA5ED}" destId="{6FB1BCAD-B59D-4C80-855F-D00788828297}" srcOrd="1" destOrd="0" presId="urn:microsoft.com/office/officeart/2005/8/layout/equation2"/>
    <dgm:cxn modelId="{415C5CEE-3F6A-4EA4-9308-CF25E43091C0}" type="presParOf" srcId="{1C440E9A-0D94-4996-8731-AD68408FA5ED}" destId="{C51A24DF-D42C-4940-A1CF-30AEF4505E70}" srcOrd="2" destOrd="0" presId="urn:microsoft.com/office/officeart/2005/8/layout/equation2"/>
    <dgm:cxn modelId="{BBFE382B-622D-465F-9332-4CA2ED3B5849}" type="presParOf" srcId="{1C440E9A-0D94-4996-8731-AD68408FA5ED}" destId="{19A7F675-DA55-4393-8425-BF0DA4221554}" srcOrd="3" destOrd="0" presId="urn:microsoft.com/office/officeart/2005/8/layout/equation2"/>
    <dgm:cxn modelId="{E3F84FC9-7A47-405A-868A-22BCE34E04FF}" type="presParOf" srcId="{1C440E9A-0D94-4996-8731-AD68408FA5ED}" destId="{9A5E9868-1116-47B6-96CE-EFE276C7ECEF}" srcOrd="4" destOrd="0" presId="urn:microsoft.com/office/officeart/2005/8/layout/equation2"/>
    <dgm:cxn modelId="{79B2F67C-ADB0-4308-BE42-225129F0D9F6}" type="presParOf" srcId="{482E9575-580B-495B-B0A4-CED38B841BAA}" destId="{7BFA3314-73C8-4373-BB36-58E50D80A7F7}" srcOrd="1" destOrd="0" presId="urn:microsoft.com/office/officeart/2005/8/layout/equation2"/>
    <dgm:cxn modelId="{8E062B2F-6130-410D-9AFE-30D739199617}" type="presParOf" srcId="{7BFA3314-73C8-4373-BB36-58E50D80A7F7}" destId="{20B2F22F-D6FC-458D-A485-4467346EA745}" srcOrd="0" destOrd="0" presId="urn:microsoft.com/office/officeart/2005/8/layout/equation2"/>
    <dgm:cxn modelId="{158916F7-4006-4B5E-98A6-C52CEE2EC616}" type="presParOf" srcId="{482E9575-580B-495B-B0A4-CED38B841BAA}" destId="{D9C25BBF-7C82-4A70-95AD-5464108B996D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EF151DC-9DC8-4BB8-8935-6E418F61F363}" type="doc">
      <dgm:prSet loTypeId="urn:microsoft.com/office/officeart/2005/8/layout/cycle7" loCatId="cycle" qsTypeId="urn:microsoft.com/office/officeart/2005/8/quickstyle/3d5" qsCatId="3D" csTypeId="urn:microsoft.com/office/officeart/2005/8/colors/accent2_5" csCatId="accent2" phldr="1"/>
      <dgm:spPr/>
      <dgm:t>
        <a:bodyPr/>
        <a:lstStyle/>
        <a:p>
          <a:endParaRPr lang="id-ID"/>
        </a:p>
      </dgm:t>
    </dgm:pt>
    <dgm:pt modelId="{B2C8DE60-E15B-456C-AFF8-4B03670CA641}">
      <dgm:prSet phldrT="[Text]"/>
      <dgm:spPr/>
      <dgm:t>
        <a:bodyPr/>
        <a:lstStyle/>
        <a:p>
          <a:r>
            <a:rPr lang="id-ID" dirty="0" smtClean="0"/>
            <a:t>Peran Kepala Sekolah</a:t>
          </a:r>
          <a:endParaRPr lang="id-ID" dirty="0"/>
        </a:p>
      </dgm:t>
    </dgm:pt>
    <dgm:pt modelId="{AE4B068D-61F6-45E1-AC69-F8E56B1DBF8B}" type="parTrans" cxnId="{F11D03DE-9EFA-4ACC-8F76-EB1775FD3875}">
      <dgm:prSet/>
      <dgm:spPr/>
      <dgm:t>
        <a:bodyPr/>
        <a:lstStyle/>
        <a:p>
          <a:endParaRPr lang="id-ID"/>
        </a:p>
      </dgm:t>
    </dgm:pt>
    <dgm:pt modelId="{D0B1E24F-F6B6-40FC-B978-169FB9F46739}" type="sibTrans" cxnId="{F11D03DE-9EFA-4ACC-8F76-EB1775FD3875}">
      <dgm:prSet/>
      <dgm:spPr/>
      <dgm:t>
        <a:bodyPr/>
        <a:lstStyle/>
        <a:p>
          <a:endParaRPr lang="id-ID"/>
        </a:p>
      </dgm:t>
    </dgm:pt>
    <dgm:pt modelId="{B5490A34-BECE-4B26-B9E5-56F69BB7F682}">
      <dgm:prSet phldrT="[Text]"/>
      <dgm:spPr/>
      <dgm:t>
        <a:bodyPr/>
        <a:lstStyle/>
        <a:p>
          <a:r>
            <a:rPr lang="id-ID" dirty="0" smtClean="0"/>
            <a:t>Peran Ortu &amp; Masyarakat</a:t>
          </a:r>
          <a:endParaRPr lang="id-ID" dirty="0"/>
        </a:p>
      </dgm:t>
    </dgm:pt>
    <dgm:pt modelId="{2379DF5C-4EBA-445F-A7E6-0F3FB4ED7700}" type="parTrans" cxnId="{4989913E-F70B-40DF-A84B-1451401A35A1}">
      <dgm:prSet/>
      <dgm:spPr/>
      <dgm:t>
        <a:bodyPr/>
        <a:lstStyle/>
        <a:p>
          <a:endParaRPr lang="id-ID"/>
        </a:p>
      </dgm:t>
    </dgm:pt>
    <dgm:pt modelId="{FF051452-4BC5-4710-9DD3-71E996ADB6A4}" type="sibTrans" cxnId="{4989913E-F70B-40DF-A84B-1451401A35A1}">
      <dgm:prSet/>
      <dgm:spPr/>
      <dgm:t>
        <a:bodyPr/>
        <a:lstStyle/>
        <a:p>
          <a:endParaRPr lang="id-ID"/>
        </a:p>
      </dgm:t>
    </dgm:pt>
    <dgm:pt modelId="{D6155C3A-EB95-42AF-AD5D-8D5880BCCE09}">
      <dgm:prSet phldrT="[Text]"/>
      <dgm:spPr/>
      <dgm:t>
        <a:bodyPr/>
        <a:lstStyle/>
        <a:p>
          <a:r>
            <a:rPr lang="id-ID" dirty="0" smtClean="0"/>
            <a:t>Peran Guru &amp; Staf</a:t>
          </a:r>
          <a:endParaRPr lang="id-ID" dirty="0"/>
        </a:p>
      </dgm:t>
    </dgm:pt>
    <dgm:pt modelId="{EBC68FFE-E143-4816-A7C0-2493CBEAF32D}" type="parTrans" cxnId="{3F54E82A-87B3-4262-AD05-AAACD8C82B42}">
      <dgm:prSet/>
      <dgm:spPr/>
      <dgm:t>
        <a:bodyPr/>
        <a:lstStyle/>
        <a:p>
          <a:endParaRPr lang="id-ID"/>
        </a:p>
      </dgm:t>
    </dgm:pt>
    <dgm:pt modelId="{0F08DB5C-3926-467E-BEF8-82CC520ED0E7}" type="sibTrans" cxnId="{3F54E82A-87B3-4262-AD05-AAACD8C82B42}">
      <dgm:prSet/>
      <dgm:spPr/>
      <dgm:t>
        <a:bodyPr/>
        <a:lstStyle/>
        <a:p>
          <a:endParaRPr lang="id-ID"/>
        </a:p>
      </dgm:t>
    </dgm:pt>
    <dgm:pt modelId="{3F5CAB65-C268-46C9-9AE1-F8A22A8CE51D}" type="pres">
      <dgm:prSet presAssocID="{9EF151DC-9DC8-4BB8-8935-6E418F61F36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3AD95C4-6398-4982-A7A8-DC5FECF4D4EE}" type="pres">
      <dgm:prSet presAssocID="{B2C8DE60-E15B-456C-AFF8-4B03670CA641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3AFD4C-DC31-415E-8E1A-EECC3C268D38}" type="pres">
      <dgm:prSet presAssocID="{D0B1E24F-F6B6-40FC-B978-169FB9F46739}" presName="sibTrans" presStyleLbl="sibTrans2D1" presStyleIdx="0" presStyleCnt="3"/>
      <dgm:spPr/>
      <dgm:t>
        <a:bodyPr/>
        <a:lstStyle/>
        <a:p>
          <a:endParaRPr lang="en-US"/>
        </a:p>
      </dgm:t>
    </dgm:pt>
    <dgm:pt modelId="{1A375868-D238-4E3F-ADCC-BD4D82D83977}" type="pres">
      <dgm:prSet presAssocID="{D0B1E24F-F6B6-40FC-B978-169FB9F46739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C2DE62F7-7186-4AAA-B7E2-7C6570793509}" type="pres">
      <dgm:prSet presAssocID="{B5490A34-BECE-4B26-B9E5-56F69BB7F68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19BD74E-1103-4BFC-ACB3-9F619CA3E02B}" type="pres">
      <dgm:prSet presAssocID="{FF051452-4BC5-4710-9DD3-71E996ADB6A4}" presName="sibTrans" presStyleLbl="sibTrans2D1" presStyleIdx="1" presStyleCnt="3"/>
      <dgm:spPr/>
      <dgm:t>
        <a:bodyPr/>
        <a:lstStyle/>
        <a:p>
          <a:endParaRPr lang="en-US"/>
        </a:p>
      </dgm:t>
    </dgm:pt>
    <dgm:pt modelId="{716ACBDA-53CC-488D-B51A-486D388513CB}" type="pres">
      <dgm:prSet presAssocID="{FF051452-4BC5-4710-9DD3-71E996ADB6A4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AC897223-2C5E-42CF-B928-72CA6D6D4349}" type="pres">
      <dgm:prSet presAssocID="{D6155C3A-EB95-42AF-AD5D-8D5880BCCE09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51F1F7-2E47-433C-917F-73E9C3E8FF75}" type="pres">
      <dgm:prSet presAssocID="{0F08DB5C-3926-467E-BEF8-82CC520ED0E7}" presName="sibTrans" presStyleLbl="sibTrans2D1" presStyleIdx="2" presStyleCnt="3"/>
      <dgm:spPr/>
      <dgm:t>
        <a:bodyPr/>
        <a:lstStyle/>
        <a:p>
          <a:endParaRPr lang="en-US"/>
        </a:p>
      </dgm:t>
    </dgm:pt>
    <dgm:pt modelId="{C992A706-C6F3-4BAC-8ECC-167599E467F3}" type="pres">
      <dgm:prSet presAssocID="{0F08DB5C-3926-467E-BEF8-82CC520ED0E7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864492E9-D43B-488B-84BA-6AAA1F0A6F60}" type="presOf" srcId="{FF051452-4BC5-4710-9DD3-71E996ADB6A4}" destId="{716ACBDA-53CC-488D-B51A-486D388513CB}" srcOrd="1" destOrd="0" presId="urn:microsoft.com/office/officeart/2005/8/layout/cycle7"/>
    <dgm:cxn modelId="{1D5FE0AD-0480-4C19-8FA9-8D0EF6F063CA}" type="presOf" srcId="{B2C8DE60-E15B-456C-AFF8-4B03670CA641}" destId="{A3AD95C4-6398-4982-A7A8-DC5FECF4D4EE}" srcOrd="0" destOrd="0" presId="urn:microsoft.com/office/officeart/2005/8/layout/cycle7"/>
    <dgm:cxn modelId="{F0A98F76-B76B-43F9-B18C-103C8CE275CB}" type="presOf" srcId="{D0B1E24F-F6B6-40FC-B978-169FB9F46739}" destId="{1A375868-D238-4E3F-ADCC-BD4D82D83977}" srcOrd="1" destOrd="0" presId="urn:microsoft.com/office/officeart/2005/8/layout/cycle7"/>
    <dgm:cxn modelId="{588D041B-EEF4-4C7C-BD51-1EEAE914FA4E}" type="presOf" srcId="{B5490A34-BECE-4B26-B9E5-56F69BB7F682}" destId="{C2DE62F7-7186-4AAA-B7E2-7C6570793509}" srcOrd="0" destOrd="0" presId="urn:microsoft.com/office/officeart/2005/8/layout/cycle7"/>
    <dgm:cxn modelId="{3F54E82A-87B3-4262-AD05-AAACD8C82B42}" srcId="{9EF151DC-9DC8-4BB8-8935-6E418F61F363}" destId="{D6155C3A-EB95-42AF-AD5D-8D5880BCCE09}" srcOrd="2" destOrd="0" parTransId="{EBC68FFE-E143-4816-A7C0-2493CBEAF32D}" sibTransId="{0F08DB5C-3926-467E-BEF8-82CC520ED0E7}"/>
    <dgm:cxn modelId="{75574A3D-5A38-447B-A7A1-D5B9A4DFD86B}" type="presOf" srcId="{0F08DB5C-3926-467E-BEF8-82CC520ED0E7}" destId="{C992A706-C6F3-4BAC-8ECC-167599E467F3}" srcOrd="1" destOrd="0" presId="urn:microsoft.com/office/officeart/2005/8/layout/cycle7"/>
    <dgm:cxn modelId="{923C11A2-32C8-4151-8BC0-98BCF6776AE1}" type="presOf" srcId="{D0B1E24F-F6B6-40FC-B978-169FB9F46739}" destId="{FE3AFD4C-DC31-415E-8E1A-EECC3C268D38}" srcOrd="0" destOrd="0" presId="urn:microsoft.com/office/officeart/2005/8/layout/cycle7"/>
    <dgm:cxn modelId="{85C57235-8B6D-4404-B56E-1180E1DD03EF}" type="presOf" srcId="{9EF151DC-9DC8-4BB8-8935-6E418F61F363}" destId="{3F5CAB65-C268-46C9-9AE1-F8A22A8CE51D}" srcOrd="0" destOrd="0" presId="urn:microsoft.com/office/officeart/2005/8/layout/cycle7"/>
    <dgm:cxn modelId="{06140787-3BCE-4B4A-B0B5-90E21418517C}" type="presOf" srcId="{FF051452-4BC5-4710-9DD3-71E996ADB6A4}" destId="{119BD74E-1103-4BFC-ACB3-9F619CA3E02B}" srcOrd="0" destOrd="0" presId="urn:microsoft.com/office/officeart/2005/8/layout/cycle7"/>
    <dgm:cxn modelId="{7C2F16EF-BABC-4E09-81F5-661BE3929CDC}" type="presOf" srcId="{D6155C3A-EB95-42AF-AD5D-8D5880BCCE09}" destId="{AC897223-2C5E-42CF-B928-72CA6D6D4349}" srcOrd="0" destOrd="0" presId="urn:microsoft.com/office/officeart/2005/8/layout/cycle7"/>
    <dgm:cxn modelId="{4989913E-F70B-40DF-A84B-1451401A35A1}" srcId="{9EF151DC-9DC8-4BB8-8935-6E418F61F363}" destId="{B5490A34-BECE-4B26-B9E5-56F69BB7F682}" srcOrd="1" destOrd="0" parTransId="{2379DF5C-4EBA-445F-A7E6-0F3FB4ED7700}" sibTransId="{FF051452-4BC5-4710-9DD3-71E996ADB6A4}"/>
    <dgm:cxn modelId="{F11D03DE-9EFA-4ACC-8F76-EB1775FD3875}" srcId="{9EF151DC-9DC8-4BB8-8935-6E418F61F363}" destId="{B2C8DE60-E15B-456C-AFF8-4B03670CA641}" srcOrd="0" destOrd="0" parTransId="{AE4B068D-61F6-45E1-AC69-F8E56B1DBF8B}" sibTransId="{D0B1E24F-F6B6-40FC-B978-169FB9F46739}"/>
    <dgm:cxn modelId="{067784DB-3E16-43AA-AD4E-F3F2C83A3942}" type="presOf" srcId="{0F08DB5C-3926-467E-BEF8-82CC520ED0E7}" destId="{4D51F1F7-2E47-433C-917F-73E9C3E8FF75}" srcOrd="0" destOrd="0" presId="urn:microsoft.com/office/officeart/2005/8/layout/cycle7"/>
    <dgm:cxn modelId="{2502991A-3691-4939-B649-BBE736CB4117}" type="presParOf" srcId="{3F5CAB65-C268-46C9-9AE1-F8A22A8CE51D}" destId="{A3AD95C4-6398-4982-A7A8-DC5FECF4D4EE}" srcOrd="0" destOrd="0" presId="urn:microsoft.com/office/officeart/2005/8/layout/cycle7"/>
    <dgm:cxn modelId="{38697F09-23A6-42DB-A31F-19C5825D63DE}" type="presParOf" srcId="{3F5CAB65-C268-46C9-9AE1-F8A22A8CE51D}" destId="{FE3AFD4C-DC31-415E-8E1A-EECC3C268D38}" srcOrd="1" destOrd="0" presId="urn:microsoft.com/office/officeart/2005/8/layout/cycle7"/>
    <dgm:cxn modelId="{62FFFFA4-2514-4CF6-99F3-0F081FB1E77A}" type="presParOf" srcId="{FE3AFD4C-DC31-415E-8E1A-EECC3C268D38}" destId="{1A375868-D238-4E3F-ADCC-BD4D82D83977}" srcOrd="0" destOrd="0" presId="urn:microsoft.com/office/officeart/2005/8/layout/cycle7"/>
    <dgm:cxn modelId="{C4CEBCDA-D127-465D-A2C8-73C3DE390E91}" type="presParOf" srcId="{3F5CAB65-C268-46C9-9AE1-F8A22A8CE51D}" destId="{C2DE62F7-7186-4AAA-B7E2-7C6570793509}" srcOrd="2" destOrd="0" presId="urn:microsoft.com/office/officeart/2005/8/layout/cycle7"/>
    <dgm:cxn modelId="{40499240-1564-4BE4-8B1E-87706C9A602B}" type="presParOf" srcId="{3F5CAB65-C268-46C9-9AE1-F8A22A8CE51D}" destId="{119BD74E-1103-4BFC-ACB3-9F619CA3E02B}" srcOrd="3" destOrd="0" presId="urn:microsoft.com/office/officeart/2005/8/layout/cycle7"/>
    <dgm:cxn modelId="{795FEE7A-8A4B-44EC-BEBC-0984820ADB7D}" type="presParOf" srcId="{119BD74E-1103-4BFC-ACB3-9F619CA3E02B}" destId="{716ACBDA-53CC-488D-B51A-486D388513CB}" srcOrd="0" destOrd="0" presId="urn:microsoft.com/office/officeart/2005/8/layout/cycle7"/>
    <dgm:cxn modelId="{F7137672-D69D-4509-9D88-B5A1A9488FD5}" type="presParOf" srcId="{3F5CAB65-C268-46C9-9AE1-F8A22A8CE51D}" destId="{AC897223-2C5E-42CF-B928-72CA6D6D4349}" srcOrd="4" destOrd="0" presId="urn:microsoft.com/office/officeart/2005/8/layout/cycle7"/>
    <dgm:cxn modelId="{1F98B679-736F-4507-BAA0-5B1200476B5B}" type="presParOf" srcId="{3F5CAB65-C268-46C9-9AE1-F8A22A8CE51D}" destId="{4D51F1F7-2E47-433C-917F-73E9C3E8FF75}" srcOrd="5" destOrd="0" presId="urn:microsoft.com/office/officeart/2005/8/layout/cycle7"/>
    <dgm:cxn modelId="{A15D8CD0-E48C-40E8-9F0E-355FF005D60C}" type="presParOf" srcId="{4D51F1F7-2E47-433C-917F-73E9C3E8FF75}" destId="{C992A706-C6F3-4BAC-8ECC-167599E467F3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572C8C-6D7D-4334-A632-B6CB0C7BEA7D}">
      <dsp:nvSpPr>
        <dsp:cNvPr id="0" name=""/>
        <dsp:cNvSpPr/>
      </dsp:nvSpPr>
      <dsp:spPr>
        <a:xfrm>
          <a:off x="0" y="293731"/>
          <a:ext cx="750099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46BB1D-F9C4-4DCF-AD3F-4BD79D3AF056}">
      <dsp:nvSpPr>
        <dsp:cNvPr id="0" name=""/>
        <dsp:cNvSpPr/>
      </dsp:nvSpPr>
      <dsp:spPr>
        <a:xfrm>
          <a:off x="375049" y="28051"/>
          <a:ext cx="5250693" cy="5313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464" tIns="0" rIns="19846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latin typeface="+mj-lt"/>
              <a:sym typeface="Wingdings" pitchFamily="2" charset="2"/>
            </a:rPr>
            <a:t>1. Evaluasi diri </a:t>
          </a:r>
          <a:r>
            <a:rPr lang="id-ID" sz="2400" i="1" kern="1200" dirty="0" smtClean="0">
              <a:latin typeface="+mj-lt"/>
              <a:sym typeface="Wingdings" pitchFamily="2" charset="2"/>
            </a:rPr>
            <a:t>(self assessment)</a:t>
          </a:r>
          <a:endParaRPr lang="id-ID" sz="2400" kern="1200" dirty="0"/>
        </a:p>
      </dsp:txBody>
      <dsp:txXfrm>
        <a:off x="400988" y="53990"/>
        <a:ext cx="5198815" cy="479482"/>
      </dsp:txXfrm>
    </dsp:sp>
    <dsp:sp modelId="{350F5C3A-58BC-4762-B71F-0B152EFDF90A}">
      <dsp:nvSpPr>
        <dsp:cNvPr id="0" name=""/>
        <dsp:cNvSpPr/>
      </dsp:nvSpPr>
      <dsp:spPr>
        <a:xfrm>
          <a:off x="0" y="1110211"/>
          <a:ext cx="750099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134453-838C-4606-9A4B-47FE217BBF58}">
      <dsp:nvSpPr>
        <dsp:cNvPr id="0" name=""/>
        <dsp:cNvSpPr/>
      </dsp:nvSpPr>
      <dsp:spPr>
        <a:xfrm>
          <a:off x="375049" y="844532"/>
          <a:ext cx="5250693" cy="5313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464" tIns="0" rIns="19846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latin typeface="+mj-lt"/>
              <a:sym typeface="Wingdings" pitchFamily="2" charset="2"/>
            </a:rPr>
            <a:t>2. Perumusan visi, misi, dan tujuan</a:t>
          </a:r>
          <a:endParaRPr lang="id-ID" sz="2400" kern="1200" dirty="0"/>
        </a:p>
      </dsp:txBody>
      <dsp:txXfrm>
        <a:off x="400988" y="870471"/>
        <a:ext cx="5198815" cy="479482"/>
      </dsp:txXfrm>
    </dsp:sp>
    <dsp:sp modelId="{08797917-0AAE-46B3-A24B-FBCDB1F0BA46}">
      <dsp:nvSpPr>
        <dsp:cNvPr id="0" name=""/>
        <dsp:cNvSpPr/>
      </dsp:nvSpPr>
      <dsp:spPr>
        <a:xfrm>
          <a:off x="0" y="1926692"/>
          <a:ext cx="750099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6AE6B4-B7A7-4731-8DA4-2D9DFE997B36}">
      <dsp:nvSpPr>
        <dsp:cNvPr id="0" name=""/>
        <dsp:cNvSpPr/>
      </dsp:nvSpPr>
      <dsp:spPr>
        <a:xfrm>
          <a:off x="375049" y="1661012"/>
          <a:ext cx="5250693" cy="5313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464" tIns="0" rIns="19846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latin typeface="+mj-lt"/>
              <a:sym typeface="Wingdings" pitchFamily="2" charset="2"/>
            </a:rPr>
            <a:t>3. Perencanaan</a:t>
          </a:r>
          <a:endParaRPr lang="id-ID" sz="2400" kern="1200" dirty="0"/>
        </a:p>
      </dsp:txBody>
      <dsp:txXfrm>
        <a:off x="400988" y="1686951"/>
        <a:ext cx="5198815" cy="479482"/>
      </dsp:txXfrm>
    </dsp:sp>
    <dsp:sp modelId="{6CBB229E-D2D4-4E4E-87DB-03F7A14A4FEA}">
      <dsp:nvSpPr>
        <dsp:cNvPr id="0" name=""/>
        <dsp:cNvSpPr/>
      </dsp:nvSpPr>
      <dsp:spPr>
        <a:xfrm>
          <a:off x="0" y="2743172"/>
          <a:ext cx="750099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D3CF3C-F0B8-40D9-ADB6-1145A1AFB498}">
      <dsp:nvSpPr>
        <dsp:cNvPr id="0" name=""/>
        <dsp:cNvSpPr/>
      </dsp:nvSpPr>
      <dsp:spPr>
        <a:xfrm>
          <a:off x="375049" y="2477492"/>
          <a:ext cx="5250693" cy="5313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464" tIns="0" rIns="19846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latin typeface="+mj-lt"/>
              <a:sym typeface="Wingdings" pitchFamily="2" charset="2"/>
            </a:rPr>
            <a:t>4. Pelaksanaan</a:t>
          </a:r>
          <a:endParaRPr lang="id-ID" sz="2400" kern="1200" dirty="0"/>
        </a:p>
      </dsp:txBody>
      <dsp:txXfrm>
        <a:off x="400988" y="2503431"/>
        <a:ext cx="5198815" cy="479482"/>
      </dsp:txXfrm>
    </dsp:sp>
    <dsp:sp modelId="{05F2D553-BF20-45A1-9B9D-3E26D72B8792}">
      <dsp:nvSpPr>
        <dsp:cNvPr id="0" name=""/>
        <dsp:cNvSpPr/>
      </dsp:nvSpPr>
      <dsp:spPr>
        <a:xfrm>
          <a:off x="0" y="3559652"/>
          <a:ext cx="750099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D194E3-A1D2-4556-87C7-A5ADDAC91A61}">
      <dsp:nvSpPr>
        <dsp:cNvPr id="0" name=""/>
        <dsp:cNvSpPr/>
      </dsp:nvSpPr>
      <dsp:spPr>
        <a:xfrm>
          <a:off x="375049" y="3293972"/>
          <a:ext cx="5250693" cy="5313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464" tIns="0" rIns="19846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latin typeface="+mj-lt"/>
              <a:sym typeface="Wingdings" pitchFamily="2" charset="2"/>
            </a:rPr>
            <a:t>5. Evaluasi</a:t>
          </a:r>
          <a:endParaRPr lang="id-ID" sz="2400" kern="1200" dirty="0"/>
        </a:p>
      </dsp:txBody>
      <dsp:txXfrm>
        <a:off x="400988" y="3319911"/>
        <a:ext cx="5198815" cy="479482"/>
      </dsp:txXfrm>
    </dsp:sp>
    <dsp:sp modelId="{43AF57C4-69C8-4CDC-942A-0865AD12C260}">
      <dsp:nvSpPr>
        <dsp:cNvPr id="0" name=""/>
        <dsp:cNvSpPr/>
      </dsp:nvSpPr>
      <dsp:spPr>
        <a:xfrm>
          <a:off x="0" y="4376132"/>
          <a:ext cx="7500990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A68A34-5A83-44A2-8E33-B790B827768C}">
      <dsp:nvSpPr>
        <dsp:cNvPr id="0" name=""/>
        <dsp:cNvSpPr/>
      </dsp:nvSpPr>
      <dsp:spPr>
        <a:xfrm>
          <a:off x="375049" y="4110452"/>
          <a:ext cx="5250693" cy="5313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8464" tIns="0" rIns="198464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>
              <a:latin typeface="+mj-lt"/>
              <a:sym typeface="Wingdings" pitchFamily="2" charset="2"/>
            </a:rPr>
            <a:t>6. Pelaporan</a:t>
          </a:r>
          <a:endParaRPr lang="id-ID" sz="2400" kern="1200" dirty="0"/>
        </a:p>
      </dsp:txBody>
      <dsp:txXfrm>
        <a:off x="400988" y="4136391"/>
        <a:ext cx="5198815" cy="479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E739AD-E28E-4AB4-BB53-6E1A1A4F972E}">
      <dsp:nvSpPr>
        <dsp:cNvPr id="0" name=""/>
        <dsp:cNvSpPr/>
      </dsp:nvSpPr>
      <dsp:spPr>
        <a:xfrm>
          <a:off x="0" y="0"/>
          <a:ext cx="8786842" cy="1463040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300" kern="1200" dirty="0" smtClean="0"/>
            <a:t>Dimulai dgn curah pendapat </a:t>
          </a:r>
          <a:r>
            <a:rPr lang="id-ID" sz="4300" i="1" kern="1200" dirty="0" smtClean="0"/>
            <a:t>(brainstorming); </a:t>
          </a:r>
          <a:r>
            <a:rPr lang="id-ID" sz="4300" kern="1200" dirty="0" smtClean="0"/>
            <a:t>bertujuan untuk:</a:t>
          </a:r>
          <a:endParaRPr lang="id-ID" sz="4300" kern="1200" dirty="0"/>
        </a:p>
      </dsp:txBody>
      <dsp:txXfrm>
        <a:off x="0" y="0"/>
        <a:ext cx="8786842" cy="1463040"/>
      </dsp:txXfrm>
    </dsp:sp>
    <dsp:sp modelId="{C6006464-664C-4BB5-8942-0C93CE7A0F50}">
      <dsp:nvSpPr>
        <dsp:cNvPr id="0" name=""/>
        <dsp:cNvSpPr/>
      </dsp:nvSpPr>
      <dsp:spPr>
        <a:xfrm>
          <a:off x="4290" y="1463040"/>
          <a:ext cx="2926087" cy="30723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/>
            <a:t>(1) mengetahui kemajuan yg dicapai dan masalah yg dihadapi / kelemahan yg dialami.</a:t>
          </a:r>
          <a:endParaRPr lang="id-ID" sz="2800" kern="1200" dirty="0"/>
        </a:p>
      </dsp:txBody>
      <dsp:txXfrm>
        <a:off x="4290" y="1463040"/>
        <a:ext cx="2926087" cy="3072384"/>
      </dsp:txXfrm>
    </dsp:sp>
    <dsp:sp modelId="{443B4B60-B234-4E94-8230-913C7EBCB694}">
      <dsp:nvSpPr>
        <dsp:cNvPr id="0" name=""/>
        <dsp:cNvSpPr/>
      </dsp:nvSpPr>
      <dsp:spPr>
        <a:xfrm>
          <a:off x="2930377" y="1463040"/>
          <a:ext cx="2926087" cy="30723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b="0" kern="1200" dirty="0" smtClean="0"/>
            <a:t>(2) refleksi/mawas diri, utk membangkit kesadaran/keprihatinan...,,,</a:t>
          </a:r>
          <a:endParaRPr lang="id-ID" sz="2800" b="0" kern="1200" dirty="0"/>
        </a:p>
      </dsp:txBody>
      <dsp:txXfrm>
        <a:off x="2930377" y="1463040"/>
        <a:ext cx="2926087" cy="3072384"/>
      </dsp:txXfrm>
    </dsp:sp>
    <dsp:sp modelId="{1E3F815B-1D87-4508-BB8D-481956F0DE7D}">
      <dsp:nvSpPr>
        <dsp:cNvPr id="0" name=""/>
        <dsp:cNvSpPr/>
      </dsp:nvSpPr>
      <dsp:spPr>
        <a:xfrm>
          <a:off x="5856464" y="1463040"/>
          <a:ext cx="2926087" cy="307238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/>
            <a:t>(3) merumuskan titik tolak bagi sekolah dlm mengembangkan diri (dlm hal mutu)</a:t>
          </a:r>
          <a:endParaRPr lang="id-ID" sz="2800" kern="1200" dirty="0"/>
        </a:p>
      </dsp:txBody>
      <dsp:txXfrm>
        <a:off x="5856464" y="1463040"/>
        <a:ext cx="2926087" cy="3072384"/>
      </dsp:txXfrm>
    </dsp:sp>
    <dsp:sp modelId="{779682E5-9932-4CA1-BE68-23BDEB8B6575}">
      <dsp:nvSpPr>
        <dsp:cNvPr id="0" name=""/>
        <dsp:cNvSpPr/>
      </dsp:nvSpPr>
      <dsp:spPr>
        <a:xfrm>
          <a:off x="0" y="4535424"/>
          <a:ext cx="8786842" cy="341376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ECAFFE-D0BB-4ED9-96B9-516D89C6AD59}">
      <dsp:nvSpPr>
        <dsp:cNvPr id="0" name=""/>
        <dsp:cNvSpPr/>
      </dsp:nvSpPr>
      <dsp:spPr>
        <a:xfrm>
          <a:off x="0" y="0"/>
          <a:ext cx="6983064" cy="1478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Disebut </a:t>
          </a:r>
          <a:r>
            <a:rPr lang="id-ID" sz="2400" i="1" kern="1200" dirty="0" smtClean="0"/>
            <a:t>school review </a:t>
          </a:r>
          <a:r>
            <a:rPr lang="id-ID" sz="2400" kern="1200" dirty="0" smtClean="0"/>
            <a:t>atau penilaian keadaan sekolah scr menyeluruh sbg tindakan awal sebelum melakukan perencanaan pengembangan sekolah.</a:t>
          </a:r>
          <a:endParaRPr lang="id-ID" sz="2400" kern="1200" dirty="0"/>
        </a:p>
      </dsp:txBody>
      <dsp:txXfrm>
        <a:off x="43312" y="43312"/>
        <a:ext cx="5387359" cy="1392142"/>
      </dsp:txXfrm>
    </dsp:sp>
    <dsp:sp modelId="{D0E9E857-E1B3-455F-908F-DCD79E0FC888}">
      <dsp:nvSpPr>
        <dsp:cNvPr id="0" name=""/>
        <dsp:cNvSpPr/>
      </dsp:nvSpPr>
      <dsp:spPr>
        <a:xfrm>
          <a:off x="616152" y="1725227"/>
          <a:ext cx="6983064" cy="1478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kern="1200" dirty="0" smtClean="0"/>
            <a:t>Terdpt nuansa kesadaran dan pengakuan jujur serta refleksi akan kondisi yg dialami.</a:t>
          </a:r>
          <a:endParaRPr lang="id-ID" sz="2300" kern="1200" dirty="0"/>
        </a:p>
      </dsp:txBody>
      <dsp:txXfrm>
        <a:off x="659464" y="1768539"/>
        <a:ext cx="5319089" cy="1392142"/>
      </dsp:txXfrm>
    </dsp:sp>
    <dsp:sp modelId="{4100B04F-B012-47D9-AF1F-4FEC7DED8D40}">
      <dsp:nvSpPr>
        <dsp:cNvPr id="0" name=""/>
        <dsp:cNvSpPr/>
      </dsp:nvSpPr>
      <dsp:spPr>
        <a:xfrm>
          <a:off x="1232305" y="3450455"/>
          <a:ext cx="6983064" cy="147876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kern="1200" dirty="0" smtClean="0"/>
            <a:t>Berkembang kepedulian bersama akan masalah yg dihadapi sekolah dan dorongan utk keluar dari masalah dan keinginan utk melakukan perbaikan.</a:t>
          </a:r>
          <a:endParaRPr lang="id-ID" sz="2300" kern="1200" dirty="0"/>
        </a:p>
      </dsp:txBody>
      <dsp:txXfrm>
        <a:off x="1275617" y="3493767"/>
        <a:ext cx="5319089" cy="1392142"/>
      </dsp:txXfrm>
    </dsp:sp>
    <dsp:sp modelId="{39CC7A58-99D6-4757-A7FA-D89D9569BE3B}">
      <dsp:nvSpPr>
        <dsp:cNvPr id="0" name=""/>
        <dsp:cNvSpPr/>
      </dsp:nvSpPr>
      <dsp:spPr>
        <a:xfrm>
          <a:off x="6021866" y="1121398"/>
          <a:ext cx="961198" cy="96119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3600" kern="1200"/>
        </a:p>
      </dsp:txBody>
      <dsp:txXfrm>
        <a:off x="6238136" y="1121398"/>
        <a:ext cx="528658" cy="723301"/>
      </dsp:txXfrm>
    </dsp:sp>
    <dsp:sp modelId="{9A1BF570-DC2C-43A9-8056-AFD269D7B135}">
      <dsp:nvSpPr>
        <dsp:cNvPr id="0" name=""/>
        <dsp:cNvSpPr/>
      </dsp:nvSpPr>
      <dsp:spPr>
        <a:xfrm>
          <a:off x="6638018" y="2836767"/>
          <a:ext cx="961198" cy="96119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3600" kern="1200"/>
        </a:p>
      </dsp:txBody>
      <dsp:txXfrm>
        <a:off x="6854288" y="2836767"/>
        <a:ext cx="528658" cy="7233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F5C64D-C024-41A2-9A21-0868DBA98048}">
      <dsp:nvSpPr>
        <dsp:cNvPr id="0" name=""/>
        <dsp:cNvSpPr/>
      </dsp:nvSpPr>
      <dsp:spPr>
        <a:xfrm>
          <a:off x="1121555" y="439"/>
          <a:ext cx="1559741" cy="15597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b="0" kern="1200" dirty="0" smtClean="0">
              <a:latin typeface="Arial" pitchFamily="34" charset="0"/>
              <a:cs typeface="Arial" pitchFamily="34" charset="0"/>
            </a:rPr>
            <a:t>Evaluasi Diri</a:t>
          </a:r>
          <a:endParaRPr lang="id-ID" sz="2400" b="0" kern="1200" dirty="0">
            <a:latin typeface="Arial" pitchFamily="34" charset="0"/>
            <a:cs typeface="Arial" pitchFamily="34" charset="0"/>
          </a:endParaRPr>
        </a:p>
      </dsp:txBody>
      <dsp:txXfrm>
        <a:off x="1349974" y="228858"/>
        <a:ext cx="1102903" cy="1102903"/>
      </dsp:txXfrm>
    </dsp:sp>
    <dsp:sp modelId="{C51A24DF-D42C-4940-A1CF-30AEF4505E70}">
      <dsp:nvSpPr>
        <dsp:cNvPr id="0" name=""/>
        <dsp:cNvSpPr/>
      </dsp:nvSpPr>
      <dsp:spPr>
        <a:xfrm>
          <a:off x="1449101" y="1686832"/>
          <a:ext cx="904649" cy="904649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500" kern="1200"/>
        </a:p>
      </dsp:txBody>
      <dsp:txXfrm>
        <a:off x="1569012" y="2032770"/>
        <a:ext cx="664827" cy="212773"/>
      </dsp:txXfrm>
    </dsp:sp>
    <dsp:sp modelId="{9A5E9868-1116-47B6-96CE-EFE276C7ECEF}">
      <dsp:nvSpPr>
        <dsp:cNvPr id="0" name=""/>
        <dsp:cNvSpPr/>
      </dsp:nvSpPr>
      <dsp:spPr>
        <a:xfrm>
          <a:off x="1121555" y="2718132"/>
          <a:ext cx="1559741" cy="15597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id-ID" sz="2400" b="0" i="1" kern="1200" dirty="0" smtClean="0">
              <a:latin typeface="Arial" pitchFamily="34" charset="0"/>
              <a:cs typeface="Arial" pitchFamily="34" charset="0"/>
            </a:rPr>
            <a:t>brainstorming</a:t>
          </a:r>
          <a:endParaRPr lang="id-ID" sz="1600" b="0" kern="1200" dirty="0">
            <a:latin typeface="Arial" pitchFamily="34" charset="0"/>
            <a:cs typeface="Arial" pitchFamily="34" charset="0"/>
          </a:endParaRPr>
        </a:p>
      </dsp:txBody>
      <dsp:txXfrm>
        <a:off x="1349974" y="2946551"/>
        <a:ext cx="1102903" cy="1102903"/>
      </dsp:txXfrm>
    </dsp:sp>
    <dsp:sp modelId="{7BFA3314-73C8-4373-BB36-58E50D80A7F7}">
      <dsp:nvSpPr>
        <dsp:cNvPr id="0" name=""/>
        <dsp:cNvSpPr/>
      </dsp:nvSpPr>
      <dsp:spPr>
        <a:xfrm>
          <a:off x="2915258" y="1849045"/>
          <a:ext cx="495997" cy="5802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500" kern="1200"/>
        </a:p>
      </dsp:txBody>
      <dsp:txXfrm>
        <a:off x="2915258" y="1965090"/>
        <a:ext cx="347198" cy="348133"/>
      </dsp:txXfrm>
    </dsp:sp>
    <dsp:sp modelId="{D9C25BBF-7C82-4A70-95AD-5464108B996D}">
      <dsp:nvSpPr>
        <dsp:cNvPr id="0" name=""/>
        <dsp:cNvSpPr/>
      </dsp:nvSpPr>
      <dsp:spPr>
        <a:xfrm>
          <a:off x="3617141" y="579415"/>
          <a:ext cx="3119482" cy="311948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4100" kern="1200" dirty="0" smtClean="0"/>
            <a:t>Profil Sekolah</a:t>
          </a:r>
          <a:endParaRPr lang="id-ID" sz="4100" kern="1200" dirty="0"/>
        </a:p>
      </dsp:txBody>
      <dsp:txXfrm>
        <a:off x="4073979" y="1036253"/>
        <a:ext cx="2205806" cy="220580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3AD95C4-6398-4982-A7A8-DC5FECF4D4EE}">
      <dsp:nvSpPr>
        <dsp:cNvPr id="0" name=""/>
        <dsp:cNvSpPr/>
      </dsp:nvSpPr>
      <dsp:spPr>
        <a:xfrm>
          <a:off x="2515468" y="1425"/>
          <a:ext cx="2255738" cy="1127869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700" kern="1200" dirty="0" smtClean="0"/>
            <a:t>Peran Kepala Sekolah</a:t>
          </a:r>
          <a:endParaRPr lang="id-ID" sz="2700" kern="1200" dirty="0"/>
        </a:p>
      </dsp:txBody>
      <dsp:txXfrm>
        <a:off x="2548502" y="34459"/>
        <a:ext cx="2189670" cy="1061801"/>
      </dsp:txXfrm>
    </dsp:sp>
    <dsp:sp modelId="{FE3AFD4C-DC31-415E-8E1A-EECC3C268D38}">
      <dsp:nvSpPr>
        <dsp:cNvPr id="0" name=""/>
        <dsp:cNvSpPr/>
      </dsp:nvSpPr>
      <dsp:spPr>
        <a:xfrm rot="3600000">
          <a:off x="3986700" y="1981481"/>
          <a:ext cx="1176382" cy="39475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700" kern="1200"/>
        </a:p>
      </dsp:txBody>
      <dsp:txXfrm>
        <a:off x="4105126" y="2060432"/>
        <a:ext cx="939530" cy="236852"/>
      </dsp:txXfrm>
    </dsp:sp>
    <dsp:sp modelId="{C2DE62F7-7186-4AAA-B7E2-7C6570793509}">
      <dsp:nvSpPr>
        <dsp:cNvPr id="0" name=""/>
        <dsp:cNvSpPr/>
      </dsp:nvSpPr>
      <dsp:spPr>
        <a:xfrm>
          <a:off x="4378577" y="3228423"/>
          <a:ext cx="2255738" cy="1127869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-20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700" kern="1200" dirty="0" smtClean="0"/>
            <a:t>Peran Ortu &amp; Masyarakat</a:t>
          </a:r>
          <a:endParaRPr lang="id-ID" sz="2700" kern="1200" dirty="0"/>
        </a:p>
      </dsp:txBody>
      <dsp:txXfrm>
        <a:off x="4411611" y="3261457"/>
        <a:ext cx="2189670" cy="1061801"/>
      </dsp:txXfrm>
    </dsp:sp>
    <dsp:sp modelId="{119BD74E-1103-4BFC-ACB3-9F619CA3E02B}">
      <dsp:nvSpPr>
        <dsp:cNvPr id="0" name=""/>
        <dsp:cNvSpPr/>
      </dsp:nvSpPr>
      <dsp:spPr>
        <a:xfrm rot="10800000">
          <a:off x="3055146" y="3594981"/>
          <a:ext cx="1176382" cy="39475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-6902"/>
            <a:lumOff val="17528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700" kern="1200"/>
        </a:p>
      </dsp:txBody>
      <dsp:txXfrm rot="10800000">
        <a:off x="3173572" y="3673932"/>
        <a:ext cx="939530" cy="236852"/>
      </dsp:txXfrm>
    </dsp:sp>
    <dsp:sp modelId="{AC897223-2C5E-42CF-B928-72CA6D6D4349}">
      <dsp:nvSpPr>
        <dsp:cNvPr id="0" name=""/>
        <dsp:cNvSpPr/>
      </dsp:nvSpPr>
      <dsp:spPr>
        <a:xfrm>
          <a:off x="652360" y="3228423"/>
          <a:ext cx="2255738" cy="1127869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700" kern="1200" dirty="0" smtClean="0"/>
            <a:t>Peran Guru &amp; Staf</a:t>
          </a:r>
          <a:endParaRPr lang="id-ID" sz="2700" kern="1200" dirty="0"/>
        </a:p>
      </dsp:txBody>
      <dsp:txXfrm>
        <a:off x="685394" y="3261457"/>
        <a:ext cx="2189670" cy="1061801"/>
      </dsp:txXfrm>
    </dsp:sp>
    <dsp:sp modelId="{4D51F1F7-2E47-433C-917F-73E9C3E8FF75}">
      <dsp:nvSpPr>
        <dsp:cNvPr id="0" name=""/>
        <dsp:cNvSpPr/>
      </dsp:nvSpPr>
      <dsp:spPr>
        <a:xfrm rot="18000000">
          <a:off x="2123592" y="1981481"/>
          <a:ext cx="1176382" cy="39475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shade val="90000"/>
            <a:hueOff val="0"/>
            <a:satOff val="-13805"/>
            <a:lumOff val="35056"/>
            <a:alphaOff val="0"/>
          </a:schemeClr>
        </a:solidFill>
        <a:ln>
          <a:noFill/>
        </a:ln>
        <a:effectLst/>
        <a:sp3d z="-52400" extrusionH="1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700" kern="1200"/>
        </a:p>
      </dsp:txBody>
      <dsp:txXfrm>
        <a:off x="2242018" y="2060432"/>
        <a:ext cx="939530" cy="236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5B2DDF-869C-407B-8534-0EC08A84DA19}" type="datetimeFigureOut">
              <a:rPr lang="en-US" smtClean="0"/>
              <a:pPr/>
              <a:t>3/21/2019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3046AD-88E5-452D-9D0E-F49E56EA69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476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FDC6FB-9929-49AC-A4F4-B936C6043C2D}" type="datetimeFigureOut">
              <a:rPr lang="id-ID" smtClean="0"/>
              <a:t>21/03/2019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363"/>
            <a:ext cx="5486400" cy="4191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51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BB1DE-229B-482D-955F-28CCB296AC4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32227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EBB1DE-229B-482D-955F-28CCB296AC45}" type="slidenum">
              <a:rPr lang="id-ID" smtClean="0"/>
              <a:t>8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20FD8F5-8862-4FED-B321-68A5A016E9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B3AA65-AD1E-451A-976C-1F1CD774F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D4922-0787-4DE7-850D-A6931AABE3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06FAB2-4B47-4108-B927-931D77F89C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9CDF54-4316-4F87-B1F8-DEF950DFB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9640CC-0343-468B-A233-640F08C4A5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93C0872-231C-4B25-9040-D370435AA1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A3F1C-04DB-4232-982E-C3D4F69498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C7CDEB-A543-4740-8ACB-7D96FBFAB64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188169-A695-42D7-8EE3-9D5493A7C9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F458FC-29F1-4B04-8F86-EA37516CF0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C2992-DC90-4642-9655-B20602A62B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DA454-ECF0-494F-A5B1-94F6B0FEE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72F26-F1D2-4026-9D62-EBE8699064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8E719-C8F6-4D99-A459-D3D43C68F48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B94EC5-16B3-4B82-9B6C-B1CC9205BD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7AF6C5-A4F2-4B53-84D5-3534ACEA77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8DDC89-0AA3-41DF-B341-7DFD2F0FCA2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A0ACABD-807B-4653-B95F-B242D4DF35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C7A4F1-E17B-4BA5-9CC2-1F0F100557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026A15-305A-4CE9-988C-5F705E2B9B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0A5DA-0C0C-47AB-9940-93F99C72F3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DAE999-7196-4E60-A9DF-3D8110801C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78074-503D-4AA7-8456-F6107B116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00B211-DA57-488A-8A3A-9AEDE3389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38880D-CDEE-40B1-BCC1-EA7B33D163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FD2341-11F0-42DB-B8CF-34743B10DF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4D961-DFEC-4FD3-9060-FC3CDF42BB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BDD584-38CD-46F8-AA9A-34B7D6CC5B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93D490-56B7-43D0-9AFE-A3922F57F4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788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fld id="{DC85896F-E399-4172-9A9B-43266CE67D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F37DE-0CED-4699-8264-DCE88A46F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EA1A5-655C-4DA8-90E3-E2CEE0E11B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B52249-C324-43EA-B990-0A97D859FA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5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</p:grpSp>
      <p:sp>
        <p:nvSpPr>
          <p:cNvPr id="1536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B85F2A4-2A80-4C0C-A594-E12474E998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9ADB4-5F0D-4389-9006-4C3D29E033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AA9B79-5A39-42C7-AC32-085FA9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10EFD-FCDA-47A0-9258-E40DD0FE8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B754DC-08E3-4A80-AC8F-A9199B004D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80DE7-B478-41F8-B51A-ACF29CA5A3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CA00B-2585-4DD2-8D01-82854D5D05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19E1C-8F92-49FA-90F9-7950A008C0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153A7-D278-43A5-9D4F-63733E5510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F736F-2240-4F98-9711-C2509E8235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38F40-4ADF-4C2A-81CD-016FC053B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76D60F-BD3B-47E9-BFEB-CE165EA4DE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A9B195-08F0-4BA3-BA8B-A183C1B99F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14F7F-C02A-4740-BA0D-3DD3EB3B1F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11826-5634-4383-9D0E-51BB878831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EEFD92-4646-484D-8196-2950862B26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928109-CADF-4A0F-BCDB-E423F2F91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1751B-AC76-4C47-A32F-8F31C1B342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49AD6-A716-46BE-91EA-4FA967F643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EB7CC-A050-4DDF-A331-A99AA0A388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/>
        </p:nvGrpSpPr>
        <p:grpSpPr bwMode="auto">
          <a:xfrm>
            <a:off x="0" y="914400"/>
            <a:ext cx="8686800" cy="2514600"/>
            <a:chOff x="0" y="576"/>
            <a:chExt cx="5472" cy="1584"/>
          </a:xfrm>
        </p:grpSpPr>
        <p:sp>
          <p:nvSpPr>
            <p:cNvPr id="5" name="Oval 7"/>
            <p:cNvSpPr>
              <a:spLocks noChangeArrowheads="1"/>
            </p:cNvSpPr>
            <p:nvPr/>
          </p:nvSpPr>
          <p:spPr bwMode="auto">
            <a:xfrm>
              <a:off x="144" y="576"/>
              <a:ext cx="1584" cy="1584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6" name="Rectangle 8"/>
            <p:cNvSpPr>
              <a:spLocks noChangeArrowheads="1"/>
            </p:cNvSpPr>
            <p:nvPr/>
          </p:nvSpPr>
          <p:spPr bwMode="hidden">
            <a:xfrm>
              <a:off x="0" y="1056"/>
              <a:ext cx="2976" cy="7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hidden">
            <a:xfrm>
              <a:off x="2496" y="1056"/>
              <a:ext cx="2976" cy="720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Freeform 10"/>
            <p:cNvSpPr>
              <a:spLocks noChangeArrowheads="1"/>
            </p:cNvSpPr>
            <p:nvPr/>
          </p:nvSpPr>
          <p:spPr bwMode="auto">
            <a:xfrm>
              <a:off x="384" y="960"/>
              <a:ext cx="144" cy="913"/>
            </a:xfrm>
            <a:custGeom>
              <a:avLst/>
              <a:gdLst/>
              <a:ahLst/>
              <a:cxnLst>
                <a:cxn ang="0">
                  <a:pos x="1000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1000" y="0"/>
                </a:cxn>
              </a:cxnLst>
              <a:rect l="0" t="0" r="r" b="b"/>
              <a:pathLst>
                <a:path w="1000" h="1000">
                  <a:moveTo>
                    <a:pt x="1000" y="1000"/>
                  </a:moveTo>
                  <a:lnTo>
                    <a:pt x="0" y="1000"/>
                  </a:lnTo>
                  <a:lnTo>
                    <a:pt x="0" y="0"/>
                  </a:lnTo>
                  <a:lnTo>
                    <a:pt x="1000" y="0"/>
                  </a:lnTo>
                </a:path>
              </a:pathLst>
            </a:custGeom>
            <a:noFill/>
            <a:ln w="76200" cmpd="sng">
              <a:solidFill>
                <a:schemeClr val="tx2"/>
              </a:solidFill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11"/>
            <p:cNvSpPr>
              <a:spLocks noChangeArrowheads="1"/>
            </p:cNvSpPr>
            <p:nvPr/>
          </p:nvSpPr>
          <p:spPr bwMode="auto">
            <a:xfrm>
              <a:off x="4944" y="762"/>
              <a:ext cx="165" cy="86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00" y="0"/>
                </a:cxn>
                <a:cxn ang="0">
                  <a:pos x="1000" y="1000"/>
                </a:cxn>
                <a:cxn ang="0">
                  <a:pos x="0" y="1000"/>
                </a:cxn>
              </a:cxnLst>
              <a:rect l="0" t="0" r="r" b="b"/>
              <a:pathLst>
                <a:path w="1000" h="1000">
                  <a:moveTo>
                    <a:pt x="0" y="0"/>
                  </a:moveTo>
                  <a:lnTo>
                    <a:pt x="1000" y="0"/>
                  </a:lnTo>
                  <a:lnTo>
                    <a:pt x="1000" y="1000"/>
                  </a:lnTo>
                  <a:lnTo>
                    <a:pt x="0" y="1000"/>
                  </a:lnTo>
                </a:path>
              </a:pathLst>
            </a:custGeom>
            <a:noFill/>
            <a:ln w="76200" cap="flat" cmpd="sng">
              <a:solidFill>
                <a:schemeClr val="accent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286000" y="3581400"/>
            <a:ext cx="5638800" cy="19050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4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38200" y="1443038"/>
            <a:ext cx="7086600" cy="16002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E2B5E9A-AC4F-4767-B617-83F7061FB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62EC83-CBD5-4B9E-8021-248A51BDBE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787B9F-34E4-4847-90C5-28B22D98A2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9325" y="1981200"/>
            <a:ext cx="375443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163" y="1981200"/>
            <a:ext cx="375443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AD00C-6D23-485F-A9E5-F81D710F86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3A399-78EA-46C6-9F07-60B653559D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A3269-4594-49E1-8F4A-A5E80E5C06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1F963-92E4-41AB-8C29-1EA83C5D82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F4666-8549-4891-9808-21CEB55CE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E3A48-BCF7-431E-94DD-D532B27F70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69F7F-D1AC-4DAB-B733-BA301B7599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27503-2693-4A61-B71F-22076C2341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1313" y="96838"/>
            <a:ext cx="1919287" cy="59991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31863" y="96838"/>
            <a:ext cx="5607050" cy="59991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D2F3D-8FA5-4FC6-ACF9-0E2D2D9F5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0013" y="301625"/>
            <a:ext cx="7313612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3EB7CC-A050-4DDF-A331-A99AA0A388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664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64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F5BD65F-7964-491E-8D27-287B5B0E95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BB652E-B5B5-4C8F-A32E-FC9D141EF7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9DA7E-32F1-4615-A5F1-5665A12132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BB96B5-0BB0-4485-855A-14751A71EE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7FDED-FB06-472A-84FF-F842CA78C4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556E4-B2AA-484F-9560-E5581502F5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87974-89DE-444B-B1F6-5A7955771F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FEE3C8-B382-4DE2-89DD-A41558A470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7393C-9671-433A-B84E-3627F2A0A0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E23E8A-3EA9-4493-877C-E6D86D7A0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F7A87-9C14-484A-821C-E6ED86345D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E70A8-8545-4D6F-B13F-366444A6C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CC22161-3BD7-4073-BB17-39C8EF411F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186D97-92BF-45F8-8813-1F3FB60B9A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561EA-9B61-4527-9089-BFEB2E5F44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0651B-118A-4F86-92A2-F7C382A022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9B9A90-99BC-4BF6-8B30-3741CDE3AB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46C764-AF6C-48B3-9537-68D27E83D5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5820D-5D2D-49AB-B280-AF7487E62F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5458E-235F-4E57-BB74-EE83272FB3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ABAA5-5856-4E77-B743-F307680C0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D5474-A3BF-4398-B11F-E480862408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381BF-BAAD-468D-8BF9-3CE04ECA2C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A0B931-BF83-4F2E-A7C2-75DA642CBA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327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7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319EC71-A310-40DA-A3B7-E75504A47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75591-6749-4772-9ED9-6A30CFCC74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31413-75D4-4EAD-8A99-779D03D705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E4A25E-ED3B-492A-B6C7-FA37D91E63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6B0C5A-5CC7-4CEA-89C3-691B90C23B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E0AAB-E84A-45EC-8E6D-E204AFA2AB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F90B8-A1BA-4A54-B3C5-E7B08F8871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4209BF-E024-48C4-813C-B8B887C50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06225-B4E4-462D-91E0-C461BB98AF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E21A80-07DD-4F22-AF15-91E9260C1E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83FBF-9E6B-459B-847D-2741EAEE1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6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6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9AE2B-EC17-4FE8-A82F-44B85DE412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5BB762-BF46-4B8A-AC59-9586EE2870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3026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 anchor="b"/>
          <a:lstStyle>
            <a:lvl1pPr>
              <a:defRPr sz="57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27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21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82154F9-4497-4BEC-849B-5DADCEE417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1CD298-66EA-4D49-9601-6BEB274AE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CF6D2-9220-44EA-AC65-7165975A34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87C984-C882-4F31-9A16-26E6B0CCF9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A322D-8E83-4346-A517-6FFFC4891F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06F231-6D4B-49FB-9203-19B68234CF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EC536-E20B-4C99-8683-93978432B3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479653-A1C7-4879-9E5A-2F0E7E2148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229566-40AD-4396-911F-94F1154619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4D45B-474B-45CA-9F61-D1F033F011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299664-8C7E-4B1F-B703-3287E4C7E3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CB2017-34DE-4C43-9A0A-4B7AA9A415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228600" y="99060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228600" y="1447800"/>
            <a:ext cx="2286000" cy="2514600"/>
            <a:chOff x="144" y="912"/>
            <a:chExt cx="1440" cy="1584"/>
          </a:xfrm>
        </p:grpSpPr>
        <p:sp>
          <p:nvSpPr>
            <p:cNvPr id="6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371600"/>
            <a:ext cx="5867400" cy="2286000"/>
          </a:xfrm>
        </p:spPr>
        <p:txBody>
          <a:bodyPr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5791200" cy="14478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62FBCBA-3532-4F59-8FF4-0652471875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93B658-6B77-40E2-9797-6934D6FD19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D02D93-63D6-4603-8236-408099604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D2E791-A594-4EE5-9EE1-65C5F01396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37D578-EAFE-4E31-8084-FE5F3E04D4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76B01-D45F-4D10-B1FF-CD27E865B7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DE075C-A15B-4B08-9A57-8CDACD5948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7FDDE2-AC23-46DA-88A3-55468CE5CD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8DEAC-4EA2-4154-AC68-3B3135F244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77F9B-B6F4-4555-B112-B3DCFEB590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1DD42-8676-47B9-BA02-D371FED0A6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457200"/>
            <a:ext cx="17526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6400" y="457200"/>
            <a:ext cx="51054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6D609-1C1E-4A7D-AED3-0ADDA0625D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22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78074-503D-4AA7-8456-F6107B116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2236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2237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C878CF1-AEF9-4AD3-AD38-4E76A3DBA7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CB339-5DDD-4769-9AA3-87CEA2CA7D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763AC-457C-4F34-94D0-E41BDA1661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9ADB6-E17F-48A8-885A-2EE7327860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BAAEFC-CF83-445E-B13B-ED8DB7778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C5BD94-BAD8-4007-9183-4EF691DCEF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A698AA-E5E2-49C2-B1E7-AE7135E3B2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1.xml"/><Relationship Id="rId3" Type="http://schemas.openxmlformats.org/officeDocument/2006/relationships/slideLayout" Target="../slideLayouts/slideLayout106.xml"/><Relationship Id="rId7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5.xml"/><Relationship Id="rId1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12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3.xml"/><Relationship Id="rId3" Type="http://schemas.openxmlformats.org/officeDocument/2006/relationships/slideLayout" Target="../slideLayouts/slideLayout128.xml"/><Relationship Id="rId7" Type="http://schemas.openxmlformats.org/officeDocument/2006/relationships/slideLayout" Target="../slideLayouts/slideLayout132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7.xml"/><Relationship Id="rId1" Type="http://schemas.openxmlformats.org/officeDocument/2006/relationships/slideLayout" Target="../slideLayouts/slideLayout126.xml"/><Relationship Id="rId6" Type="http://schemas.openxmlformats.org/officeDocument/2006/relationships/slideLayout" Target="../slideLayouts/slideLayout131.xml"/><Relationship Id="rId11" Type="http://schemas.openxmlformats.org/officeDocument/2006/relationships/slideLayout" Target="../slideLayouts/slideLayout136.xml"/><Relationship Id="rId5" Type="http://schemas.openxmlformats.org/officeDocument/2006/relationships/slideLayout" Target="../slideLayouts/slideLayout130.xml"/><Relationship Id="rId10" Type="http://schemas.openxmlformats.org/officeDocument/2006/relationships/slideLayout" Target="../slideLayouts/slideLayout135.xml"/><Relationship Id="rId4" Type="http://schemas.openxmlformats.org/officeDocument/2006/relationships/slideLayout" Target="../slideLayouts/slideLayout129.xml"/><Relationship Id="rId9" Type="http://schemas.openxmlformats.org/officeDocument/2006/relationships/slideLayout" Target="../slideLayouts/slideLayout13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8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7.xml"/><Relationship Id="rId1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82.xml"/><Relationship Id="rId1" Type="http://schemas.openxmlformats.org/officeDocument/2006/relationships/slideLayout" Target="../slideLayouts/slideLayout81.xml"/><Relationship Id="rId6" Type="http://schemas.openxmlformats.org/officeDocument/2006/relationships/slideLayout" Target="../slideLayouts/slideLayout86.xml"/><Relationship Id="rId11" Type="http://schemas.openxmlformats.org/officeDocument/2006/relationships/slideLayout" Target="../slideLayouts/slideLayout91.xml"/><Relationship Id="rId5" Type="http://schemas.openxmlformats.org/officeDocument/2006/relationships/slideLayout" Target="../slideLayouts/slideLayout85.xml"/><Relationship Id="rId10" Type="http://schemas.openxmlformats.org/officeDocument/2006/relationships/slideLayout" Target="../slideLayouts/slideLayout90.xml"/><Relationship Id="rId4" Type="http://schemas.openxmlformats.org/officeDocument/2006/relationships/slideLayout" Target="../slideLayouts/slideLayout84.xml"/><Relationship Id="rId9" Type="http://schemas.openxmlformats.org/officeDocument/2006/relationships/slideLayout" Target="../slideLayouts/slideLayout89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0.xml"/><Relationship Id="rId3" Type="http://schemas.openxmlformats.org/officeDocument/2006/relationships/slideLayout" Target="../slideLayouts/slideLayout95.xml"/><Relationship Id="rId7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4.xml"/><Relationship Id="rId1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96.xml"/><Relationship Id="rId9" Type="http://schemas.openxmlformats.org/officeDocument/2006/relationships/slideLayout" Target="../slideLayouts/slideLayout10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fld id="{6A07B62C-8FC6-42E1-AE64-A5039B4C13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0248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28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4043" r:id="rId12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427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fld id="{8961454B-B47A-4F54-9AB0-55C8A77F68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4344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54281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82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83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84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85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86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87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88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89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0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1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2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3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4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5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6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7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8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299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0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1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2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3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4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5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6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7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8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09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10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4311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8" r:id="rId1"/>
    <p:sldLayoutId id="2147483977" r:id="rId2"/>
    <p:sldLayoutId id="2147483978" r:id="rId3"/>
    <p:sldLayoutId id="2147483979" r:id="rId4"/>
    <p:sldLayoutId id="2147483980" r:id="rId5"/>
    <p:sldLayoutId id="2147483981" r:id="rId6"/>
    <p:sldLayoutId id="2147483982" r:id="rId7"/>
    <p:sldLayoutId id="2147483983" r:id="rId8"/>
    <p:sldLayoutId id="2147483984" r:id="rId9"/>
    <p:sldLayoutId id="2147483985" r:id="rId10"/>
    <p:sldLayoutId id="2147483986" r:id="rId11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fld id="{46127B56-C84F-46B1-AB3A-5D7AB1338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6568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6569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6570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9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Arial" charset="0"/>
              </a:defRPr>
            </a:lvl1pPr>
          </a:lstStyle>
          <a:p>
            <a:pPr>
              <a:defRPr/>
            </a:pPr>
            <a:fld id="{3C23688A-E2E0-4C5E-AA94-8196FD55F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7415" name="Group 7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77832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833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7834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7835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7836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1" r:id="rId1"/>
    <p:sldLayoutId id="2147484007" r:id="rId2"/>
    <p:sldLayoutId id="2147484008" r:id="rId3"/>
    <p:sldLayoutId id="2147484009" r:id="rId4"/>
    <p:sldLayoutId id="2147484010" r:id="rId5"/>
    <p:sldLayoutId id="2147484011" r:id="rId6"/>
    <p:sldLayoutId id="2147484012" r:id="rId7"/>
    <p:sldLayoutId id="2147484013" r:id="rId8"/>
    <p:sldLayoutId id="2147484014" r:id="rId9"/>
    <p:sldLayoutId id="2147484015" r:id="rId10"/>
    <p:sldLayoutId id="2147484016" r:id="rId11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14339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4340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latin typeface="Arial" charset="0"/>
              </a:endParaRPr>
            </a:p>
          </p:txBody>
        </p:sp>
        <p:sp>
          <p:nvSpPr>
            <p:cNvPr id="14341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3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4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fld id="{231251DE-44D0-4CFB-A575-F7BDE56E3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9" r:id="rId1"/>
    <p:sldLayoutId id="2147483886" r:id="rId2"/>
    <p:sldLayoutId id="2147483887" r:id="rId3"/>
    <p:sldLayoutId id="2147483888" r:id="rId4"/>
    <p:sldLayoutId id="2147483889" r:id="rId5"/>
    <p:sldLayoutId id="2147483890" r:id="rId6"/>
    <p:sldLayoutId id="2147483891" r:id="rId7"/>
    <p:sldLayoutId id="2147483892" r:id="rId8"/>
    <p:sldLayoutId id="2147483893" r:id="rId9"/>
    <p:sldLayoutId id="2147483894" r:id="rId10"/>
    <p:sldLayoutId id="2147483895" r:id="rId11"/>
    <p:sldLayoutId id="2147483896" r:id="rId12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1377950"/>
            <a:ext cx="2133600" cy="1016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447800" y="1377950"/>
            <a:ext cx="7239000" cy="101600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931863" y="96838"/>
            <a:ext cx="7158037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949325" y="1981200"/>
            <a:ext cx="766127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4615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fld id="{DD087B89-255F-40E8-BEE0-B50BD69680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9465" name="Freeform 9"/>
          <p:cNvSpPr>
            <a:spLocks noChangeArrowheads="1"/>
          </p:cNvSpPr>
          <p:nvPr/>
        </p:nvSpPr>
        <p:spPr bwMode="auto">
          <a:xfrm>
            <a:off x="838200" y="561975"/>
            <a:ext cx="152400" cy="1066800"/>
          </a:xfrm>
          <a:custGeom>
            <a:avLst/>
            <a:gdLst/>
            <a:ahLst/>
            <a:cxnLst>
              <a:cxn ang="0">
                <a:pos x="1000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1000" y="1000"/>
                </a:moveTo>
                <a:lnTo>
                  <a:pt x="0" y="1000"/>
                </a:ln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76200" cmpd="sng">
            <a:solidFill>
              <a:schemeClr val="tx2"/>
            </a:solidFill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466" name="Freeform 10"/>
          <p:cNvSpPr>
            <a:spLocks noChangeArrowheads="1"/>
          </p:cNvSpPr>
          <p:nvPr/>
        </p:nvSpPr>
        <p:spPr bwMode="auto">
          <a:xfrm>
            <a:off x="8262938" y="269875"/>
            <a:ext cx="152400" cy="10731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000" y="0"/>
              </a:cxn>
              <a:cxn ang="0">
                <a:pos x="1000" y="1000"/>
              </a:cxn>
              <a:cxn ang="0">
                <a:pos x="0" y="1000"/>
              </a:cxn>
            </a:cxnLst>
            <a:rect l="0" t="0" r="r" b="b"/>
            <a:pathLst>
              <a:path w="1000" h="1000">
                <a:moveTo>
                  <a:pt x="0" y="0"/>
                </a:moveTo>
                <a:lnTo>
                  <a:pt x="1000" y="0"/>
                </a:lnTo>
                <a:lnTo>
                  <a:pt x="1000" y="1000"/>
                </a:lnTo>
                <a:lnTo>
                  <a:pt x="0" y="1000"/>
                </a:lnTo>
              </a:path>
            </a:pathLst>
          </a:custGeom>
          <a:noFill/>
          <a:ln w="762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0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  <p:sldLayoutId id="2147484044" r:id="rId12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447675" indent="-44767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889000" indent="-439738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¡"/>
        <a:defRPr sz="2800">
          <a:solidFill>
            <a:schemeClr val="tx1"/>
          </a:solidFill>
          <a:latin typeface="+mn-lt"/>
        </a:defRPr>
      </a:lvl2pPr>
      <a:lvl3pPr marL="1293813" indent="-4032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81163" indent="-38576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¡"/>
        <a:defRPr sz="2000">
          <a:solidFill>
            <a:schemeClr val="tx1"/>
          </a:solidFill>
          <a:latin typeface="+mn-lt"/>
        </a:defRPr>
      </a:lvl4pPr>
      <a:lvl5pPr marL="2070100" indent="-3873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273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845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417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98900" indent="-3873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E096FC37-E94A-468B-B433-75A4720CE8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2560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560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560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2560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2560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2561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2561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561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2561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7173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4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561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1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867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8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+mn-lt"/>
              </a:defRPr>
            </a:lvl1pPr>
          </a:lstStyle>
          <a:p>
            <a:pPr>
              <a:defRPr/>
            </a:pPr>
            <a:fld id="{F248535D-E6DF-4D8B-86A6-36FEB270D0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2" r:id="rId1"/>
    <p:sldLayoutId id="2147483917" r:id="rId2"/>
    <p:sldLayoutId id="2147483918" r:id="rId3"/>
    <p:sldLayoutId id="2147483919" r:id="rId4"/>
    <p:sldLayoutId id="2147483920" r:id="rId5"/>
    <p:sldLayoutId id="2147483921" r:id="rId6"/>
    <p:sldLayoutId id="2147483922" r:id="rId7"/>
    <p:sldLayoutId id="2147483923" r:id="rId8"/>
    <p:sldLayoutId id="2147483924" r:id="rId9"/>
    <p:sldLayoutId id="2147483925" r:id="rId10"/>
    <p:sldLayoutId id="2147483926" r:id="rId11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31747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1748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1749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1750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31751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9219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5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5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+mn-lt"/>
              </a:defRPr>
            </a:lvl1pPr>
          </a:lstStyle>
          <a:p>
            <a:pPr>
              <a:defRPr/>
            </a:pPr>
            <a:fld id="{4165903D-95A8-490B-8D94-E9040F11E2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223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3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tint val="63529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4716463" y="5345113"/>
            <a:ext cx="4427537" cy="1512887"/>
            <a:chOff x="2971" y="3367"/>
            <a:chExt cx="2789" cy="953"/>
          </a:xfrm>
        </p:grpSpPr>
        <p:sp>
          <p:nvSpPr>
            <p:cNvPr id="41987" name="Freeform 3"/>
            <p:cNvSpPr>
              <a:spLocks/>
            </p:cNvSpPr>
            <p:nvPr/>
          </p:nvSpPr>
          <p:spPr bwMode="ltGray">
            <a:xfrm>
              <a:off x="2971" y="3367"/>
              <a:ext cx="2789" cy="953"/>
            </a:xfrm>
            <a:custGeom>
              <a:avLst/>
              <a:gdLst/>
              <a:ahLst/>
              <a:cxnLst>
                <a:cxn ang="0">
                  <a:pos x="2768" y="18"/>
                </a:cxn>
                <a:cxn ang="0">
                  <a:pos x="2678" y="24"/>
                </a:cxn>
                <a:cxn ang="0">
                  <a:pos x="2613" y="102"/>
                </a:cxn>
                <a:cxn ang="0">
                  <a:pos x="2511" y="156"/>
                </a:cxn>
                <a:cxn ang="0">
                  <a:pos x="2505" y="222"/>
                </a:cxn>
                <a:cxn ang="0">
                  <a:pos x="2487" y="246"/>
                </a:cxn>
                <a:cxn ang="0">
                  <a:pos x="2469" y="252"/>
                </a:cxn>
                <a:cxn ang="0">
                  <a:pos x="2397" y="210"/>
                </a:cxn>
                <a:cxn ang="0">
                  <a:pos x="2260" y="192"/>
                </a:cxn>
                <a:cxn ang="0">
                  <a:pos x="2236" y="186"/>
                </a:cxn>
                <a:cxn ang="0">
                  <a:pos x="2218" y="192"/>
                </a:cxn>
                <a:cxn ang="0">
                  <a:pos x="2146" y="228"/>
                </a:cxn>
                <a:cxn ang="0">
                  <a:pos x="2110" y="240"/>
                </a:cxn>
                <a:cxn ang="0">
                  <a:pos x="2086" y="246"/>
                </a:cxn>
                <a:cxn ang="0">
                  <a:pos x="2074" y="258"/>
                </a:cxn>
                <a:cxn ang="0">
                  <a:pos x="2074" y="276"/>
                </a:cxn>
                <a:cxn ang="0">
                  <a:pos x="2051" y="300"/>
                </a:cxn>
                <a:cxn ang="0">
                  <a:pos x="2033" y="312"/>
                </a:cxn>
                <a:cxn ang="0">
                  <a:pos x="2021" y="324"/>
                </a:cxn>
                <a:cxn ang="0">
                  <a:pos x="2009" y="336"/>
                </a:cxn>
                <a:cxn ang="0">
                  <a:pos x="1979" y="342"/>
                </a:cxn>
                <a:cxn ang="0">
                  <a:pos x="1913" y="336"/>
                </a:cxn>
                <a:cxn ang="0">
                  <a:pos x="1877" y="330"/>
                </a:cxn>
                <a:cxn ang="0">
                  <a:pos x="1865" y="342"/>
                </a:cxn>
                <a:cxn ang="0">
                  <a:pos x="1853" y="354"/>
                </a:cxn>
                <a:cxn ang="0">
                  <a:pos x="1823" y="360"/>
                </a:cxn>
                <a:cxn ang="0">
                  <a:pos x="1764" y="342"/>
                </a:cxn>
                <a:cxn ang="0">
                  <a:pos x="1740" y="342"/>
                </a:cxn>
                <a:cxn ang="0">
                  <a:pos x="1716" y="354"/>
                </a:cxn>
                <a:cxn ang="0">
                  <a:pos x="1656" y="425"/>
                </a:cxn>
                <a:cxn ang="0">
                  <a:pos x="1614" y="569"/>
                </a:cxn>
                <a:cxn ang="0">
                  <a:pos x="1614" y="593"/>
                </a:cxn>
                <a:cxn ang="0">
                  <a:pos x="1620" y="641"/>
                </a:cxn>
                <a:cxn ang="0">
                  <a:pos x="1638" y="659"/>
                </a:cxn>
                <a:cxn ang="0">
                  <a:pos x="1632" y="671"/>
                </a:cxn>
                <a:cxn ang="0">
                  <a:pos x="1620" y="683"/>
                </a:cxn>
                <a:cxn ang="0">
                  <a:pos x="1542" y="689"/>
                </a:cxn>
                <a:cxn ang="0">
                  <a:pos x="1465" y="629"/>
                </a:cxn>
                <a:cxn ang="0">
                  <a:pos x="1333" y="587"/>
                </a:cxn>
                <a:cxn ang="0">
                  <a:pos x="1184" y="671"/>
                </a:cxn>
                <a:cxn ang="0">
                  <a:pos x="1016" y="731"/>
                </a:cxn>
                <a:cxn ang="0">
                  <a:pos x="813" y="743"/>
                </a:cxn>
                <a:cxn ang="0">
                  <a:pos x="628" y="701"/>
                </a:cxn>
                <a:cxn ang="0">
                  <a:pos x="568" y="695"/>
                </a:cxn>
                <a:cxn ang="0">
                  <a:pos x="556" y="701"/>
                </a:cxn>
                <a:cxn ang="0">
                  <a:pos x="520" y="731"/>
                </a:cxn>
                <a:cxn ang="0">
                  <a:pos x="436" y="809"/>
                </a:cxn>
                <a:cxn ang="0">
                  <a:pos x="406" y="821"/>
                </a:cxn>
                <a:cxn ang="0">
                  <a:pos x="382" y="821"/>
                </a:cxn>
                <a:cxn ang="0">
                  <a:pos x="335" y="827"/>
                </a:cxn>
                <a:cxn ang="0">
                  <a:pos x="209" y="851"/>
                </a:cxn>
                <a:cxn ang="0">
                  <a:pos x="173" y="857"/>
                </a:cxn>
                <a:cxn ang="0">
                  <a:pos x="125" y="851"/>
                </a:cxn>
                <a:cxn ang="0">
                  <a:pos x="107" y="857"/>
                </a:cxn>
                <a:cxn ang="0">
                  <a:pos x="101" y="875"/>
                </a:cxn>
                <a:cxn ang="0">
                  <a:pos x="83" y="887"/>
                </a:cxn>
                <a:cxn ang="0">
                  <a:pos x="48" y="899"/>
                </a:cxn>
                <a:cxn ang="0">
                  <a:pos x="2780" y="24"/>
                </a:cxn>
              </a:cxnLst>
              <a:rect l="0" t="0" r="r" b="b"/>
              <a:pathLst>
                <a:path w="2780" h="953">
                  <a:moveTo>
                    <a:pt x="2780" y="24"/>
                  </a:moveTo>
                  <a:lnTo>
                    <a:pt x="2774" y="24"/>
                  </a:lnTo>
                  <a:lnTo>
                    <a:pt x="2774" y="18"/>
                  </a:lnTo>
                  <a:lnTo>
                    <a:pt x="2768" y="18"/>
                  </a:lnTo>
                  <a:lnTo>
                    <a:pt x="2756" y="12"/>
                  </a:lnTo>
                  <a:lnTo>
                    <a:pt x="2738" y="6"/>
                  </a:lnTo>
                  <a:lnTo>
                    <a:pt x="2714" y="0"/>
                  </a:lnTo>
                  <a:lnTo>
                    <a:pt x="2678" y="24"/>
                  </a:lnTo>
                  <a:lnTo>
                    <a:pt x="2643" y="54"/>
                  </a:lnTo>
                  <a:lnTo>
                    <a:pt x="2619" y="90"/>
                  </a:lnTo>
                  <a:lnTo>
                    <a:pt x="2613" y="96"/>
                  </a:lnTo>
                  <a:lnTo>
                    <a:pt x="2613" y="102"/>
                  </a:lnTo>
                  <a:lnTo>
                    <a:pt x="2601" y="108"/>
                  </a:lnTo>
                  <a:lnTo>
                    <a:pt x="2583" y="120"/>
                  </a:lnTo>
                  <a:lnTo>
                    <a:pt x="2541" y="132"/>
                  </a:lnTo>
                  <a:lnTo>
                    <a:pt x="2511" y="156"/>
                  </a:lnTo>
                  <a:lnTo>
                    <a:pt x="2511" y="204"/>
                  </a:lnTo>
                  <a:lnTo>
                    <a:pt x="2511" y="210"/>
                  </a:lnTo>
                  <a:lnTo>
                    <a:pt x="2505" y="216"/>
                  </a:lnTo>
                  <a:lnTo>
                    <a:pt x="2505" y="222"/>
                  </a:lnTo>
                  <a:lnTo>
                    <a:pt x="2499" y="228"/>
                  </a:lnTo>
                  <a:lnTo>
                    <a:pt x="2499" y="240"/>
                  </a:lnTo>
                  <a:lnTo>
                    <a:pt x="2493" y="246"/>
                  </a:lnTo>
                  <a:lnTo>
                    <a:pt x="2487" y="246"/>
                  </a:lnTo>
                  <a:lnTo>
                    <a:pt x="2487" y="252"/>
                  </a:lnTo>
                  <a:lnTo>
                    <a:pt x="2481" y="252"/>
                  </a:lnTo>
                  <a:lnTo>
                    <a:pt x="2475" y="252"/>
                  </a:lnTo>
                  <a:lnTo>
                    <a:pt x="2469" y="252"/>
                  </a:lnTo>
                  <a:lnTo>
                    <a:pt x="2457" y="252"/>
                  </a:lnTo>
                  <a:lnTo>
                    <a:pt x="2439" y="258"/>
                  </a:lnTo>
                  <a:lnTo>
                    <a:pt x="2415" y="222"/>
                  </a:lnTo>
                  <a:lnTo>
                    <a:pt x="2397" y="210"/>
                  </a:lnTo>
                  <a:lnTo>
                    <a:pt x="2373" y="216"/>
                  </a:lnTo>
                  <a:lnTo>
                    <a:pt x="2332" y="216"/>
                  </a:lnTo>
                  <a:lnTo>
                    <a:pt x="2296" y="204"/>
                  </a:lnTo>
                  <a:lnTo>
                    <a:pt x="2260" y="192"/>
                  </a:lnTo>
                  <a:lnTo>
                    <a:pt x="2260" y="192"/>
                  </a:lnTo>
                  <a:lnTo>
                    <a:pt x="2248" y="186"/>
                  </a:lnTo>
                  <a:lnTo>
                    <a:pt x="2242" y="186"/>
                  </a:lnTo>
                  <a:lnTo>
                    <a:pt x="2236" y="186"/>
                  </a:lnTo>
                  <a:lnTo>
                    <a:pt x="2230" y="186"/>
                  </a:lnTo>
                  <a:lnTo>
                    <a:pt x="2224" y="192"/>
                  </a:lnTo>
                  <a:lnTo>
                    <a:pt x="2224" y="192"/>
                  </a:lnTo>
                  <a:lnTo>
                    <a:pt x="2218" y="192"/>
                  </a:lnTo>
                  <a:lnTo>
                    <a:pt x="2212" y="198"/>
                  </a:lnTo>
                  <a:lnTo>
                    <a:pt x="2194" y="204"/>
                  </a:lnTo>
                  <a:lnTo>
                    <a:pt x="2170" y="210"/>
                  </a:lnTo>
                  <a:lnTo>
                    <a:pt x="2146" y="228"/>
                  </a:lnTo>
                  <a:lnTo>
                    <a:pt x="2122" y="240"/>
                  </a:lnTo>
                  <a:lnTo>
                    <a:pt x="2116" y="240"/>
                  </a:lnTo>
                  <a:lnTo>
                    <a:pt x="2110" y="240"/>
                  </a:lnTo>
                  <a:lnTo>
                    <a:pt x="2110" y="240"/>
                  </a:lnTo>
                  <a:lnTo>
                    <a:pt x="2104" y="240"/>
                  </a:lnTo>
                  <a:lnTo>
                    <a:pt x="2098" y="246"/>
                  </a:lnTo>
                  <a:lnTo>
                    <a:pt x="2092" y="246"/>
                  </a:lnTo>
                  <a:lnTo>
                    <a:pt x="2086" y="246"/>
                  </a:lnTo>
                  <a:lnTo>
                    <a:pt x="2080" y="252"/>
                  </a:lnTo>
                  <a:lnTo>
                    <a:pt x="2080" y="258"/>
                  </a:lnTo>
                  <a:lnTo>
                    <a:pt x="2074" y="258"/>
                  </a:lnTo>
                  <a:lnTo>
                    <a:pt x="2074" y="258"/>
                  </a:lnTo>
                  <a:lnTo>
                    <a:pt x="2074" y="264"/>
                  </a:lnTo>
                  <a:lnTo>
                    <a:pt x="2074" y="264"/>
                  </a:lnTo>
                  <a:lnTo>
                    <a:pt x="2074" y="270"/>
                  </a:lnTo>
                  <a:lnTo>
                    <a:pt x="2074" y="276"/>
                  </a:lnTo>
                  <a:lnTo>
                    <a:pt x="2069" y="288"/>
                  </a:lnTo>
                  <a:lnTo>
                    <a:pt x="2057" y="300"/>
                  </a:lnTo>
                  <a:lnTo>
                    <a:pt x="2057" y="300"/>
                  </a:lnTo>
                  <a:lnTo>
                    <a:pt x="2051" y="300"/>
                  </a:lnTo>
                  <a:lnTo>
                    <a:pt x="2045" y="300"/>
                  </a:lnTo>
                  <a:lnTo>
                    <a:pt x="2039" y="306"/>
                  </a:lnTo>
                  <a:lnTo>
                    <a:pt x="2033" y="306"/>
                  </a:lnTo>
                  <a:lnTo>
                    <a:pt x="2033" y="312"/>
                  </a:lnTo>
                  <a:lnTo>
                    <a:pt x="2027" y="312"/>
                  </a:lnTo>
                  <a:lnTo>
                    <a:pt x="2027" y="318"/>
                  </a:lnTo>
                  <a:lnTo>
                    <a:pt x="2027" y="318"/>
                  </a:lnTo>
                  <a:lnTo>
                    <a:pt x="2021" y="324"/>
                  </a:lnTo>
                  <a:lnTo>
                    <a:pt x="2021" y="324"/>
                  </a:lnTo>
                  <a:lnTo>
                    <a:pt x="2015" y="330"/>
                  </a:lnTo>
                  <a:lnTo>
                    <a:pt x="2015" y="330"/>
                  </a:lnTo>
                  <a:lnTo>
                    <a:pt x="2009" y="336"/>
                  </a:lnTo>
                  <a:lnTo>
                    <a:pt x="1997" y="336"/>
                  </a:lnTo>
                  <a:lnTo>
                    <a:pt x="1991" y="342"/>
                  </a:lnTo>
                  <a:lnTo>
                    <a:pt x="1985" y="342"/>
                  </a:lnTo>
                  <a:lnTo>
                    <a:pt x="1979" y="342"/>
                  </a:lnTo>
                  <a:lnTo>
                    <a:pt x="1961" y="336"/>
                  </a:lnTo>
                  <a:lnTo>
                    <a:pt x="1925" y="336"/>
                  </a:lnTo>
                  <a:lnTo>
                    <a:pt x="1919" y="336"/>
                  </a:lnTo>
                  <a:lnTo>
                    <a:pt x="1913" y="336"/>
                  </a:lnTo>
                  <a:lnTo>
                    <a:pt x="1895" y="330"/>
                  </a:lnTo>
                  <a:lnTo>
                    <a:pt x="1889" y="330"/>
                  </a:lnTo>
                  <a:lnTo>
                    <a:pt x="1883" y="330"/>
                  </a:lnTo>
                  <a:lnTo>
                    <a:pt x="1877" y="330"/>
                  </a:lnTo>
                  <a:lnTo>
                    <a:pt x="1877" y="330"/>
                  </a:lnTo>
                  <a:lnTo>
                    <a:pt x="1871" y="336"/>
                  </a:lnTo>
                  <a:lnTo>
                    <a:pt x="1871" y="336"/>
                  </a:lnTo>
                  <a:lnTo>
                    <a:pt x="1865" y="342"/>
                  </a:lnTo>
                  <a:lnTo>
                    <a:pt x="1865" y="342"/>
                  </a:lnTo>
                  <a:lnTo>
                    <a:pt x="1859" y="348"/>
                  </a:lnTo>
                  <a:lnTo>
                    <a:pt x="1859" y="348"/>
                  </a:lnTo>
                  <a:lnTo>
                    <a:pt x="1853" y="354"/>
                  </a:lnTo>
                  <a:lnTo>
                    <a:pt x="1847" y="354"/>
                  </a:lnTo>
                  <a:lnTo>
                    <a:pt x="1835" y="360"/>
                  </a:lnTo>
                  <a:lnTo>
                    <a:pt x="1829" y="360"/>
                  </a:lnTo>
                  <a:lnTo>
                    <a:pt x="1823" y="360"/>
                  </a:lnTo>
                  <a:lnTo>
                    <a:pt x="1817" y="360"/>
                  </a:lnTo>
                  <a:lnTo>
                    <a:pt x="1776" y="342"/>
                  </a:lnTo>
                  <a:lnTo>
                    <a:pt x="1770" y="342"/>
                  </a:lnTo>
                  <a:lnTo>
                    <a:pt x="1764" y="342"/>
                  </a:lnTo>
                  <a:lnTo>
                    <a:pt x="1758" y="342"/>
                  </a:lnTo>
                  <a:lnTo>
                    <a:pt x="1746" y="342"/>
                  </a:lnTo>
                  <a:lnTo>
                    <a:pt x="1746" y="342"/>
                  </a:lnTo>
                  <a:lnTo>
                    <a:pt x="1740" y="342"/>
                  </a:lnTo>
                  <a:lnTo>
                    <a:pt x="1734" y="342"/>
                  </a:lnTo>
                  <a:lnTo>
                    <a:pt x="1728" y="348"/>
                  </a:lnTo>
                  <a:lnTo>
                    <a:pt x="1722" y="348"/>
                  </a:lnTo>
                  <a:lnTo>
                    <a:pt x="1716" y="354"/>
                  </a:lnTo>
                  <a:lnTo>
                    <a:pt x="1704" y="366"/>
                  </a:lnTo>
                  <a:lnTo>
                    <a:pt x="1698" y="378"/>
                  </a:lnTo>
                  <a:lnTo>
                    <a:pt x="1674" y="402"/>
                  </a:lnTo>
                  <a:lnTo>
                    <a:pt x="1656" y="425"/>
                  </a:lnTo>
                  <a:lnTo>
                    <a:pt x="1632" y="461"/>
                  </a:lnTo>
                  <a:lnTo>
                    <a:pt x="1614" y="509"/>
                  </a:lnTo>
                  <a:lnTo>
                    <a:pt x="1614" y="563"/>
                  </a:lnTo>
                  <a:lnTo>
                    <a:pt x="1614" y="569"/>
                  </a:lnTo>
                  <a:lnTo>
                    <a:pt x="1614" y="575"/>
                  </a:lnTo>
                  <a:lnTo>
                    <a:pt x="1614" y="581"/>
                  </a:lnTo>
                  <a:lnTo>
                    <a:pt x="1614" y="587"/>
                  </a:lnTo>
                  <a:lnTo>
                    <a:pt x="1614" y="593"/>
                  </a:lnTo>
                  <a:lnTo>
                    <a:pt x="1614" y="599"/>
                  </a:lnTo>
                  <a:lnTo>
                    <a:pt x="1614" y="605"/>
                  </a:lnTo>
                  <a:lnTo>
                    <a:pt x="1614" y="617"/>
                  </a:lnTo>
                  <a:lnTo>
                    <a:pt x="1620" y="641"/>
                  </a:lnTo>
                  <a:lnTo>
                    <a:pt x="1626" y="641"/>
                  </a:lnTo>
                  <a:lnTo>
                    <a:pt x="1632" y="647"/>
                  </a:lnTo>
                  <a:lnTo>
                    <a:pt x="1632" y="659"/>
                  </a:lnTo>
                  <a:lnTo>
                    <a:pt x="1638" y="659"/>
                  </a:lnTo>
                  <a:lnTo>
                    <a:pt x="1638" y="665"/>
                  </a:lnTo>
                  <a:lnTo>
                    <a:pt x="1638" y="665"/>
                  </a:lnTo>
                  <a:lnTo>
                    <a:pt x="1638" y="671"/>
                  </a:lnTo>
                  <a:lnTo>
                    <a:pt x="1632" y="671"/>
                  </a:lnTo>
                  <a:lnTo>
                    <a:pt x="1632" y="677"/>
                  </a:lnTo>
                  <a:lnTo>
                    <a:pt x="1632" y="677"/>
                  </a:lnTo>
                  <a:lnTo>
                    <a:pt x="1626" y="677"/>
                  </a:lnTo>
                  <a:lnTo>
                    <a:pt x="1620" y="683"/>
                  </a:lnTo>
                  <a:lnTo>
                    <a:pt x="1596" y="689"/>
                  </a:lnTo>
                  <a:lnTo>
                    <a:pt x="1572" y="689"/>
                  </a:lnTo>
                  <a:lnTo>
                    <a:pt x="1548" y="689"/>
                  </a:lnTo>
                  <a:lnTo>
                    <a:pt x="1542" y="689"/>
                  </a:lnTo>
                  <a:lnTo>
                    <a:pt x="1536" y="689"/>
                  </a:lnTo>
                  <a:lnTo>
                    <a:pt x="1518" y="683"/>
                  </a:lnTo>
                  <a:lnTo>
                    <a:pt x="1495" y="671"/>
                  </a:lnTo>
                  <a:lnTo>
                    <a:pt x="1465" y="629"/>
                  </a:lnTo>
                  <a:lnTo>
                    <a:pt x="1435" y="599"/>
                  </a:lnTo>
                  <a:lnTo>
                    <a:pt x="1405" y="581"/>
                  </a:lnTo>
                  <a:lnTo>
                    <a:pt x="1375" y="563"/>
                  </a:lnTo>
                  <a:lnTo>
                    <a:pt x="1333" y="587"/>
                  </a:lnTo>
                  <a:lnTo>
                    <a:pt x="1303" y="653"/>
                  </a:lnTo>
                  <a:lnTo>
                    <a:pt x="1261" y="665"/>
                  </a:lnTo>
                  <a:lnTo>
                    <a:pt x="1219" y="653"/>
                  </a:lnTo>
                  <a:lnTo>
                    <a:pt x="1184" y="671"/>
                  </a:lnTo>
                  <a:lnTo>
                    <a:pt x="1136" y="671"/>
                  </a:lnTo>
                  <a:lnTo>
                    <a:pt x="1106" y="671"/>
                  </a:lnTo>
                  <a:lnTo>
                    <a:pt x="1076" y="707"/>
                  </a:lnTo>
                  <a:lnTo>
                    <a:pt x="1016" y="731"/>
                  </a:lnTo>
                  <a:lnTo>
                    <a:pt x="944" y="761"/>
                  </a:lnTo>
                  <a:lnTo>
                    <a:pt x="921" y="773"/>
                  </a:lnTo>
                  <a:lnTo>
                    <a:pt x="867" y="773"/>
                  </a:lnTo>
                  <a:lnTo>
                    <a:pt x="813" y="743"/>
                  </a:lnTo>
                  <a:lnTo>
                    <a:pt x="783" y="719"/>
                  </a:lnTo>
                  <a:lnTo>
                    <a:pt x="741" y="713"/>
                  </a:lnTo>
                  <a:lnTo>
                    <a:pt x="693" y="701"/>
                  </a:lnTo>
                  <a:lnTo>
                    <a:pt x="628" y="701"/>
                  </a:lnTo>
                  <a:lnTo>
                    <a:pt x="616" y="701"/>
                  </a:lnTo>
                  <a:lnTo>
                    <a:pt x="598" y="695"/>
                  </a:lnTo>
                  <a:lnTo>
                    <a:pt x="580" y="695"/>
                  </a:lnTo>
                  <a:lnTo>
                    <a:pt x="568" y="695"/>
                  </a:lnTo>
                  <a:lnTo>
                    <a:pt x="568" y="695"/>
                  </a:lnTo>
                  <a:lnTo>
                    <a:pt x="562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6" y="701"/>
                  </a:lnTo>
                  <a:lnTo>
                    <a:pt x="550" y="707"/>
                  </a:lnTo>
                  <a:lnTo>
                    <a:pt x="544" y="713"/>
                  </a:lnTo>
                  <a:lnTo>
                    <a:pt x="520" y="731"/>
                  </a:lnTo>
                  <a:lnTo>
                    <a:pt x="496" y="749"/>
                  </a:lnTo>
                  <a:lnTo>
                    <a:pt x="460" y="785"/>
                  </a:lnTo>
                  <a:lnTo>
                    <a:pt x="454" y="791"/>
                  </a:lnTo>
                  <a:lnTo>
                    <a:pt x="436" y="809"/>
                  </a:lnTo>
                  <a:lnTo>
                    <a:pt x="424" y="815"/>
                  </a:lnTo>
                  <a:lnTo>
                    <a:pt x="418" y="821"/>
                  </a:lnTo>
                  <a:lnTo>
                    <a:pt x="412" y="821"/>
                  </a:lnTo>
                  <a:lnTo>
                    <a:pt x="406" y="821"/>
                  </a:lnTo>
                  <a:lnTo>
                    <a:pt x="400" y="821"/>
                  </a:lnTo>
                  <a:lnTo>
                    <a:pt x="394" y="821"/>
                  </a:lnTo>
                  <a:lnTo>
                    <a:pt x="388" y="821"/>
                  </a:lnTo>
                  <a:lnTo>
                    <a:pt x="382" y="821"/>
                  </a:lnTo>
                  <a:lnTo>
                    <a:pt x="370" y="821"/>
                  </a:lnTo>
                  <a:lnTo>
                    <a:pt x="358" y="821"/>
                  </a:lnTo>
                  <a:lnTo>
                    <a:pt x="352" y="821"/>
                  </a:lnTo>
                  <a:lnTo>
                    <a:pt x="335" y="827"/>
                  </a:lnTo>
                  <a:lnTo>
                    <a:pt x="329" y="827"/>
                  </a:lnTo>
                  <a:lnTo>
                    <a:pt x="233" y="839"/>
                  </a:lnTo>
                  <a:lnTo>
                    <a:pt x="227" y="845"/>
                  </a:lnTo>
                  <a:lnTo>
                    <a:pt x="209" y="851"/>
                  </a:lnTo>
                  <a:lnTo>
                    <a:pt x="197" y="851"/>
                  </a:lnTo>
                  <a:lnTo>
                    <a:pt x="185" y="857"/>
                  </a:lnTo>
                  <a:lnTo>
                    <a:pt x="179" y="857"/>
                  </a:lnTo>
                  <a:lnTo>
                    <a:pt x="173" y="857"/>
                  </a:lnTo>
                  <a:lnTo>
                    <a:pt x="167" y="857"/>
                  </a:lnTo>
                  <a:lnTo>
                    <a:pt x="149" y="851"/>
                  </a:lnTo>
                  <a:lnTo>
                    <a:pt x="137" y="851"/>
                  </a:lnTo>
                  <a:lnTo>
                    <a:pt x="125" y="851"/>
                  </a:lnTo>
                  <a:lnTo>
                    <a:pt x="119" y="857"/>
                  </a:lnTo>
                  <a:lnTo>
                    <a:pt x="113" y="857"/>
                  </a:lnTo>
                  <a:lnTo>
                    <a:pt x="107" y="857"/>
                  </a:lnTo>
                  <a:lnTo>
                    <a:pt x="107" y="857"/>
                  </a:lnTo>
                  <a:lnTo>
                    <a:pt x="101" y="863"/>
                  </a:lnTo>
                  <a:lnTo>
                    <a:pt x="101" y="863"/>
                  </a:lnTo>
                  <a:lnTo>
                    <a:pt x="101" y="869"/>
                  </a:lnTo>
                  <a:lnTo>
                    <a:pt x="101" y="875"/>
                  </a:lnTo>
                  <a:lnTo>
                    <a:pt x="95" y="875"/>
                  </a:lnTo>
                  <a:lnTo>
                    <a:pt x="95" y="881"/>
                  </a:lnTo>
                  <a:lnTo>
                    <a:pt x="89" y="881"/>
                  </a:lnTo>
                  <a:lnTo>
                    <a:pt x="83" y="887"/>
                  </a:lnTo>
                  <a:lnTo>
                    <a:pt x="77" y="887"/>
                  </a:lnTo>
                  <a:lnTo>
                    <a:pt x="60" y="893"/>
                  </a:lnTo>
                  <a:lnTo>
                    <a:pt x="54" y="899"/>
                  </a:lnTo>
                  <a:lnTo>
                    <a:pt x="48" y="899"/>
                  </a:lnTo>
                  <a:lnTo>
                    <a:pt x="48" y="905"/>
                  </a:lnTo>
                  <a:lnTo>
                    <a:pt x="0" y="953"/>
                  </a:lnTo>
                  <a:lnTo>
                    <a:pt x="2780" y="953"/>
                  </a:lnTo>
                  <a:lnTo>
                    <a:pt x="2780" y="24"/>
                  </a:lnTo>
                  <a:lnTo>
                    <a:pt x="2780" y="24"/>
                  </a:lnTo>
                  <a:lnTo>
                    <a:pt x="2780" y="24"/>
                  </a:lnTo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88" name="Freeform 4"/>
            <p:cNvSpPr>
              <a:spLocks/>
            </p:cNvSpPr>
            <p:nvPr/>
          </p:nvSpPr>
          <p:spPr bwMode="ltGray">
            <a:xfrm>
              <a:off x="4602" y="4014"/>
              <a:ext cx="12" cy="18"/>
            </a:xfrm>
            <a:custGeom>
              <a:avLst/>
              <a:gdLst/>
              <a:ahLst/>
              <a:cxnLst>
                <a:cxn ang="0">
                  <a:pos x="12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12" y="18"/>
                </a:cxn>
                <a:cxn ang="0">
                  <a:pos x="12" y="18"/>
                </a:cxn>
                <a:cxn ang="0">
                  <a:pos x="12" y="18"/>
                </a:cxn>
              </a:cxnLst>
              <a:rect l="0" t="0" r="r" b="b"/>
              <a:pathLst>
                <a:path w="12" h="18">
                  <a:moveTo>
                    <a:pt x="12" y="18"/>
                  </a:moveTo>
                  <a:lnTo>
                    <a:pt x="12" y="12"/>
                  </a:lnTo>
                  <a:lnTo>
                    <a:pt x="6" y="6"/>
                  </a:lnTo>
                  <a:lnTo>
                    <a:pt x="6" y="6"/>
                  </a:lnTo>
                  <a:lnTo>
                    <a:pt x="0" y="0"/>
                  </a:lnTo>
                  <a:lnTo>
                    <a:pt x="12" y="18"/>
                  </a:lnTo>
                  <a:lnTo>
                    <a:pt x="12" y="18"/>
                  </a:lnTo>
                  <a:lnTo>
                    <a:pt x="12" y="18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89" name="Freeform 5"/>
            <p:cNvSpPr>
              <a:spLocks/>
            </p:cNvSpPr>
            <p:nvPr/>
          </p:nvSpPr>
          <p:spPr bwMode="ltGray">
            <a:xfrm>
              <a:off x="4596" y="3996"/>
              <a:ext cx="6" cy="18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6" y="18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0" y="12"/>
                </a:cxn>
                <a:cxn ang="0">
                  <a:pos x="0" y="12"/>
                </a:cxn>
              </a:cxnLst>
              <a:rect l="0" t="0" r="r" b="b"/>
              <a:pathLst>
                <a:path w="6" h="18">
                  <a:moveTo>
                    <a:pt x="0" y="12"/>
                  </a:moveTo>
                  <a:lnTo>
                    <a:pt x="6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0" name="Freeform 6"/>
            <p:cNvSpPr>
              <a:spLocks/>
            </p:cNvSpPr>
            <p:nvPr/>
          </p:nvSpPr>
          <p:spPr bwMode="ltGray">
            <a:xfrm>
              <a:off x="5180" y="3577"/>
              <a:ext cx="304" cy="741"/>
            </a:xfrm>
            <a:custGeom>
              <a:avLst/>
              <a:gdLst/>
              <a:ahLst/>
              <a:cxnLst>
                <a:cxn ang="0">
                  <a:pos x="280" y="42"/>
                </a:cxn>
                <a:cxn ang="0">
                  <a:pos x="274" y="42"/>
                </a:cxn>
                <a:cxn ang="0">
                  <a:pos x="268" y="42"/>
                </a:cxn>
                <a:cxn ang="0">
                  <a:pos x="256" y="42"/>
                </a:cxn>
                <a:cxn ang="0">
                  <a:pos x="238" y="48"/>
                </a:cxn>
                <a:cxn ang="0">
                  <a:pos x="214" y="12"/>
                </a:cxn>
                <a:cxn ang="0">
                  <a:pos x="196" y="0"/>
                </a:cxn>
                <a:cxn ang="0">
                  <a:pos x="196" y="0"/>
                </a:cxn>
                <a:cxn ang="0">
                  <a:pos x="164" y="167"/>
                </a:cxn>
                <a:cxn ang="0">
                  <a:pos x="144" y="217"/>
                </a:cxn>
                <a:cxn ang="0">
                  <a:pos x="110" y="281"/>
                </a:cxn>
                <a:cxn ang="0">
                  <a:pos x="96" y="327"/>
                </a:cxn>
                <a:cxn ang="0">
                  <a:pos x="124" y="405"/>
                </a:cxn>
                <a:cxn ang="0">
                  <a:pos x="100" y="463"/>
                </a:cxn>
                <a:cxn ang="0">
                  <a:pos x="68" y="503"/>
                </a:cxn>
                <a:cxn ang="0">
                  <a:pos x="30" y="539"/>
                </a:cxn>
                <a:cxn ang="0">
                  <a:pos x="24" y="613"/>
                </a:cxn>
                <a:cxn ang="0">
                  <a:pos x="0" y="741"/>
                </a:cxn>
                <a:cxn ang="0">
                  <a:pos x="202" y="741"/>
                </a:cxn>
                <a:cxn ang="0">
                  <a:pos x="180" y="639"/>
                </a:cxn>
                <a:cxn ang="0">
                  <a:pos x="192" y="589"/>
                </a:cxn>
                <a:cxn ang="0">
                  <a:pos x="178" y="539"/>
                </a:cxn>
                <a:cxn ang="0">
                  <a:pos x="190" y="499"/>
                </a:cxn>
                <a:cxn ang="0">
                  <a:pos x="184" y="465"/>
                </a:cxn>
                <a:cxn ang="0">
                  <a:pos x="192" y="391"/>
                </a:cxn>
                <a:cxn ang="0">
                  <a:pos x="216" y="313"/>
                </a:cxn>
                <a:cxn ang="0">
                  <a:pos x="238" y="249"/>
                </a:cxn>
                <a:cxn ang="0">
                  <a:pos x="268" y="185"/>
                </a:cxn>
                <a:cxn ang="0">
                  <a:pos x="284" y="159"/>
                </a:cxn>
                <a:cxn ang="0">
                  <a:pos x="304" y="12"/>
                </a:cxn>
                <a:cxn ang="0">
                  <a:pos x="298" y="24"/>
                </a:cxn>
                <a:cxn ang="0">
                  <a:pos x="292" y="30"/>
                </a:cxn>
                <a:cxn ang="0">
                  <a:pos x="292" y="36"/>
                </a:cxn>
                <a:cxn ang="0">
                  <a:pos x="286" y="36"/>
                </a:cxn>
                <a:cxn ang="0">
                  <a:pos x="286" y="42"/>
                </a:cxn>
                <a:cxn ang="0">
                  <a:pos x="280" y="42"/>
                </a:cxn>
                <a:cxn ang="0">
                  <a:pos x="280" y="42"/>
                </a:cxn>
                <a:cxn ang="0">
                  <a:pos x="280" y="42"/>
                </a:cxn>
              </a:cxnLst>
              <a:rect l="0" t="0" r="r" b="b"/>
              <a:pathLst>
                <a:path w="304" h="741">
                  <a:moveTo>
                    <a:pt x="280" y="42"/>
                  </a:moveTo>
                  <a:lnTo>
                    <a:pt x="274" y="42"/>
                  </a:lnTo>
                  <a:lnTo>
                    <a:pt x="268" y="42"/>
                  </a:lnTo>
                  <a:lnTo>
                    <a:pt x="256" y="42"/>
                  </a:lnTo>
                  <a:lnTo>
                    <a:pt x="238" y="48"/>
                  </a:lnTo>
                  <a:lnTo>
                    <a:pt x="214" y="12"/>
                  </a:lnTo>
                  <a:lnTo>
                    <a:pt x="196" y="0"/>
                  </a:lnTo>
                  <a:lnTo>
                    <a:pt x="196" y="0"/>
                  </a:lnTo>
                  <a:lnTo>
                    <a:pt x="164" y="167"/>
                  </a:lnTo>
                  <a:lnTo>
                    <a:pt x="144" y="217"/>
                  </a:lnTo>
                  <a:lnTo>
                    <a:pt x="110" y="281"/>
                  </a:lnTo>
                  <a:lnTo>
                    <a:pt x="96" y="327"/>
                  </a:lnTo>
                  <a:lnTo>
                    <a:pt x="124" y="405"/>
                  </a:lnTo>
                  <a:lnTo>
                    <a:pt x="100" y="463"/>
                  </a:lnTo>
                  <a:lnTo>
                    <a:pt x="68" y="503"/>
                  </a:lnTo>
                  <a:lnTo>
                    <a:pt x="30" y="539"/>
                  </a:lnTo>
                  <a:lnTo>
                    <a:pt x="24" y="613"/>
                  </a:lnTo>
                  <a:lnTo>
                    <a:pt x="0" y="741"/>
                  </a:lnTo>
                  <a:lnTo>
                    <a:pt x="202" y="741"/>
                  </a:lnTo>
                  <a:lnTo>
                    <a:pt x="180" y="639"/>
                  </a:lnTo>
                  <a:lnTo>
                    <a:pt x="192" y="589"/>
                  </a:lnTo>
                  <a:lnTo>
                    <a:pt x="178" y="539"/>
                  </a:lnTo>
                  <a:lnTo>
                    <a:pt x="190" y="499"/>
                  </a:lnTo>
                  <a:lnTo>
                    <a:pt x="184" y="465"/>
                  </a:lnTo>
                  <a:lnTo>
                    <a:pt x="192" y="391"/>
                  </a:lnTo>
                  <a:lnTo>
                    <a:pt x="216" y="313"/>
                  </a:lnTo>
                  <a:lnTo>
                    <a:pt x="238" y="249"/>
                  </a:lnTo>
                  <a:lnTo>
                    <a:pt x="268" y="185"/>
                  </a:lnTo>
                  <a:lnTo>
                    <a:pt x="284" y="159"/>
                  </a:lnTo>
                  <a:lnTo>
                    <a:pt x="304" y="12"/>
                  </a:lnTo>
                  <a:lnTo>
                    <a:pt x="298" y="24"/>
                  </a:lnTo>
                  <a:lnTo>
                    <a:pt x="292" y="30"/>
                  </a:lnTo>
                  <a:lnTo>
                    <a:pt x="292" y="36"/>
                  </a:lnTo>
                  <a:lnTo>
                    <a:pt x="286" y="36"/>
                  </a:lnTo>
                  <a:lnTo>
                    <a:pt x="286" y="42"/>
                  </a:lnTo>
                  <a:lnTo>
                    <a:pt x="280" y="42"/>
                  </a:lnTo>
                  <a:lnTo>
                    <a:pt x="280" y="42"/>
                  </a:lnTo>
                  <a:lnTo>
                    <a:pt x="280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1" name="Freeform 7"/>
            <p:cNvSpPr>
              <a:spLocks/>
            </p:cNvSpPr>
            <p:nvPr/>
          </p:nvSpPr>
          <p:spPr bwMode="ltGray">
            <a:xfrm>
              <a:off x="4918" y="3553"/>
              <a:ext cx="314" cy="767"/>
            </a:xfrm>
            <a:custGeom>
              <a:avLst/>
              <a:gdLst/>
              <a:ahLst/>
              <a:cxnLst>
                <a:cxn ang="0">
                  <a:pos x="284" y="6"/>
                </a:cxn>
                <a:cxn ang="0">
                  <a:pos x="278" y="6"/>
                </a:cxn>
                <a:cxn ang="0">
                  <a:pos x="272" y="12"/>
                </a:cxn>
                <a:cxn ang="0">
                  <a:pos x="254" y="18"/>
                </a:cxn>
                <a:cxn ang="0">
                  <a:pos x="230" y="24"/>
                </a:cxn>
                <a:cxn ang="0">
                  <a:pos x="206" y="42"/>
                </a:cxn>
                <a:cxn ang="0">
                  <a:pos x="188" y="48"/>
                </a:cxn>
                <a:cxn ang="0">
                  <a:pos x="176" y="54"/>
                </a:cxn>
                <a:cxn ang="0">
                  <a:pos x="170" y="54"/>
                </a:cxn>
                <a:cxn ang="0">
                  <a:pos x="150" y="169"/>
                </a:cxn>
                <a:cxn ang="0">
                  <a:pos x="110" y="225"/>
                </a:cxn>
                <a:cxn ang="0">
                  <a:pos x="54" y="383"/>
                </a:cxn>
                <a:cxn ang="0">
                  <a:pos x="82" y="555"/>
                </a:cxn>
                <a:cxn ang="0">
                  <a:pos x="40" y="679"/>
                </a:cxn>
                <a:cxn ang="0">
                  <a:pos x="0" y="767"/>
                </a:cxn>
                <a:cxn ang="0">
                  <a:pos x="108" y="767"/>
                </a:cxn>
                <a:cxn ang="0">
                  <a:pos x="120" y="611"/>
                </a:cxn>
                <a:cxn ang="0">
                  <a:pos x="148" y="499"/>
                </a:cxn>
                <a:cxn ang="0">
                  <a:pos x="160" y="367"/>
                </a:cxn>
                <a:cxn ang="0">
                  <a:pos x="218" y="327"/>
                </a:cxn>
                <a:cxn ang="0">
                  <a:pos x="238" y="221"/>
                </a:cxn>
                <a:cxn ang="0">
                  <a:pos x="296" y="135"/>
                </a:cxn>
                <a:cxn ang="0">
                  <a:pos x="314" y="0"/>
                </a:cxn>
                <a:cxn ang="0">
                  <a:pos x="302" y="0"/>
                </a:cxn>
                <a:cxn ang="0">
                  <a:pos x="296" y="0"/>
                </a:cxn>
                <a:cxn ang="0">
                  <a:pos x="290" y="0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  <a:cxn ang="0">
                  <a:pos x="284" y="6"/>
                </a:cxn>
              </a:cxnLst>
              <a:rect l="0" t="0" r="r" b="b"/>
              <a:pathLst>
                <a:path w="314" h="767">
                  <a:moveTo>
                    <a:pt x="284" y="6"/>
                  </a:moveTo>
                  <a:lnTo>
                    <a:pt x="278" y="6"/>
                  </a:lnTo>
                  <a:lnTo>
                    <a:pt x="272" y="12"/>
                  </a:lnTo>
                  <a:lnTo>
                    <a:pt x="254" y="18"/>
                  </a:lnTo>
                  <a:lnTo>
                    <a:pt x="230" y="24"/>
                  </a:lnTo>
                  <a:lnTo>
                    <a:pt x="206" y="42"/>
                  </a:lnTo>
                  <a:lnTo>
                    <a:pt x="188" y="48"/>
                  </a:lnTo>
                  <a:lnTo>
                    <a:pt x="176" y="54"/>
                  </a:lnTo>
                  <a:lnTo>
                    <a:pt x="170" y="54"/>
                  </a:lnTo>
                  <a:lnTo>
                    <a:pt x="150" y="169"/>
                  </a:lnTo>
                  <a:lnTo>
                    <a:pt x="110" y="225"/>
                  </a:lnTo>
                  <a:lnTo>
                    <a:pt x="54" y="383"/>
                  </a:lnTo>
                  <a:lnTo>
                    <a:pt x="82" y="555"/>
                  </a:lnTo>
                  <a:lnTo>
                    <a:pt x="40" y="679"/>
                  </a:lnTo>
                  <a:lnTo>
                    <a:pt x="0" y="767"/>
                  </a:lnTo>
                  <a:lnTo>
                    <a:pt x="108" y="767"/>
                  </a:lnTo>
                  <a:lnTo>
                    <a:pt x="120" y="611"/>
                  </a:lnTo>
                  <a:lnTo>
                    <a:pt x="148" y="499"/>
                  </a:lnTo>
                  <a:lnTo>
                    <a:pt x="160" y="367"/>
                  </a:lnTo>
                  <a:lnTo>
                    <a:pt x="218" y="327"/>
                  </a:lnTo>
                  <a:lnTo>
                    <a:pt x="238" y="221"/>
                  </a:lnTo>
                  <a:lnTo>
                    <a:pt x="296" y="135"/>
                  </a:lnTo>
                  <a:lnTo>
                    <a:pt x="314" y="0"/>
                  </a:lnTo>
                  <a:lnTo>
                    <a:pt x="302" y="0"/>
                  </a:lnTo>
                  <a:lnTo>
                    <a:pt x="296" y="0"/>
                  </a:lnTo>
                  <a:lnTo>
                    <a:pt x="290" y="0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  <a:lnTo>
                    <a:pt x="284" y="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2" name="Freeform 8"/>
            <p:cNvSpPr>
              <a:spLocks/>
            </p:cNvSpPr>
            <p:nvPr/>
          </p:nvSpPr>
          <p:spPr bwMode="ltGray">
            <a:xfrm>
              <a:off x="4700" y="3697"/>
              <a:ext cx="275" cy="623"/>
            </a:xfrm>
            <a:custGeom>
              <a:avLst/>
              <a:gdLst/>
              <a:ahLst/>
              <a:cxnLst>
                <a:cxn ang="0">
                  <a:pos x="257" y="12"/>
                </a:cxn>
                <a:cxn ang="0">
                  <a:pos x="239" y="6"/>
                </a:cxn>
                <a:cxn ang="0">
                  <a:pos x="203" y="6"/>
                </a:cxn>
                <a:cxn ang="0">
                  <a:pos x="203" y="6"/>
                </a:cxn>
                <a:cxn ang="0">
                  <a:pos x="197" y="6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6" y="0"/>
                </a:cxn>
                <a:cxn ang="0">
                  <a:pos x="160" y="0"/>
                </a:cxn>
                <a:cxn ang="0">
                  <a:pos x="144" y="117"/>
                </a:cxn>
                <a:cxn ang="0">
                  <a:pos x="128" y="185"/>
                </a:cxn>
                <a:cxn ang="0">
                  <a:pos x="58" y="299"/>
                </a:cxn>
                <a:cxn ang="0">
                  <a:pos x="54" y="441"/>
                </a:cxn>
                <a:cxn ang="0">
                  <a:pos x="24" y="523"/>
                </a:cxn>
                <a:cxn ang="0">
                  <a:pos x="0" y="623"/>
                </a:cxn>
                <a:cxn ang="0">
                  <a:pos x="78" y="623"/>
                </a:cxn>
                <a:cxn ang="0">
                  <a:pos x="92" y="555"/>
                </a:cxn>
                <a:cxn ang="0">
                  <a:pos x="134" y="447"/>
                </a:cxn>
                <a:cxn ang="0">
                  <a:pos x="158" y="315"/>
                </a:cxn>
                <a:cxn ang="0">
                  <a:pos x="184" y="257"/>
                </a:cxn>
                <a:cxn ang="0">
                  <a:pos x="216" y="211"/>
                </a:cxn>
                <a:cxn ang="0">
                  <a:pos x="222" y="145"/>
                </a:cxn>
                <a:cxn ang="0">
                  <a:pos x="240" y="111"/>
                </a:cxn>
                <a:cxn ang="0">
                  <a:pos x="262" y="79"/>
                </a:cxn>
                <a:cxn ang="0">
                  <a:pos x="275" y="6"/>
                </a:cxn>
                <a:cxn ang="0">
                  <a:pos x="263" y="12"/>
                </a:cxn>
                <a:cxn ang="0">
                  <a:pos x="257" y="12"/>
                </a:cxn>
                <a:cxn ang="0">
                  <a:pos x="257" y="12"/>
                </a:cxn>
                <a:cxn ang="0">
                  <a:pos x="257" y="12"/>
                </a:cxn>
              </a:cxnLst>
              <a:rect l="0" t="0" r="r" b="b"/>
              <a:pathLst>
                <a:path w="275" h="623">
                  <a:moveTo>
                    <a:pt x="257" y="12"/>
                  </a:moveTo>
                  <a:lnTo>
                    <a:pt x="239" y="6"/>
                  </a:lnTo>
                  <a:lnTo>
                    <a:pt x="203" y="6"/>
                  </a:lnTo>
                  <a:lnTo>
                    <a:pt x="203" y="6"/>
                  </a:lnTo>
                  <a:lnTo>
                    <a:pt x="197" y="6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6" y="0"/>
                  </a:lnTo>
                  <a:lnTo>
                    <a:pt x="160" y="0"/>
                  </a:lnTo>
                  <a:lnTo>
                    <a:pt x="144" y="117"/>
                  </a:lnTo>
                  <a:lnTo>
                    <a:pt x="128" y="185"/>
                  </a:lnTo>
                  <a:lnTo>
                    <a:pt x="58" y="299"/>
                  </a:lnTo>
                  <a:lnTo>
                    <a:pt x="54" y="441"/>
                  </a:lnTo>
                  <a:lnTo>
                    <a:pt x="24" y="523"/>
                  </a:lnTo>
                  <a:lnTo>
                    <a:pt x="0" y="623"/>
                  </a:lnTo>
                  <a:lnTo>
                    <a:pt x="78" y="623"/>
                  </a:lnTo>
                  <a:lnTo>
                    <a:pt x="92" y="555"/>
                  </a:lnTo>
                  <a:lnTo>
                    <a:pt x="134" y="447"/>
                  </a:lnTo>
                  <a:lnTo>
                    <a:pt x="158" y="315"/>
                  </a:lnTo>
                  <a:lnTo>
                    <a:pt x="184" y="257"/>
                  </a:lnTo>
                  <a:lnTo>
                    <a:pt x="216" y="211"/>
                  </a:lnTo>
                  <a:lnTo>
                    <a:pt x="222" y="145"/>
                  </a:lnTo>
                  <a:lnTo>
                    <a:pt x="240" y="111"/>
                  </a:lnTo>
                  <a:lnTo>
                    <a:pt x="262" y="79"/>
                  </a:lnTo>
                  <a:lnTo>
                    <a:pt x="275" y="6"/>
                  </a:lnTo>
                  <a:lnTo>
                    <a:pt x="263" y="12"/>
                  </a:lnTo>
                  <a:lnTo>
                    <a:pt x="257" y="12"/>
                  </a:lnTo>
                  <a:lnTo>
                    <a:pt x="257" y="12"/>
                  </a:lnTo>
                  <a:lnTo>
                    <a:pt x="257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3" name="Freeform 9"/>
            <p:cNvSpPr>
              <a:spLocks/>
            </p:cNvSpPr>
            <p:nvPr/>
          </p:nvSpPr>
          <p:spPr bwMode="ltGray">
            <a:xfrm>
              <a:off x="4522" y="3709"/>
              <a:ext cx="213" cy="611"/>
            </a:xfrm>
            <a:custGeom>
              <a:avLst/>
              <a:gdLst/>
              <a:ahLst/>
              <a:cxnLst>
                <a:cxn ang="0">
                  <a:pos x="171" y="12"/>
                </a:cxn>
                <a:cxn ang="0">
                  <a:pos x="159" y="24"/>
                </a:cxn>
                <a:cxn ang="0">
                  <a:pos x="153" y="36"/>
                </a:cxn>
                <a:cxn ang="0">
                  <a:pos x="128" y="60"/>
                </a:cxn>
                <a:cxn ang="0">
                  <a:pos x="110" y="83"/>
                </a:cxn>
                <a:cxn ang="0">
                  <a:pos x="86" y="119"/>
                </a:cxn>
                <a:cxn ang="0">
                  <a:pos x="68" y="167"/>
                </a:cxn>
                <a:cxn ang="0">
                  <a:pos x="68" y="221"/>
                </a:cxn>
                <a:cxn ang="0">
                  <a:pos x="68" y="227"/>
                </a:cxn>
                <a:cxn ang="0">
                  <a:pos x="68" y="233"/>
                </a:cxn>
                <a:cxn ang="0">
                  <a:pos x="68" y="239"/>
                </a:cxn>
                <a:cxn ang="0">
                  <a:pos x="68" y="245"/>
                </a:cxn>
                <a:cxn ang="0">
                  <a:pos x="68" y="251"/>
                </a:cxn>
                <a:cxn ang="0">
                  <a:pos x="68" y="251"/>
                </a:cxn>
                <a:cxn ang="0">
                  <a:pos x="68" y="257"/>
                </a:cxn>
                <a:cxn ang="0">
                  <a:pos x="68" y="269"/>
                </a:cxn>
                <a:cxn ang="0">
                  <a:pos x="74" y="287"/>
                </a:cxn>
                <a:cxn ang="0">
                  <a:pos x="80" y="305"/>
                </a:cxn>
                <a:cxn ang="0">
                  <a:pos x="86" y="311"/>
                </a:cxn>
                <a:cxn ang="0">
                  <a:pos x="86" y="311"/>
                </a:cxn>
                <a:cxn ang="0">
                  <a:pos x="92" y="317"/>
                </a:cxn>
                <a:cxn ang="0">
                  <a:pos x="92" y="323"/>
                </a:cxn>
                <a:cxn ang="0">
                  <a:pos x="92" y="323"/>
                </a:cxn>
                <a:cxn ang="0">
                  <a:pos x="24" y="437"/>
                </a:cxn>
                <a:cxn ang="0">
                  <a:pos x="18" y="471"/>
                </a:cxn>
                <a:cxn ang="0">
                  <a:pos x="0" y="547"/>
                </a:cxn>
                <a:cxn ang="0">
                  <a:pos x="50" y="611"/>
                </a:cxn>
                <a:cxn ang="0">
                  <a:pos x="114" y="611"/>
                </a:cxn>
                <a:cxn ang="0">
                  <a:pos x="104" y="555"/>
                </a:cxn>
                <a:cxn ang="0">
                  <a:pos x="120" y="515"/>
                </a:cxn>
                <a:cxn ang="0">
                  <a:pos x="150" y="449"/>
                </a:cxn>
                <a:cxn ang="0">
                  <a:pos x="166" y="377"/>
                </a:cxn>
                <a:cxn ang="0">
                  <a:pos x="156" y="295"/>
                </a:cxn>
                <a:cxn ang="0">
                  <a:pos x="170" y="203"/>
                </a:cxn>
                <a:cxn ang="0">
                  <a:pos x="212" y="95"/>
                </a:cxn>
                <a:cxn ang="0">
                  <a:pos x="213" y="0"/>
                </a:cxn>
                <a:cxn ang="0">
                  <a:pos x="207" y="0"/>
                </a:cxn>
                <a:cxn ang="0">
                  <a:pos x="201" y="0"/>
                </a:cxn>
                <a:cxn ang="0">
                  <a:pos x="195" y="0"/>
                </a:cxn>
                <a:cxn ang="0">
                  <a:pos x="189" y="0"/>
                </a:cxn>
                <a:cxn ang="0">
                  <a:pos x="183" y="6"/>
                </a:cxn>
                <a:cxn ang="0">
                  <a:pos x="177" y="6"/>
                </a:cxn>
                <a:cxn ang="0">
                  <a:pos x="171" y="12"/>
                </a:cxn>
                <a:cxn ang="0">
                  <a:pos x="171" y="12"/>
                </a:cxn>
                <a:cxn ang="0">
                  <a:pos x="171" y="12"/>
                </a:cxn>
              </a:cxnLst>
              <a:rect l="0" t="0" r="r" b="b"/>
              <a:pathLst>
                <a:path w="213" h="611">
                  <a:moveTo>
                    <a:pt x="171" y="12"/>
                  </a:moveTo>
                  <a:lnTo>
                    <a:pt x="159" y="24"/>
                  </a:lnTo>
                  <a:lnTo>
                    <a:pt x="153" y="36"/>
                  </a:lnTo>
                  <a:lnTo>
                    <a:pt x="128" y="60"/>
                  </a:lnTo>
                  <a:lnTo>
                    <a:pt x="110" y="83"/>
                  </a:lnTo>
                  <a:lnTo>
                    <a:pt x="86" y="119"/>
                  </a:lnTo>
                  <a:lnTo>
                    <a:pt x="68" y="167"/>
                  </a:lnTo>
                  <a:lnTo>
                    <a:pt x="68" y="221"/>
                  </a:lnTo>
                  <a:lnTo>
                    <a:pt x="68" y="227"/>
                  </a:lnTo>
                  <a:lnTo>
                    <a:pt x="68" y="233"/>
                  </a:lnTo>
                  <a:lnTo>
                    <a:pt x="68" y="239"/>
                  </a:lnTo>
                  <a:lnTo>
                    <a:pt x="68" y="245"/>
                  </a:lnTo>
                  <a:lnTo>
                    <a:pt x="68" y="251"/>
                  </a:lnTo>
                  <a:lnTo>
                    <a:pt x="68" y="251"/>
                  </a:lnTo>
                  <a:lnTo>
                    <a:pt x="68" y="257"/>
                  </a:lnTo>
                  <a:lnTo>
                    <a:pt x="68" y="269"/>
                  </a:lnTo>
                  <a:lnTo>
                    <a:pt x="74" y="287"/>
                  </a:lnTo>
                  <a:lnTo>
                    <a:pt x="80" y="305"/>
                  </a:lnTo>
                  <a:lnTo>
                    <a:pt x="86" y="311"/>
                  </a:lnTo>
                  <a:lnTo>
                    <a:pt x="86" y="311"/>
                  </a:lnTo>
                  <a:lnTo>
                    <a:pt x="92" y="317"/>
                  </a:lnTo>
                  <a:lnTo>
                    <a:pt x="92" y="323"/>
                  </a:lnTo>
                  <a:lnTo>
                    <a:pt x="92" y="323"/>
                  </a:lnTo>
                  <a:lnTo>
                    <a:pt x="24" y="437"/>
                  </a:lnTo>
                  <a:lnTo>
                    <a:pt x="18" y="471"/>
                  </a:lnTo>
                  <a:lnTo>
                    <a:pt x="0" y="547"/>
                  </a:lnTo>
                  <a:lnTo>
                    <a:pt x="50" y="611"/>
                  </a:lnTo>
                  <a:lnTo>
                    <a:pt x="114" y="611"/>
                  </a:lnTo>
                  <a:lnTo>
                    <a:pt x="104" y="555"/>
                  </a:lnTo>
                  <a:lnTo>
                    <a:pt x="120" y="515"/>
                  </a:lnTo>
                  <a:lnTo>
                    <a:pt x="150" y="449"/>
                  </a:lnTo>
                  <a:lnTo>
                    <a:pt x="166" y="377"/>
                  </a:lnTo>
                  <a:lnTo>
                    <a:pt x="156" y="295"/>
                  </a:lnTo>
                  <a:lnTo>
                    <a:pt x="170" y="203"/>
                  </a:lnTo>
                  <a:lnTo>
                    <a:pt x="212" y="95"/>
                  </a:lnTo>
                  <a:lnTo>
                    <a:pt x="213" y="0"/>
                  </a:lnTo>
                  <a:lnTo>
                    <a:pt x="207" y="0"/>
                  </a:lnTo>
                  <a:lnTo>
                    <a:pt x="201" y="0"/>
                  </a:lnTo>
                  <a:lnTo>
                    <a:pt x="195" y="0"/>
                  </a:lnTo>
                  <a:lnTo>
                    <a:pt x="189" y="0"/>
                  </a:lnTo>
                  <a:lnTo>
                    <a:pt x="183" y="6"/>
                  </a:lnTo>
                  <a:lnTo>
                    <a:pt x="177" y="6"/>
                  </a:lnTo>
                  <a:lnTo>
                    <a:pt x="171" y="12"/>
                  </a:lnTo>
                  <a:lnTo>
                    <a:pt x="171" y="12"/>
                  </a:lnTo>
                  <a:lnTo>
                    <a:pt x="171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4" name="Freeform 10"/>
            <p:cNvSpPr>
              <a:spLocks/>
            </p:cNvSpPr>
            <p:nvPr/>
          </p:nvSpPr>
          <p:spPr bwMode="ltGray">
            <a:xfrm>
              <a:off x="4292" y="3936"/>
              <a:ext cx="167" cy="384"/>
            </a:xfrm>
            <a:custGeom>
              <a:avLst/>
              <a:gdLst/>
              <a:ahLst/>
              <a:cxnLst>
                <a:cxn ang="0">
                  <a:pos x="149" y="60"/>
                </a:cxn>
                <a:cxn ang="0">
                  <a:pos x="119" y="30"/>
                </a:cxn>
                <a:cxn ang="0">
                  <a:pos x="89" y="12"/>
                </a:cxn>
                <a:cxn ang="0">
                  <a:pos x="59" y="0"/>
                </a:cxn>
                <a:cxn ang="0">
                  <a:pos x="54" y="70"/>
                </a:cxn>
                <a:cxn ang="0">
                  <a:pos x="46" y="112"/>
                </a:cxn>
                <a:cxn ang="0">
                  <a:pos x="52" y="168"/>
                </a:cxn>
                <a:cxn ang="0">
                  <a:pos x="24" y="194"/>
                </a:cxn>
                <a:cxn ang="0">
                  <a:pos x="16" y="258"/>
                </a:cxn>
                <a:cxn ang="0">
                  <a:pos x="2" y="300"/>
                </a:cxn>
                <a:cxn ang="0">
                  <a:pos x="0" y="352"/>
                </a:cxn>
                <a:cxn ang="0">
                  <a:pos x="47" y="384"/>
                </a:cxn>
                <a:cxn ang="0">
                  <a:pos x="149" y="384"/>
                </a:cxn>
                <a:cxn ang="0">
                  <a:pos x="134" y="350"/>
                </a:cxn>
                <a:cxn ang="0">
                  <a:pos x="104" y="324"/>
                </a:cxn>
                <a:cxn ang="0">
                  <a:pos x="138" y="274"/>
                </a:cxn>
                <a:cxn ang="0">
                  <a:pos x="122" y="220"/>
                </a:cxn>
                <a:cxn ang="0">
                  <a:pos x="132" y="186"/>
                </a:cxn>
                <a:cxn ang="0">
                  <a:pos x="140" y="154"/>
                </a:cxn>
                <a:cxn ang="0">
                  <a:pos x="167" y="90"/>
                </a:cxn>
                <a:cxn ang="0">
                  <a:pos x="149" y="60"/>
                </a:cxn>
                <a:cxn ang="0">
                  <a:pos x="149" y="60"/>
                </a:cxn>
                <a:cxn ang="0">
                  <a:pos x="149" y="60"/>
                </a:cxn>
              </a:cxnLst>
              <a:rect l="0" t="0" r="r" b="b"/>
              <a:pathLst>
                <a:path w="167" h="384">
                  <a:moveTo>
                    <a:pt x="149" y="60"/>
                  </a:moveTo>
                  <a:lnTo>
                    <a:pt x="119" y="30"/>
                  </a:lnTo>
                  <a:lnTo>
                    <a:pt x="89" y="12"/>
                  </a:lnTo>
                  <a:lnTo>
                    <a:pt x="59" y="0"/>
                  </a:lnTo>
                  <a:lnTo>
                    <a:pt x="54" y="70"/>
                  </a:lnTo>
                  <a:lnTo>
                    <a:pt x="46" y="112"/>
                  </a:lnTo>
                  <a:lnTo>
                    <a:pt x="52" y="168"/>
                  </a:lnTo>
                  <a:lnTo>
                    <a:pt x="24" y="194"/>
                  </a:lnTo>
                  <a:lnTo>
                    <a:pt x="16" y="258"/>
                  </a:lnTo>
                  <a:lnTo>
                    <a:pt x="2" y="300"/>
                  </a:lnTo>
                  <a:lnTo>
                    <a:pt x="0" y="352"/>
                  </a:lnTo>
                  <a:lnTo>
                    <a:pt x="47" y="384"/>
                  </a:lnTo>
                  <a:lnTo>
                    <a:pt x="149" y="384"/>
                  </a:lnTo>
                  <a:lnTo>
                    <a:pt x="134" y="350"/>
                  </a:lnTo>
                  <a:lnTo>
                    <a:pt x="104" y="324"/>
                  </a:lnTo>
                  <a:lnTo>
                    <a:pt x="138" y="274"/>
                  </a:lnTo>
                  <a:lnTo>
                    <a:pt x="122" y="220"/>
                  </a:lnTo>
                  <a:lnTo>
                    <a:pt x="132" y="186"/>
                  </a:lnTo>
                  <a:lnTo>
                    <a:pt x="140" y="154"/>
                  </a:lnTo>
                  <a:lnTo>
                    <a:pt x="167" y="90"/>
                  </a:lnTo>
                  <a:lnTo>
                    <a:pt x="149" y="60"/>
                  </a:lnTo>
                  <a:lnTo>
                    <a:pt x="149" y="60"/>
                  </a:lnTo>
                  <a:lnTo>
                    <a:pt x="149" y="6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5" name="Freeform 11"/>
            <p:cNvSpPr>
              <a:spLocks/>
            </p:cNvSpPr>
            <p:nvPr/>
          </p:nvSpPr>
          <p:spPr bwMode="ltGray">
            <a:xfrm>
              <a:off x="4100" y="4020"/>
              <a:ext cx="166" cy="300"/>
            </a:xfrm>
            <a:custGeom>
              <a:avLst/>
              <a:gdLst/>
              <a:ahLst/>
              <a:cxnLst>
                <a:cxn ang="0">
                  <a:pos x="136" y="12"/>
                </a:cxn>
                <a:cxn ang="0">
                  <a:pos x="100" y="0"/>
                </a:cxn>
                <a:cxn ang="0">
                  <a:pos x="78" y="64"/>
                </a:cxn>
                <a:cxn ang="0">
                  <a:pos x="70" y="126"/>
                </a:cxn>
                <a:cxn ang="0">
                  <a:pos x="46" y="184"/>
                </a:cxn>
                <a:cxn ang="0">
                  <a:pos x="58" y="232"/>
                </a:cxn>
                <a:cxn ang="0">
                  <a:pos x="38" y="268"/>
                </a:cxn>
                <a:cxn ang="0">
                  <a:pos x="0" y="300"/>
                </a:cxn>
                <a:cxn ang="0">
                  <a:pos x="160" y="300"/>
                </a:cxn>
                <a:cxn ang="0">
                  <a:pos x="136" y="272"/>
                </a:cxn>
                <a:cxn ang="0">
                  <a:pos x="98" y="234"/>
                </a:cxn>
                <a:cxn ang="0">
                  <a:pos x="130" y="188"/>
                </a:cxn>
                <a:cxn ang="0">
                  <a:pos x="138" y="134"/>
                </a:cxn>
                <a:cxn ang="0">
                  <a:pos x="144" y="94"/>
                </a:cxn>
                <a:cxn ang="0">
                  <a:pos x="164" y="60"/>
                </a:cxn>
                <a:cxn ang="0">
                  <a:pos x="166" y="0"/>
                </a:cxn>
                <a:cxn ang="0">
                  <a:pos x="136" y="12"/>
                </a:cxn>
                <a:cxn ang="0">
                  <a:pos x="136" y="12"/>
                </a:cxn>
                <a:cxn ang="0">
                  <a:pos x="136" y="12"/>
                </a:cxn>
              </a:cxnLst>
              <a:rect l="0" t="0" r="r" b="b"/>
              <a:pathLst>
                <a:path w="166" h="300">
                  <a:moveTo>
                    <a:pt x="136" y="12"/>
                  </a:moveTo>
                  <a:lnTo>
                    <a:pt x="100" y="0"/>
                  </a:lnTo>
                  <a:lnTo>
                    <a:pt x="78" y="64"/>
                  </a:lnTo>
                  <a:lnTo>
                    <a:pt x="70" y="126"/>
                  </a:lnTo>
                  <a:lnTo>
                    <a:pt x="46" y="184"/>
                  </a:lnTo>
                  <a:lnTo>
                    <a:pt x="58" y="232"/>
                  </a:lnTo>
                  <a:lnTo>
                    <a:pt x="38" y="268"/>
                  </a:lnTo>
                  <a:lnTo>
                    <a:pt x="0" y="300"/>
                  </a:lnTo>
                  <a:lnTo>
                    <a:pt x="160" y="300"/>
                  </a:lnTo>
                  <a:lnTo>
                    <a:pt x="136" y="272"/>
                  </a:lnTo>
                  <a:lnTo>
                    <a:pt x="98" y="234"/>
                  </a:lnTo>
                  <a:lnTo>
                    <a:pt x="130" y="188"/>
                  </a:lnTo>
                  <a:lnTo>
                    <a:pt x="138" y="134"/>
                  </a:lnTo>
                  <a:lnTo>
                    <a:pt x="144" y="94"/>
                  </a:lnTo>
                  <a:lnTo>
                    <a:pt x="164" y="60"/>
                  </a:lnTo>
                  <a:lnTo>
                    <a:pt x="166" y="0"/>
                  </a:lnTo>
                  <a:lnTo>
                    <a:pt x="136" y="12"/>
                  </a:lnTo>
                  <a:lnTo>
                    <a:pt x="136" y="12"/>
                  </a:lnTo>
                  <a:lnTo>
                    <a:pt x="136" y="1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6" name="Freeform 12"/>
            <p:cNvSpPr>
              <a:spLocks/>
            </p:cNvSpPr>
            <p:nvPr/>
          </p:nvSpPr>
          <p:spPr bwMode="ltGray">
            <a:xfrm>
              <a:off x="3910" y="4038"/>
              <a:ext cx="237" cy="282"/>
            </a:xfrm>
            <a:custGeom>
              <a:avLst/>
              <a:gdLst/>
              <a:ahLst/>
              <a:cxnLst>
                <a:cxn ang="0">
                  <a:pos x="201" y="0"/>
                </a:cxn>
                <a:cxn ang="0">
                  <a:pos x="183" y="0"/>
                </a:cxn>
                <a:cxn ang="0">
                  <a:pos x="158" y="50"/>
                </a:cxn>
                <a:cxn ang="0">
                  <a:pos x="148" y="92"/>
                </a:cxn>
                <a:cxn ang="0">
                  <a:pos x="120" y="144"/>
                </a:cxn>
                <a:cxn ang="0">
                  <a:pos x="82" y="182"/>
                </a:cxn>
                <a:cxn ang="0">
                  <a:pos x="60" y="232"/>
                </a:cxn>
                <a:cxn ang="0">
                  <a:pos x="0" y="282"/>
                </a:cxn>
                <a:cxn ang="0">
                  <a:pos x="128" y="282"/>
                </a:cxn>
                <a:cxn ang="0">
                  <a:pos x="154" y="254"/>
                </a:cxn>
                <a:cxn ang="0">
                  <a:pos x="158" y="196"/>
                </a:cxn>
                <a:cxn ang="0">
                  <a:pos x="188" y="148"/>
                </a:cxn>
                <a:cxn ang="0">
                  <a:pos x="196" y="70"/>
                </a:cxn>
                <a:cxn ang="0">
                  <a:pos x="237" y="0"/>
                </a:cxn>
                <a:cxn ang="0">
                  <a:pos x="201" y="0"/>
                </a:cxn>
                <a:cxn ang="0">
                  <a:pos x="201" y="0"/>
                </a:cxn>
                <a:cxn ang="0">
                  <a:pos x="201" y="0"/>
                </a:cxn>
              </a:cxnLst>
              <a:rect l="0" t="0" r="r" b="b"/>
              <a:pathLst>
                <a:path w="237" h="282">
                  <a:moveTo>
                    <a:pt x="201" y="0"/>
                  </a:moveTo>
                  <a:lnTo>
                    <a:pt x="183" y="0"/>
                  </a:lnTo>
                  <a:lnTo>
                    <a:pt x="158" y="50"/>
                  </a:lnTo>
                  <a:lnTo>
                    <a:pt x="148" y="92"/>
                  </a:lnTo>
                  <a:lnTo>
                    <a:pt x="120" y="144"/>
                  </a:lnTo>
                  <a:lnTo>
                    <a:pt x="82" y="182"/>
                  </a:lnTo>
                  <a:lnTo>
                    <a:pt x="60" y="232"/>
                  </a:lnTo>
                  <a:lnTo>
                    <a:pt x="0" y="282"/>
                  </a:lnTo>
                  <a:lnTo>
                    <a:pt x="128" y="282"/>
                  </a:lnTo>
                  <a:lnTo>
                    <a:pt x="154" y="254"/>
                  </a:lnTo>
                  <a:lnTo>
                    <a:pt x="158" y="196"/>
                  </a:lnTo>
                  <a:lnTo>
                    <a:pt x="188" y="148"/>
                  </a:lnTo>
                  <a:lnTo>
                    <a:pt x="196" y="70"/>
                  </a:lnTo>
                  <a:lnTo>
                    <a:pt x="237" y="0"/>
                  </a:lnTo>
                  <a:lnTo>
                    <a:pt x="201" y="0"/>
                  </a:lnTo>
                  <a:lnTo>
                    <a:pt x="201" y="0"/>
                  </a:lnTo>
                  <a:lnTo>
                    <a:pt x="20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7" name="Freeform 13"/>
            <p:cNvSpPr>
              <a:spLocks/>
            </p:cNvSpPr>
            <p:nvPr/>
          </p:nvSpPr>
          <p:spPr bwMode="ltGray">
            <a:xfrm>
              <a:off x="3674" y="4086"/>
              <a:ext cx="196" cy="234"/>
            </a:xfrm>
            <a:custGeom>
              <a:avLst/>
              <a:gdLst/>
              <a:ahLst/>
              <a:cxnLst>
                <a:cxn ang="0">
                  <a:pos x="167" y="54"/>
                </a:cxn>
                <a:cxn ang="0">
                  <a:pos x="113" y="24"/>
                </a:cxn>
                <a:cxn ang="0">
                  <a:pos x="83" y="0"/>
                </a:cxn>
                <a:cxn ang="0">
                  <a:pos x="80" y="62"/>
                </a:cxn>
                <a:cxn ang="0">
                  <a:pos x="58" y="100"/>
                </a:cxn>
                <a:cxn ang="0">
                  <a:pos x="54" y="160"/>
                </a:cxn>
                <a:cxn ang="0">
                  <a:pos x="36" y="202"/>
                </a:cxn>
                <a:cxn ang="0">
                  <a:pos x="0" y="234"/>
                </a:cxn>
                <a:cxn ang="0">
                  <a:pos x="146" y="234"/>
                </a:cxn>
                <a:cxn ang="0">
                  <a:pos x="170" y="198"/>
                </a:cxn>
                <a:cxn ang="0">
                  <a:pos x="158" y="138"/>
                </a:cxn>
                <a:cxn ang="0">
                  <a:pos x="196" y="100"/>
                </a:cxn>
                <a:cxn ang="0">
                  <a:pos x="191" y="54"/>
                </a:cxn>
                <a:cxn ang="0">
                  <a:pos x="167" y="54"/>
                </a:cxn>
                <a:cxn ang="0">
                  <a:pos x="167" y="54"/>
                </a:cxn>
                <a:cxn ang="0">
                  <a:pos x="167" y="54"/>
                </a:cxn>
              </a:cxnLst>
              <a:rect l="0" t="0" r="r" b="b"/>
              <a:pathLst>
                <a:path w="196" h="234">
                  <a:moveTo>
                    <a:pt x="167" y="54"/>
                  </a:moveTo>
                  <a:lnTo>
                    <a:pt x="113" y="24"/>
                  </a:lnTo>
                  <a:lnTo>
                    <a:pt x="83" y="0"/>
                  </a:lnTo>
                  <a:lnTo>
                    <a:pt x="80" y="62"/>
                  </a:lnTo>
                  <a:lnTo>
                    <a:pt x="58" y="100"/>
                  </a:lnTo>
                  <a:lnTo>
                    <a:pt x="54" y="160"/>
                  </a:lnTo>
                  <a:lnTo>
                    <a:pt x="36" y="202"/>
                  </a:lnTo>
                  <a:lnTo>
                    <a:pt x="0" y="234"/>
                  </a:lnTo>
                  <a:lnTo>
                    <a:pt x="146" y="234"/>
                  </a:lnTo>
                  <a:lnTo>
                    <a:pt x="170" y="198"/>
                  </a:lnTo>
                  <a:lnTo>
                    <a:pt x="158" y="138"/>
                  </a:lnTo>
                  <a:lnTo>
                    <a:pt x="196" y="100"/>
                  </a:lnTo>
                  <a:lnTo>
                    <a:pt x="191" y="54"/>
                  </a:lnTo>
                  <a:lnTo>
                    <a:pt x="167" y="54"/>
                  </a:lnTo>
                  <a:lnTo>
                    <a:pt x="167" y="54"/>
                  </a:lnTo>
                  <a:lnTo>
                    <a:pt x="167" y="5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8" name="Freeform 14"/>
            <p:cNvSpPr>
              <a:spLocks/>
            </p:cNvSpPr>
            <p:nvPr/>
          </p:nvSpPr>
          <p:spPr bwMode="ltGray">
            <a:xfrm>
              <a:off x="3476" y="4068"/>
              <a:ext cx="190" cy="252"/>
            </a:xfrm>
            <a:custGeom>
              <a:avLst/>
              <a:gdLst/>
              <a:ahLst/>
              <a:cxnLst>
                <a:cxn ang="0">
                  <a:pos x="190" y="0"/>
                </a:cxn>
                <a:cxn ang="0">
                  <a:pos x="166" y="0"/>
                </a:cxn>
                <a:cxn ang="0">
                  <a:pos x="158" y="38"/>
                </a:cxn>
                <a:cxn ang="0">
                  <a:pos x="138" y="120"/>
                </a:cxn>
                <a:cxn ang="0">
                  <a:pos x="94" y="180"/>
                </a:cxn>
                <a:cxn ang="0">
                  <a:pos x="62" y="234"/>
                </a:cxn>
                <a:cxn ang="0">
                  <a:pos x="0" y="252"/>
                </a:cxn>
                <a:cxn ang="0">
                  <a:pos x="128" y="252"/>
                </a:cxn>
                <a:cxn ang="0">
                  <a:pos x="142" y="188"/>
                </a:cxn>
                <a:cxn ang="0">
                  <a:pos x="186" y="90"/>
                </a:cxn>
                <a:cxn ang="0">
                  <a:pos x="190" y="38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  <a:cxn ang="0">
                  <a:pos x="190" y="0"/>
                </a:cxn>
              </a:cxnLst>
              <a:rect l="0" t="0" r="r" b="b"/>
              <a:pathLst>
                <a:path w="190" h="252">
                  <a:moveTo>
                    <a:pt x="190" y="0"/>
                  </a:moveTo>
                  <a:lnTo>
                    <a:pt x="166" y="0"/>
                  </a:lnTo>
                  <a:lnTo>
                    <a:pt x="158" y="38"/>
                  </a:lnTo>
                  <a:lnTo>
                    <a:pt x="138" y="120"/>
                  </a:lnTo>
                  <a:lnTo>
                    <a:pt x="94" y="180"/>
                  </a:lnTo>
                  <a:lnTo>
                    <a:pt x="62" y="234"/>
                  </a:lnTo>
                  <a:lnTo>
                    <a:pt x="0" y="252"/>
                  </a:lnTo>
                  <a:lnTo>
                    <a:pt x="128" y="252"/>
                  </a:lnTo>
                  <a:lnTo>
                    <a:pt x="142" y="188"/>
                  </a:lnTo>
                  <a:lnTo>
                    <a:pt x="186" y="90"/>
                  </a:lnTo>
                  <a:lnTo>
                    <a:pt x="190" y="38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  <a:lnTo>
                    <a:pt x="190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999" name="Freeform 15"/>
            <p:cNvSpPr>
              <a:spLocks/>
            </p:cNvSpPr>
            <p:nvPr/>
          </p:nvSpPr>
          <p:spPr bwMode="ltGray">
            <a:xfrm>
              <a:off x="3170" y="4188"/>
              <a:ext cx="230" cy="132"/>
            </a:xfrm>
            <a:custGeom>
              <a:avLst/>
              <a:gdLst/>
              <a:ahLst/>
              <a:cxnLst>
                <a:cxn ang="0">
                  <a:pos x="197" y="0"/>
                </a:cxn>
                <a:cxn ang="0">
                  <a:pos x="191" y="0"/>
                </a:cxn>
                <a:cxn ang="0">
                  <a:pos x="185" y="0"/>
                </a:cxn>
                <a:cxn ang="0">
                  <a:pos x="173" y="0"/>
                </a:cxn>
                <a:cxn ang="0">
                  <a:pos x="161" y="0"/>
                </a:cxn>
                <a:cxn ang="0">
                  <a:pos x="155" y="0"/>
                </a:cxn>
                <a:cxn ang="0">
                  <a:pos x="138" y="6"/>
                </a:cxn>
                <a:cxn ang="0">
                  <a:pos x="132" y="6"/>
                </a:cxn>
                <a:cxn ang="0">
                  <a:pos x="35" y="18"/>
                </a:cxn>
                <a:cxn ang="0">
                  <a:pos x="11" y="30"/>
                </a:cxn>
                <a:cxn ang="0">
                  <a:pos x="23" y="54"/>
                </a:cxn>
                <a:cxn ang="0">
                  <a:pos x="0" y="100"/>
                </a:cxn>
                <a:cxn ang="0">
                  <a:pos x="0" y="132"/>
                </a:cxn>
                <a:cxn ang="0">
                  <a:pos x="162" y="132"/>
                </a:cxn>
                <a:cxn ang="0">
                  <a:pos x="204" y="88"/>
                </a:cxn>
                <a:cxn ang="0">
                  <a:pos x="230" y="46"/>
                </a:cxn>
                <a:cxn ang="0">
                  <a:pos x="214" y="24"/>
                </a:cxn>
                <a:cxn ang="0">
                  <a:pos x="215" y="0"/>
                </a:cxn>
                <a:cxn ang="0">
                  <a:pos x="209" y="0"/>
                </a:cxn>
                <a:cxn ang="0">
                  <a:pos x="203" y="0"/>
                </a:cxn>
                <a:cxn ang="0">
                  <a:pos x="203" y="0"/>
                </a:cxn>
                <a:cxn ang="0">
                  <a:pos x="197" y="0"/>
                </a:cxn>
                <a:cxn ang="0">
                  <a:pos x="197" y="0"/>
                </a:cxn>
                <a:cxn ang="0">
                  <a:pos x="197" y="0"/>
                </a:cxn>
              </a:cxnLst>
              <a:rect l="0" t="0" r="r" b="b"/>
              <a:pathLst>
                <a:path w="230" h="132">
                  <a:moveTo>
                    <a:pt x="197" y="0"/>
                  </a:moveTo>
                  <a:lnTo>
                    <a:pt x="191" y="0"/>
                  </a:lnTo>
                  <a:lnTo>
                    <a:pt x="185" y="0"/>
                  </a:lnTo>
                  <a:lnTo>
                    <a:pt x="173" y="0"/>
                  </a:lnTo>
                  <a:lnTo>
                    <a:pt x="161" y="0"/>
                  </a:lnTo>
                  <a:lnTo>
                    <a:pt x="155" y="0"/>
                  </a:lnTo>
                  <a:lnTo>
                    <a:pt x="138" y="6"/>
                  </a:lnTo>
                  <a:lnTo>
                    <a:pt x="132" y="6"/>
                  </a:lnTo>
                  <a:lnTo>
                    <a:pt x="35" y="18"/>
                  </a:lnTo>
                  <a:lnTo>
                    <a:pt x="11" y="30"/>
                  </a:lnTo>
                  <a:lnTo>
                    <a:pt x="23" y="54"/>
                  </a:lnTo>
                  <a:lnTo>
                    <a:pt x="0" y="100"/>
                  </a:lnTo>
                  <a:lnTo>
                    <a:pt x="0" y="132"/>
                  </a:lnTo>
                  <a:lnTo>
                    <a:pt x="162" y="132"/>
                  </a:lnTo>
                  <a:lnTo>
                    <a:pt x="204" y="88"/>
                  </a:lnTo>
                  <a:lnTo>
                    <a:pt x="230" y="46"/>
                  </a:lnTo>
                  <a:lnTo>
                    <a:pt x="214" y="24"/>
                  </a:lnTo>
                  <a:lnTo>
                    <a:pt x="215" y="0"/>
                  </a:lnTo>
                  <a:lnTo>
                    <a:pt x="209" y="0"/>
                  </a:lnTo>
                  <a:lnTo>
                    <a:pt x="203" y="0"/>
                  </a:lnTo>
                  <a:lnTo>
                    <a:pt x="203" y="0"/>
                  </a:lnTo>
                  <a:lnTo>
                    <a:pt x="197" y="0"/>
                  </a:lnTo>
                  <a:lnTo>
                    <a:pt x="197" y="0"/>
                  </a:lnTo>
                  <a:lnTo>
                    <a:pt x="197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0" name="Freeform 16"/>
            <p:cNvSpPr>
              <a:spLocks/>
            </p:cNvSpPr>
            <p:nvPr/>
          </p:nvSpPr>
          <p:spPr bwMode="ltGray">
            <a:xfrm>
              <a:off x="3044" y="4218"/>
              <a:ext cx="89" cy="102"/>
            </a:xfrm>
            <a:custGeom>
              <a:avLst/>
              <a:gdLst/>
              <a:ahLst/>
              <a:cxnLst>
                <a:cxn ang="0">
                  <a:pos x="71" y="0"/>
                </a:cxn>
                <a:cxn ang="0">
                  <a:pos x="66" y="48"/>
                </a:cxn>
                <a:cxn ang="0">
                  <a:pos x="30" y="72"/>
                </a:cxn>
                <a:cxn ang="0">
                  <a:pos x="0" y="102"/>
                </a:cxn>
                <a:cxn ang="0">
                  <a:pos x="66" y="102"/>
                </a:cxn>
                <a:cxn ang="0">
                  <a:pos x="88" y="56"/>
                </a:cxn>
                <a:cxn ang="0">
                  <a:pos x="89" y="6"/>
                </a:cxn>
                <a:cxn ang="0">
                  <a:pos x="71" y="0"/>
                </a:cxn>
                <a:cxn ang="0">
                  <a:pos x="71" y="0"/>
                </a:cxn>
                <a:cxn ang="0">
                  <a:pos x="71" y="0"/>
                </a:cxn>
              </a:cxnLst>
              <a:rect l="0" t="0" r="r" b="b"/>
              <a:pathLst>
                <a:path w="89" h="102">
                  <a:moveTo>
                    <a:pt x="71" y="0"/>
                  </a:moveTo>
                  <a:lnTo>
                    <a:pt x="66" y="48"/>
                  </a:lnTo>
                  <a:lnTo>
                    <a:pt x="30" y="72"/>
                  </a:lnTo>
                  <a:lnTo>
                    <a:pt x="0" y="102"/>
                  </a:lnTo>
                  <a:lnTo>
                    <a:pt x="66" y="102"/>
                  </a:lnTo>
                  <a:lnTo>
                    <a:pt x="88" y="56"/>
                  </a:lnTo>
                  <a:lnTo>
                    <a:pt x="89" y="6"/>
                  </a:lnTo>
                  <a:lnTo>
                    <a:pt x="71" y="0"/>
                  </a:lnTo>
                  <a:lnTo>
                    <a:pt x="71" y="0"/>
                  </a:lnTo>
                  <a:lnTo>
                    <a:pt x="71" y="0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2001" name="Freeform 17"/>
            <p:cNvSpPr>
              <a:spLocks/>
            </p:cNvSpPr>
            <p:nvPr/>
          </p:nvSpPr>
          <p:spPr bwMode="ltGray">
            <a:xfrm>
              <a:off x="5482" y="3367"/>
              <a:ext cx="278" cy="953"/>
            </a:xfrm>
            <a:custGeom>
              <a:avLst/>
              <a:gdLst/>
              <a:ahLst/>
              <a:cxnLst>
                <a:cxn ang="0">
                  <a:pos x="278" y="24"/>
                </a:cxn>
                <a:cxn ang="0">
                  <a:pos x="272" y="24"/>
                </a:cxn>
                <a:cxn ang="0">
                  <a:pos x="272" y="18"/>
                </a:cxn>
                <a:cxn ang="0">
                  <a:pos x="266" y="18"/>
                </a:cxn>
                <a:cxn ang="0">
                  <a:pos x="254" y="12"/>
                </a:cxn>
                <a:cxn ang="0">
                  <a:pos x="236" y="6"/>
                </a:cxn>
                <a:cxn ang="0">
                  <a:pos x="212" y="0"/>
                </a:cxn>
                <a:cxn ang="0">
                  <a:pos x="206" y="6"/>
                </a:cxn>
                <a:cxn ang="0">
                  <a:pos x="198" y="129"/>
                </a:cxn>
                <a:cxn ang="0">
                  <a:pos x="184" y="209"/>
                </a:cxn>
                <a:cxn ang="0">
                  <a:pos x="182" y="249"/>
                </a:cxn>
                <a:cxn ang="0">
                  <a:pos x="200" y="339"/>
                </a:cxn>
                <a:cxn ang="0">
                  <a:pos x="186" y="481"/>
                </a:cxn>
                <a:cxn ang="0">
                  <a:pos x="176" y="521"/>
                </a:cxn>
                <a:cxn ang="0">
                  <a:pos x="156" y="601"/>
                </a:cxn>
                <a:cxn ang="0">
                  <a:pos x="172" y="681"/>
                </a:cxn>
                <a:cxn ang="0">
                  <a:pos x="138" y="765"/>
                </a:cxn>
                <a:cxn ang="0">
                  <a:pos x="96" y="847"/>
                </a:cxn>
                <a:cxn ang="0">
                  <a:pos x="50" y="899"/>
                </a:cxn>
                <a:cxn ang="0">
                  <a:pos x="0" y="953"/>
                </a:cxn>
                <a:cxn ang="0">
                  <a:pos x="278" y="953"/>
                </a:cxn>
                <a:cxn ang="0">
                  <a:pos x="278" y="24"/>
                </a:cxn>
                <a:cxn ang="0">
                  <a:pos x="278" y="24"/>
                </a:cxn>
                <a:cxn ang="0">
                  <a:pos x="278" y="24"/>
                </a:cxn>
              </a:cxnLst>
              <a:rect l="0" t="0" r="r" b="b"/>
              <a:pathLst>
                <a:path w="278" h="953">
                  <a:moveTo>
                    <a:pt x="278" y="24"/>
                  </a:moveTo>
                  <a:lnTo>
                    <a:pt x="272" y="24"/>
                  </a:lnTo>
                  <a:lnTo>
                    <a:pt x="272" y="18"/>
                  </a:lnTo>
                  <a:lnTo>
                    <a:pt x="266" y="18"/>
                  </a:lnTo>
                  <a:lnTo>
                    <a:pt x="254" y="12"/>
                  </a:lnTo>
                  <a:lnTo>
                    <a:pt x="236" y="6"/>
                  </a:lnTo>
                  <a:lnTo>
                    <a:pt x="212" y="0"/>
                  </a:lnTo>
                  <a:lnTo>
                    <a:pt x="206" y="6"/>
                  </a:lnTo>
                  <a:lnTo>
                    <a:pt x="198" y="129"/>
                  </a:lnTo>
                  <a:lnTo>
                    <a:pt x="184" y="209"/>
                  </a:lnTo>
                  <a:lnTo>
                    <a:pt x="182" y="249"/>
                  </a:lnTo>
                  <a:lnTo>
                    <a:pt x="200" y="339"/>
                  </a:lnTo>
                  <a:lnTo>
                    <a:pt x="186" y="481"/>
                  </a:lnTo>
                  <a:lnTo>
                    <a:pt x="176" y="521"/>
                  </a:lnTo>
                  <a:lnTo>
                    <a:pt x="156" y="601"/>
                  </a:lnTo>
                  <a:lnTo>
                    <a:pt x="172" y="681"/>
                  </a:lnTo>
                  <a:lnTo>
                    <a:pt x="138" y="765"/>
                  </a:lnTo>
                  <a:lnTo>
                    <a:pt x="96" y="847"/>
                  </a:lnTo>
                  <a:lnTo>
                    <a:pt x="50" y="899"/>
                  </a:lnTo>
                  <a:lnTo>
                    <a:pt x="0" y="953"/>
                  </a:lnTo>
                  <a:lnTo>
                    <a:pt x="278" y="953"/>
                  </a:lnTo>
                  <a:lnTo>
                    <a:pt x="278" y="24"/>
                  </a:lnTo>
                  <a:lnTo>
                    <a:pt x="278" y="24"/>
                  </a:lnTo>
                  <a:lnTo>
                    <a:pt x="278" y="24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90980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2002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2003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004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005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11425FED-9F56-469C-A3E5-A6FEAE5A2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200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5" r:id="rId1"/>
    <p:sldLayoutId id="2147483947" r:id="rId2"/>
    <p:sldLayoutId id="2147483948" r:id="rId3"/>
    <p:sldLayoutId id="2147483949" r:id="rId4"/>
    <p:sldLayoutId id="2147483950" r:id="rId5"/>
    <p:sldLayoutId id="2147483951" r:id="rId6"/>
    <p:sldLayoutId id="2147483952" r:id="rId7"/>
    <p:sldLayoutId id="2147483953" r:id="rId8"/>
    <p:sldLayoutId id="2147483954" r:id="rId9"/>
    <p:sldLayoutId id="2147483955" r:id="rId10"/>
    <p:sldLayoutId id="2147483956" r:id="rId11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7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457200"/>
            <a:ext cx="701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76400" y="19812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D635988D-F69B-4E42-B6C9-73F3B3E4C3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>
            <a:off x="266700" y="617220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8135" name="Line 7"/>
          <p:cNvSpPr>
            <a:spLocks noChangeShapeType="1"/>
          </p:cNvSpPr>
          <p:nvPr/>
        </p:nvSpPr>
        <p:spPr bwMode="auto">
          <a:xfrm>
            <a:off x="228600" y="304800"/>
            <a:ext cx="8610600" cy="0"/>
          </a:xfrm>
          <a:prstGeom prst="line">
            <a:avLst/>
          </a:prstGeom>
          <a:noFill/>
          <a:ln w="762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2296" name="Group 8"/>
          <p:cNvGrpSpPr>
            <a:grpSpLocks/>
          </p:cNvGrpSpPr>
          <p:nvPr/>
        </p:nvGrpSpPr>
        <p:grpSpPr bwMode="auto">
          <a:xfrm>
            <a:off x="228600" y="457200"/>
            <a:ext cx="1246188" cy="1371600"/>
            <a:chOff x="144" y="288"/>
            <a:chExt cx="785" cy="864"/>
          </a:xfrm>
        </p:grpSpPr>
        <p:sp>
          <p:nvSpPr>
            <p:cNvPr id="48137" name="Rectangle 9"/>
            <p:cNvSpPr>
              <a:spLocks noChangeArrowheads="1"/>
            </p:cNvSpPr>
            <p:nvPr/>
          </p:nvSpPr>
          <p:spPr bwMode="auto">
            <a:xfrm>
              <a:off x="589" y="288"/>
              <a:ext cx="28" cy="534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38" name="Rectangle 10"/>
            <p:cNvSpPr>
              <a:spLocks noChangeArrowheads="1"/>
            </p:cNvSpPr>
            <p:nvPr/>
          </p:nvSpPr>
          <p:spPr bwMode="auto">
            <a:xfrm>
              <a:off x="526" y="288"/>
              <a:ext cx="28" cy="47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39" name="Rectangle 11"/>
            <p:cNvSpPr>
              <a:spLocks noChangeArrowheads="1"/>
            </p:cNvSpPr>
            <p:nvPr/>
          </p:nvSpPr>
          <p:spPr bwMode="auto">
            <a:xfrm>
              <a:off x="462" y="288"/>
              <a:ext cx="28" cy="401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0" name="Rectangle 12"/>
            <p:cNvSpPr>
              <a:spLocks noChangeArrowheads="1"/>
            </p:cNvSpPr>
            <p:nvPr/>
          </p:nvSpPr>
          <p:spPr bwMode="auto">
            <a:xfrm>
              <a:off x="398" y="288"/>
              <a:ext cx="28" cy="33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1" name="Rectangle 13"/>
            <p:cNvSpPr>
              <a:spLocks noChangeArrowheads="1"/>
            </p:cNvSpPr>
            <p:nvPr/>
          </p:nvSpPr>
          <p:spPr bwMode="auto">
            <a:xfrm>
              <a:off x="335" y="288"/>
              <a:ext cx="28" cy="26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2" name="Rectangle 14"/>
            <p:cNvSpPr>
              <a:spLocks noChangeArrowheads="1"/>
            </p:cNvSpPr>
            <p:nvPr/>
          </p:nvSpPr>
          <p:spPr bwMode="auto">
            <a:xfrm>
              <a:off x="271" y="288"/>
              <a:ext cx="28" cy="19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3" name="Rectangle 15"/>
            <p:cNvSpPr>
              <a:spLocks noChangeArrowheads="1"/>
            </p:cNvSpPr>
            <p:nvPr/>
          </p:nvSpPr>
          <p:spPr bwMode="auto">
            <a:xfrm>
              <a:off x="207" y="288"/>
              <a:ext cx="29" cy="13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4" name="Rectangle 16"/>
            <p:cNvSpPr>
              <a:spLocks noChangeArrowheads="1"/>
            </p:cNvSpPr>
            <p:nvPr/>
          </p:nvSpPr>
          <p:spPr bwMode="auto">
            <a:xfrm>
              <a:off x="144" y="288"/>
              <a:ext cx="28" cy="68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5" name="Rectangle 17"/>
            <p:cNvSpPr>
              <a:spLocks noChangeArrowheads="1"/>
            </p:cNvSpPr>
            <p:nvPr/>
          </p:nvSpPr>
          <p:spPr bwMode="auto">
            <a:xfrm>
              <a:off x="653" y="288"/>
              <a:ext cx="26" cy="5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6" name="Rectangle 18"/>
            <p:cNvSpPr>
              <a:spLocks noChangeArrowheads="1"/>
            </p:cNvSpPr>
            <p:nvPr/>
          </p:nvSpPr>
          <p:spPr bwMode="auto">
            <a:xfrm>
              <a:off x="715" y="288"/>
              <a:ext cx="26" cy="66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7" name="Rectangle 19"/>
            <p:cNvSpPr>
              <a:spLocks noChangeArrowheads="1"/>
            </p:cNvSpPr>
            <p:nvPr/>
          </p:nvSpPr>
          <p:spPr bwMode="auto">
            <a:xfrm>
              <a:off x="776" y="288"/>
              <a:ext cx="27" cy="731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8" name="Rectangle 20"/>
            <p:cNvSpPr>
              <a:spLocks noChangeArrowheads="1"/>
            </p:cNvSpPr>
            <p:nvPr/>
          </p:nvSpPr>
          <p:spPr bwMode="auto">
            <a:xfrm>
              <a:off x="839" y="288"/>
              <a:ext cx="28" cy="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8149" name="Rectangle 21"/>
            <p:cNvSpPr>
              <a:spLocks noChangeArrowheads="1"/>
            </p:cNvSpPr>
            <p:nvPr/>
          </p:nvSpPr>
          <p:spPr bwMode="auto">
            <a:xfrm>
              <a:off x="902" y="288"/>
              <a:ext cx="27" cy="86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8150" name="Rectangle 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6" r:id="rId1"/>
    <p:sldLayoutId id="2147483957" r:id="rId2"/>
    <p:sldLayoutId id="2147483958" r:id="rId3"/>
    <p:sldLayoutId id="2147483959" r:id="rId4"/>
    <p:sldLayoutId id="2147483960" r:id="rId5"/>
    <p:sldLayoutId id="2147483961" r:id="rId6"/>
    <p:sldLayoutId id="2147483962" r:id="rId7"/>
    <p:sldLayoutId id="2147483963" r:id="rId8"/>
    <p:sldLayoutId id="2147483964" r:id="rId9"/>
    <p:sldLayoutId id="2147483965" r:id="rId10"/>
    <p:sldLayoutId id="2147483966" r:id="rId11"/>
    <p:sldLayoutId id="2147484042" r:id="rId12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" pitchFamily="2" charset="2"/>
        <a:buChar char="o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5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p"/>
        <a:defRPr sz="22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n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o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06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07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51208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1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+mn-lt"/>
              </a:defRPr>
            </a:lvl1pPr>
          </a:lstStyle>
          <a:p>
            <a:pPr>
              <a:defRPr/>
            </a:pPr>
            <a:fld id="{108932BC-6BB4-4999-848A-ADA9552CF0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37" r:id="rId1"/>
    <p:sldLayoutId id="2147483967" r:id="rId2"/>
    <p:sldLayoutId id="2147483968" r:id="rId3"/>
    <p:sldLayoutId id="2147483969" r:id="rId4"/>
    <p:sldLayoutId id="2147483970" r:id="rId5"/>
    <p:sldLayoutId id="2147483971" r:id="rId6"/>
    <p:sldLayoutId id="2147483972" r:id="rId7"/>
    <p:sldLayoutId id="2147483973" r:id="rId8"/>
    <p:sldLayoutId id="2147483974" r:id="rId9"/>
    <p:sldLayoutId id="2147483975" r:id="rId10"/>
    <p:sldLayoutId id="2147483976" r:id="rId11"/>
  </p:sldLayoutIdLst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3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3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9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 anchor="ctr"/>
          <a:lstStyle/>
          <a:p>
            <a:pPr algn="ctr" eaLnBrk="1" hangingPunct="1">
              <a:defRPr/>
            </a:pPr>
            <a:r>
              <a:rPr lang="id-ID" sz="8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itchFamily="34" charset="0"/>
              </a:rPr>
              <a:t>Implementasi MBS</a:t>
            </a:r>
            <a:endParaRPr lang="en-US" sz="8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gency FB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24" y="3270250"/>
            <a:ext cx="7572428" cy="1444634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id-ID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itchFamily="34" charset="0"/>
              </a:rPr>
              <a:t>Dr. Riswandi, M.Pd</a:t>
            </a:r>
          </a:p>
          <a:p>
            <a:pPr algn="ctr" eaLnBrk="1" hangingPunct="1">
              <a:buNone/>
              <a:defRPr/>
            </a:pPr>
            <a:r>
              <a:rPr lang="id-ID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gency FB" pitchFamily="34" charset="0"/>
              </a:rPr>
              <a:t>19760808 200912 1001</a:t>
            </a:r>
            <a:endParaRPr lang="en-US" sz="40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gency FB" pitchFamily="34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406" y="5143512"/>
            <a:ext cx="8786842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kumimoji="0" lang="id-ID" sz="4400" b="1" i="0" u="none" strike="noStrike" kern="0" spc="50" normalizeH="0" baseline="0" noProof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Agency FB" pitchFamily="34" charset="0"/>
                <a:ea typeface="+mn-ea"/>
                <a:cs typeface="+mn-cs"/>
              </a:rPr>
              <a:t>Fakultas Keguruan dan Ilmu Pendidikan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None/>
              <a:tabLst/>
              <a:defRPr/>
            </a:pPr>
            <a:r>
              <a:rPr lang="id-ID" sz="6600" b="1" kern="0" spc="50" noProof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gency FB" pitchFamily="34" charset="0"/>
              </a:rPr>
              <a:t>Universitas Lampung</a:t>
            </a:r>
            <a:endParaRPr kumimoji="0" lang="en-US" sz="6600" b="1" i="0" u="none" strike="noStrike" kern="0" spc="50" normalizeH="0" baseline="0" noProof="1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Agency FB" pitchFamily="34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90526"/>
            <a:ext cx="7543800" cy="1295400"/>
          </a:xfrm>
        </p:spPr>
        <p:txBody>
          <a:bodyPr anchor="ctr"/>
          <a:lstStyle/>
          <a:p>
            <a:pPr lvl="0" algn="ctr"/>
            <a:r>
              <a:rPr lang="id-ID" sz="4000" dirty="0" smtClean="0">
                <a:sym typeface="Wingdings" pitchFamily="2" charset="2"/>
              </a:rPr>
              <a:t>5. Evaluasi</a:t>
            </a:r>
            <a:endParaRPr lang="id-ID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3929090"/>
          </a:xfrm>
        </p:spPr>
        <p:txBody>
          <a:bodyPr anchor="ctr"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id-ID" sz="3200" dirty="0" smtClean="0"/>
              <a:t>Utk mengetahui kemajuan atau hasil yg dicapai sekolah dlm melaksanakan fungsinya sesuai rencana yg telah dibuat.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id-ID" sz="3200" dirty="0" smtClean="0"/>
              <a:t>Evaluasi yg menyeluruh, menyangkut pengelolaan semua bidang dlm satuan pendidikan.</a:t>
            </a:r>
            <a:endParaRPr lang="id-ID" sz="3200" dirty="0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dirty="0" smtClean="0"/>
              <a:t>6. Pelaporan</a:t>
            </a:r>
            <a:endParaRPr lang="id-ID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785786" y="1905000"/>
            <a:ext cx="7748614" cy="4452958"/>
          </a:xfrm>
        </p:spPr>
        <p:txBody>
          <a:bodyPr anchor="ctr"/>
          <a:lstStyle/>
          <a:p>
            <a:r>
              <a:rPr lang="id-ID" dirty="0" smtClean="0"/>
              <a:t>Pemberian atau penyimpanan informasi tertulis dan resmi kpd berbagai pihak yg berkepentingan </a:t>
            </a:r>
            <a:r>
              <a:rPr lang="id-ID" i="1" dirty="0" smtClean="0"/>
              <a:t>(stakeholders), </a:t>
            </a:r>
            <a:r>
              <a:rPr lang="id-ID" dirty="0" smtClean="0"/>
              <a:t>mengenai aktivitas manajemen sekolah dan hasil yg dicapai dlm kurun waktu tertentu berdasarkan rencana dan aturan yg telah ditetapkan sbg bentuk pertanggungjawaban atas tugas dan fungsi yg diemban sekolah.</a:t>
            </a:r>
            <a:endParaRPr lang="id-ID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AG00373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4581128"/>
            <a:ext cx="2592387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 descr="AG00373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1612" y="4841875"/>
            <a:ext cx="2592387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AG00373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896" y="3212976"/>
            <a:ext cx="2592387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AG00373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397" y="1844872"/>
            <a:ext cx="2592387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AG00373_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1613" y="1844872"/>
            <a:ext cx="2592387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sz="5400" dirty="0" err="1" smtClean="0"/>
              <a:t>Tepuk</a:t>
            </a:r>
            <a:r>
              <a:rPr lang="en-US" sz="5400" dirty="0" smtClean="0"/>
              <a:t> </a:t>
            </a:r>
            <a:r>
              <a:rPr lang="en-US" sz="5400" dirty="0" err="1" smtClean="0"/>
              <a:t>tangan</a:t>
            </a:r>
            <a:r>
              <a:rPr lang="en-US" sz="5400" dirty="0" smtClean="0"/>
              <a:t>…</a:t>
            </a:r>
            <a:endParaRPr lang="en-US" sz="5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071538" y="301625"/>
            <a:ext cx="7612087" cy="1143000"/>
          </a:xfrm>
        </p:spPr>
        <p:txBody>
          <a:bodyPr anchor="ctr"/>
          <a:lstStyle/>
          <a:p>
            <a:pPr algn="ctr"/>
            <a:r>
              <a:rPr lang="id-ID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Enam Langkah dalam Implementasi MBS</a:t>
            </a:r>
            <a:br>
              <a:rPr lang="id-ID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d-ID" sz="28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Umaedi (2004)</a:t>
            </a:r>
            <a:endParaRPr lang="id-ID" sz="28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1142976" y="1785926"/>
          <a:ext cx="7500990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id-ID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Evaluasi diri </a:t>
            </a:r>
            <a:r>
              <a:rPr lang="id-ID" sz="3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(self assessment)</a:t>
            </a:r>
            <a:endParaRPr lang="id-ID" sz="3600" dirty="0">
              <a:solidFill>
                <a:srgbClr val="FFFF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2" y="1714488"/>
          <a:ext cx="8786842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7242" y="357166"/>
            <a:ext cx="8229600" cy="1228724"/>
          </a:xfrm>
        </p:spPr>
        <p:txBody>
          <a:bodyPr/>
          <a:lstStyle/>
          <a:p>
            <a:pPr algn="ctr"/>
            <a:r>
              <a:rPr lang="id-ID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Evaluasi atau penilaian diri </a:t>
            </a:r>
            <a:br>
              <a:rPr lang="id-ID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</a:br>
            <a:r>
              <a:rPr lang="id-ID" sz="32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itchFamily="2" charset="2"/>
              </a:rPr>
              <a:t>(self assessment)</a:t>
            </a:r>
            <a:endParaRPr lang="id-ID" sz="3200" dirty="0"/>
          </a:p>
        </p:txBody>
      </p:sp>
      <p:graphicFrame>
        <p:nvGraphicFramePr>
          <p:cNvPr id="7" name="Diagram 6"/>
          <p:cNvGraphicFramePr/>
          <p:nvPr/>
        </p:nvGraphicFramePr>
        <p:xfrm>
          <a:off x="571472" y="1643050"/>
          <a:ext cx="8215370" cy="49292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id-ID" dirty="0" smtClean="0"/>
              <a:t>Akan menghasilkan...</a:t>
            </a:r>
            <a:endParaRPr lang="id-ID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785786" y="1785926"/>
          <a:ext cx="7858180" cy="42783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d-ID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Kegunaan Evaluasi Diri Sekolah</a:t>
            </a:r>
            <a:endParaRPr lang="id-ID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Evaluasi diri yg komprehensif, jujur, dan sungguh-sungguh sbg langkah awal sekolah utk MENINGKATKAN MUTU.</a:t>
            </a:r>
          </a:p>
          <a:p>
            <a:r>
              <a:rPr lang="id-ID" dirty="0" smtClean="0"/>
              <a:t>Evaluasi diri akan membantu sekolah dlm menentukan dari mana sekolah akan MEMULAI, apa saja MASALAH YG DIHADAPI, PRIORITAS-prioritas apa saja yg difokuskan, dan KE MANA arah selanjutnya.</a:t>
            </a:r>
            <a:endParaRPr lang="id-ID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30725"/>
          </a:xfrm>
        </p:spPr>
        <p:txBody>
          <a:bodyPr anchor="ctr"/>
          <a:lstStyle/>
          <a:p>
            <a:r>
              <a:rPr lang="id-ID" dirty="0" smtClean="0"/>
              <a:t>Tidak ada...</a:t>
            </a:r>
          </a:p>
          <a:p>
            <a:r>
              <a:rPr lang="id-ID" dirty="0" smtClean="0"/>
              <a:t>Bagi yg sdh ada, </a:t>
            </a:r>
            <a:r>
              <a:rPr lang="id-ID" dirty="0" smtClean="0">
                <a:sym typeface="Wingdings" pitchFamily="2" charset="2"/>
              </a:rPr>
              <a:t> akan menjadi bahan utk direvisi, bila diperlukan,</a:t>
            </a:r>
          </a:p>
          <a:p>
            <a:r>
              <a:rPr lang="id-ID" dirty="0" smtClean="0">
                <a:sym typeface="Wingdings" pitchFamily="2" charset="2"/>
              </a:rPr>
              <a:t>Apakah puas dgn kondisi sekolah yg ada,</a:t>
            </a:r>
          </a:p>
          <a:p>
            <a:r>
              <a:rPr lang="id-ID" dirty="0" smtClean="0">
                <a:sym typeface="Wingdings" pitchFamily="2" charset="2"/>
              </a:rPr>
              <a:t>Bagaimana kondisi yg diharapkan dan diimpikan.</a:t>
            </a:r>
            <a:endParaRPr lang="id-ID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d-ID" b="1" dirty="0" smtClean="0">
                <a:sym typeface="Wingdings" pitchFamily="2" charset="2"/>
              </a:rPr>
              <a:t>2. Perumusan Visi, Misi, dan Tujuan</a:t>
            </a:r>
            <a:endParaRPr lang="id-ID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id-ID" sz="4000" dirty="0" smtClean="0">
                <a:sym typeface="Wingdings" pitchFamily="2" charset="2"/>
              </a:rPr>
              <a:t>3. Perencanaan (di sekolah)</a:t>
            </a:r>
            <a:endParaRPr lang="id-ID" sz="36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14348" y="1981200"/>
            <a:ext cx="7972452" cy="4114800"/>
          </a:xfrm>
        </p:spPr>
        <p:txBody>
          <a:bodyPr/>
          <a:lstStyle/>
          <a:p>
            <a:r>
              <a:rPr lang="id-ID" dirty="0" smtClean="0"/>
              <a:t>Kegiatan yg ditujukan utk menjawab apa yg harus dilakukan dan bagaimana melakukannya utk mewujudkan tujuan yg telah ditetapkan, termasuk anggaran yg diperlukan utk membiayai kegiatan yg direncanakan.</a:t>
            </a:r>
          </a:p>
          <a:p>
            <a:r>
              <a:rPr lang="id-ID" dirty="0" smtClean="0"/>
              <a:t>Kegiatan menetapkan lebih dulu tentang kegiatan yg harus dilakukan, prosedurnya serta metode pelaksanaannya utk mencapai tujuan. </a:t>
            </a:r>
            <a:endParaRPr lang="id-ID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lvl="0" algn="ctr"/>
            <a:r>
              <a:rPr lang="id-ID" dirty="0" smtClean="0">
                <a:sym typeface="Wingdings" pitchFamily="2" charset="2"/>
              </a:rPr>
              <a:t>4. Pelaksanaan</a:t>
            </a:r>
            <a:endParaRPr lang="id-ID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857224" y="2143116"/>
          <a:ext cx="7286676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Network">
  <a:themeElements>
    <a:clrScheme name="Network 2">
      <a:dk1>
        <a:srgbClr val="3C0000"/>
      </a:dk1>
      <a:lt1>
        <a:srgbClr val="FFFFFF"/>
      </a:lt1>
      <a:dk2>
        <a:srgbClr val="4D0B0B"/>
      </a:dk2>
      <a:lt2>
        <a:srgbClr val="FFFFFF"/>
      </a:lt2>
      <a:accent1>
        <a:srgbClr val="666633"/>
      </a:accent1>
      <a:accent2>
        <a:srgbClr val="CC3300"/>
      </a:accent2>
      <a:accent3>
        <a:srgbClr val="B2AAAA"/>
      </a:accent3>
      <a:accent4>
        <a:srgbClr val="DADADA"/>
      </a:accent4>
      <a:accent5>
        <a:srgbClr val="B8B8AD"/>
      </a:accent5>
      <a:accent6>
        <a:srgbClr val="B92D00"/>
      </a:accent6>
      <a:hlink>
        <a:srgbClr val="CC9900"/>
      </a:hlink>
      <a:folHlink>
        <a:srgbClr val="CCCC33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Echo">
  <a:themeElements>
    <a:clrScheme name="Echo 6">
      <a:dk1>
        <a:srgbClr val="1C1C1C"/>
      </a:dk1>
      <a:lt1>
        <a:srgbClr val="FFFFFF"/>
      </a:lt1>
      <a:dk2>
        <a:srgbClr val="710F0F"/>
      </a:dk2>
      <a:lt2>
        <a:srgbClr val="FFFFFF"/>
      </a:lt2>
      <a:accent1>
        <a:srgbClr val="FF9900"/>
      </a:accent1>
      <a:accent2>
        <a:srgbClr val="FF3300"/>
      </a:accent2>
      <a:accent3>
        <a:srgbClr val="BBAAAA"/>
      </a:accent3>
      <a:accent4>
        <a:srgbClr val="DADADA"/>
      </a:accent4>
      <a:accent5>
        <a:srgbClr val="FFCAAA"/>
      </a:accent5>
      <a:accent6>
        <a:srgbClr val="E72D00"/>
      </a:accent6>
      <a:hlink>
        <a:srgbClr val="666699"/>
      </a:hlink>
      <a:folHlink>
        <a:srgbClr val="996633"/>
      </a:folHlink>
    </a:clrScheme>
    <a:fontScheme name="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Quadrant">
  <a:themeElements>
    <a:clrScheme name="Quadrant 4">
      <a:dk1>
        <a:srgbClr val="000000"/>
      </a:dk1>
      <a:lt1>
        <a:srgbClr val="FFFFFF"/>
      </a:lt1>
      <a:dk2>
        <a:srgbClr val="000000"/>
      </a:dk2>
      <a:lt2>
        <a:srgbClr val="CC0000"/>
      </a:lt2>
      <a:accent1>
        <a:srgbClr val="FFCC00"/>
      </a:accent1>
      <a:accent2>
        <a:srgbClr val="3366CC"/>
      </a:accent2>
      <a:accent3>
        <a:srgbClr val="FFFFFF"/>
      </a:accent3>
      <a:accent4>
        <a:srgbClr val="000000"/>
      </a:accent4>
      <a:accent5>
        <a:srgbClr val="FFE2AA"/>
      </a:accent5>
      <a:accent6>
        <a:srgbClr val="2D5CB9"/>
      </a:accent6>
      <a:hlink>
        <a:srgbClr val="666699"/>
      </a:hlink>
      <a:folHlink>
        <a:srgbClr val="C0C0C0"/>
      </a:folHlink>
    </a:clrScheme>
    <a:fontScheme name="Quadran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Axis">
  <a:themeElements>
    <a:clrScheme name="Axis 1">
      <a:dk1>
        <a:srgbClr val="080808"/>
      </a:dk1>
      <a:lt1>
        <a:srgbClr val="F8F8F8"/>
      </a:lt1>
      <a:dk2>
        <a:srgbClr val="330000"/>
      </a:dk2>
      <a:lt2>
        <a:srgbClr val="FFFFFF"/>
      </a:lt2>
      <a:accent1>
        <a:srgbClr val="FF9900"/>
      </a:accent1>
      <a:accent2>
        <a:srgbClr val="CC3300"/>
      </a:accent2>
      <a:accent3>
        <a:srgbClr val="ADAAAA"/>
      </a:accent3>
      <a:accent4>
        <a:srgbClr val="D4D4D4"/>
      </a:accent4>
      <a:accent5>
        <a:srgbClr val="FFCAAA"/>
      </a:accent5>
      <a:accent6>
        <a:srgbClr val="B92D00"/>
      </a:accent6>
      <a:hlink>
        <a:srgbClr val="CC6600"/>
      </a:hlink>
      <a:folHlink>
        <a:srgbClr val="B2B282"/>
      </a:folHlink>
    </a:clrScheme>
    <a:fontScheme name="Axi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ixel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rofile">
  <a:themeElements>
    <a:clrScheme name="Profile 3">
      <a:dk1>
        <a:srgbClr val="333333"/>
      </a:dk1>
      <a:lt1>
        <a:srgbClr val="FFFFFF"/>
      </a:lt1>
      <a:dk2>
        <a:srgbClr val="000000"/>
      </a:dk2>
      <a:lt2>
        <a:srgbClr val="FFFFFF"/>
      </a:lt2>
      <a:accent1>
        <a:srgbClr val="3399FF"/>
      </a:accent1>
      <a:accent2>
        <a:srgbClr val="CC0000"/>
      </a:accent2>
      <a:accent3>
        <a:srgbClr val="AAAAAA"/>
      </a:accent3>
      <a:accent4>
        <a:srgbClr val="DADADA"/>
      </a:accent4>
      <a:accent5>
        <a:srgbClr val="ADCAFF"/>
      </a:accent5>
      <a:accent6>
        <a:srgbClr val="B90000"/>
      </a:accent6>
      <a:hlink>
        <a:srgbClr val="666699"/>
      </a:hlink>
      <a:folHlink>
        <a:srgbClr val="6600CC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Watermark">
  <a:themeElements>
    <a:clrScheme name="Watermark 2">
      <a:dk1>
        <a:srgbClr val="000000"/>
      </a:dk1>
      <a:lt1>
        <a:srgbClr val="FFFFFF"/>
      </a:lt1>
      <a:dk2>
        <a:srgbClr val="666633"/>
      </a:dk2>
      <a:lt2>
        <a:srgbClr val="5F5F5F"/>
      </a:lt2>
      <a:accent1>
        <a:srgbClr val="FFCC00"/>
      </a:accent1>
      <a:accent2>
        <a:srgbClr val="EFF0B2"/>
      </a:accent2>
      <a:accent3>
        <a:srgbClr val="FFFFFF"/>
      </a:accent3>
      <a:accent4>
        <a:srgbClr val="000000"/>
      </a:accent4>
      <a:accent5>
        <a:srgbClr val="FFE2AA"/>
      </a:accent5>
      <a:accent6>
        <a:srgbClr val="D9D9A1"/>
      </a:accent6>
      <a:hlink>
        <a:srgbClr val="808000"/>
      </a:hlink>
      <a:folHlink>
        <a:srgbClr val="CCCC00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Cliff">
  <a:themeElements>
    <a:clrScheme name="Cliff 6">
      <a:dk1>
        <a:srgbClr val="B8A47C"/>
      </a:dk1>
      <a:lt1>
        <a:srgbClr val="FFFFFF"/>
      </a:lt1>
      <a:dk2>
        <a:srgbClr val="A68A58"/>
      </a:dk2>
      <a:lt2>
        <a:srgbClr val="DAD79C"/>
      </a:lt2>
      <a:accent1>
        <a:srgbClr val="816B35"/>
      </a:accent1>
      <a:accent2>
        <a:srgbClr val="FFCC00"/>
      </a:accent2>
      <a:accent3>
        <a:srgbClr val="D0C4B4"/>
      </a:accent3>
      <a:accent4>
        <a:srgbClr val="DADADA"/>
      </a:accent4>
      <a:accent5>
        <a:srgbClr val="C1BAAE"/>
      </a:accent5>
      <a:accent6>
        <a:srgbClr val="E7B900"/>
      </a:accent6>
      <a:hlink>
        <a:srgbClr val="0066CC"/>
      </a:hlink>
      <a:folHlink>
        <a:srgbClr val="009900"/>
      </a:folHlink>
    </a:clrScheme>
    <a:fontScheme name="Cliff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Cliff 1">
        <a:dk1>
          <a:srgbClr val="5B5B49"/>
        </a:dk1>
        <a:lt1>
          <a:srgbClr val="DDDDDD"/>
        </a:lt1>
        <a:dk2>
          <a:srgbClr val="2B2A00"/>
        </a:dk2>
        <a:lt2>
          <a:srgbClr val="E0DFBE"/>
        </a:lt2>
        <a:accent1>
          <a:srgbClr val="878543"/>
        </a:accent1>
        <a:accent2>
          <a:srgbClr val="716E00"/>
        </a:accent2>
        <a:accent3>
          <a:srgbClr val="ACACAA"/>
        </a:accent3>
        <a:accent4>
          <a:srgbClr val="BDBDBD"/>
        </a:accent4>
        <a:accent5>
          <a:srgbClr val="C3C2B0"/>
        </a:accent5>
        <a:accent6>
          <a:srgbClr val="666300"/>
        </a:accent6>
        <a:hlink>
          <a:srgbClr val="CC9900"/>
        </a:hlink>
        <a:folHlink>
          <a:srgbClr val="99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2">
        <a:dk1>
          <a:srgbClr val="746354"/>
        </a:dk1>
        <a:lt1>
          <a:srgbClr val="FFFFFF"/>
        </a:lt1>
        <a:dk2>
          <a:srgbClr val="523E26"/>
        </a:dk2>
        <a:lt2>
          <a:srgbClr val="E1DFAF"/>
        </a:lt2>
        <a:accent1>
          <a:srgbClr val="CC9900"/>
        </a:accent1>
        <a:accent2>
          <a:srgbClr val="669900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5C8A00"/>
        </a:accent6>
        <a:hlink>
          <a:srgbClr val="CCCC00"/>
        </a:hlink>
        <a:folHlink>
          <a:srgbClr val="AC793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3">
        <a:dk1>
          <a:srgbClr val="667B5B"/>
        </a:dk1>
        <a:lt1>
          <a:srgbClr val="E6E6DA"/>
        </a:lt1>
        <a:dk2>
          <a:srgbClr val="295200"/>
        </a:dk2>
        <a:lt2>
          <a:srgbClr val="F3F2D9"/>
        </a:lt2>
        <a:accent1>
          <a:srgbClr val="808000"/>
        </a:accent1>
        <a:accent2>
          <a:srgbClr val="838D75"/>
        </a:accent2>
        <a:accent3>
          <a:srgbClr val="ACB3AA"/>
        </a:accent3>
        <a:accent4>
          <a:srgbClr val="C4C4BA"/>
        </a:accent4>
        <a:accent5>
          <a:srgbClr val="C0C0AA"/>
        </a:accent5>
        <a:accent6>
          <a:srgbClr val="767F69"/>
        </a:accent6>
        <a:hlink>
          <a:srgbClr val="33CC33"/>
        </a:hlink>
        <a:folHlink>
          <a:srgbClr val="33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4">
        <a:dk1>
          <a:srgbClr val="86615A"/>
        </a:dk1>
        <a:lt1>
          <a:srgbClr val="FFFFFF"/>
        </a:lt1>
        <a:dk2>
          <a:srgbClr val="633427"/>
        </a:dk2>
        <a:lt2>
          <a:srgbClr val="E9DDCD"/>
        </a:lt2>
        <a:accent1>
          <a:srgbClr val="A34545"/>
        </a:accent1>
        <a:accent2>
          <a:srgbClr val="C86400"/>
        </a:accent2>
        <a:accent3>
          <a:srgbClr val="B7AEAC"/>
        </a:accent3>
        <a:accent4>
          <a:srgbClr val="DADADA"/>
        </a:accent4>
        <a:accent5>
          <a:srgbClr val="CEB0B0"/>
        </a:accent5>
        <a:accent6>
          <a:srgbClr val="B55A00"/>
        </a:accent6>
        <a:hlink>
          <a:srgbClr val="ECAE00"/>
        </a:hlink>
        <a:folHlink>
          <a:srgbClr val="BAA8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5">
        <a:dk1>
          <a:srgbClr val="009999"/>
        </a:dk1>
        <a:lt1>
          <a:srgbClr val="EAEAEA"/>
        </a:lt1>
        <a:dk2>
          <a:srgbClr val="006666"/>
        </a:dk2>
        <a:lt2>
          <a:srgbClr val="FFFFCC"/>
        </a:lt2>
        <a:accent1>
          <a:srgbClr val="339966"/>
        </a:accent1>
        <a:accent2>
          <a:srgbClr val="5E855B"/>
        </a:accent2>
        <a:accent3>
          <a:srgbClr val="AAB8B8"/>
        </a:accent3>
        <a:accent4>
          <a:srgbClr val="C8C8C8"/>
        </a:accent4>
        <a:accent5>
          <a:srgbClr val="ADCAB8"/>
        </a:accent5>
        <a:accent6>
          <a:srgbClr val="547852"/>
        </a:accent6>
        <a:hlink>
          <a:srgbClr val="EEC85E"/>
        </a:hlink>
        <a:folHlink>
          <a:srgbClr val="AA845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6">
        <a:dk1>
          <a:srgbClr val="B8A47C"/>
        </a:dk1>
        <a:lt1>
          <a:srgbClr val="FFFFFF"/>
        </a:lt1>
        <a:dk2>
          <a:srgbClr val="A68A58"/>
        </a:dk2>
        <a:lt2>
          <a:srgbClr val="DAD79C"/>
        </a:lt2>
        <a:accent1>
          <a:srgbClr val="816B35"/>
        </a:accent1>
        <a:accent2>
          <a:srgbClr val="FFCC00"/>
        </a:accent2>
        <a:accent3>
          <a:srgbClr val="D0C4B4"/>
        </a:accent3>
        <a:accent4>
          <a:srgbClr val="DADADA"/>
        </a:accent4>
        <a:accent5>
          <a:srgbClr val="C1BAAE"/>
        </a:accent5>
        <a:accent6>
          <a:srgbClr val="E7B900"/>
        </a:accent6>
        <a:hlink>
          <a:srgbClr val="0066CC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iff 7">
        <a:dk1>
          <a:srgbClr val="336699"/>
        </a:dk1>
        <a:lt1>
          <a:srgbClr val="F8F8F8"/>
        </a:lt1>
        <a:dk2>
          <a:srgbClr val="003366"/>
        </a:dk2>
        <a:lt2>
          <a:srgbClr val="D1DDD4"/>
        </a:lt2>
        <a:accent1>
          <a:srgbClr val="3399FF"/>
        </a:accent1>
        <a:accent2>
          <a:srgbClr val="006699"/>
        </a:accent2>
        <a:accent3>
          <a:srgbClr val="AAADB8"/>
        </a:accent3>
        <a:accent4>
          <a:srgbClr val="D4D4D4"/>
        </a:accent4>
        <a:accent5>
          <a:srgbClr val="ADCAFF"/>
        </a:accent5>
        <a:accent6>
          <a:srgbClr val="005C8A"/>
        </a:accent6>
        <a:hlink>
          <a:srgbClr val="86C0CE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Cascade">
  <a:themeElements>
    <a:clrScheme name="Cascade 2">
      <a:dk1>
        <a:srgbClr val="CC99FF"/>
      </a:dk1>
      <a:lt1>
        <a:srgbClr val="FFFFFF"/>
      </a:lt1>
      <a:dk2>
        <a:srgbClr val="400040"/>
      </a:dk2>
      <a:lt2>
        <a:srgbClr val="FFFFFF"/>
      </a:lt2>
      <a:accent1>
        <a:srgbClr val="FF66FF"/>
      </a:accent1>
      <a:accent2>
        <a:srgbClr val="CC00CC"/>
      </a:accent2>
      <a:accent3>
        <a:srgbClr val="AFAAAF"/>
      </a:accent3>
      <a:accent4>
        <a:srgbClr val="DADADA"/>
      </a:accent4>
      <a:accent5>
        <a:srgbClr val="FFB8FF"/>
      </a:accent5>
      <a:accent6>
        <a:srgbClr val="B900B9"/>
      </a:accent6>
      <a:hlink>
        <a:srgbClr val="FF7C80"/>
      </a:hlink>
      <a:folHlink>
        <a:srgbClr val="990099"/>
      </a:folHlink>
    </a:clrScheme>
    <a:fontScheme name="Casca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Cascade 1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666699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5C5C8A"/>
        </a:accent6>
        <a:hlink>
          <a:srgbClr val="FFFF99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2">
        <a:dk1>
          <a:srgbClr val="CC99FF"/>
        </a:dk1>
        <a:lt1>
          <a:srgbClr val="FFFFFF"/>
        </a:lt1>
        <a:dk2>
          <a:srgbClr val="400040"/>
        </a:dk2>
        <a:lt2>
          <a:srgbClr val="FFFFFF"/>
        </a:lt2>
        <a:accent1>
          <a:srgbClr val="FF66FF"/>
        </a:accent1>
        <a:accent2>
          <a:srgbClr val="CC00CC"/>
        </a:accent2>
        <a:accent3>
          <a:srgbClr val="AFAAAF"/>
        </a:accent3>
        <a:accent4>
          <a:srgbClr val="DADADA"/>
        </a:accent4>
        <a:accent5>
          <a:srgbClr val="FFB8FF"/>
        </a:accent5>
        <a:accent6>
          <a:srgbClr val="B900B9"/>
        </a:accent6>
        <a:hlink>
          <a:srgbClr val="FF7C80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3">
        <a:dk1>
          <a:srgbClr val="CC99FF"/>
        </a:dk1>
        <a:lt1>
          <a:srgbClr val="FFFFFF"/>
        </a:lt1>
        <a:dk2>
          <a:srgbClr val="34022D"/>
        </a:dk2>
        <a:lt2>
          <a:srgbClr val="FFFFFF"/>
        </a:lt2>
        <a:accent1>
          <a:srgbClr val="775EC8"/>
        </a:accent1>
        <a:accent2>
          <a:srgbClr val="9933FF"/>
        </a:accent2>
        <a:accent3>
          <a:srgbClr val="AEAAAD"/>
        </a:accent3>
        <a:accent4>
          <a:srgbClr val="DADADA"/>
        </a:accent4>
        <a:accent5>
          <a:srgbClr val="BDB6E0"/>
        </a:accent5>
        <a:accent6>
          <a:srgbClr val="8A2DE7"/>
        </a:accent6>
        <a:hlink>
          <a:srgbClr val="993366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4">
        <a:dk1>
          <a:srgbClr val="FFFFCC"/>
        </a:dk1>
        <a:lt1>
          <a:srgbClr val="FFFFFF"/>
        </a:lt1>
        <a:dk2>
          <a:srgbClr val="000066"/>
        </a:dk2>
        <a:lt2>
          <a:srgbClr val="FFFFFF"/>
        </a:lt2>
        <a:accent1>
          <a:srgbClr val="0078F0"/>
        </a:accent1>
        <a:accent2>
          <a:srgbClr val="CCECFF"/>
        </a:accent2>
        <a:accent3>
          <a:srgbClr val="AAAAB8"/>
        </a:accent3>
        <a:accent4>
          <a:srgbClr val="DADADA"/>
        </a:accent4>
        <a:accent5>
          <a:srgbClr val="AABEF6"/>
        </a:accent5>
        <a:accent6>
          <a:srgbClr val="B9D6E7"/>
        </a:accent6>
        <a:hlink>
          <a:srgbClr val="3399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5">
        <a:dk1>
          <a:srgbClr val="00FFFF"/>
        </a:dk1>
        <a:lt1>
          <a:srgbClr val="FFFFFF"/>
        </a:lt1>
        <a:dk2>
          <a:srgbClr val="4E009C"/>
        </a:dk2>
        <a:lt2>
          <a:srgbClr val="FFFFFF"/>
        </a:lt2>
        <a:accent1>
          <a:srgbClr val="00A8A4"/>
        </a:accent1>
        <a:accent2>
          <a:srgbClr val="3399FF"/>
        </a:accent2>
        <a:accent3>
          <a:srgbClr val="B2AACB"/>
        </a:accent3>
        <a:accent4>
          <a:srgbClr val="DADADA"/>
        </a:accent4>
        <a:accent5>
          <a:srgbClr val="AAD1CF"/>
        </a:accent5>
        <a:accent6>
          <a:srgbClr val="2D8A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6">
        <a:dk1>
          <a:srgbClr val="CCCC33"/>
        </a:dk1>
        <a:lt1>
          <a:srgbClr val="FFFFFF"/>
        </a:lt1>
        <a:dk2>
          <a:srgbClr val="003300"/>
        </a:dk2>
        <a:lt2>
          <a:srgbClr val="FFFFCC"/>
        </a:lt2>
        <a:accent1>
          <a:srgbClr val="008000"/>
        </a:accent1>
        <a:accent2>
          <a:srgbClr val="669900"/>
        </a:accent2>
        <a:accent3>
          <a:srgbClr val="AAADAA"/>
        </a:accent3>
        <a:accent4>
          <a:srgbClr val="DADADA"/>
        </a:accent4>
        <a:accent5>
          <a:srgbClr val="AAC0AA"/>
        </a:accent5>
        <a:accent6>
          <a:srgbClr val="5C8A00"/>
        </a:accent6>
        <a:hlink>
          <a:srgbClr val="FF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7">
        <a:dk1>
          <a:srgbClr val="CCCC99"/>
        </a:dk1>
        <a:lt1>
          <a:srgbClr val="FFFFFF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E2CAAA"/>
        </a:accent5>
        <a:accent6>
          <a:srgbClr val="8A5C2D"/>
        </a:accent6>
        <a:hlink>
          <a:srgbClr val="FFFFCC"/>
        </a:hlink>
        <a:folHlink>
          <a:srgbClr val="DDD8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scade 8">
        <a:dk1>
          <a:srgbClr val="204162"/>
        </a:dk1>
        <a:lt1>
          <a:srgbClr val="FFFFFF"/>
        </a:lt1>
        <a:dk2>
          <a:srgbClr val="204162"/>
        </a:dk2>
        <a:lt2>
          <a:srgbClr val="003300"/>
        </a:lt2>
        <a:accent1>
          <a:srgbClr val="99CC00"/>
        </a:accent1>
        <a:accent2>
          <a:srgbClr val="336633"/>
        </a:accent2>
        <a:accent3>
          <a:srgbClr val="FFFFFF"/>
        </a:accent3>
        <a:accent4>
          <a:srgbClr val="1A3653"/>
        </a:accent4>
        <a:accent5>
          <a:srgbClr val="CAE2AA"/>
        </a:accent5>
        <a:accent6>
          <a:srgbClr val="2D5C2D"/>
        </a:accent6>
        <a:hlink>
          <a:srgbClr val="6666FF"/>
        </a:hlink>
        <a:folHlink>
          <a:srgbClr val="C5C2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scade 9">
        <a:dk1>
          <a:srgbClr val="000000"/>
        </a:dk1>
        <a:lt1>
          <a:srgbClr val="FFFFFF"/>
        </a:lt1>
        <a:dk2>
          <a:srgbClr val="1C1C34"/>
        </a:dk2>
        <a:lt2>
          <a:srgbClr val="000066"/>
        </a:lt2>
        <a:accent1>
          <a:srgbClr val="DDDDDD"/>
        </a:accent1>
        <a:accent2>
          <a:srgbClr val="6699CC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5C8AB9"/>
        </a:accent6>
        <a:hlink>
          <a:srgbClr val="005A58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Blends">
  <a:themeElements>
    <a:clrScheme name="Blends 1">
      <a:dk1>
        <a:srgbClr val="969696"/>
      </a:dk1>
      <a:lt1>
        <a:srgbClr val="FFFFFF"/>
      </a:lt1>
      <a:dk2>
        <a:srgbClr val="000000"/>
      </a:dk2>
      <a:lt2>
        <a:srgbClr val="DDDDDD"/>
      </a:lt2>
      <a:accent1>
        <a:srgbClr val="00E4A8"/>
      </a:accent1>
      <a:accent2>
        <a:srgbClr val="3333CC"/>
      </a:accent2>
      <a:accent3>
        <a:srgbClr val="AAAAAA"/>
      </a:accent3>
      <a:accent4>
        <a:srgbClr val="DADADA"/>
      </a:accent4>
      <a:accent5>
        <a:srgbClr val="AAEFD1"/>
      </a:accent5>
      <a:accent6>
        <a:srgbClr val="2D2DB9"/>
      </a:accent6>
      <a:hlink>
        <a:srgbClr val="FF5050"/>
      </a:hlink>
      <a:folHlink>
        <a:srgbClr val="FFCF01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empus Sans ITC" pitchFamily="82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1833</TotalTime>
  <Words>418</Words>
  <Application>Microsoft Office PowerPoint</Application>
  <PresentationFormat>On-screen Show (4:3)</PresentationFormat>
  <Paragraphs>47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12</vt:i4>
      </vt:variant>
      <vt:variant>
        <vt:lpstr>Slide Titles</vt:lpstr>
      </vt:variant>
      <vt:variant>
        <vt:i4>12</vt:i4>
      </vt:variant>
    </vt:vector>
  </HeadingPairs>
  <TitlesOfParts>
    <vt:vector size="24" baseType="lpstr">
      <vt:lpstr>Level</vt:lpstr>
      <vt:lpstr>Eclipse</vt:lpstr>
      <vt:lpstr>Axis</vt:lpstr>
      <vt:lpstr>Pixel</vt:lpstr>
      <vt:lpstr>Profile</vt:lpstr>
      <vt:lpstr>Watermark</vt:lpstr>
      <vt:lpstr>Cliff</vt:lpstr>
      <vt:lpstr>Cascade</vt:lpstr>
      <vt:lpstr>Blends</vt:lpstr>
      <vt:lpstr>Network</vt:lpstr>
      <vt:lpstr>Echo</vt:lpstr>
      <vt:lpstr>Quadrant</vt:lpstr>
      <vt:lpstr>Implementasi MBS</vt:lpstr>
      <vt:lpstr>Enam Langkah dalam Implementasi MBS Umaedi (2004)</vt:lpstr>
      <vt:lpstr>Evaluasi diri (self assessment)</vt:lpstr>
      <vt:lpstr>Evaluasi atau penilaian diri  (self assessment)</vt:lpstr>
      <vt:lpstr>Akan menghasilkan...</vt:lpstr>
      <vt:lpstr>Kegunaan Evaluasi Diri Sekolah</vt:lpstr>
      <vt:lpstr>2. Perumusan Visi, Misi, dan Tujuan</vt:lpstr>
      <vt:lpstr>3. Perencanaan (di sekolah)</vt:lpstr>
      <vt:lpstr>4. Pelaksanaan</vt:lpstr>
      <vt:lpstr>5. Evaluasi</vt:lpstr>
      <vt:lpstr>6. Pelaporan</vt:lpstr>
      <vt:lpstr>Tepuk tangan…</vt:lpstr>
    </vt:vector>
  </TitlesOfParts>
  <Company>RINI Comp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PENDIDIKAN 2 SKS (KIP 205/KIP 122 </dc:title>
  <dc:creator>RINI</dc:creator>
  <cp:lastModifiedBy>Windows User</cp:lastModifiedBy>
  <cp:revision>310</cp:revision>
  <dcterms:created xsi:type="dcterms:W3CDTF">2009-02-09T12:36:06Z</dcterms:created>
  <dcterms:modified xsi:type="dcterms:W3CDTF">2019-03-21T09:48:53Z</dcterms:modified>
</cp:coreProperties>
</file>