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Childos Arabic Bold" charset="1" panose="00000800000000000000"/>
      <p:regular r:id="rId27"/>
    </p:embeddedFont>
    <p:embeddedFont>
      <p:font typeface="Childos Arabic" charset="1" panose="00000500000000000000"/>
      <p:regular r:id="rId28"/>
    </p:embeddedFont>
    <p:embeddedFont>
      <p:font typeface="Open Sans" charset="1" panose="020B0606030504020204"/>
      <p:regular r:id="rId29"/>
    </p:embeddedFont>
    <p:embeddedFont>
      <p:font typeface="Open Sans Bold" charset="1" panose="020B0806030504020204"/>
      <p:regular r:id="rId30"/>
    </p:embeddedFont>
    <p:embeddedFont>
      <p:font typeface="KG Primary Penmanship" charset="1" panose="0200050600000002000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11" Target="../media/image71.svg" Type="http://schemas.openxmlformats.org/officeDocument/2006/relationships/image"/><Relationship Id="rId12" Target="../media/image72.png" Type="http://schemas.openxmlformats.org/officeDocument/2006/relationships/image"/><Relationship Id="rId13" Target="../media/image73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png" Type="http://schemas.openxmlformats.org/officeDocument/2006/relationships/image"/><Relationship Id="rId12" Target="../media/image82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Relationship Id="rId7" Target="../media/image77.png" Type="http://schemas.openxmlformats.org/officeDocument/2006/relationships/image"/><Relationship Id="rId8" Target="../media/image78.png" Type="http://schemas.openxmlformats.org/officeDocument/2006/relationships/image"/><Relationship Id="rId9" Target="../media/image7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83.png" Type="http://schemas.openxmlformats.org/officeDocument/2006/relationships/image"/><Relationship Id="rId5" Target="../media/image84.png" Type="http://schemas.openxmlformats.org/officeDocument/2006/relationships/image"/><Relationship Id="rId6" Target="../media/image85.png" Type="http://schemas.openxmlformats.org/officeDocument/2006/relationships/image"/><Relationship Id="rId7" Target="../media/image8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87.png" Type="http://schemas.openxmlformats.org/officeDocument/2006/relationships/image"/><Relationship Id="rId5" Target="../media/image88.png" Type="http://schemas.openxmlformats.org/officeDocument/2006/relationships/image"/><Relationship Id="rId6" Target="../media/image89.png" Type="http://schemas.openxmlformats.org/officeDocument/2006/relationships/image"/><Relationship Id="rId7" Target="../media/image9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5.png" Type="http://schemas.openxmlformats.org/officeDocument/2006/relationships/image"/><Relationship Id="rId11" Target="../media/image96.png" Type="http://schemas.openxmlformats.org/officeDocument/2006/relationships/image"/><Relationship Id="rId12" Target="../media/image97.png" Type="http://schemas.openxmlformats.org/officeDocument/2006/relationships/image"/><Relationship Id="rId13" Target="../media/image98.png" Type="http://schemas.openxmlformats.org/officeDocument/2006/relationships/image"/><Relationship Id="rId14" Target="../media/image99.svg" Type="http://schemas.openxmlformats.org/officeDocument/2006/relationships/image"/><Relationship Id="rId2" Target="../media/image91.png" Type="http://schemas.openxmlformats.org/officeDocument/2006/relationships/image"/><Relationship Id="rId3" Target="../media/image9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93.png" Type="http://schemas.openxmlformats.org/officeDocument/2006/relationships/image"/><Relationship Id="rId9" Target="../media/image9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93.png" Type="http://schemas.openxmlformats.org/officeDocument/2006/relationships/image"/><Relationship Id="rId13" Target="../media/image94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102.png" Type="http://schemas.openxmlformats.org/officeDocument/2006/relationships/image"/><Relationship Id="rId7" Target="../media/image103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104.png" Type="http://schemas.openxmlformats.org/officeDocument/2006/relationships/image"/><Relationship Id="rId5" Target="../media/image105.png" Type="http://schemas.openxmlformats.org/officeDocument/2006/relationships/image"/><Relationship Id="rId6" Target="../media/image106.png" Type="http://schemas.openxmlformats.org/officeDocument/2006/relationships/image"/><Relationship Id="rId7" Target="../media/image107.png" Type="http://schemas.openxmlformats.org/officeDocument/2006/relationships/image"/><Relationship Id="rId8" Target="../media/image108.png" Type="http://schemas.openxmlformats.org/officeDocument/2006/relationships/image"/><Relationship Id="rId9" Target="../media/image10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0.png" Type="http://schemas.openxmlformats.org/officeDocument/2006/relationships/image"/><Relationship Id="rId5" Target="../media/image111.svg" Type="http://schemas.openxmlformats.org/officeDocument/2006/relationships/image"/><Relationship Id="rId6" Target="../media/image112.png" Type="http://schemas.openxmlformats.org/officeDocument/2006/relationships/image"/><Relationship Id="rId7" Target="../media/image113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49236" y="3019226"/>
            <a:ext cx="9370466" cy="4429485"/>
            <a:chOff x="0" y="0"/>
            <a:chExt cx="2078699" cy="982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78699" cy="982616"/>
            </a:xfrm>
            <a:custGeom>
              <a:avLst/>
              <a:gdLst/>
              <a:ahLst/>
              <a:cxnLst/>
              <a:rect r="r" b="b" t="t" l="l"/>
              <a:pathLst>
                <a:path h="982616" w="2078699">
                  <a:moveTo>
                    <a:pt x="42136" y="0"/>
                  </a:moveTo>
                  <a:lnTo>
                    <a:pt x="2036563" y="0"/>
                  </a:lnTo>
                  <a:cubicBezTo>
                    <a:pt x="2059834" y="0"/>
                    <a:pt x="2078699" y="18865"/>
                    <a:pt x="2078699" y="42136"/>
                  </a:cubicBezTo>
                  <a:lnTo>
                    <a:pt x="2078699" y="940479"/>
                  </a:lnTo>
                  <a:cubicBezTo>
                    <a:pt x="2078699" y="951655"/>
                    <a:pt x="2074260" y="962372"/>
                    <a:pt x="2066358" y="970274"/>
                  </a:cubicBezTo>
                  <a:cubicBezTo>
                    <a:pt x="2058456" y="978176"/>
                    <a:pt x="2047738" y="982616"/>
                    <a:pt x="2036563" y="982616"/>
                  </a:cubicBezTo>
                  <a:lnTo>
                    <a:pt x="42136" y="982616"/>
                  </a:lnTo>
                  <a:cubicBezTo>
                    <a:pt x="30961" y="982616"/>
                    <a:pt x="20244" y="978176"/>
                    <a:pt x="12341" y="970274"/>
                  </a:cubicBezTo>
                  <a:cubicBezTo>
                    <a:pt x="4439" y="962372"/>
                    <a:pt x="0" y="951655"/>
                    <a:pt x="0" y="940479"/>
                  </a:cubicBezTo>
                  <a:lnTo>
                    <a:pt x="0" y="42136"/>
                  </a:lnTo>
                  <a:cubicBezTo>
                    <a:pt x="0" y="30961"/>
                    <a:pt x="4439" y="20244"/>
                    <a:pt x="12341" y="12341"/>
                  </a:cubicBezTo>
                  <a:cubicBezTo>
                    <a:pt x="20244" y="4439"/>
                    <a:pt x="30961" y="0"/>
                    <a:pt x="42136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078699" cy="10397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8299" y="2838289"/>
            <a:ext cx="9370466" cy="4429485"/>
            <a:chOff x="0" y="0"/>
            <a:chExt cx="2078699" cy="9826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78699" cy="982616"/>
            </a:xfrm>
            <a:custGeom>
              <a:avLst/>
              <a:gdLst/>
              <a:ahLst/>
              <a:cxnLst/>
              <a:rect r="r" b="b" t="t" l="l"/>
              <a:pathLst>
                <a:path h="982616" w="2078699">
                  <a:moveTo>
                    <a:pt x="42136" y="0"/>
                  </a:moveTo>
                  <a:lnTo>
                    <a:pt x="2036563" y="0"/>
                  </a:lnTo>
                  <a:cubicBezTo>
                    <a:pt x="2059834" y="0"/>
                    <a:pt x="2078699" y="18865"/>
                    <a:pt x="2078699" y="42136"/>
                  </a:cubicBezTo>
                  <a:lnTo>
                    <a:pt x="2078699" y="940479"/>
                  </a:lnTo>
                  <a:cubicBezTo>
                    <a:pt x="2078699" y="951655"/>
                    <a:pt x="2074260" y="962372"/>
                    <a:pt x="2066358" y="970274"/>
                  </a:cubicBezTo>
                  <a:cubicBezTo>
                    <a:pt x="2058456" y="978176"/>
                    <a:pt x="2047738" y="982616"/>
                    <a:pt x="2036563" y="982616"/>
                  </a:cubicBezTo>
                  <a:lnTo>
                    <a:pt x="42136" y="982616"/>
                  </a:lnTo>
                  <a:cubicBezTo>
                    <a:pt x="30961" y="982616"/>
                    <a:pt x="20244" y="978176"/>
                    <a:pt x="12341" y="970274"/>
                  </a:cubicBezTo>
                  <a:cubicBezTo>
                    <a:pt x="4439" y="962372"/>
                    <a:pt x="0" y="951655"/>
                    <a:pt x="0" y="940479"/>
                  </a:cubicBezTo>
                  <a:lnTo>
                    <a:pt x="0" y="42136"/>
                  </a:lnTo>
                  <a:cubicBezTo>
                    <a:pt x="0" y="30961"/>
                    <a:pt x="4439" y="20244"/>
                    <a:pt x="12341" y="12341"/>
                  </a:cubicBezTo>
                  <a:cubicBezTo>
                    <a:pt x="20244" y="4439"/>
                    <a:pt x="30961" y="0"/>
                    <a:pt x="4213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078699" cy="10397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215601" y="7001273"/>
            <a:ext cx="7271121" cy="3754542"/>
          </a:xfrm>
          <a:custGeom>
            <a:avLst/>
            <a:gdLst/>
            <a:ahLst/>
            <a:cxnLst/>
            <a:rect r="r" b="b" t="t" l="l"/>
            <a:pathLst>
              <a:path h="3754542" w="7271121">
                <a:moveTo>
                  <a:pt x="0" y="0"/>
                </a:moveTo>
                <a:lnTo>
                  <a:pt x="7271121" y="0"/>
                </a:lnTo>
                <a:lnTo>
                  <a:pt x="7271121" y="3754543"/>
                </a:lnTo>
                <a:lnTo>
                  <a:pt x="0" y="3754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350202">
            <a:off x="-1171398" y="-1273997"/>
            <a:ext cx="5182716" cy="4470093"/>
          </a:xfrm>
          <a:custGeom>
            <a:avLst/>
            <a:gdLst/>
            <a:ahLst/>
            <a:cxnLst/>
            <a:rect r="r" b="b" t="t" l="l"/>
            <a:pathLst>
              <a:path h="4470093" w="5182716">
                <a:moveTo>
                  <a:pt x="0" y="0"/>
                </a:moveTo>
                <a:lnTo>
                  <a:pt x="5182716" y="0"/>
                </a:lnTo>
                <a:lnTo>
                  <a:pt x="5182716" y="4470093"/>
                </a:lnTo>
                <a:lnTo>
                  <a:pt x="0" y="4470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173528" y="-2860831"/>
            <a:ext cx="6303918" cy="5437130"/>
          </a:xfrm>
          <a:custGeom>
            <a:avLst/>
            <a:gdLst/>
            <a:ahLst/>
            <a:cxnLst/>
            <a:rect r="r" b="b" t="t" l="l"/>
            <a:pathLst>
              <a:path h="5437130" w="6303918">
                <a:moveTo>
                  <a:pt x="0" y="0"/>
                </a:moveTo>
                <a:lnTo>
                  <a:pt x="6303918" y="0"/>
                </a:lnTo>
                <a:lnTo>
                  <a:pt x="6303918" y="5437130"/>
                </a:lnTo>
                <a:lnTo>
                  <a:pt x="0" y="543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96026" y="0"/>
            <a:ext cx="8174218" cy="3448034"/>
          </a:xfrm>
          <a:custGeom>
            <a:avLst/>
            <a:gdLst/>
            <a:ahLst/>
            <a:cxnLst/>
            <a:rect r="r" b="b" t="t" l="l"/>
            <a:pathLst>
              <a:path h="3448034" w="8174218">
                <a:moveTo>
                  <a:pt x="0" y="0"/>
                </a:moveTo>
                <a:lnTo>
                  <a:pt x="8174217" y="0"/>
                </a:lnTo>
                <a:lnTo>
                  <a:pt x="8174217" y="3448034"/>
                </a:lnTo>
                <a:lnTo>
                  <a:pt x="0" y="3448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10449797">
            <a:off x="14267500" y="6773872"/>
            <a:ext cx="4966240" cy="4283382"/>
          </a:xfrm>
          <a:custGeom>
            <a:avLst/>
            <a:gdLst/>
            <a:ahLst/>
            <a:cxnLst/>
            <a:rect r="r" b="b" t="t" l="l"/>
            <a:pathLst>
              <a:path h="4283382" w="4966240">
                <a:moveTo>
                  <a:pt x="0" y="0"/>
                </a:moveTo>
                <a:lnTo>
                  <a:pt x="4966240" y="0"/>
                </a:lnTo>
                <a:lnTo>
                  <a:pt x="4966240" y="4283382"/>
                </a:lnTo>
                <a:lnTo>
                  <a:pt x="0" y="4283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5111632" y="7367781"/>
            <a:ext cx="6040611" cy="5210027"/>
          </a:xfrm>
          <a:custGeom>
            <a:avLst/>
            <a:gdLst/>
            <a:ahLst/>
            <a:cxnLst/>
            <a:rect r="r" b="b" t="t" l="l"/>
            <a:pathLst>
              <a:path h="5210027" w="6040611">
                <a:moveTo>
                  <a:pt x="0" y="0"/>
                </a:moveTo>
                <a:lnTo>
                  <a:pt x="6040611" y="0"/>
                </a:lnTo>
                <a:lnTo>
                  <a:pt x="6040611" y="5210027"/>
                </a:lnTo>
                <a:lnTo>
                  <a:pt x="0" y="521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131929" y="7367781"/>
            <a:ext cx="4434085" cy="4328775"/>
          </a:xfrm>
          <a:custGeom>
            <a:avLst/>
            <a:gdLst/>
            <a:ahLst/>
            <a:cxnLst/>
            <a:rect r="r" b="b" t="t" l="l"/>
            <a:pathLst>
              <a:path h="4328775" w="4434085">
                <a:moveTo>
                  <a:pt x="0" y="0"/>
                </a:moveTo>
                <a:lnTo>
                  <a:pt x="4434085" y="0"/>
                </a:lnTo>
                <a:lnTo>
                  <a:pt x="4434085" y="4328776"/>
                </a:lnTo>
                <a:lnTo>
                  <a:pt x="0" y="4328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854073" y="-69215"/>
            <a:ext cx="3723849" cy="2060530"/>
          </a:xfrm>
          <a:custGeom>
            <a:avLst/>
            <a:gdLst/>
            <a:ahLst/>
            <a:cxnLst/>
            <a:rect r="r" b="b" t="t" l="l"/>
            <a:pathLst>
              <a:path h="2060530" w="3723849">
                <a:moveTo>
                  <a:pt x="0" y="0"/>
                </a:moveTo>
                <a:lnTo>
                  <a:pt x="3723849" y="0"/>
                </a:lnTo>
                <a:lnTo>
                  <a:pt x="3723849" y="2060529"/>
                </a:lnTo>
                <a:lnTo>
                  <a:pt x="0" y="20605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270200" y="4048176"/>
            <a:ext cx="7928538" cy="295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0"/>
              </a:lnSpc>
            </a:pPr>
            <a:r>
              <a:rPr lang="en-US" b="true" sz="8257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&amp; OPERASI VEKTOR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690812" y="3210062"/>
            <a:ext cx="8906376" cy="787362"/>
            <a:chOff x="0" y="0"/>
            <a:chExt cx="1975748" cy="17466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75748" cy="174665"/>
            </a:xfrm>
            <a:custGeom>
              <a:avLst/>
              <a:gdLst/>
              <a:ahLst/>
              <a:cxnLst/>
              <a:rect r="r" b="b" t="t" l="l"/>
              <a:pathLst>
                <a:path h="174665" w="1975748">
                  <a:moveTo>
                    <a:pt x="44332" y="0"/>
                  </a:moveTo>
                  <a:lnTo>
                    <a:pt x="1931416" y="0"/>
                  </a:lnTo>
                  <a:cubicBezTo>
                    <a:pt x="1943173" y="0"/>
                    <a:pt x="1954449" y="4671"/>
                    <a:pt x="1962763" y="12985"/>
                  </a:cubicBezTo>
                  <a:cubicBezTo>
                    <a:pt x="1971077" y="21298"/>
                    <a:pt x="1975748" y="32574"/>
                    <a:pt x="1975748" y="44332"/>
                  </a:cubicBezTo>
                  <a:lnTo>
                    <a:pt x="1975748" y="130333"/>
                  </a:lnTo>
                  <a:cubicBezTo>
                    <a:pt x="1975748" y="142090"/>
                    <a:pt x="1971077" y="153366"/>
                    <a:pt x="1962763" y="161680"/>
                  </a:cubicBezTo>
                  <a:cubicBezTo>
                    <a:pt x="1954449" y="169994"/>
                    <a:pt x="1943173" y="174665"/>
                    <a:pt x="1931416" y="174665"/>
                  </a:cubicBezTo>
                  <a:lnTo>
                    <a:pt x="44332" y="174665"/>
                  </a:lnTo>
                  <a:cubicBezTo>
                    <a:pt x="32574" y="174665"/>
                    <a:pt x="21298" y="169994"/>
                    <a:pt x="12985" y="161680"/>
                  </a:cubicBezTo>
                  <a:cubicBezTo>
                    <a:pt x="4671" y="153366"/>
                    <a:pt x="0" y="142090"/>
                    <a:pt x="0" y="130333"/>
                  </a:cubicBezTo>
                  <a:lnTo>
                    <a:pt x="0" y="44332"/>
                  </a:lnTo>
                  <a:cubicBezTo>
                    <a:pt x="0" y="32574"/>
                    <a:pt x="4671" y="21298"/>
                    <a:pt x="12985" y="12985"/>
                  </a:cubicBezTo>
                  <a:cubicBezTo>
                    <a:pt x="21298" y="4671"/>
                    <a:pt x="32574" y="0"/>
                    <a:pt x="44332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975748" cy="231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904415" y="3057662"/>
            <a:ext cx="10660108" cy="91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Mekanika &amp; Termodinamika Dasar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91099" y="3060933"/>
            <a:ext cx="8594349" cy="6197367"/>
            <a:chOff x="0" y="0"/>
            <a:chExt cx="2263532" cy="16322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63532" cy="1632228"/>
            </a:xfrm>
            <a:custGeom>
              <a:avLst/>
              <a:gdLst/>
              <a:ahLst/>
              <a:cxnLst/>
              <a:rect r="r" b="b" t="t" l="l"/>
              <a:pathLst>
                <a:path h="1632228" w="2263532">
                  <a:moveTo>
                    <a:pt x="45942" y="0"/>
                  </a:moveTo>
                  <a:lnTo>
                    <a:pt x="2217591" y="0"/>
                  </a:lnTo>
                  <a:cubicBezTo>
                    <a:pt x="2229775" y="0"/>
                    <a:pt x="2241460" y="4840"/>
                    <a:pt x="2250076" y="13456"/>
                  </a:cubicBezTo>
                  <a:cubicBezTo>
                    <a:pt x="2258692" y="22072"/>
                    <a:pt x="2263532" y="33757"/>
                    <a:pt x="2263532" y="45942"/>
                  </a:cubicBezTo>
                  <a:lnTo>
                    <a:pt x="2263532" y="1586287"/>
                  </a:lnTo>
                  <a:cubicBezTo>
                    <a:pt x="2263532" y="1598471"/>
                    <a:pt x="2258692" y="1610157"/>
                    <a:pt x="2250076" y="1618773"/>
                  </a:cubicBezTo>
                  <a:cubicBezTo>
                    <a:pt x="2241460" y="1627388"/>
                    <a:pt x="2229775" y="1632228"/>
                    <a:pt x="2217591" y="1632228"/>
                  </a:cubicBezTo>
                  <a:lnTo>
                    <a:pt x="45942" y="1632228"/>
                  </a:lnTo>
                  <a:cubicBezTo>
                    <a:pt x="33757" y="1632228"/>
                    <a:pt x="22072" y="1627388"/>
                    <a:pt x="13456" y="1618773"/>
                  </a:cubicBezTo>
                  <a:cubicBezTo>
                    <a:pt x="4840" y="1610157"/>
                    <a:pt x="0" y="1598471"/>
                    <a:pt x="0" y="1586287"/>
                  </a:cubicBezTo>
                  <a:lnTo>
                    <a:pt x="0" y="45942"/>
                  </a:lnTo>
                  <a:cubicBezTo>
                    <a:pt x="0" y="33757"/>
                    <a:pt x="4840" y="22072"/>
                    <a:pt x="13456" y="13456"/>
                  </a:cubicBezTo>
                  <a:cubicBezTo>
                    <a:pt x="22072" y="4840"/>
                    <a:pt x="33757" y="0"/>
                    <a:pt x="45942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263532" cy="1689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30074" y="3171872"/>
            <a:ext cx="4316398" cy="867719"/>
            <a:chOff x="0" y="0"/>
            <a:chExt cx="1136829" cy="2285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400000">
            <a:off x="4279248" y="2970081"/>
            <a:ext cx="4618052" cy="7393433"/>
          </a:xfrm>
          <a:custGeom>
            <a:avLst/>
            <a:gdLst/>
            <a:ahLst/>
            <a:cxnLst/>
            <a:rect r="r" b="b" t="t" l="l"/>
            <a:pathLst>
              <a:path h="7393433" w="4618052">
                <a:moveTo>
                  <a:pt x="0" y="0"/>
                </a:moveTo>
                <a:lnTo>
                  <a:pt x="4618051" y="0"/>
                </a:lnTo>
                <a:lnTo>
                  <a:pt x="4618051" y="7393432"/>
                </a:lnTo>
                <a:lnTo>
                  <a:pt x="0" y="7393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5209" t="-2960" r="-5468" b="-8973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324641" y="3060933"/>
            <a:ext cx="4672259" cy="3656120"/>
            <a:chOff x="0" y="0"/>
            <a:chExt cx="1230554" cy="96292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30554" cy="962929"/>
            </a:xfrm>
            <a:custGeom>
              <a:avLst/>
              <a:gdLst/>
              <a:ahLst/>
              <a:cxnLst/>
              <a:rect r="r" b="b" t="t" l="l"/>
              <a:pathLst>
                <a:path h="962929" w="1230554">
                  <a:moveTo>
                    <a:pt x="84507" y="0"/>
                  </a:moveTo>
                  <a:lnTo>
                    <a:pt x="1146047" y="0"/>
                  </a:lnTo>
                  <a:cubicBezTo>
                    <a:pt x="1192719" y="0"/>
                    <a:pt x="1230554" y="37835"/>
                    <a:pt x="1230554" y="84507"/>
                  </a:cubicBezTo>
                  <a:lnTo>
                    <a:pt x="1230554" y="878422"/>
                  </a:lnTo>
                  <a:cubicBezTo>
                    <a:pt x="1230554" y="925094"/>
                    <a:pt x="1192719" y="962929"/>
                    <a:pt x="1146047" y="962929"/>
                  </a:cubicBezTo>
                  <a:lnTo>
                    <a:pt x="84507" y="962929"/>
                  </a:lnTo>
                  <a:cubicBezTo>
                    <a:pt x="62094" y="962929"/>
                    <a:pt x="40600" y="954025"/>
                    <a:pt x="24751" y="938177"/>
                  </a:cubicBezTo>
                  <a:cubicBezTo>
                    <a:pt x="8903" y="922329"/>
                    <a:pt x="0" y="900835"/>
                    <a:pt x="0" y="878422"/>
                  </a:cubicBezTo>
                  <a:lnTo>
                    <a:pt x="0" y="84507"/>
                  </a:lnTo>
                  <a:cubicBezTo>
                    <a:pt x="0" y="37835"/>
                    <a:pt x="37835" y="0"/>
                    <a:pt x="84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230554" cy="102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247373" y="4109386"/>
            <a:ext cx="1215328" cy="97702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29179" y="4221716"/>
            <a:ext cx="1604898" cy="121583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04948" y="5390272"/>
            <a:ext cx="1253359" cy="111409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918989" y="5743969"/>
            <a:ext cx="482656" cy="420777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flipH="true" flipV="true">
            <a:off x="6588274" y="6666797"/>
            <a:ext cx="1883957" cy="652153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7" id="17"/>
          <p:cNvSpPr/>
          <p:nvPr/>
        </p:nvSpPr>
        <p:spPr>
          <a:xfrm flipH="true" flipV="true">
            <a:off x="4601698" y="6044315"/>
            <a:ext cx="1986575" cy="622482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8" id="18"/>
          <p:cNvSpPr/>
          <p:nvPr/>
        </p:nvSpPr>
        <p:spPr>
          <a:xfrm flipH="true" flipV="true">
            <a:off x="4601698" y="6666797"/>
            <a:ext cx="3870532" cy="1307299"/>
          </a:xfrm>
          <a:prstGeom prst="line">
            <a:avLst/>
          </a:prstGeom>
          <a:ln cap="flat" w="95250">
            <a:solidFill>
              <a:srgbClr val="A66E38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9" id="19"/>
          <p:cNvGrpSpPr/>
          <p:nvPr/>
        </p:nvGrpSpPr>
        <p:grpSpPr>
          <a:xfrm rot="0">
            <a:off x="4202842" y="1181100"/>
            <a:ext cx="9882316" cy="1327638"/>
            <a:chOff x="0" y="0"/>
            <a:chExt cx="2602750" cy="3496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02750" cy="349666"/>
            </a:xfrm>
            <a:custGeom>
              <a:avLst/>
              <a:gdLst/>
              <a:ahLst/>
              <a:cxnLst/>
              <a:rect r="r" b="b" t="t" l="l"/>
              <a:pathLst>
                <a:path h="349666" w="2602750">
                  <a:moveTo>
                    <a:pt x="39954" y="0"/>
                  </a:moveTo>
                  <a:lnTo>
                    <a:pt x="2562796" y="0"/>
                  </a:lnTo>
                  <a:cubicBezTo>
                    <a:pt x="2573392" y="0"/>
                    <a:pt x="2583555" y="4209"/>
                    <a:pt x="2591048" y="11702"/>
                  </a:cubicBezTo>
                  <a:cubicBezTo>
                    <a:pt x="2598540" y="19195"/>
                    <a:pt x="2602750" y="29358"/>
                    <a:pt x="2602750" y="39954"/>
                  </a:cubicBezTo>
                  <a:lnTo>
                    <a:pt x="2602750" y="309712"/>
                  </a:lnTo>
                  <a:cubicBezTo>
                    <a:pt x="2602750" y="320309"/>
                    <a:pt x="2598540" y="330471"/>
                    <a:pt x="2591048" y="337964"/>
                  </a:cubicBezTo>
                  <a:cubicBezTo>
                    <a:pt x="2583555" y="345457"/>
                    <a:pt x="2573392" y="349666"/>
                    <a:pt x="2562796" y="349666"/>
                  </a:cubicBezTo>
                  <a:lnTo>
                    <a:pt x="39954" y="349666"/>
                  </a:lnTo>
                  <a:cubicBezTo>
                    <a:pt x="29358" y="349666"/>
                    <a:pt x="19195" y="345457"/>
                    <a:pt x="11702" y="337964"/>
                  </a:cubicBezTo>
                  <a:cubicBezTo>
                    <a:pt x="4209" y="330471"/>
                    <a:pt x="0" y="320309"/>
                    <a:pt x="0" y="309712"/>
                  </a:cubicBezTo>
                  <a:lnTo>
                    <a:pt x="0" y="39954"/>
                  </a:lnTo>
                  <a:cubicBezTo>
                    <a:pt x="0" y="29358"/>
                    <a:pt x="4209" y="19195"/>
                    <a:pt x="11702" y="11702"/>
                  </a:cubicBezTo>
                  <a:cubicBezTo>
                    <a:pt x="19195" y="4209"/>
                    <a:pt x="29358" y="0"/>
                    <a:pt x="39954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602750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050442" y="1028700"/>
            <a:ext cx="9882316" cy="1327638"/>
            <a:chOff x="0" y="0"/>
            <a:chExt cx="2602750" cy="34966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602750" cy="349666"/>
            </a:xfrm>
            <a:custGeom>
              <a:avLst/>
              <a:gdLst/>
              <a:ahLst/>
              <a:cxnLst/>
              <a:rect r="r" b="b" t="t" l="l"/>
              <a:pathLst>
                <a:path h="349666" w="2602750">
                  <a:moveTo>
                    <a:pt x="39954" y="0"/>
                  </a:moveTo>
                  <a:lnTo>
                    <a:pt x="2562796" y="0"/>
                  </a:lnTo>
                  <a:cubicBezTo>
                    <a:pt x="2573392" y="0"/>
                    <a:pt x="2583555" y="4209"/>
                    <a:pt x="2591048" y="11702"/>
                  </a:cubicBezTo>
                  <a:cubicBezTo>
                    <a:pt x="2598540" y="19195"/>
                    <a:pt x="2602750" y="29358"/>
                    <a:pt x="2602750" y="39954"/>
                  </a:cubicBezTo>
                  <a:lnTo>
                    <a:pt x="2602750" y="309712"/>
                  </a:lnTo>
                  <a:cubicBezTo>
                    <a:pt x="2602750" y="320309"/>
                    <a:pt x="2598540" y="330471"/>
                    <a:pt x="2591048" y="337964"/>
                  </a:cubicBezTo>
                  <a:cubicBezTo>
                    <a:pt x="2583555" y="345457"/>
                    <a:pt x="2573392" y="349666"/>
                    <a:pt x="2562796" y="349666"/>
                  </a:cubicBezTo>
                  <a:lnTo>
                    <a:pt x="39954" y="349666"/>
                  </a:lnTo>
                  <a:cubicBezTo>
                    <a:pt x="29358" y="349666"/>
                    <a:pt x="19195" y="345457"/>
                    <a:pt x="11702" y="337964"/>
                  </a:cubicBezTo>
                  <a:cubicBezTo>
                    <a:pt x="4209" y="330471"/>
                    <a:pt x="0" y="320309"/>
                    <a:pt x="0" y="309712"/>
                  </a:cubicBezTo>
                  <a:lnTo>
                    <a:pt x="0" y="39954"/>
                  </a:lnTo>
                  <a:cubicBezTo>
                    <a:pt x="0" y="29358"/>
                    <a:pt x="4209" y="19195"/>
                    <a:pt x="11702" y="11702"/>
                  </a:cubicBezTo>
                  <a:cubicBezTo>
                    <a:pt x="19195" y="4209"/>
                    <a:pt x="29358" y="0"/>
                    <a:pt x="39954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602750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1535849" y="7059071"/>
            <a:ext cx="4077288" cy="2201736"/>
          </a:xfrm>
          <a:custGeom>
            <a:avLst/>
            <a:gdLst/>
            <a:ahLst/>
            <a:cxnLst/>
            <a:rect r="r" b="b" t="t" l="l"/>
            <a:pathLst>
              <a:path h="2201736" w="4077288">
                <a:moveTo>
                  <a:pt x="0" y="0"/>
                </a:moveTo>
                <a:lnTo>
                  <a:pt x="4077288" y="0"/>
                </a:lnTo>
                <a:lnTo>
                  <a:pt x="4077288" y="2201736"/>
                </a:lnTo>
                <a:lnTo>
                  <a:pt x="0" y="2201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4957754" y="3253624"/>
            <a:ext cx="326104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Geometris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06397" y="6437875"/>
            <a:ext cx="786020" cy="62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6"/>
              </a:lnSpc>
            </a:pPr>
            <a:r>
              <a:rPr lang="en-US" sz="3497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u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366577" y="5773262"/>
            <a:ext cx="786020" cy="62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6"/>
              </a:lnSpc>
            </a:pPr>
            <a:r>
              <a:rPr lang="en-US" sz="3497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u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02253" y="7347435"/>
            <a:ext cx="786020" cy="62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6"/>
              </a:lnSpc>
            </a:pPr>
            <a:r>
              <a:rPr lang="en-US" sz="3497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2u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408707" y="1144197"/>
            <a:ext cx="9165786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Operasi Perkalian  Skalar Vektor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1502572" y="3171872"/>
            <a:ext cx="4316398" cy="867719"/>
            <a:chOff x="0" y="0"/>
            <a:chExt cx="1136829" cy="22853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945050" y="3253624"/>
            <a:ext cx="3431443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Komponen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true" flipV="false" rot="-10800000">
            <a:off x="-1299155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9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9" y="4114800"/>
                </a:lnTo>
                <a:lnTo>
                  <a:pt x="405494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4601" y="1634698"/>
            <a:ext cx="11859707" cy="4871989"/>
            <a:chOff x="0" y="0"/>
            <a:chExt cx="3469107" cy="14251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69106" cy="1425115"/>
            </a:xfrm>
            <a:custGeom>
              <a:avLst/>
              <a:gdLst/>
              <a:ahLst/>
              <a:cxnLst/>
              <a:rect r="r" b="b" t="t" l="l"/>
              <a:pathLst>
                <a:path h="1425115" w="3469106">
                  <a:moveTo>
                    <a:pt x="33292" y="0"/>
                  </a:moveTo>
                  <a:lnTo>
                    <a:pt x="3435814" y="0"/>
                  </a:lnTo>
                  <a:cubicBezTo>
                    <a:pt x="3454201" y="0"/>
                    <a:pt x="3469106" y="14906"/>
                    <a:pt x="3469106" y="33292"/>
                  </a:cubicBezTo>
                  <a:lnTo>
                    <a:pt x="3469106" y="1391823"/>
                  </a:lnTo>
                  <a:cubicBezTo>
                    <a:pt x="3469106" y="1410210"/>
                    <a:pt x="3454201" y="1425115"/>
                    <a:pt x="3435814" y="1425115"/>
                  </a:cubicBezTo>
                  <a:lnTo>
                    <a:pt x="33292" y="1425115"/>
                  </a:lnTo>
                  <a:cubicBezTo>
                    <a:pt x="14906" y="1425115"/>
                    <a:pt x="0" y="1410210"/>
                    <a:pt x="0" y="1391823"/>
                  </a:cubicBezTo>
                  <a:lnTo>
                    <a:pt x="0" y="33292"/>
                  </a:lnTo>
                  <a:cubicBezTo>
                    <a:pt x="0" y="14906"/>
                    <a:pt x="14906" y="0"/>
                    <a:pt x="33292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469107" cy="14822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43939" y="172893"/>
            <a:ext cx="14011481" cy="1154745"/>
            <a:chOff x="0" y="0"/>
            <a:chExt cx="3690266" cy="3041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90267" cy="304130"/>
            </a:xfrm>
            <a:custGeom>
              <a:avLst/>
              <a:gdLst/>
              <a:ahLst/>
              <a:cxnLst/>
              <a:rect r="r" b="b" t="t" l="l"/>
              <a:pathLst>
                <a:path h="304130" w="3690267">
                  <a:moveTo>
                    <a:pt x="28180" y="0"/>
                  </a:moveTo>
                  <a:lnTo>
                    <a:pt x="3662087" y="0"/>
                  </a:lnTo>
                  <a:cubicBezTo>
                    <a:pt x="3677650" y="0"/>
                    <a:pt x="3690267" y="12616"/>
                    <a:pt x="3690267" y="28180"/>
                  </a:cubicBezTo>
                  <a:lnTo>
                    <a:pt x="3690267" y="275951"/>
                  </a:lnTo>
                  <a:cubicBezTo>
                    <a:pt x="3690267" y="291514"/>
                    <a:pt x="3677650" y="304130"/>
                    <a:pt x="3662087" y="304130"/>
                  </a:cubicBezTo>
                  <a:lnTo>
                    <a:pt x="28180" y="304130"/>
                  </a:lnTo>
                  <a:cubicBezTo>
                    <a:pt x="12616" y="304130"/>
                    <a:pt x="0" y="291514"/>
                    <a:pt x="0" y="275951"/>
                  </a:cubicBezTo>
                  <a:lnTo>
                    <a:pt x="0" y="28180"/>
                  </a:lnTo>
                  <a:cubicBezTo>
                    <a:pt x="0" y="12616"/>
                    <a:pt x="12616" y="0"/>
                    <a:pt x="2818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690266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644844" y="199178"/>
            <a:ext cx="13910575" cy="977703"/>
            <a:chOff x="0" y="0"/>
            <a:chExt cx="3663691" cy="2575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63691" cy="257502"/>
            </a:xfrm>
            <a:custGeom>
              <a:avLst/>
              <a:gdLst/>
              <a:ahLst/>
              <a:cxnLst/>
              <a:rect r="r" b="b" t="t" l="l"/>
              <a:pathLst>
                <a:path h="257502" w="3663691">
                  <a:moveTo>
                    <a:pt x="28384" y="0"/>
                  </a:moveTo>
                  <a:lnTo>
                    <a:pt x="3635307" y="0"/>
                  </a:lnTo>
                  <a:cubicBezTo>
                    <a:pt x="3642835" y="0"/>
                    <a:pt x="3650054" y="2990"/>
                    <a:pt x="3655377" y="8313"/>
                  </a:cubicBezTo>
                  <a:cubicBezTo>
                    <a:pt x="3660700" y="13637"/>
                    <a:pt x="3663691" y="20856"/>
                    <a:pt x="3663691" y="28384"/>
                  </a:cubicBezTo>
                  <a:lnTo>
                    <a:pt x="3663691" y="229118"/>
                  </a:lnTo>
                  <a:cubicBezTo>
                    <a:pt x="3663691" y="236646"/>
                    <a:pt x="3660700" y="243865"/>
                    <a:pt x="3655377" y="249189"/>
                  </a:cubicBezTo>
                  <a:cubicBezTo>
                    <a:pt x="3650054" y="254512"/>
                    <a:pt x="3642835" y="257502"/>
                    <a:pt x="3635307" y="257502"/>
                  </a:cubicBezTo>
                  <a:lnTo>
                    <a:pt x="28384" y="257502"/>
                  </a:lnTo>
                  <a:cubicBezTo>
                    <a:pt x="20856" y="257502"/>
                    <a:pt x="13637" y="254512"/>
                    <a:pt x="8313" y="249189"/>
                  </a:cubicBezTo>
                  <a:cubicBezTo>
                    <a:pt x="2990" y="243865"/>
                    <a:pt x="0" y="236646"/>
                    <a:pt x="0" y="229118"/>
                  </a:cubicBezTo>
                  <a:lnTo>
                    <a:pt x="0" y="28384"/>
                  </a:lnTo>
                  <a:cubicBezTo>
                    <a:pt x="0" y="20856"/>
                    <a:pt x="2990" y="13637"/>
                    <a:pt x="8313" y="8313"/>
                  </a:cubicBezTo>
                  <a:cubicBezTo>
                    <a:pt x="13637" y="2990"/>
                    <a:pt x="20856" y="0"/>
                    <a:pt x="28384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663691" cy="3146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800000">
            <a:off x="16969261" y="-71468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-10800000">
            <a:off x="-1949783" y="-71468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9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9" y="4114800"/>
                </a:lnTo>
                <a:lnTo>
                  <a:pt x="4054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362680" y="1680439"/>
            <a:ext cx="11563549" cy="4741831"/>
            <a:chOff x="0" y="0"/>
            <a:chExt cx="3382477" cy="13870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82477" cy="1387042"/>
            </a:xfrm>
            <a:custGeom>
              <a:avLst/>
              <a:gdLst/>
              <a:ahLst/>
              <a:cxnLst/>
              <a:rect r="r" b="b" t="t" l="l"/>
              <a:pathLst>
                <a:path h="1387042" w="3382477">
                  <a:moveTo>
                    <a:pt x="34145" y="0"/>
                  </a:moveTo>
                  <a:lnTo>
                    <a:pt x="3348332" y="0"/>
                  </a:lnTo>
                  <a:cubicBezTo>
                    <a:pt x="3367189" y="0"/>
                    <a:pt x="3382477" y="15287"/>
                    <a:pt x="3382477" y="34145"/>
                  </a:cubicBezTo>
                  <a:lnTo>
                    <a:pt x="3382477" y="1352897"/>
                  </a:lnTo>
                  <a:cubicBezTo>
                    <a:pt x="3382477" y="1361953"/>
                    <a:pt x="3378879" y="1370638"/>
                    <a:pt x="3372476" y="1377042"/>
                  </a:cubicBezTo>
                  <a:cubicBezTo>
                    <a:pt x="3366072" y="1383445"/>
                    <a:pt x="3357388" y="1387042"/>
                    <a:pt x="3348332" y="1387042"/>
                  </a:cubicBezTo>
                  <a:lnTo>
                    <a:pt x="34145" y="1387042"/>
                  </a:lnTo>
                  <a:cubicBezTo>
                    <a:pt x="25089" y="1387042"/>
                    <a:pt x="16404" y="1383445"/>
                    <a:pt x="10001" y="1377042"/>
                  </a:cubicBezTo>
                  <a:cubicBezTo>
                    <a:pt x="3597" y="1370638"/>
                    <a:pt x="0" y="1361953"/>
                    <a:pt x="0" y="1352897"/>
                  </a:cubicBezTo>
                  <a:lnTo>
                    <a:pt x="0" y="34145"/>
                  </a:lnTo>
                  <a:cubicBezTo>
                    <a:pt x="0" y="25089"/>
                    <a:pt x="3597" y="16404"/>
                    <a:pt x="10001" y="10001"/>
                  </a:cubicBezTo>
                  <a:cubicBezTo>
                    <a:pt x="16404" y="3597"/>
                    <a:pt x="25089" y="0"/>
                    <a:pt x="34145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382477" cy="1444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763273" y="6678137"/>
            <a:ext cx="11672209" cy="1118789"/>
            <a:chOff x="0" y="0"/>
            <a:chExt cx="3074162" cy="2946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074162" cy="294660"/>
            </a:xfrm>
            <a:custGeom>
              <a:avLst/>
              <a:gdLst/>
              <a:ahLst/>
              <a:cxnLst/>
              <a:rect r="r" b="b" t="t" l="l"/>
              <a:pathLst>
                <a:path h="294660" w="3074162">
                  <a:moveTo>
                    <a:pt x="33827" y="0"/>
                  </a:moveTo>
                  <a:lnTo>
                    <a:pt x="3040335" y="0"/>
                  </a:lnTo>
                  <a:cubicBezTo>
                    <a:pt x="3049307" y="0"/>
                    <a:pt x="3057911" y="3564"/>
                    <a:pt x="3064254" y="9908"/>
                  </a:cubicBezTo>
                  <a:cubicBezTo>
                    <a:pt x="3070598" y="16252"/>
                    <a:pt x="3074162" y="24856"/>
                    <a:pt x="3074162" y="33827"/>
                  </a:cubicBezTo>
                  <a:lnTo>
                    <a:pt x="3074162" y="260833"/>
                  </a:lnTo>
                  <a:cubicBezTo>
                    <a:pt x="3074162" y="279515"/>
                    <a:pt x="3059017" y="294660"/>
                    <a:pt x="3040335" y="294660"/>
                  </a:cubicBezTo>
                  <a:lnTo>
                    <a:pt x="33827" y="294660"/>
                  </a:lnTo>
                  <a:cubicBezTo>
                    <a:pt x="24856" y="294660"/>
                    <a:pt x="16252" y="291096"/>
                    <a:pt x="9908" y="284753"/>
                  </a:cubicBezTo>
                  <a:cubicBezTo>
                    <a:pt x="3564" y="278409"/>
                    <a:pt x="0" y="269805"/>
                    <a:pt x="0" y="260833"/>
                  </a:cubicBezTo>
                  <a:lnTo>
                    <a:pt x="0" y="33827"/>
                  </a:lnTo>
                  <a:cubicBezTo>
                    <a:pt x="0" y="24856"/>
                    <a:pt x="3564" y="16252"/>
                    <a:pt x="9908" y="9908"/>
                  </a:cubicBezTo>
                  <a:cubicBezTo>
                    <a:pt x="16252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3074162" cy="351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870660" y="6724370"/>
            <a:ext cx="11457435" cy="1032616"/>
            <a:chOff x="0" y="0"/>
            <a:chExt cx="3017596" cy="27196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017596" cy="271965"/>
            </a:xfrm>
            <a:custGeom>
              <a:avLst/>
              <a:gdLst/>
              <a:ahLst/>
              <a:cxnLst/>
              <a:rect r="r" b="b" t="t" l="l"/>
              <a:pathLst>
                <a:path h="271965" w="3017596">
                  <a:moveTo>
                    <a:pt x="34461" y="0"/>
                  </a:moveTo>
                  <a:lnTo>
                    <a:pt x="2983135" y="0"/>
                  </a:lnTo>
                  <a:cubicBezTo>
                    <a:pt x="3002167" y="0"/>
                    <a:pt x="3017596" y="15429"/>
                    <a:pt x="3017596" y="34461"/>
                  </a:cubicBezTo>
                  <a:lnTo>
                    <a:pt x="3017596" y="237503"/>
                  </a:lnTo>
                  <a:cubicBezTo>
                    <a:pt x="3017596" y="256536"/>
                    <a:pt x="3002167" y="271965"/>
                    <a:pt x="2983135" y="271965"/>
                  </a:cubicBezTo>
                  <a:lnTo>
                    <a:pt x="34461" y="271965"/>
                  </a:lnTo>
                  <a:cubicBezTo>
                    <a:pt x="15429" y="271965"/>
                    <a:pt x="0" y="256536"/>
                    <a:pt x="0" y="237503"/>
                  </a:cubicBezTo>
                  <a:lnTo>
                    <a:pt x="0" y="34461"/>
                  </a:lnTo>
                  <a:cubicBezTo>
                    <a:pt x="0" y="15429"/>
                    <a:pt x="15429" y="0"/>
                    <a:pt x="3446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3017596" cy="3291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763273" y="8565044"/>
            <a:ext cx="11672209" cy="1508355"/>
            <a:chOff x="0" y="0"/>
            <a:chExt cx="3074162" cy="39726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074162" cy="397262"/>
            </a:xfrm>
            <a:custGeom>
              <a:avLst/>
              <a:gdLst/>
              <a:ahLst/>
              <a:cxnLst/>
              <a:rect r="r" b="b" t="t" l="l"/>
              <a:pathLst>
                <a:path h="397262" w="3074162">
                  <a:moveTo>
                    <a:pt x="33827" y="0"/>
                  </a:moveTo>
                  <a:lnTo>
                    <a:pt x="3040335" y="0"/>
                  </a:lnTo>
                  <a:cubicBezTo>
                    <a:pt x="3049307" y="0"/>
                    <a:pt x="3057911" y="3564"/>
                    <a:pt x="3064254" y="9908"/>
                  </a:cubicBezTo>
                  <a:cubicBezTo>
                    <a:pt x="3070598" y="16252"/>
                    <a:pt x="3074162" y="24856"/>
                    <a:pt x="3074162" y="33827"/>
                  </a:cubicBezTo>
                  <a:lnTo>
                    <a:pt x="3074162" y="363435"/>
                  </a:lnTo>
                  <a:cubicBezTo>
                    <a:pt x="3074162" y="372407"/>
                    <a:pt x="3070598" y="381011"/>
                    <a:pt x="3064254" y="387355"/>
                  </a:cubicBezTo>
                  <a:cubicBezTo>
                    <a:pt x="3057911" y="393698"/>
                    <a:pt x="3049307" y="397262"/>
                    <a:pt x="3040335" y="397262"/>
                  </a:cubicBezTo>
                  <a:lnTo>
                    <a:pt x="33827" y="397262"/>
                  </a:lnTo>
                  <a:cubicBezTo>
                    <a:pt x="15145" y="397262"/>
                    <a:pt x="0" y="382117"/>
                    <a:pt x="0" y="363435"/>
                  </a:cubicBezTo>
                  <a:lnTo>
                    <a:pt x="0" y="33827"/>
                  </a:lnTo>
                  <a:cubicBezTo>
                    <a:pt x="0" y="24856"/>
                    <a:pt x="3564" y="16252"/>
                    <a:pt x="9908" y="9908"/>
                  </a:cubicBezTo>
                  <a:cubicBezTo>
                    <a:pt x="16252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3074162" cy="454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893666" y="8577976"/>
            <a:ext cx="9027770" cy="1495424"/>
            <a:chOff x="0" y="0"/>
            <a:chExt cx="2377684" cy="39385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377684" cy="393856"/>
            </a:xfrm>
            <a:custGeom>
              <a:avLst/>
              <a:gdLst/>
              <a:ahLst/>
              <a:cxnLst/>
              <a:rect r="r" b="b" t="t" l="l"/>
              <a:pathLst>
                <a:path h="393856" w="2377684">
                  <a:moveTo>
                    <a:pt x="43736" y="0"/>
                  </a:moveTo>
                  <a:lnTo>
                    <a:pt x="2333948" y="0"/>
                  </a:lnTo>
                  <a:cubicBezTo>
                    <a:pt x="2358103" y="0"/>
                    <a:pt x="2377684" y="19581"/>
                    <a:pt x="2377684" y="43736"/>
                  </a:cubicBezTo>
                  <a:lnTo>
                    <a:pt x="2377684" y="350121"/>
                  </a:lnTo>
                  <a:cubicBezTo>
                    <a:pt x="2377684" y="361720"/>
                    <a:pt x="2373076" y="372844"/>
                    <a:pt x="2364874" y="381046"/>
                  </a:cubicBezTo>
                  <a:cubicBezTo>
                    <a:pt x="2356672" y="389249"/>
                    <a:pt x="2345548" y="393856"/>
                    <a:pt x="2333948" y="393856"/>
                  </a:cubicBezTo>
                  <a:lnTo>
                    <a:pt x="43736" y="393856"/>
                  </a:lnTo>
                  <a:cubicBezTo>
                    <a:pt x="19581" y="393856"/>
                    <a:pt x="0" y="374275"/>
                    <a:pt x="0" y="350121"/>
                  </a:cubicBezTo>
                  <a:lnTo>
                    <a:pt x="0" y="43736"/>
                  </a:lnTo>
                  <a:cubicBezTo>
                    <a:pt x="0" y="32136"/>
                    <a:pt x="4608" y="21012"/>
                    <a:pt x="12810" y="12810"/>
                  </a:cubicBezTo>
                  <a:cubicBezTo>
                    <a:pt x="21012" y="4608"/>
                    <a:pt x="32136" y="0"/>
                    <a:pt x="4373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2377684" cy="451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407596" y="1821709"/>
            <a:ext cx="10090536" cy="3557561"/>
          </a:xfrm>
          <a:custGeom>
            <a:avLst/>
            <a:gdLst/>
            <a:ahLst/>
            <a:cxnLst/>
            <a:rect r="r" b="b" t="t" l="l"/>
            <a:pathLst>
              <a:path h="3557561" w="10090536">
                <a:moveTo>
                  <a:pt x="0" y="0"/>
                </a:moveTo>
                <a:lnTo>
                  <a:pt x="10090536" y="0"/>
                </a:lnTo>
                <a:lnTo>
                  <a:pt x="10090536" y="3557560"/>
                </a:lnTo>
                <a:lnTo>
                  <a:pt x="0" y="355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819808" y="2626100"/>
            <a:ext cx="2735612" cy="2517400"/>
          </a:xfrm>
          <a:custGeom>
            <a:avLst/>
            <a:gdLst/>
            <a:ahLst/>
            <a:cxnLst/>
            <a:rect r="r" b="b" t="t" l="l"/>
            <a:pathLst>
              <a:path h="2517400" w="2735612">
                <a:moveTo>
                  <a:pt x="0" y="0"/>
                </a:moveTo>
                <a:lnTo>
                  <a:pt x="2735611" y="0"/>
                </a:lnTo>
                <a:lnTo>
                  <a:pt x="2735611" y="2517400"/>
                </a:lnTo>
                <a:lnTo>
                  <a:pt x="0" y="251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99" t="0" r="0" b="-22541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802554" y="5550719"/>
            <a:ext cx="3368291" cy="690713"/>
          </a:xfrm>
          <a:custGeom>
            <a:avLst/>
            <a:gdLst/>
            <a:ahLst/>
            <a:cxnLst/>
            <a:rect r="r" b="b" t="t" l="l"/>
            <a:pathLst>
              <a:path h="690713" w="3368291">
                <a:moveTo>
                  <a:pt x="0" y="0"/>
                </a:moveTo>
                <a:lnTo>
                  <a:pt x="3368291" y="0"/>
                </a:lnTo>
                <a:lnTo>
                  <a:pt x="3368291" y="690713"/>
                </a:lnTo>
                <a:lnTo>
                  <a:pt x="0" y="690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219074" y="5550719"/>
            <a:ext cx="3674592" cy="690713"/>
          </a:xfrm>
          <a:custGeom>
            <a:avLst/>
            <a:gdLst/>
            <a:ahLst/>
            <a:cxnLst/>
            <a:rect r="r" b="b" t="t" l="l"/>
            <a:pathLst>
              <a:path h="690713" w="3674592">
                <a:moveTo>
                  <a:pt x="0" y="0"/>
                </a:moveTo>
                <a:lnTo>
                  <a:pt x="3674592" y="0"/>
                </a:lnTo>
                <a:lnTo>
                  <a:pt x="3674592" y="690713"/>
                </a:lnTo>
                <a:lnTo>
                  <a:pt x="0" y="690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94442" y="6678137"/>
            <a:ext cx="10688734" cy="3130161"/>
          </a:xfrm>
          <a:custGeom>
            <a:avLst/>
            <a:gdLst/>
            <a:ahLst/>
            <a:cxnLst/>
            <a:rect r="r" b="b" t="t" l="l"/>
            <a:pathLst>
              <a:path h="3130161" w="10688734">
                <a:moveTo>
                  <a:pt x="0" y="0"/>
                </a:moveTo>
                <a:lnTo>
                  <a:pt x="10688733" y="0"/>
                </a:lnTo>
                <a:lnTo>
                  <a:pt x="10688733" y="3130162"/>
                </a:lnTo>
                <a:lnTo>
                  <a:pt x="0" y="31301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12686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5025185" y="8565044"/>
            <a:ext cx="4726448" cy="1367105"/>
          </a:xfrm>
          <a:custGeom>
            <a:avLst/>
            <a:gdLst/>
            <a:ahLst/>
            <a:cxnLst/>
            <a:rect r="r" b="b" t="t" l="l"/>
            <a:pathLst>
              <a:path h="1367105" w="4726448">
                <a:moveTo>
                  <a:pt x="0" y="0"/>
                </a:moveTo>
                <a:lnTo>
                  <a:pt x="4726448" y="0"/>
                </a:lnTo>
                <a:lnTo>
                  <a:pt x="4726448" y="1367106"/>
                </a:lnTo>
                <a:lnTo>
                  <a:pt x="0" y="13671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0774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543939" y="342571"/>
            <a:ext cx="14234822" cy="70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9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PENJUMLAHAN VEKTOR DENGAN METODE ANALISIS (KOMPONEN)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025185" y="6897461"/>
            <a:ext cx="3100387" cy="680141"/>
          </a:xfrm>
          <a:custGeom>
            <a:avLst/>
            <a:gdLst/>
            <a:ahLst/>
            <a:cxnLst/>
            <a:rect r="r" b="b" t="t" l="l"/>
            <a:pathLst>
              <a:path h="680141" w="3100387">
                <a:moveTo>
                  <a:pt x="0" y="0"/>
                </a:moveTo>
                <a:lnTo>
                  <a:pt x="3100387" y="0"/>
                </a:lnTo>
                <a:lnTo>
                  <a:pt x="3100387" y="680141"/>
                </a:lnTo>
                <a:lnTo>
                  <a:pt x="0" y="680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761" t="0" r="0" b="-164474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271535" y="8835493"/>
            <a:ext cx="2429495" cy="6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Arah vektor :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969166" y="6802923"/>
            <a:ext cx="3034233" cy="6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Panjang vektor 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337" y="2897142"/>
            <a:ext cx="6277472" cy="6277472"/>
          </a:xfrm>
          <a:custGeom>
            <a:avLst/>
            <a:gdLst/>
            <a:ahLst/>
            <a:cxnLst/>
            <a:rect r="r" b="b" t="t" l="l"/>
            <a:pathLst>
              <a:path h="6277472" w="6277472">
                <a:moveTo>
                  <a:pt x="0" y="0"/>
                </a:moveTo>
                <a:lnTo>
                  <a:pt x="6277472" y="0"/>
                </a:lnTo>
                <a:lnTo>
                  <a:pt x="6277472" y="6277472"/>
                </a:lnTo>
                <a:lnTo>
                  <a:pt x="0" y="627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58737" y="1181100"/>
            <a:ext cx="9548907" cy="1327638"/>
            <a:chOff x="0" y="0"/>
            <a:chExt cx="2514938" cy="3496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06337" y="1028700"/>
            <a:ext cx="9548907" cy="1327638"/>
            <a:chOff x="0" y="0"/>
            <a:chExt cx="2514938" cy="3496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616737" y="2897142"/>
            <a:ext cx="8064926" cy="4082562"/>
            <a:chOff x="0" y="0"/>
            <a:chExt cx="2124096" cy="10752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24096" cy="1075243"/>
            </a:xfrm>
            <a:custGeom>
              <a:avLst/>
              <a:gdLst/>
              <a:ahLst/>
              <a:cxnLst/>
              <a:rect r="r" b="b" t="t" l="l"/>
              <a:pathLst>
                <a:path h="1075243" w="2124096">
                  <a:moveTo>
                    <a:pt x="48957" y="0"/>
                  </a:moveTo>
                  <a:lnTo>
                    <a:pt x="2075138" y="0"/>
                  </a:lnTo>
                  <a:cubicBezTo>
                    <a:pt x="2102177" y="0"/>
                    <a:pt x="2124096" y="21919"/>
                    <a:pt x="2124096" y="48957"/>
                  </a:cubicBezTo>
                  <a:lnTo>
                    <a:pt x="2124096" y="1026285"/>
                  </a:lnTo>
                  <a:cubicBezTo>
                    <a:pt x="2124096" y="1053323"/>
                    <a:pt x="2102177" y="1075243"/>
                    <a:pt x="2075138" y="1075243"/>
                  </a:cubicBezTo>
                  <a:lnTo>
                    <a:pt x="48957" y="1075243"/>
                  </a:lnTo>
                  <a:cubicBezTo>
                    <a:pt x="21919" y="1075243"/>
                    <a:pt x="0" y="1053323"/>
                    <a:pt x="0" y="1026285"/>
                  </a:cubicBezTo>
                  <a:lnTo>
                    <a:pt x="0" y="48957"/>
                  </a:lnTo>
                  <a:cubicBezTo>
                    <a:pt x="0" y="21919"/>
                    <a:pt x="21919" y="0"/>
                    <a:pt x="4895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24096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2" id="12"/>
          <p:cNvSpPr/>
          <p:nvPr/>
        </p:nvSpPr>
        <p:spPr>
          <a:xfrm flipV="true">
            <a:off x="2587991" y="4315095"/>
            <a:ext cx="3866520" cy="2975990"/>
          </a:xfrm>
          <a:prstGeom prst="line">
            <a:avLst/>
          </a:prstGeom>
          <a:ln cap="flat" w="104775">
            <a:solidFill>
              <a:srgbClr val="424242"/>
            </a:solidFill>
            <a:prstDash val="solid"/>
            <a:headEnd type="arrow" len="sm" w="med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634695" y="5116168"/>
            <a:ext cx="6111660" cy="2165946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8616737" y="7316625"/>
            <a:ext cx="8064926" cy="1941675"/>
            <a:chOff x="0" y="0"/>
            <a:chExt cx="2124096" cy="5113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24096" cy="511388"/>
            </a:xfrm>
            <a:custGeom>
              <a:avLst/>
              <a:gdLst/>
              <a:ahLst/>
              <a:cxnLst/>
              <a:rect r="r" b="b" t="t" l="l"/>
              <a:pathLst>
                <a:path h="511388" w="2124096">
                  <a:moveTo>
                    <a:pt x="48957" y="0"/>
                  </a:moveTo>
                  <a:lnTo>
                    <a:pt x="2075138" y="0"/>
                  </a:lnTo>
                  <a:cubicBezTo>
                    <a:pt x="2102177" y="0"/>
                    <a:pt x="2124096" y="21919"/>
                    <a:pt x="2124096" y="48957"/>
                  </a:cubicBezTo>
                  <a:lnTo>
                    <a:pt x="2124096" y="462430"/>
                  </a:lnTo>
                  <a:cubicBezTo>
                    <a:pt x="2124096" y="475415"/>
                    <a:pt x="2118938" y="487867"/>
                    <a:pt x="2109756" y="497048"/>
                  </a:cubicBezTo>
                  <a:cubicBezTo>
                    <a:pt x="2100575" y="506230"/>
                    <a:pt x="2088123" y="511388"/>
                    <a:pt x="2075138" y="511388"/>
                  </a:cubicBezTo>
                  <a:lnTo>
                    <a:pt x="48957" y="511388"/>
                  </a:lnTo>
                  <a:cubicBezTo>
                    <a:pt x="21919" y="511388"/>
                    <a:pt x="0" y="489469"/>
                    <a:pt x="0" y="462430"/>
                  </a:cubicBezTo>
                  <a:lnTo>
                    <a:pt x="0" y="48957"/>
                  </a:lnTo>
                  <a:cubicBezTo>
                    <a:pt x="0" y="21919"/>
                    <a:pt x="21919" y="0"/>
                    <a:pt x="4895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124096" cy="568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09072" y="7672765"/>
            <a:ext cx="6419136" cy="191045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072950" y="1144197"/>
            <a:ext cx="8615680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pada Sistem Koordinat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52517" y="3036354"/>
            <a:ext cx="4858746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Komponen Vektor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52517" y="3777623"/>
            <a:ext cx="7529146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yang dituliskan dalam bentuk kolom adalah vektor kolom. Vektor yang dituliskan dalam bentuk baris adalah vektor baris.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52517" y="7370128"/>
            <a:ext cx="4858746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Panjang Vektor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80790" y="3777623"/>
            <a:ext cx="6420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73355" y="7146291"/>
            <a:ext cx="662261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true" rot="-10800000">
            <a:off x="-1750463" y="7979093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4114800"/>
                </a:moveTo>
                <a:lnTo>
                  <a:pt x="4054949" y="4114800"/>
                </a:lnTo>
                <a:lnTo>
                  <a:pt x="405494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49037" y="1435590"/>
            <a:ext cx="6542325" cy="1327638"/>
            <a:chOff x="0" y="0"/>
            <a:chExt cx="1723082" cy="349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23081" cy="349666"/>
            </a:xfrm>
            <a:custGeom>
              <a:avLst/>
              <a:gdLst/>
              <a:ahLst/>
              <a:cxnLst/>
              <a:rect r="r" b="b" t="t" l="l"/>
              <a:pathLst>
                <a:path h="349666" w="1723081">
                  <a:moveTo>
                    <a:pt x="60351" y="0"/>
                  </a:moveTo>
                  <a:lnTo>
                    <a:pt x="1662730" y="0"/>
                  </a:lnTo>
                  <a:cubicBezTo>
                    <a:pt x="1678736" y="0"/>
                    <a:pt x="1694087" y="6358"/>
                    <a:pt x="1705405" y="17676"/>
                  </a:cubicBezTo>
                  <a:cubicBezTo>
                    <a:pt x="1716723" y="28995"/>
                    <a:pt x="1723081" y="44345"/>
                    <a:pt x="1723081" y="60351"/>
                  </a:cubicBezTo>
                  <a:lnTo>
                    <a:pt x="1723081" y="289315"/>
                  </a:lnTo>
                  <a:cubicBezTo>
                    <a:pt x="1723081" y="305321"/>
                    <a:pt x="1716723" y="320672"/>
                    <a:pt x="1705405" y="331990"/>
                  </a:cubicBezTo>
                  <a:cubicBezTo>
                    <a:pt x="1694087" y="343308"/>
                    <a:pt x="1678736" y="349666"/>
                    <a:pt x="1662730" y="349666"/>
                  </a:cubicBezTo>
                  <a:lnTo>
                    <a:pt x="60351" y="349666"/>
                  </a:lnTo>
                  <a:cubicBezTo>
                    <a:pt x="44345" y="349666"/>
                    <a:pt x="28995" y="343308"/>
                    <a:pt x="17676" y="331990"/>
                  </a:cubicBezTo>
                  <a:cubicBezTo>
                    <a:pt x="6358" y="320672"/>
                    <a:pt x="0" y="305321"/>
                    <a:pt x="0" y="289315"/>
                  </a:cubicBezTo>
                  <a:lnTo>
                    <a:pt x="0" y="60351"/>
                  </a:lnTo>
                  <a:cubicBezTo>
                    <a:pt x="0" y="44345"/>
                    <a:pt x="6358" y="28995"/>
                    <a:pt x="17676" y="17676"/>
                  </a:cubicBezTo>
                  <a:cubicBezTo>
                    <a:pt x="28995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723082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796637" y="1283190"/>
            <a:ext cx="6542325" cy="1327638"/>
            <a:chOff x="0" y="0"/>
            <a:chExt cx="1723082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23081" cy="349666"/>
            </a:xfrm>
            <a:custGeom>
              <a:avLst/>
              <a:gdLst/>
              <a:ahLst/>
              <a:cxnLst/>
              <a:rect r="r" b="b" t="t" l="l"/>
              <a:pathLst>
                <a:path h="349666" w="1723081">
                  <a:moveTo>
                    <a:pt x="60351" y="0"/>
                  </a:moveTo>
                  <a:lnTo>
                    <a:pt x="1662730" y="0"/>
                  </a:lnTo>
                  <a:cubicBezTo>
                    <a:pt x="1678736" y="0"/>
                    <a:pt x="1694087" y="6358"/>
                    <a:pt x="1705405" y="17676"/>
                  </a:cubicBezTo>
                  <a:cubicBezTo>
                    <a:pt x="1716723" y="28995"/>
                    <a:pt x="1723081" y="44345"/>
                    <a:pt x="1723081" y="60351"/>
                  </a:cubicBezTo>
                  <a:lnTo>
                    <a:pt x="1723081" y="289315"/>
                  </a:lnTo>
                  <a:cubicBezTo>
                    <a:pt x="1723081" y="305321"/>
                    <a:pt x="1716723" y="320672"/>
                    <a:pt x="1705405" y="331990"/>
                  </a:cubicBezTo>
                  <a:cubicBezTo>
                    <a:pt x="1694087" y="343308"/>
                    <a:pt x="1678736" y="349666"/>
                    <a:pt x="1662730" y="349666"/>
                  </a:cubicBezTo>
                  <a:lnTo>
                    <a:pt x="60351" y="349666"/>
                  </a:lnTo>
                  <a:cubicBezTo>
                    <a:pt x="44345" y="349666"/>
                    <a:pt x="28995" y="343308"/>
                    <a:pt x="17676" y="331990"/>
                  </a:cubicBezTo>
                  <a:cubicBezTo>
                    <a:pt x="6358" y="320672"/>
                    <a:pt x="0" y="305321"/>
                    <a:pt x="0" y="289315"/>
                  </a:cubicBezTo>
                  <a:lnTo>
                    <a:pt x="0" y="60351"/>
                  </a:lnTo>
                  <a:cubicBezTo>
                    <a:pt x="0" y="44345"/>
                    <a:pt x="6358" y="28995"/>
                    <a:pt x="17676" y="17676"/>
                  </a:cubicBezTo>
                  <a:cubicBezTo>
                    <a:pt x="28995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23082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21562" y="3106129"/>
            <a:ext cx="6542325" cy="6019855"/>
            <a:chOff x="0" y="0"/>
            <a:chExt cx="1723082" cy="15854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23081" cy="1585476"/>
            </a:xfrm>
            <a:custGeom>
              <a:avLst/>
              <a:gdLst/>
              <a:ahLst/>
              <a:cxnLst/>
              <a:rect r="r" b="b" t="t" l="l"/>
              <a:pathLst>
                <a:path h="1585476" w="1723081">
                  <a:moveTo>
                    <a:pt x="60351" y="0"/>
                  </a:moveTo>
                  <a:lnTo>
                    <a:pt x="1662730" y="0"/>
                  </a:lnTo>
                  <a:cubicBezTo>
                    <a:pt x="1678736" y="0"/>
                    <a:pt x="1694087" y="6358"/>
                    <a:pt x="1705405" y="17676"/>
                  </a:cubicBezTo>
                  <a:cubicBezTo>
                    <a:pt x="1716723" y="28995"/>
                    <a:pt x="1723081" y="44345"/>
                    <a:pt x="1723081" y="60351"/>
                  </a:cubicBezTo>
                  <a:lnTo>
                    <a:pt x="1723081" y="1525125"/>
                  </a:lnTo>
                  <a:cubicBezTo>
                    <a:pt x="1723081" y="1541131"/>
                    <a:pt x="1716723" y="1556482"/>
                    <a:pt x="1705405" y="1567800"/>
                  </a:cubicBezTo>
                  <a:cubicBezTo>
                    <a:pt x="1694087" y="1579118"/>
                    <a:pt x="1678736" y="1585476"/>
                    <a:pt x="1662730" y="1585476"/>
                  </a:cubicBezTo>
                  <a:lnTo>
                    <a:pt x="60351" y="1585476"/>
                  </a:lnTo>
                  <a:cubicBezTo>
                    <a:pt x="44345" y="1585476"/>
                    <a:pt x="28995" y="1579118"/>
                    <a:pt x="17676" y="1567800"/>
                  </a:cubicBezTo>
                  <a:cubicBezTo>
                    <a:pt x="6358" y="1556482"/>
                    <a:pt x="0" y="1541131"/>
                    <a:pt x="0" y="1525125"/>
                  </a:cubicBezTo>
                  <a:lnTo>
                    <a:pt x="0" y="60351"/>
                  </a:lnTo>
                  <a:cubicBezTo>
                    <a:pt x="0" y="44345"/>
                    <a:pt x="6358" y="28995"/>
                    <a:pt x="17676" y="17676"/>
                  </a:cubicBezTo>
                  <a:cubicBezTo>
                    <a:pt x="28995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723082" cy="1642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795758" y="4862982"/>
            <a:ext cx="5593933" cy="3835258"/>
          </a:xfrm>
          <a:custGeom>
            <a:avLst/>
            <a:gdLst/>
            <a:ahLst/>
            <a:cxnLst/>
            <a:rect r="r" b="b" t="t" l="l"/>
            <a:pathLst>
              <a:path h="3835258" w="5593933">
                <a:moveTo>
                  <a:pt x="0" y="0"/>
                </a:moveTo>
                <a:lnTo>
                  <a:pt x="5593933" y="0"/>
                </a:lnTo>
                <a:lnTo>
                  <a:pt x="5593933" y="3835258"/>
                </a:lnTo>
                <a:lnTo>
                  <a:pt x="0" y="3835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235" r="0" b="-33620"/>
            </a:stretch>
          </a:blipFill>
        </p:spPr>
      </p:sp>
      <p:sp>
        <p:nvSpPr>
          <p:cNvPr name="AutoShape 12" id="12"/>
          <p:cNvSpPr/>
          <p:nvPr/>
        </p:nvSpPr>
        <p:spPr>
          <a:xfrm flipH="true" flipV="true">
            <a:off x="2217407" y="6972040"/>
            <a:ext cx="1729783" cy="884043"/>
          </a:xfrm>
          <a:prstGeom prst="line">
            <a:avLst/>
          </a:prstGeom>
          <a:ln cap="flat" w="85725">
            <a:solidFill>
              <a:srgbClr val="A66E38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3" id="13"/>
          <p:cNvSpPr/>
          <p:nvPr/>
        </p:nvSpPr>
        <p:spPr>
          <a:xfrm flipH="true" flipV="true">
            <a:off x="4818537" y="6972040"/>
            <a:ext cx="2154925" cy="884043"/>
          </a:xfrm>
          <a:prstGeom prst="line">
            <a:avLst/>
          </a:prstGeom>
          <a:ln cap="flat" w="85725">
            <a:solidFill>
              <a:srgbClr val="A66E38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4365113" y="6113185"/>
            <a:ext cx="2608350" cy="0"/>
          </a:xfrm>
          <a:prstGeom prst="line">
            <a:avLst/>
          </a:prstGeom>
          <a:ln cap="flat" w="85725">
            <a:solidFill>
              <a:srgbClr val="A66E38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2658724" y="5245302"/>
            <a:ext cx="834170" cy="867883"/>
          </a:xfrm>
          <a:prstGeom prst="line">
            <a:avLst/>
          </a:prstGeom>
          <a:ln cap="flat" w="85725">
            <a:solidFill>
              <a:srgbClr val="A66E38"/>
            </a:solidFill>
            <a:prstDash val="solid"/>
            <a:headEnd type="arrow" len="sm" w="med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8263937" y="3119192"/>
            <a:ext cx="8995363" cy="6019855"/>
            <a:chOff x="0" y="0"/>
            <a:chExt cx="2369149" cy="158547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69149" cy="1585476"/>
            </a:xfrm>
            <a:custGeom>
              <a:avLst/>
              <a:gdLst/>
              <a:ahLst/>
              <a:cxnLst/>
              <a:rect r="r" b="b" t="t" l="l"/>
              <a:pathLst>
                <a:path h="1585476" w="2369149">
                  <a:moveTo>
                    <a:pt x="43893" y="0"/>
                  </a:moveTo>
                  <a:lnTo>
                    <a:pt x="2325256" y="0"/>
                  </a:lnTo>
                  <a:cubicBezTo>
                    <a:pt x="2336897" y="0"/>
                    <a:pt x="2348061" y="4624"/>
                    <a:pt x="2356293" y="12856"/>
                  </a:cubicBezTo>
                  <a:cubicBezTo>
                    <a:pt x="2364524" y="21088"/>
                    <a:pt x="2369149" y="32252"/>
                    <a:pt x="2369149" y="43893"/>
                  </a:cubicBezTo>
                  <a:lnTo>
                    <a:pt x="2369149" y="1541583"/>
                  </a:lnTo>
                  <a:cubicBezTo>
                    <a:pt x="2369149" y="1553224"/>
                    <a:pt x="2364524" y="1564389"/>
                    <a:pt x="2356293" y="1572620"/>
                  </a:cubicBezTo>
                  <a:cubicBezTo>
                    <a:pt x="2348061" y="1580852"/>
                    <a:pt x="2336897" y="1585476"/>
                    <a:pt x="2325256" y="1585476"/>
                  </a:cubicBezTo>
                  <a:lnTo>
                    <a:pt x="43893" y="1585476"/>
                  </a:lnTo>
                  <a:cubicBezTo>
                    <a:pt x="32252" y="1585476"/>
                    <a:pt x="21088" y="1580852"/>
                    <a:pt x="12856" y="1572620"/>
                  </a:cubicBezTo>
                  <a:cubicBezTo>
                    <a:pt x="4624" y="1564389"/>
                    <a:pt x="0" y="1553224"/>
                    <a:pt x="0" y="1541583"/>
                  </a:cubicBezTo>
                  <a:lnTo>
                    <a:pt x="0" y="43893"/>
                  </a:lnTo>
                  <a:cubicBezTo>
                    <a:pt x="0" y="32252"/>
                    <a:pt x="4624" y="21088"/>
                    <a:pt x="12856" y="12856"/>
                  </a:cubicBezTo>
                  <a:cubicBezTo>
                    <a:pt x="21088" y="4624"/>
                    <a:pt x="32252" y="0"/>
                    <a:pt x="438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2369149" cy="1642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34066" y="3024440"/>
            <a:ext cx="6691456" cy="2032848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041540" y="4768143"/>
            <a:ext cx="6553207" cy="200627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846492" y="6278095"/>
            <a:ext cx="9177608" cy="2411216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122866" y="8028599"/>
            <a:ext cx="1898862" cy="1198092"/>
          </a:xfrm>
          <a:prstGeom prst="rect">
            <a:avLst/>
          </a:prstGeom>
        </p:spPr>
      </p:pic>
      <p:sp>
        <p:nvSpPr>
          <p:cNvPr name="Freeform 23" id="23"/>
          <p:cNvSpPr/>
          <p:nvPr/>
        </p:nvSpPr>
        <p:spPr>
          <a:xfrm flipH="false" flipV="false" rot="0">
            <a:off x="8577987" y="3711524"/>
            <a:ext cx="642213" cy="658680"/>
          </a:xfrm>
          <a:custGeom>
            <a:avLst/>
            <a:gdLst/>
            <a:ahLst/>
            <a:cxnLst/>
            <a:rect r="r" b="b" t="t" l="l"/>
            <a:pathLst>
              <a:path h="658680" w="642213">
                <a:moveTo>
                  <a:pt x="0" y="0"/>
                </a:moveTo>
                <a:lnTo>
                  <a:pt x="642213" y="0"/>
                </a:lnTo>
                <a:lnTo>
                  <a:pt x="642213" y="658680"/>
                </a:lnTo>
                <a:lnTo>
                  <a:pt x="0" y="658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577987" y="5455461"/>
            <a:ext cx="616113" cy="631641"/>
          </a:xfrm>
          <a:custGeom>
            <a:avLst/>
            <a:gdLst/>
            <a:ahLst/>
            <a:cxnLst/>
            <a:rect r="r" b="b" t="t" l="l"/>
            <a:pathLst>
              <a:path h="631641" w="616113">
                <a:moveTo>
                  <a:pt x="0" y="0"/>
                </a:moveTo>
                <a:lnTo>
                  <a:pt x="616113" y="0"/>
                </a:lnTo>
                <a:lnTo>
                  <a:pt x="616113" y="631641"/>
                </a:lnTo>
                <a:lnTo>
                  <a:pt x="0" y="631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551887" y="7154504"/>
            <a:ext cx="642213" cy="658399"/>
          </a:xfrm>
          <a:custGeom>
            <a:avLst/>
            <a:gdLst/>
            <a:ahLst/>
            <a:cxnLst/>
            <a:rect r="r" b="b" t="t" l="l"/>
            <a:pathLst>
              <a:path h="658399" w="642213">
                <a:moveTo>
                  <a:pt x="0" y="0"/>
                </a:moveTo>
                <a:lnTo>
                  <a:pt x="642213" y="0"/>
                </a:lnTo>
                <a:lnTo>
                  <a:pt x="642213" y="658399"/>
                </a:lnTo>
                <a:lnTo>
                  <a:pt x="0" y="658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272053" y="1398687"/>
            <a:ext cx="5896294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CONTOH SOAL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95758" y="3312543"/>
            <a:ext cx="5772397" cy="120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Tentukan hasil dari operasi vektor berikut ini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54485" y="6876790"/>
            <a:ext cx="54208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659506" y="5479841"/>
            <a:ext cx="54208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40456" y="6810198"/>
            <a:ext cx="54208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u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604026" y="5066174"/>
            <a:ext cx="54208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true" flipV="false" rot="-10800000">
            <a:off x="-1299155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9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9" y="4114800"/>
                </a:lnTo>
                <a:lnTo>
                  <a:pt x="405494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1669" y="1342720"/>
            <a:ext cx="12587979" cy="5033914"/>
            <a:chOff x="0" y="0"/>
            <a:chExt cx="3682135" cy="147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82135" cy="1472480"/>
            </a:xfrm>
            <a:custGeom>
              <a:avLst/>
              <a:gdLst/>
              <a:ahLst/>
              <a:cxnLst/>
              <a:rect r="r" b="b" t="t" l="l"/>
              <a:pathLst>
                <a:path h="1472480" w="3682135">
                  <a:moveTo>
                    <a:pt x="31366" y="0"/>
                  </a:moveTo>
                  <a:lnTo>
                    <a:pt x="3650769" y="0"/>
                  </a:lnTo>
                  <a:cubicBezTo>
                    <a:pt x="3659088" y="0"/>
                    <a:pt x="3667066" y="3305"/>
                    <a:pt x="3672948" y="9187"/>
                  </a:cubicBezTo>
                  <a:cubicBezTo>
                    <a:pt x="3678830" y="15069"/>
                    <a:pt x="3682135" y="23047"/>
                    <a:pt x="3682135" y="31366"/>
                  </a:cubicBezTo>
                  <a:lnTo>
                    <a:pt x="3682135" y="1441114"/>
                  </a:lnTo>
                  <a:cubicBezTo>
                    <a:pt x="3682135" y="1458437"/>
                    <a:pt x="3668092" y="1472480"/>
                    <a:pt x="3650769" y="1472480"/>
                  </a:cubicBezTo>
                  <a:lnTo>
                    <a:pt x="31366" y="1472480"/>
                  </a:lnTo>
                  <a:cubicBezTo>
                    <a:pt x="14043" y="1472480"/>
                    <a:pt x="0" y="1458437"/>
                    <a:pt x="0" y="1441114"/>
                  </a:cubicBezTo>
                  <a:lnTo>
                    <a:pt x="0" y="31366"/>
                  </a:lnTo>
                  <a:cubicBezTo>
                    <a:pt x="0" y="14043"/>
                    <a:pt x="14043" y="0"/>
                    <a:pt x="31366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682135" cy="152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52883" y="92725"/>
            <a:ext cx="4749211" cy="1154745"/>
            <a:chOff x="0" y="0"/>
            <a:chExt cx="1250821" cy="3041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0821" cy="304130"/>
            </a:xfrm>
            <a:custGeom>
              <a:avLst/>
              <a:gdLst/>
              <a:ahLst/>
              <a:cxnLst/>
              <a:rect r="r" b="b" t="t" l="l"/>
              <a:pathLst>
                <a:path h="304130" w="1250821">
                  <a:moveTo>
                    <a:pt x="83138" y="0"/>
                  </a:moveTo>
                  <a:lnTo>
                    <a:pt x="1167683" y="0"/>
                  </a:lnTo>
                  <a:cubicBezTo>
                    <a:pt x="1213599" y="0"/>
                    <a:pt x="1250821" y="37222"/>
                    <a:pt x="1250821" y="83138"/>
                  </a:cubicBezTo>
                  <a:lnTo>
                    <a:pt x="1250821" y="220993"/>
                  </a:lnTo>
                  <a:cubicBezTo>
                    <a:pt x="1250821" y="266909"/>
                    <a:pt x="1213599" y="304130"/>
                    <a:pt x="1167683" y="304130"/>
                  </a:cubicBezTo>
                  <a:lnTo>
                    <a:pt x="83138" y="304130"/>
                  </a:lnTo>
                  <a:cubicBezTo>
                    <a:pt x="37222" y="304130"/>
                    <a:pt x="0" y="266909"/>
                    <a:pt x="0" y="220993"/>
                  </a:cubicBezTo>
                  <a:lnTo>
                    <a:pt x="0" y="83138"/>
                  </a:lnTo>
                  <a:cubicBezTo>
                    <a:pt x="0" y="37222"/>
                    <a:pt x="37222" y="0"/>
                    <a:pt x="83138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50821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53904" y="92725"/>
            <a:ext cx="4417796" cy="1063505"/>
            <a:chOff x="0" y="0"/>
            <a:chExt cx="1163535" cy="280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63535" cy="280100"/>
            </a:xfrm>
            <a:custGeom>
              <a:avLst/>
              <a:gdLst/>
              <a:ahLst/>
              <a:cxnLst/>
              <a:rect r="r" b="b" t="t" l="l"/>
              <a:pathLst>
                <a:path h="280100" w="1163535">
                  <a:moveTo>
                    <a:pt x="89374" y="0"/>
                  </a:moveTo>
                  <a:lnTo>
                    <a:pt x="1074160" y="0"/>
                  </a:lnTo>
                  <a:cubicBezTo>
                    <a:pt x="1097864" y="0"/>
                    <a:pt x="1120597" y="9416"/>
                    <a:pt x="1137358" y="26177"/>
                  </a:cubicBezTo>
                  <a:cubicBezTo>
                    <a:pt x="1154119" y="42938"/>
                    <a:pt x="1163535" y="65671"/>
                    <a:pt x="1163535" y="89374"/>
                  </a:cubicBezTo>
                  <a:lnTo>
                    <a:pt x="1163535" y="190726"/>
                  </a:lnTo>
                  <a:cubicBezTo>
                    <a:pt x="1163535" y="214429"/>
                    <a:pt x="1154119" y="237162"/>
                    <a:pt x="1137358" y="253923"/>
                  </a:cubicBezTo>
                  <a:cubicBezTo>
                    <a:pt x="1120597" y="270684"/>
                    <a:pt x="1097864" y="280100"/>
                    <a:pt x="1074160" y="280100"/>
                  </a:cubicBezTo>
                  <a:lnTo>
                    <a:pt x="89374" y="280100"/>
                  </a:lnTo>
                  <a:cubicBezTo>
                    <a:pt x="65671" y="280100"/>
                    <a:pt x="42938" y="270684"/>
                    <a:pt x="26177" y="253923"/>
                  </a:cubicBezTo>
                  <a:cubicBezTo>
                    <a:pt x="9416" y="237162"/>
                    <a:pt x="0" y="214429"/>
                    <a:pt x="0" y="190726"/>
                  </a:cubicBezTo>
                  <a:lnTo>
                    <a:pt x="0" y="89374"/>
                  </a:lnTo>
                  <a:cubicBezTo>
                    <a:pt x="0" y="65671"/>
                    <a:pt x="9416" y="42938"/>
                    <a:pt x="26177" y="26177"/>
                  </a:cubicBezTo>
                  <a:cubicBezTo>
                    <a:pt x="42938" y="9416"/>
                    <a:pt x="65671" y="0"/>
                    <a:pt x="89374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163535" cy="337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-10800000">
            <a:off x="-1949783" y="-71468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9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9" y="4114800"/>
                </a:lnTo>
                <a:lnTo>
                  <a:pt x="4054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1283675" y="1418231"/>
            <a:ext cx="12123603" cy="4829459"/>
            <a:chOff x="0" y="0"/>
            <a:chExt cx="3546299" cy="14126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46299" cy="1412675"/>
            </a:xfrm>
            <a:custGeom>
              <a:avLst/>
              <a:gdLst/>
              <a:ahLst/>
              <a:cxnLst/>
              <a:rect r="r" b="b" t="t" l="l"/>
              <a:pathLst>
                <a:path h="1412675" w="3546299">
                  <a:moveTo>
                    <a:pt x="32568" y="0"/>
                  </a:moveTo>
                  <a:lnTo>
                    <a:pt x="3513731" y="0"/>
                  </a:lnTo>
                  <a:cubicBezTo>
                    <a:pt x="3531718" y="0"/>
                    <a:pt x="3546299" y="14581"/>
                    <a:pt x="3546299" y="32568"/>
                  </a:cubicBezTo>
                  <a:lnTo>
                    <a:pt x="3546299" y="1380107"/>
                  </a:lnTo>
                  <a:cubicBezTo>
                    <a:pt x="3546299" y="1398094"/>
                    <a:pt x="3531718" y="1412675"/>
                    <a:pt x="3513731" y="1412675"/>
                  </a:cubicBezTo>
                  <a:lnTo>
                    <a:pt x="32568" y="1412675"/>
                  </a:lnTo>
                  <a:cubicBezTo>
                    <a:pt x="23930" y="1412675"/>
                    <a:pt x="15646" y="1409244"/>
                    <a:pt x="9539" y="1403136"/>
                  </a:cubicBezTo>
                  <a:cubicBezTo>
                    <a:pt x="3431" y="1397028"/>
                    <a:pt x="0" y="1388744"/>
                    <a:pt x="0" y="1380107"/>
                  </a:cubicBezTo>
                  <a:lnTo>
                    <a:pt x="0" y="32568"/>
                  </a:lnTo>
                  <a:cubicBezTo>
                    <a:pt x="0" y="14581"/>
                    <a:pt x="14581" y="0"/>
                    <a:pt x="32568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3546299" cy="1469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347533" y="1399839"/>
            <a:ext cx="12322116" cy="4790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Vektor satuan :vektor yang memilik </a:t>
            </a:r>
            <a:r>
              <a:rPr lang="en-US" sz="3399">
                <a:solidFill>
                  <a:srgbClr val="CE222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panjang 1 (satu). 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Vektor yang besarnya 1 mengarah pada sb-x                   = 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Vektor yang besarnya 1 mengarah pada sb-y =               =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Vektor yang besarnya 1 mengarah pada sb-z =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794713" y="1984240"/>
            <a:ext cx="1578241" cy="1279548"/>
          </a:xfrm>
          <a:custGeom>
            <a:avLst/>
            <a:gdLst/>
            <a:ahLst/>
            <a:cxnLst/>
            <a:rect r="r" b="b" t="t" l="l"/>
            <a:pathLst>
              <a:path h="1279548" w="1578241">
                <a:moveTo>
                  <a:pt x="0" y="0"/>
                </a:moveTo>
                <a:lnTo>
                  <a:pt x="1578241" y="0"/>
                </a:lnTo>
                <a:lnTo>
                  <a:pt x="1578241" y="1279548"/>
                </a:lnTo>
                <a:lnTo>
                  <a:pt x="0" y="127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493" t="-104093" r="-37184" b="-54917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827488" y="3540241"/>
            <a:ext cx="1463184" cy="1383986"/>
          </a:xfrm>
          <a:custGeom>
            <a:avLst/>
            <a:gdLst/>
            <a:ahLst/>
            <a:cxnLst/>
            <a:rect r="r" b="b" t="t" l="l"/>
            <a:pathLst>
              <a:path h="1383986" w="1463184">
                <a:moveTo>
                  <a:pt x="0" y="0"/>
                </a:moveTo>
                <a:lnTo>
                  <a:pt x="1463184" y="0"/>
                </a:lnTo>
                <a:lnTo>
                  <a:pt x="1463184" y="1383986"/>
                </a:lnTo>
                <a:lnTo>
                  <a:pt x="0" y="1383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201" t="0" r="0" b="-16433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19813" y="2157722"/>
            <a:ext cx="2541137" cy="3403910"/>
          </a:xfrm>
          <a:custGeom>
            <a:avLst/>
            <a:gdLst/>
            <a:ahLst/>
            <a:cxnLst/>
            <a:rect r="r" b="b" t="t" l="l"/>
            <a:pathLst>
              <a:path h="3403910" w="2541137">
                <a:moveTo>
                  <a:pt x="0" y="0"/>
                </a:moveTo>
                <a:lnTo>
                  <a:pt x="2541137" y="0"/>
                </a:lnTo>
                <a:lnTo>
                  <a:pt x="2541137" y="3403911"/>
                </a:lnTo>
                <a:lnTo>
                  <a:pt x="0" y="3403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445236" y="5526623"/>
            <a:ext cx="2814064" cy="815002"/>
          </a:xfrm>
          <a:custGeom>
            <a:avLst/>
            <a:gdLst/>
            <a:ahLst/>
            <a:cxnLst/>
            <a:rect r="r" b="b" t="t" l="l"/>
            <a:pathLst>
              <a:path h="815002" w="2814064">
                <a:moveTo>
                  <a:pt x="0" y="0"/>
                </a:moveTo>
                <a:lnTo>
                  <a:pt x="2814064" y="0"/>
                </a:lnTo>
                <a:lnTo>
                  <a:pt x="2814064" y="815002"/>
                </a:lnTo>
                <a:lnTo>
                  <a:pt x="0" y="815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795541" y="1984240"/>
            <a:ext cx="406553" cy="931429"/>
          </a:xfrm>
          <a:custGeom>
            <a:avLst/>
            <a:gdLst/>
            <a:ahLst/>
            <a:cxnLst/>
            <a:rect r="r" b="b" t="t" l="l"/>
            <a:pathLst>
              <a:path h="931429" w="406553">
                <a:moveTo>
                  <a:pt x="0" y="0"/>
                </a:moveTo>
                <a:lnTo>
                  <a:pt x="406553" y="0"/>
                </a:lnTo>
                <a:lnTo>
                  <a:pt x="406553" y="931428"/>
                </a:lnTo>
                <a:lnTo>
                  <a:pt x="0" y="9314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9950" t="0" r="-271106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674369" y="3744343"/>
            <a:ext cx="242344" cy="931429"/>
          </a:xfrm>
          <a:custGeom>
            <a:avLst/>
            <a:gdLst/>
            <a:ahLst/>
            <a:cxnLst/>
            <a:rect r="r" b="b" t="t" l="l"/>
            <a:pathLst>
              <a:path h="931429" w="242344">
                <a:moveTo>
                  <a:pt x="0" y="0"/>
                </a:moveTo>
                <a:lnTo>
                  <a:pt x="242344" y="0"/>
                </a:lnTo>
                <a:lnTo>
                  <a:pt x="242344" y="931429"/>
                </a:lnTo>
                <a:lnTo>
                  <a:pt x="0" y="931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27067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90353" y="6565344"/>
            <a:ext cx="2724026" cy="3383618"/>
          </a:xfrm>
          <a:custGeom>
            <a:avLst/>
            <a:gdLst/>
            <a:ahLst/>
            <a:cxnLst/>
            <a:rect r="r" b="b" t="t" l="l"/>
            <a:pathLst>
              <a:path h="3383618" w="2724026">
                <a:moveTo>
                  <a:pt x="0" y="0"/>
                </a:moveTo>
                <a:lnTo>
                  <a:pt x="2724027" y="0"/>
                </a:lnTo>
                <a:lnTo>
                  <a:pt x="2724027" y="3383617"/>
                </a:lnTo>
                <a:lnTo>
                  <a:pt x="0" y="33836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490109" y="6906340"/>
            <a:ext cx="4018482" cy="832021"/>
          </a:xfrm>
          <a:custGeom>
            <a:avLst/>
            <a:gdLst/>
            <a:ahLst/>
            <a:cxnLst/>
            <a:rect r="r" b="b" t="t" l="l"/>
            <a:pathLst>
              <a:path h="832021" w="4018482">
                <a:moveTo>
                  <a:pt x="0" y="0"/>
                </a:moveTo>
                <a:lnTo>
                  <a:pt x="4018482" y="0"/>
                </a:lnTo>
                <a:lnTo>
                  <a:pt x="4018482" y="832021"/>
                </a:lnTo>
                <a:lnTo>
                  <a:pt x="0" y="83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26902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121954" y="7890761"/>
            <a:ext cx="5022046" cy="732784"/>
          </a:xfrm>
          <a:custGeom>
            <a:avLst/>
            <a:gdLst/>
            <a:ahLst/>
            <a:cxnLst/>
            <a:rect r="r" b="b" t="t" l="l"/>
            <a:pathLst>
              <a:path h="732784" w="5022046">
                <a:moveTo>
                  <a:pt x="0" y="0"/>
                </a:moveTo>
                <a:lnTo>
                  <a:pt x="5022046" y="0"/>
                </a:lnTo>
                <a:lnTo>
                  <a:pt x="5022046" y="732783"/>
                </a:lnTo>
                <a:lnTo>
                  <a:pt x="0" y="7327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769" t="0" r="0" b="-11797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913890" y="5526623"/>
            <a:ext cx="460220" cy="663259"/>
          </a:xfrm>
          <a:custGeom>
            <a:avLst/>
            <a:gdLst/>
            <a:ahLst/>
            <a:cxnLst/>
            <a:rect r="r" b="b" t="t" l="l"/>
            <a:pathLst>
              <a:path h="663259" w="460220">
                <a:moveTo>
                  <a:pt x="0" y="0"/>
                </a:moveTo>
                <a:lnTo>
                  <a:pt x="460220" y="0"/>
                </a:lnTo>
                <a:lnTo>
                  <a:pt x="460220" y="663259"/>
                </a:lnTo>
                <a:lnTo>
                  <a:pt x="0" y="6632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6" id="26"/>
          <p:cNvSpPr/>
          <p:nvPr/>
        </p:nvSpPr>
        <p:spPr>
          <a:xfrm>
            <a:off x="9163050" y="6776685"/>
            <a:ext cx="0" cy="41148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9696025" y="7276730"/>
            <a:ext cx="4749211" cy="1154745"/>
            <a:chOff x="0" y="0"/>
            <a:chExt cx="1250821" cy="3041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50821" cy="304130"/>
            </a:xfrm>
            <a:custGeom>
              <a:avLst/>
              <a:gdLst/>
              <a:ahLst/>
              <a:cxnLst/>
              <a:rect r="r" b="b" t="t" l="l"/>
              <a:pathLst>
                <a:path h="304130" w="1250821">
                  <a:moveTo>
                    <a:pt x="83138" y="0"/>
                  </a:moveTo>
                  <a:lnTo>
                    <a:pt x="1167683" y="0"/>
                  </a:lnTo>
                  <a:cubicBezTo>
                    <a:pt x="1213599" y="0"/>
                    <a:pt x="1250821" y="37222"/>
                    <a:pt x="1250821" y="83138"/>
                  </a:cubicBezTo>
                  <a:lnTo>
                    <a:pt x="1250821" y="220993"/>
                  </a:lnTo>
                  <a:cubicBezTo>
                    <a:pt x="1250821" y="266909"/>
                    <a:pt x="1213599" y="304130"/>
                    <a:pt x="1167683" y="304130"/>
                  </a:cubicBezTo>
                  <a:lnTo>
                    <a:pt x="83138" y="304130"/>
                  </a:lnTo>
                  <a:cubicBezTo>
                    <a:pt x="37222" y="304130"/>
                    <a:pt x="0" y="266909"/>
                    <a:pt x="0" y="220993"/>
                  </a:cubicBezTo>
                  <a:lnTo>
                    <a:pt x="0" y="83138"/>
                  </a:lnTo>
                  <a:cubicBezTo>
                    <a:pt x="0" y="37222"/>
                    <a:pt x="37222" y="0"/>
                    <a:pt x="83138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250821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810321" y="7322351"/>
            <a:ext cx="4417796" cy="1063505"/>
            <a:chOff x="0" y="0"/>
            <a:chExt cx="1163535" cy="2801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63535" cy="280100"/>
            </a:xfrm>
            <a:custGeom>
              <a:avLst/>
              <a:gdLst/>
              <a:ahLst/>
              <a:cxnLst/>
              <a:rect r="r" b="b" t="t" l="l"/>
              <a:pathLst>
                <a:path h="280100" w="1163535">
                  <a:moveTo>
                    <a:pt x="89374" y="0"/>
                  </a:moveTo>
                  <a:lnTo>
                    <a:pt x="1074160" y="0"/>
                  </a:lnTo>
                  <a:cubicBezTo>
                    <a:pt x="1097864" y="0"/>
                    <a:pt x="1120597" y="9416"/>
                    <a:pt x="1137358" y="26177"/>
                  </a:cubicBezTo>
                  <a:cubicBezTo>
                    <a:pt x="1154119" y="42938"/>
                    <a:pt x="1163535" y="65671"/>
                    <a:pt x="1163535" y="89374"/>
                  </a:cubicBezTo>
                  <a:lnTo>
                    <a:pt x="1163535" y="190726"/>
                  </a:lnTo>
                  <a:cubicBezTo>
                    <a:pt x="1163535" y="214429"/>
                    <a:pt x="1154119" y="237162"/>
                    <a:pt x="1137358" y="253923"/>
                  </a:cubicBezTo>
                  <a:cubicBezTo>
                    <a:pt x="1120597" y="270684"/>
                    <a:pt x="1097864" y="280100"/>
                    <a:pt x="1074160" y="280100"/>
                  </a:cubicBezTo>
                  <a:lnTo>
                    <a:pt x="89374" y="280100"/>
                  </a:lnTo>
                  <a:cubicBezTo>
                    <a:pt x="65671" y="280100"/>
                    <a:pt x="42938" y="270684"/>
                    <a:pt x="26177" y="253923"/>
                  </a:cubicBezTo>
                  <a:cubicBezTo>
                    <a:pt x="9416" y="237162"/>
                    <a:pt x="0" y="214429"/>
                    <a:pt x="0" y="190726"/>
                  </a:cubicBezTo>
                  <a:lnTo>
                    <a:pt x="0" y="89374"/>
                  </a:lnTo>
                  <a:cubicBezTo>
                    <a:pt x="0" y="65671"/>
                    <a:pt x="9416" y="42938"/>
                    <a:pt x="26177" y="26177"/>
                  </a:cubicBezTo>
                  <a:cubicBezTo>
                    <a:pt x="42938" y="9416"/>
                    <a:pt x="65671" y="0"/>
                    <a:pt x="89374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1163535" cy="337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9479103" y="6605235"/>
            <a:ext cx="8381091" cy="1843840"/>
          </a:xfrm>
          <a:custGeom>
            <a:avLst/>
            <a:gdLst/>
            <a:ahLst/>
            <a:cxnLst/>
            <a:rect r="r" b="b" t="t" l="l"/>
            <a:pathLst>
              <a:path h="1843840" w="8381091">
                <a:moveTo>
                  <a:pt x="0" y="0"/>
                </a:moveTo>
                <a:lnTo>
                  <a:pt x="8381091" y="0"/>
                </a:lnTo>
                <a:lnTo>
                  <a:pt x="8381091" y="1843840"/>
                </a:lnTo>
                <a:lnTo>
                  <a:pt x="0" y="18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319443" y="9125350"/>
            <a:ext cx="2139859" cy="455962"/>
          </a:xfrm>
          <a:custGeom>
            <a:avLst/>
            <a:gdLst/>
            <a:ahLst/>
            <a:cxnLst/>
            <a:rect r="r" b="b" t="t" l="l"/>
            <a:pathLst>
              <a:path h="455962" w="2139859">
                <a:moveTo>
                  <a:pt x="0" y="0"/>
                </a:moveTo>
                <a:lnTo>
                  <a:pt x="2139860" y="0"/>
                </a:lnTo>
                <a:lnTo>
                  <a:pt x="2139860" y="455961"/>
                </a:lnTo>
                <a:lnTo>
                  <a:pt x="0" y="4559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852366" y="262403"/>
            <a:ext cx="14234822" cy="70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9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SATUAN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913890" y="1567857"/>
            <a:ext cx="12322116" cy="58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Maka notasi  :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374110" y="9049150"/>
            <a:ext cx="8438135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CE2224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Coba tentukan berapa vektor satuan dari                            !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74110" y="8624920"/>
            <a:ext cx="8438135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Latihan!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1406" y="2872623"/>
            <a:ext cx="6842395" cy="2032193"/>
            <a:chOff x="0" y="0"/>
            <a:chExt cx="2518615" cy="7480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8615" cy="748029"/>
            </a:xfrm>
            <a:custGeom>
              <a:avLst/>
              <a:gdLst/>
              <a:ahLst/>
              <a:cxnLst/>
              <a:rect r="r" b="b" t="t" l="l"/>
              <a:pathLst>
                <a:path h="748029" w="2518615">
                  <a:moveTo>
                    <a:pt x="57705" y="0"/>
                  </a:moveTo>
                  <a:lnTo>
                    <a:pt x="2460910" y="0"/>
                  </a:lnTo>
                  <a:cubicBezTo>
                    <a:pt x="2492779" y="0"/>
                    <a:pt x="2518615" y="25835"/>
                    <a:pt x="2518615" y="57705"/>
                  </a:cubicBezTo>
                  <a:lnTo>
                    <a:pt x="2518615" y="690325"/>
                  </a:lnTo>
                  <a:cubicBezTo>
                    <a:pt x="2518615" y="722194"/>
                    <a:pt x="2492779" y="748029"/>
                    <a:pt x="2460910" y="748029"/>
                  </a:cubicBezTo>
                  <a:lnTo>
                    <a:pt x="57705" y="748029"/>
                  </a:lnTo>
                  <a:cubicBezTo>
                    <a:pt x="25835" y="748029"/>
                    <a:pt x="0" y="722194"/>
                    <a:pt x="0" y="690325"/>
                  </a:cubicBezTo>
                  <a:lnTo>
                    <a:pt x="0" y="57705"/>
                  </a:lnTo>
                  <a:cubicBezTo>
                    <a:pt x="0" y="25835"/>
                    <a:pt x="25835" y="0"/>
                    <a:pt x="57705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518615" cy="805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43939" y="172893"/>
            <a:ext cx="12482416" cy="1154745"/>
            <a:chOff x="0" y="0"/>
            <a:chExt cx="3287550" cy="3041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87550" cy="304130"/>
            </a:xfrm>
            <a:custGeom>
              <a:avLst/>
              <a:gdLst/>
              <a:ahLst/>
              <a:cxnLst/>
              <a:rect r="r" b="b" t="t" l="l"/>
              <a:pathLst>
                <a:path h="304130" w="3287550">
                  <a:moveTo>
                    <a:pt x="31632" y="0"/>
                  </a:moveTo>
                  <a:lnTo>
                    <a:pt x="3255919" y="0"/>
                  </a:lnTo>
                  <a:cubicBezTo>
                    <a:pt x="3273388" y="0"/>
                    <a:pt x="3287550" y="14162"/>
                    <a:pt x="3287550" y="31632"/>
                  </a:cubicBezTo>
                  <a:lnTo>
                    <a:pt x="3287550" y="272499"/>
                  </a:lnTo>
                  <a:cubicBezTo>
                    <a:pt x="3287550" y="289969"/>
                    <a:pt x="3273388" y="304130"/>
                    <a:pt x="3255919" y="304130"/>
                  </a:cubicBezTo>
                  <a:lnTo>
                    <a:pt x="31632" y="304130"/>
                  </a:lnTo>
                  <a:cubicBezTo>
                    <a:pt x="14162" y="304130"/>
                    <a:pt x="0" y="289969"/>
                    <a:pt x="0" y="272499"/>
                  </a:cubicBezTo>
                  <a:lnTo>
                    <a:pt x="0" y="31632"/>
                  </a:lnTo>
                  <a:cubicBezTo>
                    <a:pt x="0" y="14162"/>
                    <a:pt x="14162" y="0"/>
                    <a:pt x="31632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287550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644844" y="199178"/>
            <a:ext cx="13264178" cy="1102176"/>
            <a:chOff x="0" y="0"/>
            <a:chExt cx="3493446" cy="2902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93446" cy="290285"/>
            </a:xfrm>
            <a:custGeom>
              <a:avLst/>
              <a:gdLst/>
              <a:ahLst/>
              <a:cxnLst/>
              <a:rect r="r" b="b" t="t" l="l"/>
              <a:pathLst>
                <a:path h="290285" w="3493446">
                  <a:moveTo>
                    <a:pt x="29767" y="0"/>
                  </a:moveTo>
                  <a:lnTo>
                    <a:pt x="3463679" y="0"/>
                  </a:lnTo>
                  <a:cubicBezTo>
                    <a:pt x="3471574" y="0"/>
                    <a:pt x="3479145" y="3136"/>
                    <a:pt x="3484728" y="8719"/>
                  </a:cubicBezTo>
                  <a:cubicBezTo>
                    <a:pt x="3490310" y="14301"/>
                    <a:pt x="3493446" y="21872"/>
                    <a:pt x="3493446" y="29767"/>
                  </a:cubicBezTo>
                  <a:lnTo>
                    <a:pt x="3493446" y="260518"/>
                  </a:lnTo>
                  <a:cubicBezTo>
                    <a:pt x="3493446" y="276958"/>
                    <a:pt x="3480119" y="290285"/>
                    <a:pt x="3463679" y="290285"/>
                  </a:cubicBezTo>
                  <a:lnTo>
                    <a:pt x="29767" y="290285"/>
                  </a:lnTo>
                  <a:cubicBezTo>
                    <a:pt x="21872" y="290285"/>
                    <a:pt x="14301" y="287149"/>
                    <a:pt x="8719" y="281567"/>
                  </a:cubicBezTo>
                  <a:cubicBezTo>
                    <a:pt x="3136" y="275984"/>
                    <a:pt x="0" y="268413"/>
                    <a:pt x="0" y="260518"/>
                  </a:cubicBezTo>
                  <a:lnTo>
                    <a:pt x="0" y="29767"/>
                  </a:lnTo>
                  <a:cubicBezTo>
                    <a:pt x="0" y="13327"/>
                    <a:pt x="13327" y="0"/>
                    <a:pt x="2976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493446" cy="347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-10800000">
            <a:off x="-2625067" y="-1830728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8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8" y="4114800"/>
                </a:lnTo>
                <a:lnTo>
                  <a:pt x="40549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361406" y="2982189"/>
            <a:ext cx="6842395" cy="1922628"/>
            <a:chOff x="0" y="0"/>
            <a:chExt cx="2518615" cy="7076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18615" cy="707699"/>
            </a:xfrm>
            <a:custGeom>
              <a:avLst/>
              <a:gdLst/>
              <a:ahLst/>
              <a:cxnLst/>
              <a:rect r="r" b="b" t="t" l="l"/>
              <a:pathLst>
                <a:path h="707699" w="2518615">
                  <a:moveTo>
                    <a:pt x="57705" y="0"/>
                  </a:moveTo>
                  <a:lnTo>
                    <a:pt x="2460910" y="0"/>
                  </a:lnTo>
                  <a:cubicBezTo>
                    <a:pt x="2492779" y="0"/>
                    <a:pt x="2518615" y="25835"/>
                    <a:pt x="2518615" y="57705"/>
                  </a:cubicBezTo>
                  <a:lnTo>
                    <a:pt x="2518615" y="649995"/>
                  </a:lnTo>
                  <a:cubicBezTo>
                    <a:pt x="2518615" y="681864"/>
                    <a:pt x="2492779" y="707699"/>
                    <a:pt x="2460910" y="707699"/>
                  </a:cubicBezTo>
                  <a:lnTo>
                    <a:pt x="57705" y="707699"/>
                  </a:lnTo>
                  <a:cubicBezTo>
                    <a:pt x="25835" y="707699"/>
                    <a:pt x="0" y="681864"/>
                    <a:pt x="0" y="649995"/>
                  </a:cubicBezTo>
                  <a:lnTo>
                    <a:pt x="0" y="57705"/>
                  </a:lnTo>
                  <a:cubicBezTo>
                    <a:pt x="0" y="25835"/>
                    <a:pt x="25835" y="0"/>
                    <a:pt x="57705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518615" cy="764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36031" y="8541902"/>
            <a:ext cx="7241653" cy="1105224"/>
            <a:chOff x="0" y="0"/>
            <a:chExt cx="2480035" cy="37850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80035" cy="378504"/>
            </a:xfrm>
            <a:custGeom>
              <a:avLst/>
              <a:gdLst/>
              <a:ahLst/>
              <a:cxnLst/>
              <a:rect r="r" b="b" t="t" l="l"/>
              <a:pathLst>
                <a:path h="378504" w="2480035">
                  <a:moveTo>
                    <a:pt x="54523" y="0"/>
                  </a:moveTo>
                  <a:lnTo>
                    <a:pt x="2425512" y="0"/>
                  </a:lnTo>
                  <a:cubicBezTo>
                    <a:pt x="2455624" y="0"/>
                    <a:pt x="2480035" y="24411"/>
                    <a:pt x="2480035" y="54523"/>
                  </a:cubicBezTo>
                  <a:lnTo>
                    <a:pt x="2480035" y="323981"/>
                  </a:lnTo>
                  <a:cubicBezTo>
                    <a:pt x="2480035" y="354093"/>
                    <a:pt x="2455624" y="378504"/>
                    <a:pt x="2425512" y="378504"/>
                  </a:cubicBezTo>
                  <a:lnTo>
                    <a:pt x="54523" y="378504"/>
                  </a:lnTo>
                  <a:cubicBezTo>
                    <a:pt x="40063" y="378504"/>
                    <a:pt x="26195" y="372759"/>
                    <a:pt x="15969" y="362534"/>
                  </a:cubicBezTo>
                  <a:cubicBezTo>
                    <a:pt x="5744" y="352309"/>
                    <a:pt x="0" y="338441"/>
                    <a:pt x="0" y="323981"/>
                  </a:cubicBezTo>
                  <a:lnTo>
                    <a:pt x="0" y="54523"/>
                  </a:lnTo>
                  <a:cubicBezTo>
                    <a:pt x="0" y="40063"/>
                    <a:pt x="5744" y="26195"/>
                    <a:pt x="15969" y="15969"/>
                  </a:cubicBezTo>
                  <a:cubicBezTo>
                    <a:pt x="26195" y="5744"/>
                    <a:pt x="40063" y="0"/>
                    <a:pt x="54523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480035" cy="4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65931" y="8625462"/>
            <a:ext cx="6942792" cy="1099704"/>
            <a:chOff x="0" y="0"/>
            <a:chExt cx="2377684" cy="37661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77684" cy="376614"/>
            </a:xfrm>
            <a:custGeom>
              <a:avLst/>
              <a:gdLst/>
              <a:ahLst/>
              <a:cxnLst/>
              <a:rect r="r" b="b" t="t" l="l"/>
              <a:pathLst>
                <a:path h="376614" w="2377684">
                  <a:moveTo>
                    <a:pt x="56870" y="0"/>
                  </a:moveTo>
                  <a:lnTo>
                    <a:pt x="2320814" y="0"/>
                  </a:lnTo>
                  <a:cubicBezTo>
                    <a:pt x="2352223" y="0"/>
                    <a:pt x="2377684" y="25462"/>
                    <a:pt x="2377684" y="56870"/>
                  </a:cubicBezTo>
                  <a:lnTo>
                    <a:pt x="2377684" y="319743"/>
                  </a:lnTo>
                  <a:cubicBezTo>
                    <a:pt x="2377684" y="351152"/>
                    <a:pt x="2352223" y="376614"/>
                    <a:pt x="2320814" y="376614"/>
                  </a:cubicBezTo>
                  <a:lnTo>
                    <a:pt x="56870" y="376614"/>
                  </a:lnTo>
                  <a:cubicBezTo>
                    <a:pt x="25462" y="376614"/>
                    <a:pt x="0" y="351152"/>
                    <a:pt x="0" y="319743"/>
                  </a:cubicBezTo>
                  <a:lnTo>
                    <a:pt x="0" y="56870"/>
                  </a:lnTo>
                  <a:cubicBezTo>
                    <a:pt x="0" y="25462"/>
                    <a:pt x="25462" y="0"/>
                    <a:pt x="5687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2377684" cy="4337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9314602" y="1741272"/>
            <a:ext cx="0" cy="798389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5940282" y="4984851"/>
            <a:ext cx="3203718" cy="2607851"/>
          </a:xfrm>
          <a:custGeom>
            <a:avLst/>
            <a:gdLst/>
            <a:ahLst/>
            <a:cxnLst/>
            <a:rect r="r" b="b" t="t" l="l"/>
            <a:pathLst>
              <a:path h="2607851" w="3203718">
                <a:moveTo>
                  <a:pt x="0" y="0"/>
                </a:moveTo>
                <a:lnTo>
                  <a:pt x="3203718" y="0"/>
                </a:lnTo>
                <a:lnTo>
                  <a:pt x="3203718" y="2607851"/>
                </a:lnTo>
                <a:lnTo>
                  <a:pt x="0" y="26078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63825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65931" y="2919138"/>
            <a:ext cx="5381331" cy="2065712"/>
          </a:xfrm>
          <a:custGeom>
            <a:avLst/>
            <a:gdLst/>
            <a:ahLst/>
            <a:cxnLst/>
            <a:rect r="r" b="b" t="t" l="l"/>
            <a:pathLst>
              <a:path h="2065712" w="5381331">
                <a:moveTo>
                  <a:pt x="0" y="0"/>
                </a:moveTo>
                <a:lnTo>
                  <a:pt x="5381331" y="0"/>
                </a:lnTo>
                <a:lnTo>
                  <a:pt x="5381331" y="2065713"/>
                </a:lnTo>
                <a:lnTo>
                  <a:pt x="0" y="2065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814663" y="8625462"/>
            <a:ext cx="6249663" cy="901392"/>
          </a:xfrm>
          <a:custGeom>
            <a:avLst/>
            <a:gdLst/>
            <a:ahLst/>
            <a:cxnLst/>
            <a:rect r="r" b="b" t="t" l="l"/>
            <a:pathLst>
              <a:path h="901392" w="6249663">
                <a:moveTo>
                  <a:pt x="0" y="0"/>
                </a:moveTo>
                <a:lnTo>
                  <a:pt x="6249663" y="0"/>
                </a:lnTo>
                <a:lnTo>
                  <a:pt x="6249663" y="901392"/>
                </a:lnTo>
                <a:lnTo>
                  <a:pt x="0" y="9013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2" t="0" r="-2122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746508" y="2346972"/>
            <a:ext cx="7719054" cy="6625589"/>
          </a:xfrm>
          <a:custGeom>
            <a:avLst/>
            <a:gdLst/>
            <a:ahLst/>
            <a:cxnLst/>
            <a:rect r="r" b="b" t="t" l="l"/>
            <a:pathLst>
              <a:path h="6625589" w="7719054">
                <a:moveTo>
                  <a:pt x="0" y="0"/>
                </a:moveTo>
                <a:lnTo>
                  <a:pt x="7719053" y="0"/>
                </a:lnTo>
                <a:lnTo>
                  <a:pt x="7719053" y="6625589"/>
                </a:lnTo>
                <a:lnTo>
                  <a:pt x="0" y="66255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3412" r="-65847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-5345" y="9658491"/>
            <a:ext cx="9314602" cy="36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karena cos 360= 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43939" y="342571"/>
            <a:ext cx="13365084" cy="70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9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PERKALIAN VEKTOR : DOT (.) PRODUCT  &amp; CROSS (X) PRODUCT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48446" y="5199946"/>
            <a:ext cx="5436547" cy="1986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komponen i,j dan k saling tegak lurus (90), maka :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                  </a:t>
            </a:r>
            <a:r>
              <a:rPr lang="en-US" sz="2800">
                <a:solidFill>
                  <a:srgbClr val="CE2224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 cos 90= 0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sehingga nilainya selalu 0.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1340" y="1203813"/>
            <a:ext cx="8016278" cy="776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DOT (.) Product ⟶ Skalar product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8446" y="7715268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maka, yang berlaku :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1406" y="2138207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Contoh : menentukan usaha</a:t>
            </a:r>
            <a:r>
              <a:rPr lang="en-US" sz="2800" b="true">
                <a:solidFill>
                  <a:srgbClr val="CE2224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W  = F.s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525857" y="1577829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Contoh soal :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43939" y="172893"/>
            <a:ext cx="12482416" cy="1154745"/>
            <a:chOff x="0" y="0"/>
            <a:chExt cx="3287550" cy="3041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87550" cy="304130"/>
            </a:xfrm>
            <a:custGeom>
              <a:avLst/>
              <a:gdLst/>
              <a:ahLst/>
              <a:cxnLst/>
              <a:rect r="r" b="b" t="t" l="l"/>
              <a:pathLst>
                <a:path h="304130" w="3287550">
                  <a:moveTo>
                    <a:pt x="31632" y="0"/>
                  </a:moveTo>
                  <a:lnTo>
                    <a:pt x="3255919" y="0"/>
                  </a:lnTo>
                  <a:cubicBezTo>
                    <a:pt x="3273388" y="0"/>
                    <a:pt x="3287550" y="14162"/>
                    <a:pt x="3287550" y="31632"/>
                  </a:cubicBezTo>
                  <a:lnTo>
                    <a:pt x="3287550" y="272499"/>
                  </a:lnTo>
                  <a:cubicBezTo>
                    <a:pt x="3287550" y="289969"/>
                    <a:pt x="3273388" y="304130"/>
                    <a:pt x="3255919" y="304130"/>
                  </a:cubicBezTo>
                  <a:lnTo>
                    <a:pt x="31632" y="304130"/>
                  </a:lnTo>
                  <a:cubicBezTo>
                    <a:pt x="14162" y="304130"/>
                    <a:pt x="0" y="289969"/>
                    <a:pt x="0" y="272499"/>
                  </a:cubicBezTo>
                  <a:lnTo>
                    <a:pt x="0" y="31632"/>
                  </a:lnTo>
                  <a:cubicBezTo>
                    <a:pt x="0" y="14162"/>
                    <a:pt x="14162" y="0"/>
                    <a:pt x="31632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287550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44844" y="199178"/>
            <a:ext cx="13264178" cy="1102176"/>
            <a:chOff x="0" y="0"/>
            <a:chExt cx="3493446" cy="2902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93446" cy="290285"/>
            </a:xfrm>
            <a:custGeom>
              <a:avLst/>
              <a:gdLst/>
              <a:ahLst/>
              <a:cxnLst/>
              <a:rect r="r" b="b" t="t" l="l"/>
              <a:pathLst>
                <a:path h="290285" w="3493446">
                  <a:moveTo>
                    <a:pt x="29767" y="0"/>
                  </a:moveTo>
                  <a:lnTo>
                    <a:pt x="3463679" y="0"/>
                  </a:lnTo>
                  <a:cubicBezTo>
                    <a:pt x="3471574" y="0"/>
                    <a:pt x="3479145" y="3136"/>
                    <a:pt x="3484728" y="8719"/>
                  </a:cubicBezTo>
                  <a:cubicBezTo>
                    <a:pt x="3490310" y="14301"/>
                    <a:pt x="3493446" y="21872"/>
                    <a:pt x="3493446" y="29767"/>
                  </a:cubicBezTo>
                  <a:lnTo>
                    <a:pt x="3493446" y="260518"/>
                  </a:lnTo>
                  <a:cubicBezTo>
                    <a:pt x="3493446" y="276958"/>
                    <a:pt x="3480119" y="290285"/>
                    <a:pt x="3463679" y="290285"/>
                  </a:cubicBezTo>
                  <a:lnTo>
                    <a:pt x="29767" y="290285"/>
                  </a:lnTo>
                  <a:cubicBezTo>
                    <a:pt x="21872" y="290285"/>
                    <a:pt x="14301" y="287149"/>
                    <a:pt x="8719" y="281567"/>
                  </a:cubicBezTo>
                  <a:cubicBezTo>
                    <a:pt x="3136" y="275984"/>
                    <a:pt x="0" y="268413"/>
                    <a:pt x="0" y="260518"/>
                  </a:cubicBezTo>
                  <a:lnTo>
                    <a:pt x="0" y="29767"/>
                  </a:lnTo>
                  <a:cubicBezTo>
                    <a:pt x="0" y="13327"/>
                    <a:pt x="13327" y="0"/>
                    <a:pt x="2976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493446" cy="347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6260526" y="-1666725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87503" y="8887368"/>
            <a:ext cx="11672209" cy="1271380"/>
            <a:chOff x="0" y="0"/>
            <a:chExt cx="3074162" cy="33484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74162" cy="334849"/>
            </a:xfrm>
            <a:custGeom>
              <a:avLst/>
              <a:gdLst/>
              <a:ahLst/>
              <a:cxnLst/>
              <a:rect r="r" b="b" t="t" l="l"/>
              <a:pathLst>
                <a:path h="334849" w="3074162">
                  <a:moveTo>
                    <a:pt x="33827" y="0"/>
                  </a:moveTo>
                  <a:lnTo>
                    <a:pt x="3040335" y="0"/>
                  </a:lnTo>
                  <a:cubicBezTo>
                    <a:pt x="3049307" y="0"/>
                    <a:pt x="3057911" y="3564"/>
                    <a:pt x="3064254" y="9908"/>
                  </a:cubicBezTo>
                  <a:cubicBezTo>
                    <a:pt x="3070598" y="16252"/>
                    <a:pt x="3074162" y="24856"/>
                    <a:pt x="3074162" y="33827"/>
                  </a:cubicBezTo>
                  <a:lnTo>
                    <a:pt x="3074162" y="301022"/>
                  </a:lnTo>
                  <a:cubicBezTo>
                    <a:pt x="3074162" y="309993"/>
                    <a:pt x="3070598" y="318597"/>
                    <a:pt x="3064254" y="324941"/>
                  </a:cubicBezTo>
                  <a:cubicBezTo>
                    <a:pt x="3057911" y="331285"/>
                    <a:pt x="3049307" y="334849"/>
                    <a:pt x="3040335" y="334849"/>
                  </a:cubicBezTo>
                  <a:lnTo>
                    <a:pt x="33827" y="334849"/>
                  </a:lnTo>
                  <a:cubicBezTo>
                    <a:pt x="15145" y="334849"/>
                    <a:pt x="0" y="319704"/>
                    <a:pt x="0" y="301022"/>
                  </a:cubicBezTo>
                  <a:lnTo>
                    <a:pt x="0" y="33827"/>
                  </a:lnTo>
                  <a:cubicBezTo>
                    <a:pt x="0" y="24856"/>
                    <a:pt x="3564" y="16252"/>
                    <a:pt x="9908" y="9908"/>
                  </a:cubicBezTo>
                  <a:cubicBezTo>
                    <a:pt x="16252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3074162" cy="391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94890" y="8939907"/>
            <a:ext cx="11457435" cy="1173454"/>
            <a:chOff x="0" y="0"/>
            <a:chExt cx="3017596" cy="30905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7596" cy="309058"/>
            </a:xfrm>
            <a:custGeom>
              <a:avLst/>
              <a:gdLst/>
              <a:ahLst/>
              <a:cxnLst/>
              <a:rect r="r" b="b" t="t" l="l"/>
              <a:pathLst>
                <a:path h="309058" w="3017596">
                  <a:moveTo>
                    <a:pt x="34461" y="0"/>
                  </a:moveTo>
                  <a:lnTo>
                    <a:pt x="2983135" y="0"/>
                  </a:lnTo>
                  <a:cubicBezTo>
                    <a:pt x="3002167" y="0"/>
                    <a:pt x="3017596" y="15429"/>
                    <a:pt x="3017596" y="34461"/>
                  </a:cubicBezTo>
                  <a:lnTo>
                    <a:pt x="3017596" y="274596"/>
                  </a:lnTo>
                  <a:cubicBezTo>
                    <a:pt x="3017596" y="293629"/>
                    <a:pt x="3002167" y="309058"/>
                    <a:pt x="2983135" y="309058"/>
                  </a:cubicBezTo>
                  <a:lnTo>
                    <a:pt x="34461" y="309058"/>
                  </a:lnTo>
                  <a:cubicBezTo>
                    <a:pt x="15429" y="309058"/>
                    <a:pt x="0" y="293629"/>
                    <a:pt x="0" y="274596"/>
                  </a:cubicBezTo>
                  <a:lnTo>
                    <a:pt x="0" y="34461"/>
                  </a:lnTo>
                  <a:cubicBezTo>
                    <a:pt x="0" y="15429"/>
                    <a:pt x="15429" y="0"/>
                    <a:pt x="3446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3017596" cy="366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15557" y="2660190"/>
            <a:ext cx="6035895" cy="2689131"/>
            <a:chOff x="0" y="0"/>
            <a:chExt cx="1382879" cy="61610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82879" cy="616105"/>
            </a:xfrm>
            <a:custGeom>
              <a:avLst/>
              <a:gdLst/>
              <a:ahLst/>
              <a:cxnLst/>
              <a:rect r="r" b="b" t="t" l="l"/>
              <a:pathLst>
                <a:path h="616105" w="1382879">
                  <a:moveTo>
                    <a:pt x="65415" y="0"/>
                  </a:moveTo>
                  <a:lnTo>
                    <a:pt x="1317464" y="0"/>
                  </a:lnTo>
                  <a:cubicBezTo>
                    <a:pt x="1334813" y="0"/>
                    <a:pt x="1351452" y="6892"/>
                    <a:pt x="1363720" y="19160"/>
                  </a:cubicBezTo>
                  <a:cubicBezTo>
                    <a:pt x="1375987" y="31427"/>
                    <a:pt x="1382879" y="48066"/>
                    <a:pt x="1382879" y="65415"/>
                  </a:cubicBezTo>
                  <a:lnTo>
                    <a:pt x="1382879" y="550690"/>
                  </a:lnTo>
                  <a:cubicBezTo>
                    <a:pt x="1382879" y="586818"/>
                    <a:pt x="1353592" y="616105"/>
                    <a:pt x="1317464" y="616105"/>
                  </a:cubicBezTo>
                  <a:lnTo>
                    <a:pt x="65415" y="616105"/>
                  </a:lnTo>
                  <a:cubicBezTo>
                    <a:pt x="29287" y="616105"/>
                    <a:pt x="0" y="586818"/>
                    <a:pt x="0" y="550690"/>
                  </a:cubicBezTo>
                  <a:lnTo>
                    <a:pt x="0" y="65415"/>
                  </a:lnTo>
                  <a:cubicBezTo>
                    <a:pt x="0" y="29287"/>
                    <a:pt x="29287" y="0"/>
                    <a:pt x="65415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382879" cy="673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15557" y="2735945"/>
            <a:ext cx="6035895" cy="2588550"/>
            <a:chOff x="0" y="0"/>
            <a:chExt cx="1382879" cy="59306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82879" cy="593061"/>
            </a:xfrm>
            <a:custGeom>
              <a:avLst/>
              <a:gdLst/>
              <a:ahLst/>
              <a:cxnLst/>
              <a:rect r="r" b="b" t="t" l="l"/>
              <a:pathLst>
                <a:path h="593061" w="1382879">
                  <a:moveTo>
                    <a:pt x="65415" y="0"/>
                  </a:moveTo>
                  <a:lnTo>
                    <a:pt x="1317464" y="0"/>
                  </a:lnTo>
                  <a:cubicBezTo>
                    <a:pt x="1334813" y="0"/>
                    <a:pt x="1351452" y="6892"/>
                    <a:pt x="1363720" y="19160"/>
                  </a:cubicBezTo>
                  <a:cubicBezTo>
                    <a:pt x="1375987" y="31427"/>
                    <a:pt x="1382879" y="48066"/>
                    <a:pt x="1382879" y="65415"/>
                  </a:cubicBezTo>
                  <a:lnTo>
                    <a:pt x="1382879" y="527646"/>
                  </a:lnTo>
                  <a:cubicBezTo>
                    <a:pt x="1382879" y="563773"/>
                    <a:pt x="1353592" y="593061"/>
                    <a:pt x="1317464" y="593061"/>
                  </a:cubicBezTo>
                  <a:lnTo>
                    <a:pt x="65415" y="593061"/>
                  </a:lnTo>
                  <a:cubicBezTo>
                    <a:pt x="29287" y="593061"/>
                    <a:pt x="0" y="563773"/>
                    <a:pt x="0" y="527646"/>
                  </a:cubicBezTo>
                  <a:lnTo>
                    <a:pt x="0" y="65415"/>
                  </a:lnTo>
                  <a:cubicBezTo>
                    <a:pt x="0" y="29287"/>
                    <a:pt x="29287" y="0"/>
                    <a:pt x="65415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382879" cy="65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8450136" y="2131185"/>
            <a:ext cx="0" cy="558500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708982" y="6035121"/>
            <a:ext cx="5340868" cy="2461723"/>
          </a:xfrm>
          <a:custGeom>
            <a:avLst/>
            <a:gdLst/>
            <a:ahLst/>
            <a:cxnLst/>
            <a:rect r="r" b="b" t="t" l="l"/>
            <a:pathLst>
              <a:path h="2461723" w="5340868">
                <a:moveTo>
                  <a:pt x="0" y="0"/>
                </a:moveTo>
                <a:lnTo>
                  <a:pt x="5340868" y="0"/>
                </a:lnTo>
                <a:lnTo>
                  <a:pt x="5340868" y="2461722"/>
                </a:lnTo>
                <a:lnTo>
                  <a:pt x="0" y="2461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39818" y="2873392"/>
            <a:ext cx="4879197" cy="2262727"/>
          </a:xfrm>
          <a:custGeom>
            <a:avLst/>
            <a:gdLst/>
            <a:ahLst/>
            <a:cxnLst/>
            <a:rect r="r" b="b" t="t" l="l"/>
            <a:pathLst>
              <a:path h="2262727" w="4879197">
                <a:moveTo>
                  <a:pt x="0" y="0"/>
                </a:moveTo>
                <a:lnTo>
                  <a:pt x="4879197" y="0"/>
                </a:lnTo>
                <a:lnTo>
                  <a:pt x="4879197" y="2262727"/>
                </a:lnTo>
                <a:lnTo>
                  <a:pt x="0" y="2262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5240" y="9227445"/>
            <a:ext cx="11301259" cy="649980"/>
          </a:xfrm>
          <a:custGeom>
            <a:avLst/>
            <a:gdLst/>
            <a:ahLst/>
            <a:cxnLst/>
            <a:rect r="r" b="b" t="t" l="l"/>
            <a:pathLst>
              <a:path h="649980" w="11301259">
                <a:moveTo>
                  <a:pt x="0" y="0"/>
                </a:moveTo>
                <a:lnTo>
                  <a:pt x="11301259" y="0"/>
                </a:lnTo>
                <a:lnTo>
                  <a:pt x="11301259" y="649980"/>
                </a:lnTo>
                <a:lnTo>
                  <a:pt x="0" y="649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9548" r="0" b="-19548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733812" y="2664248"/>
            <a:ext cx="5292543" cy="5370147"/>
          </a:xfrm>
          <a:custGeom>
            <a:avLst/>
            <a:gdLst/>
            <a:ahLst/>
            <a:cxnLst/>
            <a:rect r="r" b="b" t="t" l="l"/>
            <a:pathLst>
              <a:path h="5370147" w="5292543">
                <a:moveTo>
                  <a:pt x="0" y="0"/>
                </a:moveTo>
                <a:lnTo>
                  <a:pt x="5292543" y="0"/>
                </a:lnTo>
                <a:lnTo>
                  <a:pt x="5292543" y="5370146"/>
                </a:lnTo>
                <a:lnTo>
                  <a:pt x="0" y="53701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543939" y="342571"/>
            <a:ext cx="13365084" cy="70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9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PERKALIAN VEKTOR : DOT (.) PRODUCT  &amp; CROSS (X) PRODUCT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88" y="1294938"/>
            <a:ext cx="8782759" cy="75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CROSS (X) Product ⟶ Vector product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9725" y="2074035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Contoh : menentukan Torsi </a:t>
            </a:r>
            <a:r>
              <a:rPr lang="en-US" sz="2800" b="true">
                <a:solidFill>
                  <a:srgbClr val="CE2224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W  = r X F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28572" y="5358846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Metode penyelesaian dengan kaidah tangan kanan atau :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745488" y="2074035"/>
            <a:ext cx="11569986" cy="50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Contoh soal :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4562" y="3318032"/>
            <a:ext cx="4543249" cy="5881212"/>
            <a:chOff x="0" y="0"/>
            <a:chExt cx="1299759" cy="16825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9759" cy="1682530"/>
            </a:xfrm>
            <a:custGeom>
              <a:avLst/>
              <a:gdLst/>
              <a:ahLst/>
              <a:cxnLst/>
              <a:rect r="r" b="b" t="t" l="l"/>
              <a:pathLst>
                <a:path h="1682530" w="1299759">
                  <a:moveTo>
                    <a:pt x="86907" y="0"/>
                  </a:moveTo>
                  <a:lnTo>
                    <a:pt x="1212852" y="0"/>
                  </a:lnTo>
                  <a:cubicBezTo>
                    <a:pt x="1260849" y="0"/>
                    <a:pt x="1299759" y="38909"/>
                    <a:pt x="1299759" y="86907"/>
                  </a:cubicBezTo>
                  <a:lnTo>
                    <a:pt x="1299759" y="1595624"/>
                  </a:lnTo>
                  <a:cubicBezTo>
                    <a:pt x="1299759" y="1643621"/>
                    <a:pt x="1260849" y="1682530"/>
                    <a:pt x="1212852" y="1682530"/>
                  </a:cubicBezTo>
                  <a:lnTo>
                    <a:pt x="86907" y="1682530"/>
                  </a:lnTo>
                  <a:cubicBezTo>
                    <a:pt x="38909" y="1682530"/>
                    <a:pt x="0" y="1643621"/>
                    <a:pt x="0" y="1595624"/>
                  </a:cubicBezTo>
                  <a:lnTo>
                    <a:pt x="0" y="86907"/>
                  </a:lnTo>
                  <a:cubicBezTo>
                    <a:pt x="0" y="38909"/>
                    <a:pt x="38909" y="0"/>
                    <a:pt x="8690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299759" cy="17396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2979084" y="7173992"/>
            <a:ext cx="1809794" cy="1102704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" id="6"/>
          <p:cNvSpPr/>
          <p:nvPr/>
        </p:nvSpPr>
        <p:spPr>
          <a:xfrm flipV="true">
            <a:off x="2996992" y="7725344"/>
            <a:ext cx="1809794" cy="1102704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arrow" len="sm" w="med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57580" y="7214592"/>
            <a:ext cx="391475" cy="4182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89194" y="8379443"/>
            <a:ext cx="573209" cy="444108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-10639723">
            <a:off x="-2288205" y="-3868566"/>
            <a:ext cx="6633811" cy="5721662"/>
          </a:xfrm>
          <a:custGeom>
            <a:avLst/>
            <a:gdLst/>
            <a:ahLst/>
            <a:cxnLst/>
            <a:rect r="r" b="b" t="t" l="l"/>
            <a:pathLst>
              <a:path h="5721662" w="6633811">
                <a:moveTo>
                  <a:pt x="0" y="0"/>
                </a:moveTo>
                <a:lnTo>
                  <a:pt x="6633810" y="0"/>
                </a:lnTo>
                <a:lnTo>
                  <a:pt x="6633810" y="5721662"/>
                </a:lnTo>
                <a:lnTo>
                  <a:pt x="0" y="572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621736">
            <a:off x="-730884" y="-1979494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685899">
            <a:off x="14385952" y="-3028207"/>
            <a:ext cx="5098569" cy="4764844"/>
          </a:xfrm>
          <a:custGeom>
            <a:avLst/>
            <a:gdLst/>
            <a:ahLst/>
            <a:cxnLst/>
            <a:rect r="r" b="b" t="t" l="l"/>
            <a:pathLst>
              <a:path h="4764844" w="5098569">
                <a:moveTo>
                  <a:pt x="0" y="0"/>
                </a:moveTo>
                <a:lnTo>
                  <a:pt x="5098568" y="0"/>
                </a:lnTo>
                <a:lnTo>
                  <a:pt x="5098568" y="4764844"/>
                </a:lnTo>
                <a:lnTo>
                  <a:pt x="0" y="4764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5705977" y="1181100"/>
            <a:ext cx="7028445" cy="1327638"/>
            <a:chOff x="0" y="0"/>
            <a:chExt cx="1851113" cy="3496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51113" cy="349666"/>
            </a:xfrm>
            <a:custGeom>
              <a:avLst/>
              <a:gdLst/>
              <a:ahLst/>
              <a:cxnLst/>
              <a:rect r="r" b="b" t="t" l="l"/>
              <a:pathLst>
                <a:path h="349666" w="1851113">
                  <a:moveTo>
                    <a:pt x="56177" y="0"/>
                  </a:moveTo>
                  <a:lnTo>
                    <a:pt x="1794936" y="0"/>
                  </a:lnTo>
                  <a:cubicBezTo>
                    <a:pt x="1825962" y="0"/>
                    <a:pt x="1851113" y="25151"/>
                    <a:pt x="1851113" y="56177"/>
                  </a:cubicBezTo>
                  <a:lnTo>
                    <a:pt x="1851113" y="293489"/>
                  </a:lnTo>
                  <a:cubicBezTo>
                    <a:pt x="1851113" y="324515"/>
                    <a:pt x="1825962" y="349666"/>
                    <a:pt x="1794936" y="349666"/>
                  </a:cubicBezTo>
                  <a:lnTo>
                    <a:pt x="56177" y="349666"/>
                  </a:lnTo>
                  <a:cubicBezTo>
                    <a:pt x="25151" y="349666"/>
                    <a:pt x="0" y="324515"/>
                    <a:pt x="0" y="293489"/>
                  </a:cubicBezTo>
                  <a:lnTo>
                    <a:pt x="0" y="56177"/>
                  </a:lnTo>
                  <a:cubicBezTo>
                    <a:pt x="0" y="25151"/>
                    <a:pt x="25151" y="0"/>
                    <a:pt x="5617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851113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553577" y="1028700"/>
            <a:ext cx="7028445" cy="1327638"/>
            <a:chOff x="0" y="0"/>
            <a:chExt cx="1851113" cy="3496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51113" cy="349666"/>
            </a:xfrm>
            <a:custGeom>
              <a:avLst/>
              <a:gdLst/>
              <a:ahLst/>
              <a:cxnLst/>
              <a:rect r="r" b="b" t="t" l="l"/>
              <a:pathLst>
                <a:path h="349666" w="1851113">
                  <a:moveTo>
                    <a:pt x="56177" y="0"/>
                  </a:moveTo>
                  <a:lnTo>
                    <a:pt x="1794936" y="0"/>
                  </a:lnTo>
                  <a:cubicBezTo>
                    <a:pt x="1825962" y="0"/>
                    <a:pt x="1851113" y="25151"/>
                    <a:pt x="1851113" y="56177"/>
                  </a:cubicBezTo>
                  <a:lnTo>
                    <a:pt x="1851113" y="293489"/>
                  </a:lnTo>
                  <a:cubicBezTo>
                    <a:pt x="1851113" y="324515"/>
                    <a:pt x="1825962" y="349666"/>
                    <a:pt x="1794936" y="349666"/>
                  </a:cubicBezTo>
                  <a:lnTo>
                    <a:pt x="56177" y="349666"/>
                  </a:lnTo>
                  <a:cubicBezTo>
                    <a:pt x="25151" y="349666"/>
                    <a:pt x="0" y="324515"/>
                    <a:pt x="0" y="293489"/>
                  </a:cubicBezTo>
                  <a:lnTo>
                    <a:pt x="0" y="56177"/>
                  </a:lnTo>
                  <a:cubicBezTo>
                    <a:pt x="0" y="25151"/>
                    <a:pt x="25151" y="0"/>
                    <a:pt x="5617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851113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262589" y="3377088"/>
            <a:ext cx="4543249" cy="5881212"/>
            <a:chOff x="0" y="0"/>
            <a:chExt cx="1299759" cy="16825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99759" cy="1682530"/>
            </a:xfrm>
            <a:custGeom>
              <a:avLst/>
              <a:gdLst/>
              <a:ahLst/>
              <a:cxnLst/>
              <a:rect r="r" b="b" t="t" l="l"/>
              <a:pathLst>
                <a:path h="1682530" w="1299759">
                  <a:moveTo>
                    <a:pt x="86907" y="0"/>
                  </a:moveTo>
                  <a:lnTo>
                    <a:pt x="1212852" y="0"/>
                  </a:lnTo>
                  <a:cubicBezTo>
                    <a:pt x="1260849" y="0"/>
                    <a:pt x="1299759" y="38909"/>
                    <a:pt x="1299759" y="86907"/>
                  </a:cubicBezTo>
                  <a:lnTo>
                    <a:pt x="1299759" y="1595624"/>
                  </a:lnTo>
                  <a:cubicBezTo>
                    <a:pt x="1299759" y="1643621"/>
                    <a:pt x="1260849" y="1682530"/>
                    <a:pt x="1212852" y="1682530"/>
                  </a:cubicBezTo>
                  <a:lnTo>
                    <a:pt x="86907" y="1682530"/>
                  </a:lnTo>
                  <a:cubicBezTo>
                    <a:pt x="38909" y="1682530"/>
                    <a:pt x="0" y="1643621"/>
                    <a:pt x="0" y="1595624"/>
                  </a:cubicBezTo>
                  <a:lnTo>
                    <a:pt x="0" y="86907"/>
                  </a:lnTo>
                  <a:cubicBezTo>
                    <a:pt x="0" y="38909"/>
                    <a:pt x="38909" y="0"/>
                    <a:pt x="8690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299759" cy="17396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1" id="21"/>
          <p:cNvSpPr/>
          <p:nvPr/>
        </p:nvSpPr>
        <p:spPr>
          <a:xfrm flipV="true">
            <a:off x="13945572" y="7080851"/>
            <a:ext cx="1528444" cy="93127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368906" y="7113919"/>
            <a:ext cx="330616" cy="353261"/>
          </a:xfrm>
          <a:prstGeom prst="rect">
            <a:avLst/>
          </a:prstGeom>
        </p:spPr>
      </p:pic>
      <p:sp>
        <p:nvSpPr>
          <p:cNvPr name="AutoShape 23" id="23"/>
          <p:cNvSpPr/>
          <p:nvPr/>
        </p:nvSpPr>
        <p:spPr>
          <a:xfrm flipV="true">
            <a:off x="12990646" y="8220169"/>
            <a:ext cx="1528444" cy="93127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402657" y="8253237"/>
            <a:ext cx="353261" cy="353261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 flipV="true">
            <a:off x="14549337" y="7964228"/>
            <a:ext cx="1528444" cy="93127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967236" y="7997296"/>
            <a:ext cx="341486" cy="353261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0">
            <a:off x="6948575" y="3347560"/>
            <a:ext cx="4543249" cy="5881212"/>
            <a:chOff x="0" y="0"/>
            <a:chExt cx="1299759" cy="16825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99759" cy="1682530"/>
            </a:xfrm>
            <a:custGeom>
              <a:avLst/>
              <a:gdLst/>
              <a:ahLst/>
              <a:cxnLst/>
              <a:rect r="r" b="b" t="t" l="l"/>
              <a:pathLst>
                <a:path h="1682530" w="1299759">
                  <a:moveTo>
                    <a:pt x="86907" y="0"/>
                  </a:moveTo>
                  <a:lnTo>
                    <a:pt x="1212852" y="0"/>
                  </a:lnTo>
                  <a:cubicBezTo>
                    <a:pt x="1260849" y="0"/>
                    <a:pt x="1299759" y="38909"/>
                    <a:pt x="1299759" y="86907"/>
                  </a:cubicBezTo>
                  <a:lnTo>
                    <a:pt x="1299759" y="1595624"/>
                  </a:lnTo>
                  <a:cubicBezTo>
                    <a:pt x="1299759" y="1643621"/>
                    <a:pt x="1260849" y="1682530"/>
                    <a:pt x="1212852" y="1682530"/>
                  </a:cubicBezTo>
                  <a:lnTo>
                    <a:pt x="86907" y="1682530"/>
                  </a:lnTo>
                  <a:cubicBezTo>
                    <a:pt x="38909" y="1682530"/>
                    <a:pt x="0" y="1643621"/>
                    <a:pt x="0" y="1595624"/>
                  </a:cubicBezTo>
                  <a:lnTo>
                    <a:pt x="0" y="86907"/>
                  </a:lnTo>
                  <a:cubicBezTo>
                    <a:pt x="0" y="38909"/>
                    <a:pt x="38909" y="0"/>
                    <a:pt x="8690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299759" cy="17396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9144000" y="7859281"/>
            <a:ext cx="209894" cy="209894"/>
          </a:xfrm>
          <a:custGeom>
            <a:avLst/>
            <a:gdLst/>
            <a:ahLst/>
            <a:cxnLst/>
            <a:rect r="r" b="b" t="t" l="l"/>
            <a:pathLst>
              <a:path h="209894" w="209894">
                <a:moveTo>
                  <a:pt x="0" y="0"/>
                </a:moveTo>
                <a:lnTo>
                  <a:pt x="209894" y="0"/>
                </a:lnTo>
                <a:lnTo>
                  <a:pt x="209894" y="209894"/>
                </a:lnTo>
                <a:lnTo>
                  <a:pt x="0" y="2098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933400" y="3398649"/>
            <a:ext cx="3919069" cy="55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Negatif/Lawan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958021" y="4217290"/>
            <a:ext cx="3894449" cy="246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6"/>
              </a:lnSpc>
            </a:pPr>
            <a:r>
              <a:rPr lang="en-US" sz="276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negatif atau vektor lawan adalah vektor dengan besar yang sama, tetapi arah berlawanan dengan suatu vektor.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75551" y="1144197"/>
            <a:ext cx="6210300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JENIS VEKTOR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251292" y="3398649"/>
            <a:ext cx="3937817" cy="55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Nol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270039" y="4217290"/>
            <a:ext cx="3919069" cy="246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6"/>
              </a:lnSpc>
            </a:pPr>
            <a:r>
              <a:rPr lang="en-US" sz="276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nol adalah vektor dengan panjang nol dan tidak punya arah tertentu. Vektor nol dinyatakan dengan titik secara grafis.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746290" y="3398649"/>
            <a:ext cx="3716782" cy="55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Vektor Ekuivalen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46290" y="4217290"/>
            <a:ext cx="3716782" cy="246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6"/>
              </a:lnSpc>
            </a:pPr>
            <a:r>
              <a:rPr lang="en-US" sz="276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Suatu vektor ekuivalen dengan vektor lain jika mempunyai besar dan arah yang sama dengan vektor lain tersebut.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5089" y="2751379"/>
            <a:ext cx="6898045" cy="6879526"/>
            <a:chOff x="0" y="0"/>
            <a:chExt cx="1646722" cy="16423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22" cy="1642301"/>
            </a:xfrm>
            <a:custGeom>
              <a:avLst/>
              <a:gdLst/>
              <a:ahLst/>
              <a:cxnLst/>
              <a:rect r="r" b="b" t="t" l="l"/>
              <a:pathLst>
                <a:path h="1642301" w="1646722">
                  <a:moveTo>
                    <a:pt x="57239" y="0"/>
                  </a:moveTo>
                  <a:lnTo>
                    <a:pt x="1589483" y="0"/>
                  </a:lnTo>
                  <a:cubicBezTo>
                    <a:pt x="1604664" y="0"/>
                    <a:pt x="1619223" y="6031"/>
                    <a:pt x="1629957" y="16765"/>
                  </a:cubicBezTo>
                  <a:cubicBezTo>
                    <a:pt x="1640692" y="27499"/>
                    <a:pt x="1646722" y="42058"/>
                    <a:pt x="1646722" y="57239"/>
                  </a:cubicBezTo>
                  <a:lnTo>
                    <a:pt x="1646722" y="1585062"/>
                  </a:lnTo>
                  <a:cubicBezTo>
                    <a:pt x="1646722" y="1600243"/>
                    <a:pt x="1640692" y="1614802"/>
                    <a:pt x="1629957" y="1625537"/>
                  </a:cubicBezTo>
                  <a:cubicBezTo>
                    <a:pt x="1619223" y="1636271"/>
                    <a:pt x="1604664" y="1642301"/>
                    <a:pt x="1589483" y="1642301"/>
                  </a:cubicBezTo>
                  <a:lnTo>
                    <a:pt x="57239" y="1642301"/>
                  </a:lnTo>
                  <a:cubicBezTo>
                    <a:pt x="42058" y="1642301"/>
                    <a:pt x="27499" y="1636271"/>
                    <a:pt x="16765" y="1625537"/>
                  </a:cubicBezTo>
                  <a:cubicBezTo>
                    <a:pt x="6031" y="1614802"/>
                    <a:pt x="0" y="1600243"/>
                    <a:pt x="0" y="1585062"/>
                  </a:cubicBezTo>
                  <a:lnTo>
                    <a:pt x="0" y="57239"/>
                  </a:lnTo>
                  <a:cubicBezTo>
                    <a:pt x="0" y="42058"/>
                    <a:pt x="6031" y="27499"/>
                    <a:pt x="16765" y="16765"/>
                  </a:cubicBezTo>
                  <a:cubicBezTo>
                    <a:pt x="27499" y="6031"/>
                    <a:pt x="42058" y="0"/>
                    <a:pt x="57239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646722" cy="1699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696243" y="3150182"/>
            <a:ext cx="6171584" cy="6171584"/>
          </a:xfrm>
          <a:custGeom>
            <a:avLst/>
            <a:gdLst/>
            <a:ahLst/>
            <a:cxnLst/>
            <a:rect r="r" b="b" t="t" l="l"/>
            <a:pathLst>
              <a:path h="6171584" w="6171584">
                <a:moveTo>
                  <a:pt x="0" y="0"/>
                </a:moveTo>
                <a:lnTo>
                  <a:pt x="6171584" y="0"/>
                </a:lnTo>
                <a:lnTo>
                  <a:pt x="6171584" y="6171584"/>
                </a:lnTo>
                <a:lnTo>
                  <a:pt x="0" y="617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H="true" flipV="true">
            <a:off x="10158497" y="4096683"/>
            <a:ext cx="1918465" cy="929394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 flipH="true" flipV="true">
            <a:off x="12076962" y="4096683"/>
            <a:ext cx="2355063" cy="929394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>
            <a:off x="10158497" y="6927308"/>
            <a:ext cx="2389781" cy="0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 flipH="true" flipV="true">
            <a:off x="13053554" y="7405633"/>
            <a:ext cx="2355063" cy="929394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H="true" flipV="true">
            <a:off x="11117730" y="7870330"/>
            <a:ext cx="2341673" cy="969699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>
            <a:off x="12548278" y="5980716"/>
            <a:ext cx="2877698" cy="0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14432025" y="3625849"/>
            <a:ext cx="993951" cy="955856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3" id="13"/>
          <p:cNvSpPr/>
          <p:nvPr/>
        </p:nvSpPr>
        <p:spPr>
          <a:xfrm flipV="true">
            <a:off x="10620754" y="5502788"/>
            <a:ext cx="993951" cy="955856"/>
          </a:xfrm>
          <a:prstGeom prst="line">
            <a:avLst/>
          </a:prstGeom>
          <a:ln cap="flat" w="85725">
            <a:solidFill>
              <a:srgbClr val="424242"/>
            </a:solidFill>
            <a:prstDash val="solid"/>
            <a:headEnd type="arrow" len="sm" w="med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2065575" y="4012082"/>
            <a:ext cx="6311782" cy="3124290"/>
            <a:chOff x="0" y="0"/>
            <a:chExt cx="1952485" cy="9664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52485" cy="966467"/>
            </a:xfrm>
            <a:custGeom>
              <a:avLst/>
              <a:gdLst/>
              <a:ahLst/>
              <a:cxnLst/>
              <a:rect r="r" b="b" t="t" l="l"/>
              <a:pathLst>
                <a:path h="966467" w="1952485">
                  <a:moveTo>
                    <a:pt x="62556" y="0"/>
                  </a:moveTo>
                  <a:lnTo>
                    <a:pt x="1889929" y="0"/>
                  </a:lnTo>
                  <a:cubicBezTo>
                    <a:pt x="1924478" y="0"/>
                    <a:pt x="1952485" y="28007"/>
                    <a:pt x="1952485" y="62556"/>
                  </a:cubicBezTo>
                  <a:lnTo>
                    <a:pt x="1952485" y="903911"/>
                  </a:lnTo>
                  <a:cubicBezTo>
                    <a:pt x="1952485" y="938460"/>
                    <a:pt x="1924478" y="966467"/>
                    <a:pt x="1889929" y="966467"/>
                  </a:cubicBezTo>
                  <a:lnTo>
                    <a:pt x="62556" y="966467"/>
                  </a:lnTo>
                  <a:cubicBezTo>
                    <a:pt x="28007" y="966467"/>
                    <a:pt x="0" y="938460"/>
                    <a:pt x="0" y="903911"/>
                  </a:cubicBezTo>
                  <a:lnTo>
                    <a:pt x="0" y="62556"/>
                  </a:lnTo>
                  <a:cubicBezTo>
                    <a:pt x="0" y="28007"/>
                    <a:pt x="28007" y="0"/>
                    <a:pt x="62556" y="0"/>
                  </a:cubicBezTo>
                  <a:close/>
                </a:path>
              </a:pathLst>
            </a:custGeom>
            <a:solidFill>
              <a:srgbClr val="FFEEA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952485" cy="1023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004865" y="7422122"/>
            <a:ext cx="6311782" cy="2208784"/>
            <a:chOff x="0" y="0"/>
            <a:chExt cx="1952485" cy="68326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2485" cy="683265"/>
            </a:xfrm>
            <a:custGeom>
              <a:avLst/>
              <a:gdLst/>
              <a:ahLst/>
              <a:cxnLst/>
              <a:rect r="r" b="b" t="t" l="l"/>
              <a:pathLst>
                <a:path h="683265" w="1952485">
                  <a:moveTo>
                    <a:pt x="62556" y="0"/>
                  </a:moveTo>
                  <a:lnTo>
                    <a:pt x="1889929" y="0"/>
                  </a:lnTo>
                  <a:cubicBezTo>
                    <a:pt x="1924478" y="0"/>
                    <a:pt x="1952485" y="28007"/>
                    <a:pt x="1952485" y="62556"/>
                  </a:cubicBezTo>
                  <a:lnTo>
                    <a:pt x="1952485" y="620709"/>
                  </a:lnTo>
                  <a:cubicBezTo>
                    <a:pt x="1952485" y="655257"/>
                    <a:pt x="1924478" y="683265"/>
                    <a:pt x="1889929" y="683265"/>
                  </a:cubicBezTo>
                  <a:lnTo>
                    <a:pt x="62556" y="683265"/>
                  </a:lnTo>
                  <a:cubicBezTo>
                    <a:pt x="28007" y="683265"/>
                    <a:pt x="0" y="655257"/>
                    <a:pt x="0" y="620709"/>
                  </a:cubicBezTo>
                  <a:lnTo>
                    <a:pt x="0" y="62556"/>
                  </a:lnTo>
                  <a:cubicBezTo>
                    <a:pt x="0" y="28007"/>
                    <a:pt x="28007" y="0"/>
                    <a:pt x="62556" y="0"/>
                  </a:cubicBezTo>
                  <a:close/>
                </a:path>
              </a:pathLst>
            </a:custGeom>
            <a:solidFill>
              <a:srgbClr val="FFEEA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952485" cy="740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604822" y="8758154"/>
            <a:ext cx="1321274" cy="45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dan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383754" y="8731703"/>
            <a:ext cx="1388291" cy="575516"/>
            <a:chOff x="0" y="0"/>
            <a:chExt cx="429453" cy="17803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745205" y="8731703"/>
            <a:ext cx="1388291" cy="575516"/>
            <a:chOff x="0" y="0"/>
            <a:chExt cx="429453" cy="1780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4607485" y="5497083"/>
            <a:ext cx="1321274" cy="45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dan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3393251" y="5470632"/>
            <a:ext cx="1388291" cy="575516"/>
            <a:chOff x="0" y="0"/>
            <a:chExt cx="429453" cy="1780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4607485" y="6356853"/>
            <a:ext cx="1321274" cy="45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dan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5754702" y="5470632"/>
            <a:ext cx="1388291" cy="575516"/>
            <a:chOff x="0" y="0"/>
            <a:chExt cx="429453" cy="17803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413446" y="6330402"/>
            <a:ext cx="1388291" cy="575516"/>
            <a:chOff x="0" y="0"/>
            <a:chExt cx="429453" cy="17803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774897" y="6330402"/>
            <a:ext cx="1388291" cy="575516"/>
            <a:chOff x="0" y="0"/>
            <a:chExt cx="429453" cy="17803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29453" cy="178030"/>
            </a:xfrm>
            <a:custGeom>
              <a:avLst/>
              <a:gdLst/>
              <a:ahLst/>
              <a:cxnLst/>
              <a:rect r="r" b="b" t="t" l="l"/>
              <a:pathLst>
                <a:path h="178030" w="429453">
                  <a:moveTo>
                    <a:pt x="89015" y="0"/>
                  </a:moveTo>
                  <a:lnTo>
                    <a:pt x="340438" y="0"/>
                  </a:lnTo>
                  <a:cubicBezTo>
                    <a:pt x="364047" y="0"/>
                    <a:pt x="386688" y="9378"/>
                    <a:pt x="403382" y="26072"/>
                  </a:cubicBezTo>
                  <a:cubicBezTo>
                    <a:pt x="420075" y="42765"/>
                    <a:pt x="429453" y="65407"/>
                    <a:pt x="429453" y="89015"/>
                  </a:cubicBezTo>
                  <a:lnTo>
                    <a:pt x="429453" y="89015"/>
                  </a:lnTo>
                  <a:cubicBezTo>
                    <a:pt x="429453" y="112623"/>
                    <a:pt x="420075" y="135265"/>
                    <a:pt x="403382" y="151958"/>
                  </a:cubicBezTo>
                  <a:cubicBezTo>
                    <a:pt x="386688" y="168652"/>
                    <a:pt x="364047" y="178030"/>
                    <a:pt x="340438" y="178030"/>
                  </a:cubicBezTo>
                  <a:lnTo>
                    <a:pt x="89015" y="178030"/>
                  </a:lnTo>
                  <a:cubicBezTo>
                    <a:pt x="65407" y="178030"/>
                    <a:pt x="42765" y="168652"/>
                    <a:pt x="26072" y="151958"/>
                  </a:cubicBezTo>
                  <a:cubicBezTo>
                    <a:pt x="9378" y="135265"/>
                    <a:pt x="0" y="112623"/>
                    <a:pt x="0" y="89015"/>
                  </a:cubicBezTo>
                  <a:lnTo>
                    <a:pt x="0" y="89015"/>
                  </a:lnTo>
                  <a:cubicBezTo>
                    <a:pt x="0" y="65407"/>
                    <a:pt x="9378" y="42765"/>
                    <a:pt x="26072" y="26072"/>
                  </a:cubicBezTo>
                  <a:cubicBezTo>
                    <a:pt x="42765" y="9378"/>
                    <a:pt x="65407" y="0"/>
                    <a:pt x="890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57150"/>
              <a:ext cx="429453" cy="23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081159" y="1063026"/>
            <a:ext cx="6320487" cy="1327638"/>
            <a:chOff x="0" y="0"/>
            <a:chExt cx="1664655" cy="34966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664655" cy="349666"/>
            </a:xfrm>
            <a:custGeom>
              <a:avLst/>
              <a:gdLst/>
              <a:ahLst/>
              <a:cxnLst/>
              <a:rect r="r" b="b" t="t" l="l"/>
              <a:pathLst>
                <a:path h="349666" w="1664655">
                  <a:moveTo>
                    <a:pt x="62470" y="0"/>
                  </a:moveTo>
                  <a:lnTo>
                    <a:pt x="1602185" y="0"/>
                  </a:lnTo>
                  <a:cubicBezTo>
                    <a:pt x="1636686" y="0"/>
                    <a:pt x="1664655" y="27969"/>
                    <a:pt x="1664655" y="62470"/>
                  </a:cubicBezTo>
                  <a:lnTo>
                    <a:pt x="1664655" y="287197"/>
                  </a:lnTo>
                  <a:cubicBezTo>
                    <a:pt x="1664655" y="321698"/>
                    <a:pt x="1636686" y="349666"/>
                    <a:pt x="1602185" y="349666"/>
                  </a:cubicBezTo>
                  <a:lnTo>
                    <a:pt x="62470" y="349666"/>
                  </a:lnTo>
                  <a:cubicBezTo>
                    <a:pt x="27969" y="349666"/>
                    <a:pt x="0" y="321698"/>
                    <a:pt x="0" y="287197"/>
                  </a:cubicBezTo>
                  <a:lnTo>
                    <a:pt x="0" y="62470"/>
                  </a:lnTo>
                  <a:cubicBezTo>
                    <a:pt x="0" y="27969"/>
                    <a:pt x="27969" y="0"/>
                    <a:pt x="6247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664655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28759" y="910626"/>
            <a:ext cx="6320487" cy="1327638"/>
            <a:chOff x="0" y="0"/>
            <a:chExt cx="1664655" cy="34966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664655" cy="349666"/>
            </a:xfrm>
            <a:custGeom>
              <a:avLst/>
              <a:gdLst/>
              <a:ahLst/>
              <a:cxnLst/>
              <a:rect r="r" b="b" t="t" l="l"/>
              <a:pathLst>
                <a:path h="349666" w="1664655">
                  <a:moveTo>
                    <a:pt x="62470" y="0"/>
                  </a:moveTo>
                  <a:lnTo>
                    <a:pt x="1602185" y="0"/>
                  </a:lnTo>
                  <a:cubicBezTo>
                    <a:pt x="1636686" y="0"/>
                    <a:pt x="1664655" y="27969"/>
                    <a:pt x="1664655" y="62470"/>
                  </a:cubicBezTo>
                  <a:lnTo>
                    <a:pt x="1664655" y="287197"/>
                  </a:lnTo>
                  <a:cubicBezTo>
                    <a:pt x="1664655" y="321698"/>
                    <a:pt x="1636686" y="349666"/>
                    <a:pt x="1602185" y="349666"/>
                  </a:cubicBezTo>
                  <a:lnTo>
                    <a:pt x="62470" y="349666"/>
                  </a:lnTo>
                  <a:cubicBezTo>
                    <a:pt x="27969" y="349666"/>
                    <a:pt x="0" y="321698"/>
                    <a:pt x="0" y="287197"/>
                  </a:cubicBezTo>
                  <a:lnTo>
                    <a:pt x="0" y="62470"/>
                  </a:lnTo>
                  <a:cubicBezTo>
                    <a:pt x="0" y="27969"/>
                    <a:pt x="27969" y="0"/>
                    <a:pt x="6247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57150"/>
              <a:ext cx="1664655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6182556" y="1026123"/>
            <a:ext cx="5812892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UJI PEMAHAMAN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083681" y="2562115"/>
            <a:ext cx="6557072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Pasangkan vektor manakah yang saling berlawanan dan yang ekuivalen.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95706" y="3415620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949380" y="4402163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016640" y="3936444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620754" y="5299653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833960" y="5777581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1016640" y="6784814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f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1950213" y="8220727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4432025" y="7206048"/>
            <a:ext cx="598065" cy="6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641256" y="4250816"/>
            <a:ext cx="3248407" cy="897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yang berlawanan adalah...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611564" y="7568950"/>
            <a:ext cx="3248407" cy="897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yang ekuivalen adalah...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749208" y="532612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133517" y="532612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772066" y="618589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090684" y="618589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765232" y="858719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126683" y="8587196"/>
            <a:ext cx="671051" cy="75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</a:t>
            </a:r>
          </a:p>
        </p:txBody>
      </p:sp>
      <p:sp>
        <p:nvSpPr>
          <p:cNvPr name="Freeform 65" id="65"/>
          <p:cNvSpPr/>
          <p:nvPr/>
        </p:nvSpPr>
        <p:spPr>
          <a:xfrm flipH="false" flipV="false" rot="0">
            <a:off x="2611990" y="4332081"/>
            <a:ext cx="781261" cy="801294"/>
          </a:xfrm>
          <a:custGeom>
            <a:avLst/>
            <a:gdLst/>
            <a:ahLst/>
            <a:cxnLst/>
            <a:rect r="r" b="b" t="t" l="l"/>
            <a:pathLst>
              <a:path h="801294" w="781261">
                <a:moveTo>
                  <a:pt x="0" y="0"/>
                </a:moveTo>
                <a:lnTo>
                  <a:pt x="781261" y="0"/>
                </a:lnTo>
                <a:lnTo>
                  <a:pt x="781261" y="801294"/>
                </a:lnTo>
                <a:lnTo>
                  <a:pt x="0" y="801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602493" y="7650386"/>
            <a:ext cx="781261" cy="800951"/>
          </a:xfrm>
          <a:custGeom>
            <a:avLst/>
            <a:gdLst/>
            <a:ahLst/>
            <a:cxnLst/>
            <a:rect r="r" b="b" t="t" l="l"/>
            <a:pathLst>
              <a:path h="800951" w="781261">
                <a:moveTo>
                  <a:pt x="0" y="0"/>
                </a:moveTo>
                <a:lnTo>
                  <a:pt x="781261" y="0"/>
                </a:lnTo>
                <a:lnTo>
                  <a:pt x="781261" y="800951"/>
                </a:lnTo>
                <a:lnTo>
                  <a:pt x="0" y="800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10639723">
            <a:off x="-2288205" y="-3868566"/>
            <a:ext cx="6633811" cy="5721662"/>
          </a:xfrm>
          <a:custGeom>
            <a:avLst/>
            <a:gdLst/>
            <a:ahLst/>
            <a:cxnLst/>
            <a:rect r="r" b="b" t="t" l="l"/>
            <a:pathLst>
              <a:path h="5721662" w="6633811">
                <a:moveTo>
                  <a:pt x="0" y="0"/>
                </a:moveTo>
                <a:lnTo>
                  <a:pt x="6633810" y="0"/>
                </a:lnTo>
                <a:lnTo>
                  <a:pt x="6633810" y="5721662"/>
                </a:lnTo>
                <a:lnTo>
                  <a:pt x="0" y="572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4621736">
            <a:off x="-730884" y="-1979494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2685899">
            <a:off x="14385952" y="-3028207"/>
            <a:ext cx="5098569" cy="4764844"/>
          </a:xfrm>
          <a:custGeom>
            <a:avLst/>
            <a:gdLst/>
            <a:ahLst/>
            <a:cxnLst/>
            <a:rect r="r" b="b" t="t" l="l"/>
            <a:pathLst>
              <a:path h="4764844" w="5098569">
                <a:moveTo>
                  <a:pt x="0" y="0"/>
                </a:moveTo>
                <a:lnTo>
                  <a:pt x="5098568" y="0"/>
                </a:lnTo>
                <a:lnTo>
                  <a:pt x="5098568" y="4764844"/>
                </a:lnTo>
                <a:lnTo>
                  <a:pt x="0" y="4764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7024" y="1217259"/>
            <a:ext cx="9548907" cy="1327638"/>
            <a:chOff x="0" y="0"/>
            <a:chExt cx="2514938" cy="349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4624" y="1064859"/>
            <a:ext cx="9548907" cy="1327638"/>
            <a:chOff x="0" y="0"/>
            <a:chExt cx="2514938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19190" y="3060933"/>
            <a:ext cx="9073397" cy="6330717"/>
            <a:chOff x="0" y="0"/>
            <a:chExt cx="2389701" cy="1667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89701" cy="1667349"/>
            </a:xfrm>
            <a:custGeom>
              <a:avLst/>
              <a:gdLst/>
              <a:ahLst/>
              <a:cxnLst/>
              <a:rect r="r" b="b" t="t" l="l"/>
              <a:pathLst>
                <a:path h="1667349" w="2389701">
                  <a:moveTo>
                    <a:pt x="43516" y="0"/>
                  </a:moveTo>
                  <a:lnTo>
                    <a:pt x="2346185" y="0"/>
                  </a:lnTo>
                  <a:cubicBezTo>
                    <a:pt x="2357727" y="0"/>
                    <a:pt x="2368795" y="4585"/>
                    <a:pt x="2376956" y="12746"/>
                  </a:cubicBezTo>
                  <a:cubicBezTo>
                    <a:pt x="2385117" y="20906"/>
                    <a:pt x="2389701" y="31975"/>
                    <a:pt x="2389701" y="43516"/>
                  </a:cubicBezTo>
                  <a:lnTo>
                    <a:pt x="2389701" y="1623833"/>
                  </a:lnTo>
                  <a:cubicBezTo>
                    <a:pt x="2389701" y="1635375"/>
                    <a:pt x="2385117" y="1646443"/>
                    <a:pt x="2376956" y="1654604"/>
                  </a:cubicBezTo>
                  <a:cubicBezTo>
                    <a:pt x="2368795" y="1662765"/>
                    <a:pt x="2357727" y="1667349"/>
                    <a:pt x="2346185" y="1667349"/>
                  </a:cubicBezTo>
                  <a:lnTo>
                    <a:pt x="43516" y="1667349"/>
                  </a:lnTo>
                  <a:cubicBezTo>
                    <a:pt x="31975" y="1667349"/>
                    <a:pt x="20906" y="1662765"/>
                    <a:pt x="12746" y="1654604"/>
                  </a:cubicBezTo>
                  <a:cubicBezTo>
                    <a:pt x="4585" y="1646443"/>
                    <a:pt x="0" y="1635375"/>
                    <a:pt x="0" y="1623833"/>
                  </a:cubicBezTo>
                  <a:lnTo>
                    <a:pt x="0" y="43516"/>
                  </a:lnTo>
                  <a:cubicBezTo>
                    <a:pt x="0" y="31975"/>
                    <a:pt x="4585" y="20906"/>
                    <a:pt x="12746" y="12746"/>
                  </a:cubicBezTo>
                  <a:cubicBezTo>
                    <a:pt x="20906" y="4585"/>
                    <a:pt x="31975" y="0"/>
                    <a:pt x="4351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389701" cy="1724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3529741" y="2603217"/>
            <a:ext cx="4763473" cy="8238006"/>
          </a:xfrm>
          <a:custGeom>
            <a:avLst/>
            <a:gdLst/>
            <a:ahLst/>
            <a:cxnLst/>
            <a:rect r="r" b="b" t="t" l="l"/>
            <a:pathLst>
              <a:path h="8238006" w="4763473">
                <a:moveTo>
                  <a:pt x="0" y="0"/>
                </a:moveTo>
                <a:lnTo>
                  <a:pt x="4763473" y="0"/>
                </a:lnTo>
                <a:lnTo>
                  <a:pt x="4763473" y="8238006"/>
                </a:lnTo>
                <a:lnTo>
                  <a:pt x="0" y="823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6186" t="-3209" r="-5417" b="-75957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685931" y="3060933"/>
            <a:ext cx="6244456" cy="3736147"/>
            <a:chOff x="0" y="0"/>
            <a:chExt cx="1644631" cy="9840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4630" cy="984006"/>
            </a:xfrm>
            <a:custGeom>
              <a:avLst/>
              <a:gdLst/>
              <a:ahLst/>
              <a:cxnLst/>
              <a:rect r="r" b="b" t="t" l="l"/>
              <a:pathLst>
                <a:path h="984006" w="1644630">
                  <a:moveTo>
                    <a:pt x="63230" y="0"/>
                  </a:moveTo>
                  <a:lnTo>
                    <a:pt x="1581400" y="0"/>
                  </a:lnTo>
                  <a:cubicBezTo>
                    <a:pt x="1616321" y="0"/>
                    <a:pt x="1644630" y="28309"/>
                    <a:pt x="1644630" y="63230"/>
                  </a:cubicBezTo>
                  <a:lnTo>
                    <a:pt x="1644630" y="920776"/>
                  </a:lnTo>
                  <a:cubicBezTo>
                    <a:pt x="1644630" y="937545"/>
                    <a:pt x="1637969" y="953628"/>
                    <a:pt x="1626111" y="965486"/>
                  </a:cubicBezTo>
                  <a:cubicBezTo>
                    <a:pt x="1614253" y="977344"/>
                    <a:pt x="1598170" y="984006"/>
                    <a:pt x="1581400" y="984006"/>
                  </a:cubicBezTo>
                  <a:lnTo>
                    <a:pt x="63230" y="984006"/>
                  </a:lnTo>
                  <a:cubicBezTo>
                    <a:pt x="28309" y="984006"/>
                    <a:pt x="0" y="955697"/>
                    <a:pt x="0" y="920776"/>
                  </a:cubicBezTo>
                  <a:lnTo>
                    <a:pt x="0" y="63230"/>
                  </a:lnTo>
                  <a:cubicBezTo>
                    <a:pt x="0" y="28309"/>
                    <a:pt x="28309" y="0"/>
                    <a:pt x="63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644631" cy="1041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322375" y="4143175"/>
            <a:ext cx="2367701" cy="109929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02473" y="4132097"/>
            <a:ext cx="3048178" cy="141689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452014" y="5399860"/>
            <a:ext cx="1253686" cy="111438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040943" y="5698838"/>
            <a:ext cx="527886" cy="460208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>
            <a:off x="4904625" y="5486172"/>
            <a:ext cx="2688295" cy="1946002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0" id="20"/>
          <p:cNvSpPr/>
          <p:nvPr/>
        </p:nvSpPr>
        <p:spPr>
          <a:xfrm flipH="true">
            <a:off x="4904625" y="7442136"/>
            <a:ext cx="2677873" cy="0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1" id="21"/>
          <p:cNvSpPr/>
          <p:nvPr/>
        </p:nvSpPr>
        <p:spPr>
          <a:xfrm flipV="true">
            <a:off x="4904625" y="5401445"/>
            <a:ext cx="0" cy="2046610"/>
          </a:xfrm>
          <a:prstGeom prst="line">
            <a:avLst/>
          </a:prstGeom>
          <a:ln cap="flat" w="95250">
            <a:solidFill>
              <a:srgbClr val="A66E38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2" id="22"/>
          <p:cNvSpPr/>
          <p:nvPr/>
        </p:nvSpPr>
        <p:spPr>
          <a:xfrm flipH="true" flipV="false" rot="0">
            <a:off x="10934135" y="7006630"/>
            <a:ext cx="5680820" cy="2251670"/>
          </a:xfrm>
          <a:custGeom>
            <a:avLst/>
            <a:gdLst/>
            <a:ahLst/>
            <a:cxnLst/>
            <a:rect r="r" b="b" t="t" l="l"/>
            <a:pathLst>
              <a:path h="2251670" w="5680820">
                <a:moveTo>
                  <a:pt x="5680820" y="0"/>
                </a:moveTo>
                <a:lnTo>
                  <a:pt x="0" y="0"/>
                </a:lnTo>
                <a:lnTo>
                  <a:pt x="0" y="2251670"/>
                </a:lnTo>
                <a:lnTo>
                  <a:pt x="5680820" y="2251670"/>
                </a:lnTo>
                <a:lnTo>
                  <a:pt x="568082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554043" y="1180356"/>
            <a:ext cx="8597888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Operasi Penjumlahan Vektor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103743" y="5997277"/>
            <a:ext cx="814338" cy="637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103743" y="7336923"/>
            <a:ext cx="814338" cy="637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w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23200" y="6084518"/>
            <a:ext cx="1481426" cy="637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 + w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3755503" y="3171872"/>
            <a:ext cx="4316398" cy="867719"/>
            <a:chOff x="0" y="0"/>
            <a:chExt cx="1136829" cy="228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4283182" y="3253624"/>
            <a:ext cx="326104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Geometris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1649960" y="3171872"/>
            <a:ext cx="4316398" cy="867719"/>
            <a:chOff x="0" y="0"/>
            <a:chExt cx="1136829" cy="22853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2092438" y="3253624"/>
            <a:ext cx="3431443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Komponen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094058">
            <a:off x="2126610" y="331595"/>
            <a:ext cx="2730059" cy="2665220"/>
          </a:xfrm>
          <a:custGeom>
            <a:avLst/>
            <a:gdLst/>
            <a:ahLst/>
            <a:cxnLst/>
            <a:rect r="r" b="b" t="t" l="l"/>
            <a:pathLst>
              <a:path h="2665220" w="2730059">
                <a:moveTo>
                  <a:pt x="0" y="0"/>
                </a:moveTo>
                <a:lnTo>
                  <a:pt x="2730059" y="0"/>
                </a:lnTo>
                <a:lnTo>
                  <a:pt x="2730059" y="2665220"/>
                </a:lnTo>
                <a:lnTo>
                  <a:pt x="0" y="2665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5312527" y="6587456"/>
            <a:ext cx="6604606" cy="5696472"/>
          </a:xfrm>
          <a:custGeom>
            <a:avLst/>
            <a:gdLst/>
            <a:ahLst/>
            <a:cxnLst/>
            <a:rect r="r" b="b" t="t" l="l"/>
            <a:pathLst>
              <a:path h="5696472" w="6604606">
                <a:moveTo>
                  <a:pt x="0" y="0"/>
                </a:moveTo>
                <a:lnTo>
                  <a:pt x="6604605" y="0"/>
                </a:lnTo>
                <a:lnTo>
                  <a:pt x="6604605" y="5696473"/>
                </a:lnTo>
                <a:lnTo>
                  <a:pt x="0" y="5696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3095777">
            <a:off x="14328269" y="210588"/>
            <a:ext cx="2914679" cy="2845455"/>
          </a:xfrm>
          <a:custGeom>
            <a:avLst/>
            <a:gdLst/>
            <a:ahLst/>
            <a:cxnLst/>
            <a:rect r="r" b="b" t="t" l="l"/>
            <a:pathLst>
              <a:path h="2845455" w="2914679">
                <a:moveTo>
                  <a:pt x="2914679" y="0"/>
                </a:moveTo>
                <a:lnTo>
                  <a:pt x="0" y="0"/>
                </a:lnTo>
                <a:lnTo>
                  <a:pt x="0" y="2845456"/>
                </a:lnTo>
                <a:lnTo>
                  <a:pt x="2914679" y="2845456"/>
                </a:lnTo>
                <a:lnTo>
                  <a:pt x="291467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11893" y="700860"/>
            <a:ext cx="11864214" cy="1327638"/>
            <a:chOff x="0" y="0"/>
            <a:chExt cx="3124731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24731" cy="349666"/>
            </a:xfrm>
            <a:custGeom>
              <a:avLst/>
              <a:gdLst/>
              <a:ahLst/>
              <a:cxnLst/>
              <a:rect r="r" b="b" t="t" l="l"/>
              <a:pathLst>
                <a:path h="349666" w="3124731">
                  <a:moveTo>
                    <a:pt x="33280" y="0"/>
                  </a:moveTo>
                  <a:lnTo>
                    <a:pt x="3091452" y="0"/>
                  </a:lnTo>
                  <a:cubicBezTo>
                    <a:pt x="3100278" y="0"/>
                    <a:pt x="3108743" y="3506"/>
                    <a:pt x="3114984" y="9747"/>
                  </a:cubicBezTo>
                  <a:cubicBezTo>
                    <a:pt x="3121225" y="15989"/>
                    <a:pt x="3124731" y="24453"/>
                    <a:pt x="3124731" y="33280"/>
                  </a:cubicBezTo>
                  <a:lnTo>
                    <a:pt x="3124731" y="316386"/>
                  </a:lnTo>
                  <a:cubicBezTo>
                    <a:pt x="3124731" y="334766"/>
                    <a:pt x="3109831" y="349666"/>
                    <a:pt x="3091452" y="349666"/>
                  </a:cubicBezTo>
                  <a:lnTo>
                    <a:pt x="33280" y="349666"/>
                  </a:lnTo>
                  <a:cubicBezTo>
                    <a:pt x="24453" y="349666"/>
                    <a:pt x="15989" y="346160"/>
                    <a:pt x="9747" y="339919"/>
                  </a:cubicBezTo>
                  <a:cubicBezTo>
                    <a:pt x="3506" y="333678"/>
                    <a:pt x="0" y="325213"/>
                    <a:pt x="0" y="316386"/>
                  </a:cubicBezTo>
                  <a:lnTo>
                    <a:pt x="0" y="33280"/>
                  </a:lnTo>
                  <a:cubicBezTo>
                    <a:pt x="0" y="24453"/>
                    <a:pt x="3506" y="15989"/>
                    <a:pt x="9747" y="9747"/>
                  </a:cubicBezTo>
                  <a:cubicBezTo>
                    <a:pt x="15989" y="3506"/>
                    <a:pt x="24453" y="0"/>
                    <a:pt x="3328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12473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11893" y="563930"/>
            <a:ext cx="11864214" cy="1327638"/>
            <a:chOff x="0" y="0"/>
            <a:chExt cx="3124731" cy="3496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24731" cy="349666"/>
            </a:xfrm>
            <a:custGeom>
              <a:avLst/>
              <a:gdLst/>
              <a:ahLst/>
              <a:cxnLst/>
              <a:rect r="r" b="b" t="t" l="l"/>
              <a:pathLst>
                <a:path h="349666" w="3124731">
                  <a:moveTo>
                    <a:pt x="33280" y="0"/>
                  </a:moveTo>
                  <a:lnTo>
                    <a:pt x="3091452" y="0"/>
                  </a:lnTo>
                  <a:cubicBezTo>
                    <a:pt x="3100278" y="0"/>
                    <a:pt x="3108743" y="3506"/>
                    <a:pt x="3114984" y="9747"/>
                  </a:cubicBezTo>
                  <a:cubicBezTo>
                    <a:pt x="3121225" y="15989"/>
                    <a:pt x="3124731" y="24453"/>
                    <a:pt x="3124731" y="33280"/>
                  </a:cubicBezTo>
                  <a:lnTo>
                    <a:pt x="3124731" y="316386"/>
                  </a:lnTo>
                  <a:cubicBezTo>
                    <a:pt x="3124731" y="334766"/>
                    <a:pt x="3109831" y="349666"/>
                    <a:pt x="3091452" y="349666"/>
                  </a:cubicBezTo>
                  <a:lnTo>
                    <a:pt x="33280" y="349666"/>
                  </a:lnTo>
                  <a:cubicBezTo>
                    <a:pt x="24453" y="349666"/>
                    <a:pt x="15989" y="346160"/>
                    <a:pt x="9747" y="339919"/>
                  </a:cubicBezTo>
                  <a:cubicBezTo>
                    <a:pt x="3506" y="333678"/>
                    <a:pt x="0" y="325213"/>
                    <a:pt x="0" y="316386"/>
                  </a:cubicBezTo>
                  <a:lnTo>
                    <a:pt x="0" y="33280"/>
                  </a:lnTo>
                  <a:cubicBezTo>
                    <a:pt x="0" y="24453"/>
                    <a:pt x="3506" y="15989"/>
                    <a:pt x="9747" y="9747"/>
                  </a:cubicBezTo>
                  <a:cubicBezTo>
                    <a:pt x="15989" y="3506"/>
                    <a:pt x="24453" y="0"/>
                    <a:pt x="3328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12473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5941089" y="6864021"/>
            <a:ext cx="7121460" cy="2835636"/>
          </a:xfrm>
          <a:custGeom>
            <a:avLst/>
            <a:gdLst/>
            <a:ahLst/>
            <a:cxnLst/>
            <a:rect r="r" b="b" t="t" l="l"/>
            <a:pathLst>
              <a:path h="2835636" w="7121460">
                <a:moveTo>
                  <a:pt x="7121460" y="0"/>
                </a:moveTo>
                <a:lnTo>
                  <a:pt x="0" y="0"/>
                </a:lnTo>
                <a:lnTo>
                  <a:pt x="0" y="2835636"/>
                </a:lnTo>
                <a:lnTo>
                  <a:pt x="7121460" y="2835636"/>
                </a:lnTo>
                <a:lnTo>
                  <a:pt x="71214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325746" y="2774347"/>
            <a:ext cx="4331789" cy="4331789"/>
          </a:xfrm>
          <a:custGeom>
            <a:avLst/>
            <a:gdLst/>
            <a:ahLst/>
            <a:cxnLst/>
            <a:rect r="r" b="b" t="t" l="l"/>
            <a:pathLst>
              <a:path h="4331789" w="4331789">
                <a:moveTo>
                  <a:pt x="0" y="0"/>
                </a:moveTo>
                <a:lnTo>
                  <a:pt x="4331788" y="0"/>
                </a:lnTo>
                <a:lnTo>
                  <a:pt x="4331788" y="4331788"/>
                </a:lnTo>
                <a:lnTo>
                  <a:pt x="0" y="433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54191" y="2774347"/>
            <a:ext cx="4779618" cy="4331789"/>
          </a:xfrm>
          <a:custGeom>
            <a:avLst/>
            <a:gdLst/>
            <a:ahLst/>
            <a:cxnLst/>
            <a:rect r="r" b="b" t="t" l="l"/>
            <a:pathLst>
              <a:path h="4331789" w="4779618">
                <a:moveTo>
                  <a:pt x="0" y="0"/>
                </a:moveTo>
                <a:lnTo>
                  <a:pt x="4779618" y="0"/>
                </a:lnTo>
                <a:lnTo>
                  <a:pt x="4779618" y="4331788"/>
                </a:lnTo>
                <a:lnTo>
                  <a:pt x="0" y="43317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515" t="0" r="-35986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33184" y="2774347"/>
            <a:ext cx="5026116" cy="4227459"/>
          </a:xfrm>
          <a:custGeom>
            <a:avLst/>
            <a:gdLst/>
            <a:ahLst/>
            <a:cxnLst/>
            <a:rect r="r" b="b" t="t" l="l"/>
            <a:pathLst>
              <a:path h="4227459" w="5026116">
                <a:moveTo>
                  <a:pt x="0" y="0"/>
                </a:moveTo>
                <a:lnTo>
                  <a:pt x="5026116" y="0"/>
                </a:lnTo>
                <a:lnTo>
                  <a:pt x="5026116" y="4227458"/>
                </a:lnTo>
                <a:lnTo>
                  <a:pt x="0" y="4227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535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661627" y="7039460"/>
            <a:ext cx="4597673" cy="58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Navigasi pada pesawat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46216" y="7039460"/>
            <a:ext cx="2973586" cy="58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Aplikasi design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28152" y="7039460"/>
            <a:ext cx="1526977" cy="58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GMaps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89154" y="746171"/>
            <a:ext cx="6309692" cy="887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Pentingnya Vektor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13442" y="1181100"/>
            <a:ext cx="7230687" cy="1327638"/>
            <a:chOff x="0" y="0"/>
            <a:chExt cx="1904378" cy="349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379" cy="349666"/>
            </a:xfrm>
            <a:custGeom>
              <a:avLst/>
              <a:gdLst/>
              <a:ahLst/>
              <a:cxnLst/>
              <a:rect r="r" b="b" t="t" l="l"/>
              <a:pathLst>
                <a:path h="349666" w="1904379">
                  <a:moveTo>
                    <a:pt x="54606" y="0"/>
                  </a:moveTo>
                  <a:lnTo>
                    <a:pt x="1849773" y="0"/>
                  </a:lnTo>
                  <a:cubicBezTo>
                    <a:pt x="1879931" y="0"/>
                    <a:pt x="1904379" y="24448"/>
                    <a:pt x="1904379" y="54606"/>
                  </a:cubicBezTo>
                  <a:lnTo>
                    <a:pt x="1904379" y="295060"/>
                  </a:lnTo>
                  <a:cubicBezTo>
                    <a:pt x="1904379" y="325218"/>
                    <a:pt x="1879931" y="349666"/>
                    <a:pt x="1849773" y="349666"/>
                  </a:cubicBezTo>
                  <a:lnTo>
                    <a:pt x="54606" y="349666"/>
                  </a:lnTo>
                  <a:cubicBezTo>
                    <a:pt x="24448" y="349666"/>
                    <a:pt x="0" y="325218"/>
                    <a:pt x="0" y="295060"/>
                  </a:cubicBezTo>
                  <a:lnTo>
                    <a:pt x="0" y="54606"/>
                  </a:lnTo>
                  <a:cubicBezTo>
                    <a:pt x="0" y="24448"/>
                    <a:pt x="24448" y="0"/>
                    <a:pt x="54606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0437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1042" y="1028700"/>
            <a:ext cx="7230687" cy="1327638"/>
            <a:chOff x="0" y="0"/>
            <a:chExt cx="1904378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4379" cy="349666"/>
            </a:xfrm>
            <a:custGeom>
              <a:avLst/>
              <a:gdLst/>
              <a:ahLst/>
              <a:cxnLst/>
              <a:rect r="r" b="b" t="t" l="l"/>
              <a:pathLst>
                <a:path h="349666" w="1904379">
                  <a:moveTo>
                    <a:pt x="54606" y="0"/>
                  </a:moveTo>
                  <a:lnTo>
                    <a:pt x="1849773" y="0"/>
                  </a:lnTo>
                  <a:cubicBezTo>
                    <a:pt x="1879931" y="0"/>
                    <a:pt x="1904379" y="24448"/>
                    <a:pt x="1904379" y="54606"/>
                  </a:cubicBezTo>
                  <a:lnTo>
                    <a:pt x="1904379" y="295060"/>
                  </a:lnTo>
                  <a:cubicBezTo>
                    <a:pt x="1904379" y="325218"/>
                    <a:pt x="1879931" y="349666"/>
                    <a:pt x="1849773" y="349666"/>
                  </a:cubicBezTo>
                  <a:lnTo>
                    <a:pt x="54606" y="349666"/>
                  </a:lnTo>
                  <a:cubicBezTo>
                    <a:pt x="24448" y="349666"/>
                    <a:pt x="0" y="325218"/>
                    <a:pt x="0" y="295060"/>
                  </a:cubicBezTo>
                  <a:lnTo>
                    <a:pt x="0" y="54606"/>
                  </a:lnTo>
                  <a:cubicBezTo>
                    <a:pt x="0" y="24448"/>
                    <a:pt x="24448" y="0"/>
                    <a:pt x="5460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90437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86058" y="3403245"/>
            <a:ext cx="15315883" cy="5351040"/>
            <a:chOff x="0" y="0"/>
            <a:chExt cx="4033813" cy="14093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33813" cy="1409327"/>
            </a:xfrm>
            <a:custGeom>
              <a:avLst/>
              <a:gdLst/>
              <a:ahLst/>
              <a:cxnLst/>
              <a:rect r="r" b="b" t="t" l="l"/>
              <a:pathLst>
                <a:path h="1409327" w="4033813">
                  <a:moveTo>
                    <a:pt x="25780" y="0"/>
                  </a:moveTo>
                  <a:lnTo>
                    <a:pt x="4008033" y="0"/>
                  </a:lnTo>
                  <a:cubicBezTo>
                    <a:pt x="4014870" y="0"/>
                    <a:pt x="4021427" y="2716"/>
                    <a:pt x="4026262" y="7551"/>
                  </a:cubicBezTo>
                  <a:cubicBezTo>
                    <a:pt x="4031097" y="12385"/>
                    <a:pt x="4033813" y="18942"/>
                    <a:pt x="4033813" y="25780"/>
                  </a:cubicBezTo>
                  <a:lnTo>
                    <a:pt x="4033813" y="1383548"/>
                  </a:lnTo>
                  <a:cubicBezTo>
                    <a:pt x="4033813" y="1390385"/>
                    <a:pt x="4031097" y="1396942"/>
                    <a:pt x="4026262" y="1401777"/>
                  </a:cubicBezTo>
                  <a:cubicBezTo>
                    <a:pt x="4021427" y="1406611"/>
                    <a:pt x="4014870" y="1409327"/>
                    <a:pt x="4008033" y="1409327"/>
                  </a:cubicBezTo>
                  <a:lnTo>
                    <a:pt x="25780" y="1409327"/>
                  </a:lnTo>
                  <a:cubicBezTo>
                    <a:pt x="18942" y="1409327"/>
                    <a:pt x="12385" y="1406611"/>
                    <a:pt x="7551" y="1401777"/>
                  </a:cubicBezTo>
                  <a:cubicBezTo>
                    <a:pt x="2716" y="1396942"/>
                    <a:pt x="0" y="1390385"/>
                    <a:pt x="0" y="1383548"/>
                  </a:cubicBezTo>
                  <a:lnTo>
                    <a:pt x="0" y="25780"/>
                  </a:lnTo>
                  <a:cubicBezTo>
                    <a:pt x="0" y="18942"/>
                    <a:pt x="2716" y="12385"/>
                    <a:pt x="7551" y="7551"/>
                  </a:cubicBezTo>
                  <a:cubicBezTo>
                    <a:pt x="12385" y="2716"/>
                    <a:pt x="18942" y="0"/>
                    <a:pt x="2578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033813" cy="14664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081526" y="4750748"/>
            <a:ext cx="5974593" cy="3085062"/>
          </a:xfrm>
          <a:custGeom>
            <a:avLst/>
            <a:gdLst/>
            <a:ahLst/>
            <a:cxnLst/>
            <a:rect r="r" b="b" t="t" l="l"/>
            <a:pathLst>
              <a:path h="3085062" w="5974593">
                <a:moveTo>
                  <a:pt x="0" y="0"/>
                </a:moveTo>
                <a:lnTo>
                  <a:pt x="5974593" y="0"/>
                </a:lnTo>
                <a:lnTo>
                  <a:pt x="5974593" y="3085062"/>
                </a:lnTo>
                <a:lnTo>
                  <a:pt x="0" y="3085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79002" y="3659310"/>
            <a:ext cx="1506792" cy="1484190"/>
          </a:xfrm>
          <a:custGeom>
            <a:avLst/>
            <a:gdLst/>
            <a:ahLst/>
            <a:cxnLst/>
            <a:rect r="r" b="b" t="t" l="l"/>
            <a:pathLst>
              <a:path h="1484190" w="1506792">
                <a:moveTo>
                  <a:pt x="0" y="0"/>
                </a:moveTo>
                <a:lnTo>
                  <a:pt x="1506792" y="0"/>
                </a:lnTo>
                <a:lnTo>
                  <a:pt x="1506792" y="1484190"/>
                </a:lnTo>
                <a:lnTo>
                  <a:pt x="0" y="148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843964" y="1144197"/>
            <a:ext cx="6864841" cy="944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STUDI KASUS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2951825">
            <a:off x="-1602740" y="8380597"/>
            <a:ext cx="4191000" cy="4114800"/>
          </a:xfrm>
          <a:custGeom>
            <a:avLst/>
            <a:gdLst/>
            <a:ahLst/>
            <a:cxnLst/>
            <a:rect r="r" b="b" t="t" l="l"/>
            <a:pathLst>
              <a:path h="4114800" w="41910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3018381">
            <a:off x="15704970" y="8496641"/>
            <a:ext cx="4191000" cy="4114800"/>
          </a:xfrm>
          <a:custGeom>
            <a:avLst/>
            <a:gdLst/>
            <a:ahLst/>
            <a:cxnLst/>
            <a:rect r="r" b="b" t="t" l="l"/>
            <a:pathLst>
              <a:path h="4114800" w="4191000">
                <a:moveTo>
                  <a:pt x="4191000" y="0"/>
                </a:moveTo>
                <a:lnTo>
                  <a:pt x="0" y="0"/>
                </a:lnTo>
                <a:lnTo>
                  <a:pt x="0" y="4114800"/>
                </a:lnTo>
                <a:lnTo>
                  <a:pt x="4191000" y="4114800"/>
                </a:lnTo>
                <a:lnTo>
                  <a:pt x="41910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true" rot="5400000">
            <a:off x="15689346" y="-102870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4114800"/>
                </a:moveTo>
                <a:lnTo>
                  <a:pt x="4054949" y="4114800"/>
                </a:lnTo>
                <a:lnTo>
                  <a:pt x="405494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5400000">
            <a:off x="-1456295" y="-102870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49236" y="3019226"/>
            <a:ext cx="9370466" cy="4429485"/>
            <a:chOff x="0" y="0"/>
            <a:chExt cx="2078699" cy="982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78699" cy="982616"/>
            </a:xfrm>
            <a:custGeom>
              <a:avLst/>
              <a:gdLst/>
              <a:ahLst/>
              <a:cxnLst/>
              <a:rect r="r" b="b" t="t" l="l"/>
              <a:pathLst>
                <a:path h="982616" w="2078699">
                  <a:moveTo>
                    <a:pt x="42136" y="0"/>
                  </a:moveTo>
                  <a:lnTo>
                    <a:pt x="2036563" y="0"/>
                  </a:lnTo>
                  <a:cubicBezTo>
                    <a:pt x="2059834" y="0"/>
                    <a:pt x="2078699" y="18865"/>
                    <a:pt x="2078699" y="42136"/>
                  </a:cubicBezTo>
                  <a:lnTo>
                    <a:pt x="2078699" y="940479"/>
                  </a:lnTo>
                  <a:cubicBezTo>
                    <a:pt x="2078699" y="951655"/>
                    <a:pt x="2074260" y="962372"/>
                    <a:pt x="2066358" y="970274"/>
                  </a:cubicBezTo>
                  <a:cubicBezTo>
                    <a:pt x="2058456" y="978176"/>
                    <a:pt x="2047738" y="982616"/>
                    <a:pt x="2036563" y="982616"/>
                  </a:cubicBezTo>
                  <a:lnTo>
                    <a:pt x="42136" y="982616"/>
                  </a:lnTo>
                  <a:cubicBezTo>
                    <a:pt x="30961" y="982616"/>
                    <a:pt x="20244" y="978176"/>
                    <a:pt x="12341" y="970274"/>
                  </a:cubicBezTo>
                  <a:cubicBezTo>
                    <a:pt x="4439" y="962372"/>
                    <a:pt x="0" y="951655"/>
                    <a:pt x="0" y="940479"/>
                  </a:cubicBezTo>
                  <a:lnTo>
                    <a:pt x="0" y="42136"/>
                  </a:lnTo>
                  <a:cubicBezTo>
                    <a:pt x="0" y="30961"/>
                    <a:pt x="4439" y="20244"/>
                    <a:pt x="12341" y="12341"/>
                  </a:cubicBezTo>
                  <a:cubicBezTo>
                    <a:pt x="20244" y="4439"/>
                    <a:pt x="30961" y="0"/>
                    <a:pt x="42136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078699" cy="10397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8299" y="2838289"/>
            <a:ext cx="9370466" cy="4429485"/>
            <a:chOff x="0" y="0"/>
            <a:chExt cx="2078699" cy="9826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78699" cy="982616"/>
            </a:xfrm>
            <a:custGeom>
              <a:avLst/>
              <a:gdLst/>
              <a:ahLst/>
              <a:cxnLst/>
              <a:rect r="r" b="b" t="t" l="l"/>
              <a:pathLst>
                <a:path h="982616" w="2078699">
                  <a:moveTo>
                    <a:pt x="42136" y="0"/>
                  </a:moveTo>
                  <a:lnTo>
                    <a:pt x="2036563" y="0"/>
                  </a:lnTo>
                  <a:cubicBezTo>
                    <a:pt x="2059834" y="0"/>
                    <a:pt x="2078699" y="18865"/>
                    <a:pt x="2078699" y="42136"/>
                  </a:cubicBezTo>
                  <a:lnTo>
                    <a:pt x="2078699" y="940479"/>
                  </a:lnTo>
                  <a:cubicBezTo>
                    <a:pt x="2078699" y="951655"/>
                    <a:pt x="2074260" y="962372"/>
                    <a:pt x="2066358" y="970274"/>
                  </a:cubicBezTo>
                  <a:cubicBezTo>
                    <a:pt x="2058456" y="978176"/>
                    <a:pt x="2047738" y="982616"/>
                    <a:pt x="2036563" y="982616"/>
                  </a:cubicBezTo>
                  <a:lnTo>
                    <a:pt x="42136" y="982616"/>
                  </a:lnTo>
                  <a:cubicBezTo>
                    <a:pt x="30961" y="982616"/>
                    <a:pt x="20244" y="978176"/>
                    <a:pt x="12341" y="970274"/>
                  </a:cubicBezTo>
                  <a:cubicBezTo>
                    <a:pt x="4439" y="962372"/>
                    <a:pt x="0" y="951655"/>
                    <a:pt x="0" y="940479"/>
                  </a:cubicBezTo>
                  <a:lnTo>
                    <a:pt x="0" y="42136"/>
                  </a:lnTo>
                  <a:cubicBezTo>
                    <a:pt x="0" y="30961"/>
                    <a:pt x="4439" y="20244"/>
                    <a:pt x="12341" y="12341"/>
                  </a:cubicBezTo>
                  <a:cubicBezTo>
                    <a:pt x="20244" y="4439"/>
                    <a:pt x="30961" y="0"/>
                    <a:pt x="4213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078699" cy="10397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350202">
            <a:off x="-1171398" y="-1273997"/>
            <a:ext cx="5182716" cy="4470093"/>
          </a:xfrm>
          <a:custGeom>
            <a:avLst/>
            <a:gdLst/>
            <a:ahLst/>
            <a:cxnLst/>
            <a:rect r="r" b="b" t="t" l="l"/>
            <a:pathLst>
              <a:path h="4470093" w="5182716">
                <a:moveTo>
                  <a:pt x="0" y="0"/>
                </a:moveTo>
                <a:lnTo>
                  <a:pt x="5182716" y="0"/>
                </a:lnTo>
                <a:lnTo>
                  <a:pt x="5182716" y="4470093"/>
                </a:lnTo>
                <a:lnTo>
                  <a:pt x="0" y="447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173528" y="-2860831"/>
            <a:ext cx="6303918" cy="5437130"/>
          </a:xfrm>
          <a:custGeom>
            <a:avLst/>
            <a:gdLst/>
            <a:ahLst/>
            <a:cxnLst/>
            <a:rect r="r" b="b" t="t" l="l"/>
            <a:pathLst>
              <a:path h="5437130" w="6303918">
                <a:moveTo>
                  <a:pt x="0" y="0"/>
                </a:moveTo>
                <a:lnTo>
                  <a:pt x="6303918" y="0"/>
                </a:lnTo>
                <a:lnTo>
                  <a:pt x="6303918" y="5437130"/>
                </a:lnTo>
                <a:lnTo>
                  <a:pt x="0" y="5437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449797">
            <a:off x="14267500" y="6773872"/>
            <a:ext cx="4966240" cy="4283382"/>
          </a:xfrm>
          <a:custGeom>
            <a:avLst/>
            <a:gdLst/>
            <a:ahLst/>
            <a:cxnLst/>
            <a:rect r="r" b="b" t="t" l="l"/>
            <a:pathLst>
              <a:path h="4283382" w="4966240">
                <a:moveTo>
                  <a:pt x="0" y="0"/>
                </a:moveTo>
                <a:lnTo>
                  <a:pt x="4966240" y="0"/>
                </a:lnTo>
                <a:lnTo>
                  <a:pt x="4966240" y="4283382"/>
                </a:lnTo>
                <a:lnTo>
                  <a:pt x="0" y="4283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111632" y="7367781"/>
            <a:ext cx="6040611" cy="5210027"/>
          </a:xfrm>
          <a:custGeom>
            <a:avLst/>
            <a:gdLst/>
            <a:ahLst/>
            <a:cxnLst/>
            <a:rect r="r" b="b" t="t" l="l"/>
            <a:pathLst>
              <a:path h="5210027" w="6040611">
                <a:moveTo>
                  <a:pt x="0" y="0"/>
                </a:moveTo>
                <a:lnTo>
                  <a:pt x="6040611" y="0"/>
                </a:lnTo>
                <a:lnTo>
                  <a:pt x="6040611" y="5210027"/>
                </a:lnTo>
                <a:lnTo>
                  <a:pt x="0" y="5210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31929" y="7367781"/>
            <a:ext cx="4434085" cy="4328775"/>
          </a:xfrm>
          <a:custGeom>
            <a:avLst/>
            <a:gdLst/>
            <a:ahLst/>
            <a:cxnLst/>
            <a:rect r="r" b="b" t="t" l="l"/>
            <a:pathLst>
              <a:path h="4328775" w="4434085">
                <a:moveTo>
                  <a:pt x="0" y="0"/>
                </a:moveTo>
                <a:lnTo>
                  <a:pt x="4434085" y="0"/>
                </a:lnTo>
                <a:lnTo>
                  <a:pt x="4434085" y="4328776"/>
                </a:lnTo>
                <a:lnTo>
                  <a:pt x="0" y="4328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854073" y="-69215"/>
            <a:ext cx="3723849" cy="2060530"/>
          </a:xfrm>
          <a:custGeom>
            <a:avLst/>
            <a:gdLst/>
            <a:ahLst/>
            <a:cxnLst/>
            <a:rect r="r" b="b" t="t" l="l"/>
            <a:pathLst>
              <a:path h="2060530" w="3723849">
                <a:moveTo>
                  <a:pt x="0" y="0"/>
                </a:moveTo>
                <a:lnTo>
                  <a:pt x="3723849" y="0"/>
                </a:lnTo>
                <a:lnTo>
                  <a:pt x="3723849" y="2060529"/>
                </a:lnTo>
                <a:lnTo>
                  <a:pt x="0" y="2060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326923" y="3317169"/>
            <a:ext cx="7453216" cy="3214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9"/>
              </a:lnSpc>
            </a:pPr>
            <a:r>
              <a:rPr lang="en-US" b="true" sz="9006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SEKIAN DAN</a:t>
            </a:r>
          </a:p>
          <a:p>
            <a:pPr algn="ctr">
              <a:lnSpc>
                <a:spcPts val="12609"/>
              </a:lnSpc>
            </a:pPr>
            <a:r>
              <a:rPr lang="en-US" b="true" sz="9006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TERIMA KASIH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-2215601" y="7038292"/>
            <a:ext cx="7271121" cy="3754542"/>
          </a:xfrm>
          <a:custGeom>
            <a:avLst/>
            <a:gdLst/>
            <a:ahLst/>
            <a:cxnLst/>
            <a:rect r="r" b="b" t="t" l="l"/>
            <a:pathLst>
              <a:path h="3754542" w="7271121">
                <a:moveTo>
                  <a:pt x="0" y="0"/>
                </a:moveTo>
                <a:lnTo>
                  <a:pt x="7271121" y="0"/>
                </a:lnTo>
                <a:lnTo>
                  <a:pt x="7271121" y="3754542"/>
                </a:lnTo>
                <a:lnTo>
                  <a:pt x="0" y="3754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3496026" y="0"/>
            <a:ext cx="8174218" cy="3448034"/>
          </a:xfrm>
          <a:custGeom>
            <a:avLst/>
            <a:gdLst/>
            <a:ahLst/>
            <a:cxnLst/>
            <a:rect r="r" b="b" t="t" l="l"/>
            <a:pathLst>
              <a:path h="3448034" w="8174218">
                <a:moveTo>
                  <a:pt x="0" y="0"/>
                </a:moveTo>
                <a:lnTo>
                  <a:pt x="8174217" y="0"/>
                </a:lnTo>
                <a:lnTo>
                  <a:pt x="8174217" y="3448034"/>
                </a:lnTo>
                <a:lnTo>
                  <a:pt x="0" y="34480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094058">
            <a:off x="2126610" y="331595"/>
            <a:ext cx="2730059" cy="2665220"/>
          </a:xfrm>
          <a:custGeom>
            <a:avLst/>
            <a:gdLst/>
            <a:ahLst/>
            <a:cxnLst/>
            <a:rect r="r" b="b" t="t" l="l"/>
            <a:pathLst>
              <a:path h="2665220" w="2730059">
                <a:moveTo>
                  <a:pt x="0" y="0"/>
                </a:moveTo>
                <a:lnTo>
                  <a:pt x="2730059" y="0"/>
                </a:lnTo>
                <a:lnTo>
                  <a:pt x="2730059" y="2665220"/>
                </a:lnTo>
                <a:lnTo>
                  <a:pt x="0" y="2665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6697496" y="1891569"/>
            <a:ext cx="6604606" cy="5696472"/>
          </a:xfrm>
          <a:custGeom>
            <a:avLst/>
            <a:gdLst/>
            <a:ahLst/>
            <a:cxnLst/>
            <a:rect r="r" b="b" t="t" l="l"/>
            <a:pathLst>
              <a:path h="5696472" w="6604606">
                <a:moveTo>
                  <a:pt x="0" y="0"/>
                </a:moveTo>
                <a:lnTo>
                  <a:pt x="6604606" y="0"/>
                </a:lnTo>
                <a:lnTo>
                  <a:pt x="6604606" y="5696472"/>
                </a:lnTo>
                <a:lnTo>
                  <a:pt x="0" y="5696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3095777">
            <a:off x="14328269" y="210588"/>
            <a:ext cx="2914679" cy="2845455"/>
          </a:xfrm>
          <a:custGeom>
            <a:avLst/>
            <a:gdLst/>
            <a:ahLst/>
            <a:cxnLst/>
            <a:rect r="r" b="b" t="t" l="l"/>
            <a:pathLst>
              <a:path h="2845455" w="2914679">
                <a:moveTo>
                  <a:pt x="2914679" y="0"/>
                </a:moveTo>
                <a:lnTo>
                  <a:pt x="0" y="0"/>
                </a:lnTo>
                <a:lnTo>
                  <a:pt x="0" y="2845456"/>
                </a:lnTo>
                <a:lnTo>
                  <a:pt x="2914679" y="2845456"/>
                </a:lnTo>
                <a:lnTo>
                  <a:pt x="291467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11893" y="700860"/>
            <a:ext cx="11864214" cy="1327638"/>
            <a:chOff x="0" y="0"/>
            <a:chExt cx="3124731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24731" cy="349666"/>
            </a:xfrm>
            <a:custGeom>
              <a:avLst/>
              <a:gdLst/>
              <a:ahLst/>
              <a:cxnLst/>
              <a:rect r="r" b="b" t="t" l="l"/>
              <a:pathLst>
                <a:path h="349666" w="3124731">
                  <a:moveTo>
                    <a:pt x="33280" y="0"/>
                  </a:moveTo>
                  <a:lnTo>
                    <a:pt x="3091452" y="0"/>
                  </a:lnTo>
                  <a:cubicBezTo>
                    <a:pt x="3100278" y="0"/>
                    <a:pt x="3108743" y="3506"/>
                    <a:pt x="3114984" y="9747"/>
                  </a:cubicBezTo>
                  <a:cubicBezTo>
                    <a:pt x="3121225" y="15989"/>
                    <a:pt x="3124731" y="24453"/>
                    <a:pt x="3124731" y="33280"/>
                  </a:cubicBezTo>
                  <a:lnTo>
                    <a:pt x="3124731" y="316386"/>
                  </a:lnTo>
                  <a:cubicBezTo>
                    <a:pt x="3124731" y="334766"/>
                    <a:pt x="3109831" y="349666"/>
                    <a:pt x="3091452" y="349666"/>
                  </a:cubicBezTo>
                  <a:lnTo>
                    <a:pt x="33280" y="349666"/>
                  </a:lnTo>
                  <a:cubicBezTo>
                    <a:pt x="24453" y="349666"/>
                    <a:pt x="15989" y="346160"/>
                    <a:pt x="9747" y="339919"/>
                  </a:cubicBezTo>
                  <a:cubicBezTo>
                    <a:pt x="3506" y="333678"/>
                    <a:pt x="0" y="325213"/>
                    <a:pt x="0" y="316386"/>
                  </a:cubicBezTo>
                  <a:lnTo>
                    <a:pt x="0" y="33280"/>
                  </a:lnTo>
                  <a:cubicBezTo>
                    <a:pt x="0" y="24453"/>
                    <a:pt x="3506" y="15989"/>
                    <a:pt x="9747" y="9747"/>
                  </a:cubicBezTo>
                  <a:cubicBezTo>
                    <a:pt x="15989" y="3506"/>
                    <a:pt x="24453" y="0"/>
                    <a:pt x="3328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12473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11893" y="563930"/>
            <a:ext cx="11864214" cy="1327638"/>
            <a:chOff x="0" y="0"/>
            <a:chExt cx="3124731" cy="3496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24731" cy="349666"/>
            </a:xfrm>
            <a:custGeom>
              <a:avLst/>
              <a:gdLst/>
              <a:ahLst/>
              <a:cxnLst/>
              <a:rect r="r" b="b" t="t" l="l"/>
              <a:pathLst>
                <a:path h="349666" w="3124731">
                  <a:moveTo>
                    <a:pt x="33280" y="0"/>
                  </a:moveTo>
                  <a:lnTo>
                    <a:pt x="3091452" y="0"/>
                  </a:lnTo>
                  <a:cubicBezTo>
                    <a:pt x="3100278" y="0"/>
                    <a:pt x="3108743" y="3506"/>
                    <a:pt x="3114984" y="9747"/>
                  </a:cubicBezTo>
                  <a:cubicBezTo>
                    <a:pt x="3121225" y="15989"/>
                    <a:pt x="3124731" y="24453"/>
                    <a:pt x="3124731" y="33280"/>
                  </a:cubicBezTo>
                  <a:lnTo>
                    <a:pt x="3124731" y="316386"/>
                  </a:lnTo>
                  <a:cubicBezTo>
                    <a:pt x="3124731" y="334766"/>
                    <a:pt x="3109831" y="349666"/>
                    <a:pt x="3091452" y="349666"/>
                  </a:cubicBezTo>
                  <a:lnTo>
                    <a:pt x="33280" y="349666"/>
                  </a:lnTo>
                  <a:cubicBezTo>
                    <a:pt x="24453" y="349666"/>
                    <a:pt x="15989" y="346160"/>
                    <a:pt x="9747" y="339919"/>
                  </a:cubicBezTo>
                  <a:cubicBezTo>
                    <a:pt x="3506" y="333678"/>
                    <a:pt x="0" y="325213"/>
                    <a:pt x="0" y="316386"/>
                  </a:cubicBezTo>
                  <a:lnTo>
                    <a:pt x="0" y="33280"/>
                  </a:lnTo>
                  <a:cubicBezTo>
                    <a:pt x="0" y="24453"/>
                    <a:pt x="3506" y="15989"/>
                    <a:pt x="9747" y="9747"/>
                  </a:cubicBezTo>
                  <a:cubicBezTo>
                    <a:pt x="15989" y="3506"/>
                    <a:pt x="24453" y="0"/>
                    <a:pt x="3328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12473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6697496" y="3263428"/>
            <a:ext cx="7121460" cy="2835636"/>
          </a:xfrm>
          <a:custGeom>
            <a:avLst/>
            <a:gdLst/>
            <a:ahLst/>
            <a:cxnLst/>
            <a:rect r="r" b="b" t="t" l="l"/>
            <a:pathLst>
              <a:path h="2835636" w="7121460">
                <a:moveTo>
                  <a:pt x="7121460" y="0"/>
                </a:moveTo>
                <a:lnTo>
                  <a:pt x="0" y="0"/>
                </a:lnTo>
                <a:lnTo>
                  <a:pt x="0" y="2835636"/>
                </a:lnTo>
                <a:lnTo>
                  <a:pt x="7121460" y="2835636"/>
                </a:lnTo>
                <a:lnTo>
                  <a:pt x="71214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9880" y="1685637"/>
            <a:ext cx="13768538" cy="6300433"/>
            <a:chOff x="0" y="0"/>
            <a:chExt cx="3626281" cy="16593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26281" cy="1659373"/>
            </a:xfrm>
            <a:custGeom>
              <a:avLst/>
              <a:gdLst/>
              <a:ahLst/>
              <a:cxnLst/>
              <a:rect r="r" b="b" t="t" l="l"/>
              <a:pathLst>
                <a:path h="1659373" w="3626281">
                  <a:moveTo>
                    <a:pt x="28677" y="0"/>
                  </a:moveTo>
                  <a:lnTo>
                    <a:pt x="3597604" y="0"/>
                  </a:lnTo>
                  <a:cubicBezTo>
                    <a:pt x="3613442" y="0"/>
                    <a:pt x="3626281" y="12839"/>
                    <a:pt x="3626281" y="28677"/>
                  </a:cubicBezTo>
                  <a:lnTo>
                    <a:pt x="3626281" y="1630697"/>
                  </a:lnTo>
                  <a:cubicBezTo>
                    <a:pt x="3626281" y="1646534"/>
                    <a:pt x="3613442" y="1659373"/>
                    <a:pt x="3597604" y="1659373"/>
                  </a:cubicBezTo>
                  <a:lnTo>
                    <a:pt x="28677" y="1659373"/>
                  </a:lnTo>
                  <a:cubicBezTo>
                    <a:pt x="12839" y="1659373"/>
                    <a:pt x="0" y="1646534"/>
                    <a:pt x="0" y="1630697"/>
                  </a:cubicBezTo>
                  <a:lnTo>
                    <a:pt x="0" y="28677"/>
                  </a:lnTo>
                  <a:cubicBezTo>
                    <a:pt x="0" y="12839"/>
                    <a:pt x="12839" y="0"/>
                    <a:pt x="2867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626281" cy="1716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6429" y="1598103"/>
            <a:ext cx="13479453" cy="6387967"/>
            <a:chOff x="0" y="0"/>
            <a:chExt cx="3550144" cy="16824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50144" cy="1682428"/>
            </a:xfrm>
            <a:custGeom>
              <a:avLst/>
              <a:gdLst/>
              <a:ahLst/>
              <a:cxnLst/>
              <a:rect r="r" b="b" t="t" l="l"/>
              <a:pathLst>
                <a:path h="1682428" w="3550144">
                  <a:moveTo>
                    <a:pt x="29292" y="0"/>
                  </a:moveTo>
                  <a:lnTo>
                    <a:pt x="3520852" y="0"/>
                  </a:lnTo>
                  <a:cubicBezTo>
                    <a:pt x="3537030" y="0"/>
                    <a:pt x="3550144" y="13114"/>
                    <a:pt x="3550144" y="29292"/>
                  </a:cubicBezTo>
                  <a:lnTo>
                    <a:pt x="3550144" y="1653136"/>
                  </a:lnTo>
                  <a:cubicBezTo>
                    <a:pt x="3550144" y="1660904"/>
                    <a:pt x="3547058" y="1668355"/>
                    <a:pt x="3541565" y="1673848"/>
                  </a:cubicBezTo>
                  <a:cubicBezTo>
                    <a:pt x="3536071" y="1679341"/>
                    <a:pt x="3528621" y="1682428"/>
                    <a:pt x="3520852" y="1682428"/>
                  </a:cubicBezTo>
                  <a:lnTo>
                    <a:pt x="29292" y="1682428"/>
                  </a:lnTo>
                  <a:cubicBezTo>
                    <a:pt x="13114" y="1682428"/>
                    <a:pt x="0" y="1669313"/>
                    <a:pt x="0" y="1653136"/>
                  </a:cubicBezTo>
                  <a:lnTo>
                    <a:pt x="0" y="29292"/>
                  </a:lnTo>
                  <a:cubicBezTo>
                    <a:pt x="0" y="13114"/>
                    <a:pt x="13114" y="0"/>
                    <a:pt x="29292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550144" cy="1739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185679" y="4792087"/>
            <a:ext cx="4081381" cy="2377547"/>
          </a:xfrm>
          <a:custGeom>
            <a:avLst/>
            <a:gdLst/>
            <a:ahLst/>
            <a:cxnLst/>
            <a:rect r="r" b="b" t="t" l="l"/>
            <a:pathLst>
              <a:path h="2377547" w="4081381">
                <a:moveTo>
                  <a:pt x="0" y="0"/>
                </a:moveTo>
                <a:lnTo>
                  <a:pt x="4081382" y="0"/>
                </a:lnTo>
                <a:lnTo>
                  <a:pt x="4081382" y="2377546"/>
                </a:lnTo>
                <a:lnTo>
                  <a:pt x="0" y="237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52" t="-45659" r="-12416" b="-55991"/>
            </a:stretch>
          </a:blip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051379" y="4177742"/>
            <a:ext cx="799845" cy="85462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08550" y="5113992"/>
            <a:ext cx="1085502" cy="1003267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-3073751">
            <a:off x="7276141" y="7069596"/>
            <a:ext cx="1091289" cy="890889"/>
          </a:xfrm>
          <a:custGeom>
            <a:avLst/>
            <a:gdLst/>
            <a:ahLst/>
            <a:cxnLst/>
            <a:rect r="r" b="b" t="t" l="l"/>
            <a:pathLst>
              <a:path h="890889" w="1091289">
                <a:moveTo>
                  <a:pt x="0" y="0"/>
                </a:moveTo>
                <a:lnTo>
                  <a:pt x="1091289" y="0"/>
                </a:lnTo>
                <a:lnTo>
                  <a:pt x="1091289" y="890889"/>
                </a:lnTo>
                <a:lnTo>
                  <a:pt x="0" y="890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5535259" y="121358"/>
            <a:ext cx="7028445" cy="1327638"/>
            <a:chOff x="0" y="0"/>
            <a:chExt cx="1851113" cy="3496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51113" cy="349666"/>
            </a:xfrm>
            <a:custGeom>
              <a:avLst/>
              <a:gdLst/>
              <a:ahLst/>
              <a:cxnLst/>
              <a:rect r="r" b="b" t="t" l="l"/>
              <a:pathLst>
                <a:path h="349666" w="1851113">
                  <a:moveTo>
                    <a:pt x="56177" y="0"/>
                  </a:moveTo>
                  <a:lnTo>
                    <a:pt x="1794936" y="0"/>
                  </a:lnTo>
                  <a:cubicBezTo>
                    <a:pt x="1825962" y="0"/>
                    <a:pt x="1851113" y="25151"/>
                    <a:pt x="1851113" y="56177"/>
                  </a:cubicBezTo>
                  <a:lnTo>
                    <a:pt x="1851113" y="293489"/>
                  </a:lnTo>
                  <a:cubicBezTo>
                    <a:pt x="1851113" y="324515"/>
                    <a:pt x="1825962" y="349666"/>
                    <a:pt x="1794936" y="349666"/>
                  </a:cubicBezTo>
                  <a:lnTo>
                    <a:pt x="56177" y="349666"/>
                  </a:lnTo>
                  <a:cubicBezTo>
                    <a:pt x="25151" y="349666"/>
                    <a:pt x="0" y="324515"/>
                    <a:pt x="0" y="293489"/>
                  </a:cubicBezTo>
                  <a:lnTo>
                    <a:pt x="0" y="56177"/>
                  </a:lnTo>
                  <a:cubicBezTo>
                    <a:pt x="0" y="25151"/>
                    <a:pt x="25151" y="0"/>
                    <a:pt x="5617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851113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442124" y="57150"/>
            <a:ext cx="7028445" cy="1327638"/>
            <a:chOff x="0" y="0"/>
            <a:chExt cx="1851113" cy="3496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51113" cy="349666"/>
            </a:xfrm>
            <a:custGeom>
              <a:avLst/>
              <a:gdLst/>
              <a:ahLst/>
              <a:cxnLst/>
              <a:rect r="r" b="b" t="t" l="l"/>
              <a:pathLst>
                <a:path h="349666" w="1851113">
                  <a:moveTo>
                    <a:pt x="56177" y="0"/>
                  </a:moveTo>
                  <a:lnTo>
                    <a:pt x="1794936" y="0"/>
                  </a:lnTo>
                  <a:cubicBezTo>
                    <a:pt x="1825962" y="0"/>
                    <a:pt x="1851113" y="25151"/>
                    <a:pt x="1851113" y="56177"/>
                  </a:cubicBezTo>
                  <a:lnTo>
                    <a:pt x="1851113" y="293489"/>
                  </a:lnTo>
                  <a:cubicBezTo>
                    <a:pt x="1851113" y="324515"/>
                    <a:pt x="1825962" y="349666"/>
                    <a:pt x="1794936" y="349666"/>
                  </a:cubicBezTo>
                  <a:lnTo>
                    <a:pt x="56177" y="349666"/>
                  </a:lnTo>
                  <a:cubicBezTo>
                    <a:pt x="25151" y="349666"/>
                    <a:pt x="0" y="324515"/>
                    <a:pt x="0" y="293489"/>
                  </a:cubicBezTo>
                  <a:lnTo>
                    <a:pt x="0" y="56177"/>
                  </a:lnTo>
                  <a:cubicBezTo>
                    <a:pt x="0" y="25151"/>
                    <a:pt x="25151" y="0"/>
                    <a:pt x="56177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851113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5661114" y="236855"/>
            <a:ext cx="6063762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DEFINISI VEKTOR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6429" y="1664014"/>
            <a:ext cx="13957775" cy="2589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5120"/>
              </a:lnSpc>
              <a:buAutoNum type="arabicPeriod" startAt="1"/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Vektor: suatu besaran yang memiliki </a:t>
            </a:r>
            <a:r>
              <a:rPr lang="en-US" sz="3200">
                <a:solidFill>
                  <a:srgbClr val="CE2224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nilai dan juga arah. </a:t>
            </a:r>
          </a:p>
          <a:p>
            <a:pPr algn="l" marL="690881" indent="-345440" lvl="1">
              <a:lnSpc>
                <a:spcPts val="5120"/>
              </a:lnSpc>
              <a:buAutoNum type="arabicPeriod" startAt="1"/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Contoh : perpindahan, kecepatan, gaya dan momentum.</a:t>
            </a:r>
          </a:p>
          <a:p>
            <a:pPr algn="l" marL="690881" indent="-345440" lvl="1">
              <a:lnSpc>
                <a:spcPts val="5120"/>
              </a:lnSpc>
              <a:buAutoNum type="arabicPeriod" startAt="1"/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Vektor disimbolkan dalam anak panah seperti pada gambar di samping.</a:t>
            </a:r>
          </a:p>
          <a:p>
            <a:pPr algn="l" marL="690881" indent="-345440" lvl="1">
              <a:lnSpc>
                <a:spcPts val="5120"/>
              </a:lnSpc>
              <a:buAutoNum type="arabicPeriod" startAt="1"/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Notasi Vektor : menggunakan huruf tebal, dengan panah kecil di atas simbol.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641987">
            <a:off x="7151304" y="4614853"/>
            <a:ext cx="6150132" cy="2732014"/>
          </a:xfrm>
          <a:custGeom>
            <a:avLst/>
            <a:gdLst/>
            <a:ahLst/>
            <a:cxnLst/>
            <a:rect r="r" b="b" t="t" l="l"/>
            <a:pathLst>
              <a:path h="2732014" w="6150132">
                <a:moveTo>
                  <a:pt x="0" y="0"/>
                </a:moveTo>
                <a:lnTo>
                  <a:pt x="6150132" y="0"/>
                </a:lnTo>
                <a:lnTo>
                  <a:pt x="6150132" y="2732014"/>
                </a:lnTo>
                <a:lnTo>
                  <a:pt x="0" y="27320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150" t="0" r="-5150" b="-3109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25952" y="4385207"/>
            <a:ext cx="2526874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Notasi Vektor: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9760" y="5450855"/>
            <a:ext cx="2719258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Panjang Vektor: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true" flipV="false" rot="-10800000">
            <a:off x="-2494027" y="-1668145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8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8" y="4114800"/>
                </a:lnTo>
                <a:lnTo>
                  <a:pt x="405494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3673039" y="1181100"/>
            <a:ext cx="4307991" cy="7498496"/>
          </a:xfrm>
          <a:custGeom>
            <a:avLst/>
            <a:gdLst/>
            <a:ahLst/>
            <a:cxnLst/>
            <a:rect r="r" b="b" t="t" l="l"/>
            <a:pathLst>
              <a:path h="7498496" w="4307991">
                <a:moveTo>
                  <a:pt x="0" y="0"/>
                </a:moveTo>
                <a:lnTo>
                  <a:pt x="4307990" y="0"/>
                </a:lnTo>
                <a:lnTo>
                  <a:pt x="4307990" y="7498496"/>
                </a:lnTo>
                <a:lnTo>
                  <a:pt x="0" y="7498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0446" y="2623947"/>
            <a:ext cx="5729010" cy="5977346"/>
            <a:chOff x="0" y="0"/>
            <a:chExt cx="1508875" cy="1574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8875" cy="1574280"/>
            </a:xfrm>
            <a:custGeom>
              <a:avLst/>
              <a:gdLst/>
              <a:ahLst/>
              <a:cxnLst/>
              <a:rect r="r" b="b" t="t" l="l"/>
              <a:pathLst>
                <a:path h="1574280" w="1508875">
                  <a:moveTo>
                    <a:pt x="68919" y="0"/>
                  </a:moveTo>
                  <a:lnTo>
                    <a:pt x="1439956" y="0"/>
                  </a:lnTo>
                  <a:cubicBezTo>
                    <a:pt x="1478019" y="0"/>
                    <a:pt x="1508875" y="30856"/>
                    <a:pt x="1508875" y="68919"/>
                  </a:cubicBezTo>
                  <a:lnTo>
                    <a:pt x="1508875" y="1505361"/>
                  </a:lnTo>
                  <a:cubicBezTo>
                    <a:pt x="1508875" y="1523640"/>
                    <a:pt x="1501614" y="1541170"/>
                    <a:pt x="1488689" y="1554095"/>
                  </a:cubicBezTo>
                  <a:cubicBezTo>
                    <a:pt x="1475764" y="1567019"/>
                    <a:pt x="1458235" y="1574280"/>
                    <a:pt x="1439956" y="1574280"/>
                  </a:cubicBezTo>
                  <a:lnTo>
                    <a:pt x="68919" y="1574280"/>
                  </a:lnTo>
                  <a:cubicBezTo>
                    <a:pt x="30856" y="1574280"/>
                    <a:pt x="0" y="1543424"/>
                    <a:pt x="0" y="1505361"/>
                  </a:cubicBezTo>
                  <a:lnTo>
                    <a:pt x="0" y="68919"/>
                  </a:lnTo>
                  <a:cubicBezTo>
                    <a:pt x="0" y="30856"/>
                    <a:pt x="30856" y="0"/>
                    <a:pt x="6891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508875" cy="16314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00119" y="2624461"/>
            <a:ext cx="11301756" cy="3527581"/>
            <a:chOff x="0" y="0"/>
            <a:chExt cx="2976594" cy="9290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76594" cy="929075"/>
            </a:xfrm>
            <a:custGeom>
              <a:avLst/>
              <a:gdLst/>
              <a:ahLst/>
              <a:cxnLst/>
              <a:rect r="r" b="b" t="t" l="l"/>
              <a:pathLst>
                <a:path h="929075" w="2976594">
                  <a:moveTo>
                    <a:pt x="34936" y="0"/>
                  </a:moveTo>
                  <a:lnTo>
                    <a:pt x="2941658" y="0"/>
                  </a:lnTo>
                  <a:cubicBezTo>
                    <a:pt x="2960953" y="0"/>
                    <a:pt x="2976594" y="15641"/>
                    <a:pt x="2976594" y="34936"/>
                  </a:cubicBezTo>
                  <a:lnTo>
                    <a:pt x="2976594" y="894139"/>
                  </a:lnTo>
                  <a:cubicBezTo>
                    <a:pt x="2976594" y="903405"/>
                    <a:pt x="2972913" y="912291"/>
                    <a:pt x="2966362" y="918842"/>
                  </a:cubicBezTo>
                  <a:cubicBezTo>
                    <a:pt x="2959810" y="925394"/>
                    <a:pt x="2950924" y="929075"/>
                    <a:pt x="2941658" y="929075"/>
                  </a:cubicBezTo>
                  <a:lnTo>
                    <a:pt x="34936" y="929075"/>
                  </a:lnTo>
                  <a:cubicBezTo>
                    <a:pt x="15641" y="929075"/>
                    <a:pt x="0" y="913434"/>
                    <a:pt x="0" y="894139"/>
                  </a:cubicBezTo>
                  <a:lnTo>
                    <a:pt x="0" y="34936"/>
                  </a:lnTo>
                  <a:cubicBezTo>
                    <a:pt x="0" y="15641"/>
                    <a:pt x="15641" y="0"/>
                    <a:pt x="3493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976594" cy="986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365423" y="0"/>
            <a:ext cx="10769345" cy="1327638"/>
            <a:chOff x="0" y="0"/>
            <a:chExt cx="2836371" cy="3496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36371" cy="349666"/>
            </a:xfrm>
            <a:custGeom>
              <a:avLst/>
              <a:gdLst/>
              <a:ahLst/>
              <a:cxnLst/>
              <a:rect r="r" b="b" t="t" l="l"/>
              <a:pathLst>
                <a:path h="349666" w="2836371">
                  <a:moveTo>
                    <a:pt x="36663" y="0"/>
                  </a:moveTo>
                  <a:lnTo>
                    <a:pt x="2799708" y="0"/>
                  </a:lnTo>
                  <a:cubicBezTo>
                    <a:pt x="2819956" y="0"/>
                    <a:pt x="2836371" y="16415"/>
                    <a:pt x="2836371" y="36663"/>
                  </a:cubicBezTo>
                  <a:lnTo>
                    <a:pt x="2836371" y="313003"/>
                  </a:lnTo>
                  <a:cubicBezTo>
                    <a:pt x="2836371" y="322727"/>
                    <a:pt x="2832508" y="332052"/>
                    <a:pt x="2825632" y="338928"/>
                  </a:cubicBezTo>
                  <a:cubicBezTo>
                    <a:pt x="2818757" y="345803"/>
                    <a:pt x="2809431" y="349666"/>
                    <a:pt x="2799708" y="349666"/>
                  </a:cubicBezTo>
                  <a:lnTo>
                    <a:pt x="36663" y="349666"/>
                  </a:lnTo>
                  <a:cubicBezTo>
                    <a:pt x="26939" y="349666"/>
                    <a:pt x="17614" y="345803"/>
                    <a:pt x="10738" y="338928"/>
                  </a:cubicBezTo>
                  <a:cubicBezTo>
                    <a:pt x="3863" y="332052"/>
                    <a:pt x="0" y="322727"/>
                    <a:pt x="0" y="313003"/>
                  </a:cubicBezTo>
                  <a:lnTo>
                    <a:pt x="0" y="36663"/>
                  </a:lnTo>
                  <a:cubicBezTo>
                    <a:pt x="0" y="26939"/>
                    <a:pt x="3863" y="17614"/>
                    <a:pt x="10738" y="10738"/>
                  </a:cubicBezTo>
                  <a:cubicBezTo>
                    <a:pt x="17614" y="3863"/>
                    <a:pt x="26939" y="0"/>
                    <a:pt x="36663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83637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10733" y="80127"/>
            <a:ext cx="10724034" cy="1154745"/>
            <a:chOff x="0" y="0"/>
            <a:chExt cx="2824437" cy="3041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24437" cy="304130"/>
            </a:xfrm>
            <a:custGeom>
              <a:avLst/>
              <a:gdLst/>
              <a:ahLst/>
              <a:cxnLst/>
              <a:rect r="r" b="b" t="t" l="l"/>
              <a:pathLst>
                <a:path h="304130" w="2824437">
                  <a:moveTo>
                    <a:pt x="36818" y="0"/>
                  </a:moveTo>
                  <a:lnTo>
                    <a:pt x="2787619" y="0"/>
                  </a:lnTo>
                  <a:cubicBezTo>
                    <a:pt x="2807953" y="0"/>
                    <a:pt x="2824437" y="16484"/>
                    <a:pt x="2824437" y="36818"/>
                  </a:cubicBezTo>
                  <a:lnTo>
                    <a:pt x="2824437" y="267312"/>
                  </a:lnTo>
                  <a:cubicBezTo>
                    <a:pt x="2824437" y="287646"/>
                    <a:pt x="2807953" y="304130"/>
                    <a:pt x="2787619" y="304130"/>
                  </a:cubicBezTo>
                  <a:lnTo>
                    <a:pt x="36818" y="304130"/>
                  </a:lnTo>
                  <a:cubicBezTo>
                    <a:pt x="16484" y="304130"/>
                    <a:pt x="0" y="287646"/>
                    <a:pt x="0" y="267312"/>
                  </a:cubicBezTo>
                  <a:lnTo>
                    <a:pt x="0" y="36818"/>
                  </a:lnTo>
                  <a:cubicBezTo>
                    <a:pt x="0" y="16484"/>
                    <a:pt x="16484" y="0"/>
                    <a:pt x="36818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824437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true" flipV="false" rot="-10800000">
            <a:off x="-2494027" y="-1668145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8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8" y="4114800"/>
                </a:lnTo>
                <a:lnTo>
                  <a:pt x="40549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465653" y="2685090"/>
            <a:ext cx="5436986" cy="5761230"/>
            <a:chOff x="0" y="0"/>
            <a:chExt cx="1431963" cy="15173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31963" cy="1517361"/>
            </a:xfrm>
            <a:custGeom>
              <a:avLst/>
              <a:gdLst/>
              <a:ahLst/>
              <a:cxnLst/>
              <a:rect r="r" b="b" t="t" l="l"/>
              <a:pathLst>
                <a:path h="1517361" w="1431963">
                  <a:moveTo>
                    <a:pt x="72621" y="0"/>
                  </a:moveTo>
                  <a:lnTo>
                    <a:pt x="1359343" y="0"/>
                  </a:lnTo>
                  <a:cubicBezTo>
                    <a:pt x="1399450" y="0"/>
                    <a:pt x="1431963" y="32513"/>
                    <a:pt x="1431963" y="72621"/>
                  </a:cubicBezTo>
                  <a:lnTo>
                    <a:pt x="1431963" y="1444740"/>
                  </a:lnTo>
                  <a:cubicBezTo>
                    <a:pt x="1431963" y="1484847"/>
                    <a:pt x="1399450" y="1517361"/>
                    <a:pt x="1359343" y="1517361"/>
                  </a:cubicBezTo>
                  <a:lnTo>
                    <a:pt x="72621" y="1517361"/>
                  </a:lnTo>
                  <a:cubicBezTo>
                    <a:pt x="32513" y="1517361"/>
                    <a:pt x="0" y="1484847"/>
                    <a:pt x="0" y="1444740"/>
                  </a:cubicBezTo>
                  <a:lnTo>
                    <a:pt x="0" y="72621"/>
                  </a:lnTo>
                  <a:cubicBezTo>
                    <a:pt x="0" y="32513"/>
                    <a:pt x="32513" y="0"/>
                    <a:pt x="7262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431963" cy="1574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722178" y="2976710"/>
            <a:ext cx="4896577" cy="5177990"/>
          </a:xfrm>
          <a:custGeom>
            <a:avLst/>
            <a:gdLst/>
            <a:ahLst/>
            <a:cxnLst/>
            <a:rect r="r" b="b" t="t" l="l"/>
            <a:pathLst>
              <a:path h="5177990" w="4896577">
                <a:moveTo>
                  <a:pt x="0" y="0"/>
                </a:moveTo>
                <a:lnTo>
                  <a:pt x="4896578" y="0"/>
                </a:lnTo>
                <a:lnTo>
                  <a:pt x="4896578" y="5177989"/>
                </a:lnTo>
                <a:lnTo>
                  <a:pt x="0" y="517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563857" y="274955"/>
            <a:ext cx="10429311" cy="750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RESULTAN VEKTOR DENGAN METODE GRAFIS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17235" y="2011225"/>
            <a:ext cx="10467524" cy="3499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</a:p>
          <a:p>
            <a:pPr algn="l">
              <a:lnSpc>
                <a:spcPts val="3500"/>
              </a:lnSpc>
            </a:p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Atur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umum untuk menggabungkan dua vektor secara grafis : </a:t>
            </a:r>
          </a:p>
          <a:p>
            <a:pPr algn="l" marL="539754" indent="-269877" lvl="1">
              <a:lnSpc>
                <a:spcPts val="3500"/>
              </a:lnSpc>
              <a:buAutoNum type="arabicPeriod" startAt="1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Pada diagram, gambarkan salah satu vektor,</a:t>
            </a:r>
          </a:p>
          <a:p>
            <a:pPr algn="l" marL="539754" indent="-269877" lvl="1">
              <a:lnSpc>
                <a:spcPts val="3500"/>
              </a:lnSpc>
              <a:buAutoNum type="arabicPeriod" startAt="1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Gambarkan vektor kedua sesuai skala, letakkan ekornya di ujung vektor pertama dan pastikan arahnya benar, </a:t>
            </a:r>
          </a:p>
          <a:p>
            <a:pPr algn="l" marL="539754" indent="-269877" lvl="1">
              <a:lnSpc>
                <a:spcPts val="3500"/>
              </a:lnSpc>
              <a:buAutoNum type="arabicPeriod" startAt="1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Gambar panah  </a:t>
            </a:r>
            <a:r>
              <a:rPr lang="en-US" b="true" sz="2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dari ekor vektor pertama ke ujung vektor kedua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mewakili </a:t>
            </a:r>
            <a:r>
              <a:rPr lang="en-US" b="true" sz="2500">
                <a:solidFill>
                  <a:srgbClr val="CE22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jumlah/ resultan,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dari kedua vektor tersebut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6324170" y="6251009"/>
            <a:ext cx="11477704" cy="2195310"/>
            <a:chOff x="0" y="0"/>
            <a:chExt cx="3022935" cy="57818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022934" cy="578189"/>
            </a:xfrm>
            <a:custGeom>
              <a:avLst/>
              <a:gdLst/>
              <a:ahLst/>
              <a:cxnLst/>
              <a:rect r="r" b="b" t="t" l="l"/>
              <a:pathLst>
                <a:path h="578189" w="3022934">
                  <a:moveTo>
                    <a:pt x="34400" y="0"/>
                  </a:moveTo>
                  <a:lnTo>
                    <a:pt x="2988534" y="0"/>
                  </a:lnTo>
                  <a:cubicBezTo>
                    <a:pt x="2997658" y="0"/>
                    <a:pt x="3006408" y="3624"/>
                    <a:pt x="3012859" y="10076"/>
                  </a:cubicBezTo>
                  <a:cubicBezTo>
                    <a:pt x="3019310" y="16527"/>
                    <a:pt x="3022934" y="25277"/>
                    <a:pt x="3022934" y="34400"/>
                  </a:cubicBezTo>
                  <a:lnTo>
                    <a:pt x="3022934" y="543788"/>
                  </a:lnTo>
                  <a:cubicBezTo>
                    <a:pt x="3022934" y="552912"/>
                    <a:pt x="3019310" y="561662"/>
                    <a:pt x="3012859" y="568113"/>
                  </a:cubicBezTo>
                  <a:cubicBezTo>
                    <a:pt x="3006408" y="574564"/>
                    <a:pt x="2997658" y="578189"/>
                    <a:pt x="2988534" y="578189"/>
                  </a:cubicBezTo>
                  <a:lnTo>
                    <a:pt x="34400" y="578189"/>
                  </a:lnTo>
                  <a:cubicBezTo>
                    <a:pt x="15402" y="578189"/>
                    <a:pt x="0" y="562787"/>
                    <a:pt x="0" y="543788"/>
                  </a:cubicBezTo>
                  <a:lnTo>
                    <a:pt x="0" y="34400"/>
                  </a:lnTo>
                  <a:cubicBezTo>
                    <a:pt x="0" y="25277"/>
                    <a:pt x="3624" y="16527"/>
                    <a:pt x="10076" y="10076"/>
                  </a:cubicBezTo>
                  <a:cubicBezTo>
                    <a:pt x="16527" y="3624"/>
                    <a:pt x="25277" y="0"/>
                    <a:pt x="3440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3022935" cy="6353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500119" y="6300542"/>
            <a:ext cx="11457435" cy="1953508"/>
            <a:chOff x="0" y="0"/>
            <a:chExt cx="3017596" cy="51450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017596" cy="514504"/>
            </a:xfrm>
            <a:custGeom>
              <a:avLst/>
              <a:gdLst/>
              <a:ahLst/>
              <a:cxnLst/>
              <a:rect r="r" b="b" t="t" l="l"/>
              <a:pathLst>
                <a:path h="514504" w="3017596">
                  <a:moveTo>
                    <a:pt x="34461" y="0"/>
                  </a:moveTo>
                  <a:lnTo>
                    <a:pt x="2983135" y="0"/>
                  </a:lnTo>
                  <a:cubicBezTo>
                    <a:pt x="3002167" y="0"/>
                    <a:pt x="3017596" y="15429"/>
                    <a:pt x="3017596" y="34461"/>
                  </a:cubicBezTo>
                  <a:lnTo>
                    <a:pt x="3017596" y="480043"/>
                  </a:lnTo>
                  <a:cubicBezTo>
                    <a:pt x="3017596" y="499075"/>
                    <a:pt x="3002167" y="514504"/>
                    <a:pt x="2983135" y="514504"/>
                  </a:cubicBezTo>
                  <a:lnTo>
                    <a:pt x="34461" y="514504"/>
                  </a:lnTo>
                  <a:cubicBezTo>
                    <a:pt x="15429" y="514504"/>
                    <a:pt x="0" y="499075"/>
                    <a:pt x="0" y="480043"/>
                  </a:cubicBezTo>
                  <a:lnTo>
                    <a:pt x="0" y="34461"/>
                  </a:lnTo>
                  <a:cubicBezTo>
                    <a:pt x="0" y="15429"/>
                    <a:pt x="15429" y="0"/>
                    <a:pt x="3446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3017596" cy="57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6956981" y="6399892"/>
            <a:ext cx="10212084" cy="1754808"/>
          </a:xfrm>
          <a:custGeom>
            <a:avLst/>
            <a:gdLst/>
            <a:ahLst/>
            <a:cxnLst/>
            <a:rect r="r" b="b" t="t" l="l"/>
            <a:pathLst>
              <a:path h="1754808" w="10212084">
                <a:moveTo>
                  <a:pt x="0" y="0"/>
                </a:moveTo>
                <a:lnTo>
                  <a:pt x="10212083" y="0"/>
                </a:lnTo>
                <a:lnTo>
                  <a:pt x="10212083" y="1754807"/>
                </a:lnTo>
                <a:lnTo>
                  <a:pt x="0" y="1754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69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46949" y="1592079"/>
            <a:ext cx="9437342" cy="65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48" indent="-388624" lvl="1">
              <a:lnSpc>
                <a:spcPts val="5040"/>
              </a:lnSpc>
              <a:buAutoNum type="arabicPeriod" startAt="1"/>
            </a:pPr>
            <a:r>
              <a:rPr lang="en-US" b="true" sz="36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METODE POLIGON (TAIL-TO-TIP METHOD)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0446" y="2623947"/>
            <a:ext cx="5729010" cy="3643290"/>
            <a:chOff x="0" y="0"/>
            <a:chExt cx="1508875" cy="9595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8875" cy="959550"/>
            </a:xfrm>
            <a:custGeom>
              <a:avLst/>
              <a:gdLst/>
              <a:ahLst/>
              <a:cxnLst/>
              <a:rect r="r" b="b" t="t" l="l"/>
              <a:pathLst>
                <a:path h="959550" w="1508875">
                  <a:moveTo>
                    <a:pt x="68919" y="0"/>
                  </a:moveTo>
                  <a:lnTo>
                    <a:pt x="1439956" y="0"/>
                  </a:lnTo>
                  <a:cubicBezTo>
                    <a:pt x="1478019" y="0"/>
                    <a:pt x="1508875" y="30856"/>
                    <a:pt x="1508875" y="68919"/>
                  </a:cubicBezTo>
                  <a:lnTo>
                    <a:pt x="1508875" y="890631"/>
                  </a:lnTo>
                  <a:cubicBezTo>
                    <a:pt x="1508875" y="908909"/>
                    <a:pt x="1501614" y="926439"/>
                    <a:pt x="1488689" y="939364"/>
                  </a:cubicBezTo>
                  <a:cubicBezTo>
                    <a:pt x="1475764" y="952288"/>
                    <a:pt x="1458235" y="959550"/>
                    <a:pt x="1439956" y="959550"/>
                  </a:cubicBezTo>
                  <a:lnTo>
                    <a:pt x="68919" y="959550"/>
                  </a:lnTo>
                  <a:cubicBezTo>
                    <a:pt x="30856" y="959550"/>
                    <a:pt x="0" y="928694"/>
                    <a:pt x="0" y="890631"/>
                  </a:cubicBezTo>
                  <a:lnTo>
                    <a:pt x="0" y="68919"/>
                  </a:lnTo>
                  <a:cubicBezTo>
                    <a:pt x="0" y="30856"/>
                    <a:pt x="30856" y="0"/>
                    <a:pt x="6891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508875" cy="1016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00119" y="2624461"/>
            <a:ext cx="11523606" cy="2519039"/>
            <a:chOff x="0" y="0"/>
            <a:chExt cx="3035024" cy="6634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35024" cy="663451"/>
            </a:xfrm>
            <a:custGeom>
              <a:avLst/>
              <a:gdLst/>
              <a:ahLst/>
              <a:cxnLst/>
              <a:rect r="r" b="b" t="t" l="l"/>
              <a:pathLst>
                <a:path h="663451" w="3035024">
                  <a:moveTo>
                    <a:pt x="34263" y="0"/>
                  </a:moveTo>
                  <a:lnTo>
                    <a:pt x="3000760" y="0"/>
                  </a:lnTo>
                  <a:cubicBezTo>
                    <a:pt x="3009848" y="0"/>
                    <a:pt x="3018563" y="3610"/>
                    <a:pt x="3024988" y="10036"/>
                  </a:cubicBezTo>
                  <a:cubicBezTo>
                    <a:pt x="3031414" y="16461"/>
                    <a:pt x="3035024" y="25176"/>
                    <a:pt x="3035024" y="34263"/>
                  </a:cubicBezTo>
                  <a:lnTo>
                    <a:pt x="3035024" y="629187"/>
                  </a:lnTo>
                  <a:cubicBezTo>
                    <a:pt x="3035024" y="638275"/>
                    <a:pt x="3031414" y="646990"/>
                    <a:pt x="3024988" y="653415"/>
                  </a:cubicBezTo>
                  <a:cubicBezTo>
                    <a:pt x="3018563" y="659841"/>
                    <a:pt x="3009848" y="663451"/>
                    <a:pt x="3000760" y="663451"/>
                  </a:cubicBezTo>
                  <a:lnTo>
                    <a:pt x="34263" y="663451"/>
                  </a:lnTo>
                  <a:cubicBezTo>
                    <a:pt x="25176" y="663451"/>
                    <a:pt x="16461" y="659841"/>
                    <a:pt x="10036" y="653415"/>
                  </a:cubicBezTo>
                  <a:cubicBezTo>
                    <a:pt x="3610" y="646990"/>
                    <a:pt x="0" y="638275"/>
                    <a:pt x="0" y="629187"/>
                  </a:cubicBezTo>
                  <a:lnTo>
                    <a:pt x="0" y="34263"/>
                  </a:lnTo>
                  <a:cubicBezTo>
                    <a:pt x="0" y="25176"/>
                    <a:pt x="3610" y="16461"/>
                    <a:pt x="10036" y="10036"/>
                  </a:cubicBezTo>
                  <a:cubicBezTo>
                    <a:pt x="16461" y="3610"/>
                    <a:pt x="25176" y="0"/>
                    <a:pt x="34263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035024" cy="720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365423" y="0"/>
            <a:ext cx="10769345" cy="1327638"/>
            <a:chOff x="0" y="0"/>
            <a:chExt cx="2836371" cy="3496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36371" cy="349666"/>
            </a:xfrm>
            <a:custGeom>
              <a:avLst/>
              <a:gdLst/>
              <a:ahLst/>
              <a:cxnLst/>
              <a:rect r="r" b="b" t="t" l="l"/>
              <a:pathLst>
                <a:path h="349666" w="2836371">
                  <a:moveTo>
                    <a:pt x="36663" y="0"/>
                  </a:moveTo>
                  <a:lnTo>
                    <a:pt x="2799708" y="0"/>
                  </a:lnTo>
                  <a:cubicBezTo>
                    <a:pt x="2819956" y="0"/>
                    <a:pt x="2836371" y="16415"/>
                    <a:pt x="2836371" y="36663"/>
                  </a:cubicBezTo>
                  <a:lnTo>
                    <a:pt x="2836371" y="313003"/>
                  </a:lnTo>
                  <a:cubicBezTo>
                    <a:pt x="2836371" y="322727"/>
                    <a:pt x="2832508" y="332052"/>
                    <a:pt x="2825632" y="338928"/>
                  </a:cubicBezTo>
                  <a:cubicBezTo>
                    <a:pt x="2818757" y="345803"/>
                    <a:pt x="2809431" y="349666"/>
                    <a:pt x="2799708" y="349666"/>
                  </a:cubicBezTo>
                  <a:lnTo>
                    <a:pt x="36663" y="349666"/>
                  </a:lnTo>
                  <a:cubicBezTo>
                    <a:pt x="26939" y="349666"/>
                    <a:pt x="17614" y="345803"/>
                    <a:pt x="10738" y="338928"/>
                  </a:cubicBezTo>
                  <a:cubicBezTo>
                    <a:pt x="3863" y="332052"/>
                    <a:pt x="0" y="322727"/>
                    <a:pt x="0" y="313003"/>
                  </a:cubicBezTo>
                  <a:lnTo>
                    <a:pt x="0" y="36663"/>
                  </a:lnTo>
                  <a:cubicBezTo>
                    <a:pt x="0" y="26939"/>
                    <a:pt x="3863" y="17614"/>
                    <a:pt x="10738" y="10738"/>
                  </a:cubicBezTo>
                  <a:cubicBezTo>
                    <a:pt x="17614" y="3863"/>
                    <a:pt x="26939" y="0"/>
                    <a:pt x="36663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83637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10733" y="80127"/>
            <a:ext cx="10724034" cy="1154745"/>
            <a:chOff x="0" y="0"/>
            <a:chExt cx="2824437" cy="3041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24437" cy="304130"/>
            </a:xfrm>
            <a:custGeom>
              <a:avLst/>
              <a:gdLst/>
              <a:ahLst/>
              <a:cxnLst/>
              <a:rect r="r" b="b" t="t" l="l"/>
              <a:pathLst>
                <a:path h="304130" w="2824437">
                  <a:moveTo>
                    <a:pt x="36818" y="0"/>
                  </a:moveTo>
                  <a:lnTo>
                    <a:pt x="2787619" y="0"/>
                  </a:lnTo>
                  <a:cubicBezTo>
                    <a:pt x="2807953" y="0"/>
                    <a:pt x="2824437" y="16484"/>
                    <a:pt x="2824437" y="36818"/>
                  </a:cubicBezTo>
                  <a:lnTo>
                    <a:pt x="2824437" y="267312"/>
                  </a:lnTo>
                  <a:cubicBezTo>
                    <a:pt x="2824437" y="287646"/>
                    <a:pt x="2807953" y="304130"/>
                    <a:pt x="2787619" y="304130"/>
                  </a:cubicBezTo>
                  <a:lnTo>
                    <a:pt x="36818" y="304130"/>
                  </a:lnTo>
                  <a:cubicBezTo>
                    <a:pt x="16484" y="304130"/>
                    <a:pt x="0" y="287646"/>
                    <a:pt x="0" y="267312"/>
                  </a:cubicBezTo>
                  <a:lnTo>
                    <a:pt x="0" y="36818"/>
                  </a:lnTo>
                  <a:cubicBezTo>
                    <a:pt x="0" y="16484"/>
                    <a:pt x="16484" y="0"/>
                    <a:pt x="36818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824437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true" flipV="false" rot="-10800000">
            <a:off x="-2494027" y="-1668145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8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8" y="4114800"/>
                </a:lnTo>
                <a:lnTo>
                  <a:pt x="40549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465653" y="2685090"/>
            <a:ext cx="5436986" cy="3125160"/>
            <a:chOff x="0" y="0"/>
            <a:chExt cx="1431963" cy="8230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31963" cy="823087"/>
            </a:xfrm>
            <a:custGeom>
              <a:avLst/>
              <a:gdLst/>
              <a:ahLst/>
              <a:cxnLst/>
              <a:rect r="r" b="b" t="t" l="l"/>
              <a:pathLst>
                <a:path h="823087" w="1431963">
                  <a:moveTo>
                    <a:pt x="72621" y="0"/>
                  </a:moveTo>
                  <a:lnTo>
                    <a:pt x="1359343" y="0"/>
                  </a:lnTo>
                  <a:cubicBezTo>
                    <a:pt x="1399450" y="0"/>
                    <a:pt x="1431963" y="32513"/>
                    <a:pt x="1431963" y="72621"/>
                  </a:cubicBezTo>
                  <a:lnTo>
                    <a:pt x="1431963" y="750467"/>
                  </a:lnTo>
                  <a:cubicBezTo>
                    <a:pt x="1431963" y="790574"/>
                    <a:pt x="1399450" y="823087"/>
                    <a:pt x="1359343" y="823087"/>
                  </a:cubicBezTo>
                  <a:lnTo>
                    <a:pt x="72621" y="823087"/>
                  </a:lnTo>
                  <a:cubicBezTo>
                    <a:pt x="32513" y="823087"/>
                    <a:pt x="0" y="790574"/>
                    <a:pt x="0" y="750467"/>
                  </a:cubicBezTo>
                  <a:lnTo>
                    <a:pt x="0" y="72621"/>
                  </a:lnTo>
                  <a:cubicBezTo>
                    <a:pt x="0" y="32513"/>
                    <a:pt x="32513" y="0"/>
                    <a:pt x="7262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431963" cy="880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485586" y="5810250"/>
            <a:ext cx="11477704" cy="2195310"/>
            <a:chOff x="0" y="0"/>
            <a:chExt cx="3022935" cy="5781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022934" cy="578189"/>
            </a:xfrm>
            <a:custGeom>
              <a:avLst/>
              <a:gdLst/>
              <a:ahLst/>
              <a:cxnLst/>
              <a:rect r="r" b="b" t="t" l="l"/>
              <a:pathLst>
                <a:path h="578189" w="3022934">
                  <a:moveTo>
                    <a:pt x="34400" y="0"/>
                  </a:moveTo>
                  <a:lnTo>
                    <a:pt x="2988534" y="0"/>
                  </a:lnTo>
                  <a:cubicBezTo>
                    <a:pt x="2997658" y="0"/>
                    <a:pt x="3006408" y="3624"/>
                    <a:pt x="3012859" y="10076"/>
                  </a:cubicBezTo>
                  <a:cubicBezTo>
                    <a:pt x="3019310" y="16527"/>
                    <a:pt x="3022934" y="25277"/>
                    <a:pt x="3022934" y="34400"/>
                  </a:cubicBezTo>
                  <a:lnTo>
                    <a:pt x="3022934" y="543788"/>
                  </a:lnTo>
                  <a:cubicBezTo>
                    <a:pt x="3022934" y="552912"/>
                    <a:pt x="3019310" y="561662"/>
                    <a:pt x="3012859" y="568113"/>
                  </a:cubicBezTo>
                  <a:cubicBezTo>
                    <a:pt x="3006408" y="574564"/>
                    <a:pt x="2997658" y="578189"/>
                    <a:pt x="2988534" y="578189"/>
                  </a:cubicBezTo>
                  <a:lnTo>
                    <a:pt x="34400" y="578189"/>
                  </a:lnTo>
                  <a:cubicBezTo>
                    <a:pt x="15402" y="578189"/>
                    <a:pt x="0" y="562787"/>
                    <a:pt x="0" y="543788"/>
                  </a:cubicBezTo>
                  <a:lnTo>
                    <a:pt x="0" y="34400"/>
                  </a:lnTo>
                  <a:cubicBezTo>
                    <a:pt x="0" y="25277"/>
                    <a:pt x="3624" y="16527"/>
                    <a:pt x="10076" y="10076"/>
                  </a:cubicBezTo>
                  <a:cubicBezTo>
                    <a:pt x="16527" y="3624"/>
                    <a:pt x="25277" y="0"/>
                    <a:pt x="3440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3022935" cy="6353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647003" y="5865251"/>
            <a:ext cx="11154872" cy="1953508"/>
            <a:chOff x="0" y="0"/>
            <a:chExt cx="2937909" cy="5145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37909" cy="514504"/>
            </a:xfrm>
            <a:custGeom>
              <a:avLst/>
              <a:gdLst/>
              <a:ahLst/>
              <a:cxnLst/>
              <a:rect r="r" b="b" t="t" l="l"/>
              <a:pathLst>
                <a:path h="514504" w="2937909">
                  <a:moveTo>
                    <a:pt x="35396" y="0"/>
                  </a:moveTo>
                  <a:lnTo>
                    <a:pt x="2902513" y="0"/>
                  </a:lnTo>
                  <a:cubicBezTo>
                    <a:pt x="2911900" y="0"/>
                    <a:pt x="2920903" y="3729"/>
                    <a:pt x="2927541" y="10367"/>
                  </a:cubicBezTo>
                  <a:cubicBezTo>
                    <a:pt x="2934179" y="17005"/>
                    <a:pt x="2937909" y="26008"/>
                    <a:pt x="2937909" y="35396"/>
                  </a:cubicBezTo>
                  <a:lnTo>
                    <a:pt x="2937909" y="479108"/>
                  </a:lnTo>
                  <a:cubicBezTo>
                    <a:pt x="2937909" y="488496"/>
                    <a:pt x="2934179" y="497499"/>
                    <a:pt x="2927541" y="504137"/>
                  </a:cubicBezTo>
                  <a:cubicBezTo>
                    <a:pt x="2920903" y="510775"/>
                    <a:pt x="2911900" y="514504"/>
                    <a:pt x="2902513" y="514504"/>
                  </a:cubicBezTo>
                  <a:lnTo>
                    <a:pt x="35396" y="514504"/>
                  </a:lnTo>
                  <a:cubicBezTo>
                    <a:pt x="26008" y="514504"/>
                    <a:pt x="17005" y="510775"/>
                    <a:pt x="10367" y="504137"/>
                  </a:cubicBezTo>
                  <a:cubicBezTo>
                    <a:pt x="3729" y="497499"/>
                    <a:pt x="0" y="488496"/>
                    <a:pt x="0" y="479108"/>
                  </a:cubicBezTo>
                  <a:lnTo>
                    <a:pt x="0" y="35396"/>
                  </a:lnTo>
                  <a:cubicBezTo>
                    <a:pt x="0" y="26008"/>
                    <a:pt x="3729" y="17005"/>
                    <a:pt x="10367" y="10367"/>
                  </a:cubicBezTo>
                  <a:cubicBezTo>
                    <a:pt x="17005" y="3729"/>
                    <a:pt x="26008" y="0"/>
                    <a:pt x="3539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937909" cy="57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952352" y="5991225"/>
            <a:ext cx="10619140" cy="1701560"/>
          </a:xfrm>
          <a:custGeom>
            <a:avLst/>
            <a:gdLst/>
            <a:ahLst/>
            <a:cxnLst/>
            <a:rect r="r" b="b" t="t" l="l"/>
            <a:pathLst>
              <a:path h="1701560" w="10619140">
                <a:moveTo>
                  <a:pt x="0" y="0"/>
                </a:moveTo>
                <a:lnTo>
                  <a:pt x="10619140" y="0"/>
                </a:lnTo>
                <a:lnTo>
                  <a:pt x="10619140" y="1701560"/>
                </a:lnTo>
                <a:lnTo>
                  <a:pt x="0" y="1701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715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30930" y="3351149"/>
            <a:ext cx="4906432" cy="2214555"/>
          </a:xfrm>
          <a:custGeom>
            <a:avLst/>
            <a:gdLst/>
            <a:ahLst/>
            <a:cxnLst/>
            <a:rect r="r" b="b" t="t" l="l"/>
            <a:pathLst>
              <a:path h="2214555" w="4906432">
                <a:moveTo>
                  <a:pt x="0" y="0"/>
                </a:moveTo>
                <a:lnTo>
                  <a:pt x="4906432" y="0"/>
                </a:lnTo>
                <a:lnTo>
                  <a:pt x="4906432" y="2214556"/>
                </a:lnTo>
                <a:lnTo>
                  <a:pt x="0" y="2214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00278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28700" y="8093426"/>
            <a:ext cx="6220653" cy="1881669"/>
          </a:xfrm>
          <a:custGeom>
            <a:avLst/>
            <a:gdLst/>
            <a:ahLst/>
            <a:cxnLst/>
            <a:rect r="r" b="b" t="t" l="l"/>
            <a:pathLst>
              <a:path h="1881669" w="6220653">
                <a:moveTo>
                  <a:pt x="0" y="0"/>
                </a:moveTo>
                <a:lnTo>
                  <a:pt x="6220653" y="0"/>
                </a:lnTo>
                <a:lnTo>
                  <a:pt x="6220653" y="1881669"/>
                </a:lnTo>
                <a:lnTo>
                  <a:pt x="0" y="18816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52" t="-16230" r="-1808" b="-5979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563857" y="7692785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63857" y="274955"/>
            <a:ext cx="10429311" cy="750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RESULTAN VEKTOR DENGAN METODE GRAFIS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66290" y="2132436"/>
            <a:ext cx="11457435" cy="238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Atur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umum untuk menggabungkan dua vektor dengan metode jajaran genjang  : </a:t>
            </a:r>
          </a:p>
          <a:p>
            <a:pPr algn="l" marL="496575" indent="-248288" lvl="1">
              <a:lnSpc>
                <a:spcPts val="3220"/>
              </a:lnSpc>
              <a:buAutoNum type="arabicPeriod" startAt="1"/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ua  vektor digambar mulai dari titik asal yang sama, dan</a:t>
            </a:r>
          </a:p>
          <a:p>
            <a:pPr algn="l" marL="496575" indent="-248288" lvl="1">
              <a:lnSpc>
                <a:spcPts val="3220"/>
              </a:lnSpc>
              <a:buAutoNum type="arabicPeriod" startAt="1"/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Buatlah sebuah jajaran genjang dibangun menggunakan pencerminan d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vektor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bag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sisi-sisi ya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erdekatan.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-625754" y="1795096"/>
            <a:ext cx="7641411" cy="65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2. METODE JAJARAN GENJANG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0446" y="2623947"/>
            <a:ext cx="5729010" cy="5977346"/>
            <a:chOff x="0" y="0"/>
            <a:chExt cx="1508875" cy="1574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8875" cy="1574280"/>
            </a:xfrm>
            <a:custGeom>
              <a:avLst/>
              <a:gdLst/>
              <a:ahLst/>
              <a:cxnLst/>
              <a:rect r="r" b="b" t="t" l="l"/>
              <a:pathLst>
                <a:path h="1574280" w="1508875">
                  <a:moveTo>
                    <a:pt x="68919" y="0"/>
                  </a:moveTo>
                  <a:lnTo>
                    <a:pt x="1439956" y="0"/>
                  </a:lnTo>
                  <a:cubicBezTo>
                    <a:pt x="1478019" y="0"/>
                    <a:pt x="1508875" y="30856"/>
                    <a:pt x="1508875" y="68919"/>
                  </a:cubicBezTo>
                  <a:lnTo>
                    <a:pt x="1508875" y="1505361"/>
                  </a:lnTo>
                  <a:cubicBezTo>
                    <a:pt x="1508875" y="1523640"/>
                    <a:pt x="1501614" y="1541170"/>
                    <a:pt x="1488689" y="1554095"/>
                  </a:cubicBezTo>
                  <a:cubicBezTo>
                    <a:pt x="1475764" y="1567019"/>
                    <a:pt x="1458235" y="1574280"/>
                    <a:pt x="1439956" y="1574280"/>
                  </a:cubicBezTo>
                  <a:lnTo>
                    <a:pt x="68919" y="1574280"/>
                  </a:lnTo>
                  <a:cubicBezTo>
                    <a:pt x="30856" y="1574280"/>
                    <a:pt x="0" y="1543424"/>
                    <a:pt x="0" y="1505361"/>
                  </a:cubicBezTo>
                  <a:lnTo>
                    <a:pt x="0" y="68919"/>
                  </a:lnTo>
                  <a:cubicBezTo>
                    <a:pt x="0" y="30856"/>
                    <a:pt x="30856" y="0"/>
                    <a:pt x="6891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508875" cy="16314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00119" y="2624461"/>
            <a:ext cx="11523606" cy="2519039"/>
            <a:chOff x="0" y="0"/>
            <a:chExt cx="3035024" cy="6634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35024" cy="663451"/>
            </a:xfrm>
            <a:custGeom>
              <a:avLst/>
              <a:gdLst/>
              <a:ahLst/>
              <a:cxnLst/>
              <a:rect r="r" b="b" t="t" l="l"/>
              <a:pathLst>
                <a:path h="663451" w="3035024">
                  <a:moveTo>
                    <a:pt x="34263" y="0"/>
                  </a:moveTo>
                  <a:lnTo>
                    <a:pt x="3000760" y="0"/>
                  </a:lnTo>
                  <a:cubicBezTo>
                    <a:pt x="3009848" y="0"/>
                    <a:pt x="3018563" y="3610"/>
                    <a:pt x="3024988" y="10036"/>
                  </a:cubicBezTo>
                  <a:cubicBezTo>
                    <a:pt x="3031414" y="16461"/>
                    <a:pt x="3035024" y="25176"/>
                    <a:pt x="3035024" y="34263"/>
                  </a:cubicBezTo>
                  <a:lnTo>
                    <a:pt x="3035024" y="629187"/>
                  </a:lnTo>
                  <a:cubicBezTo>
                    <a:pt x="3035024" y="638275"/>
                    <a:pt x="3031414" y="646990"/>
                    <a:pt x="3024988" y="653415"/>
                  </a:cubicBezTo>
                  <a:cubicBezTo>
                    <a:pt x="3018563" y="659841"/>
                    <a:pt x="3009848" y="663451"/>
                    <a:pt x="3000760" y="663451"/>
                  </a:cubicBezTo>
                  <a:lnTo>
                    <a:pt x="34263" y="663451"/>
                  </a:lnTo>
                  <a:cubicBezTo>
                    <a:pt x="25176" y="663451"/>
                    <a:pt x="16461" y="659841"/>
                    <a:pt x="10036" y="653415"/>
                  </a:cubicBezTo>
                  <a:cubicBezTo>
                    <a:pt x="3610" y="646990"/>
                    <a:pt x="0" y="638275"/>
                    <a:pt x="0" y="629187"/>
                  </a:cubicBezTo>
                  <a:lnTo>
                    <a:pt x="0" y="34263"/>
                  </a:lnTo>
                  <a:cubicBezTo>
                    <a:pt x="0" y="25176"/>
                    <a:pt x="3610" y="16461"/>
                    <a:pt x="10036" y="10036"/>
                  </a:cubicBezTo>
                  <a:cubicBezTo>
                    <a:pt x="16461" y="3610"/>
                    <a:pt x="25176" y="0"/>
                    <a:pt x="34263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035024" cy="720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365423" y="0"/>
            <a:ext cx="10769345" cy="1327638"/>
            <a:chOff x="0" y="0"/>
            <a:chExt cx="2836371" cy="3496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36371" cy="349666"/>
            </a:xfrm>
            <a:custGeom>
              <a:avLst/>
              <a:gdLst/>
              <a:ahLst/>
              <a:cxnLst/>
              <a:rect r="r" b="b" t="t" l="l"/>
              <a:pathLst>
                <a:path h="349666" w="2836371">
                  <a:moveTo>
                    <a:pt x="36663" y="0"/>
                  </a:moveTo>
                  <a:lnTo>
                    <a:pt x="2799708" y="0"/>
                  </a:lnTo>
                  <a:cubicBezTo>
                    <a:pt x="2819956" y="0"/>
                    <a:pt x="2836371" y="16415"/>
                    <a:pt x="2836371" y="36663"/>
                  </a:cubicBezTo>
                  <a:lnTo>
                    <a:pt x="2836371" y="313003"/>
                  </a:lnTo>
                  <a:cubicBezTo>
                    <a:pt x="2836371" y="322727"/>
                    <a:pt x="2832508" y="332052"/>
                    <a:pt x="2825632" y="338928"/>
                  </a:cubicBezTo>
                  <a:cubicBezTo>
                    <a:pt x="2818757" y="345803"/>
                    <a:pt x="2809431" y="349666"/>
                    <a:pt x="2799708" y="349666"/>
                  </a:cubicBezTo>
                  <a:lnTo>
                    <a:pt x="36663" y="349666"/>
                  </a:lnTo>
                  <a:cubicBezTo>
                    <a:pt x="26939" y="349666"/>
                    <a:pt x="17614" y="345803"/>
                    <a:pt x="10738" y="338928"/>
                  </a:cubicBezTo>
                  <a:cubicBezTo>
                    <a:pt x="3863" y="332052"/>
                    <a:pt x="0" y="322727"/>
                    <a:pt x="0" y="313003"/>
                  </a:cubicBezTo>
                  <a:lnTo>
                    <a:pt x="0" y="36663"/>
                  </a:lnTo>
                  <a:cubicBezTo>
                    <a:pt x="0" y="26939"/>
                    <a:pt x="3863" y="17614"/>
                    <a:pt x="10738" y="10738"/>
                  </a:cubicBezTo>
                  <a:cubicBezTo>
                    <a:pt x="17614" y="3863"/>
                    <a:pt x="26939" y="0"/>
                    <a:pt x="36663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836371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10733" y="80127"/>
            <a:ext cx="10724034" cy="1154745"/>
            <a:chOff x="0" y="0"/>
            <a:chExt cx="2824437" cy="3041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24437" cy="304130"/>
            </a:xfrm>
            <a:custGeom>
              <a:avLst/>
              <a:gdLst/>
              <a:ahLst/>
              <a:cxnLst/>
              <a:rect r="r" b="b" t="t" l="l"/>
              <a:pathLst>
                <a:path h="304130" w="2824437">
                  <a:moveTo>
                    <a:pt x="36818" y="0"/>
                  </a:moveTo>
                  <a:lnTo>
                    <a:pt x="2787619" y="0"/>
                  </a:lnTo>
                  <a:cubicBezTo>
                    <a:pt x="2807953" y="0"/>
                    <a:pt x="2824437" y="16484"/>
                    <a:pt x="2824437" y="36818"/>
                  </a:cubicBezTo>
                  <a:lnTo>
                    <a:pt x="2824437" y="267312"/>
                  </a:lnTo>
                  <a:cubicBezTo>
                    <a:pt x="2824437" y="287646"/>
                    <a:pt x="2807953" y="304130"/>
                    <a:pt x="2787619" y="304130"/>
                  </a:cubicBezTo>
                  <a:lnTo>
                    <a:pt x="36818" y="304130"/>
                  </a:lnTo>
                  <a:cubicBezTo>
                    <a:pt x="16484" y="304130"/>
                    <a:pt x="0" y="287646"/>
                    <a:pt x="0" y="267312"/>
                  </a:cubicBezTo>
                  <a:lnTo>
                    <a:pt x="0" y="36818"/>
                  </a:lnTo>
                  <a:cubicBezTo>
                    <a:pt x="0" y="16484"/>
                    <a:pt x="16484" y="0"/>
                    <a:pt x="36818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824437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true" flipV="false" rot="-10800000">
            <a:off x="-2494027" y="-1668145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8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8" y="4114800"/>
                </a:lnTo>
                <a:lnTo>
                  <a:pt x="40549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465653" y="2685090"/>
            <a:ext cx="5436986" cy="5761230"/>
            <a:chOff x="0" y="0"/>
            <a:chExt cx="1431963" cy="15173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31963" cy="1517361"/>
            </a:xfrm>
            <a:custGeom>
              <a:avLst/>
              <a:gdLst/>
              <a:ahLst/>
              <a:cxnLst/>
              <a:rect r="r" b="b" t="t" l="l"/>
              <a:pathLst>
                <a:path h="1517361" w="1431963">
                  <a:moveTo>
                    <a:pt x="72621" y="0"/>
                  </a:moveTo>
                  <a:lnTo>
                    <a:pt x="1359343" y="0"/>
                  </a:lnTo>
                  <a:cubicBezTo>
                    <a:pt x="1399450" y="0"/>
                    <a:pt x="1431963" y="32513"/>
                    <a:pt x="1431963" y="72621"/>
                  </a:cubicBezTo>
                  <a:lnTo>
                    <a:pt x="1431963" y="1444740"/>
                  </a:lnTo>
                  <a:cubicBezTo>
                    <a:pt x="1431963" y="1484847"/>
                    <a:pt x="1399450" y="1517361"/>
                    <a:pt x="1359343" y="1517361"/>
                  </a:cubicBezTo>
                  <a:lnTo>
                    <a:pt x="72621" y="1517361"/>
                  </a:lnTo>
                  <a:cubicBezTo>
                    <a:pt x="32513" y="1517361"/>
                    <a:pt x="0" y="1484847"/>
                    <a:pt x="0" y="1444740"/>
                  </a:cubicBezTo>
                  <a:lnTo>
                    <a:pt x="0" y="72621"/>
                  </a:lnTo>
                  <a:cubicBezTo>
                    <a:pt x="0" y="32513"/>
                    <a:pt x="32513" y="0"/>
                    <a:pt x="7262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431963" cy="1574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485586" y="5810250"/>
            <a:ext cx="11477704" cy="2195310"/>
            <a:chOff x="0" y="0"/>
            <a:chExt cx="3022935" cy="5781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022934" cy="578189"/>
            </a:xfrm>
            <a:custGeom>
              <a:avLst/>
              <a:gdLst/>
              <a:ahLst/>
              <a:cxnLst/>
              <a:rect r="r" b="b" t="t" l="l"/>
              <a:pathLst>
                <a:path h="578189" w="3022934">
                  <a:moveTo>
                    <a:pt x="34400" y="0"/>
                  </a:moveTo>
                  <a:lnTo>
                    <a:pt x="2988534" y="0"/>
                  </a:lnTo>
                  <a:cubicBezTo>
                    <a:pt x="2997658" y="0"/>
                    <a:pt x="3006408" y="3624"/>
                    <a:pt x="3012859" y="10076"/>
                  </a:cubicBezTo>
                  <a:cubicBezTo>
                    <a:pt x="3019310" y="16527"/>
                    <a:pt x="3022934" y="25277"/>
                    <a:pt x="3022934" y="34400"/>
                  </a:cubicBezTo>
                  <a:lnTo>
                    <a:pt x="3022934" y="543788"/>
                  </a:lnTo>
                  <a:cubicBezTo>
                    <a:pt x="3022934" y="552912"/>
                    <a:pt x="3019310" y="561662"/>
                    <a:pt x="3012859" y="568113"/>
                  </a:cubicBezTo>
                  <a:cubicBezTo>
                    <a:pt x="3006408" y="574564"/>
                    <a:pt x="2997658" y="578189"/>
                    <a:pt x="2988534" y="578189"/>
                  </a:cubicBezTo>
                  <a:lnTo>
                    <a:pt x="34400" y="578189"/>
                  </a:lnTo>
                  <a:cubicBezTo>
                    <a:pt x="15402" y="578189"/>
                    <a:pt x="0" y="562787"/>
                    <a:pt x="0" y="543788"/>
                  </a:cubicBezTo>
                  <a:lnTo>
                    <a:pt x="0" y="34400"/>
                  </a:lnTo>
                  <a:cubicBezTo>
                    <a:pt x="0" y="25277"/>
                    <a:pt x="3624" y="16527"/>
                    <a:pt x="10076" y="10076"/>
                  </a:cubicBezTo>
                  <a:cubicBezTo>
                    <a:pt x="16527" y="3624"/>
                    <a:pt x="25277" y="0"/>
                    <a:pt x="3440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3022935" cy="6353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647003" y="5865251"/>
            <a:ext cx="11154872" cy="1953508"/>
            <a:chOff x="0" y="0"/>
            <a:chExt cx="2937909" cy="5145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37909" cy="514504"/>
            </a:xfrm>
            <a:custGeom>
              <a:avLst/>
              <a:gdLst/>
              <a:ahLst/>
              <a:cxnLst/>
              <a:rect r="r" b="b" t="t" l="l"/>
              <a:pathLst>
                <a:path h="514504" w="2937909">
                  <a:moveTo>
                    <a:pt x="35396" y="0"/>
                  </a:moveTo>
                  <a:lnTo>
                    <a:pt x="2902513" y="0"/>
                  </a:lnTo>
                  <a:cubicBezTo>
                    <a:pt x="2911900" y="0"/>
                    <a:pt x="2920903" y="3729"/>
                    <a:pt x="2927541" y="10367"/>
                  </a:cubicBezTo>
                  <a:cubicBezTo>
                    <a:pt x="2934179" y="17005"/>
                    <a:pt x="2937909" y="26008"/>
                    <a:pt x="2937909" y="35396"/>
                  </a:cubicBezTo>
                  <a:lnTo>
                    <a:pt x="2937909" y="479108"/>
                  </a:lnTo>
                  <a:cubicBezTo>
                    <a:pt x="2937909" y="488496"/>
                    <a:pt x="2934179" y="497499"/>
                    <a:pt x="2927541" y="504137"/>
                  </a:cubicBezTo>
                  <a:cubicBezTo>
                    <a:pt x="2920903" y="510775"/>
                    <a:pt x="2911900" y="514504"/>
                    <a:pt x="2902513" y="514504"/>
                  </a:cubicBezTo>
                  <a:lnTo>
                    <a:pt x="35396" y="514504"/>
                  </a:lnTo>
                  <a:cubicBezTo>
                    <a:pt x="26008" y="514504"/>
                    <a:pt x="17005" y="510775"/>
                    <a:pt x="10367" y="504137"/>
                  </a:cubicBezTo>
                  <a:cubicBezTo>
                    <a:pt x="3729" y="497499"/>
                    <a:pt x="0" y="488496"/>
                    <a:pt x="0" y="479108"/>
                  </a:cubicBezTo>
                  <a:lnTo>
                    <a:pt x="0" y="35396"/>
                  </a:lnTo>
                  <a:cubicBezTo>
                    <a:pt x="0" y="26008"/>
                    <a:pt x="3729" y="17005"/>
                    <a:pt x="10367" y="10367"/>
                  </a:cubicBezTo>
                  <a:cubicBezTo>
                    <a:pt x="17005" y="3729"/>
                    <a:pt x="26008" y="0"/>
                    <a:pt x="3539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937909" cy="57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952352" y="5991225"/>
            <a:ext cx="10619140" cy="1701560"/>
          </a:xfrm>
          <a:custGeom>
            <a:avLst/>
            <a:gdLst/>
            <a:ahLst/>
            <a:cxnLst/>
            <a:rect r="r" b="b" t="t" l="l"/>
            <a:pathLst>
              <a:path h="1701560" w="10619140">
                <a:moveTo>
                  <a:pt x="0" y="0"/>
                </a:moveTo>
                <a:lnTo>
                  <a:pt x="10619140" y="0"/>
                </a:lnTo>
                <a:lnTo>
                  <a:pt x="10619140" y="1701560"/>
                </a:lnTo>
                <a:lnTo>
                  <a:pt x="0" y="1701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715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30930" y="3351149"/>
            <a:ext cx="4906432" cy="4435284"/>
          </a:xfrm>
          <a:custGeom>
            <a:avLst/>
            <a:gdLst/>
            <a:ahLst/>
            <a:cxnLst/>
            <a:rect r="r" b="b" t="t" l="l"/>
            <a:pathLst>
              <a:path h="4435284" w="4906432">
                <a:moveTo>
                  <a:pt x="0" y="0"/>
                </a:moveTo>
                <a:lnTo>
                  <a:pt x="4906432" y="0"/>
                </a:lnTo>
                <a:lnTo>
                  <a:pt x="4906432" y="4435284"/>
                </a:lnTo>
                <a:lnTo>
                  <a:pt x="0" y="4435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114112" y="8167603"/>
            <a:ext cx="6220653" cy="1881669"/>
          </a:xfrm>
          <a:custGeom>
            <a:avLst/>
            <a:gdLst/>
            <a:ahLst/>
            <a:cxnLst/>
            <a:rect r="r" b="b" t="t" l="l"/>
            <a:pathLst>
              <a:path h="1881669" w="6220653">
                <a:moveTo>
                  <a:pt x="0" y="0"/>
                </a:moveTo>
                <a:lnTo>
                  <a:pt x="6220653" y="0"/>
                </a:lnTo>
                <a:lnTo>
                  <a:pt x="6220653" y="1881669"/>
                </a:lnTo>
                <a:lnTo>
                  <a:pt x="0" y="18816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52" t="-16230" r="-1808" b="-5979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322758" y="8005560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63857" y="274955"/>
            <a:ext cx="10429311" cy="750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RESULTAN VEKTOR DENGAN METODE GRAFIS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66290" y="2132436"/>
            <a:ext cx="11457435" cy="238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Atur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umum untuk menggabungkan dua vektor dengan metode jajaran genjang  : </a:t>
            </a:r>
          </a:p>
          <a:p>
            <a:pPr algn="l" marL="496575" indent="-248288" lvl="1">
              <a:lnSpc>
                <a:spcPts val="3220"/>
              </a:lnSpc>
              <a:buAutoNum type="arabicPeriod" startAt="1"/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ua  vektor digambar mulai dari titik asal yang sama, dan</a:t>
            </a:r>
          </a:p>
          <a:p>
            <a:pPr algn="l" marL="496575" indent="-248288" lvl="1">
              <a:lnSpc>
                <a:spcPts val="3220"/>
              </a:lnSpc>
              <a:buAutoNum type="arabicPeriod" startAt="1"/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Buatlah sebuah jajaran genjang dibangun menggunakan pencerminan d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vektor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bag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sisi-sisi ya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erdekatan.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-625754" y="1795096"/>
            <a:ext cx="7641411" cy="65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2. METODE JAJARAN GENJANG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3550" y="2539573"/>
            <a:ext cx="4944288" cy="3186406"/>
            <a:chOff x="0" y="0"/>
            <a:chExt cx="1446264" cy="9320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6264" cy="932062"/>
            </a:xfrm>
            <a:custGeom>
              <a:avLst/>
              <a:gdLst/>
              <a:ahLst/>
              <a:cxnLst/>
              <a:rect r="r" b="b" t="t" l="l"/>
              <a:pathLst>
                <a:path h="932062" w="1446264">
                  <a:moveTo>
                    <a:pt x="79857" y="0"/>
                  </a:moveTo>
                  <a:lnTo>
                    <a:pt x="1366406" y="0"/>
                  </a:lnTo>
                  <a:cubicBezTo>
                    <a:pt x="1387586" y="0"/>
                    <a:pt x="1407898" y="8414"/>
                    <a:pt x="1422874" y="23390"/>
                  </a:cubicBezTo>
                  <a:cubicBezTo>
                    <a:pt x="1437850" y="38366"/>
                    <a:pt x="1446264" y="58678"/>
                    <a:pt x="1446264" y="79857"/>
                  </a:cubicBezTo>
                  <a:lnTo>
                    <a:pt x="1446264" y="852205"/>
                  </a:lnTo>
                  <a:cubicBezTo>
                    <a:pt x="1446264" y="896309"/>
                    <a:pt x="1410510" y="932062"/>
                    <a:pt x="1366406" y="932062"/>
                  </a:cubicBezTo>
                  <a:lnTo>
                    <a:pt x="79857" y="932062"/>
                  </a:lnTo>
                  <a:cubicBezTo>
                    <a:pt x="58678" y="932062"/>
                    <a:pt x="38366" y="923649"/>
                    <a:pt x="23390" y="908672"/>
                  </a:cubicBezTo>
                  <a:cubicBezTo>
                    <a:pt x="8414" y="893696"/>
                    <a:pt x="0" y="873384"/>
                    <a:pt x="0" y="852205"/>
                  </a:cubicBezTo>
                  <a:lnTo>
                    <a:pt x="0" y="79857"/>
                  </a:lnTo>
                  <a:cubicBezTo>
                    <a:pt x="0" y="58678"/>
                    <a:pt x="8414" y="38366"/>
                    <a:pt x="23390" y="23390"/>
                  </a:cubicBezTo>
                  <a:cubicBezTo>
                    <a:pt x="38366" y="8414"/>
                    <a:pt x="58678" y="0"/>
                    <a:pt x="7985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446264" cy="989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15379806" y="-936881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828663" y="451327"/>
            <a:ext cx="8181702" cy="1154745"/>
            <a:chOff x="0" y="0"/>
            <a:chExt cx="2154851" cy="304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4851" cy="304130"/>
            </a:xfrm>
            <a:custGeom>
              <a:avLst/>
              <a:gdLst/>
              <a:ahLst/>
              <a:cxnLst/>
              <a:rect r="r" b="b" t="t" l="l"/>
              <a:pathLst>
                <a:path h="304130" w="2154851">
                  <a:moveTo>
                    <a:pt x="48259" y="0"/>
                  </a:moveTo>
                  <a:lnTo>
                    <a:pt x="2106593" y="0"/>
                  </a:lnTo>
                  <a:cubicBezTo>
                    <a:pt x="2133245" y="0"/>
                    <a:pt x="2154851" y="21606"/>
                    <a:pt x="2154851" y="48259"/>
                  </a:cubicBezTo>
                  <a:lnTo>
                    <a:pt x="2154851" y="255872"/>
                  </a:lnTo>
                  <a:cubicBezTo>
                    <a:pt x="2154851" y="282524"/>
                    <a:pt x="2133245" y="304130"/>
                    <a:pt x="2106593" y="304130"/>
                  </a:cubicBezTo>
                  <a:lnTo>
                    <a:pt x="48259" y="304130"/>
                  </a:lnTo>
                  <a:cubicBezTo>
                    <a:pt x="35460" y="304130"/>
                    <a:pt x="23185" y="299046"/>
                    <a:pt x="14135" y="289996"/>
                  </a:cubicBezTo>
                  <a:cubicBezTo>
                    <a:pt x="5084" y="280946"/>
                    <a:pt x="0" y="268671"/>
                    <a:pt x="0" y="255872"/>
                  </a:cubicBezTo>
                  <a:lnTo>
                    <a:pt x="0" y="48259"/>
                  </a:lnTo>
                  <a:cubicBezTo>
                    <a:pt x="0" y="21606"/>
                    <a:pt x="21606" y="0"/>
                    <a:pt x="4825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154851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029432" y="524671"/>
            <a:ext cx="7907903" cy="1081402"/>
            <a:chOff x="0" y="0"/>
            <a:chExt cx="2082740" cy="2848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82740" cy="284814"/>
            </a:xfrm>
            <a:custGeom>
              <a:avLst/>
              <a:gdLst/>
              <a:ahLst/>
              <a:cxnLst/>
              <a:rect r="r" b="b" t="t" l="l"/>
              <a:pathLst>
                <a:path h="284814" w="2082740">
                  <a:moveTo>
                    <a:pt x="49930" y="0"/>
                  </a:moveTo>
                  <a:lnTo>
                    <a:pt x="2032810" y="0"/>
                  </a:lnTo>
                  <a:cubicBezTo>
                    <a:pt x="2046053" y="0"/>
                    <a:pt x="2058752" y="5260"/>
                    <a:pt x="2068116" y="14624"/>
                  </a:cubicBezTo>
                  <a:cubicBezTo>
                    <a:pt x="2077480" y="23988"/>
                    <a:pt x="2082740" y="36687"/>
                    <a:pt x="2082740" y="49930"/>
                  </a:cubicBezTo>
                  <a:lnTo>
                    <a:pt x="2082740" y="234884"/>
                  </a:lnTo>
                  <a:cubicBezTo>
                    <a:pt x="2082740" y="262459"/>
                    <a:pt x="2060386" y="284814"/>
                    <a:pt x="2032810" y="284814"/>
                  </a:cubicBezTo>
                  <a:lnTo>
                    <a:pt x="49930" y="284814"/>
                  </a:lnTo>
                  <a:cubicBezTo>
                    <a:pt x="22354" y="284814"/>
                    <a:pt x="0" y="262459"/>
                    <a:pt x="0" y="234884"/>
                  </a:cubicBezTo>
                  <a:lnTo>
                    <a:pt x="0" y="49930"/>
                  </a:lnTo>
                  <a:cubicBezTo>
                    <a:pt x="0" y="22354"/>
                    <a:pt x="22354" y="0"/>
                    <a:pt x="4993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082740" cy="3419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-10800000">
            <a:off x="-1949783" y="-714680"/>
            <a:ext cx="4054948" cy="4114800"/>
          </a:xfrm>
          <a:custGeom>
            <a:avLst/>
            <a:gdLst/>
            <a:ahLst/>
            <a:cxnLst/>
            <a:rect r="r" b="b" t="t" l="l"/>
            <a:pathLst>
              <a:path h="4114800" w="4054948">
                <a:moveTo>
                  <a:pt x="4054949" y="0"/>
                </a:moveTo>
                <a:lnTo>
                  <a:pt x="0" y="0"/>
                </a:lnTo>
                <a:lnTo>
                  <a:pt x="0" y="4114800"/>
                </a:lnTo>
                <a:lnTo>
                  <a:pt x="4054949" y="4114800"/>
                </a:lnTo>
                <a:lnTo>
                  <a:pt x="4054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825018" y="2679109"/>
            <a:ext cx="4642435" cy="2910658"/>
            <a:chOff x="0" y="0"/>
            <a:chExt cx="1357968" cy="8514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57968" cy="851402"/>
            </a:xfrm>
            <a:custGeom>
              <a:avLst/>
              <a:gdLst/>
              <a:ahLst/>
              <a:cxnLst/>
              <a:rect r="r" b="b" t="t" l="l"/>
              <a:pathLst>
                <a:path h="851402" w="1357968">
                  <a:moveTo>
                    <a:pt x="85050" y="0"/>
                  </a:moveTo>
                  <a:lnTo>
                    <a:pt x="1272918" y="0"/>
                  </a:lnTo>
                  <a:cubicBezTo>
                    <a:pt x="1319890" y="0"/>
                    <a:pt x="1357968" y="38078"/>
                    <a:pt x="1357968" y="85050"/>
                  </a:cubicBezTo>
                  <a:lnTo>
                    <a:pt x="1357968" y="766353"/>
                  </a:lnTo>
                  <a:cubicBezTo>
                    <a:pt x="1357968" y="788909"/>
                    <a:pt x="1349007" y="810542"/>
                    <a:pt x="1333057" y="826492"/>
                  </a:cubicBezTo>
                  <a:cubicBezTo>
                    <a:pt x="1317107" y="842442"/>
                    <a:pt x="1295475" y="851402"/>
                    <a:pt x="1272918" y="851402"/>
                  </a:cubicBezTo>
                  <a:lnTo>
                    <a:pt x="85050" y="851402"/>
                  </a:lnTo>
                  <a:cubicBezTo>
                    <a:pt x="62493" y="851402"/>
                    <a:pt x="40860" y="842442"/>
                    <a:pt x="24910" y="826492"/>
                  </a:cubicBezTo>
                  <a:cubicBezTo>
                    <a:pt x="8961" y="810542"/>
                    <a:pt x="0" y="788909"/>
                    <a:pt x="0" y="766353"/>
                  </a:cubicBezTo>
                  <a:lnTo>
                    <a:pt x="0" y="85050"/>
                  </a:lnTo>
                  <a:cubicBezTo>
                    <a:pt x="0" y="62493"/>
                    <a:pt x="8961" y="40860"/>
                    <a:pt x="24910" y="24910"/>
                  </a:cubicBezTo>
                  <a:cubicBezTo>
                    <a:pt x="40860" y="8961"/>
                    <a:pt x="62493" y="0"/>
                    <a:pt x="85050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357968" cy="908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552727" y="5822996"/>
            <a:ext cx="11672209" cy="1768448"/>
            <a:chOff x="0" y="0"/>
            <a:chExt cx="3074162" cy="4657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074162" cy="465764"/>
            </a:xfrm>
            <a:custGeom>
              <a:avLst/>
              <a:gdLst/>
              <a:ahLst/>
              <a:cxnLst/>
              <a:rect r="r" b="b" t="t" l="l"/>
              <a:pathLst>
                <a:path h="465764" w="3074162">
                  <a:moveTo>
                    <a:pt x="33827" y="0"/>
                  </a:moveTo>
                  <a:lnTo>
                    <a:pt x="3040335" y="0"/>
                  </a:lnTo>
                  <a:cubicBezTo>
                    <a:pt x="3049307" y="0"/>
                    <a:pt x="3057911" y="3564"/>
                    <a:pt x="3064254" y="9908"/>
                  </a:cubicBezTo>
                  <a:cubicBezTo>
                    <a:pt x="3070598" y="16252"/>
                    <a:pt x="3074162" y="24856"/>
                    <a:pt x="3074162" y="33827"/>
                  </a:cubicBezTo>
                  <a:lnTo>
                    <a:pt x="3074162" y="431937"/>
                  </a:lnTo>
                  <a:cubicBezTo>
                    <a:pt x="3074162" y="450619"/>
                    <a:pt x="3059017" y="465764"/>
                    <a:pt x="3040335" y="465764"/>
                  </a:cubicBezTo>
                  <a:lnTo>
                    <a:pt x="33827" y="465764"/>
                  </a:lnTo>
                  <a:cubicBezTo>
                    <a:pt x="24856" y="465764"/>
                    <a:pt x="16252" y="462200"/>
                    <a:pt x="9908" y="455856"/>
                  </a:cubicBezTo>
                  <a:cubicBezTo>
                    <a:pt x="3564" y="449512"/>
                    <a:pt x="0" y="440908"/>
                    <a:pt x="0" y="431937"/>
                  </a:cubicBezTo>
                  <a:lnTo>
                    <a:pt x="0" y="33827"/>
                  </a:lnTo>
                  <a:cubicBezTo>
                    <a:pt x="0" y="24856"/>
                    <a:pt x="3564" y="16252"/>
                    <a:pt x="9908" y="9908"/>
                  </a:cubicBezTo>
                  <a:cubicBezTo>
                    <a:pt x="16252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3074162" cy="522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60114" y="5896076"/>
            <a:ext cx="11457435" cy="1632235"/>
            <a:chOff x="0" y="0"/>
            <a:chExt cx="3017596" cy="4298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017596" cy="429889"/>
            </a:xfrm>
            <a:custGeom>
              <a:avLst/>
              <a:gdLst/>
              <a:ahLst/>
              <a:cxnLst/>
              <a:rect r="r" b="b" t="t" l="l"/>
              <a:pathLst>
                <a:path h="429889" w="3017596">
                  <a:moveTo>
                    <a:pt x="34461" y="0"/>
                  </a:moveTo>
                  <a:lnTo>
                    <a:pt x="2983135" y="0"/>
                  </a:lnTo>
                  <a:cubicBezTo>
                    <a:pt x="3002167" y="0"/>
                    <a:pt x="3017596" y="15429"/>
                    <a:pt x="3017596" y="34461"/>
                  </a:cubicBezTo>
                  <a:lnTo>
                    <a:pt x="3017596" y="395428"/>
                  </a:lnTo>
                  <a:cubicBezTo>
                    <a:pt x="3017596" y="414460"/>
                    <a:pt x="3002167" y="429889"/>
                    <a:pt x="2983135" y="429889"/>
                  </a:cubicBezTo>
                  <a:lnTo>
                    <a:pt x="34461" y="429889"/>
                  </a:lnTo>
                  <a:cubicBezTo>
                    <a:pt x="15429" y="429889"/>
                    <a:pt x="0" y="414460"/>
                    <a:pt x="0" y="395428"/>
                  </a:cubicBezTo>
                  <a:lnTo>
                    <a:pt x="0" y="34461"/>
                  </a:lnTo>
                  <a:cubicBezTo>
                    <a:pt x="0" y="15429"/>
                    <a:pt x="15429" y="0"/>
                    <a:pt x="34461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3017596" cy="487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050206" y="2918427"/>
            <a:ext cx="4182089" cy="2477594"/>
          </a:xfrm>
          <a:custGeom>
            <a:avLst/>
            <a:gdLst/>
            <a:ahLst/>
            <a:cxnLst/>
            <a:rect r="r" b="b" t="t" l="l"/>
            <a:pathLst>
              <a:path h="2477594" w="4182089">
                <a:moveTo>
                  <a:pt x="0" y="0"/>
                </a:moveTo>
                <a:lnTo>
                  <a:pt x="4182089" y="0"/>
                </a:lnTo>
                <a:lnTo>
                  <a:pt x="4182089" y="2477593"/>
                </a:lnTo>
                <a:lnTo>
                  <a:pt x="0" y="247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49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107594" y="8737450"/>
            <a:ext cx="5345270" cy="903790"/>
          </a:xfrm>
          <a:custGeom>
            <a:avLst/>
            <a:gdLst/>
            <a:ahLst/>
            <a:cxnLst/>
            <a:rect r="r" b="b" t="t" l="l"/>
            <a:pathLst>
              <a:path h="903790" w="5345270">
                <a:moveTo>
                  <a:pt x="0" y="0"/>
                </a:moveTo>
                <a:lnTo>
                  <a:pt x="5345270" y="0"/>
                </a:lnTo>
                <a:lnTo>
                  <a:pt x="5345270" y="903790"/>
                </a:lnTo>
                <a:lnTo>
                  <a:pt x="0" y="903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-2887062" y="6860419"/>
            <a:ext cx="11672209" cy="1437132"/>
            <a:chOff x="0" y="0"/>
            <a:chExt cx="3074162" cy="37850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074162" cy="378504"/>
            </a:xfrm>
            <a:custGeom>
              <a:avLst/>
              <a:gdLst/>
              <a:ahLst/>
              <a:cxnLst/>
              <a:rect r="r" b="b" t="t" l="l"/>
              <a:pathLst>
                <a:path h="378504" w="3074162">
                  <a:moveTo>
                    <a:pt x="33827" y="0"/>
                  </a:moveTo>
                  <a:lnTo>
                    <a:pt x="3040335" y="0"/>
                  </a:lnTo>
                  <a:cubicBezTo>
                    <a:pt x="3049307" y="0"/>
                    <a:pt x="3057911" y="3564"/>
                    <a:pt x="3064254" y="9908"/>
                  </a:cubicBezTo>
                  <a:cubicBezTo>
                    <a:pt x="3070598" y="16252"/>
                    <a:pt x="3074162" y="24856"/>
                    <a:pt x="3074162" y="33827"/>
                  </a:cubicBezTo>
                  <a:lnTo>
                    <a:pt x="3074162" y="344677"/>
                  </a:lnTo>
                  <a:cubicBezTo>
                    <a:pt x="3074162" y="363359"/>
                    <a:pt x="3059017" y="378504"/>
                    <a:pt x="3040335" y="378504"/>
                  </a:cubicBezTo>
                  <a:lnTo>
                    <a:pt x="33827" y="378504"/>
                  </a:lnTo>
                  <a:cubicBezTo>
                    <a:pt x="24856" y="378504"/>
                    <a:pt x="16252" y="374940"/>
                    <a:pt x="9908" y="368596"/>
                  </a:cubicBezTo>
                  <a:cubicBezTo>
                    <a:pt x="3564" y="362252"/>
                    <a:pt x="0" y="353648"/>
                    <a:pt x="0" y="344677"/>
                  </a:cubicBezTo>
                  <a:lnTo>
                    <a:pt x="0" y="33827"/>
                  </a:lnTo>
                  <a:cubicBezTo>
                    <a:pt x="0" y="24856"/>
                    <a:pt x="3564" y="16252"/>
                    <a:pt x="9908" y="9908"/>
                  </a:cubicBezTo>
                  <a:cubicBezTo>
                    <a:pt x="16252" y="3564"/>
                    <a:pt x="24856" y="0"/>
                    <a:pt x="33827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3074162" cy="4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332294" y="6969073"/>
            <a:ext cx="9027770" cy="1429955"/>
            <a:chOff x="0" y="0"/>
            <a:chExt cx="2377684" cy="37661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377684" cy="376614"/>
            </a:xfrm>
            <a:custGeom>
              <a:avLst/>
              <a:gdLst/>
              <a:ahLst/>
              <a:cxnLst/>
              <a:rect r="r" b="b" t="t" l="l"/>
              <a:pathLst>
                <a:path h="376614" w="2377684">
                  <a:moveTo>
                    <a:pt x="43736" y="0"/>
                  </a:moveTo>
                  <a:lnTo>
                    <a:pt x="2333948" y="0"/>
                  </a:lnTo>
                  <a:cubicBezTo>
                    <a:pt x="2358103" y="0"/>
                    <a:pt x="2377684" y="19581"/>
                    <a:pt x="2377684" y="43736"/>
                  </a:cubicBezTo>
                  <a:lnTo>
                    <a:pt x="2377684" y="332878"/>
                  </a:lnTo>
                  <a:cubicBezTo>
                    <a:pt x="2377684" y="344477"/>
                    <a:pt x="2373076" y="355602"/>
                    <a:pt x="2364874" y="363804"/>
                  </a:cubicBezTo>
                  <a:cubicBezTo>
                    <a:pt x="2356672" y="372006"/>
                    <a:pt x="2345548" y="376614"/>
                    <a:pt x="2333948" y="376614"/>
                  </a:cubicBezTo>
                  <a:lnTo>
                    <a:pt x="43736" y="376614"/>
                  </a:lnTo>
                  <a:cubicBezTo>
                    <a:pt x="19581" y="376614"/>
                    <a:pt x="0" y="357032"/>
                    <a:pt x="0" y="332878"/>
                  </a:cubicBezTo>
                  <a:lnTo>
                    <a:pt x="0" y="43736"/>
                  </a:lnTo>
                  <a:cubicBezTo>
                    <a:pt x="0" y="32136"/>
                    <a:pt x="4608" y="21012"/>
                    <a:pt x="12810" y="12810"/>
                  </a:cubicBezTo>
                  <a:cubicBezTo>
                    <a:pt x="21012" y="4608"/>
                    <a:pt x="32136" y="0"/>
                    <a:pt x="4373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2377684" cy="4337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-14501" y="7154052"/>
            <a:ext cx="8392185" cy="1059996"/>
          </a:xfrm>
          <a:custGeom>
            <a:avLst/>
            <a:gdLst/>
            <a:ahLst/>
            <a:cxnLst/>
            <a:rect r="r" b="b" t="t" l="l"/>
            <a:pathLst>
              <a:path h="1059996" w="8392185">
                <a:moveTo>
                  <a:pt x="0" y="0"/>
                </a:moveTo>
                <a:lnTo>
                  <a:pt x="8392185" y="0"/>
                </a:lnTo>
                <a:lnTo>
                  <a:pt x="8392185" y="1059996"/>
                </a:lnTo>
                <a:lnTo>
                  <a:pt x="0" y="10599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930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1238458" y="2039920"/>
            <a:ext cx="5489850" cy="3335400"/>
            <a:chOff x="0" y="0"/>
            <a:chExt cx="1445886" cy="87845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45886" cy="878459"/>
            </a:xfrm>
            <a:custGeom>
              <a:avLst/>
              <a:gdLst/>
              <a:ahLst/>
              <a:cxnLst/>
              <a:rect r="r" b="b" t="t" l="l"/>
              <a:pathLst>
                <a:path h="878459" w="1445886">
                  <a:moveTo>
                    <a:pt x="71921" y="0"/>
                  </a:moveTo>
                  <a:lnTo>
                    <a:pt x="1373965" y="0"/>
                  </a:lnTo>
                  <a:cubicBezTo>
                    <a:pt x="1393040" y="0"/>
                    <a:pt x="1411333" y="7577"/>
                    <a:pt x="1424821" y="21065"/>
                  </a:cubicBezTo>
                  <a:cubicBezTo>
                    <a:pt x="1438309" y="34553"/>
                    <a:pt x="1445886" y="52847"/>
                    <a:pt x="1445886" y="71921"/>
                  </a:cubicBezTo>
                  <a:lnTo>
                    <a:pt x="1445886" y="806538"/>
                  </a:lnTo>
                  <a:cubicBezTo>
                    <a:pt x="1445886" y="846259"/>
                    <a:pt x="1413686" y="878459"/>
                    <a:pt x="1373965" y="878459"/>
                  </a:cubicBezTo>
                  <a:lnTo>
                    <a:pt x="71921" y="878459"/>
                  </a:lnTo>
                  <a:cubicBezTo>
                    <a:pt x="32200" y="878459"/>
                    <a:pt x="0" y="846259"/>
                    <a:pt x="0" y="806538"/>
                  </a:cubicBezTo>
                  <a:lnTo>
                    <a:pt x="0" y="71921"/>
                  </a:lnTo>
                  <a:cubicBezTo>
                    <a:pt x="0" y="32200"/>
                    <a:pt x="32200" y="0"/>
                    <a:pt x="71921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1445886" cy="935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399385" y="2014049"/>
            <a:ext cx="5156034" cy="3232669"/>
            <a:chOff x="0" y="0"/>
            <a:chExt cx="1357968" cy="85140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357968" cy="851402"/>
            </a:xfrm>
            <a:custGeom>
              <a:avLst/>
              <a:gdLst/>
              <a:ahLst/>
              <a:cxnLst/>
              <a:rect r="r" b="b" t="t" l="l"/>
              <a:pathLst>
                <a:path h="851402" w="1357968">
                  <a:moveTo>
                    <a:pt x="76578" y="0"/>
                  </a:moveTo>
                  <a:lnTo>
                    <a:pt x="1281390" y="0"/>
                  </a:lnTo>
                  <a:cubicBezTo>
                    <a:pt x="1323683" y="0"/>
                    <a:pt x="1357968" y="34285"/>
                    <a:pt x="1357968" y="76578"/>
                  </a:cubicBezTo>
                  <a:lnTo>
                    <a:pt x="1357968" y="774825"/>
                  </a:lnTo>
                  <a:cubicBezTo>
                    <a:pt x="1357968" y="817117"/>
                    <a:pt x="1323683" y="851402"/>
                    <a:pt x="1281390" y="851402"/>
                  </a:cubicBezTo>
                  <a:lnTo>
                    <a:pt x="76578" y="851402"/>
                  </a:lnTo>
                  <a:cubicBezTo>
                    <a:pt x="34285" y="851402"/>
                    <a:pt x="0" y="817117"/>
                    <a:pt x="0" y="774825"/>
                  </a:cubicBezTo>
                  <a:lnTo>
                    <a:pt x="0" y="76578"/>
                  </a:lnTo>
                  <a:cubicBezTo>
                    <a:pt x="0" y="34285"/>
                    <a:pt x="34285" y="0"/>
                    <a:pt x="76578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1357968" cy="908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37" id="37"/>
          <p:cNvSpPr/>
          <p:nvPr/>
        </p:nvSpPr>
        <p:spPr>
          <a:xfrm>
            <a:off x="9314602" y="1741272"/>
            <a:ext cx="0" cy="798389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8" id="38"/>
          <p:cNvSpPr/>
          <p:nvPr/>
        </p:nvSpPr>
        <p:spPr>
          <a:xfrm flipH="false" flipV="false" rot="0">
            <a:off x="11809789" y="2039920"/>
            <a:ext cx="4335225" cy="3065249"/>
          </a:xfrm>
          <a:custGeom>
            <a:avLst/>
            <a:gdLst/>
            <a:ahLst/>
            <a:cxnLst/>
            <a:rect r="r" b="b" t="t" l="l"/>
            <a:pathLst>
              <a:path h="3065249" w="4335225">
                <a:moveTo>
                  <a:pt x="0" y="0"/>
                </a:moveTo>
                <a:lnTo>
                  <a:pt x="4335226" y="0"/>
                </a:lnTo>
                <a:lnTo>
                  <a:pt x="4335226" y="3065250"/>
                </a:lnTo>
                <a:lnTo>
                  <a:pt x="0" y="3065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9165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483329" y="7794523"/>
            <a:ext cx="8804671" cy="1463777"/>
          </a:xfrm>
          <a:custGeom>
            <a:avLst/>
            <a:gdLst/>
            <a:ahLst/>
            <a:cxnLst/>
            <a:rect r="r" b="b" t="t" l="l"/>
            <a:pathLst>
              <a:path h="1463777" w="8804671">
                <a:moveTo>
                  <a:pt x="0" y="0"/>
                </a:moveTo>
                <a:lnTo>
                  <a:pt x="8804671" y="0"/>
                </a:lnTo>
                <a:lnTo>
                  <a:pt x="8804671" y="1463777"/>
                </a:lnTo>
                <a:lnTo>
                  <a:pt x="0" y="1463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-5345" y="9658491"/>
            <a:ext cx="9314602" cy="36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selisi</a:t>
            </a:r>
            <a:r>
              <a:rPr lang="en-US" sz="20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 antara dua vektor = jumlah vektor pertama ditambah selisih negatif vektor kedua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005408" y="621006"/>
            <a:ext cx="8008808" cy="70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90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PERKALIAN VEKTOR DANGAN SKALAR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-238125" y="5727629"/>
            <a:ext cx="9314602" cy="6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selisi</a:t>
            </a:r>
            <a:r>
              <a:rPr lang="en-US" sz="33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 antara dua vektor didefinisikan sebagai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940588" y="5819876"/>
            <a:ext cx="8073629" cy="1491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perkali</a:t>
            </a:r>
            <a:r>
              <a:rPr lang="en-US" sz="28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sebuah vektor dengan skalar positif c mengubah besar vektor tersebut dengan faktor c tetapi </a:t>
            </a:r>
            <a:r>
              <a:rPr lang="en-US" sz="2800">
                <a:solidFill>
                  <a:srgbClr val="CE2224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tidak mengubah arahnya. 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658005" y="1129327"/>
            <a:ext cx="5015379" cy="1154745"/>
            <a:chOff x="0" y="0"/>
            <a:chExt cx="1320923" cy="30413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320923" cy="304130"/>
            </a:xfrm>
            <a:custGeom>
              <a:avLst/>
              <a:gdLst/>
              <a:ahLst/>
              <a:cxnLst/>
              <a:rect r="r" b="b" t="t" l="l"/>
              <a:pathLst>
                <a:path h="304130" w="1320923">
                  <a:moveTo>
                    <a:pt x="78725" y="0"/>
                  </a:moveTo>
                  <a:lnTo>
                    <a:pt x="1242198" y="0"/>
                  </a:lnTo>
                  <a:cubicBezTo>
                    <a:pt x="1285676" y="0"/>
                    <a:pt x="1320923" y="35247"/>
                    <a:pt x="1320923" y="78725"/>
                  </a:cubicBezTo>
                  <a:lnTo>
                    <a:pt x="1320923" y="225405"/>
                  </a:lnTo>
                  <a:cubicBezTo>
                    <a:pt x="1320923" y="268884"/>
                    <a:pt x="1285676" y="304130"/>
                    <a:pt x="1242198" y="304130"/>
                  </a:cubicBezTo>
                  <a:lnTo>
                    <a:pt x="78725" y="304130"/>
                  </a:lnTo>
                  <a:cubicBezTo>
                    <a:pt x="35247" y="304130"/>
                    <a:pt x="0" y="268884"/>
                    <a:pt x="0" y="225405"/>
                  </a:cubicBezTo>
                  <a:lnTo>
                    <a:pt x="0" y="78725"/>
                  </a:lnTo>
                  <a:cubicBezTo>
                    <a:pt x="0" y="35247"/>
                    <a:pt x="35247" y="0"/>
                    <a:pt x="78725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57150"/>
              <a:ext cx="1320923" cy="3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658005" y="1190184"/>
            <a:ext cx="5015379" cy="1102176"/>
            <a:chOff x="0" y="0"/>
            <a:chExt cx="1320923" cy="29028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320923" cy="290285"/>
            </a:xfrm>
            <a:custGeom>
              <a:avLst/>
              <a:gdLst/>
              <a:ahLst/>
              <a:cxnLst/>
              <a:rect r="r" b="b" t="t" l="l"/>
              <a:pathLst>
                <a:path h="290285" w="1320923">
                  <a:moveTo>
                    <a:pt x="78725" y="0"/>
                  </a:moveTo>
                  <a:lnTo>
                    <a:pt x="1242198" y="0"/>
                  </a:lnTo>
                  <a:cubicBezTo>
                    <a:pt x="1285676" y="0"/>
                    <a:pt x="1320923" y="35247"/>
                    <a:pt x="1320923" y="78725"/>
                  </a:cubicBezTo>
                  <a:lnTo>
                    <a:pt x="1320923" y="211560"/>
                  </a:lnTo>
                  <a:cubicBezTo>
                    <a:pt x="1320923" y="255039"/>
                    <a:pt x="1285676" y="290285"/>
                    <a:pt x="1242198" y="290285"/>
                  </a:cubicBezTo>
                  <a:lnTo>
                    <a:pt x="78725" y="290285"/>
                  </a:lnTo>
                  <a:cubicBezTo>
                    <a:pt x="35247" y="290285"/>
                    <a:pt x="0" y="255039"/>
                    <a:pt x="0" y="211560"/>
                  </a:cubicBezTo>
                  <a:lnTo>
                    <a:pt x="0" y="78725"/>
                  </a:lnTo>
                  <a:cubicBezTo>
                    <a:pt x="0" y="35247"/>
                    <a:pt x="35247" y="0"/>
                    <a:pt x="78725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320923" cy="347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969882" y="1237442"/>
            <a:ext cx="4423420" cy="776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Pengurangan Vektor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C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10393" y="1181100"/>
            <a:ext cx="9548907" cy="1327638"/>
            <a:chOff x="0" y="0"/>
            <a:chExt cx="2514938" cy="349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57993" y="1028700"/>
            <a:ext cx="9548907" cy="1327638"/>
            <a:chOff x="0" y="0"/>
            <a:chExt cx="2514938" cy="3496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938" cy="349666"/>
            </a:xfrm>
            <a:custGeom>
              <a:avLst/>
              <a:gdLst/>
              <a:ahLst/>
              <a:cxnLst/>
              <a:rect r="r" b="b" t="t" l="l"/>
              <a:pathLst>
                <a:path h="349666" w="2514938">
                  <a:moveTo>
                    <a:pt x="41349" y="0"/>
                  </a:moveTo>
                  <a:lnTo>
                    <a:pt x="2473589" y="0"/>
                  </a:lnTo>
                  <a:cubicBezTo>
                    <a:pt x="2484556" y="0"/>
                    <a:pt x="2495073" y="4356"/>
                    <a:pt x="2502827" y="12111"/>
                  </a:cubicBezTo>
                  <a:cubicBezTo>
                    <a:pt x="2510582" y="19865"/>
                    <a:pt x="2514938" y="30383"/>
                    <a:pt x="2514938" y="41349"/>
                  </a:cubicBezTo>
                  <a:lnTo>
                    <a:pt x="2514938" y="308317"/>
                  </a:lnTo>
                  <a:cubicBezTo>
                    <a:pt x="2514938" y="319284"/>
                    <a:pt x="2510582" y="329801"/>
                    <a:pt x="2502827" y="337555"/>
                  </a:cubicBezTo>
                  <a:cubicBezTo>
                    <a:pt x="2495073" y="345310"/>
                    <a:pt x="2484556" y="349666"/>
                    <a:pt x="2473589" y="349666"/>
                  </a:cubicBezTo>
                  <a:lnTo>
                    <a:pt x="41349" y="349666"/>
                  </a:lnTo>
                  <a:cubicBezTo>
                    <a:pt x="30383" y="349666"/>
                    <a:pt x="19865" y="345310"/>
                    <a:pt x="12111" y="337555"/>
                  </a:cubicBezTo>
                  <a:cubicBezTo>
                    <a:pt x="4356" y="329801"/>
                    <a:pt x="0" y="319284"/>
                    <a:pt x="0" y="308317"/>
                  </a:cubicBezTo>
                  <a:lnTo>
                    <a:pt x="0" y="41349"/>
                  </a:lnTo>
                  <a:cubicBezTo>
                    <a:pt x="0" y="30383"/>
                    <a:pt x="4356" y="19865"/>
                    <a:pt x="12111" y="12111"/>
                  </a:cubicBezTo>
                  <a:cubicBezTo>
                    <a:pt x="19865" y="4356"/>
                    <a:pt x="30383" y="0"/>
                    <a:pt x="41349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514938" cy="40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185903" y="3060933"/>
            <a:ext cx="9073397" cy="6197367"/>
            <a:chOff x="0" y="0"/>
            <a:chExt cx="2389701" cy="1632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89701" cy="1632228"/>
            </a:xfrm>
            <a:custGeom>
              <a:avLst/>
              <a:gdLst/>
              <a:ahLst/>
              <a:cxnLst/>
              <a:rect r="r" b="b" t="t" l="l"/>
              <a:pathLst>
                <a:path h="1632228" w="2389701">
                  <a:moveTo>
                    <a:pt x="43516" y="0"/>
                  </a:moveTo>
                  <a:lnTo>
                    <a:pt x="2346185" y="0"/>
                  </a:lnTo>
                  <a:cubicBezTo>
                    <a:pt x="2357727" y="0"/>
                    <a:pt x="2368795" y="4585"/>
                    <a:pt x="2376956" y="12746"/>
                  </a:cubicBezTo>
                  <a:cubicBezTo>
                    <a:pt x="2385117" y="20906"/>
                    <a:pt x="2389701" y="31975"/>
                    <a:pt x="2389701" y="43516"/>
                  </a:cubicBezTo>
                  <a:lnTo>
                    <a:pt x="2389701" y="1588713"/>
                  </a:lnTo>
                  <a:cubicBezTo>
                    <a:pt x="2389701" y="1600254"/>
                    <a:pt x="2385117" y="1611322"/>
                    <a:pt x="2376956" y="1619483"/>
                  </a:cubicBezTo>
                  <a:cubicBezTo>
                    <a:pt x="2368795" y="1627644"/>
                    <a:pt x="2357727" y="1632228"/>
                    <a:pt x="2346185" y="1632228"/>
                  </a:cubicBezTo>
                  <a:lnTo>
                    <a:pt x="43516" y="1632228"/>
                  </a:lnTo>
                  <a:cubicBezTo>
                    <a:pt x="31975" y="1632228"/>
                    <a:pt x="20906" y="1627644"/>
                    <a:pt x="12746" y="1619483"/>
                  </a:cubicBezTo>
                  <a:cubicBezTo>
                    <a:pt x="4585" y="1611322"/>
                    <a:pt x="0" y="1600254"/>
                    <a:pt x="0" y="1588713"/>
                  </a:cubicBezTo>
                  <a:lnTo>
                    <a:pt x="0" y="43516"/>
                  </a:lnTo>
                  <a:cubicBezTo>
                    <a:pt x="0" y="31975"/>
                    <a:pt x="4585" y="20906"/>
                    <a:pt x="12746" y="12746"/>
                  </a:cubicBezTo>
                  <a:cubicBezTo>
                    <a:pt x="20906" y="4585"/>
                    <a:pt x="31975" y="0"/>
                    <a:pt x="43516" y="0"/>
                  </a:cubicBezTo>
                  <a:close/>
                </a:path>
              </a:pathLst>
            </a:custGeom>
            <a:solidFill>
              <a:srgbClr val="FFEE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389701" cy="1689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537" y="3060933"/>
            <a:ext cx="6244456" cy="3736147"/>
            <a:chOff x="0" y="0"/>
            <a:chExt cx="1644631" cy="984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44630" cy="984006"/>
            </a:xfrm>
            <a:custGeom>
              <a:avLst/>
              <a:gdLst/>
              <a:ahLst/>
              <a:cxnLst/>
              <a:rect r="r" b="b" t="t" l="l"/>
              <a:pathLst>
                <a:path h="984006" w="1644630">
                  <a:moveTo>
                    <a:pt x="63230" y="0"/>
                  </a:moveTo>
                  <a:lnTo>
                    <a:pt x="1581400" y="0"/>
                  </a:lnTo>
                  <a:cubicBezTo>
                    <a:pt x="1616321" y="0"/>
                    <a:pt x="1644630" y="28309"/>
                    <a:pt x="1644630" y="63230"/>
                  </a:cubicBezTo>
                  <a:lnTo>
                    <a:pt x="1644630" y="920776"/>
                  </a:lnTo>
                  <a:cubicBezTo>
                    <a:pt x="1644630" y="937545"/>
                    <a:pt x="1637969" y="953628"/>
                    <a:pt x="1626111" y="965486"/>
                  </a:cubicBezTo>
                  <a:cubicBezTo>
                    <a:pt x="1614253" y="977344"/>
                    <a:pt x="1598170" y="984006"/>
                    <a:pt x="1581400" y="984006"/>
                  </a:cubicBezTo>
                  <a:lnTo>
                    <a:pt x="63230" y="984006"/>
                  </a:lnTo>
                  <a:cubicBezTo>
                    <a:pt x="28309" y="984006"/>
                    <a:pt x="0" y="955697"/>
                    <a:pt x="0" y="920776"/>
                  </a:cubicBezTo>
                  <a:lnTo>
                    <a:pt x="0" y="63230"/>
                  </a:lnTo>
                  <a:cubicBezTo>
                    <a:pt x="0" y="28309"/>
                    <a:pt x="28309" y="0"/>
                    <a:pt x="63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644631" cy="1041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5400000">
            <a:off x="10423283" y="2733010"/>
            <a:ext cx="4598636" cy="7918507"/>
          </a:xfrm>
          <a:custGeom>
            <a:avLst/>
            <a:gdLst/>
            <a:ahLst/>
            <a:cxnLst/>
            <a:rect r="r" b="b" t="t" l="l"/>
            <a:pathLst>
              <a:path h="7918507" w="4598636">
                <a:moveTo>
                  <a:pt x="0" y="0"/>
                </a:moveTo>
                <a:lnTo>
                  <a:pt x="4598636" y="0"/>
                </a:lnTo>
                <a:lnTo>
                  <a:pt x="4598636" y="7918507"/>
                </a:lnTo>
                <a:lnTo>
                  <a:pt x="0" y="7918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6135" t="-3260" r="-5983" b="-77123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11097392" y="5309930"/>
            <a:ext cx="2611873" cy="1945048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6" id="16"/>
          <p:cNvSpPr/>
          <p:nvPr/>
        </p:nvSpPr>
        <p:spPr>
          <a:xfrm flipV="true">
            <a:off x="12437762" y="7293104"/>
            <a:ext cx="1259632" cy="1323511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1097392" y="5342826"/>
            <a:ext cx="1305936" cy="3273789"/>
          </a:xfrm>
          <a:prstGeom prst="line">
            <a:avLst/>
          </a:prstGeom>
          <a:ln cap="flat" w="95250">
            <a:solidFill>
              <a:srgbClr val="A66E38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79148" y="4210146"/>
            <a:ext cx="2193599" cy="105541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133342" y="4218611"/>
            <a:ext cx="2628013" cy="132769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250073" y="5457498"/>
            <a:ext cx="1227245" cy="109088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622253" y="5777688"/>
            <a:ext cx="516752" cy="450502"/>
          </a:xfrm>
          <a:prstGeom prst="rect">
            <a:avLst/>
          </a:prstGeom>
        </p:spPr>
      </p:pic>
      <p:sp>
        <p:nvSpPr>
          <p:cNvPr name="Freeform 22" id="22"/>
          <p:cNvSpPr/>
          <p:nvPr/>
        </p:nvSpPr>
        <p:spPr>
          <a:xfrm flipH="true" flipV="false" rot="0">
            <a:off x="1531096" y="7212021"/>
            <a:ext cx="5742110" cy="2046279"/>
          </a:xfrm>
          <a:custGeom>
            <a:avLst/>
            <a:gdLst/>
            <a:ahLst/>
            <a:cxnLst/>
            <a:rect r="r" b="b" t="t" l="l"/>
            <a:pathLst>
              <a:path h="2046279" w="5742110">
                <a:moveTo>
                  <a:pt x="5742110" y="0"/>
                </a:moveTo>
                <a:lnTo>
                  <a:pt x="0" y="0"/>
                </a:lnTo>
                <a:lnTo>
                  <a:pt x="0" y="2046279"/>
                </a:lnTo>
                <a:lnTo>
                  <a:pt x="5742110" y="2046279"/>
                </a:lnTo>
                <a:lnTo>
                  <a:pt x="57421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8127412" y="1144197"/>
            <a:ext cx="8597888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Operasi Pengurangan Vektor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03329" y="7392865"/>
            <a:ext cx="788073" cy="62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-</a:t>
            </a:r>
            <a:r>
              <a:rPr lang="en-US" sz="350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 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32447" y="5817212"/>
            <a:ext cx="788073" cy="62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18645" y="6626955"/>
            <a:ext cx="1433644" cy="62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v +(- a)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935467" y="3230083"/>
            <a:ext cx="4316398" cy="867719"/>
            <a:chOff x="0" y="0"/>
            <a:chExt cx="1136829" cy="22853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1463146" y="3311835"/>
            <a:ext cx="326104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Geometris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277566" y="3230083"/>
            <a:ext cx="4316398" cy="867719"/>
            <a:chOff x="0" y="0"/>
            <a:chExt cx="1136829" cy="22853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36829" cy="228535"/>
            </a:xfrm>
            <a:custGeom>
              <a:avLst/>
              <a:gdLst/>
              <a:ahLst/>
              <a:cxnLst/>
              <a:rect r="r" b="b" t="t" l="l"/>
              <a:pathLst>
                <a:path h="228535" w="1136829">
                  <a:moveTo>
                    <a:pt x="91474" y="0"/>
                  </a:moveTo>
                  <a:lnTo>
                    <a:pt x="1045355" y="0"/>
                  </a:lnTo>
                  <a:cubicBezTo>
                    <a:pt x="1095875" y="0"/>
                    <a:pt x="1136829" y="40954"/>
                    <a:pt x="1136829" y="91474"/>
                  </a:cubicBezTo>
                  <a:lnTo>
                    <a:pt x="1136829" y="137061"/>
                  </a:lnTo>
                  <a:cubicBezTo>
                    <a:pt x="1136829" y="187581"/>
                    <a:pt x="1095875" y="228535"/>
                    <a:pt x="1045355" y="228535"/>
                  </a:cubicBezTo>
                  <a:lnTo>
                    <a:pt x="91474" y="228535"/>
                  </a:lnTo>
                  <a:cubicBezTo>
                    <a:pt x="40954" y="228535"/>
                    <a:pt x="0" y="187581"/>
                    <a:pt x="0" y="137061"/>
                  </a:cubicBezTo>
                  <a:lnTo>
                    <a:pt x="0" y="91474"/>
                  </a:lnTo>
                  <a:cubicBezTo>
                    <a:pt x="0" y="40954"/>
                    <a:pt x="40954" y="0"/>
                    <a:pt x="91474" y="0"/>
                  </a:cubicBezTo>
                  <a:close/>
                </a:path>
              </a:pathLst>
            </a:custGeom>
            <a:solidFill>
              <a:srgbClr val="FFAD6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1136829" cy="285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720044" y="3311835"/>
            <a:ext cx="3431443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Secara Komponen</a:t>
            </a:r>
          </a:p>
        </p:txBody>
      </p:sp>
      <p:sp>
        <p:nvSpPr>
          <p:cNvPr name="AutoShape 35" id="35"/>
          <p:cNvSpPr/>
          <p:nvPr/>
        </p:nvSpPr>
        <p:spPr>
          <a:xfrm flipV="true">
            <a:off x="13731893" y="5954820"/>
            <a:ext cx="1259632" cy="1323511"/>
          </a:xfrm>
          <a:prstGeom prst="line">
            <a:avLst/>
          </a:prstGeom>
          <a:ln cap="flat" w="95250">
            <a:solidFill>
              <a:srgbClr val="424242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6" id="36"/>
          <p:cNvSpPr txBox="true"/>
          <p:nvPr/>
        </p:nvSpPr>
        <p:spPr>
          <a:xfrm rot="0">
            <a:off x="13697395" y="6054841"/>
            <a:ext cx="788073" cy="62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  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-10639723">
            <a:off x="-2288205" y="-3868566"/>
            <a:ext cx="6633811" cy="5721662"/>
          </a:xfrm>
          <a:custGeom>
            <a:avLst/>
            <a:gdLst/>
            <a:ahLst/>
            <a:cxnLst/>
            <a:rect r="r" b="b" t="t" l="l"/>
            <a:pathLst>
              <a:path h="5721662" w="6633811">
                <a:moveTo>
                  <a:pt x="0" y="0"/>
                </a:moveTo>
                <a:lnTo>
                  <a:pt x="6633810" y="0"/>
                </a:lnTo>
                <a:lnTo>
                  <a:pt x="6633810" y="5721662"/>
                </a:lnTo>
                <a:lnTo>
                  <a:pt x="0" y="5721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4621736">
            <a:off x="-730884" y="-1979494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DAGxhx7O9G0</dc:identifier>
  <dcterms:modified xsi:type="dcterms:W3CDTF">2011-08-01T06:04:30Z</dcterms:modified>
  <cp:revision>1</cp:revision>
  <dc:title>Vektor pertemuan 2</dc:title>
</cp:coreProperties>
</file>