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75" r:id="rId3"/>
    <p:sldId id="259" r:id="rId4"/>
    <p:sldId id="260" r:id="rId5"/>
    <p:sldId id="313" r:id="rId6"/>
    <p:sldId id="310" r:id="rId7"/>
    <p:sldId id="312" r:id="rId8"/>
    <p:sldId id="311" r:id="rId9"/>
    <p:sldId id="314" r:id="rId10"/>
    <p:sldId id="261" r:id="rId11"/>
    <p:sldId id="315" r:id="rId12"/>
    <p:sldId id="316" r:id="rId13"/>
    <p:sldId id="317" r:id="rId14"/>
    <p:sldId id="318" r:id="rId15"/>
    <p:sldId id="319" r:id="rId16"/>
    <p:sldId id="263" r:id="rId17"/>
    <p:sldId id="264" r:id="rId18"/>
    <p:sldId id="265" r:id="rId19"/>
    <p:sldId id="320" r:id="rId20"/>
    <p:sldId id="321" r:id="rId21"/>
    <p:sldId id="322" r:id="rId22"/>
    <p:sldId id="323" r:id="rId23"/>
    <p:sldId id="272" r:id="rId24"/>
    <p:sldId id="27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71726B-2451-4854-B765-126A240DB14A}">
  <a:tblStyle styleId="{0B71726B-2451-4854-B765-126A240DB1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4" name="Google Shape;7334;g19b761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5" name="Google Shape;7335;g19b761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9" name="Google Shape;7709;g1a27f565b9b_0_28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0" name="Google Shape;7710;g1a27f565b9b_0_28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9" name="Google Shape;7709;g1a27f565b9b_0_28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0" name="Google Shape;7710;g1a27f565b9b_0_28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63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9" name="Google Shape;7709;g1a27f565b9b_0_28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0" name="Google Shape;7710;g1a27f565b9b_0_28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91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9" name="Google Shape;7709;g1a27f565b9b_0_28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0" name="Google Shape;7710;g1a27f565b9b_0_28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00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9" name="Google Shape;7709;g1a27f565b9b_0_28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0" name="Google Shape;7710;g1a27f565b9b_0_28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916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9" name="Google Shape;7709;g1a27f565b9b_0_28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0" name="Google Shape;7710;g1a27f565b9b_0_28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1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2" name="Google Shape;7812;g1a27f565b9b_0_8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3" name="Google Shape;7813;g1a27f565b9b_0_8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1" name="Google Shape;7871;g19da4dc4c98_0_2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2" name="Google Shape;7872;g19da4dc4c98_0_2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5" name="Google Shape;8075;g19da4dc4c98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6" name="Google Shape;8076;g19da4dc4c98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5" name="Google Shape;8075;g19da4dc4c98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6" name="Google Shape;8076;g19da4dc4c98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52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9da4dc4c98_0_8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9da4dc4c98_0_8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5" name="Google Shape;8075;g19da4dc4c98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6" name="Google Shape;8076;g19da4dc4c98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92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5" name="Google Shape;8075;g19da4dc4c98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6" name="Google Shape;8076;g19da4dc4c98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95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5" name="Google Shape;8075;g19da4dc4c98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6" name="Google Shape;8076;g19da4dc4c98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382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9" name="Google Shape;8329;g19da4dc4c98_0_1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0" name="Google Shape;8330;g19da4dc4c98_0_1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0" name="Google Shape;8460;g19da4dc4c98_0_4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1" name="Google Shape;8461;g19da4dc4c98_0_4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2" name="Google Shape;7542;g1a27f565b9b_0_24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3" name="Google Shape;7543;g1a27f565b9b_0_24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0" name="Google Shape;7630;g1a27f565b9b_0_8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1" name="Google Shape;7631;g1a27f565b9b_0_8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0" name="Google Shape;7630;g1a27f565b9b_0_8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1" name="Google Shape;7631;g1a27f565b9b_0_8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36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0" name="Google Shape;7630;g1a27f565b9b_0_8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1" name="Google Shape;7631;g1a27f565b9b_0_8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43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0" name="Google Shape;7630;g1a27f565b9b_0_8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1" name="Google Shape;7631;g1a27f565b9b_0_8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01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0" name="Google Shape;7630;g1a27f565b9b_0_8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1" name="Google Shape;7631;g1a27f565b9b_0_8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78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0" name="Google Shape;7630;g1a27f565b9b_0_8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1" name="Google Shape;7631;g1a27f565b9b_0_8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34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08200" y="1921650"/>
            <a:ext cx="2330283" cy="2330724"/>
          </a:xfrm>
          <a:custGeom>
            <a:avLst/>
            <a:gdLst/>
            <a:ahLst/>
            <a:cxnLst/>
            <a:rect l="l" t="t" r="r" b="b"/>
            <a:pathLst>
              <a:path w="52970" h="52971" extrusionOk="0">
                <a:moveTo>
                  <a:pt x="26485" y="1"/>
                </a:moveTo>
                <a:cubicBezTo>
                  <a:pt x="19461" y="1"/>
                  <a:pt x="12724" y="2791"/>
                  <a:pt x="7758" y="7758"/>
                </a:cubicBezTo>
                <a:cubicBezTo>
                  <a:pt x="2791" y="12725"/>
                  <a:pt x="0" y="19461"/>
                  <a:pt x="0" y="26486"/>
                </a:cubicBezTo>
                <a:cubicBezTo>
                  <a:pt x="0" y="33510"/>
                  <a:pt x="2791" y="40247"/>
                  <a:pt x="7758" y="45213"/>
                </a:cubicBezTo>
                <a:cubicBezTo>
                  <a:pt x="12724" y="50180"/>
                  <a:pt x="19461" y="52971"/>
                  <a:pt x="26485" y="52971"/>
                </a:cubicBezTo>
                <a:cubicBezTo>
                  <a:pt x="33510" y="52971"/>
                  <a:pt x="40246" y="50180"/>
                  <a:pt x="45213" y="45213"/>
                </a:cubicBezTo>
                <a:cubicBezTo>
                  <a:pt x="50180" y="40247"/>
                  <a:pt x="52970" y="33510"/>
                  <a:pt x="52970" y="26486"/>
                </a:cubicBezTo>
                <a:cubicBezTo>
                  <a:pt x="52970" y="19461"/>
                  <a:pt x="50180" y="12725"/>
                  <a:pt x="45213" y="7758"/>
                </a:cubicBezTo>
                <a:cubicBezTo>
                  <a:pt x="40246" y="2791"/>
                  <a:pt x="33510" y="1"/>
                  <a:pt x="26485" y="1"/>
                </a:cubicBezTo>
                <a:close/>
              </a:path>
            </a:pathLst>
          </a:custGeom>
          <a:gradFill>
            <a:gsLst>
              <a:gs pos="0">
                <a:srgbClr val="E643DE">
                  <a:alpha val="31372"/>
                  <a:alpha val="56550"/>
                </a:srgbClr>
              </a:gs>
              <a:gs pos="50000">
                <a:srgbClr val="6947B5">
                  <a:alpha val="19215"/>
                  <a:alpha val="56550"/>
                </a:srgbClr>
              </a:gs>
              <a:gs pos="100000">
                <a:srgbClr val="FFFFFF">
                  <a:alpha val="31372"/>
                  <a:alpha val="565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884562"/>
            <a:ext cx="9144003" cy="61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209244"/>
            <a:ext cx="9144003" cy="4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>
            <a:off x="112854" y="28022"/>
            <a:ext cx="8987492" cy="4005848"/>
            <a:chOff x="112854" y="28022"/>
            <a:chExt cx="8987492" cy="4005848"/>
          </a:xfrm>
        </p:grpSpPr>
        <p:sp>
          <p:nvSpPr>
            <p:cNvPr id="14" name="Google Shape;14;p2"/>
            <p:cNvSpPr/>
            <p:nvPr/>
          </p:nvSpPr>
          <p:spPr>
            <a:xfrm>
              <a:off x="8894901" y="869082"/>
              <a:ext cx="19225" cy="14960"/>
            </a:xfrm>
            <a:custGeom>
              <a:avLst/>
              <a:gdLst/>
              <a:ahLst/>
              <a:cxnLst/>
              <a:rect l="l" t="t" r="r" b="b"/>
              <a:pathLst>
                <a:path w="437" h="340" extrusionOk="0">
                  <a:moveTo>
                    <a:pt x="218" y="0"/>
                  </a:moveTo>
                  <a:cubicBezTo>
                    <a:pt x="0" y="0"/>
                    <a:pt x="0" y="340"/>
                    <a:pt x="218" y="340"/>
                  </a:cubicBezTo>
                  <a:cubicBezTo>
                    <a:pt x="436" y="340"/>
                    <a:pt x="436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52981" y="791246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0"/>
                  </a:moveTo>
                  <a:cubicBezTo>
                    <a:pt x="1" y="0"/>
                    <a:pt x="1" y="541"/>
                    <a:pt x="349" y="541"/>
                  </a:cubicBezTo>
                  <a:cubicBezTo>
                    <a:pt x="697" y="541"/>
                    <a:pt x="699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944795" y="1888958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0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943997" y="1567098"/>
              <a:ext cx="26088" cy="20196"/>
            </a:xfrm>
            <a:custGeom>
              <a:avLst/>
              <a:gdLst/>
              <a:ahLst/>
              <a:cxnLst/>
              <a:rect l="l" t="t" r="r" b="b"/>
              <a:pathLst>
                <a:path w="593" h="459" extrusionOk="0">
                  <a:moveTo>
                    <a:pt x="297" y="0"/>
                  </a:moveTo>
                  <a:cubicBezTo>
                    <a:pt x="3" y="0"/>
                    <a:pt x="1" y="458"/>
                    <a:pt x="297" y="458"/>
                  </a:cubicBezTo>
                  <a:cubicBezTo>
                    <a:pt x="592" y="458"/>
                    <a:pt x="593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967665" y="1033554"/>
              <a:ext cx="29871" cy="23188"/>
            </a:xfrm>
            <a:custGeom>
              <a:avLst/>
              <a:gdLst/>
              <a:ahLst/>
              <a:cxnLst/>
              <a:rect l="l" t="t" r="r" b="b"/>
              <a:pathLst>
                <a:path w="679" h="527" extrusionOk="0">
                  <a:moveTo>
                    <a:pt x="340" y="1"/>
                  </a:moveTo>
                  <a:cubicBezTo>
                    <a:pt x="1" y="1"/>
                    <a:pt x="1" y="526"/>
                    <a:pt x="340" y="526"/>
                  </a:cubicBezTo>
                  <a:cubicBezTo>
                    <a:pt x="678" y="526"/>
                    <a:pt x="678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524264" y="1516146"/>
              <a:ext cx="28771" cy="22308"/>
            </a:xfrm>
            <a:custGeom>
              <a:avLst/>
              <a:gdLst/>
              <a:ahLst/>
              <a:cxnLst/>
              <a:rect l="l" t="t" r="r" b="b"/>
              <a:pathLst>
                <a:path w="654" h="507" extrusionOk="0">
                  <a:moveTo>
                    <a:pt x="327" y="1"/>
                  </a:moveTo>
                  <a:cubicBezTo>
                    <a:pt x="1" y="2"/>
                    <a:pt x="1" y="507"/>
                    <a:pt x="327" y="507"/>
                  </a:cubicBezTo>
                  <a:cubicBezTo>
                    <a:pt x="653" y="507"/>
                    <a:pt x="653" y="1"/>
                    <a:pt x="32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365011" y="2120178"/>
              <a:ext cx="19269" cy="14872"/>
            </a:xfrm>
            <a:custGeom>
              <a:avLst/>
              <a:gdLst/>
              <a:ahLst/>
              <a:cxnLst/>
              <a:rect l="l" t="t" r="r" b="b"/>
              <a:pathLst>
                <a:path w="438" h="338" extrusionOk="0">
                  <a:moveTo>
                    <a:pt x="218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ubicBezTo>
                    <a:pt x="219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058604" y="1821110"/>
              <a:ext cx="24064" cy="18656"/>
            </a:xfrm>
            <a:custGeom>
              <a:avLst/>
              <a:gdLst/>
              <a:ahLst/>
              <a:cxnLst/>
              <a:rect l="l" t="t" r="r" b="b"/>
              <a:pathLst>
                <a:path w="547" h="424" extrusionOk="0">
                  <a:moveTo>
                    <a:pt x="274" y="1"/>
                  </a:moveTo>
                  <a:cubicBezTo>
                    <a:pt x="3" y="1"/>
                    <a:pt x="1" y="423"/>
                    <a:pt x="274" y="423"/>
                  </a:cubicBezTo>
                  <a:cubicBezTo>
                    <a:pt x="545" y="423"/>
                    <a:pt x="546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39780" y="1958170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1"/>
                  </a:moveTo>
                  <a:cubicBezTo>
                    <a:pt x="1" y="1"/>
                    <a:pt x="0" y="480"/>
                    <a:pt x="310" y="480"/>
                  </a:cubicBezTo>
                  <a:cubicBezTo>
                    <a:pt x="617" y="480"/>
                    <a:pt x="618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93683" y="3569890"/>
              <a:ext cx="31235" cy="24288"/>
            </a:xfrm>
            <a:custGeom>
              <a:avLst/>
              <a:gdLst/>
              <a:ahLst/>
              <a:cxnLst/>
              <a:rect l="l" t="t" r="r" b="b"/>
              <a:pathLst>
                <a:path w="710" h="552" extrusionOk="0">
                  <a:moveTo>
                    <a:pt x="355" y="1"/>
                  </a:moveTo>
                  <a:cubicBezTo>
                    <a:pt x="1" y="1"/>
                    <a:pt x="0" y="551"/>
                    <a:pt x="355" y="551"/>
                  </a:cubicBezTo>
                  <a:cubicBezTo>
                    <a:pt x="710" y="551"/>
                    <a:pt x="710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994199" y="2136414"/>
              <a:ext cx="18081" cy="14036"/>
            </a:xfrm>
            <a:custGeom>
              <a:avLst/>
              <a:gdLst/>
              <a:ahLst/>
              <a:cxnLst/>
              <a:rect l="l" t="t" r="r" b="b"/>
              <a:pathLst>
                <a:path w="411" h="319" extrusionOk="0">
                  <a:moveTo>
                    <a:pt x="206" y="1"/>
                  </a:moveTo>
                  <a:cubicBezTo>
                    <a:pt x="0" y="1"/>
                    <a:pt x="0" y="319"/>
                    <a:pt x="206" y="319"/>
                  </a:cubicBezTo>
                  <a:cubicBezTo>
                    <a:pt x="411" y="319"/>
                    <a:pt x="411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8285473" y="2021706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1" y="1"/>
                  </a:moveTo>
                  <a:cubicBezTo>
                    <a:pt x="0" y="1"/>
                    <a:pt x="0" y="529"/>
                    <a:pt x="341" y="529"/>
                  </a:cubicBezTo>
                  <a:cubicBezTo>
                    <a:pt x="681" y="529"/>
                    <a:pt x="681" y="1"/>
                    <a:pt x="3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512298" y="1791762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8" y="1"/>
                  </a:moveTo>
                  <a:cubicBezTo>
                    <a:pt x="2" y="1"/>
                    <a:pt x="1" y="446"/>
                    <a:pt x="288" y="446"/>
                  </a:cubicBezTo>
                  <a:cubicBezTo>
                    <a:pt x="576" y="446"/>
                    <a:pt x="576" y="1"/>
                    <a:pt x="28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733097" y="1973614"/>
              <a:ext cx="18785" cy="14564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214" y="1"/>
                  </a:moveTo>
                  <a:cubicBezTo>
                    <a:pt x="1" y="1"/>
                    <a:pt x="1" y="330"/>
                    <a:pt x="214" y="330"/>
                  </a:cubicBezTo>
                  <a:cubicBezTo>
                    <a:pt x="426" y="330"/>
                    <a:pt x="427" y="1"/>
                    <a:pt x="21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8595444" y="1687746"/>
              <a:ext cx="23580" cy="18304"/>
            </a:xfrm>
            <a:custGeom>
              <a:avLst/>
              <a:gdLst/>
              <a:ahLst/>
              <a:cxnLst/>
              <a:rect l="l" t="t" r="r" b="b"/>
              <a:pathLst>
                <a:path w="536" h="416" extrusionOk="0">
                  <a:moveTo>
                    <a:pt x="267" y="0"/>
                  </a:moveTo>
                  <a:cubicBezTo>
                    <a:pt x="0" y="1"/>
                    <a:pt x="0" y="416"/>
                    <a:pt x="267" y="416"/>
                  </a:cubicBezTo>
                  <a:cubicBezTo>
                    <a:pt x="535" y="416"/>
                    <a:pt x="53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070915" y="1899034"/>
              <a:ext cx="29431" cy="22836"/>
            </a:xfrm>
            <a:custGeom>
              <a:avLst/>
              <a:gdLst/>
              <a:ahLst/>
              <a:cxnLst/>
              <a:rect l="l" t="t" r="r" b="b"/>
              <a:pathLst>
                <a:path w="669" h="519" extrusionOk="0">
                  <a:moveTo>
                    <a:pt x="334" y="1"/>
                  </a:moveTo>
                  <a:cubicBezTo>
                    <a:pt x="2" y="1"/>
                    <a:pt x="1" y="519"/>
                    <a:pt x="335" y="519"/>
                  </a:cubicBezTo>
                  <a:cubicBezTo>
                    <a:pt x="668" y="519"/>
                    <a:pt x="668" y="1"/>
                    <a:pt x="335" y="1"/>
                  </a:cubicBezTo>
                  <a:cubicBezTo>
                    <a:pt x="335" y="1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819718" y="1842538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1" y="1"/>
                  </a:moveTo>
                  <a:cubicBezTo>
                    <a:pt x="0" y="1"/>
                    <a:pt x="0" y="420"/>
                    <a:pt x="271" y="420"/>
                  </a:cubicBezTo>
                  <a:cubicBezTo>
                    <a:pt x="541" y="420"/>
                    <a:pt x="54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206682" y="2045642"/>
              <a:ext cx="28815" cy="22396"/>
            </a:xfrm>
            <a:custGeom>
              <a:avLst/>
              <a:gdLst/>
              <a:ahLst/>
              <a:cxnLst/>
              <a:rect l="l" t="t" r="r" b="b"/>
              <a:pathLst>
                <a:path w="655" h="509" extrusionOk="0">
                  <a:moveTo>
                    <a:pt x="328" y="1"/>
                  </a:moveTo>
                  <a:cubicBezTo>
                    <a:pt x="3" y="1"/>
                    <a:pt x="0" y="509"/>
                    <a:pt x="328" y="509"/>
                  </a:cubicBezTo>
                  <a:cubicBezTo>
                    <a:pt x="654" y="509"/>
                    <a:pt x="655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768906" y="996154"/>
              <a:ext cx="26967" cy="20944"/>
            </a:xfrm>
            <a:custGeom>
              <a:avLst/>
              <a:gdLst/>
              <a:ahLst/>
              <a:cxnLst/>
              <a:rect l="l" t="t" r="r" b="b"/>
              <a:pathLst>
                <a:path w="613" h="476" extrusionOk="0">
                  <a:moveTo>
                    <a:pt x="307" y="1"/>
                  </a:moveTo>
                  <a:cubicBezTo>
                    <a:pt x="0" y="1"/>
                    <a:pt x="0" y="476"/>
                    <a:pt x="307" y="476"/>
                  </a:cubicBezTo>
                  <a:cubicBezTo>
                    <a:pt x="612" y="476"/>
                    <a:pt x="612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979109" y="1723430"/>
              <a:ext cx="27143" cy="21076"/>
            </a:xfrm>
            <a:custGeom>
              <a:avLst/>
              <a:gdLst/>
              <a:ahLst/>
              <a:cxnLst/>
              <a:rect l="l" t="t" r="r" b="b"/>
              <a:pathLst>
                <a:path w="617" h="479" extrusionOk="0">
                  <a:moveTo>
                    <a:pt x="309" y="1"/>
                  </a:moveTo>
                  <a:cubicBezTo>
                    <a:pt x="0" y="1"/>
                    <a:pt x="0" y="478"/>
                    <a:pt x="309" y="478"/>
                  </a:cubicBezTo>
                  <a:cubicBezTo>
                    <a:pt x="616" y="478"/>
                    <a:pt x="616" y="1"/>
                    <a:pt x="3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8380981" y="1877034"/>
              <a:ext cx="21864" cy="17028"/>
            </a:xfrm>
            <a:custGeom>
              <a:avLst/>
              <a:gdLst/>
              <a:ahLst/>
              <a:cxnLst/>
              <a:rect l="l" t="t" r="r" b="b"/>
              <a:pathLst>
                <a:path w="497" h="387" extrusionOk="0">
                  <a:moveTo>
                    <a:pt x="249" y="1"/>
                  </a:moveTo>
                  <a:cubicBezTo>
                    <a:pt x="0" y="1"/>
                    <a:pt x="0" y="386"/>
                    <a:pt x="249" y="386"/>
                  </a:cubicBezTo>
                  <a:cubicBezTo>
                    <a:pt x="497" y="386"/>
                    <a:pt x="497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8134139" y="2055674"/>
              <a:ext cx="20808" cy="16148"/>
            </a:xfrm>
            <a:custGeom>
              <a:avLst/>
              <a:gdLst/>
              <a:ahLst/>
              <a:cxnLst/>
              <a:rect l="l" t="t" r="r" b="b"/>
              <a:pathLst>
                <a:path w="473" h="367" extrusionOk="0">
                  <a:moveTo>
                    <a:pt x="236" y="0"/>
                  </a:moveTo>
                  <a:cubicBezTo>
                    <a:pt x="1" y="0"/>
                    <a:pt x="1" y="366"/>
                    <a:pt x="236" y="366"/>
                  </a:cubicBezTo>
                  <a:cubicBezTo>
                    <a:pt x="470" y="366"/>
                    <a:pt x="473" y="0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2"/>
          <p:cNvSpPr txBox="1">
            <a:spLocks noGrp="1"/>
          </p:cNvSpPr>
          <p:nvPr>
            <p:ph type="ctrTitle"/>
          </p:nvPr>
        </p:nvSpPr>
        <p:spPr>
          <a:xfrm>
            <a:off x="1115913" y="1606500"/>
            <a:ext cx="6912000" cy="1385400"/>
          </a:xfrm>
          <a:prstGeom prst="rect">
            <a:avLst/>
          </a:prstGeom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algn="bl" rotWithShape="0">
              <a:schemeClr val="accent1">
                <a:alpha val="9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0" name="Google Shape;270;p2"/>
          <p:cNvSpPr txBox="1">
            <a:spLocks noGrp="1"/>
          </p:cNvSpPr>
          <p:nvPr>
            <p:ph type="subTitle" idx="1"/>
          </p:nvPr>
        </p:nvSpPr>
        <p:spPr>
          <a:xfrm>
            <a:off x="1116000" y="3075300"/>
            <a:ext cx="691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" name="Google Shape;5324;p20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5325" name="Google Shape;5325;p20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0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0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0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0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0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0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0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0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0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0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0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0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0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0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0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0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0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0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0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0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0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0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0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0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0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0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0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0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0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0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0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0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0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0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0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0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0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0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0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0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0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0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0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0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0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0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0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0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0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0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0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0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0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0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0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0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0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0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0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0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0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0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0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0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0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0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0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0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0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0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0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0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0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0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0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0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0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0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0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0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0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0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0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0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0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0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0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0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0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0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0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0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0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0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0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0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0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0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0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0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0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0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0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0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0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0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0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0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0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0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0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0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0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0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0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0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0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0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0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0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0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0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0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0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0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0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0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0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0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0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0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0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0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0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0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0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0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0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0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0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0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0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0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0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0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0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0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0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0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0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0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0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0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0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0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0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0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0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0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0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0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0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0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0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0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0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0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0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0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0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0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0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0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0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0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0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0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0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0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0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0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0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0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0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0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0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0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0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0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0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0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0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0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0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0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0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0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0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0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0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0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0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0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0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0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0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0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0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0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0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0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0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0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0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0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0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0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0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0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0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0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7" name="Google Shape;5547;p20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5548" name="Google Shape;5548;p20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20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0" name="Google Shape;5550;p20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0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0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0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0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0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0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0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0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0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0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61" name="Google Shape;5561;p20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5562" name="Google Shape;5562;p20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20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20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20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20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20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20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20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20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20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20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20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20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20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20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20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20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20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20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20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20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20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20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20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20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20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20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20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20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20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20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20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20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20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20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20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20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9" name="Google Shape;5599;p20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5600" name="Google Shape;5600;p20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20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20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20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20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20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20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20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20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20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20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20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20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20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20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20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20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20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20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20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20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20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20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20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20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20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20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20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20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20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20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20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20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20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20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20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20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20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20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20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20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41" name="Google Shape;564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sp>
        <p:nvSpPr>
          <p:cNvPr id="5642" name="Google Shape;5642;p20"/>
          <p:cNvSpPr txBox="1">
            <a:spLocks noGrp="1"/>
          </p:cNvSpPr>
          <p:nvPr>
            <p:ph type="title"/>
          </p:nvPr>
        </p:nvSpPr>
        <p:spPr>
          <a:xfrm>
            <a:off x="720000" y="1872621"/>
            <a:ext cx="22464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43" name="Google Shape;5643;p20"/>
          <p:cNvSpPr txBox="1">
            <a:spLocks noGrp="1"/>
          </p:cNvSpPr>
          <p:nvPr>
            <p:ph type="subTitle" idx="1"/>
          </p:nvPr>
        </p:nvSpPr>
        <p:spPr>
          <a:xfrm>
            <a:off x="720000" y="2334333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44" name="Google Shape;5644;p20"/>
          <p:cNvSpPr txBox="1">
            <a:spLocks noGrp="1"/>
          </p:cNvSpPr>
          <p:nvPr>
            <p:ph type="title" idx="2"/>
          </p:nvPr>
        </p:nvSpPr>
        <p:spPr>
          <a:xfrm>
            <a:off x="4038000" y="1872621"/>
            <a:ext cx="22464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45" name="Google Shape;5645;p20"/>
          <p:cNvSpPr txBox="1">
            <a:spLocks noGrp="1"/>
          </p:cNvSpPr>
          <p:nvPr>
            <p:ph type="subTitle" idx="3"/>
          </p:nvPr>
        </p:nvSpPr>
        <p:spPr>
          <a:xfrm>
            <a:off x="4038000" y="2334333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46" name="Google Shape;5646;p20"/>
          <p:cNvSpPr txBox="1">
            <a:spLocks noGrp="1"/>
          </p:cNvSpPr>
          <p:nvPr>
            <p:ph type="title" idx="4"/>
          </p:nvPr>
        </p:nvSpPr>
        <p:spPr>
          <a:xfrm>
            <a:off x="720000" y="3526200"/>
            <a:ext cx="22464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47" name="Google Shape;5647;p20"/>
          <p:cNvSpPr txBox="1">
            <a:spLocks noGrp="1"/>
          </p:cNvSpPr>
          <p:nvPr>
            <p:ph type="subTitle" idx="5"/>
          </p:nvPr>
        </p:nvSpPr>
        <p:spPr>
          <a:xfrm>
            <a:off x="720000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48" name="Google Shape;5648;p20"/>
          <p:cNvSpPr txBox="1">
            <a:spLocks noGrp="1"/>
          </p:cNvSpPr>
          <p:nvPr>
            <p:ph type="title" idx="6"/>
          </p:nvPr>
        </p:nvSpPr>
        <p:spPr>
          <a:xfrm>
            <a:off x="4038000" y="3526200"/>
            <a:ext cx="22464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49" name="Google Shape;5649;p20"/>
          <p:cNvSpPr txBox="1">
            <a:spLocks noGrp="1"/>
          </p:cNvSpPr>
          <p:nvPr>
            <p:ph type="subTitle" idx="7"/>
          </p:nvPr>
        </p:nvSpPr>
        <p:spPr>
          <a:xfrm>
            <a:off x="4038000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50" name="Google Shape;5650;p2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51" name="Google Shape;5651;p20"/>
          <p:cNvGrpSpPr/>
          <p:nvPr/>
        </p:nvGrpSpPr>
        <p:grpSpPr>
          <a:xfrm>
            <a:off x="8840778" y="1639604"/>
            <a:ext cx="353640" cy="471526"/>
            <a:chOff x="1488916" y="3520605"/>
            <a:chExt cx="443158" cy="590885"/>
          </a:xfrm>
        </p:grpSpPr>
        <p:sp>
          <p:nvSpPr>
            <p:cNvPr id="5652" name="Google Shape;5652;p20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9" name="Google Shape;5659;p20"/>
          <p:cNvGrpSpPr/>
          <p:nvPr/>
        </p:nvGrpSpPr>
        <p:grpSpPr>
          <a:xfrm>
            <a:off x="4501108" y="4679692"/>
            <a:ext cx="658091" cy="373302"/>
            <a:chOff x="4797444" y="3526668"/>
            <a:chExt cx="824676" cy="467797"/>
          </a:xfrm>
        </p:grpSpPr>
        <p:sp>
          <p:nvSpPr>
            <p:cNvPr id="5660" name="Google Shape;5660;p20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3" name="Google Shape;5663;p20"/>
          <p:cNvGrpSpPr/>
          <p:nvPr/>
        </p:nvGrpSpPr>
        <p:grpSpPr>
          <a:xfrm>
            <a:off x="152400" y="152412"/>
            <a:ext cx="401594" cy="535470"/>
            <a:chOff x="1292750" y="1308663"/>
            <a:chExt cx="503251" cy="671015"/>
          </a:xfrm>
        </p:grpSpPr>
        <p:sp>
          <p:nvSpPr>
            <p:cNvPr id="5664" name="Google Shape;5664;p20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8" name="Google Shape;5668;p20"/>
          <p:cNvGrpSpPr/>
          <p:nvPr/>
        </p:nvGrpSpPr>
        <p:grpSpPr>
          <a:xfrm>
            <a:off x="1057325" y="4873950"/>
            <a:ext cx="471543" cy="353657"/>
            <a:chOff x="3865698" y="1114475"/>
            <a:chExt cx="590906" cy="443180"/>
          </a:xfrm>
        </p:grpSpPr>
        <p:sp>
          <p:nvSpPr>
            <p:cNvPr id="5669" name="Google Shape;5669;p20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7" name="Google Shape;5677;p20"/>
          <p:cNvGrpSpPr/>
          <p:nvPr/>
        </p:nvGrpSpPr>
        <p:grpSpPr>
          <a:xfrm>
            <a:off x="2185333" y="-71532"/>
            <a:ext cx="724903" cy="411176"/>
            <a:chOff x="3895173" y="4386297"/>
            <a:chExt cx="840467" cy="476725"/>
          </a:xfrm>
        </p:grpSpPr>
        <p:sp>
          <p:nvSpPr>
            <p:cNvPr id="5678" name="Google Shape;5678;p20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1" name="Google Shape;5681;p20"/>
          <p:cNvGrpSpPr/>
          <p:nvPr/>
        </p:nvGrpSpPr>
        <p:grpSpPr>
          <a:xfrm>
            <a:off x="8620745" y="76195"/>
            <a:ext cx="447057" cy="429602"/>
            <a:chOff x="6217396" y="4482010"/>
            <a:chExt cx="518327" cy="498089"/>
          </a:xfrm>
        </p:grpSpPr>
        <p:sp>
          <p:nvSpPr>
            <p:cNvPr id="5682" name="Google Shape;5682;p20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4" name="Google Shape;5684;p20"/>
          <p:cNvGrpSpPr/>
          <p:nvPr/>
        </p:nvGrpSpPr>
        <p:grpSpPr>
          <a:xfrm>
            <a:off x="8503792" y="4148483"/>
            <a:ext cx="453942" cy="605233"/>
            <a:chOff x="8551925" y="1946972"/>
            <a:chExt cx="526309" cy="701720"/>
          </a:xfrm>
        </p:grpSpPr>
        <p:sp>
          <p:nvSpPr>
            <p:cNvPr id="5685" name="Google Shape;5685;p20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>
            <a:off x="112851" y="2624485"/>
            <a:ext cx="197993" cy="393348"/>
            <a:chOff x="6837909" y="2010525"/>
            <a:chExt cx="187743" cy="375511"/>
          </a:xfrm>
        </p:grpSpPr>
        <p:sp>
          <p:nvSpPr>
            <p:cNvPr id="5690" name="Google Shape;5690;p20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_1_1">
    <p:spTree>
      <p:nvGrpSpPr>
        <p:cNvPr id="1" name="Shape 6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1" name="Google Shape;6061;p22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6062" name="Google Shape;6062;p22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2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2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2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2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2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2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2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2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2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2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2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2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2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2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2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2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2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2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2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2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2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2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2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2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2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2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2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2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2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2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2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2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2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2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2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2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2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2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2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2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2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2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2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2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2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2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2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2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2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2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2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2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2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2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2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2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2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2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2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2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2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2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2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2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2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2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2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2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2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2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2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2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2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2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2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2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2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2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2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2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2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2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2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2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2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2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2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2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2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2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2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2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2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2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2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2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2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2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2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2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2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2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2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2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2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2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2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2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4" name="Google Shape;6284;p22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6285" name="Google Shape;6285;p22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22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7" name="Google Shape;6287;p22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2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2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2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8" name="Google Shape;6298;p22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6299" name="Google Shape;6299;p22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22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22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22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22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22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22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22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22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22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22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22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22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22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22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22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22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22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22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22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22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22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22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22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22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22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22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22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22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22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22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22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22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22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22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22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22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6" name="Google Shape;6336;p22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6337" name="Google Shape;6337;p22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22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22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22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22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22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22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22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22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22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22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22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22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22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22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22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22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22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22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22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22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22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22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22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22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22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22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22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22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22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22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22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22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22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22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22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22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22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22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22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22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378" name="Google Shape;637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sp>
        <p:nvSpPr>
          <p:cNvPr id="6379" name="Google Shape;6379;p22"/>
          <p:cNvSpPr txBox="1">
            <a:spLocks noGrp="1"/>
          </p:cNvSpPr>
          <p:nvPr>
            <p:ph type="title"/>
          </p:nvPr>
        </p:nvSpPr>
        <p:spPr>
          <a:xfrm>
            <a:off x="720000" y="3526200"/>
            <a:ext cx="22464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80" name="Google Shape;6380;p22"/>
          <p:cNvSpPr txBox="1">
            <a:spLocks noGrp="1"/>
          </p:cNvSpPr>
          <p:nvPr>
            <p:ph type="subTitle" idx="1"/>
          </p:nvPr>
        </p:nvSpPr>
        <p:spPr>
          <a:xfrm>
            <a:off x="720000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81" name="Google Shape;6381;p22"/>
          <p:cNvSpPr txBox="1">
            <a:spLocks noGrp="1"/>
          </p:cNvSpPr>
          <p:nvPr>
            <p:ph type="title" idx="2"/>
          </p:nvPr>
        </p:nvSpPr>
        <p:spPr>
          <a:xfrm>
            <a:off x="3448800" y="3526200"/>
            <a:ext cx="22464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82" name="Google Shape;6382;p22"/>
          <p:cNvSpPr txBox="1">
            <a:spLocks noGrp="1"/>
          </p:cNvSpPr>
          <p:nvPr>
            <p:ph type="subTitle" idx="3"/>
          </p:nvPr>
        </p:nvSpPr>
        <p:spPr>
          <a:xfrm>
            <a:off x="3448800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83" name="Google Shape;6383;p22"/>
          <p:cNvSpPr txBox="1">
            <a:spLocks noGrp="1"/>
          </p:cNvSpPr>
          <p:nvPr>
            <p:ph type="title" idx="4"/>
          </p:nvPr>
        </p:nvSpPr>
        <p:spPr>
          <a:xfrm>
            <a:off x="6177595" y="3526200"/>
            <a:ext cx="22464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84" name="Google Shape;6384;p22"/>
          <p:cNvSpPr txBox="1">
            <a:spLocks noGrp="1"/>
          </p:cNvSpPr>
          <p:nvPr>
            <p:ph type="subTitle" idx="5"/>
          </p:nvPr>
        </p:nvSpPr>
        <p:spPr>
          <a:xfrm>
            <a:off x="6177595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85" name="Google Shape;6385;p22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86" name="Google Shape;6386;p22"/>
          <p:cNvSpPr txBox="1">
            <a:spLocks noGrp="1"/>
          </p:cNvSpPr>
          <p:nvPr>
            <p:ph type="title" idx="7" hasCustomPrompt="1"/>
          </p:nvPr>
        </p:nvSpPr>
        <p:spPr>
          <a:xfrm>
            <a:off x="1281600" y="1472700"/>
            <a:ext cx="11232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6387" name="Google Shape;6387;p22"/>
          <p:cNvSpPr txBox="1">
            <a:spLocks noGrp="1"/>
          </p:cNvSpPr>
          <p:nvPr>
            <p:ph type="title" idx="8" hasCustomPrompt="1"/>
          </p:nvPr>
        </p:nvSpPr>
        <p:spPr>
          <a:xfrm>
            <a:off x="4010400" y="1472700"/>
            <a:ext cx="11232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6388" name="Google Shape;6388;p22"/>
          <p:cNvSpPr txBox="1">
            <a:spLocks noGrp="1"/>
          </p:cNvSpPr>
          <p:nvPr>
            <p:ph type="title" idx="9" hasCustomPrompt="1"/>
          </p:nvPr>
        </p:nvSpPr>
        <p:spPr>
          <a:xfrm>
            <a:off x="6739195" y="1472700"/>
            <a:ext cx="11232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6389" name="Google Shape;6389;p22"/>
          <p:cNvGrpSpPr/>
          <p:nvPr/>
        </p:nvGrpSpPr>
        <p:grpSpPr>
          <a:xfrm>
            <a:off x="290153" y="1571929"/>
            <a:ext cx="353640" cy="471526"/>
            <a:chOff x="1488916" y="3520605"/>
            <a:chExt cx="443158" cy="590885"/>
          </a:xfrm>
        </p:grpSpPr>
        <p:sp>
          <p:nvSpPr>
            <p:cNvPr id="6390" name="Google Shape;6390;p22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7" name="Google Shape;6397;p22"/>
          <p:cNvGrpSpPr/>
          <p:nvPr/>
        </p:nvGrpSpPr>
        <p:grpSpPr>
          <a:xfrm>
            <a:off x="3146508" y="90492"/>
            <a:ext cx="658091" cy="373302"/>
            <a:chOff x="4797444" y="3526668"/>
            <a:chExt cx="824676" cy="467797"/>
          </a:xfrm>
        </p:grpSpPr>
        <p:sp>
          <p:nvSpPr>
            <p:cNvPr id="6398" name="Google Shape;6398;p22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1" name="Google Shape;6401;p22"/>
          <p:cNvGrpSpPr/>
          <p:nvPr/>
        </p:nvGrpSpPr>
        <p:grpSpPr>
          <a:xfrm>
            <a:off x="8500200" y="2502625"/>
            <a:ext cx="401594" cy="535470"/>
            <a:chOff x="1292750" y="1308663"/>
            <a:chExt cx="503251" cy="671015"/>
          </a:xfrm>
        </p:grpSpPr>
        <p:sp>
          <p:nvSpPr>
            <p:cNvPr id="6402" name="Google Shape;6402;p22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2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6" name="Google Shape;6406;p22"/>
          <p:cNvGrpSpPr/>
          <p:nvPr/>
        </p:nvGrpSpPr>
        <p:grpSpPr>
          <a:xfrm>
            <a:off x="8596250" y="363175"/>
            <a:ext cx="471543" cy="353657"/>
            <a:chOff x="3865698" y="1114475"/>
            <a:chExt cx="590906" cy="443180"/>
          </a:xfrm>
        </p:grpSpPr>
        <p:sp>
          <p:nvSpPr>
            <p:cNvPr id="6407" name="Google Shape;6407;p22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2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2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22"/>
          <p:cNvGrpSpPr/>
          <p:nvPr/>
        </p:nvGrpSpPr>
        <p:grpSpPr>
          <a:xfrm>
            <a:off x="2590808" y="4679693"/>
            <a:ext cx="724903" cy="411176"/>
            <a:chOff x="3895173" y="4386297"/>
            <a:chExt cx="840467" cy="476725"/>
          </a:xfrm>
        </p:grpSpPr>
        <p:sp>
          <p:nvSpPr>
            <p:cNvPr id="6416" name="Google Shape;6416;p22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9" name="Google Shape;6419;p22"/>
          <p:cNvGrpSpPr/>
          <p:nvPr/>
        </p:nvGrpSpPr>
        <p:grpSpPr>
          <a:xfrm>
            <a:off x="8576408" y="4332895"/>
            <a:ext cx="447057" cy="429602"/>
            <a:chOff x="6217396" y="4482010"/>
            <a:chExt cx="518327" cy="498089"/>
          </a:xfrm>
        </p:grpSpPr>
        <p:sp>
          <p:nvSpPr>
            <p:cNvPr id="6420" name="Google Shape;6420;p22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2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2" name="Google Shape;6422;p22"/>
          <p:cNvGrpSpPr/>
          <p:nvPr/>
        </p:nvGrpSpPr>
        <p:grpSpPr>
          <a:xfrm>
            <a:off x="141001" y="3794235"/>
            <a:ext cx="197993" cy="393348"/>
            <a:chOff x="6837909" y="2010525"/>
            <a:chExt cx="187743" cy="375511"/>
          </a:xfrm>
        </p:grpSpPr>
        <p:sp>
          <p:nvSpPr>
            <p:cNvPr id="6423" name="Google Shape;6423;p22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/>
          <p:nvPr/>
        </p:nvSpPr>
        <p:spPr>
          <a:xfrm>
            <a:off x="3408200" y="1921650"/>
            <a:ext cx="2330283" cy="2330724"/>
          </a:xfrm>
          <a:custGeom>
            <a:avLst/>
            <a:gdLst/>
            <a:ahLst/>
            <a:cxnLst/>
            <a:rect l="l" t="t" r="r" b="b"/>
            <a:pathLst>
              <a:path w="52970" h="52971" extrusionOk="0">
                <a:moveTo>
                  <a:pt x="26485" y="1"/>
                </a:moveTo>
                <a:cubicBezTo>
                  <a:pt x="19461" y="1"/>
                  <a:pt x="12724" y="2791"/>
                  <a:pt x="7758" y="7758"/>
                </a:cubicBezTo>
                <a:cubicBezTo>
                  <a:pt x="2791" y="12725"/>
                  <a:pt x="0" y="19461"/>
                  <a:pt x="0" y="26486"/>
                </a:cubicBezTo>
                <a:cubicBezTo>
                  <a:pt x="0" y="33510"/>
                  <a:pt x="2791" y="40247"/>
                  <a:pt x="7758" y="45213"/>
                </a:cubicBezTo>
                <a:cubicBezTo>
                  <a:pt x="12724" y="50180"/>
                  <a:pt x="19461" y="52971"/>
                  <a:pt x="26485" y="52971"/>
                </a:cubicBezTo>
                <a:cubicBezTo>
                  <a:pt x="33510" y="52971"/>
                  <a:pt x="40246" y="50180"/>
                  <a:pt x="45213" y="45213"/>
                </a:cubicBezTo>
                <a:cubicBezTo>
                  <a:pt x="50180" y="40247"/>
                  <a:pt x="52970" y="33510"/>
                  <a:pt x="52970" y="26486"/>
                </a:cubicBezTo>
                <a:cubicBezTo>
                  <a:pt x="52970" y="19461"/>
                  <a:pt x="50180" y="12725"/>
                  <a:pt x="45213" y="7758"/>
                </a:cubicBezTo>
                <a:cubicBezTo>
                  <a:pt x="40246" y="2791"/>
                  <a:pt x="33510" y="1"/>
                  <a:pt x="26485" y="1"/>
                </a:cubicBezTo>
                <a:close/>
              </a:path>
            </a:pathLst>
          </a:custGeom>
          <a:gradFill>
            <a:gsLst>
              <a:gs pos="0">
                <a:srgbClr val="E643DE">
                  <a:alpha val="31372"/>
                  <a:alpha val="56550"/>
                </a:srgbClr>
              </a:gs>
              <a:gs pos="50000">
                <a:srgbClr val="6947B5">
                  <a:alpha val="19215"/>
                  <a:alpha val="56550"/>
                </a:srgbClr>
              </a:gs>
              <a:gs pos="100000">
                <a:srgbClr val="FFFFFF">
                  <a:alpha val="31372"/>
                  <a:alpha val="565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49" name="Google Shape;674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884562"/>
            <a:ext cx="9144003" cy="61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0" name="Google Shape;67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209244"/>
            <a:ext cx="9144003" cy="4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1" name="Google Shape;67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2" name="Google Shape;6752;p24"/>
          <p:cNvGrpSpPr/>
          <p:nvPr/>
        </p:nvGrpSpPr>
        <p:grpSpPr>
          <a:xfrm>
            <a:off x="112854" y="28022"/>
            <a:ext cx="8987492" cy="4005848"/>
            <a:chOff x="112854" y="28022"/>
            <a:chExt cx="8987492" cy="4005848"/>
          </a:xfrm>
        </p:grpSpPr>
        <p:sp>
          <p:nvSpPr>
            <p:cNvPr id="6753" name="Google Shape;6753;p24"/>
            <p:cNvSpPr/>
            <p:nvPr/>
          </p:nvSpPr>
          <p:spPr>
            <a:xfrm>
              <a:off x="8894901" y="869082"/>
              <a:ext cx="19225" cy="14960"/>
            </a:xfrm>
            <a:custGeom>
              <a:avLst/>
              <a:gdLst/>
              <a:ahLst/>
              <a:cxnLst/>
              <a:rect l="l" t="t" r="r" b="b"/>
              <a:pathLst>
                <a:path w="437" h="340" extrusionOk="0">
                  <a:moveTo>
                    <a:pt x="218" y="0"/>
                  </a:moveTo>
                  <a:cubicBezTo>
                    <a:pt x="0" y="0"/>
                    <a:pt x="0" y="340"/>
                    <a:pt x="218" y="340"/>
                  </a:cubicBezTo>
                  <a:cubicBezTo>
                    <a:pt x="436" y="340"/>
                    <a:pt x="436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752981" y="791246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0"/>
                  </a:moveTo>
                  <a:cubicBezTo>
                    <a:pt x="1" y="0"/>
                    <a:pt x="1" y="541"/>
                    <a:pt x="349" y="541"/>
                  </a:cubicBezTo>
                  <a:cubicBezTo>
                    <a:pt x="697" y="541"/>
                    <a:pt x="699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7944795" y="1888958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0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943997" y="1567098"/>
              <a:ext cx="26088" cy="20196"/>
            </a:xfrm>
            <a:custGeom>
              <a:avLst/>
              <a:gdLst/>
              <a:ahLst/>
              <a:cxnLst/>
              <a:rect l="l" t="t" r="r" b="b"/>
              <a:pathLst>
                <a:path w="593" h="459" extrusionOk="0">
                  <a:moveTo>
                    <a:pt x="297" y="0"/>
                  </a:moveTo>
                  <a:cubicBezTo>
                    <a:pt x="3" y="0"/>
                    <a:pt x="1" y="458"/>
                    <a:pt x="297" y="458"/>
                  </a:cubicBezTo>
                  <a:cubicBezTo>
                    <a:pt x="592" y="458"/>
                    <a:pt x="593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967665" y="1033554"/>
              <a:ext cx="29871" cy="23188"/>
            </a:xfrm>
            <a:custGeom>
              <a:avLst/>
              <a:gdLst/>
              <a:ahLst/>
              <a:cxnLst/>
              <a:rect l="l" t="t" r="r" b="b"/>
              <a:pathLst>
                <a:path w="679" h="527" extrusionOk="0">
                  <a:moveTo>
                    <a:pt x="340" y="1"/>
                  </a:moveTo>
                  <a:cubicBezTo>
                    <a:pt x="1" y="1"/>
                    <a:pt x="1" y="526"/>
                    <a:pt x="340" y="526"/>
                  </a:cubicBezTo>
                  <a:cubicBezTo>
                    <a:pt x="678" y="526"/>
                    <a:pt x="678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524264" y="1516146"/>
              <a:ext cx="28771" cy="22308"/>
            </a:xfrm>
            <a:custGeom>
              <a:avLst/>
              <a:gdLst/>
              <a:ahLst/>
              <a:cxnLst/>
              <a:rect l="l" t="t" r="r" b="b"/>
              <a:pathLst>
                <a:path w="654" h="507" extrusionOk="0">
                  <a:moveTo>
                    <a:pt x="327" y="1"/>
                  </a:moveTo>
                  <a:cubicBezTo>
                    <a:pt x="1" y="2"/>
                    <a:pt x="1" y="507"/>
                    <a:pt x="327" y="507"/>
                  </a:cubicBezTo>
                  <a:cubicBezTo>
                    <a:pt x="653" y="507"/>
                    <a:pt x="653" y="1"/>
                    <a:pt x="32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8365011" y="2120178"/>
              <a:ext cx="19269" cy="14872"/>
            </a:xfrm>
            <a:custGeom>
              <a:avLst/>
              <a:gdLst/>
              <a:ahLst/>
              <a:cxnLst/>
              <a:rect l="l" t="t" r="r" b="b"/>
              <a:pathLst>
                <a:path w="438" h="338" extrusionOk="0">
                  <a:moveTo>
                    <a:pt x="218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ubicBezTo>
                    <a:pt x="219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8058604" y="1821110"/>
              <a:ext cx="24064" cy="18656"/>
            </a:xfrm>
            <a:custGeom>
              <a:avLst/>
              <a:gdLst/>
              <a:ahLst/>
              <a:cxnLst/>
              <a:rect l="l" t="t" r="r" b="b"/>
              <a:pathLst>
                <a:path w="547" h="424" extrusionOk="0">
                  <a:moveTo>
                    <a:pt x="274" y="1"/>
                  </a:moveTo>
                  <a:cubicBezTo>
                    <a:pt x="3" y="1"/>
                    <a:pt x="1" y="423"/>
                    <a:pt x="274" y="423"/>
                  </a:cubicBezTo>
                  <a:cubicBezTo>
                    <a:pt x="545" y="423"/>
                    <a:pt x="546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7939780" y="1958170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1"/>
                  </a:moveTo>
                  <a:cubicBezTo>
                    <a:pt x="1" y="1"/>
                    <a:pt x="0" y="480"/>
                    <a:pt x="310" y="480"/>
                  </a:cubicBezTo>
                  <a:cubicBezTo>
                    <a:pt x="617" y="480"/>
                    <a:pt x="618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3393683" y="3569890"/>
              <a:ext cx="31235" cy="24288"/>
            </a:xfrm>
            <a:custGeom>
              <a:avLst/>
              <a:gdLst/>
              <a:ahLst/>
              <a:cxnLst/>
              <a:rect l="l" t="t" r="r" b="b"/>
              <a:pathLst>
                <a:path w="710" h="552" extrusionOk="0">
                  <a:moveTo>
                    <a:pt x="355" y="1"/>
                  </a:moveTo>
                  <a:cubicBezTo>
                    <a:pt x="1" y="1"/>
                    <a:pt x="0" y="551"/>
                    <a:pt x="355" y="551"/>
                  </a:cubicBezTo>
                  <a:cubicBezTo>
                    <a:pt x="710" y="551"/>
                    <a:pt x="710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7994199" y="2136414"/>
              <a:ext cx="18081" cy="14036"/>
            </a:xfrm>
            <a:custGeom>
              <a:avLst/>
              <a:gdLst/>
              <a:ahLst/>
              <a:cxnLst/>
              <a:rect l="l" t="t" r="r" b="b"/>
              <a:pathLst>
                <a:path w="411" h="319" extrusionOk="0">
                  <a:moveTo>
                    <a:pt x="206" y="1"/>
                  </a:moveTo>
                  <a:cubicBezTo>
                    <a:pt x="0" y="1"/>
                    <a:pt x="0" y="319"/>
                    <a:pt x="206" y="319"/>
                  </a:cubicBezTo>
                  <a:cubicBezTo>
                    <a:pt x="411" y="319"/>
                    <a:pt x="411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8285473" y="2021706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1" y="1"/>
                  </a:moveTo>
                  <a:cubicBezTo>
                    <a:pt x="0" y="1"/>
                    <a:pt x="0" y="529"/>
                    <a:pt x="341" y="529"/>
                  </a:cubicBezTo>
                  <a:cubicBezTo>
                    <a:pt x="681" y="529"/>
                    <a:pt x="681" y="1"/>
                    <a:pt x="3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8512298" y="1791762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8" y="1"/>
                  </a:moveTo>
                  <a:cubicBezTo>
                    <a:pt x="2" y="1"/>
                    <a:pt x="1" y="446"/>
                    <a:pt x="288" y="446"/>
                  </a:cubicBezTo>
                  <a:cubicBezTo>
                    <a:pt x="576" y="446"/>
                    <a:pt x="576" y="1"/>
                    <a:pt x="28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8733097" y="1973614"/>
              <a:ext cx="18785" cy="14564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214" y="1"/>
                  </a:moveTo>
                  <a:cubicBezTo>
                    <a:pt x="1" y="1"/>
                    <a:pt x="1" y="330"/>
                    <a:pt x="214" y="330"/>
                  </a:cubicBezTo>
                  <a:cubicBezTo>
                    <a:pt x="426" y="330"/>
                    <a:pt x="427" y="1"/>
                    <a:pt x="21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8595444" y="1687746"/>
              <a:ext cx="23580" cy="18304"/>
            </a:xfrm>
            <a:custGeom>
              <a:avLst/>
              <a:gdLst/>
              <a:ahLst/>
              <a:cxnLst/>
              <a:rect l="l" t="t" r="r" b="b"/>
              <a:pathLst>
                <a:path w="536" h="416" extrusionOk="0">
                  <a:moveTo>
                    <a:pt x="267" y="0"/>
                  </a:moveTo>
                  <a:cubicBezTo>
                    <a:pt x="0" y="1"/>
                    <a:pt x="0" y="416"/>
                    <a:pt x="267" y="416"/>
                  </a:cubicBezTo>
                  <a:cubicBezTo>
                    <a:pt x="535" y="416"/>
                    <a:pt x="53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9070915" y="1899034"/>
              <a:ext cx="29431" cy="22836"/>
            </a:xfrm>
            <a:custGeom>
              <a:avLst/>
              <a:gdLst/>
              <a:ahLst/>
              <a:cxnLst/>
              <a:rect l="l" t="t" r="r" b="b"/>
              <a:pathLst>
                <a:path w="669" h="519" extrusionOk="0">
                  <a:moveTo>
                    <a:pt x="334" y="1"/>
                  </a:moveTo>
                  <a:cubicBezTo>
                    <a:pt x="2" y="1"/>
                    <a:pt x="1" y="519"/>
                    <a:pt x="335" y="519"/>
                  </a:cubicBezTo>
                  <a:cubicBezTo>
                    <a:pt x="668" y="519"/>
                    <a:pt x="668" y="1"/>
                    <a:pt x="335" y="1"/>
                  </a:cubicBezTo>
                  <a:cubicBezTo>
                    <a:pt x="335" y="1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819718" y="1842538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1" y="1"/>
                  </a:moveTo>
                  <a:cubicBezTo>
                    <a:pt x="0" y="1"/>
                    <a:pt x="0" y="420"/>
                    <a:pt x="271" y="420"/>
                  </a:cubicBezTo>
                  <a:cubicBezTo>
                    <a:pt x="541" y="420"/>
                    <a:pt x="54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8206682" y="2045642"/>
              <a:ext cx="28815" cy="22396"/>
            </a:xfrm>
            <a:custGeom>
              <a:avLst/>
              <a:gdLst/>
              <a:ahLst/>
              <a:cxnLst/>
              <a:rect l="l" t="t" r="r" b="b"/>
              <a:pathLst>
                <a:path w="655" h="509" extrusionOk="0">
                  <a:moveTo>
                    <a:pt x="328" y="1"/>
                  </a:moveTo>
                  <a:cubicBezTo>
                    <a:pt x="3" y="1"/>
                    <a:pt x="0" y="509"/>
                    <a:pt x="328" y="509"/>
                  </a:cubicBezTo>
                  <a:cubicBezTo>
                    <a:pt x="654" y="509"/>
                    <a:pt x="655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8768906" y="996154"/>
              <a:ext cx="26967" cy="20944"/>
            </a:xfrm>
            <a:custGeom>
              <a:avLst/>
              <a:gdLst/>
              <a:ahLst/>
              <a:cxnLst/>
              <a:rect l="l" t="t" r="r" b="b"/>
              <a:pathLst>
                <a:path w="613" h="476" extrusionOk="0">
                  <a:moveTo>
                    <a:pt x="307" y="1"/>
                  </a:moveTo>
                  <a:cubicBezTo>
                    <a:pt x="0" y="1"/>
                    <a:pt x="0" y="476"/>
                    <a:pt x="307" y="476"/>
                  </a:cubicBezTo>
                  <a:cubicBezTo>
                    <a:pt x="612" y="476"/>
                    <a:pt x="612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4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7979109" y="1723430"/>
              <a:ext cx="27143" cy="21076"/>
            </a:xfrm>
            <a:custGeom>
              <a:avLst/>
              <a:gdLst/>
              <a:ahLst/>
              <a:cxnLst/>
              <a:rect l="l" t="t" r="r" b="b"/>
              <a:pathLst>
                <a:path w="617" h="479" extrusionOk="0">
                  <a:moveTo>
                    <a:pt x="309" y="1"/>
                  </a:moveTo>
                  <a:cubicBezTo>
                    <a:pt x="0" y="1"/>
                    <a:pt x="0" y="478"/>
                    <a:pt x="309" y="478"/>
                  </a:cubicBezTo>
                  <a:cubicBezTo>
                    <a:pt x="616" y="478"/>
                    <a:pt x="616" y="1"/>
                    <a:pt x="3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380981" y="1877034"/>
              <a:ext cx="21864" cy="17028"/>
            </a:xfrm>
            <a:custGeom>
              <a:avLst/>
              <a:gdLst/>
              <a:ahLst/>
              <a:cxnLst/>
              <a:rect l="l" t="t" r="r" b="b"/>
              <a:pathLst>
                <a:path w="497" h="387" extrusionOk="0">
                  <a:moveTo>
                    <a:pt x="249" y="1"/>
                  </a:moveTo>
                  <a:cubicBezTo>
                    <a:pt x="0" y="1"/>
                    <a:pt x="0" y="386"/>
                    <a:pt x="249" y="386"/>
                  </a:cubicBezTo>
                  <a:cubicBezTo>
                    <a:pt x="497" y="386"/>
                    <a:pt x="497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134139" y="2055674"/>
              <a:ext cx="20808" cy="16148"/>
            </a:xfrm>
            <a:custGeom>
              <a:avLst/>
              <a:gdLst/>
              <a:ahLst/>
              <a:cxnLst/>
              <a:rect l="l" t="t" r="r" b="b"/>
              <a:pathLst>
                <a:path w="473" h="367" extrusionOk="0">
                  <a:moveTo>
                    <a:pt x="236" y="0"/>
                  </a:moveTo>
                  <a:cubicBezTo>
                    <a:pt x="1" y="0"/>
                    <a:pt x="1" y="366"/>
                    <a:pt x="236" y="366"/>
                  </a:cubicBezTo>
                  <a:cubicBezTo>
                    <a:pt x="470" y="366"/>
                    <a:pt x="473" y="0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4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4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9" name="Google Shape;7009;p25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7010" name="Google Shape;7010;p25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5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5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5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5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5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5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5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5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5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5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5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5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5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5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5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5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5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5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5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5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5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5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5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5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5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5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5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5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5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5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5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5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5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5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5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5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5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5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5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5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5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5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5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5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5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5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5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5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5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5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5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5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5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5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5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32" name="Google Shape;7232;p25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7233" name="Google Shape;7233;p25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25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5" name="Google Shape;7235;p25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6" name="Google Shape;7246;p25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7247" name="Google Shape;7247;p25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25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25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25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25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25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25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25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25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25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25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25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25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25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25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25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25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25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25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25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25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25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25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25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25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25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25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25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25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25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25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25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25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25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25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25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25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84" name="Google Shape;7284;p25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7285" name="Google Shape;7285;p25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25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25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25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25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25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25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25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25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25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25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25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25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25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25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25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25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25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25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25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25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25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25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25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25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25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25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25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25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25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25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25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25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25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25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25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25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25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25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25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25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326" name="Google Shape;73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209244"/>
            <a:ext cx="9144003" cy="4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3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275" name="Google Shape;275;p3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3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498" name="Google Shape;498;p3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3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" name="Google Shape;511;p3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512" name="Google Shape;512;p3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9" name="Google Shape;549;p3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550" name="Google Shape;550;p3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1" name="Google Shape;591;p3"/>
          <p:cNvSpPr txBox="1">
            <a:spLocks noGrp="1"/>
          </p:cNvSpPr>
          <p:nvPr>
            <p:ph type="title"/>
          </p:nvPr>
        </p:nvSpPr>
        <p:spPr>
          <a:xfrm>
            <a:off x="720000" y="2040300"/>
            <a:ext cx="5760000" cy="1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2" name="Google Shape;592;p3"/>
          <p:cNvSpPr txBox="1">
            <a:spLocks noGrp="1"/>
          </p:cNvSpPr>
          <p:nvPr>
            <p:ph type="title" idx="2" hasCustomPrompt="1"/>
          </p:nvPr>
        </p:nvSpPr>
        <p:spPr>
          <a:xfrm>
            <a:off x="2880000" y="995100"/>
            <a:ext cx="14400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3" name="Google Shape;593;p3"/>
          <p:cNvSpPr txBox="1">
            <a:spLocks noGrp="1"/>
          </p:cNvSpPr>
          <p:nvPr>
            <p:ph type="subTitle" idx="1"/>
          </p:nvPr>
        </p:nvSpPr>
        <p:spPr>
          <a:xfrm>
            <a:off x="720000" y="3717300"/>
            <a:ext cx="576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4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596" name="Google Shape;596;p4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4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819" name="Google Shape;819;p4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4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2" name="Google Shape;832;p4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833" name="Google Shape;833;p4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4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871" name="Google Shape;871;p4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12" name="Google Shape;91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4"/>
          <p:cNvSpPr txBox="1">
            <a:spLocks noGrp="1"/>
          </p:cNvSpPr>
          <p:nvPr>
            <p:ph type="body" idx="1"/>
          </p:nvPr>
        </p:nvSpPr>
        <p:spPr>
          <a:xfrm>
            <a:off x="1431600" y="1388550"/>
            <a:ext cx="6280800" cy="29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915" name="Google Shape;915;p4"/>
          <p:cNvGrpSpPr/>
          <p:nvPr/>
        </p:nvGrpSpPr>
        <p:grpSpPr>
          <a:xfrm>
            <a:off x="8637953" y="228604"/>
            <a:ext cx="353640" cy="471526"/>
            <a:chOff x="1488916" y="3520605"/>
            <a:chExt cx="443158" cy="590885"/>
          </a:xfrm>
        </p:grpSpPr>
        <p:sp>
          <p:nvSpPr>
            <p:cNvPr id="916" name="Google Shape;916;p4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4"/>
          <p:cNvGrpSpPr/>
          <p:nvPr/>
        </p:nvGrpSpPr>
        <p:grpSpPr>
          <a:xfrm>
            <a:off x="2895608" y="76192"/>
            <a:ext cx="658091" cy="373302"/>
            <a:chOff x="4797444" y="3526668"/>
            <a:chExt cx="824676" cy="467797"/>
          </a:xfrm>
        </p:grpSpPr>
        <p:sp>
          <p:nvSpPr>
            <p:cNvPr id="924" name="Google Shape;924;p4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4"/>
          <p:cNvGrpSpPr/>
          <p:nvPr/>
        </p:nvGrpSpPr>
        <p:grpSpPr>
          <a:xfrm>
            <a:off x="6631100" y="4679700"/>
            <a:ext cx="471543" cy="353657"/>
            <a:chOff x="3865698" y="1114475"/>
            <a:chExt cx="590906" cy="443180"/>
          </a:xfrm>
        </p:grpSpPr>
        <p:sp>
          <p:nvSpPr>
            <p:cNvPr id="928" name="Google Shape;928;p4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"/>
          <p:cNvGrpSpPr/>
          <p:nvPr/>
        </p:nvGrpSpPr>
        <p:grpSpPr>
          <a:xfrm>
            <a:off x="2691358" y="4679693"/>
            <a:ext cx="724903" cy="411176"/>
            <a:chOff x="3895173" y="4386297"/>
            <a:chExt cx="840467" cy="476725"/>
          </a:xfrm>
        </p:grpSpPr>
        <p:sp>
          <p:nvSpPr>
            <p:cNvPr id="937" name="Google Shape;937;p4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4"/>
          <p:cNvGrpSpPr/>
          <p:nvPr/>
        </p:nvGrpSpPr>
        <p:grpSpPr>
          <a:xfrm>
            <a:off x="8500208" y="4256695"/>
            <a:ext cx="447057" cy="429602"/>
            <a:chOff x="6217396" y="4482010"/>
            <a:chExt cx="518327" cy="498089"/>
          </a:xfrm>
        </p:grpSpPr>
        <p:sp>
          <p:nvSpPr>
            <p:cNvPr id="941" name="Google Shape;941;p4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4"/>
          <p:cNvGrpSpPr/>
          <p:nvPr/>
        </p:nvGrpSpPr>
        <p:grpSpPr>
          <a:xfrm>
            <a:off x="189867" y="4066208"/>
            <a:ext cx="453942" cy="605233"/>
            <a:chOff x="8551925" y="1946972"/>
            <a:chExt cx="526309" cy="701720"/>
          </a:xfrm>
        </p:grpSpPr>
        <p:sp>
          <p:nvSpPr>
            <p:cNvPr id="944" name="Google Shape;944;p4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4"/>
          <p:cNvGrpSpPr/>
          <p:nvPr/>
        </p:nvGrpSpPr>
        <p:grpSpPr>
          <a:xfrm>
            <a:off x="445801" y="2099285"/>
            <a:ext cx="197993" cy="393348"/>
            <a:chOff x="6837909" y="2010525"/>
            <a:chExt cx="187743" cy="375511"/>
          </a:xfrm>
        </p:grpSpPr>
        <p:sp>
          <p:nvSpPr>
            <p:cNvPr id="949" name="Google Shape;949;p4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209244"/>
            <a:ext cx="9144003" cy="4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4" name="Google Shape;954;p5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955" name="Google Shape;955;p5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5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1178" name="Google Shape;1178;p5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0" name="Google Shape;1180;p5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5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1192" name="Google Shape;1192;p5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5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5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5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5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5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5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5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5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5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5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5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5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5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5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5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5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5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5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5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5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5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5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5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5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9" name="Google Shape;1229;p5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1230" name="Google Shape;1230;p5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5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5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5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5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5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5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5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5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5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5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5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5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5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1" name="Google Shape;1271;p5"/>
          <p:cNvSpPr txBox="1">
            <a:spLocks noGrp="1"/>
          </p:cNvSpPr>
          <p:nvPr>
            <p:ph type="title"/>
          </p:nvPr>
        </p:nvSpPr>
        <p:spPr>
          <a:xfrm>
            <a:off x="1249400" y="2664591"/>
            <a:ext cx="3057900" cy="461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2" name="Google Shape;1272;p5"/>
          <p:cNvSpPr txBox="1">
            <a:spLocks noGrp="1"/>
          </p:cNvSpPr>
          <p:nvPr>
            <p:ph type="subTitle" idx="1"/>
          </p:nvPr>
        </p:nvSpPr>
        <p:spPr>
          <a:xfrm>
            <a:off x="1249400" y="3142491"/>
            <a:ext cx="3057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3" name="Google Shape;1273;p5"/>
          <p:cNvSpPr txBox="1">
            <a:spLocks noGrp="1"/>
          </p:cNvSpPr>
          <p:nvPr>
            <p:ph type="title" idx="2"/>
          </p:nvPr>
        </p:nvSpPr>
        <p:spPr>
          <a:xfrm>
            <a:off x="4836700" y="2664591"/>
            <a:ext cx="3057900" cy="461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4" name="Google Shape;1274;p5"/>
          <p:cNvSpPr txBox="1">
            <a:spLocks noGrp="1"/>
          </p:cNvSpPr>
          <p:nvPr>
            <p:ph type="subTitle" idx="3"/>
          </p:nvPr>
        </p:nvSpPr>
        <p:spPr>
          <a:xfrm>
            <a:off x="4836700" y="3142491"/>
            <a:ext cx="3057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5" name="Google Shape;1275;p5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6156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algn="bl" rotWithShape="0">
              <a:schemeClr val="accent1">
                <a:alpha val="9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Zen Dots"/>
              <a:buNone/>
              <a:defRPr sz="2800" b="1" i="1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endParaRPr/>
          </a:p>
        </p:txBody>
      </p:sp>
      <p:grpSp>
        <p:nvGrpSpPr>
          <p:cNvPr id="1276" name="Google Shape;1276;p5"/>
          <p:cNvGrpSpPr/>
          <p:nvPr/>
        </p:nvGrpSpPr>
        <p:grpSpPr>
          <a:xfrm>
            <a:off x="445801" y="3258372"/>
            <a:ext cx="197993" cy="393348"/>
            <a:chOff x="6837909" y="2010525"/>
            <a:chExt cx="187743" cy="375511"/>
          </a:xfrm>
        </p:grpSpPr>
        <p:sp>
          <p:nvSpPr>
            <p:cNvPr id="1277" name="Google Shape;1277;p5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5"/>
          <p:cNvGrpSpPr/>
          <p:nvPr/>
        </p:nvGrpSpPr>
        <p:grpSpPr>
          <a:xfrm>
            <a:off x="152403" y="4253704"/>
            <a:ext cx="353640" cy="471526"/>
            <a:chOff x="1488916" y="3520605"/>
            <a:chExt cx="443158" cy="590885"/>
          </a:xfrm>
        </p:grpSpPr>
        <p:sp>
          <p:nvSpPr>
            <p:cNvPr id="1280" name="Google Shape;1280;p5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"/>
          <p:cNvGrpSpPr/>
          <p:nvPr/>
        </p:nvGrpSpPr>
        <p:grpSpPr>
          <a:xfrm>
            <a:off x="8409708" y="152405"/>
            <a:ext cx="658091" cy="373302"/>
            <a:chOff x="4797444" y="3526668"/>
            <a:chExt cx="824676" cy="467797"/>
          </a:xfrm>
        </p:grpSpPr>
        <p:sp>
          <p:nvSpPr>
            <p:cNvPr id="1288" name="Google Shape;1288;p5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5"/>
          <p:cNvGrpSpPr/>
          <p:nvPr/>
        </p:nvGrpSpPr>
        <p:grpSpPr>
          <a:xfrm>
            <a:off x="152400" y="1066812"/>
            <a:ext cx="401594" cy="535470"/>
            <a:chOff x="1292750" y="1308663"/>
            <a:chExt cx="503251" cy="671015"/>
          </a:xfrm>
        </p:grpSpPr>
        <p:sp>
          <p:nvSpPr>
            <p:cNvPr id="1292" name="Google Shape;1292;p5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5"/>
          <p:cNvGrpSpPr/>
          <p:nvPr/>
        </p:nvGrpSpPr>
        <p:grpSpPr>
          <a:xfrm>
            <a:off x="5585550" y="110150"/>
            <a:ext cx="471543" cy="353657"/>
            <a:chOff x="3865698" y="1114475"/>
            <a:chExt cx="590906" cy="443180"/>
          </a:xfrm>
        </p:grpSpPr>
        <p:sp>
          <p:nvSpPr>
            <p:cNvPr id="1297" name="Google Shape;1297;p5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5"/>
          <p:cNvGrpSpPr/>
          <p:nvPr/>
        </p:nvGrpSpPr>
        <p:grpSpPr>
          <a:xfrm>
            <a:off x="3373921" y="4646905"/>
            <a:ext cx="724903" cy="411176"/>
            <a:chOff x="3895173" y="4386297"/>
            <a:chExt cx="840467" cy="476725"/>
          </a:xfrm>
        </p:grpSpPr>
        <p:sp>
          <p:nvSpPr>
            <p:cNvPr id="1306" name="Google Shape;1306;p5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5"/>
          <p:cNvGrpSpPr/>
          <p:nvPr/>
        </p:nvGrpSpPr>
        <p:grpSpPr>
          <a:xfrm>
            <a:off x="8500195" y="1800595"/>
            <a:ext cx="447057" cy="429602"/>
            <a:chOff x="6217396" y="4482010"/>
            <a:chExt cx="518327" cy="498089"/>
          </a:xfrm>
        </p:grpSpPr>
        <p:sp>
          <p:nvSpPr>
            <p:cNvPr id="1310" name="Google Shape;1310;p5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" name="Google Shape;1312;p5"/>
          <p:cNvGrpSpPr/>
          <p:nvPr/>
        </p:nvGrpSpPr>
        <p:grpSpPr>
          <a:xfrm>
            <a:off x="8537667" y="4309658"/>
            <a:ext cx="453942" cy="605233"/>
            <a:chOff x="8551925" y="1946972"/>
            <a:chExt cx="526309" cy="701720"/>
          </a:xfrm>
        </p:grpSpPr>
        <p:sp>
          <p:nvSpPr>
            <p:cNvPr id="1313" name="Google Shape;1313;p5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8"/>
          <p:cNvSpPr/>
          <p:nvPr/>
        </p:nvSpPr>
        <p:spPr>
          <a:xfrm>
            <a:off x="3408200" y="1921650"/>
            <a:ext cx="2330283" cy="2330724"/>
          </a:xfrm>
          <a:custGeom>
            <a:avLst/>
            <a:gdLst/>
            <a:ahLst/>
            <a:cxnLst/>
            <a:rect l="l" t="t" r="r" b="b"/>
            <a:pathLst>
              <a:path w="52970" h="52971" extrusionOk="0">
                <a:moveTo>
                  <a:pt x="26485" y="1"/>
                </a:moveTo>
                <a:cubicBezTo>
                  <a:pt x="19461" y="1"/>
                  <a:pt x="12724" y="2791"/>
                  <a:pt x="7758" y="7758"/>
                </a:cubicBezTo>
                <a:cubicBezTo>
                  <a:pt x="2791" y="12725"/>
                  <a:pt x="0" y="19461"/>
                  <a:pt x="0" y="26486"/>
                </a:cubicBezTo>
                <a:cubicBezTo>
                  <a:pt x="0" y="33510"/>
                  <a:pt x="2791" y="40247"/>
                  <a:pt x="7758" y="45213"/>
                </a:cubicBezTo>
                <a:cubicBezTo>
                  <a:pt x="12724" y="50180"/>
                  <a:pt x="19461" y="52971"/>
                  <a:pt x="26485" y="52971"/>
                </a:cubicBezTo>
                <a:cubicBezTo>
                  <a:pt x="33510" y="52971"/>
                  <a:pt x="40246" y="50180"/>
                  <a:pt x="45213" y="45213"/>
                </a:cubicBezTo>
                <a:cubicBezTo>
                  <a:pt x="50180" y="40247"/>
                  <a:pt x="52970" y="33510"/>
                  <a:pt x="52970" y="26486"/>
                </a:cubicBezTo>
                <a:cubicBezTo>
                  <a:pt x="52970" y="19461"/>
                  <a:pt x="50180" y="12725"/>
                  <a:pt x="45213" y="7758"/>
                </a:cubicBezTo>
                <a:cubicBezTo>
                  <a:pt x="40246" y="2791"/>
                  <a:pt x="33510" y="1"/>
                  <a:pt x="26485" y="1"/>
                </a:cubicBezTo>
                <a:close/>
              </a:path>
            </a:pathLst>
          </a:custGeom>
          <a:gradFill>
            <a:gsLst>
              <a:gs pos="0">
                <a:srgbClr val="E643DE">
                  <a:alpha val="31372"/>
                  <a:alpha val="56550"/>
                </a:srgbClr>
              </a:gs>
              <a:gs pos="50000">
                <a:srgbClr val="6947B5">
                  <a:alpha val="19215"/>
                  <a:alpha val="56550"/>
                </a:srgbClr>
              </a:gs>
              <a:gs pos="100000">
                <a:srgbClr val="FFFFFF">
                  <a:alpha val="31372"/>
                  <a:alpha val="5655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0" name="Google Shape;200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884562"/>
            <a:ext cx="9144003" cy="61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1" name="Google Shape;200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209244"/>
            <a:ext cx="9144003" cy="4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2" name="Google Shape;200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3" name="Google Shape;2003;p8"/>
          <p:cNvGrpSpPr/>
          <p:nvPr/>
        </p:nvGrpSpPr>
        <p:grpSpPr>
          <a:xfrm>
            <a:off x="112854" y="28022"/>
            <a:ext cx="8987492" cy="4005848"/>
            <a:chOff x="112854" y="28022"/>
            <a:chExt cx="8987492" cy="4005848"/>
          </a:xfrm>
        </p:grpSpPr>
        <p:sp>
          <p:nvSpPr>
            <p:cNvPr id="2004" name="Google Shape;2004;p8"/>
            <p:cNvSpPr/>
            <p:nvPr/>
          </p:nvSpPr>
          <p:spPr>
            <a:xfrm>
              <a:off x="8894901" y="869082"/>
              <a:ext cx="19225" cy="14960"/>
            </a:xfrm>
            <a:custGeom>
              <a:avLst/>
              <a:gdLst/>
              <a:ahLst/>
              <a:cxnLst/>
              <a:rect l="l" t="t" r="r" b="b"/>
              <a:pathLst>
                <a:path w="437" h="340" extrusionOk="0">
                  <a:moveTo>
                    <a:pt x="218" y="0"/>
                  </a:moveTo>
                  <a:cubicBezTo>
                    <a:pt x="0" y="0"/>
                    <a:pt x="0" y="340"/>
                    <a:pt x="218" y="340"/>
                  </a:cubicBezTo>
                  <a:cubicBezTo>
                    <a:pt x="436" y="340"/>
                    <a:pt x="436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752981" y="791246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0"/>
                  </a:moveTo>
                  <a:cubicBezTo>
                    <a:pt x="1" y="0"/>
                    <a:pt x="1" y="541"/>
                    <a:pt x="349" y="541"/>
                  </a:cubicBezTo>
                  <a:cubicBezTo>
                    <a:pt x="697" y="541"/>
                    <a:pt x="699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7944795" y="1888958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0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8943997" y="1567098"/>
              <a:ext cx="26088" cy="20196"/>
            </a:xfrm>
            <a:custGeom>
              <a:avLst/>
              <a:gdLst/>
              <a:ahLst/>
              <a:cxnLst/>
              <a:rect l="l" t="t" r="r" b="b"/>
              <a:pathLst>
                <a:path w="593" h="459" extrusionOk="0">
                  <a:moveTo>
                    <a:pt x="297" y="0"/>
                  </a:moveTo>
                  <a:cubicBezTo>
                    <a:pt x="3" y="0"/>
                    <a:pt x="1" y="458"/>
                    <a:pt x="297" y="458"/>
                  </a:cubicBezTo>
                  <a:cubicBezTo>
                    <a:pt x="592" y="458"/>
                    <a:pt x="593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8967665" y="1033554"/>
              <a:ext cx="29871" cy="23188"/>
            </a:xfrm>
            <a:custGeom>
              <a:avLst/>
              <a:gdLst/>
              <a:ahLst/>
              <a:cxnLst/>
              <a:rect l="l" t="t" r="r" b="b"/>
              <a:pathLst>
                <a:path w="679" h="527" extrusionOk="0">
                  <a:moveTo>
                    <a:pt x="340" y="1"/>
                  </a:moveTo>
                  <a:cubicBezTo>
                    <a:pt x="1" y="1"/>
                    <a:pt x="1" y="526"/>
                    <a:pt x="340" y="526"/>
                  </a:cubicBezTo>
                  <a:cubicBezTo>
                    <a:pt x="678" y="526"/>
                    <a:pt x="678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8524264" y="1516146"/>
              <a:ext cx="28771" cy="22308"/>
            </a:xfrm>
            <a:custGeom>
              <a:avLst/>
              <a:gdLst/>
              <a:ahLst/>
              <a:cxnLst/>
              <a:rect l="l" t="t" r="r" b="b"/>
              <a:pathLst>
                <a:path w="654" h="507" extrusionOk="0">
                  <a:moveTo>
                    <a:pt x="327" y="1"/>
                  </a:moveTo>
                  <a:cubicBezTo>
                    <a:pt x="1" y="2"/>
                    <a:pt x="1" y="507"/>
                    <a:pt x="327" y="507"/>
                  </a:cubicBezTo>
                  <a:cubicBezTo>
                    <a:pt x="653" y="507"/>
                    <a:pt x="653" y="1"/>
                    <a:pt x="32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8365011" y="2120178"/>
              <a:ext cx="19269" cy="14872"/>
            </a:xfrm>
            <a:custGeom>
              <a:avLst/>
              <a:gdLst/>
              <a:ahLst/>
              <a:cxnLst/>
              <a:rect l="l" t="t" r="r" b="b"/>
              <a:pathLst>
                <a:path w="438" h="338" extrusionOk="0">
                  <a:moveTo>
                    <a:pt x="218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ubicBezTo>
                    <a:pt x="219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8058604" y="1821110"/>
              <a:ext cx="24064" cy="18656"/>
            </a:xfrm>
            <a:custGeom>
              <a:avLst/>
              <a:gdLst/>
              <a:ahLst/>
              <a:cxnLst/>
              <a:rect l="l" t="t" r="r" b="b"/>
              <a:pathLst>
                <a:path w="547" h="424" extrusionOk="0">
                  <a:moveTo>
                    <a:pt x="274" y="1"/>
                  </a:moveTo>
                  <a:cubicBezTo>
                    <a:pt x="3" y="1"/>
                    <a:pt x="1" y="423"/>
                    <a:pt x="274" y="423"/>
                  </a:cubicBezTo>
                  <a:cubicBezTo>
                    <a:pt x="545" y="423"/>
                    <a:pt x="546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39780" y="1958170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1"/>
                  </a:moveTo>
                  <a:cubicBezTo>
                    <a:pt x="1" y="1"/>
                    <a:pt x="0" y="480"/>
                    <a:pt x="310" y="480"/>
                  </a:cubicBezTo>
                  <a:cubicBezTo>
                    <a:pt x="617" y="480"/>
                    <a:pt x="618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8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8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8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8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8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8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3393683" y="3569890"/>
              <a:ext cx="31235" cy="24288"/>
            </a:xfrm>
            <a:custGeom>
              <a:avLst/>
              <a:gdLst/>
              <a:ahLst/>
              <a:cxnLst/>
              <a:rect l="l" t="t" r="r" b="b"/>
              <a:pathLst>
                <a:path w="710" h="552" extrusionOk="0">
                  <a:moveTo>
                    <a:pt x="355" y="1"/>
                  </a:moveTo>
                  <a:cubicBezTo>
                    <a:pt x="1" y="1"/>
                    <a:pt x="0" y="551"/>
                    <a:pt x="355" y="551"/>
                  </a:cubicBezTo>
                  <a:cubicBezTo>
                    <a:pt x="710" y="551"/>
                    <a:pt x="710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8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8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8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8"/>
            <p:cNvSpPr/>
            <p:nvPr/>
          </p:nvSpPr>
          <p:spPr>
            <a:xfrm>
              <a:off x="7994199" y="2136414"/>
              <a:ext cx="18081" cy="14036"/>
            </a:xfrm>
            <a:custGeom>
              <a:avLst/>
              <a:gdLst/>
              <a:ahLst/>
              <a:cxnLst/>
              <a:rect l="l" t="t" r="r" b="b"/>
              <a:pathLst>
                <a:path w="411" h="319" extrusionOk="0">
                  <a:moveTo>
                    <a:pt x="206" y="1"/>
                  </a:moveTo>
                  <a:cubicBezTo>
                    <a:pt x="0" y="1"/>
                    <a:pt x="0" y="319"/>
                    <a:pt x="206" y="319"/>
                  </a:cubicBezTo>
                  <a:cubicBezTo>
                    <a:pt x="411" y="319"/>
                    <a:pt x="411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8"/>
            <p:cNvSpPr/>
            <p:nvPr/>
          </p:nvSpPr>
          <p:spPr>
            <a:xfrm>
              <a:off x="8285473" y="2021706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1" y="1"/>
                  </a:moveTo>
                  <a:cubicBezTo>
                    <a:pt x="0" y="1"/>
                    <a:pt x="0" y="529"/>
                    <a:pt x="341" y="529"/>
                  </a:cubicBezTo>
                  <a:cubicBezTo>
                    <a:pt x="681" y="529"/>
                    <a:pt x="681" y="1"/>
                    <a:pt x="3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8"/>
            <p:cNvSpPr/>
            <p:nvPr/>
          </p:nvSpPr>
          <p:spPr>
            <a:xfrm>
              <a:off x="8512298" y="1791762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8" y="1"/>
                  </a:moveTo>
                  <a:cubicBezTo>
                    <a:pt x="2" y="1"/>
                    <a:pt x="1" y="446"/>
                    <a:pt x="288" y="446"/>
                  </a:cubicBezTo>
                  <a:cubicBezTo>
                    <a:pt x="576" y="446"/>
                    <a:pt x="576" y="1"/>
                    <a:pt x="28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"/>
            <p:cNvSpPr/>
            <p:nvPr/>
          </p:nvSpPr>
          <p:spPr>
            <a:xfrm>
              <a:off x="8733097" y="1973614"/>
              <a:ext cx="18785" cy="14564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214" y="1"/>
                  </a:moveTo>
                  <a:cubicBezTo>
                    <a:pt x="1" y="1"/>
                    <a:pt x="1" y="330"/>
                    <a:pt x="214" y="330"/>
                  </a:cubicBezTo>
                  <a:cubicBezTo>
                    <a:pt x="426" y="330"/>
                    <a:pt x="427" y="1"/>
                    <a:pt x="21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"/>
            <p:cNvSpPr/>
            <p:nvPr/>
          </p:nvSpPr>
          <p:spPr>
            <a:xfrm>
              <a:off x="8595444" y="1687746"/>
              <a:ext cx="23580" cy="18304"/>
            </a:xfrm>
            <a:custGeom>
              <a:avLst/>
              <a:gdLst/>
              <a:ahLst/>
              <a:cxnLst/>
              <a:rect l="l" t="t" r="r" b="b"/>
              <a:pathLst>
                <a:path w="536" h="416" extrusionOk="0">
                  <a:moveTo>
                    <a:pt x="267" y="0"/>
                  </a:moveTo>
                  <a:cubicBezTo>
                    <a:pt x="0" y="1"/>
                    <a:pt x="0" y="416"/>
                    <a:pt x="267" y="416"/>
                  </a:cubicBezTo>
                  <a:cubicBezTo>
                    <a:pt x="535" y="416"/>
                    <a:pt x="53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"/>
            <p:cNvSpPr/>
            <p:nvPr/>
          </p:nvSpPr>
          <p:spPr>
            <a:xfrm>
              <a:off x="9070915" y="1899034"/>
              <a:ext cx="29431" cy="22836"/>
            </a:xfrm>
            <a:custGeom>
              <a:avLst/>
              <a:gdLst/>
              <a:ahLst/>
              <a:cxnLst/>
              <a:rect l="l" t="t" r="r" b="b"/>
              <a:pathLst>
                <a:path w="669" h="519" extrusionOk="0">
                  <a:moveTo>
                    <a:pt x="334" y="1"/>
                  </a:moveTo>
                  <a:cubicBezTo>
                    <a:pt x="2" y="1"/>
                    <a:pt x="1" y="519"/>
                    <a:pt x="335" y="519"/>
                  </a:cubicBezTo>
                  <a:cubicBezTo>
                    <a:pt x="668" y="519"/>
                    <a:pt x="668" y="1"/>
                    <a:pt x="335" y="1"/>
                  </a:cubicBezTo>
                  <a:cubicBezTo>
                    <a:pt x="335" y="1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8819718" y="1842538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1" y="1"/>
                  </a:moveTo>
                  <a:cubicBezTo>
                    <a:pt x="0" y="1"/>
                    <a:pt x="0" y="420"/>
                    <a:pt x="271" y="420"/>
                  </a:cubicBezTo>
                  <a:cubicBezTo>
                    <a:pt x="541" y="420"/>
                    <a:pt x="54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8206682" y="2045642"/>
              <a:ext cx="28815" cy="22396"/>
            </a:xfrm>
            <a:custGeom>
              <a:avLst/>
              <a:gdLst/>
              <a:ahLst/>
              <a:cxnLst/>
              <a:rect l="l" t="t" r="r" b="b"/>
              <a:pathLst>
                <a:path w="655" h="509" extrusionOk="0">
                  <a:moveTo>
                    <a:pt x="328" y="1"/>
                  </a:moveTo>
                  <a:cubicBezTo>
                    <a:pt x="3" y="1"/>
                    <a:pt x="0" y="509"/>
                    <a:pt x="328" y="509"/>
                  </a:cubicBezTo>
                  <a:cubicBezTo>
                    <a:pt x="654" y="509"/>
                    <a:pt x="655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8768906" y="996154"/>
              <a:ext cx="26967" cy="20944"/>
            </a:xfrm>
            <a:custGeom>
              <a:avLst/>
              <a:gdLst/>
              <a:ahLst/>
              <a:cxnLst/>
              <a:rect l="l" t="t" r="r" b="b"/>
              <a:pathLst>
                <a:path w="613" h="476" extrusionOk="0">
                  <a:moveTo>
                    <a:pt x="307" y="1"/>
                  </a:moveTo>
                  <a:cubicBezTo>
                    <a:pt x="0" y="1"/>
                    <a:pt x="0" y="476"/>
                    <a:pt x="307" y="476"/>
                  </a:cubicBezTo>
                  <a:cubicBezTo>
                    <a:pt x="612" y="476"/>
                    <a:pt x="612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8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7979109" y="1723430"/>
              <a:ext cx="27143" cy="21076"/>
            </a:xfrm>
            <a:custGeom>
              <a:avLst/>
              <a:gdLst/>
              <a:ahLst/>
              <a:cxnLst/>
              <a:rect l="l" t="t" r="r" b="b"/>
              <a:pathLst>
                <a:path w="617" h="479" extrusionOk="0">
                  <a:moveTo>
                    <a:pt x="309" y="1"/>
                  </a:moveTo>
                  <a:cubicBezTo>
                    <a:pt x="0" y="1"/>
                    <a:pt x="0" y="478"/>
                    <a:pt x="309" y="478"/>
                  </a:cubicBezTo>
                  <a:cubicBezTo>
                    <a:pt x="616" y="478"/>
                    <a:pt x="616" y="1"/>
                    <a:pt x="3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380981" y="1877034"/>
              <a:ext cx="21864" cy="17028"/>
            </a:xfrm>
            <a:custGeom>
              <a:avLst/>
              <a:gdLst/>
              <a:ahLst/>
              <a:cxnLst/>
              <a:rect l="l" t="t" r="r" b="b"/>
              <a:pathLst>
                <a:path w="497" h="387" extrusionOk="0">
                  <a:moveTo>
                    <a:pt x="249" y="1"/>
                  </a:moveTo>
                  <a:cubicBezTo>
                    <a:pt x="0" y="1"/>
                    <a:pt x="0" y="386"/>
                    <a:pt x="249" y="386"/>
                  </a:cubicBezTo>
                  <a:cubicBezTo>
                    <a:pt x="497" y="386"/>
                    <a:pt x="497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134139" y="2055674"/>
              <a:ext cx="20808" cy="16148"/>
            </a:xfrm>
            <a:custGeom>
              <a:avLst/>
              <a:gdLst/>
              <a:ahLst/>
              <a:cxnLst/>
              <a:rect l="l" t="t" r="r" b="b"/>
              <a:pathLst>
                <a:path w="473" h="367" extrusionOk="0">
                  <a:moveTo>
                    <a:pt x="236" y="0"/>
                  </a:moveTo>
                  <a:cubicBezTo>
                    <a:pt x="1" y="0"/>
                    <a:pt x="1" y="366"/>
                    <a:pt x="236" y="366"/>
                  </a:cubicBezTo>
                  <a:cubicBezTo>
                    <a:pt x="470" y="366"/>
                    <a:pt x="473" y="0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9" name="Google Shape;2259;p8"/>
          <p:cNvSpPr txBox="1">
            <a:spLocks noGrp="1"/>
          </p:cNvSpPr>
          <p:nvPr>
            <p:ph type="title"/>
          </p:nvPr>
        </p:nvSpPr>
        <p:spPr>
          <a:xfrm>
            <a:off x="2956250" y="1371150"/>
            <a:ext cx="50358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1" name="Google Shape;22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209244"/>
            <a:ext cx="9144003" cy="4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2" name="Google Shape;22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3" name="Google Shape;2263;p9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2264" name="Google Shape;2264;p9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9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9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9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9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9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9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9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9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9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9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9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9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9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9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9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9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9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9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6" name="Google Shape;2486;p9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2487" name="Google Shape;2487;p9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9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9" name="Google Shape;2489;p9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0" name="Google Shape;2500;p9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2501" name="Google Shape;2501;p9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9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9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9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9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9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9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9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9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9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9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9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9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9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9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9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9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9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9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9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9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9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9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9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9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9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9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9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9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9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9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9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9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9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9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2539" name="Google Shape;2539;p9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9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9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9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9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9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9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9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9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9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9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9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9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9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9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9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9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9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9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9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9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9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9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9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9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9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9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9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9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9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9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9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9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9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9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9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9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9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9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9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9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0" name="Google Shape;2580;p9"/>
          <p:cNvSpPr txBox="1">
            <a:spLocks noGrp="1"/>
          </p:cNvSpPr>
          <p:nvPr>
            <p:ph type="subTitle" idx="1"/>
          </p:nvPr>
        </p:nvSpPr>
        <p:spPr>
          <a:xfrm>
            <a:off x="3780000" y="2532900"/>
            <a:ext cx="46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1" name="Google Shape;2581;p9"/>
          <p:cNvSpPr txBox="1">
            <a:spLocks noGrp="1"/>
          </p:cNvSpPr>
          <p:nvPr>
            <p:ph type="title"/>
          </p:nvPr>
        </p:nvSpPr>
        <p:spPr>
          <a:xfrm>
            <a:off x="3780000" y="1194600"/>
            <a:ext cx="4644000" cy="12621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14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3247" name="Google Shape;3247;p14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4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4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4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4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4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4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4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4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4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4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4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4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4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4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4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4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4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4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4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4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4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4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4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4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4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4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4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4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4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4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4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4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4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4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4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4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4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4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4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4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4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4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4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4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4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4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4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4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4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4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4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4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4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4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4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4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4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4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4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4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4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4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4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4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4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4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4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4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4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4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4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4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4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4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4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4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4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4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4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4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4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4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4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4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4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4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4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4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4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4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4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4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4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4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4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4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4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4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4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4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4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4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4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4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4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4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4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4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4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4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4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4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4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4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4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4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4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4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4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4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4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4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4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4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4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4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4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4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4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4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4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4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4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4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4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4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4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4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4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4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4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4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4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4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4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4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4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4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4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4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4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4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4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4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4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4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4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4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4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4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4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4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4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4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4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4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4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4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4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4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4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4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4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4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4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4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4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4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4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4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4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4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4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4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4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4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4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4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4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4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4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4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4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4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4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4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4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4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4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4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4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4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4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4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4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4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4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4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4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4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4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4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4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4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4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4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4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4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4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4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9" name="Google Shape;3469;p14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3470" name="Google Shape;3470;p14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14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2" name="Google Shape;3472;p14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4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4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4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4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4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4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4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4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4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4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3" name="Google Shape;3483;p14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3484" name="Google Shape;3484;p14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14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14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14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14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14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14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14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14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14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14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14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14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14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14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14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14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14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14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14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14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14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14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14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14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14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14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14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14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14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14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14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14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14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14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14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14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1" name="Google Shape;3521;p14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3522" name="Google Shape;3522;p14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14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14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14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14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14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14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14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14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14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14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14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14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14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14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14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14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14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14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14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14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14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14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14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14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14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14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14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14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14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14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14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14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14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14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14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14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14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14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14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14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563" name="Google Shape;35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sp>
        <p:nvSpPr>
          <p:cNvPr id="3564" name="Google Shape;3564;p14"/>
          <p:cNvSpPr txBox="1">
            <a:spLocks noGrp="1"/>
          </p:cNvSpPr>
          <p:nvPr>
            <p:ph type="title"/>
          </p:nvPr>
        </p:nvSpPr>
        <p:spPr>
          <a:xfrm>
            <a:off x="2196000" y="3548850"/>
            <a:ext cx="4752000" cy="461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65" name="Google Shape;3565;p14"/>
          <p:cNvSpPr txBox="1">
            <a:spLocks noGrp="1"/>
          </p:cNvSpPr>
          <p:nvPr>
            <p:ph type="subTitle" idx="1"/>
          </p:nvPr>
        </p:nvSpPr>
        <p:spPr>
          <a:xfrm>
            <a:off x="2196000" y="1132950"/>
            <a:ext cx="4752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_2"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" name="Google Shape;49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209244"/>
            <a:ext cx="9144003" cy="4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7" name="Google Shape;49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602490"/>
            <a:ext cx="9144003" cy="53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58" name="Google Shape;4958;p19"/>
          <p:cNvGrpSpPr/>
          <p:nvPr/>
        </p:nvGrpSpPr>
        <p:grpSpPr>
          <a:xfrm>
            <a:off x="112854" y="28022"/>
            <a:ext cx="8958589" cy="4542205"/>
            <a:chOff x="112854" y="28022"/>
            <a:chExt cx="8958589" cy="4542205"/>
          </a:xfrm>
        </p:grpSpPr>
        <p:sp>
          <p:nvSpPr>
            <p:cNvPr id="4959" name="Google Shape;4959;p19"/>
            <p:cNvSpPr/>
            <p:nvPr/>
          </p:nvSpPr>
          <p:spPr>
            <a:xfrm>
              <a:off x="8088870" y="28022"/>
              <a:ext cx="17949" cy="13948"/>
            </a:xfrm>
            <a:custGeom>
              <a:avLst/>
              <a:gdLst/>
              <a:ahLst/>
              <a:cxnLst/>
              <a:rect l="l" t="t" r="r" b="b"/>
              <a:pathLst>
                <a:path w="408" h="317" extrusionOk="0">
                  <a:moveTo>
                    <a:pt x="204" y="1"/>
                  </a:moveTo>
                  <a:cubicBezTo>
                    <a:pt x="2" y="1"/>
                    <a:pt x="1" y="317"/>
                    <a:pt x="204" y="317"/>
                  </a:cubicBezTo>
                  <a:cubicBezTo>
                    <a:pt x="408" y="317"/>
                    <a:pt x="408" y="1"/>
                    <a:pt x="20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7272942" y="102206"/>
              <a:ext cx="29827" cy="23144"/>
            </a:xfrm>
            <a:custGeom>
              <a:avLst/>
              <a:gdLst/>
              <a:ahLst/>
              <a:cxnLst/>
              <a:rect l="l" t="t" r="r" b="b"/>
              <a:pathLst>
                <a:path w="678" h="526" extrusionOk="0">
                  <a:moveTo>
                    <a:pt x="339" y="1"/>
                  </a:moveTo>
                  <a:cubicBezTo>
                    <a:pt x="0" y="1"/>
                    <a:pt x="0" y="525"/>
                    <a:pt x="339" y="525"/>
                  </a:cubicBezTo>
                  <a:cubicBezTo>
                    <a:pt x="677" y="525"/>
                    <a:pt x="678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6874501" y="218542"/>
              <a:ext cx="28815" cy="22352"/>
            </a:xfrm>
            <a:custGeom>
              <a:avLst/>
              <a:gdLst/>
              <a:ahLst/>
              <a:cxnLst/>
              <a:rect l="l" t="t" r="r" b="b"/>
              <a:pathLst>
                <a:path w="655" h="508" extrusionOk="0">
                  <a:moveTo>
                    <a:pt x="326" y="0"/>
                  </a:moveTo>
                  <a:cubicBezTo>
                    <a:pt x="1" y="0"/>
                    <a:pt x="1" y="507"/>
                    <a:pt x="328" y="507"/>
                  </a:cubicBezTo>
                  <a:cubicBezTo>
                    <a:pt x="655" y="507"/>
                    <a:pt x="655" y="0"/>
                    <a:pt x="328" y="0"/>
                  </a:cubicBezTo>
                  <a:cubicBezTo>
                    <a:pt x="3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7001288" y="930946"/>
              <a:ext cx="18741" cy="14564"/>
            </a:xfrm>
            <a:custGeom>
              <a:avLst/>
              <a:gdLst/>
              <a:ahLst/>
              <a:cxnLst/>
              <a:rect l="l" t="t" r="r" b="b"/>
              <a:pathLst>
                <a:path w="426" h="331" extrusionOk="0">
                  <a:moveTo>
                    <a:pt x="212" y="1"/>
                  </a:moveTo>
                  <a:cubicBezTo>
                    <a:pt x="0" y="1"/>
                    <a:pt x="0" y="331"/>
                    <a:pt x="213" y="331"/>
                  </a:cubicBezTo>
                  <a:cubicBezTo>
                    <a:pt x="426" y="331"/>
                    <a:pt x="426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6519218" y="133182"/>
              <a:ext cx="18829" cy="14652"/>
            </a:xfrm>
            <a:custGeom>
              <a:avLst/>
              <a:gdLst/>
              <a:ahLst/>
              <a:cxnLst/>
              <a:rect l="l" t="t" r="r" b="b"/>
              <a:pathLst>
                <a:path w="428" h="333" extrusionOk="0">
                  <a:moveTo>
                    <a:pt x="212" y="1"/>
                  </a:moveTo>
                  <a:cubicBezTo>
                    <a:pt x="0" y="1"/>
                    <a:pt x="1" y="332"/>
                    <a:pt x="213" y="332"/>
                  </a:cubicBezTo>
                  <a:cubicBezTo>
                    <a:pt x="426" y="332"/>
                    <a:pt x="427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6184479" y="766034"/>
              <a:ext cx="30047" cy="23364"/>
            </a:xfrm>
            <a:custGeom>
              <a:avLst/>
              <a:gdLst/>
              <a:ahLst/>
              <a:cxnLst/>
              <a:rect l="l" t="t" r="r" b="b"/>
              <a:pathLst>
                <a:path w="683" h="531" extrusionOk="0">
                  <a:moveTo>
                    <a:pt x="342" y="1"/>
                  </a:moveTo>
                  <a:cubicBezTo>
                    <a:pt x="1" y="3"/>
                    <a:pt x="0" y="530"/>
                    <a:pt x="342" y="530"/>
                  </a:cubicBezTo>
                  <a:cubicBezTo>
                    <a:pt x="682" y="530"/>
                    <a:pt x="683" y="1"/>
                    <a:pt x="3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5809311" y="364314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0" y="1"/>
                  </a:moveTo>
                  <a:cubicBezTo>
                    <a:pt x="0" y="2"/>
                    <a:pt x="0" y="344"/>
                    <a:pt x="220" y="344"/>
                  </a:cubicBezTo>
                  <a:cubicBezTo>
                    <a:pt x="442" y="344"/>
                    <a:pt x="442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5707776" y="624706"/>
              <a:ext cx="17025" cy="132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194" y="1"/>
                  </a:moveTo>
                  <a:cubicBezTo>
                    <a:pt x="2" y="1"/>
                    <a:pt x="1" y="300"/>
                    <a:pt x="194" y="300"/>
                  </a:cubicBezTo>
                  <a:cubicBezTo>
                    <a:pt x="386" y="300"/>
                    <a:pt x="386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5655381" y="824642"/>
              <a:ext cx="28375" cy="21956"/>
            </a:xfrm>
            <a:custGeom>
              <a:avLst/>
              <a:gdLst/>
              <a:ahLst/>
              <a:cxnLst/>
              <a:rect l="l" t="t" r="r" b="b"/>
              <a:pathLst>
                <a:path w="645" h="499" extrusionOk="0">
                  <a:moveTo>
                    <a:pt x="323" y="0"/>
                  </a:moveTo>
                  <a:cubicBezTo>
                    <a:pt x="2" y="0"/>
                    <a:pt x="1" y="499"/>
                    <a:pt x="323" y="499"/>
                  </a:cubicBezTo>
                  <a:cubicBezTo>
                    <a:pt x="643" y="499"/>
                    <a:pt x="645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5467929" y="1313922"/>
              <a:ext cx="21072" cy="16368"/>
            </a:xfrm>
            <a:custGeom>
              <a:avLst/>
              <a:gdLst/>
              <a:ahLst/>
              <a:cxnLst/>
              <a:rect l="l" t="t" r="r" b="b"/>
              <a:pathLst>
                <a:path w="479" h="372" extrusionOk="0">
                  <a:moveTo>
                    <a:pt x="239" y="0"/>
                  </a:moveTo>
                  <a:cubicBezTo>
                    <a:pt x="1" y="0"/>
                    <a:pt x="1" y="371"/>
                    <a:pt x="239" y="371"/>
                  </a:cubicBezTo>
                  <a:cubicBezTo>
                    <a:pt x="478" y="371"/>
                    <a:pt x="478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5384256" y="1352730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9" y="0"/>
                  </a:moveTo>
                  <a:cubicBezTo>
                    <a:pt x="1" y="0"/>
                    <a:pt x="1" y="510"/>
                    <a:pt x="329" y="510"/>
                  </a:cubicBezTo>
                  <a:cubicBezTo>
                    <a:pt x="657" y="510"/>
                    <a:pt x="658" y="0"/>
                    <a:pt x="32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5147664" y="1613518"/>
              <a:ext cx="24196" cy="18788"/>
            </a:xfrm>
            <a:custGeom>
              <a:avLst/>
              <a:gdLst/>
              <a:ahLst/>
              <a:cxnLst/>
              <a:rect l="l" t="t" r="r" b="b"/>
              <a:pathLst>
                <a:path w="550" h="427" extrusionOk="0">
                  <a:moveTo>
                    <a:pt x="275" y="0"/>
                  </a:moveTo>
                  <a:cubicBezTo>
                    <a:pt x="1" y="1"/>
                    <a:pt x="1" y="426"/>
                    <a:pt x="275" y="426"/>
                  </a:cubicBezTo>
                  <a:cubicBezTo>
                    <a:pt x="549" y="426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5009923" y="646486"/>
              <a:ext cx="31323" cy="24332"/>
            </a:xfrm>
            <a:custGeom>
              <a:avLst/>
              <a:gdLst/>
              <a:ahLst/>
              <a:cxnLst/>
              <a:rect l="l" t="t" r="r" b="b"/>
              <a:pathLst>
                <a:path w="712" h="553" extrusionOk="0">
                  <a:moveTo>
                    <a:pt x="356" y="0"/>
                  </a:moveTo>
                  <a:cubicBezTo>
                    <a:pt x="0" y="0"/>
                    <a:pt x="0" y="553"/>
                    <a:pt x="356" y="553"/>
                  </a:cubicBezTo>
                  <a:cubicBezTo>
                    <a:pt x="712" y="553"/>
                    <a:pt x="712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754195" y="787154"/>
              <a:ext cx="24020" cy="18656"/>
            </a:xfrm>
            <a:custGeom>
              <a:avLst/>
              <a:gdLst/>
              <a:ahLst/>
              <a:cxnLst/>
              <a:rect l="l" t="t" r="r" b="b"/>
              <a:pathLst>
                <a:path w="546" h="424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545" y="423"/>
                    <a:pt x="54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671225" y="766738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3" y="0"/>
                  </a:moveTo>
                  <a:cubicBezTo>
                    <a:pt x="1" y="1"/>
                    <a:pt x="1" y="502"/>
                    <a:pt x="323" y="502"/>
                  </a:cubicBezTo>
                  <a:cubicBezTo>
                    <a:pt x="645" y="502"/>
                    <a:pt x="646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376915" y="1615454"/>
              <a:ext cx="30751" cy="23936"/>
            </a:xfrm>
            <a:custGeom>
              <a:avLst/>
              <a:gdLst/>
              <a:ahLst/>
              <a:cxnLst/>
              <a:rect l="l" t="t" r="r" b="b"/>
              <a:pathLst>
                <a:path w="699" h="544" extrusionOk="0">
                  <a:moveTo>
                    <a:pt x="349" y="0"/>
                  </a:moveTo>
                  <a:cubicBezTo>
                    <a:pt x="1" y="0"/>
                    <a:pt x="0" y="543"/>
                    <a:pt x="349" y="543"/>
                  </a:cubicBezTo>
                  <a:cubicBezTo>
                    <a:pt x="698" y="543"/>
                    <a:pt x="698" y="0"/>
                    <a:pt x="34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170678" y="1281978"/>
              <a:ext cx="25384" cy="19668"/>
            </a:xfrm>
            <a:custGeom>
              <a:avLst/>
              <a:gdLst/>
              <a:ahLst/>
              <a:cxnLst/>
              <a:rect l="l" t="t" r="r" b="b"/>
              <a:pathLst>
                <a:path w="577" h="447" extrusionOk="0">
                  <a:moveTo>
                    <a:pt x="289" y="0"/>
                  </a:moveTo>
                  <a:cubicBezTo>
                    <a:pt x="0" y="0"/>
                    <a:pt x="0" y="447"/>
                    <a:pt x="289" y="447"/>
                  </a:cubicBezTo>
                  <a:cubicBezTo>
                    <a:pt x="576" y="447"/>
                    <a:pt x="577" y="0"/>
                    <a:pt x="28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3979355" y="1404650"/>
              <a:ext cx="18389" cy="14256"/>
            </a:xfrm>
            <a:custGeom>
              <a:avLst/>
              <a:gdLst/>
              <a:ahLst/>
              <a:cxnLst/>
              <a:rect l="l" t="t" r="r" b="b"/>
              <a:pathLst>
                <a:path w="418" h="324" extrusionOk="0">
                  <a:moveTo>
                    <a:pt x="208" y="0"/>
                  </a:moveTo>
                  <a:cubicBezTo>
                    <a:pt x="1" y="0"/>
                    <a:pt x="1" y="323"/>
                    <a:pt x="209" y="323"/>
                  </a:cubicBezTo>
                  <a:cubicBezTo>
                    <a:pt x="416" y="323"/>
                    <a:pt x="417" y="0"/>
                    <a:pt x="209" y="0"/>
                  </a:cubicBezTo>
                  <a:cubicBezTo>
                    <a:pt x="208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3758161" y="318906"/>
              <a:ext cx="25252" cy="19668"/>
            </a:xfrm>
            <a:custGeom>
              <a:avLst/>
              <a:gdLst/>
              <a:ahLst/>
              <a:cxnLst/>
              <a:rect l="l" t="t" r="r" b="b"/>
              <a:pathLst>
                <a:path w="574" h="447" extrusionOk="0">
                  <a:moveTo>
                    <a:pt x="287" y="0"/>
                  </a:moveTo>
                  <a:cubicBezTo>
                    <a:pt x="1" y="0"/>
                    <a:pt x="0" y="446"/>
                    <a:pt x="287" y="446"/>
                  </a:cubicBezTo>
                  <a:cubicBezTo>
                    <a:pt x="573" y="446"/>
                    <a:pt x="574" y="0"/>
                    <a:pt x="28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3428745" y="1173694"/>
              <a:ext cx="17729" cy="13772"/>
            </a:xfrm>
            <a:custGeom>
              <a:avLst/>
              <a:gdLst/>
              <a:ahLst/>
              <a:cxnLst/>
              <a:rect l="l" t="t" r="r" b="b"/>
              <a:pathLst>
                <a:path w="403" h="313" extrusionOk="0">
                  <a:moveTo>
                    <a:pt x="202" y="0"/>
                  </a:moveTo>
                  <a:cubicBezTo>
                    <a:pt x="3" y="0"/>
                    <a:pt x="1" y="312"/>
                    <a:pt x="202" y="312"/>
                  </a:cubicBezTo>
                  <a:cubicBezTo>
                    <a:pt x="403" y="312"/>
                    <a:pt x="403" y="0"/>
                    <a:pt x="2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3425182" y="391726"/>
              <a:ext cx="19929" cy="15532"/>
            </a:xfrm>
            <a:custGeom>
              <a:avLst/>
              <a:gdLst/>
              <a:ahLst/>
              <a:cxnLst/>
              <a:rect l="l" t="t" r="r" b="b"/>
              <a:pathLst>
                <a:path w="453" h="353" extrusionOk="0">
                  <a:moveTo>
                    <a:pt x="226" y="0"/>
                  </a:moveTo>
                  <a:cubicBezTo>
                    <a:pt x="1" y="2"/>
                    <a:pt x="1" y="352"/>
                    <a:pt x="226" y="352"/>
                  </a:cubicBezTo>
                  <a:cubicBezTo>
                    <a:pt x="453" y="352"/>
                    <a:pt x="453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3202579" y="48086"/>
              <a:ext cx="27671" cy="21516"/>
            </a:xfrm>
            <a:custGeom>
              <a:avLst/>
              <a:gdLst/>
              <a:ahLst/>
              <a:cxnLst/>
              <a:rect l="l" t="t" r="r" b="b"/>
              <a:pathLst>
                <a:path w="629" h="489" extrusionOk="0">
                  <a:moveTo>
                    <a:pt x="315" y="1"/>
                  </a:moveTo>
                  <a:cubicBezTo>
                    <a:pt x="2" y="2"/>
                    <a:pt x="0" y="489"/>
                    <a:pt x="315" y="489"/>
                  </a:cubicBezTo>
                  <a:cubicBezTo>
                    <a:pt x="629" y="489"/>
                    <a:pt x="629" y="1"/>
                    <a:pt x="31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2632877" y="910574"/>
              <a:ext cx="20457" cy="15840"/>
            </a:xfrm>
            <a:custGeom>
              <a:avLst/>
              <a:gdLst/>
              <a:ahLst/>
              <a:cxnLst/>
              <a:rect l="l" t="t" r="r" b="b"/>
              <a:pathLst>
                <a:path w="465" h="360" extrusionOk="0">
                  <a:moveTo>
                    <a:pt x="231" y="0"/>
                  </a:moveTo>
                  <a:cubicBezTo>
                    <a:pt x="1" y="0"/>
                    <a:pt x="1" y="360"/>
                    <a:pt x="233" y="360"/>
                  </a:cubicBezTo>
                  <a:cubicBezTo>
                    <a:pt x="463" y="360"/>
                    <a:pt x="464" y="0"/>
                    <a:pt x="233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2534861" y="171814"/>
              <a:ext cx="22568" cy="17556"/>
            </a:xfrm>
            <a:custGeom>
              <a:avLst/>
              <a:gdLst/>
              <a:ahLst/>
              <a:cxnLst/>
              <a:rect l="l" t="t" r="r" b="b"/>
              <a:pathLst>
                <a:path w="513" h="399" extrusionOk="0">
                  <a:moveTo>
                    <a:pt x="256" y="1"/>
                  </a:moveTo>
                  <a:cubicBezTo>
                    <a:pt x="1" y="1"/>
                    <a:pt x="1" y="399"/>
                    <a:pt x="256" y="399"/>
                  </a:cubicBezTo>
                  <a:cubicBezTo>
                    <a:pt x="513" y="399"/>
                    <a:pt x="513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2175970" y="405586"/>
              <a:ext cx="19005" cy="14828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1" y="1"/>
                    <a:pt x="21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1805334" y="350190"/>
              <a:ext cx="31983" cy="24772"/>
            </a:xfrm>
            <a:custGeom>
              <a:avLst/>
              <a:gdLst/>
              <a:ahLst/>
              <a:cxnLst/>
              <a:rect l="l" t="t" r="r" b="b"/>
              <a:pathLst>
                <a:path w="727" h="563" extrusionOk="0">
                  <a:moveTo>
                    <a:pt x="363" y="1"/>
                  </a:moveTo>
                  <a:cubicBezTo>
                    <a:pt x="3" y="1"/>
                    <a:pt x="1" y="563"/>
                    <a:pt x="363" y="563"/>
                  </a:cubicBezTo>
                  <a:cubicBezTo>
                    <a:pt x="726" y="563"/>
                    <a:pt x="726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1450402" y="705094"/>
              <a:ext cx="18213" cy="14080"/>
            </a:xfrm>
            <a:custGeom>
              <a:avLst/>
              <a:gdLst/>
              <a:ahLst/>
              <a:cxnLst/>
              <a:rect l="l" t="t" r="r" b="b"/>
              <a:pathLst>
                <a:path w="414" h="320" extrusionOk="0">
                  <a:moveTo>
                    <a:pt x="206" y="1"/>
                  </a:moveTo>
                  <a:cubicBezTo>
                    <a:pt x="1" y="1"/>
                    <a:pt x="1" y="320"/>
                    <a:pt x="207" y="320"/>
                  </a:cubicBezTo>
                  <a:cubicBezTo>
                    <a:pt x="412" y="320"/>
                    <a:pt x="413" y="1"/>
                    <a:pt x="207" y="1"/>
                  </a:cubicBezTo>
                  <a:cubicBezTo>
                    <a:pt x="206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1205848" y="3768814"/>
              <a:ext cx="28243" cy="21912"/>
            </a:xfrm>
            <a:custGeom>
              <a:avLst/>
              <a:gdLst/>
              <a:ahLst/>
              <a:cxnLst/>
              <a:rect l="l" t="t" r="r" b="b"/>
              <a:pathLst>
                <a:path w="642" h="498" extrusionOk="0">
                  <a:moveTo>
                    <a:pt x="320" y="0"/>
                  </a:moveTo>
                  <a:cubicBezTo>
                    <a:pt x="0" y="0"/>
                    <a:pt x="0" y="498"/>
                    <a:pt x="320" y="498"/>
                  </a:cubicBezTo>
                  <a:cubicBezTo>
                    <a:pt x="640" y="498"/>
                    <a:pt x="641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211089" y="10700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cubicBezTo>
                    <a:pt x="395" y="307"/>
                    <a:pt x="395" y="1"/>
                    <a:pt x="1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39367" y="459970"/>
              <a:ext cx="31587" cy="24464"/>
            </a:xfrm>
            <a:custGeom>
              <a:avLst/>
              <a:gdLst/>
              <a:ahLst/>
              <a:cxnLst/>
              <a:rect l="l" t="t" r="r" b="b"/>
              <a:pathLst>
                <a:path w="718" h="556" extrusionOk="0">
                  <a:moveTo>
                    <a:pt x="359" y="0"/>
                  </a:moveTo>
                  <a:cubicBezTo>
                    <a:pt x="1" y="0"/>
                    <a:pt x="0" y="556"/>
                    <a:pt x="359" y="556"/>
                  </a:cubicBezTo>
                  <a:cubicBezTo>
                    <a:pt x="716" y="556"/>
                    <a:pt x="717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932303" y="502606"/>
              <a:ext cx="24152" cy="18700"/>
            </a:xfrm>
            <a:custGeom>
              <a:avLst/>
              <a:gdLst/>
              <a:ahLst/>
              <a:cxnLst/>
              <a:rect l="l" t="t" r="r" b="b"/>
              <a:pathLst>
                <a:path w="549" h="425" extrusionOk="0">
                  <a:moveTo>
                    <a:pt x="275" y="0"/>
                  </a:moveTo>
                  <a:cubicBezTo>
                    <a:pt x="3" y="1"/>
                    <a:pt x="0" y="424"/>
                    <a:pt x="275" y="424"/>
                  </a:cubicBezTo>
                  <a:cubicBezTo>
                    <a:pt x="548" y="424"/>
                    <a:pt x="549" y="0"/>
                    <a:pt x="27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1224105" y="713850"/>
              <a:ext cx="22832" cy="17688"/>
            </a:xfrm>
            <a:custGeom>
              <a:avLst/>
              <a:gdLst/>
              <a:ahLst/>
              <a:cxnLst/>
              <a:rect l="l" t="t" r="r" b="b"/>
              <a:pathLst>
                <a:path w="519" h="402" extrusionOk="0">
                  <a:moveTo>
                    <a:pt x="260" y="0"/>
                  </a:moveTo>
                  <a:cubicBezTo>
                    <a:pt x="1" y="1"/>
                    <a:pt x="1" y="401"/>
                    <a:pt x="260" y="401"/>
                  </a:cubicBezTo>
                  <a:cubicBezTo>
                    <a:pt x="518" y="401"/>
                    <a:pt x="51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1337297" y="1552358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5" y="1"/>
                  </a:moveTo>
                  <a:cubicBezTo>
                    <a:pt x="2" y="3"/>
                    <a:pt x="1" y="410"/>
                    <a:pt x="265" y="410"/>
                  </a:cubicBezTo>
                  <a:cubicBezTo>
                    <a:pt x="527" y="410"/>
                    <a:pt x="528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1609523" y="789442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1" y="1"/>
                    <a:pt x="1" y="338"/>
                    <a:pt x="218" y="338"/>
                  </a:cubicBezTo>
                  <a:cubicBezTo>
                    <a:pt x="435" y="338"/>
                    <a:pt x="436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1712993" y="678782"/>
              <a:ext cx="22788" cy="17688"/>
            </a:xfrm>
            <a:custGeom>
              <a:avLst/>
              <a:gdLst/>
              <a:ahLst/>
              <a:cxnLst/>
              <a:rect l="l" t="t" r="r" b="b"/>
              <a:pathLst>
                <a:path w="518" h="402" extrusionOk="0">
                  <a:moveTo>
                    <a:pt x="257" y="1"/>
                  </a:moveTo>
                  <a:cubicBezTo>
                    <a:pt x="1" y="1"/>
                    <a:pt x="1" y="402"/>
                    <a:pt x="259" y="402"/>
                  </a:cubicBezTo>
                  <a:cubicBezTo>
                    <a:pt x="518" y="402"/>
                    <a:pt x="518" y="1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1983547" y="1375874"/>
              <a:ext cx="20720" cy="16060"/>
            </a:xfrm>
            <a:custGeom>
              <a:avLst/>
              <a:gdLst/>
              <a:ahLst/>
              <a:cxnLst/>
              <a:rect l="l" t="t" r="r" b="b"/>
              <a:pathLst>
                <a:path w="471" h="365" extrusionOk="0">
                  <a:moveTo>
                    <a:pt x="235" y="1"/>
                  </a:moveTo>
                  <a:cubicBezTo>
                    <a:pt x="0" y="1"/>
                    <a:pt x="0" y="364"/>
                    <a:pt x="235" y="364"/>
                  </a:cubicBezTo>
                  <a:cubicBezTo>
                    <a:pt x="469" y="364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2270202" y="1534230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0" y="0"/>
                  </a:moveTo>
                  <a:cubicBezTo>
                    <a:pt x="1" y="0"/>
                    <a:pt x="0" y="558"/>
                    <a:pt x="360" y="558"/>
                  </a:cubicBezTo>
                  <a:cubicBezTo>
                    <a:pt x="718" y="558"/>
                    <a:pt x="719" y="0"/>
                    <a:pt x="3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2625618" y="894294"/>
              <a:ext cx="19137" cy="14784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218" y="0"/>
                  </a:moveTo>
                  <a:cubicBezTo>
                    <a:pt x="1" y="0"/>
                    <a:pt x="1" y="336"/>
                    <a:pt x="218" y="336"/>
                  </a:cubicBezTo>
                  <a:cubicBezTo>
                    <a:pt x="435" y="336"/>
                    <a:pt x="435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2555670" y="151306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6" y="0"/>
                  </a:moveTo>
                  <a:cubicBezTo>
                    <a:pt x="1" y="0"/>
                    <a:pt x="0" y="520"/>
                    <a:pt x="336" y="520"/>
                  </a:cubicBezTo>
                  <a:cubicBezTo>
                    <a:pt x="670" y="520"/>
                    <a:pt x="670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2747873" y="1014150"/>
              <a:ext cx="29959" cy="23232"/>
            </a:xfrm>
            <a:custGeom>
              <a:avLst/>
              <a:gdLst/>
              <a:ahLst/>
              <a:cxnLst/>
              <a:rect l="l" t="t" r="r" b="b"/>
              <a:pathLst>
                <a:path w="681" h="528" extrusionOk="0">
                  <a:moveTo>
                    <a:pt x="341" y="0"/>
                  </a:moveTo>
                  <a:cubicBezTo>
                    <a:pt x="2" y="0"/>
                    <a:pt x="0" y="528"/>
                    <a:pt x="341" y="528"/>
                  </a:cubicBezTo>
                  <a:cubicBezTo>
                    <a:pt x="680" y="528"/>
                    <a:pt x="681" y="0"/>
                    <a:pt x="34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3226995" y="708922"/>
              <a:ext cx="17421" cy="13552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1"/>
                    <a:pt x="1" y="308"/>
                    <a:pt x="198" y="308"/>
                  </a:cubicBezTo>
                  <a:cubicBezTo>
                    <a:pt x="396" y="308"/>
                    <a:pt x="396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3096558" y="1568330"/>
              <a:ext cx="30399" cy="23628"/>
            </a:xfrm>
            <a:custGeom>
              <a:avLst/>
              <a:gdLst/>
              <a:ahLst/>
              <a:cxnLst/>
              <a:rect l="l" t="t" r="r" b="b"/>
              <a:pathLst>
                <a:path w="691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3554519" y="849150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1" y="0"/>
                  </a:moveTo>
                  <a:cubicBezTo>
                    <a:pt x="1" y="0"/>
                    <a:pt x="1" y="344"/>
                    <a:pt x="221" y="344"/>
                  </a:cubicBezTo>
                  <a:cubicBezTo>
                    <a:pt x="442" y="344"/>
                    <a:pt x="443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3443350" y="1753086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1" y="1"/>
                  </a:moveTo>
                  <a:cubicBezTo>
                    <a:pt x="1" y="1"/>
                    <a:pt x="1" y="377"/>
                    <a:pt x="243" y="377"/>
                  </a:cubicBezTo>
                  <a:cubicBezTo>
                    <a:pt x="486" y="377"/>
                    <a:pt x="486" y="1"/>
                    <a:pt x="243" y="1"/>
                  </a:cubicBezTo>
                  <a:cubicBezTo>
                    <a:pt x="243" y="1"/>
                    <a:pt x="242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3910331" y="1539686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1"/>
                  </a:moveTo>
                  <a:cubicBezTo>
                    <a:pt x="0" y="1"/>
                    <a:pt x="0" y="541"/>
                    <a:pt x="348" y="541"/>
                  </a:cubicBezTo>
                  <a:cubicBezTo>
                    <a:pt x="695" y="541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4161308" y="813290"/>
              <a:ext cx="25516" cy="19844"/>
            </a:xfrm>
            <a:custGeom>
              <a:avLst/>
              <a:gdLst/>
              <a:ahLst/>
              <a:cxnLst/>
              <a:rect l="l" t="t" r="r" b="b"/>
              <a:pathLst>
                <a:path w="580" h="451" extrusionOk="0">
                  <a:moveTo>
                    <a:pt x="290" y="1"/>
                  </a:moveTo>
                  <a:cubicBezTo>
                    <a:pt x="2" y="1"/>
                    <a:pt x="0" y="451"/>
                    <a:pt x="290" y="451"/>
                  </a:cubicBezTo>
                  <a:cubicBezTo>
                    <a:pt x="580" y="451"/>
                    <a:pt x="580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4253516" y="1535770"/>
              <a:ext cx="24812" cy="19272"/>
            </a:xfrm>
            <a:custGeom>
              <a:avLst/>
              <a:gdLst/>
              <a:ahLst/>
              <a:cxnLst/>
              <a:rect l="l" t="t" r="r" b="b"/>
              <a:pathLst>
                <a:path w="564" h="438" extrusionOk="0">
                  <a:moveTo>
                    <a:pt x="282" y="0"/>
                  </a:moveTo>
                  <a:cubicBezTo>
                    <a:pt x="0" y="0"/>
                    <a:pt x="0" y="438"/>
                    <a:pt x="282" y="438"/>
                  </a:cubicBezTo>
                  <a:cubicBezTo>
                    <a:pt x="563" y="438"/>
                    <a:pt x="563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4343481" y="186379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6" y="1"/>
                  </a:moveTo>
                  <a:cubicBezTo>
                    <a:pt x="2" y="1"/>
                    <a:pt x="1" y="551"/>
                    <a:pt x="356" y="551"/>
                  </a:cubicBezTo>
                  <a:cubicBezTo>
                    <a:pt x="710" y="551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4976489" y="1180998"/>
              <a:ext cx="24108" cy="18744"/>
            </a:xfrm>
            <a:custGeom>
              <a:avLst/>
              <a:gdLst/>
              <a:ahLst/>
              <a:cxnLst/>
              <a:rect l="l" t="t" r="r" b="b"/>
              <a:pathLst>
                <a:path w="548" h="426" extrusionOk="0">
                  <a:moveTo>
                    <a:pt x="274" y="1"/>
                  </a:moveTo>
                  <a:cubicBezTo>
                    <a:pt x="1" y="1"/>
                    <a:pt x="1" y="425"/>
                    <a:pt x="274" y="425"/>
                  </a:cubicBezTo>
                  <a:cubicBezTo>
                    <a:pt x="546" y="425"/>
                    <a:pt x="547" y="1"/>
                    <a:pt x="27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308236" y="1031002"/>
              <a:ext cx="31631" cy="24596"/>
            </a:xfrm>
            <a:custGeom>
              <a:avLst/>
              <a:gdLst/>
              <a:ahLst/>
              <a:cxnLst/>
              <a:rect l="l" t="t" r="r" b="b"/>
              <a:pathLst>
                <a:path w="719" h="559" extrusionOk="0">
                  <a:moveTo>
                    <a:pt x="359" y="0"/>
                  </a:moveTo>
                  <a:cubicBezTo>
                    <a:pt x="0" y="0"/>
                    <a:pt x="0" y="558"/>
                    <a:pt x="359" y="558"/>
                  </a:cubicBezTo>
                  <a:cubicBezTo>
                    <a:pt x="719" y="558"/>
                    <a:pt x="719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611609" y="1333106"/>
              <a:ext cx="25472" cy="19800"/>
            </a:xfrm>
            <a:custGeom>
              <a:avLst/>
              <a:gdLst/>
              <a:ahLst/>
              <a:cxnLst/>
              <a:rect l="l" t="t" r="r" b="b"/>
              <a:pathLst>
                <a:path w="579" h="450" extrusionOk="0">
                  <a:moveTo>
                    <a:pt x="289" y="1"/>
                  </a:moveTo>
                  <a:cubicBezTo>
                    <a:pt x="1" y="1"/>
                    <a:pt x="0" y="449"/>
                    <a:pt x="289" y="449"/>
                  </a:cubicBezTo>
                  <a:cubicBezTo>
                    <a:pt x="579" y="449"/>
                    <a:pt x="579" y="1"/>
                    <a:pt x="28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865709" y="1643482"/>
              <a:ext cx="28551" cy="22176"/>
            </a:xfrm>
            <a:custGeom>
              <a:avLst/>
              <a:gdLst/>
              <a:ahLst/>
              <a:cxnLst/>
              <a:rect l="l" t="t" r="r" b="b"/>
              <a:pathLst>
                <a:path w="649" h="504" extrusionOk="0">
                  <a:moveTo>
                    <a:pt x="325" y="1"/>
                  </a:moveTo>
                  <a:cubicBezTo>
                    <a:pt x="2" y="1"/>
                    <a:pt x="1" y="504"/>
                    <a:pt x="325" y="504"/>
                  </a:cubicBezTo>
                  <a:cubicBezTo>
                    <a:pt x="648" y="504"/>
                    <a:pt x="648" y="1"/>
                    <a:pt x="3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6029977" y="1573742"/>
              <a:ext cx="28287" cy="22000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20" y="1"/>
                  </a:moveTo>
                  <a:cubicBezTo>
                    <a:pt x="0" y="1"/>
                    <a:pt x="0" y="499"/>
                    <a:pt x="320" y="499"/>
                  </a:cubicBezTo>
                  <a:cubicBezTo>
                    <a:pt x="641" y="499"/>
                    <a:pt x="642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6348527" y="2097518"/>
              <a:ext cx="28595" cy="22176"/>
            </a:xfrm>
            <a:custGeom>
              <a:avLst/>
              <a:gdLst/>
              <a:ahLst/>
              <a:cxnLst/>
              <a:rect l="l" t="t" r="r" b="b"/>
              <a:pathLst>
                <a:path w="650" h="504" extrusionOk="0">
                  <a:moveTo>
                    <a:pt x="324" y="1"/>
                  </a:moveTo>
                  <a:cubicBezTo>
                    <a:pt x="1" y="1"/>
                    <a:pt x="1" y="504"/>
                    <a:pt x="325" y="504"/>
                  </a:cubicBezTo>
                  <a:cubicBezTo>
                    <a:pt x="649" y="504"/>
                    <a:pt x="650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6703591" y="1943474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0"/>
                  </a:moveTo>
                  <a:cubicBezTo>
                    <a:pt x="1" y="0"/>
                    <a:pt x="1" y="401"/>
                    <a:pt x="259" y="401"/>
                  </a:cubicBezTo>
                  <a:cubicBezTo>
                    <a:pt x="517" y="401"/>
                    <a:pt x="51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6739884" y="1242818"/>
              <a:ext cx="17245" cy="13376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92" y="303"/>
                    <a:pt x="392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6878637" y="1572114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0"/>
                  </a:moveTo>
                  <a:cubicBezTo>
                    <a:pt x="0" y="0"/>
                    <a:pt x="0" y="517"/>
                    <a:pt x="333" y="517"/>
                  </a:cubicBezTo>
                  <a:cubicBezTo>
                    <a:pt x="666" y="517"/>
                    <a:pt x="666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7378304" y="2035918"/>
              <a:ext cx="17597" cy="13728"/>
            </a:xfrm>
            <a:custGeom>
              <a:avLst/>
              <a:gdLst/>
              <a:ahLst/>
              <a:cxnLst/>
              <a:rect l="l" t="t" r="r" b="b"/>
              <a:pathLst>
                <a:path w="400" h="312" extrusionOk="0">
                  <a:moveTo>
                    <a:pt x="199" y="1"/>
                  </a:moveTo>
                  <a:cubicBezTo>
                    <a:pt x="1" y="1"/>
                    <a:pt x="1" y="311"/>
                    <a:pt x="199" y="311"/>
                  </a:cubicBezTo>
                  <a:cubicBezTo>
                    <a:pt x="400" y="311"/>
                    <a:pt x="400" y="1"/>
                    <a:pt x="19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7085050" y="648994"/>
              <a:ext cx="20764" cy="16192"/>
            </a:xfrm>
            <a:custGeom>
              <a:avLst/>
              <a:gdLst/>
              <a:ahLst/>
              <a:cxnLst/>
              <a:rect l="l" t="t" r="r" b="b"/>
              <a:pathLst>
                <a:path w="472" h="368" extrusionOk="0">
                  <a:moveTo>
                    <a:pt x="237" y="0"/>
                  </a:moveTo>
                  <a:cubicBezTo>
                    <a:pt x="2" y="2"/>
                    <a:pt x="0" y="367"/>
                    <a:pt x="237" y="367"/>
                  </a:cubicBezTo>
                  <a:cubicBezTo>
                    <a:pt x="472" y="367"/>
                    <a:pt x="472" y="0"/>
                    <a:pt x="23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7532849" y="1201722"/>
              <a:ext cx="18697" cy="14432"/>
            </a:xfrm>
            <a:custGeom>
              <a:avLst/>
              <a:gdLst/>
              <a:ahLst/>
              <a:cxnLst/>
              <a:rect l="l" t="t" r="r" b="b"/>
              <a:pathLst>
                <a:path w="425" h="328" extrusionOk="0">
                  <a:moveTo>
                    <a:pt x="213" y="0"/>
                  </a:moveTo>
                  <a:cubicBezTo>
                    <a:pt x="1" y="0"/>
                    <a:pt x="1" y="327"/>
                    <a:pt x="213" y="327"/>
                  </a:cubicBezTo>
                  <a:cubicBezTo>
                    <a:pt x="424" y="327"/>
                    <a:pt x="425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7668918" y="490506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8" y="1"/>
                  </a:moveTo>
                  <a:cubicBezTo>
                    <a:pt x="0" y="1"/>
                    <a:pt x="0" y="339"/>
                    <a:pt x="218" y="339"/>
                  </a:cubicBezTo>
                  <a:cubicBezTo>
                    <a:pt x="435" y="339"/>
                    <a:pt x="437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8188118" y="994614"/>
              <a:ext cx="30487" cy="23672"/>
            </a:xfrm>
            <a:custGeom>
              <a:avLst/>
              <a:gdLst/>
              <a:ahLst/>
              <a:cxnLst/>
              <a:rect l="l" t="t" r="r" b="b"/>
              <a:pathLst>
                <a:path w="693" h="538" extrusionOk="0">
                  <a:moveTo>
                    <a:pt x="345" y="1"/>
                  </a:moveTo>
                  <a:cubicBezTo>
                    <a:pt x="1" y="1"/>
                    <a:pt x="1" y="538"/>
                    <a:pt x="347" y="538"/>
                  </a:cubicBezTo>
                  <a:cubicBezTo>
                    <a:pt x="692" y="538"/>
                    <a:pt x="693" y="1"/>
                    <a:pt x="347" y="1"/>
                  </a:cubicBezTo>
                  <a:cubicBezTo>
                    <a:pt x="346" y="1"/>
                    <a:pt x="345" y="1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8373194" y="838194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6"/>
                    <a:pt x="229" y="356"/>
                  </a:cubicBezTo>
                  <a:cubicBezTo>
                    <a:pt x="458" y="356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8288552" y="495434"/>
              <a:ext cx="27407" cy="21296"/>
            </a:xfrm>
            <a:custGeom>
              <a:avLst/>
              <a:gdLst/>
              <a:ahLst/>
              <a:cxnLst/>
              <a:rect l="l" t="t" r="r" b="b"/>
              <a:pathLst>
                <a:path w="623" h="484" extrusionOk="0">
                  <a:moveTo>
                    <a:pt x="310" y="0"/>
                  </a:moveTo>
                  <a:cubicBezTo>
                    <a:pt x="1" y="0"/>
                    <a:pt x="1" y="483"/>
                    <a:pt x="310" y="483"/>
                  </a:cubicBezTo>
                  <a:cubicBezTo>
                    <a:pt x="621" y="483"/>
                    <a:pt x="62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8214425" y="24892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0" y="479"/>
                    <a:pt x="310" y="479"/>
                  </a:cubicBezTo>
                  <a:cubicBezTo>
                    <a:pt x="617" y="479"/>
                    <a:pt x="618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8547712" y="3638530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9" y="1"/>
                  </a:moveTo>
                  <a:cubicBezTo>
                    <a:pt x="2" y="1"/>
                    <a:pt x="1" y="402"/>
                    <a:pt x="259" y="402"/>
                  </a:cubicBezTo>
                  <a:cubicBezTo>
                    <a:pt x="517" y="402"/>
                    <a:pt x="51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8896397" y="3533810"/>
              <a:ext cx="30663" cy="23804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8" y="0"/>
                  </a:moveTo>
                  <a:cubicBezTo>
                    <a:pt x="0" y="0"/>
                    <a:pt x="0" y="540"/>
                    <a:pt x="348" y="540"/>
                  </a:cubicBezTo>
                  <a:cubicBezTo>
                    <a:pt x="696" y="540"/>
                    <a:pt x="696" y="0"/>
                    <a:pt x="34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8690996" y="1330818"/>
              <a:ext cx="21380" cy="16588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243" y="1"/>
                  </a:moveTo>
                  <a:cubicBezTo>
                    <a:pt x="1" y="1"/>
                    <a:pt x="0" y="377"/>
                    <a:pt x="243" y="377"/>
                  </a:cubicBezTo>
                  <a:cubicBezTo>
                    <a:pt x="484" y="377"/>
                    <a:pt x="485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7774324" y="275021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1"/>
                  </a:moveTo>
                  <a:cubicBezTo>
                    <a:pt x="2" y="1"/>
                    <a:pt x="1" y="457"/>
                    <a:pt x="295" y="457"/>
                  </a:cubicBezTo>
                  <a:cubicBezTo>
                    <a:pt x="588" y="457"/>
                    <a:pt x="588" y="1"/>
                    <a:pt x="29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7495588" y="2751402"/>
              <a:ext cx="28331" cy="22000"/>
            </a:xfrm>
            <a:custGeom>
              <a:avLst/>
              <a:gdLst/>
              <a:ahLst/>
              <a:cxnLst/>
              <a:rect l="l" t="t" r="r" b="b"/>
              <a:pathLst>
                <a:path w="644" h="500" extrusionOk="0">
                  <a:moveTo>
                    <a:pt x="320" y="1"/>
                  </a:moveTo>
                  <a:cubicBezTo>
                    <a:pt x="0" y="1"/>
                    <a:pt x="1" y="499"/>
                    <a:pt x="321" y="499"/>
                  </a:cubicBezTo>
                  <a:cubicBezTo>
                    <a:pt x="642" y="499"/>
                    <a:pt x="643" y="1"/>
                    <a:pt x="321" y="1"/>
                  </a:cubicBezTo>
                  <a:cubicBezTo>
                    <a:pt x="321" y="1"/>
                    <a:pt x="321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7255257" y="2454050"/>
              <a:ext cx="30443" cy="23628"/>
            </a:xfrm>
            <a:custGeom>
              <a:avLst/>
              <a:gdLst/>
              <a:ahLst/>
              <a:cxnLst/>
              <a:rect l="l" t="t" r="r" b="b"/>
              <a:pathLst>
                <a:path w="692" h="537" extrusionOk="0">
                  <a:moveTo>
                    <a:pt x="346" y="0"/>
                  </a:moveTo>
                  <a:cubicBezTo>
                    <a:pt x="0" y="0"/>
                    <a:pt x="0" y="536"/>
                    <a:pt x="346" y="536"/>
                  </a:cubicBezTo>
                  <a:cubicBezTo>
                    <a:pt x="691" y="536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6959891" y="2104558"/>
              <a:ext cx="17069" cy="13332"/>
            </a:xfrm>
            <a:custGeom>
              <a:avLst/>
              <a:gdLst/>
              <a:ahLst/>
              <a:cxnLst/>
              <a:rect l="l" t="t" r="r" b="b"/>
              <a:pathLst>
                <a:path w="388" h="303" extrusionOk="0">
                  <a:moveTo>
                    <a:pt x="194" y="1"/>
                  </a:moveTo>
                  <a:cubicBezTo>
                    <a:pt x="1" y="1"/>
                    <a:pt x="1" y="302"/>
                    <a:pt x="194" y="302"/>
                  </a:cubicBezTo>
                  <a:cubicBezTo>
                    <a:pt x="387" y="302"/>
                    <a:pt x="387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6996009" y="2782334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9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6619477" y="3084878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7" y="0"/>
                  </a:moveTo>
                  <a:cubicBezTo>
                    <a:pt x="0" y="0"/>
                    <a:pt x="0" y="492"/>
                    <a:pt x="317" y="492"/>
                  </a:cubicBezTo>
                  <a:cubicBezTo>
                    <a:pt x="634" y="492"/>
                    <a:pt x="634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6168202" y="2618654"/>
              <a:ext cx="29607" cy="23056"/>
            </a:xfrm>
            <a:custGeom>
              <a:avLst/>
              <a:gdLst/>
              <a:ahLst/>
              <a:cxnLst/>
              <a:rect l="l" t="t" r="r" b="b"/>
              <a:pathLst>
                <a:path w="673" h="524" extrusionOk="0">
                  <a:moveTo>
                    <a:pt x="336" y="1"/>
                  </a:moveTo>
                  <a:cubicBezTo>
                    <a:pt x="0" y="1"/>
                    <a:pt x="0" y="523"/>
                    <a:pt x="336" y="523"/>
                  </a:cubicBezTo>
                  <a:cubicBezTo>
                    <a:pt x="673" y="523"/>
                    <a:pt x="673" y="1"/>
                    <a:pt x="33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803108" y="2595246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796069" y="2104030"/>
              <a:ext cx="18477" cy="14344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0" y="0"/>
                  </a:moveTo>
                  <a:cubicBezTo>
                    <a:pt x="1" y="0"/>
                    <a:pt x="1" y="326"/>
                    <a:pt x="210" y="326"/>
                  </a:cubicBezTo>
                  <a:cubicBezTo>
                    <a:pt x="419" y="326"/>
                    <a:pt x="419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4151674" y="1807954"/>
              <a:ext cx="25604" cy="19844"/>
            </a:xfrm>
            <a:custGeom>
              <a:avLst/>
              <a:gdLst/>
              <a:ahLst/>
              <a:cxnLst/>
              <a:rect l="l" t="t" r="r" b="b"/>
              <a:pathLst>
                <a:path w="582" h="451" extrusionOk="0">
                  <a:moveTo>
                    <a:pt x="291" y="0"/>
                  </a:moveTo>
                  <a:cubicBezTo>
                    <a:pt x="0" y="1"/>
                    <a:pt x="0" y="450"/>
                    <a:pt x="291" y="450"/>
                  </a:cubicBezTo>
                  <a:cubicBezTo>
                    <a:pt x="581" y="450"/>
                    <a:pt x="582" y="0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3645232" y="1777330"/>
              <a:ext cx="27539" cy="21384"/>
            </a:xfrm>
            <a:custGeom>
              <a:avLst/>
              <a:gdLst/>
              <a:ahLst/>
              <a:cxnLst/>
              <a:rect l="l" t="t" r="r" b="b"/>
              <a:pathLst>
                <a:path w="626" h="486" extrusionOk="0">
                  <a:moveTo>
                    <a:pt x="313" y="0"/>
                  </a:moveTo>
                  <a:cubicBezTo>
                    <a:pt x="1" y="0"/>
                    <a:pt x="1" y="485"/>
                    <a:pt x="313" y="485"/>
                  </a:cubicBezTo>
                  <a:cubicBezTo>
                    <a:pt x="625" y="485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2983365" y="2555558"/>
              <a:ext cx="22700" cy="17644"/>
            </a:xfrm>
            <a:custGeom>
              <a:avLst/>
              <a:gdLst/>
              <a:ahLst/>
              <a:cxnLst/>
              <a:rect l="l" t="t" r="r" b="b"/>
              <a:pathLst>
                <a:path w="516" h="401" extrusionOk="0">
                  <a:moveTo>
                    <a:pt x="257" y="0"/>
                  </a:moveTo>
                  <a:cubicBezTo>
                    <a:pt x="0" y="0"/>
                    <a:pt x="0" y="400"/>
                    <a:pt x="257" y="400"/>
                  </a:cubicBezTo>
                  <a:cubicBezTo>
                    <a:pt x="514" y="400"/>
                    <a:pt x="515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3226467" y="1389734"/>
              <a:ext cx="24724" cy="19140"/>
            </a:xfrm>
            <a:custGeom>
              <a:avLst/>
              <a:gdLst/>
              <a:ahLst/>
              <a:cxnLst/>
              <a:rect l="l" t="t" r="r" b="b"/>
              <a:pathLst>
                <a:path w="562" h="435" extrusionOk="0">
                  <a:moveTo>
                    <a:pt x="281" y="1"/>
                  </a:moveTo>
                  <a:cubicBezTo>
                    <a:pt x="0" y="1"/>
                    <a:pt x="0" y="435"/>
                    <a:pt x="281" y="435"/>
                  </a:cubicBezTo>
                  <a:cubicBezTo>
                    <a:pt x="560" y="435"/>
                    <a:pt x="561" y="1"/>
                    <a:pt x="28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3048870" y="1736190"/>
              <a:ext cx="19225" cy="14916"/>
            </a:xfrm>
            <a:custGeom>
              <a:avLst/>
              <a:gdLst/>
              <a:ahLst/>
              <a:cxnLst/>
              <a:rect l="l" t="t" r="r" b="b"/>
              <a:pathLst>
                <a:path w="437" h="339" extrusionOk="0">
                  <a:moveTo>
                    <a:pt x="219" y="0"/>
                  </a:moveTo>
                  <a:cubicBezTo>
                    <a:pt x="1" y="0"/>
                    <a:pt x="1" y="338"/>
                    <a:pt x="219" y="338"/>
                  </a:cubicBezTo>
                  <a:cubicBezTo>
                    <a:pt x="437" y="338"/>
                    <a:pt x="437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2763182" y="1389382"/>
              <a:ext cx="31543" cy="24508"/>
            </a:xfrm>
            <a:custGeom>
              <a:avLst/>
              <a:gdLst/>
              <a:ahLst/>
              <a:cxnLst/>
              <a:rect l="l" t="t" r="r" b="b"/>
              <a:pathLst>
                <a:path w="717" h="557" extrusionOk="0">
                  <a:moveTo>
                    <a:pt x="358" y="0"/>
                  </a:moveTo>
                  <a:cubicBezTo>
                    <a:pt x="0" y="0"/>
                    <a:pt x="0" y="556"/>
                    <a:pt x="358" y="556"/>
                  </a:cubicBezTo>
                  <a:cubicBezTo>
                    <a:pt x="715" y="556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2264703" y="1885878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2" y="0"/>
                  </a:moveTo>
                  <a:cubicBezTo>
                    <a:pt x="2" y="0"/>
                    <a:pt x="1" y="343"/>
                    <a:pt x="222" y="343"/>
                  </a:cubicBezTo>
                  <a:cubicBezTo>
                    <a:pt x="443" y="343"/>
                    <a:pt x="443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2225550" y="1173430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6" y="0"/>
                  </a:moveTo>
                  <a:cubicBezTo>
                    <a:pt x="2" y="0"/>
                    <a:pt x="0" y="302"/>
                    <a:pt x="196" y="302"/>
                  </a:cubicBezTo>
                  <a:cubicBezTo>
                    <a:pt x="390" y="302"/>
                    <a:pt x="390" y="0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2071972" y="1309786"/>
              <a:ext cx="25604" cy="19932"/>
            </a:xfrm>
            <a:custGeom>
              <a:avLst/>
              <a:gdLst/>
              <a:ahLst/>
              <a:cxnLst/>
              <a:rect l="l" t="t" r="r" b="b"/>
              <a:pathLst>
                <a:path w="582" h="453" extrusionOk="0">
                  <a:moveTo>
                    <a:pt x="291" y="1"/>
                  </a:moveTo>
                  <a:cubicBezTo>
                    <a:pt x="0" y="1"/>
                    <a:pt x="0" y="453"/>
                    <a:pt x="291" y="453"/>
                  </a:cubicBezTo>
                  <a:cubicBezTo>
                    <a:pt x="582" y="453"/>
                    <a:pt x="582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1718404" y="1436814"/>
              <a:ext cx="22216" cy="17248"/>
            </a:xfrm>
            <a:custGeom>
              <a:avLst/>
              <a:gdLst/>
              <a:ahLst/>
              <a:cxnLst/>
              <a:rect l="l" t="t" r="r" b="b"/>
              <a:pathLst>
                <a:path w="505" h="392" extrusionOk="0">
                  <a:moveTo>
                    <a:pt x="252" y="1"/>
                  </a:moveTo>
                  <a:cubicBezTo>
                    <a:pt x="0" y="1"/>
                    <a:pt x="0" y="391"/>
                    <a:pt x="252" y="391"/>
                  </a:cubicBezTo>
                  <a:cubicBezTo>
                    <a:pt x="504" y="391"/>
                    <a:pt x="50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1477722" y="2353950"/>
              <a:ext cx="31939" cy="24772"/>
            </a:xfrm>
            <a:custGeom>
              <a:avLst/>
              <a:gdLst/>
              <a:ahLst/>
              <a:cxnLst/>
              <a:rect l="l" t="t" r="r" b="b"/>
              <a:pathLst>
                <a:path w="726" h="563" extrusionOk="0">
                  <a:moveTo>
                    <a:pt x="363" y="0"/>
                  </a:moveTo>
                  <a:cubicBezTo>
                    <a:pt x="2" y="1"/>
                    <a:pt x="0" y="562"/>
                    <a:pt x="363" y="562"/>
                  </a:cubicBezTo>
                  <a:cubicBezTo>
                    <a:pt x="724" y="562"/>
                    <a:pt x="725" y="0"/>
                    <a:pt x="36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1546174" y="1071174"/>
              <a:ext cx="29123" cy="22572"/>
            </a:xfrm>
            <a:custGeom>
              <a:avLst/>
              <a:gdLst/>
              <a:ahLst/>
              <a:cxnLst/>
              <a:rect l="l" t="t" r="r" b="b"/>
              <a:pathLst>
                <a:path w="662" h="513" extrusionOk="0">
                  <a:moveTo>
                    <a:pt x="331" y="0"/>
                  </a:moveTo>
                  <a:cubicBezTo>
                    <a:pt x="1" y="0"/>
                    <a:pt x="0" y="513"/>
                    <a:pt x="331" y="513"/>
                  </a:cubicBezTo>
                  <a:cubicBezTo>
                    <a:pt x="661" y="513"/>
                    <a:pt x="662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1273904" y="1207970"/>
              <a:ext cx="30399" cy="23672"/>
            </a:xfrm>
            <a:custGeom>
              <a:avLst/>
              <a:gdLst/>
              <a:ahLst/>
              <a:cxnLst/>
              <a:rect l="l" t="t" r="r" b="b"/>
              <a:pathLst>
                <a:path w="691" h="538" extrusionOk="0">
                  <a:moveTo>
                    <a:pt x="346" y="0"/>
                  </a:moveTo>
                  <a:cubicBezTo>
                    <a:pt x="0" y="0"/>
                    <a:pt x="0" y="538"/>
                    <a:pt x="346" y="538"/>
                  </a:cubicBezTo>
                  <a:cubicBezTo>
                    <a:pt x="691" y="538"/>
                    <a:pt x="691" y="0"/>
                    <a:pt x="3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961733" y="2289006"/>
              <a:ext cx="17069" cy="13200"/>
            </a:xfrm>
            <a:custGeom>
              <a:avLst/>
              <a:gdLst/>
              <a:ahLst/>
              <a:cxnLst/>
              <a:rect l="l" t="t" r="r" b="b"/>
              <a:pathLst>
                <a:path w="388" h="300" extrusionOk="0">
                  <a:moveTo>
                    <a:pt x="194" y="0"/>
                  </a:moveTo>
                  <a:cubicBezTo>
                    <a:pt x="0" y="0"/>
                    <a:pt x="0" y="300"/>
                    <a:pt x="194" y="300"/>
                  </a:cubicBezTo>
                  <a:cubicBezTo>
                    <a:pt x="388" y="300"/>
                    <a:pt x="388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675342" y="2270790"/>
              <a:ext cx="27319" cy="21252"/>
            </a:xfrm>
            <a:custGeom>
              <a:avLst/>
              <a:gdLst/>
              <a:ahLst/>
              <a:cxnLst/>
              <a:rect l="l" t="t" r="r" b="b"/>
              <a:pathLst>
                <a:path w="621" h="483" extrusionOk="0">
                  <a:moveTo>
                    <a:pt x="310" y="1"/>
                  </a:moveTo>
                  <a:cubicBezTo>
                    <a:pt x="2" y="1"/>
                    <a:pt x="1" y="483"/>
                    <a:pt x="310" y="483"/>
                  </a:cubicBezTo>
                  <a:cubicBezTo>
                    <a:pt x="621" y="483"/>
                    <a:pt x="621" y="1"/>
                    <a:pt x="3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66637" y="1290426"/>
              <a:ext cx="29519" cy="22880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0" y="0"/>
                    <a:pt x="0" y="520"/>
                    <a:pt x="335" y="520"/>
                  </a:cubicBezTo>
                  <a:cubicBezTo>
                    <a:pt x="669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148004" y="1125822"/>
              <a:ext cx="19929" cy="1540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225" y="1"/>
                  </a:moveTo>
                  <a:cubicBezTo>
                    <a:pt x="0" y="1"/>
                    <a:pt x="1" y="350"/>
                    <a:pt x="226" y="350"/>
                  </a:cubicBezTo>
                  <a:cubicBezTo>
                    <a:pt x="450" y="350"/>
                    <a:pt x="452" y="1"/>
                    <a:pt x="226" y="1"/>
                  </a:cubicBez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142857" y="3545954"/>
              <a:ext cx="30135" cy="23364"/>
            </a:xfrm>
            <a:custGeom>
              <a:avLst/>
              <a:gdLst/>
              <a:ahLst/>
              <a:cxnLst/>
              <a:rect l="l" t="t" r="r" b="b"/>
              <a:pathLst>
                <a:path w="685" h="531" extrusionOk="0">
                  <a:moveTo>
                    <a:pt x="342" y="0"/>
                  </a:moveTo>
                  <a:cubicBezTo>
                    <a:pt x="1" y="0"/>
                    <a:pt x="0" y="530"/>
                    <a:pt x="343" y="530"/>
                  </a:cubicBezTo>
                  <a:cubicBezTo>
                    <a:pt x="684" y="530"/>
                    <a:pt x="684" y="0"/>
                    <a:pt x="343" y="0"/>
                  </a:cubicBezTo>
                  <a:cubicBezTo>
                    <a:pt x="342" y="0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438091" y="3330442"/>
              <a:ext cx="19533" cy="15136"/>
            </a:xfrm>
            <a:custGeom>
              <a:avLst/>
              <a:gdLst/>
              <a:ahLst/>
              <a:cxnLst/>
              <a:rect l="l" t="t" r="r" b="b"/>
              <a:pathLst>
                <a:path w="444" h="344" extrusionOk="0">
                  <a:moveTo>
                    <a:pt x="223" y="1"/>
                  </a:moveTo>
                  <a:cubicBezTo>
                    <a:pt x="2" y="1"/>
                    <a:pt x="0" y="343"/>
                    <a:pt x="223" y="343"/>
                  </a:cubicBezTo>
                  <a:cubicBezTo>
                    <a:pt x="444" y="343"/>
                    <a:pt x="444" y="1"/>
                    <a:pt x="22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112854" y="2983370"/>
              <a:ext cx="17641" cy="13684"/>
            </a:xfrm>
            <a:custGeom>
              <a:avLst/>
              <a:gdLst/>
              <a:ahLst/>
              <a:cxnLst/>
              <a:rect l="l" t="t" r="r" b="b"/>
              <a:pathLst>
                <a:path w="401" h="311" extrusionOk="0">
                  <a:moveTo>
                    <a:pt x="200" y="0"/>
                  </a:moveTo>
                  <a:cubicBezTo>
                    <a:pt x="0" y="0"/>
                    <a:pt x="0" y="311"/>
                    <a:pt x="200" y="311"/>
                  </a:cubicBezTo>
                  <a:cubicBezTo>
                    <a:pt x="400" y="311"/>
                    <a:pt x="400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09980" y="3063010"/>
              <a:ext cx="20149" cy="15708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0" y="1"/>
                    <a:pt x="0" y="356"/>
                    <a:pt x="229" y="356"/>
                  </a:cubicBezTo>
                  <a:cubicBezTo>
                    <a:pt x="457" y="356"/>
                    <a:pt x="457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226179" y="2211786"/>
              <a:ext cx="20940" cy="16280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1" y="370"/>
                    <a:pt x="238" y="370"/>
                  </a:cubicBezTo>
                  <a:cubicBezTo>
                    <a:pt x="475" y="370"/>
                    <a:pt x="475" y="1"/>
                    <a:pt x="2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644196" y="1845750"/>
              <a:ext cx="29255" cy="22704"/>
            </a:xfrm>
            <a:custGeom>
              <a:avLst/>
              <a:gdLst/>
              <a:ahLst/>
              <a:cxnLst/>
              <a:rect l="l" t="t" r="r" b="b"/>
              <a:pathLst>
                <a:path w="665" h="516" extrusionOk="0">
                  <a:moveTo>
                    <a:pt x="332" y="0"/>
                  </a:moveTo>
                  <a:cubicBezTo>
                    <a:pt x="0" y="1"/>
                    <a:pt x="0" y="516"/>
                    <a:pt x="332" y="516"/>
                  </a:cubicBezTo>
                  <a:cubicBezTo>
                    <a:pt x="664" y="516"/>
                    <a:pt x="665" y="0"/>
                    <a:pt x="33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711328" y="285801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28" y="1"/>
                  </a:moveTo>
                  <a:cubicBezTo>
                    <a:pt x="0" y="1"/>
                    <a:pt x="0" y="511"/>
                    <a:pt x="328" y="511"/>
                  </a:cubicBezTo>
                  <a:cubicBezTo>
                    <a:pt x="658" y="511"/>
                    <a:pt x="659" y="1"/>
                    <a:pt x="32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1035465" y="1699142"/>
              <a:ext cx="28859" cy="22352"/>
            </a:xfrm>
            <a:custGeom>
              <a:avLst/>
              <a:gdLst/>
              <a:ahLst/>
              <a:cxnLst/>
              <a:rect l="l" t="t" r="r" b="b"/>
              <a:pathLst>
                <a:path w="656" h="508" extrusionOk="0">
                  <a:moveTo>
                    <a:pt x="328" y="0"/>
                  </a:moveTo>
                  <a:cubicBezTo>
                    <a:pt x="2" y="2"/>
                    <a:pt x="1" y="508"/>
                    <a:pt x="328" y="508"/>
                  </a:cubicBezTo>
                  <a:cubicBezTo>
                    <a:pt x="653" y="508"/>
                    <a:pt x="655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1216054" y="2905842"/>
              <a:ext cx="31147" cy="24244"/>
            </a:xfrm>
            <a:custGeom>
              <a:avLst/>
              <a:gdLst/>
              <a:ahLst/>
              <a:cxnLst/>
              <a:rect l="l" t="t" r="r" b="b"/>
              <a:pathLst>
                <a:path w="708" h="551" extrusionOk="0">
                  <a:moveTo>
                    <a:pt x="354" y="1"/>
                  </a:moveTo>
                  <a:cubicBezTo>
                    <a:pt x="1" y="2"/>
                    <a:pt x="0" y="550"/>
                    <a:pt x="354" y="550"/>
                  </a:cubicBezTo>
                  <a:cubicBezTo>
                    <a:pt x="708" y="550"/>
                    <a:pt x="708" y="1"/>
                    <a:pt x="35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1654703" y="2742602"/>
              <a:ext cx="17157" cy="1333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0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9" y="302"/>
                    <a:pt x="39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2246227" y="1925566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7" y="0"/>
                  </a:moveTo>
                  <a:cubicBezTo>
                    <a:pt x="2" y="0"/>
                    <a:pt x="1" y="429"/>
                    <a:pt x="277" y="429"/>
                  </a:cubicBezTo>
                  <a:cubicBezTo>
                    <a:pt x="553" y="429"/>
                    <a:pt x="554" y="0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2519992" y="2530126"/>
              <a:ext cx="24240" cy="18832"/>
            </a:xfrm>
            <a:custGeom>
              <a:avLst/>
              <a:gdLst/>
              <a:ahLst/>
              <a:cxnLst/>
              <a:rect l="l" t="t" r="r" b="b"/>
              <a:pathLst>
                <a:path w="551" h="428" extrusionOk="0">
                  <a:moveTo>
                    <a:pt x="275" y="1"/>
                  </a:moveTo>
                  <a:cubicBezTo>
                    <a:pt x="0" y="1"/>
                    <a:pt x="0" y="428"/>
                    <a:pt x="275" y="428"/>
                  </a:cubicBezTo>
                  <a:cubicBezTo>
                    <a:pt x="551" y="428"/>
                    <a:pt x="551" y="1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2680476" y="3153122"/>
              <a:ext cx="29431" cy="22748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334" y="0"/>
                  </a:moveTo>
                  <a:cubicBezTo>
                    <a:pt x="2" y="0"/>
                    <a:pt x="0" y="516"/>
                    <a:pt x="334" y="516"/>
                  </a:cubicBezTo>
                  <a:cubicBezTo>
                    <a:pt x="667" y="516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2898767" y="2715278"/>
              <a:ext cx="22304" cy="17336"/>
            </a:xfrm>
            <a:custGeom>
              <a:avLst/>
              <a:gdLst/>
              <a:ahLst/>
              <a:cxnLst/>
              <a:rect l="l" t="t" r="r" b="b"/>
              <a:pathLst>
                <a:path w="507" h="394" extrusionOk="0">
                  <a:moveTo>
                    <a:pt x="253" y="1"/>
                  </a:moveTo>
                  <a:cubicBezTo>
                    <a:pt x="0" y="1"/>
                    <a:pt x="0" y="394"/>
                    <a:pt x="253" y="394"/>
                  </a:cubicBezTo>
                  <a:cubicBezTo>
                    <a:pt x="506" y="394"/>
                    <a:pt x="506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3247540" y="2768826"/>
              <a:ext cx="18037" cy="14080"/>
            </a:xfrm>
            <a:custGeom>
              <a:avLst/>
              <a:gdLst/>
              <a:ahLst/>
              <a:cxnLst/>
              <a:rect l="l" t="t" r="r" b="b"/>
              <a:pathLst>
                <a:path w="410" h="320" extrusionOk="0">
                  <a:moveTo>
                    <a:pt x="204" y="0"/>
                  </a:moveTo>
                  <a:cubicBezTo>
                    <a:pt x="0" y="2"/>
                    <a:pt x="0" y="319"/>
                    <a:pt x="204" y="319"/>
                  </a:cubicBezTo>
                  <a:cubicBezTo>
                    <a:pt x="408" y="319"/>
                    <a:pt x="409" y="0"/>
                    <a:pt x="20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5654941" y="2381582"/>
              <a:ext cx="29211" cy="22704"/>
            </a:xfrm>
            <a:custGeom>
              <a:avLst/>
              <a:gdLst/>
              <a:ahLst/>
              <a:cxnLst/>
              <a:rect l="l" t="t" r="r" b="b"/>
              <a:pathLst>
                <a:path w="664" h="516" extrusionOk="0">
                  <a:moveTo>
                    <a:pt x="333" y="1"/>
                  </a:moveTo>
                  <a:cubicBezTo>
                    <a:pt x="2" y="1"/>
                    <a:pt x="0" y="515"/>
                    <a:pt x="333" y="515"/>
                  </a:cubicBezTo>
                  <a:cubicBezTo>
                    <a:pt x="664" y="515"/>
                    <a:pt x="664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6011281" y="3031594"/>
              <a:ext cx="23800" cy="18480"/>
            </a:xfrm>
            <a:custGeom>
              <a:avLst/>
              <a:gdLst/>
              <a:ahLst/>
              <a:cxnLst/>
              <a:rect l="l" t="t" r="r" b="b"/>
              <a:pathLst>
                <a:path w="541" h="420" extrusionOk="0">
                  <a:moveTo>
                    <a:pt x="270" y="0"/>
                  </a:moveTo>
                  <a:cubicBezTo>
                    <a:pt x="0" y="0"/>
                    <a:pt x="0" y="420"/>
                    <a:pt x="270" y="420"/>
                  </a:cubicBezTo>
                  <a:cubicBezTo>
                    <a:pt x="541" y="420"/>
                    <a:pt x="541" y="0"/>
                    <a:pt x="27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6188350" y="3264530"/>
              <a:ext cx="30663" cy="23848"/>
            </a:xfrm>
            <a:custGeom>
              <a:avLst/>
              <a:gdLst/>
              <a:ahLst/>
              <a:cxnLst/>
              <a:rect l="l" t="t" r="r" b="b"/>
              <a:pathLst>
                <a:path w="697" h="542" extrusionOk="0">
                  <a:moveTo>
                    <a:pt x="348" y="1"/>
                  </a:moveTo>
                  <a:cubicBezTo>
                    <a:pt x="1" y="1"/>
                    <a:pt x="1" y="542"/>
                    <a:pt x="349" y="542"/>
                  </a:cubicBezTo>
                  <a:cubicBezTo>
                    <a:pt x="697" y="542"/>
                    <a:pt x="697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6293537" y="2670046"/>
              <a:ext cx="17333" cy="13420"/>
            </a:xfrm>
            <a:custGeom>
              <a:avLst/>
              <a:gdLst/>
              <a:ahLst/>
              <a:cxnLst/>
              <a:rect l="l" t="t" r="r" b="b"/>
              <a:pathLst>
                <a:path w="394" h="305" extrusionOk="0">
                  <a:moveTo>
                    <a:pt x="197" y="1"/>
                  </a:moveTo>
                  <a:cubicBezTo>
                    <a:pt x="1" y="1"/>
                    <a:pt x="1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6634918" y="2304450"/>
              <a:ext cx="20501" cy="15928"/>
            </a:xfrm>
            <a:custGeom>
              <a:avLst/>
              <a:gdLst/>
              <a:ahLst/>
              <a:cxnLst/>
              <a:rect l="l" t="t" r="r" b="b"/>
              <a:pathLst>
                <a:path w="466" h="362" extrusionOk="0">
                  <a:moveTo>
                    <a:pt x="233" y="0"/>
                  </a:moveTo>
                  <a:cubicBezTo>
                    <a:pt x="0" y="0"/>
                    <a:pt x="0" y="362"/>
                    <a:pt x="233" y="362"/>
                  </a:cubicBezTo>
                  <a:cubicBezTo>
                    <a:pt x="466" y="362"/>
                    <a:pt x="466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6716920" y="2157754"/>
              <a:ext cx="25868" cy="20108"/>
            </a:xfrm>
            <a:custGeom>
              <a:avLst/>
              <a:gdLst/>
              <a:ahLst/>
              <a:cxnLst/>
              <a:rect l="l" t="t" r="r" b="b"/>
              <a:pathLst>
                <a:path w="588" h="457" extrusionOk="0">
                  <a:moveTo>
                    <a:pt x="295" y="0"/>
                  </a:moveTo>
                  <a:cubicBezTo>
                    <a:pt x="3" y="0"/>
                    <a:pt x="1" y="456"/>
                    <a:pt x="295" y="456"/>
                  </a:cubicBezTo>
                  <a:cubicBezTo>
                    <a:pt x="588" y="456"/>
                    <a:pt x="588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6894386" y="2407586"/>
              <a:ext cx="27935" cy="21648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317" y="1"/>
                  </a:moveTo>
                  <a:cubicBezTo>
                    <a:pt x="1" y="1"/>
                    <a:pt x="0" y="491"/>
                    <a:pt x="317" y="491"/>
                  </a:cubicBezTo>
                  <a:cubicBezTo>
                    <a:pt x="633" y="491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7161289" y="2441466"/>
              <a:ext cx="28639" cy="22220"/>
            </a:xfrm>
            <a:custGeom>
              <a:avLst/>
              <a:gdLst/>
              <a:ahLst/>
              <a:cxnLst/>
              <a:rect l="l" t="t" r="r" b="b"/>
              <a:pathLst>
                <a:path w="651" h="505" extrusionOk="0">
                  <a:moveTo>
                    <a:pt x="326" y="1"/>
                  </a:moveTo>
                  <a:cubicBezTo>
                    <a:pt x="2" y="1"/>
                    <a:pt x="1" y="504"/>
                    <a:pt x="326" y="504"/>
                  </a:cubicBezTo>
                  <a:cubicBezTo>
                    <a:pt x="649" y="504"/>
                    <a:pt x="65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7345045" y="2149130"/>
              <a:ext cx="29299" cy="22748"/>
            </a:xfrm>
            <a:custGeom>
              <a:avLst/>
              <a:gdLst/>
              <a:ahLst/>
              <a:cxnLst/>
              <a:rect l="l" t="t" r="r" b="b"/>
              <a:pathLst>
                <a:path w="666" h="517" extrusionOk="0">
                  <a:moveTo>
                    <a:pt x="333" y="1"/>
                  </a:moveTo>
                  <a:cubicBezTo>
                    <a:pt x="1" y="1"/>
                    <a:pt x="1" y="517"/>
                    <a:pt x="333" y="517"/>
                  </a:cubicBezTo>
                  <a:cubicBezTo>
                    <a:pt x="665" y="517"/>
                    <a:pt x="665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7666015" y="3001014"/>
              <a:ext cx="21072" cy="16412"/>
            </a:xfrm>
            <a:custGeom>
              <a:avLst/>
              <a:gdLst/>
              <a:ahLst/>
              <a:cxnLst/>
              <a:rect l="l" t="t" r="r" b="b"/>
              <a:pathLst>
                <a:path w="479" h="373" extrusionOk="0">
                  <a:moveTo>
                    <a:pt x="239" y="0"/>
                  </a:moveTo>
                  <a:cubicBezTo>
                    <a:pt x="1" y="0"/>
                    <a:pt x="1" y="372"/>
                    <a:pt x="240" y="372"/>
                  </a:cubicBezTo>
                  <a:cubicBezTo>
                    <a:pt x="479" y="372"/>
                    <a:pt x="479" y="0"/>
                    <a:pt x="240" y="0"/>
                  </a:cubicBezTo>
                  <a:cubicBezTo>
                    <a:pt x="239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7689463" y="2626222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2"/>
                    <a:pt x="1" y="301"/>
                    <a:pt x="193" y="301"/>
                  </a:cubicBezTo>
                  <a:cubicBezTo>
                    <a:pt x="385" y="301"/>
                    <a:pt x="386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7777887" y="2837070"/>
              <a:ext cx="29079" cy="22528"/>
            </a:xfrm>
            <a:custGeom>
              <a:avLst/>
              <a:gdLst/>
              <a:ahLst/>
              <a:cxnLst/>
              <a:rect l="l" t="t" r="r" b="b"/>
              <a:pathLst>
                <a:path w="661" h="512" extrusionOk="0">
                  <a:moveTo>
                    <a:pt x="330" y="0"/>
                  </a:moveTo>
                  <a:cubicBezTo>
                    <a:pt x="1" y="0"/>
                    <a:pt x="1" y="511"/>
                    <a:pt x="330" y="511"/>
                  </a:cubicBezTo>
                  <a:cubicBezTo>
                    <a:pt x="660" y="511"/>
                    <a:pt x="660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9039768" y="2246502"/>
              <a:ext cx="31675" cy="24552"/>
            </a:xfrm>
            <a:custGeom>
              <a:avLst/>
              <a:gdLst/>
              <a:ahLst/>
              <a:cxnLst/>
              <a:rect l="l" t="t" r="r" b="b"/>
              <a:pathLst>
                <a:path w="720" h="558" extrusionOk="0">
                  <a:moveTo>
                    <a:pt x="361" y="0"/>
                  </a:moveTo>
                  <a:cubicBezTo>
                    <a:pt x="2" y="0"/>
                    <a:pt x="0" y="557"/>
                    <a:pt x="361" y="557"/>
                  </a:cubicBezTo>
                  <a:cubicBezTo>
                    <a:pt x="719" y="557"/>
                    <a:pt x="720" y="0"/>
                    <a:pt x="36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8269856" y="3475730"/>
              <a:ext cx="29123" cy="22704"/>
            </a:xfrm>
            <a:custGeom>
              <a:avLst/>
              <a:gdLst/>
              <a:ahLst/>
              <a:cxnLst/>
              <a:rect l="l" t="t" r="r" b="b"/>
              <a:pathLst>
                <a:path w="662" h="516" extrusionOk="0">
                  <a:moveTo>
                    <a:pt x="330" y="1"/>
                  </a:moveTo>
                  <a:cubicBezTo>
                    <a:pt x="0" y="1"/>
                    <a:pt x="0" y="515"/>
                    <a:pt x="330" y="515"/>
                  </a:cubicBezTo>
                  <a:cubicBezTo>
                    <a:pt x="662" y="515"/>
                    <a:pt x="662" y="1"/>
                    <a:pt x="33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8374074" y="3182470"/>
              <a:ext cx="18873" cy="14608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214" y="0"/>
                  </a:moveTo>
                  <a:cubicBezTo>
                    <a:pt x="1" y="0"/>
                    <a:pt x="0" y="331"/>
                    <a:pt x="214" y="331"/>
                  </a:cubicBezTo>
                  <a:cubicBezTo>
                    <a:pt x="427" y="331"/>
                    <a:pt x="428" y="0"/>
                    <a:pt x="21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8273947" y="3482638"/>
              <a:ext cx="22744" cy="17688"/>
            </a:xfrm>
            <a:custGeom>
              <a:avLst/>
              <a:gdLst/>
              <a:ahLst/>
              <a:cxnLst/>
              <a:rect l="l" t="t" r="r" b="b"/>
              <a:pathLst>
                <a:path w="517" h="402" extrusionOk="0">
                  <a:moveTo>
                    <a:pt x="258" y="1"/>
                  </a:moveTo>
                  <a:cubicBezTo>
                    <a:pt x="2" y="1"/>
                    <a:pt x="1" y="402"/>
                    <a:pt x="258" y="402"/>
                  </a:cubicBezTo>
                  <a:cubicBezTo>
                    <a:pt x="517" y="402"/>
                    <a:pt x="51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9048743" y="2756858"/>
              <a:ext cx="17685" cy="13728"/>
            </a:xfrm>
            <a:custGeom>
              <a:avLst/>
              <a:gdLst/>
              <a:ahLst/>
              <a:cxnLst/>
              <a:rect l="l" t="t" r="r" b="b"/>
              <a:pathLst>
                <a:path w="402" h="312" extrusionOk="0">
                  <a:moveTo>
                    <a:pt x="200" y="0"/>
                  </a:moveTo>
                  <a:cubicBezTo>
                    <a:pt x="1" y="0"/>
                    <a:pt x="1" y="312"/>
                    <a:pt x="200" y="312"/>
                  </a:cubicBezTo>
                  <a:cubicBezTo>
                    <a:pt x="401" y="312"/>
                    <a:pt x="402" y="0"/>
                    <a:pt x="20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8740443" y="3095482"/>
              <a:ext cx="27451" cy="21340"/>
            </a:xfrm>
            <a:custGeom>
              <a:avLst/>
              <a:gdLst/>
              <a:ahLst/>
              <a:cxnLst/>
              <a:rect l="l" t="t" r="r" b="b"/>
              <a:pathLst>
                <a:path w="624" h="485" extrusionOk="0">
                  <a:moveTo>
                    <a:pt x="311" y="0"/>
                  </a:moveTo>
                  <a:cubicBezTo>
                    <a:pt x="0" y="0"/>
                    <a:pt x="1" y="484"/>
                    <a:pt x="312" y="484"/>
                  </a:cubicBezTo>
                  <a:cubicBezTo>
                    <a:pt x="623" y="484"/>
                    <a:pt x="623" y="0"/>
                    <a:pt x="312" y="0"/>
                  </a:cubicBezTo>
                  <a:cubicBezTo>
                    <a:pt x="311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8304918" y="2960094"/>
              <a:ext cx="22128" cy="17160"/>
            </a:xfrm>
            <a:custGeom>
              <a:avLst/>
              <a:gdLst/>
              <a:ahLst/>
              <a:cxnLst/>
              <a:rect l="l" t="t" r="r" b="b"/>
              <a:pathLst>
                <a:path w="503" h="390" extrusionOk="0">
                  <a:moveTo>
                    <a:pt x="251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ubicBezTo>
                    <a:pt x="252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8084383" y="3004314"/>
              <a:ext cx="21424" cy="16588"/>
            </a:xfrm>
            <a:custGeom>
              <a:avLst/>
              <a:gdLst/>
              <a:ahLst/>
              <a:cxnLst/>
              <a:rect l="l" t="t" r="r" b="b"/>
              <a:pathLst>
                <a:path w="487" h="377" extrusionOk="0">
                  <a:moveTo>
                    <a:pt x="244" y="0"/>
                  </a:moveTo>
                  <a:cubicBezTo>
                    <a:pt x="1" y="0"/>
                    <a:pt x="1" y="376"/>
                    <a:pt x="244" y="376"/>
                  </a:cubicBezTo>
                  <a:cubicBezTo>
                    <a:pt x="485" y="376"/>
                    <a:pt x="487" y="0"/>
                    <a:pt x="24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7977965" y="3309762"/>
              <a:ext cx="21292" cy="16500"/>
            </a:xfrm>
            <a:custGeom>
              <a:avLst/>
              <a:gdLst/>
              <a:ahLst/>
              <a:cxnLst/>
              <a:rect l="l" t="t" r="r" b="b"/>
              <a:pathLst>
                <a:path w="484" h="375" extrusionOk="0">
                  <a:moveTo>
                    <a:pt x="243" y="0"/>
                  </a:moveTo>
                  <a:cubicBezTo>
                    <a:pt x="0" y="0"/>
                    <a:pt x="0" y="374"/>
                    <a:pt x="243" y="374"/>
                  </a:cubicBezTo>
                  <a:cubicBezTo>
                    <a:pt x="482" y="374"/>
                    <a:pt x="484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7665751" y="2324910"/>
              <a:ext cx="17025" cy="13288"/>
            </a:xfrm>
            <a:custGeom>
              <a:avLst/>
              <a:gdLst/>
              <a:ahLst/>
              <a:cxnLst/>
              <a:rect l="l" t="t" r="r" b="b"/>
              <a:pathLst>
                <a:path w="387" h="302" extrusionOk="0">
                  <a:moveTo>
                    <a:pt x="193" y="1"/>
                  </a:moveTo>
                  <a:cubicBezTo>
                    <a:pt x="1" y="1"/>
                    <a:pt x="1" y="301"/>
                    <a:pt x="193" y="301"/>
                  </a:cubicBezTo>
                  <a:cubicBezTo>
                    <a:pt x="386" y="301"/>
                    <a:pt x="386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7762226" y="3479778"/>
              <a:ext cx="30883" cy="2398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352" y="0"/>
                  </a:moveTo>
                  <a:cubicBezTo>
                    <a:pt x="0" y="0"/>
                    <a:pt x="0" y="545"/>
                    <a:pt x="352" y="545"/>
                  </a:cubicBezTo>
                  <a:cubicBezTo>
                    <a:pt x="702" y="545"/>
                    <a:pt x="702" y="0"/>
                    <a:pt x="3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7345265" y="2593222"/>
              <a:ext cx="22436" cy="17424"/>
            </a:xfrm>
            <a:custGeom>
              <a:avLst/>
              <a:gdLst/>
              <a:ahLst/>
              <a:cxnLst/>
              <a:rect l="l" t="t" r="r" b="b"/>
              <a:pathLst>
                <a:path w="510" h="396" extrusionOk="0">
                  <a:moveTo>
                    <a:pt x="255" y="0"/>
                  </a:moveTo>
                  <a:cubicBezTo>
                    <a:pt x="3" y="0"/>
                    <a:pt x="1" y="395"/>
                    <a:pt x="255" y="395"/>
                  </a:cubicBezTo>
                  <a:cubicBezTo>
                    <a:pt x="510" y="395"/>
                    <a:pt x="510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7202202" y="3593078"/>
              <a:ext cx="27363" cy="21252"/>
            </a:xfrm>
            <a:custGeom>
              <a:avLst/>
              <a:gdLst/>
              <a:ahLst/>
              <a:cxnLst/>
              <a:rect l="l" t="t" r="r" b="b"/>
              <a:pathLst>
                <a:path w="622" h="483" extrusionOk="0">
                  <a:moveTo>
                    <a:pt x="311" y="0"/>
                  </a:moveTo>
                  <a:cubicBezTo>
                    <a:pt x="0" y="0"/>
                    <a:pt x="0" y="482"/>
                    <a:pt x="311" y="482"/>
                  </a:cubicBezTo>
                  <a:cubicBezTo>
                    <a:pt x="622" y="482"/>
                    <a:pt x="622" y="0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7073612" y="3511986"/>
              <a:ext cx="30443" cy="23672"/>
            </a:xfrm>
            <a:custGeom>
              <a:avLst/>
              <a:gdLst/>
              <a:ahLst/>
              <a:cxnLst/>
              <a:rect l="l" t="t" r="r" b="b"/>
              <a:pathLst>
                <a:path w="692" h="538" extrusionOk="0">
                  <a:moveTo>
                    <a:pt x="346" y="1"/>
                  </a:moveTo>
                  <a:cubicBezTo>
                    <a:pt x="0" y="1"/>
                    <a:pt x="0" y="538"/>
                    <a:pt x="346" y="538"/>
                  </a:cubicBezTo>
                  <a:cubicBezTo>
                    <a:pt x="691" y="538"/>
                    <a:pt x="691" y="1"/>
                    <a:pt x="3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6535143" y="2901486"/>
              <a:ext cx="18433" cy="14256"/>
            </a:xfrm>
            <a:custGeom>
              <a:avLst/>
              <a:gdLst/>
              <a:ahLst/>
              <a:cxnLst/>
              <a:rect l="l" t="t" r="r" b="b"/>
              <a:pathLst>
                <a:path w="419" h="324" extrusionOk="0">
                  <a:moveTo>
                    <a:pt x="210" y="1"/>
                  </a:moveTo>
                  <a:cubicBezTo>
                    <a:pt x="2" y="1"/>
                    <a:pt x="1" y="324"/>
                    <a:pt x="210" y="324"/>
                  </a:cubicBezTo>
                  <a:cubicBezTo>
                    <a:pt x="417" y="324"/>
                    <a:pt x="418" y="1"/>
                    <a:pt x="21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6396479" y="3858222"/>
              <a:ext cx="19533" cy="15268"/>
            </a:xfrm>
            <a:custGeom>
              <a:avLst/>
              <a:gdLst/>
              <a:ahLst/>
              <a:cxnLst/>
              <a:rect l="l" t="t" r="r" b="b"/>
              <a:pathLst>
                <a:path w="444" h="347" extrusionOk="0">
                  <a:moveTo>
                    <a:pt x="221" y="0"/>
                  </a:moveTo>
                  <a:cubicBezTo>
                    <a:pt x="0" y="0"/>
                    <a:pt x="0" y="346"/>
                    <a:pt x="221" y="346"/>
                  </a:cubicBezTo>
                  <a:cubicBezTo>
                    <a:pt x="444" y="346"/>
                    <a:pt x="444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5908998" y="3189246"/>
              <a:ext cx="23536" cy="18216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68" y="1"/>
                  </a:moveTo>
                  <a:cubicBezTo>
                    <a:pt x="2" y="1"/>
                    <a:pt x="1" y="413"/>
                    <a:pt x="269" y="413"/>
                  </a:cubicBezTo>
                  <a:cubicBezTo>
                    <a:pt x="535" y="413"/>
                    <a:pt x="535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3299451" y="2962470"/>
              <a:ext cx="30795" cy="23848"/>
            </a:xfrm>
            <a:custGeom>
              <a:avLst/>
              <a:gdLst/>
              <a:ahLst/>
              <a:cxnLst/>
              <a:rect l="l" t="t" r="r" b="b"/>
              <a:pathLst>
                <a:path w="700" h="542" extrusionOk="0">
                  <a:moveTo>
                    <a:pt x="350" y="1"/>
                  </a:moveTo>
                  <a:cubicBezTo>
                    <a:pt x="0" y="1"/>
                    <a:pt x="0" y="542"/>
                    <a:pt x="350" y="542"/>
                  </a:cubicBezTo>
                  <a:cubicBezTo>
                    <a:pt x="698" y="542"/>
                    <a:pt x="699" y="1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2850507" y="3772422"/>
              <a:ext cx="31015" cy="24068"/>
            </a:xfrm>
            <a:custGeom>
              <a:avLst/>
              <a:gdLst/>
              <a:ahLst/>
              <a:cxnLst/>
              <a:rect l="l" t="t" r="r" b="b"/>
              <a:pathLst>
                <a:path w="705" h="547" extrusionOk="0">
                  <a:moveTo>
                    <a:pt x="353" y="0"/>
                  </a:moveTo>
                  <a:cubicBezTo>
                    <a:pt x="3" y="0"/>
                    <a:pt x="0" y="547"/>
                    <a:pt x="353" y="547"/>
                  </a:cubicBezTo>
                  <a:cubicBezTo>
                    <a:pt x="705" y="547"/>
                    <a:pt x="705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2752052" y="3859806"/>
              <a:ext cx="18389" cy="14300"/>
            </a:xfrm>
            <a:custGeom>
              <a:avLst/>
              <a:gdLst/>
              <a:ahLst/>
              <a:cxnLst/>
              <a:rect l="l" t="t" r="r" b="b"/>
              <a:pathLst>
                <a:path w="418" h="325" extrusionOk="0">
                  <a:moveTo>
                    <a:pt x="209" y="1"/>
                  </a:moveTo>
                  <a:cubicBezTo>
                    <a:pt x="1" y="1"/>
                    <a:pt x="1" y="325"/>
                    <a:pt x="209" y="325"/>
                  </a:cubicBezTo>
                  <a:cubicBezTo>
                    <a:pt x="416" y="325"/>
                    <a:pt x="418" y="1"/>
                    <a:pt x="20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2474504" y="3662730"/>
              <a:ext cx="30003" cy="23320"/>
            </a:xfrm>
            <a:custGeom>
              <a:avLst/>
              <a:gdLst/>
              <a:ahLst/>
              <a:cxnLst/>
              <a:rect l="l" t="t" r="r" b="b"/>
              <a:pathLst>
                <a:path w="682" h="530" extrusionOk="0">
                  <a:moveTo>
                    <a:pt x="339" y="0"/>
                  </a:moveTo>
                  <a:cubicBezTo>
                    <a:pt x="1" y="0"/>
                    <a:pt x="1" y="529"/>
                    <a:pt x="340" y="529"/>
                  </a:cubicBezTo>
                  <a:cubicBezTo>
                    <a:pt x="681" y="529"/>
                    <a:pt x="682" y="0"/>
                    <a:pt x="340" y="0"/>
                  </a:cubicBezTo>
                  <a:cubicBezTo>
                    <a:pt x="340" y="0"/>
                    <a:pt x="340" y="0"/>
                    <a:pt x="33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2515769" y="2565062"/>
              <a:ext cx="24636" cy="1909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278" y="0"/>
                  </a:moveTo>
                  <a:cubicBezTo>
                    <a:pt x="1" y="0"/>
                    <a:pt x="1" y="434"/>
                    <a:pt x="280" y="434"/>
                  </a:cubicBezTo>
                  <a:cubicBezTo>
                    <a:pt x="559" y="434"/>
                    <a:pt x="559" y="0"/>
                    <a:pt x="280" y="0"/>
                  </a:cubicBezTo>
                  <a:cubicBezTo>
                    <a:pt x="279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1995249" y="3574818"/>
              <a:ext cx="31763" cy="24684"/>
            </a:xfrm>
            <a:custGeom>
              <a:avLst/>
              <a:gdLst/>
              <a:ahLst/>
              <a:cxnLst/>
              <a:rect l="l" t="t" r="r" b="b"/>
              <a:pathLst>
                <a:path w="722" h="561" extrusionOk="0">
                  <a:moveTo>
                    <a:pt x="362" y="1"/>
                  </a:moveTo>
                  <a:cubicBezTo>
                    <a:pt x="2" y="1"/>
                    <a:pt x="0" y="561"/>
                    <a:pt x="362" y="561"/>
                  </a:cubicBezTo>
                  <a:cubicBezTo>
                    <a:pt x="721" y="561"/>
                    <a:pt x="722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1802826" y="3664798"/>
              <a:ext cx="27011" cy="20900"/>
            </a:xfrm>
            <a:custGeom>
              <a:avLst/>
              <a:gdLst/>
              <a:ahLst/>
              <a:cxnLst/>
              <a:rect l="l" t="t" r="r" b="b"/>
              <a:pathLst>
                <a:path w="614" h="475" extrusionOk="0">
                  <a:moveTo>
                    <a:pt x="307" y="0"/>
                  </a:moveTo>
                  <a:cubicBezTo>
                    <a:pt x="1" y="0"/>
                    <a:pt x="1" y="475"/>
                    <a:pt x="307" y="475"/>
                  </a:cubicBezTo>
                  <a:cubicBezTo>
                    <a:pt x="614" y="475"/>
                    <a:pt x="614" y="0"/>
                    <a:pt x="30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1594698" y="2777934"/>
              <a:ext cx="22348" cy="17292"/>
            </a:xfrm>
            <a:custGeom>
              <a:avLst/>
              <a:gdLst/>
              <a:ahLst/>
              <a:cxnLst/>
              <a:rect l="l" t="t" r="r" b="b"/>
              <a:pathLst>
                <a:path w="508" h="393" extrusionOk="0">
                  <a:moveTo>
                    <a:pt x="254" y="0"/>
                  </a:moveTo>
                  <a:cubicBezTo>
                    <a:pt x="2" y="0"/>
                    <a:pt x="0" y="393"/>
                    <a:pt x="254" y="393"/>
                  </a:cubicBezTo>
                  <a:cubicBezTo>
                    <a:pt x="507" y="393"/>
                    <a:pt x="507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1230132" y="2572630"/>
              <a:ext cx="17729" cy="13816"/>
            </a:xfrm>
            <a:custGeom>
              <a:avLst/>
              <a:gdLst/>
              <a:ahLst/>
              <a:cxnLst/>
              <a:rect l="l" t="t" r="r" b="b"/>
              <a:pathLst>
                <a:path w="403" h="314" extrusionOk="0">
                  <a:moveTo>
                    <a:pt x="201" y="1"/>
                  </a:moveTo>
                  <a:cubicBezTo>
                    <a:pt x="0" y="1"/>
                    <a:pt x="0" y="314"/>
                    <a:pt x="201" y="314"/>
                  </a:cubicBezTo>
                  <a:cubicBezTo>
                    <a:pt x="402" y="314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817350" y="3492934"/>
              <a:ext cx="24284" cy="18788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0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624223" y="3602362"/>
              <a:ext cx="19533" cy="15224"/>
            </a:xfrm>
            <a:custGeom>
              <a:avLst/>
              <a:gdLst/>
              <a:ahLst/>
              <a:cxnLst/>
              <a:rect l="l" t="t" r="r" b="b"/>
              <a:pathLst>
                <a:path w="444" h="346" extrusionOk="0">
                  <a:moveTo>
                    <a:pt x="222" y="0"/>
                  </a:moveTo>
                  <a:cubicBezTo>
                    <a:pt x="0" y="1"/>
                    <a:pt x="0" y="345"/>
                    <a:pt x="222" y="345"/>
                  </a:cubicBezTo>
                  <a:cubicBezTo>
                    <a:pt x="444" y="345"/>
                    <a:pt x="444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8410148" y="968830"/>
              <a:ext cx="21292" cy="16544"/>
            </a:xfrm>
            <a:custGeom>
              <a:avLst/>
              <a:gdLst/>
              <a:ahLst/>
              <a:cxnLst/>
              <a:rect l="l" t="t" r="r" b="b"/>
              <a:pathLst>
                <a:path w="484" h="376" extrusionOk="0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83" y="376"/>
                    <a:pt x="483" y="1"/>
                    <a:pt x="241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8170125" y="885934"/>
              <a:ext cx="18169" cy="14124"/>
            </a:xfrm>
            <a:custGeom>
              <a:avLst/>
              <a:gdLst/>
              <a:ahLst/>
              <a:cxnLst/>
              <a:rect l="l" t="t" r="r" b="b"/>
              <a:pathLst>
                <a:path w="413" h="321" extrusionOk="0">
                  <a:moveTo>
                    <a:pt x="206" y="0"/>
                  </a:moveTo>
                  <a:cubicBezTo>
                    <a:pt x="0" y="0"/>
                    <a:pt x="0" y="320"/>
                    <a:pt x="206" y="320"/>
                  </a:cubicBezTo>
                  <a:cubicBezTo>
                    <a:pt x="411" y="320"/>
                    <a:pt x="413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7909645" y="200326"/>
              <a:ext cx="22084" cy="17116"/>
            </a:xfrm>
            <a:custGeom>
              <a:avLst/>
              <a:gdLst/>
              <a:ahLst/>
              <a:cxnLst/>
              <a:rect l="l" t="t" r="r" b="b"/>
              <a:pathLst>
                <a:path w="502" h="389" extrusionOk="0">
                  <a:moveTo>
                    <a:pt x="252" y="1"/>
                  </a:moveTo>
                  <a:cubicBezTo>
                    <a:pt x="3" y="1"/>
                    <a:pt x="1" y="388"/>
                    <a:pt x="252" y="388"/>
                  </a:cubicBezTo>
                  <a:cubicBezTo>
                    <a:pt x="501" y="388"/>
                    <a:pt x="501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7684447" y="665626"/>
              <a:ext cx="26176" cy="20372"/>
            </a:xfrm>
            <a:custGeom>
              <a:avLst/>
              <a:gdLst/>
              <a:ahLst/>
              <a:cxnLst/>
              <a:rect l="l" t="t" r="r" b="b"/>
              <a:pathLst>
                <a:path w="595" h="463" extrusionOk="0">
                  <a:moveTo>
                    <a:pt x="298" y="0"/>
                  </a:moveTo>
                  <a:cubicBezTo>
                    <a:pt x="1" y="0"/>
                    <a:pt x="1" y="463"/>
                    <a:pt x="298" y="463"/>
                  </a:cubicBezTo>
                  <a:cubicBezTo>
                    <a:pt x="595" y="463"/>
                    <a:pt x="595" y="0"/>
                    <a:pt x="2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7464397" y="1070734"/>
              <a:ext cx="20501" cy="15840"/>
            </a:xfrm>
            <a:custGeom>
              <a:avLst/>
              <a:gdLst/>
              <a:ahLst/>
              <a:cxnLst/>
              <a:rect l="l" t="t" r="r" b="b"/>
              <a:pathLst>
                <a:path w="466" h="360" extrusionOk="0">
                  <a:moveTo>
                    <a:pt x="233" y="0"/>
                  </a:moveTo>
                  <a:cubicBezTo>
                    <a:pt x="1" y="0"/>
                    <a:pt x="1" y="359"/>
                    <a:pt x="233" y="359"/>
                  </a:cubicBezTo>
                  <a:cubicBezTo>
                    <a:pt x="465" y="359"/>
                    <a:pt x="465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7166920" y="1086750"/>
              <a:ext cx="25648" cy="19888"/>
            </a:xfrm>
            <a:custGeom>
              <a:avLst/>
              <a:gdLst/>
              <a:ahLst/>
              <a:cxnLst/>
              <a:rect l="l" t="t" r="r" b="b"/>
              <a:pathLst>
                <a:path w="583" h="452" extrusionOk="0">
                  <a:moveTo>
                    <a:pt x="290" y="1"/>
                  </a:moveTo>
                  <a:cubicBezTo>
                    <a:pt x="1" y="1"/>
                    <a:pt x="1" y="451"/>
                    <a:pt x="291" y="451"/>
                  </a:cubicBezTo>
                  <a:cubicBezTo>
                    <a:pt x="582" y="451"/>
                    <a:pt x="582" y="1"/>
                    <a:pt x="291" y="1"/>
                  </a:cubicBezTo>
                  <a:cubicBezTo>
                    <a:pt x="291" y="1"/>
                    <a:pt x="291" y="1"/>
                    <a:pt x="29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6918714" y="305266"/>
              <a:ext cx="27891" cy="21692"/>
            </a:xfrm>
            <a:custGeom>
              <a:avLst/>
              <a:gdLst/>
              <a:ahLst/>
              <a:cxnLst/>
              <a:rect l="l" t="t" r="r" b="b"/>
              <a:pathLst>
                <a:path w="634" h="493" extrusionOk="0">
                  <a:moveTo>
                    <a:pt x="317" y="1"/>
                  </a:moveTo>
                  <a:cubicBezTo>
                    <a:pt x="2" y="1"/>
                    <a:pt x="0" y="492"/>
                    <a:pt x="317" y="492"/>
                  </a:cubicBezTo>
                  <a:cubicBezTo>
                    <a:pt x="633" y="492"/>
                    <a:pt x="634" y="1"/>
                    <a:pt x="31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6561055" y="369990"/>
              <a:ext cx="20764" cy="16148"/>
            </a:xfrm>
            <a:custGeom>
              <a:avLst/>
              <a:gdLst/>
              <a:ahLst/>
              <a:cxnLst/>
              <a:rect l="l" t="t" r="r" b="b"/>
              <a:pathLst>
                <a:path w="472" h="367" extrusionOk="0">
                  <a:moveTo>
                    <a:pt x="235" y="1"/>
                  </a:moveTo>
                  <a:cubicBezTo>
                    <a:pt x="1" y="1"/>
                    <a:pt x="1" y="366"/>
                    <a:pt x="235" y="366"/>
                  </a:cubicBezTo>
                  <a:cubicBezTo>
                    <a:pt x="471" y="366"/>
                    <a:pt x="471" y="1"/>
                    <a:pt x="23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6290765" y="1123094"/>
              <a:ext cx="28991" cy="22484"/>
            </a:xfrm>
            <a:custGeom>
              <a:avLst/>
              <a:gdLst/>
              <a:ahLst/>
              <a:cxnLst/>
              <a:rect l="l" t="t" r="r" b="b"/>
              <a:pathLst>
                <a:path w="659" h="511" extrusionOk="0">
                  <a:moveTo>
                    <a:pt x="331" y="0"/>
                  </a:moveTo>
                  <a:cubicBezTo>
                    <a:pt x="1" y="0"/>
                    <a:pt x="0" y="511"/>
                    <a:pt x="331" y="511"/>
                  </a:cubicBezTo>
                  <a:cubicBezTo>
                    <a:pt x="659" y="511"/>
                    <a:pt x="659" y="0"/>
                    <a:pt x="33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6058617" y="1369274"/>
              <a:ext cx="20588" cy="16016"/>
            </a:xfrm>
            <a:custGeom>
              <a:avLst/>
              <a:gdLst/>
              <a:ahLst/>
              <a:cxnLst/>
              <a:rect l="l" t="t" r="r" b="b"/>
              <a:pathLst>
                <a:path w="468" h="364" extrusionOk="0">
                  <a:moveTo>
                    <a:pt x="234" y="0"/>
                  </a:moveTo>
                  <a:cubicBezTo>
                    <a:pt x="1" y="0"/>
                    <a:pt x="1" y="364"/>
                    <a:pt x="234" y="364"/>
                  </a:cubicBezTo>
                  <a:cubicBezTo>
                    <a:pt x="468" y="36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5510998" y="333030"/>
              <a:ext cx="28243" cy="2200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0"/>
                  </a:moveTo>
                  <a:cubicBezTo>
                    <a:pt x="0" y="0"/>
                    <a:pt x="0" y="499"/>
                    <a:pt x="321" y="499"/>
                  </a:cubicBezTo>
                  <a:cubicBezTo>
                    <a:pt x="642" y="499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5351877" y="1426782"/>
              <a:ext cx="28419" cy="22044"/>
            </a:xfrm>
            <a:custGeom>
              <a:avLst/>
              <a:gdLst/>
              <a:ahLst/>
              <a:cxnLst/>
              <a:rect l="l" t="t" r="r" b="b"/>
              <a:pathLst>
                <a:path w="646" h="501" extrusionOk="0">
                  <a:moveTo>
                    <a:pt x="322" y="0"/>
                  </a:moveTo>
                  <a:cubicBezTo>
                    <a:pt x="0" y="0"/>
                    <a:pt x="0" y="501"/>
                    <a:pt x="322" y="501"/>
                  </a:cubicBezTo>
                  <a:cubicBezTo>
                    <a:pt x="644" y="501"/>
                    <a:pt x="645" y="0"/>
                    <a:pt x="3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5215588" y="1734166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1"/>
                  </a:moveTo>
                  <a:cubicBezTo>
                    <a:pt x="0" y="1"/>
                    <a:pt x="0" y="437"/>
                    <a:pt x="283" y="437"/>
                  </a:cubicBezTo>
                  <a:cubicBezTo>
                    <a:pt x="563" y="437"/>
                    <a:pt x="565" y="1"/>
                    <a:pt x="28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4906365" y="788078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1" y="0"/>
                  </a:moveTo>
                  <a:cubicBezTo>
                    <a:pt x="0" y="0"/>
                    <a:pt x="0" y="343"/>
                    <a:pt x="221" y="343"/>
                  </a:cubicBezTo>
                  <a:cubicBezTo>
                    <a:pt x="442" y="343"/>
                    <a:pt x="442" y="0"/>
                    <a:pt x="221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4842664" y="406510"/>
              <a:ext cx="24372" cy="18920"/>
            </a:xfrm>
            <a:custGeom>
              <a:avLst/>
              <a:gdLst/>
              <a:ahLst/>
              <a:cxnLst/>
              <a:rect l="l" t="t" r="r" b="b"/>
              <a:pathLst>
                <a:path w="554" h="430" extrusionOk="0">
                  <a:moveTo>
                    <a:pt x="278" y="1"/>
                  </a:moveTo>
                  <a:cubicBezTo>
                    <a:pt x="0" y="1"/>
                    <a:pt x="0" y="430"/>
                    <a:pt x="278" y="430"/>
                  </a:cubicBezTo>
                  <a:cubicBezTo>
                    <a:pt x="554" y="430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4447083" y="1356206"/>
              <a:ext cx="28067" cy="21736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319" y="0"/>
                  </a:moveTo>
                  <a:cubicBezTo>
                    <a:pt x="1" y="1"/>
                    <a:pt x="1" y="494"/>
                    <a:pt x="319" y="494"/>
                  </a:cubicBezTo>
                  <a:cubicBezTo>
                    <a:pt x="635" y="494"/>
                    <a:pt x="637" y="0"/>
                    <a:pt x="31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4054450" y="1327034"/>
              <a:ext cx="28419" cy="22088"/>
            </a:xfrm>
            <a:custGeom>
              <a:avLst/>
              <a:gdLst/>
              <a:ahLst/>
              <a:cxnLst/>
              <a:rect l="l" t="t" r="r" b="b"/>
              <a:pathLst>
                <a:path w="646" h="502" extrusionOk="0">
                  <a:moveTo>
                    <a:pt x="324" y="0"/>
                  </a:moveTo>
                  <a:cubicBezTo>
                    <a:pt x="2" y="0"/>
                    <a:pt x="1" y="501"/>
                    <a:pt x="324" y="501"/>
                  </a:cubicBezTo>
                  <a:cubicBezTo>
                    <a:pt x="646" y="501"/>
                    <a:pt x="646" y="0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3881648" y="1381594"/>
              <a:ext cx="23800" cy="18524"/>
            </a:xfrm>
            <a:custGeom>
              <a:avLst/>
              <a:gdLst/>
              <a:ahLst/>
              <a:cxnLst/>
              <a:rect l="l" t="t" r="r" b="b"/>
              <a:pathLst>
                <a:path w="541" h="421" extrusionOk="0">
                  <a:moveTo>
                    <a:pt x="270" y="1"/>
                  </a:moveTo>
                  <a:cubicBezTo>
                    <a:pt x="0" y="1"/>
                    <a:pt x="0" y="420"/>
                    <a:pt x="270" y="420"/>
                  </a:cubicBezTo>
                  <a:cubicBezTo>
                    <a:pt x="540" y="420"/>
                    <a:pt x="540" y="1"/>
                    <a:pt x="27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3536483" y="1224338"/>
              <a:ext cx="27715" cy="21516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0"/>
                  </a:moveTo>
                  <a:cubicBezTo>
                    <a:pt x="1" y="0"/>
                    <a:pt x="0" y="489"/>
                    <a:pt x="315" y="489"/>
                  </a:cubicBezTo>
                  <a:cubicBezTo>
                    <a:pt x="630" y="489"/>
                    <a:pt x="630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3358841" y="776814"/>
              <a:ext cx="27583" cy="21384"/>
            </a:xfrm>
            <a:custGeom>
              <a:avLst/>
              <a:gdLst/>
              <a:ahLst/>
              <a:cxnLst/>
              <a:rect l="l" t="t" r="r" b="b"/>
              <a:pathLst>
                <a:path w="627" h="486" extrusionOk="0">
                  <a:moveTo>
                    <a:pt x="313" y="1"/>
                  </a:moveTo>
                  <a:cubicBezTo>
                    <a:pt x="3" y="1"/>
                    <a:pt x="1" y="486"/>
                    <a:pt x="314" y="486"/>
                  </a:cubicBezTo>
                  <a:cubicBezTo>
                    <a:pt x="627" y="486"/>
                    <a:pt x="627" y="1"/>
                    <a:pt x="314" y="1"/>
                  </a:cubicBezTo>
                  <a:cubicBezTo>
                    <a:pt x="314" y="1"/>
                    <a:pt x="31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3198752" y="1074298"/>
              <a:ext cx="25736" cy="20020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3" y="0"/>
                  </a:moveTo>
                  <a:cubicBezTo>
                    <a:pt x="2" y="0"/>
                    <a:pt x="1" y="454"/>
                    <a:pt x="293" y="454"/>
                  </a:cubicBezTo>
                  <a:cubicBezTo>
                    <a:pt x="584" y="454"/>
                    <a:pt x="585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924415" y="1282814"/>
              <a:ext cx="31895" cy="24772"/>
            </a:xfrm>
            <a:custGeom>
              <a:avLst/>
              <a:gdLst/>
              <a:ahLst/>
              <a:cxnLst/>
              <a:rect l="l" t="t" r="r" b="b"/>
              <a:pathLst>
                <a:path w="725" h="563" extrusionOk="0">
                  <a:moveTo>
                    <a:pt x="363" y="1"/>
                  </a:moveTo>
                  <a:cubicBezTo>
                    <a:pt x="0" y="2"/>
                    <a:pt x="0" y="563"/>
                    <a:pt x="363" y="563"/>
                  </a:cubicBezTo>
                  <a:cubicBezTo>
                    <a:pt x="724" y="563"/>
                    <a:pt x="724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637232" y="1181878"/>
              <a:ext cx="24284" cy="18832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0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1" y="427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580350" y="529402"/>
              <a:ext cx="21072" cy="1632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239" y="1"/>
                  </a:moveTo>
                  <a:cubicBezTo>
                    <a:pt x="1" y="1"/>
                    <a:pt x="0" y="371"/>
                    <a:pt x="239" y="371"/>
                  </a:cubicBezTo>
                  <a:cubicBezTo>
                    <a:pt x="478" y="371"/>
                    <a:pt x="478" y="1"/>
                    <a:pt x="23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094320" y="997914"/>
              <a:ext cx="17333" cy="13464"/>
            </a:xfrm>
            <a:custGeom>
              <a:avLst/>
              <a:gdLst/>
              <a:ahLst/>
              <a:cxnLst/>
              <a:rect l="l" t="t" r="r" b="b"/>
              <a:pathLst>
                <a:path w="394" h="306" extrusionOk="0">
                  <a:moveTo>
                    <a:pt x="197" y="0"/>
                  </a:moveTo>
                  <a:cubicBezTo>
                    <a:pt x="1" y="0"/>
                    <a:pt x="0" y="306"/>
                    <a:pt x="197" y="306"/>
                  </a:cubicBezTo>
                  <a:cubicBezTo>
                    <a:pt x="394" y="306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1780786" y="1182318"/>
              <a:ext cx="30751" cy="23848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349" y="1"/>
                  </a:moveTo>
                  <a:cubicBezTo>
                    <a:pt x="0" y="1"/>
                    <a:pt x="0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1754786" y="382706"/>
              <a:ext cx="30663" cy="23760"/>
            </a:xfrm>
            <a:custGeom>
              <a:avLst/>
              <a:gdLst/>
              <a:ahLst/>
              <a:cxnLst/>
              <a:rect l="l" t="t" r="r" b="b"/>
              <a:pathLst>
                <a:path w="697" h="540" extrusionOk="0">
                  <a:moveTo>
                    <a:pt x="348" y="1"/>
                  </a:moveTo>
                  <a:cubicBezTo>
                    <a:pt x="1" y="1"/>
                    <a:pt x="0" y="540"/>
                    <a:pt x="348" y="540"/>
                  </a:cubicBezTo>
                  <a:cubicBezTo>
                    <a:pt x="695" y="540"/>
                    <a:pt x="696" y="1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1486256" y="292682"/>
              <a:ext cx="29607" cy="23012"/>
            </a:xfrm>
            <a:custGeom>
              <a:avLst/>
              <a:gdLst/>
              <a:ahLst/>
              <a:cxnLst/>
              <a:rect l="l" t="t" r="r" b="b"/>
              <a:pathLst>
                <a:path w="673" h="523" extrusionOk="0">
                  <a:moveTo>
                    <a:pt x="336" y="0"/>
                  </a:moveTo>
                  <a:cubicBezTo>
                    <a:pt x="1" y="0"/>
                    <a:pt x="0" y="523"/>
                    <a:pt x="336" y="523"/>
                  </a:cubicBezTo>
                  <a:cubicBezTo>
                    <a:pt x="672" y="523"/>
                    <a:pt x="672" y="0"/>
                    <a:pt x="33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1028514" y="592938"/>
              <a:ext cx="26220" cy="20372"/>
            </a:xfrm>
            <a:custGeom>
              <a:avLst/>
              <a:gdLst/>
              <a:ahLst/>
              <a:cxnLst/>
              <a:rect l="l" t="t" r="r" b="b"/>
              <a:pathLst>
                <a:path w="596" h="463" extrusionOk="0">
                  <a:moveTo>
                    <a:pt x="298" y="1"/>
                  </a:moveTo>
                  <a:cubicBezTo>
                    <a:pt x="2" y="1"/>
                    <a:pt x="0" y="462"/>
                    <a:pt x="298" y="462"/>
                  </a:cubicBezTo>
                  <a:cubicBezTo>
                    <a:pt x="594" y="462"/>
                    <a:pt x="595" y="1"/>
                    <a:pt x="29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754837" y="191658"/>
              <a:ext cx="20193" cy="15620"/>
            </a:xfrm>
            <a:custGeom>
              <a:avLst/>
              <a:gdLst/>
              <a:ahLst/>
              <a:cxnLst/>
              <a:rect l="l" t="t" r="r" b="b"/>
              <a:pathLst>
                <a:path w="459" h="355" extrusionOk="0">
                  <a:moveTo>
                    <a:pt x="229" y="1"/>
                  </a:moveTo>
                  <a:cubicBezTo>
                    <a:pt x="2" y="2"/>
                    <a:pt x="1" y="355"/>
                    <a:pt x="229" y="355"/>
                  </a:cubicBezTo>
                  <a:cubicBezTo>
                    <a:pt x="456" y="355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396694" y="1676218"/>
              <a:ext cx="29651" cy="23056"/>
            </a:xfrm>
            <a:custGeom>
              <a:avLst/>
              <a:gdLst/>
              <a:ahLst/>
              <a:cxnLst/>
              <a:rect l="l" t="t" r="r" b="b"/>
              <a:pathLst>
                <a:path w="674" h="524" extrusionOk="0">
                  <a:moveTo>
                    <a:pt x="337" y="1"/>
                  </a:moveTo>
                  <a:cubicBezTo>
                    <a:pt x="0" y="1"/>
                    <a:pt x="0" y="523"/>
                    <a:pt x="337" y="523"/>
                  </a:cubicBezTo>
                  <a:cubicBezTo>
                    <a:pt x="673" y="523"/>
                    <a:pt x="673" y="1"/>
                    <a:pt x="33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912110" y="2153090"/>
              <a:ext cx="20764" cy="16104"/>
            </a:xfrm>
            <a:custGeom>
              <a:avLst/>
              <a:gdLst/>
              <a:ahLst/>
              <a:cxnLst/>
              <a:rect l="l" t="t" r="r" b="b"/>
              <a:pathLst>
                <a:path w="472" h="366" extrusionOk="0">
                  <a:moveTo>
                    <a:pt x="235" y="0"/>
                  </a:moveTo>
                  <a:cubicBezTo>
                    <a:pt x="0" y="0"/>
                    <a:pt x="0" y="366"/>
                    <a:pt x="235" y="366"/>
                  </a:cubicBezTo>
                  <a:cubicBezTo>
                    <a:pt x="470" y="366"/>
                    <a:pt x="472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912550" y="979038"/>
              <a:ext cx="17421" cy="13464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198" y="0"/>
                  </a:moveTo>
                  <a:cubicBezTo>
                    <a:pt x="2" y="0"/>
                    <a:pt x="1" y="306"/>
                    <a:pt x="198" y="306"/>
                  </a:cubicBezTo>
                  <a:cubicBezTo>
                    <a:pt x="394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1316401" y="2008682"/>
              <a:ext cx="18565" cy="14432"/>
            </a:xfrm>
            <a:custGeom>
              <a:avLst/>
              <a:gdLst/>
              <a:ahLst/>
              <a:cxnLst/>
              <a:rect l="l" t="t" r="r" b="b"/>
              <a:pathLst>
                <a:path w="422" h="328" extrusionOk="0">
                  <a:moveTo>
                    <a:pt x="212" y="1"/>
                  </a:moveTo>
                  <a:cubicBezTo>
                    <a:pt x="2" y="2"/>
                    <a:pt x="0" y="328"/>
                    <a:pt x="212" y="328"/>
                  </a:cubicBezTo>
                  <a:cubicBezTo>
                    <a:pt x="422" y="328"/>
                    <a:pt x="422" y="1"/>
                    <a:pt x="21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1414196" y="2302822"/>
              <a:ext cx="26000" cy="20152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295" y="0"/>
                  </a:moveTo>
                  <a:cubicBezTo>
                    <a:pt x="2" y="0"/>
                    <a:pt x="0" y="457"/>
                    <a:pt x="295" y="457"/>
                  </a:cubicBezTo>
                  <a:cubicBezTo>
                    <a:pt x="590" y="457"/>
                    <a:pt x="590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1613966" y="1559090"/>
              <a:ext cx="17861" cy="13816"/>
            </a:xfrm>
            <a:custGeom>
              <a:avLst/>
              <a:gdLst/>
              <a:ahLst/>
              <a:cxnLst/>
              <a:rect l="l" t="t" r="r" b="b"/>
              <a:pathLst>
                <a:path w="406" h="314" extrusionOk="0">
                  <a:moveTo>
                    <a:pt x="203" y="0"/>
                  </a:moveTo>
                  <a:cubicBezTo>
                    <a:pt x="1" y="0"/>
                    <a:pt x="1" y="314"/>
                    <a:pt x="203" y="314"/>
                  </a:cubicBezTo>
                  <a:cubicBezTo>
                    <a:pt x="406" y="314"/>
                    <a:pt x="406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1912631" y="1877562"/>
              <a:ext cx="26571" cy="20548"/>
            </a:xfrm>
            <a:custGeom>
              <a:avLst/>
              <a:gdLst/>
              <a:ahLst/>
              <a:cxnLst/>
              <a:rect l="l" t="t" r="r" b="b"/>
              <a:pathLst>
                <a:path w="604" h="467" extrusionOk="0">
                  <a:moveTo>
                    <a:pt x="302" y="0"/>
                  </a:moveTo>
                  <a:cubicBezTo>
                    <a:pt x="2" y="0"/>
                    <a:pt x="1" y="467"/>
                    <a:pt x="302" y="467"/>
                  </a:cubicBezTo>
                  <a:cubicBezTo>
                    <a:pt x="602" y="467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276581" y="1978322"/>
              <a:ext cx="21600" cy="16852"/>
            </a:xfrm>
            <a:custGeom>
              <a:avLst/>
              <a:gdLst/>
              <a:ahLst/>
              <a:cxnLst/>
              <a:rect l="l" t="t" r="r" b="b"/>
              <a:pathLst>
                <a:path w="491" h="383" extrusionOk="0">
                  <a:moveTo>
                    <a:pt x="246" y="1"/>
                  </a:moveTo>
                  <a:cubicBezTo>
                    <a:pt x="1" y="1"/>
                    <a:pt x="1" y="382"/>
                    <a:pt x="246" y="382"/>
                  </a:cubicBezTo>
                  <a:cubicBezTo>
                    <a:pt x="491" y="382"/>
                    <a:pt x="491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668555" y="1774910"/>
              <a:ext cx="26176" cy="20328"/>
            </a:xfrm>
            <a:custGeom>
              <a:avLst/>
              <a:gdLst/>
              <a:ahLst/>
              <a:cxnLst/>
              <a:rect l="l" t="t" r="r" b="b"/>
              <a:pathLst>
                <a:path w="595" h="462" extrusionOk="0">
                  <a:moveTo>
                    <a:pt x="297" y="0"/>
                  </a:moveTo>
                  <a:cubicBezTo>
                    <a:pt x="0" y="0"/>
                    <a:pt x="0" y="462"/>
                    <a:pt x="297" y="462"/>
                  </a:cubicBezTo>
                  <a:cubicBezTo>
                    <a:pt x="594" y="462"/>
                    <a:pt x="594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946191" y="1490802"/>
              <a:ext cx="19445" cy="15092"/>
            </a:xfrm>
            <a:custGeom>
              <a:avLst/>
              <a:gdLst/>
              <a:ahLst/>
              <a:cxnLst/>
              <a:rect l="l" t="t" r="r" b="b"/>
              <a:pathLst>
                <a:path w="442" h="343" extrusionOk="0">
                  <a:moveTo>
                    <a:pt x="222" y="0"/>
                  </a:moveTo>
                  <a:cubicBezTo>
                    <a:pt x="3" y="1"/>
                    <a:pt x="1" y="342"/>
                    <a:pt x="222" y="342"/>
                  </a:cubicBezTo>
                  <a:cubicBezTo>
                    <a:pt x="441" y="342"/>
                    <a:pt x="441" y="0"/>
                    <a:pt x="22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946895" y="2146050"/>
              <a:ext cx="24856" cy="19272"/>
            </a:xfrm>
            <a:custGeom>
              <a:avLst/>
              <a:gdLst/>
              <a:ahLst/>
              <a:cxnLst/>
              <a:rect l="l" t="t" r="r" b="b"/>
              <a:pathLst>
                <a:path w="565" h="438" extrusionOk="0">
                  <a:moveTo>
                    <a:pt x="283" y="0"/>
                  </a:moveTo>
                  <a:cubicBezTo>
                    <a:pt x="0" y="0"/>
                    <a:pt x="0" y="437"/>
                    <a:pt x="283" y="437"/>
                  </a:cubicBezTo>
                  <a:cubicBezTo>
                    <a:pt x="564" y="437"/>
                    <a:pt x="564" y="0"/>
                    <a:pt x="28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949623" y="2460870"/>
              <a:ext cx="17069" cy="13288"/>
            </a:xfrm>
            <a:custGeom>
              <a:avLst/>
              <a:gdLst/>
              <a:ahLst/>
              <a:cxnLst/>
              <a:rect l="l" t="t" r="r" b="b"/>
              <a:pathLst>
                <a:path w="388" h="302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88" y="301"/>
                    <a:pt x="388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3388712" y="2459110"/>
              <a:ext cx="25780" cy="19976"/>
            </a:xfrm>
            <a:custGeom>
              <a:avLst/>
              <a:gdLst/>
              <a:ahLst/>
              <a:cxnLst/>
              <a:rect l="l" t="t" r="r" b="b"/>
              <a:pathLst>
                <a:path w="586" h="454" extrusionOk="0">
                  <a:moveTo>
                    <a:pt x="293" y="1"/>
                  </a:moveTo>
                  <a:cubicBezTo>
                    <a:pt x="2" y="1"/>
                    <a:pt x="1" y="454"/>
                    <a:pt x="293" y="454"/>
                  </a:cubicBezTo>
                  <a:cubicBezTo>
                    <a:pt x="586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3515982" y="1870566"/>
              <a:ext cx="26571" cy="20592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302" y="0"/>
                  </a:moveTo>
                  <a:cubicBezTo>
                    <a:pt x="2" y="0"/>
                    <a:pt x="1" y="468"/>
                    <a:pt x="302" y="468"/>
                  </a:cubicBezTo>
                  <a:cubicBezTo>
                    <a:pt x="603" y="468"/>
                    <a:pt x="603" y="0"/>
                    <a:pt x="30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4212955" y="1486886"/>
              <a:ext cx="27847" cy="21604"/>
            </a:xfrm>
            <a:custGeom>
              <a:avLst/>
              <a:gdLst/>
              <a:ahLst/>
              <a:cxnLst/>
              <a:rect l="l" t="t" r="r" b="b"/>
              <a:pathLst>
                <a:path w="633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632" y="490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4807866" y="1737774"/>
              <a:ext cx="27187" cy="21120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08" y="1"/>
                  </a:moveTo>
                  <a:cubicBezTo>
                    <a:pt x="1" y="2"/>
                    <a:pt x="1" y="480"/>
                    <a:pt x="308" y="480"/>
                  </a:cubicBezTo>
                  <a:cubicBezTo>
                    <a:pt x="617" y="480"/>
                    <a:pt x="618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5248363" y="1496038"/>
              <a:ext cx="22392" cy="17380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5" y="1"/>
                  </a:moveTo>
                  <a:cubicBezTo>
                    <a:pt x="1" y="1"/>
                    <a:pt x="0" y="395"/>
                    <a:pt x="255" y="395"/>
                  </a:cubicBezTo>
                  <a:cubicBezTo>
                    <a:pt x="508" y="395"/>
                    <a:pt x="508" y="1"/>
                    <a:pt x="2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5826072" y="1666582"/>
              <a:ext cx="19841" cy="15400"/>
            </a:xfrm>
            <a:custGeom>
              <a:avLst/>
              <a:gdLst/>
              <a:ahLst/>
              <a:cxnLst/>
              <a:rect l="l" t="t" r="r" b="b"/>
              <a:pathLst>
                <a:path w="451" h="350" extrusionOk="0">
                  <a:moveTo>
                    <a:pt x="225" y="0"/>
                  </a:moveTo>
                  <a:cubicBezTo>
                    <a:pt x="0" y="1"/>
                    <a:pt x="0" y="349"/>
                    <a:pt x="225" y="349"/>
                  </a:cubicBezTo>
                  <a:cubicBezTo>
                    <a:pt x="450" y="349"/>
                    <a:pt x="450" y="0"/>
                    <a:pt x="22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6040580" y="1576514"/>
              <a:ext cx="17377" cy="1350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198" y="0"/>
                  </a:moveTo>
                  <a:cubicBezTo>
                    <a:pt x="0" y="0"/>
                    <a:pt x="0" y="306"/>
                    <a:pt x="198" y="306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6276159" y="1508490"/>
              <a:ext cx="22172" cy="17248"/>
            </a:xfrm>
            <a:custGeom>
              <a:avLst/>
              <a:gdLst/>
              <a:ahLst/>
              <a:cxnLst/>
              <a:rect l="l" t="t" r="r" b="b"/>
              <a:pathLst>
                <a:path w="504" h="392" extrusionOk="0">
                  <a:moveTo>
                    <a:pt x="252" y="0"/>
                  </a:moveTo>
                  <a:cubicBezTo>
                    <a:pt x="0" y="2"/>
                    <a:pt x="0" y="392"/>
                    <a:pt x="252" y="392"/>
                  </a:cubicBezTo>
                  <a:cubicBezTo>
                    <a:pt x="503" y="392"/>
                    <a:pt x="50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6584503" y="1303142"/>
              <a:ext cx="17201" cy="13332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5" y="0"/>
                  </a:moveTo>
                  <a:cubicBezTo>
                    <a:pt x="1" y="0"/>
                    <a:pt x="1" y="302"/>
                    <a:pt x="195" y="302"/>
                  </a:cubicBezTo>
                  <a:cubicBezTo>
                    <a:pt x="390" y="302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6877801" y="1122830"/>
              <a:ext cx="28727" cy="22264"/>
            </a:xfrm>
            <a:custGeom>
              <a:avLst/>
              <a:gdLst/>
              <a:ahLst/>
              <a:cxnLst/>
              <a:rect l="l" t="t" r="r" b="b"/>
              <a:pathLst>
                <a:path w="653" h="506" extrusionOk="0">
                  <a:moveTo>
                    <a:pt x="327" y="0"/>
                  </a:moveTo>
                  <a:cubicBezTo>
                    <a:pt x="2" y="0"/>
                    <a:pt x="0" y="505"/>
                    <a:pt x="327" y="505"/>
                  </a:cubicBezTo>
                  <a:cubicBezTo>
                    <a:pt x="652" y="505"/>
                    <a:pt x="653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7088393" y="1677978"/>
              <a:ext cx="21688" cy="16808"/>
            </a:xfrm>
            <a:custGeom>
              <a:avLst/>
              <a:gdLst/>
              <a:ahLst/>
              <a:cxnLst/>
              <a:rect l="l" t="t" r="r" b="b"/>
              <a:pathLst>
                <a:path w="493" h="382" extrusionOk="0">
                  <a:moveTo>
                    <a:pt x="246" y="0"/>
                  </a:moveTo>
                  <a:cubicBezTo>
                    <a:pt x="1" y="1"/>
                    <a:pt x="1" y="381"/>
                    <a:pt x="246" y="381"/>
                  </a:cubicBezTo>
                  <a:cubicBezTo>
                    <a:pt x="492" y="381"/>
                    <a:pt x="492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7196966" y="1489878"/>
              <a:ext cx="25824" cy="20020"/>
            </a:xfrm>
            <a:custGeom>
              <a:avLst/>
              <a:gdLst/>
              <a:ahLst/>
              <a:cxnLst/>
              <a:rect l="l" t="t" r="r" b="b"/>
              <a:pathLst>
                <a:path w="587" h="455" extrusionOk="0">
                  <a:moveTo>
                    <a:pt x="294" y="1"/>
                  </a:moveTo>
                  <a:cubicBezTo>
                    <a:pt x="0" y="1"/>
                    <a:pt x="0" y="455"/>
                    <a:pt x="294" y="455"/>
                  </a:cubicBezTo>
                  <a:cubicBezTo>
                    <a:pt x="586" y="455"/>
                    <a:pt x="587" y="1"/>
                    <a:pt x="2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7419305" y="2026194"/>
              <a:ext cx="27231" cy="21120"/>
            </a:xfrm>
            <a:custGeom>
              <a:avLst/>
              <a:gdLst/>
              <a:ahLst/>
              <a:cxnLst/>
              <a:rect l="l" t="t" r="r" b="b"/>
              <a:pathLst>
                <a:path w="619" h="480" extrusionOk="0">
                  <a:moveTo>
                    <a:pt x="310" y="0"/>
                  </a:moveTo>
                  <a:cubicBezTo>
                    <a:pt x="1" y="0"/>
                    <a:pt x="1" y="479"/>
                    <a:pt x="310" y="479"/>
                  </a:cubicBezTo>
                  <a:cubicBezTo>
                    <a:pt x="619" y="479"/>
                    <a:pt x="619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7581857" y="1706534"/>
              <a:ext cx="31631" cy="24552"/>
            </a:xfrm>
            <a:custGeom>
              <a:avLst/>
              <a:gdLst/>
              <a:ahLst/>
              <a:cxnLst/>
              <a:rect l="l" t="t" r="r" b="b"/>
              <a:pathLst>
                <a:path w="719" h="558" extrusionOk="0">
                  <a:moveTo>
                    <a:pt x="359" y="0"/>
                  </a:moveTo>
                  <a:cubicBezTo>
                    <a:pt x="1" y="0"/>
                    <a:pt x="1" y="557"/>
                    <a:pt x="359" y="557"/>
                  </a:cubicBezTo>
                  <a:cubicBezTo>
                    <a:pt x="717" y="557"/>
                    <a:pt x="718" y="0"/>
                    <a:pt x="359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7713086" y="1702442"/>
              <a:ext cx="24768" cy="19272"/>
            </a:xfrm>
            <a:custGeom>
              <a:avLst/>
              <a:gdLst/>
              <a:ahLst/>
              <a:cxnLst/>
              <a:rect l="l" t="t" r="r" b="b"/>
              <a:pathLst>
                <a:path w="563" h="438" extrusionOk="0">
                  <a:moveTo>
                    <a:pt x="282" y="1"/>
                  </a:moveTo>
                  <a:cubicBezTo>
                    <a:pt x="2" y="1"/>
                    <a:pt x="1" y="437"/>
                    <a:pt x="282" y="437"/>
                  </a:cubicBezTo>
                  <a:cubicBezTo>
                    <a:pt x="563" y="437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7774984" y="1119750"/>
              <a:ext cx="31191" cy="24244"/>
            </a:xfrm>
            <a:custGeom>
              <a:avLst/>
              <a:gdLst/>
              <a:ahLst/>
              <a:cxnLst/>
              <a:rect l="l" t="t" r="r" b="b"/>
              <a:pathLst>
                <a:path w="709" h="551" extrusionOk="0">
                  <a:moveTo>
                    <a:pt x="355" y="1"/>
                  </a:moveTo>
                  <a:cubicBezTo>
                    <a:pt x="1" y="1"/>
                    <a:pt x="0" y="550"/>
                    <a:pt x="355" y="550"/>
                  </a:cubicBezTo>
                  <a:cubicBezTo>
                    <a:pt x="708" y="550"/>
                    <a:pt x="709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8504732" y="1226934"/>
              <a:ext cx="29959" cy="23320"/>
            </a:xfrm>
            <a:custGeom>
              <a:avLst/>
              <a:gdLst/>
              <a:ahLst/>
              <a:cxnLst/>
              <a:rect l="l" t="t" r="r" b="b"/>
              <a:pathLst>
                <a:path w="681" h="530" extrusionOk="0">
                  <a:moveTo>
                    <a:pt x="340" y="1"/>
                  </a:moveTo>
                  <a:cubicBezTo>
                    <a:pt x="0" y="1"/>
                    <a:pt x="0" y="529"/>
                    <a:pt x="340" y="529"/>
                  </a:cubicBezTo>
                  <a:cubicBezTo>
                    <a:pt x="681" y="529"/>
                    <a:pt x="681" y="1"/>
                    <a:pt x="3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8532491" y="3039030"/>
              <a:ext cx="27891" cy="21604"/>
            </a:xfrm>
            <a:custGeom>
              <a:avLst/>
              <a:gdLst/>
              <a:ahLst/>
              <a:cxnLst/>
              <a:rect l="l" t="t" r="r" b="b"/>
              <a:pathLst>
                <a:path w="634" h="491" extrusionOk="0">
                  <a:moveTo>
                    <a:pt x="317" y="0"/>
                  </a:moveTo>
                  <a:cubicBezTo>
                    <a:pt x="1" y="0"/>
                    <a:pt x="1" y="491"/>
                    <a:pt x="317" y="491"/>
                  </a:cubicBezTo>
                  <a:cubicBezTo>
                    <a:pt x="632" y="491"/>
                    <a:pt x="633" y="0"/>
                    <a:pt x="31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7980693" y="2984778"/>
              <a:ext cx="24284" cy="18876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276" y="0"/>
                  </a:moveTo>
                  <a:cubicBezTo>
                    <a:pt x="3" y="3"/>
                    <a:pt x="1" y="428"/>
                    <a:pt x="276" y="428"/>
                  </a:cubicBezTo>
                  <a:cubicBezTo>
                    <a:pt x="550" y="428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7989799" y="3189070"/>
              <a:ext cx="19445" cy="15136"/>
            </a:xfrm>
            <a:custGeom>
              <a:avLst/>
              <a:gdLst/>
              <a:ahLst/>
              <a:cxnLst/>
              <a:rect l="l" t="t" r="r" b="b"/>
              <a:pathLst>
                <a:path w="442" h="344" extrusionOk="0">
                  <a:moveTo>
                    <a:pt x="222" y="1"/>
                  </a:moveTo>
                  <a:cubicBezTo>
                    <a:pt x="1" y="1"/>
                    <a:pt x="1" y="344"/>
                    <a:pt x="222" y="344"/>
                  </a:cubicBezTo>
                  <a:cubicBezTo>
                    <a:pt x="442" y="344"/>
                    <a:pt x="442" y="1"/>
                    <a:pt x="22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7712075" y="3404494"/>
              <a:ext cx="24812" cy="19228"/>
            </a:xfrm>
            <a:custGeom>
              <a:avLst/>
              <a:gdLst/>
              <a:ahLst/>
              <a:cxnLst/>
              <a:rect l="l" t="t" r="r" b="b"/>
              <a:pathLst>
                <a:path w="564" h="437" extrusionOk="0">
                  <a:moveTo>
                    <a:pt x="282" y="0"/>
                  </a:moveTo>
                  <a:cubicBezTo>
                    <a:pt x="2" y="0"/>
                    <a:pt x="1" y="437"/>
                    <a:pt x="282" y="437"/>
                  </a:cubicBezTo>
                  <a:cubicBezTo>
                    <a:pt x="563" y="437"/>
                    <a:pt x="564" y="0"/>
                    <a:pt x="28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7179150" y="3000926"/>
              <a:ext cx="31499" cy="24420"/>
            </a:xfrm>
            <a:custGeom>
              <a:avLst/>
              <a:gdLst/>
              <a:ahLst/>
              <a:cxnLst/>
              <a:rect l="l" t="t" r="r" b="b"/>
              <a:pathLst>
                <a:path w="716" h="555" extrusionOk="0">
                  <a:moveTo>
                    <a:pt x="358" y="0"/>
                  </a:moveTo>
                  <a:cubicBezTo>
                    <a:pt x="3" y="1"/>
                    <a:pt x="1" y="555"/>
                    <a:pt x="358" y="555"/>
                  </a:cubicBezTo>
                  <a:cubicBezTo>
                    <a:pt x="715" y="555"/>
                    <a:pt x="716" y="0"/>
                    <a:pt x="35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7372717" y="3784302"/>
              <a:ext cx="29739" cy="23144"/>
            </a:xfrm>
            <a:custGeom>
              <a:avLst/>
              <a:gdLst/>
              <a:ahLst/>
              <a:cxnLst/>
              <a:rect l="l" t="t" r="r" b="b"/>
              <a:pathLst>
                <a:path w="676" h="526" extrusionOk="0">
                  <a:moveTo>
                    <a:pt x="338" y="1"/>
                  </a:moveTo>
                  <a:cubicBezTo>
                    <a:pt x="0" y="1"/>
                    <a:pt x="0" y="525"/>
                    <a:pt x="338" y="525"/>
                  </a:cubicBezTo>
                  <a:cubicBezTo>
                    <a:pt x="675" y="525"/>
                    <a:pt x="675" y="1"/>
                    <a:pt x="33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6955008" y="2902058"/>
              <a:ext cx="21204" cy="16456"/>
            </a:xfrm>
            <a:custGeom>
              <a:avLst/>
              <a:gdLst/>
              <a:ahLst/>
              <a:cxnLst/>
              <a:rect l="l" t="t" r="r" b="b"/>
              <a:pathLst>
                <a:path w="482" h="374" extrusionOk="0">
                  <a:moveTo>
                    <a:pt x="242" y="0"/>
                  </a:moveTo>
                  <a:cubicBezTo>
                    <a:pt x="3" y="0"/>
                    <a:pt x="1" y="373"/>
                    <a:pt x="242" y="373"/>
                  </a:cubicBezTo>
                  <a:cubicBezTo>
                    <a:pt x="481" y="373"/>
                    <a:pt x="482" y="0"/>
                    <a:pt x="24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6631883" y="3813474"/>
              <a:ext cx="19401" cy="15048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20" y="0"/>
                  </a:moveTo>
                  <a:cubicBezTo>
                    <a:pt x="2" y="1"/>
                    <a:pt x="1" y="341"/>
                    <a:pt x="220" y="341"/>
                  </a:cubicBezTo>
                  <a:cubicBezTo>
                    <a:pt x="438" y="341"/>
                    <a:pt x="440" y="0"/>
                    <a:pt x="22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9"/>
            <p:cNvSpPr/>
            <p:nvPr/>
          </p:nvSpPr>
          <p:spPr>
            <a:xfrm>
              <a:off x="6384953" y="4016358"/>
              <a:ext cx="22568" cy="17512"/>
            </a:xfrm>
            <a:custGeom>
              <a:avLst/>
              <a:gdLst/>
              <a:ahLst/>
              <a:cxnLst/>
              <a:rect l="l" t="t" r="r" b="b"/>
              <a:pathLst>
                <a:path w="513" h="398" extrusionOk="0">
                  <a:moveTo>
                    <a:pt x="257" y="0"/>
                  </a:moveTo>
                  <a:cubicBezTo>
                    <a:pt x="2" y="0"/>
                    <a:pt x="0" y="397"/>
                    <a:pt x="257" y="397"/>
                  </a:cubicBezTo>
                  <a:cubicBezTo>
                    <a:pt x="512" y="397"/>
                    <a:pt x="512" y="0"/>
                    <a:pt x="257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6112463" y="3532314"/>
              <a:ext cx="17157" cy="13376"/>
            </a:xfrm>
            <a:custGeom>
              <a:avLst/>
              <a:gdLst/>
              <a:ahLst/>
              <a:cxnLst/>
              <a:rect l="l" t="t" r="r" b="b"/>
              <a:pathLst>
                <a:path w="390" h="304" extrusionOk="0">
                  <a:moveTo>
                    <a:pt x="194" y="1"/>
                  </a:moveTo>
                  <a:cubicBezTo>
                    <a:pt x="0" y="3"/>
                    <a:pt x="0" y="303"/>
                    <a:pt x="194" y="303"/>
                  </a:cubicBezTo>
                  <a:cubicBezTo>
                    <a:pt x="390" y="303"/>
                    <a:pt x="39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5982949" y="2876098"/>
              <a:ext cx="23800" cy="18436"/>
            </a:xfrm>
            <a:custGeom>
              <a:avLst/>
              <a:gdLst/>
              <a:ahLst/>
              <a:cxnLst/>
              <a:rect l="l" t="t" r="r" b="b"/>
              <a:pathLst>
                <a:path w="541" h="419" extrusionOk="0">
                  <a:moveTo>
                    <a:pt x="268" y="0"/>
                  </a:moveTo>
                  <a:cubicBezTo>
                    <a:pt x="0" y="0"/>
                    <a:pt x="1" y="419"/>
                    <a:pt x="270" y="419"/>
                  </a:cubicBezTo>
                  <a:cubicBezTo>
                    <a:pt x="540" y="419"/>
                    <a:pt x="54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5917533" y="3655690"/>
              <a:ext cx="23228" cy="18040"/>
            </a:xfrm>
            <a:custGeom>
              <a:avLst/>
              <a:gdLst/>
              <a:ahLst/>
              <a:cxnLst/>
              <a:rect l="l" t="t" r="r" b="b"/>
              <a:pathLst>
                <a:path w="528" h="410" extrusionOk="0">
                  <a:moveTo>
                    <a:pt x="264" y="0"/>
                  </a:moveTo>
                  <a:cubicBezTo>
                    <a:pt x="1" y="0"/>
                    <a:pt x="1" y="410"/>
                    <a:pt x="264" y="410"/>
                  </a:cubicBezTo>
                  <a:cubicBezTo>
                    <a:pt x="528" y="410"/>
                    <a:pt x="52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3140286" y="2998110"/>
              <a:ext cx="23448" cy="18216"/>
            </a:xfrm>
            <a:custGeom>
              <a:avLst/>
              <a:gdLst/>
              <a:ahLst/>
              <a:cxnLst/>
              <a:rect l="l" t="t" r="r" b="b"/>
              <a:pathLst>
                <a:path w="533" h="414" extrusionOk="0">
                  <a:moveTo>
                    <a:pt x="266" y="1"/>
                  </a:moveTo>
                  <a:cubicBezTo>
                    <a:pt x="1" y="1"/>
                    <a:pt x="0" y="413"/>
                    <a:pt x="266" y="413"/>
                  </a:cubicBezTo>
                  <a:cubicBezTo>
                    <a:pt x="531" y="413"/>
                    <a:pt x="532" y="1"/>
                    <a:pt x="266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2935237" y="3269414"/>
              <a:ext cx="17289" cy="13464"/>
            </a:xfrm>
            <a:custGeom>
              <a:avLst/>
              <a:gdLst/>
              <a:ahLst/>
              <a:cxnLst/>
              <a:rect l="l" t="t" r="r" b="b"/>
              <a:pathLst>
                <a:path w="393" h="306" extrusionOk="0">
                  <a:moveTo>
                    <a:pt x="197" y="1"/>
                  </a:moveTo>
                  <a:cubicBezTo>
                    <a:pt x="0" y="2"/>
                    <a:pt x="0" y="305"/>
                    <a:pt x="197" y="305"/>
                  </a:cubicBezTo>
                  <a:cubicBezTo>
                    <a:pt x="393" y="305"/>
                    <a:pt x="393" y="1"/>
                    <a:pt x="197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1" name="Google Shape;5181;p19"/>
            <p:cNvGrpSpPr/>
            <p:nvPr/>
          </p:nvGrpSpPr>
          <p:grpSpPr>
            <a:xfrm>
              <a:off x="8695086" y="4000121"/>
              <a:ext cx="254013" cy="447304"/>
              <a:chOff x="8365011" y="1687746"/>
              <a:chExt cx="254013" cy="447304"/>
            </a:xfrm>
          </p:grpSpPr>
          <p:sp>
            <p:nvSpPr>
              <p:cNvPr id="5182" name="Google Shape;5182;p19"/>
              <p:cNvSpPr/>
              <p:nvPr/>
            </p:nvSpPr>
            <p:spPr>
              <a:xfrm>
                <a:off x="8365011" y="2120178"/>
                <a:ext cx="19269" cy="1487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38" extrusionOk="0">
                    <a:moveTo>
                      <a:pt x="218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ubicBezTo>
                      <a:pt x="219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19"/>
              <p:cNvSpPr/>
              <p:nvPr/>
            </p:nvSpPr>
            <p:spPr>
              <a:xfrm>
                <a:off x="8595444" y="1687746"/>
                <a:ext cx="23580" cy="1830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6" extrusionOk="0">
                    <a:moveTo>
                      <a:pt x="267" y="0"/>
                    </a:moveTo>
                    <a:cubicBezTo>
                      <a:pt x="0" y="1"/>
                      <a:pt x="0" y="416"/>
                      <a:pt x="267" y="416"/>
                    </a:cubicBezTo>
                    <a:cubicBezTo>
                      <a:pt x="535" y="416"/>
                      <a:pt x="535" y="0"/>
                      <a:pt x="26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4" name="Google Shape;5184;p19"/>
            <p:cNvSpPr/>
            <p:nvPr/>
          </p:nvSpPr>
          <p:spPr>
            <a:xfrm>
              <a:off x="2718310" y="3647330"/>
              <a:ext cx="19225" cy="15004"/>
            </a:xfrm>
            <a:custGeom>
              <a:avLst/>
              <a:gdLst/>
              <a:ahLst/>
              <a:cxnLst/>
              <a:rect l="l" t="t" r="r" b="b"/>
              <a:pathLst>
                <a:path w="437" h="341" extrusionOk="0">
                  <a:moveTo>
                    <a:pt x="218" y="0"/>
                  </a:moveTo>
                  <a:cubicBezTo>
                    <a:pt x="0" y="2"/>
                    <a:pt x="0" y="340"/>
                    <a:pt x="218" y="340"/>
                  </a:cubicBezTo>
                  <a:cubicBezTo>
                    <a:pt x="437" y="340"/>
                    <a:pt x="437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2692838" y="2177554"/>
              <a:ext cx="24416" cy="18964"/>
            </a:xfrm>
            <a:custGeom>
              <a:avLst/>
              <a:gdLst/>
              <a:ahLst/>
              <a:cxnLst/>
              <a:rect l="l" t="t" r="r" b="b"/>
              <a:pathLst>
                <a:path w="555" h="431" extrusionOk="0">
                  <a:moveTo>
                    <a:pt x="278" y="1"/>
                  </a:moveTo>
                  <a:cubicBezTo>
                    <a:pt x="1" y="1"/>
                    <a:pt x="1" y="431"/>
                    <a:pt x="278" y="431"/>
                  </a:cubicBezTo>
                  <a:cubicBezTo>
                    <a:pt x="554" y="431"/>
                    <a:pt x="554" y="1"/>
                    <a:pt x="278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2293035" y="3026490"/>
              <a:ext cx="26879" cy="20856"/>
            </a:xfrm>
            <a:custGeom>
              <a:avLst/>
              <a:gdLst/>
              <a:ahLst/>
              <a:cxnLst/>
              <a:rect l="l" t="t" r="r" b="b"/>
              <a:pathLst>
                <a:path w="611" h="474" extrusionOk="0">
                  <a:moveTo>
                    <a:pt x="305" y="1"/>
                  </a:moveTo>
                  <a:cubicBezTo>
                    <a:pt x="1" y="1"/>
                    <a:pt x="1" y="473"/>
                    <a:pt x="305" y="473"/>
                  </a:cubicBezTo>
                  <a:cubicBezTo>
                    <a:pt x="609" y="473"/>
                    <a:pt x="610" y="1"/>
                    <a:pt x="30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1989926" y="2261506"/>
              <a:ext cx="22260" cy="17292"/>
            </a:xfrm>
            <a:custGeom>
              <a:avLst/>
              <a:gdLst/>
              <a:ahLst/>
              <a:cxnLst/>
              <a:rect l="l" t="t" r="r" b="b"/>
              <a:pathLst>
                <a:path w="506" h="393" extrusionOk="0">
                  <a:moveTo>
                    <a:pt x="254" y="0"/>
                  </a:moveTo>
                  <a:cubicBezTo>
                    <a:pt x="2" y="2"/>
                    <a:pt x="1" y="393"/>
                    <a:pt x="254" y="393"/>
                  </a:cubicBezTo>
                  <a:cubicBezTo>
                    <a:pt x="505" y="393"/>
                    <a:pt x="50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1827154" y="2960534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0" y="1"/>
                  </a:moveTo>
                  <a:cubicBezTo>
                    <a:pt x="0" y="1"/>
                    <a:pt x="1" y="377"/>
                    <a:pt x="241" y="377"/>
                  </a:cubicBezTo>
                  <a:cubicBezTo>
                    <a:pt x="483" y="377"/>
                    <a:pt x="485" y="1"/>
                    <a:pt x="241" y="1"/>
                  </a:cubicBezTo>
                  <a:cubicBezTo>
                    <a:pt x="241" y="1"/>
                    <a:pt x="241" y="1"/>
                    <a:pt x="240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1645377" y="2519918"/>
              <a:ext cx="27451" cy="21296"/>
            </a:xfrm>
            <a:custGeom>
              <a:avLst/>
              <a:gdLst/>
              <a:ahLst/>
              <a:cxnLst/>
              <a:rect l="l" t="t" r="r" b="b"/>
              <a:pathLst>
                <a:path w="624" h="484" extrusionOk="0">
                  <a:moveTo>
                    <a:pt x="312" y="0"/>
                  </a:moveTo>
                  <a:cubicBezTo>
                    <a:pt x="0" y="0"/>
                    <a:pt x="0" y="483"/>
                    <a:pt x="312" y="483"/>
                  </a:cubicBezTo>
                  <a:cubicBezTo>
                    <a:pt x="622" y="483"/>
                    <a:pt x="62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1568566" y="2343038"/>
              <a:ext cx="17025" cy="13244"/>
            </a:xfrm>
            <a:custGeom>
              <a:avLst/>
              <a:gdLst/>
              <a:ahLst/>
              <a:cxnLst/>
              <a:rect l="l" t="t" r="r" b="b"/>
              <a:pathLst>
                <a:path w="387" h="301" extrusionOk="0">
                  <a:moveTo>
                    <a:pt x="193" y="0"/>
                  </a:moveTo>
                  <a:cubicBezTo>
                    <a:pt x="1" y="1"/>
                    <a:pt x="0" y="300"/>
                    <a:pt x="193" y="300"/>
                  </a:cubicBezTo>
                  <a:cubicBezTo>
                    <a:pt x="385" y="300"/>
                    <a:pt x="38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1013161" y="3254102"/>
              <a:ext cx="21336" cy="16588"/>
            </a:xfrm>
            <a:custGeom>
              <a:avLst/>
              <a:gdLst/>
              <a:ahLst/>
              <a:cxnLst/>
              <a:rect l="l" t="t" r="r" b="b"/>
              <a:pathLst>
                <a:path w="485" h="377" extrusionOk="0">
                  <a:moveTo>
                    <a:pt x="242" y="1"/>
                  </a:moveTo>
                  <a:cubicBezTo>
                    <a:pt x="0" y="1"/>
                    <a:pt x="0" y="377"/>
                    <a:pt x="242" y="377"/>
                  </a:cubicBezTo>
                  <a:cubicBezTo>
                    <a:pt x="483" y="377"/>
                    <a:pt x="484" y="1"/>
                    <a:pt x="242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794078" y="2041770"/>
              <a:ext cx="31279" cy="24288"/>
            </a:xfrm>
            <a:custGeom>
              <a:avLst/>
              <a:gdLst/>
              <a:ahLst/>
              <a:cxnLst/>
              <a:rect l="l" t="t" r="r" b="b"/>
              <a:pathLst>
                <a:path w="711" h="552" extrusionOk="0">
                  <a:moveTo>
                    <a:pt x="355" y="1"/>
                  </a:moveTo>
                  <a:cubicBezTo>
                    <a:pt x="0" y="1"/>
                    <a:pt x="0" y="551"/>
                    <a:pt x="355" y="551"/>
                  </a:cubicBezTo>
                  <a:cubicBezTo>
                    <a:pt x="710" y="551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01044" y="2332346"/>
              <a:ext cx="27891" cy="21648"/>
            </a:xfrm>
            <a:custGeom>
              <a:avLst/>
              <a:gdLst/>
              <a:ahLst/>
              <a:cxnLst/>
              <a:rect l="l" t="t" r="r" b="b"/>
              <a:pathLst>
                <a:path w="634" h="492" extrusionOk="0">
                  <a:moveTo>
                    <a:pt x="316" y="0"/>
                  </a:moveTo>
                  <a:cubicBezTo>
                    <a:pt x="1" y="0"/>
                    <a:pt x="1" y="491"/>
                    <a:pt x="316" y="491"/>
                  </a:cubicBezTo>
                  <a:cubicBezTo>
                    <a:pt x="631" y="491"/>
                    <a:pt x="633" y="0"/>
                    <a:pt x="316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199783" y="2392890"/>
              <a:ext cx="22876" cy="17776"/>
            </a:xfrm>
            <a:custGeom>
              <a:avLst/>
              <a:gdLst/>
              <a:ahLst/>
              <a:cxnLst/>
              <a:rect l="l" t="t" r="r" b="b"/>
              <a:pathLst>
                <a:path w="520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18" y="403"/>
                    <a:pt x="520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5" name="Google Shape;5195;p19"/>
            <p:cNvGrpSpPr/>
            <p:nvPr/>
          </p:nvGrpSpPr>
          <p:grpSpPr>
            <a:xfrm>
              <a:off x="3513397" y="2143322"/>
              <a:ext cx="2206356" cy="1487596"/>
              <a:chOff x="3513397" y="2143322"/>
              <a:chExt cx="2206356" cy="1487596"/>
            </a:xfrm>
          </p:grpSpPr>
          <p:sp>
            <p:nvSpPr>
              <p:cNvPr id="5196" name="Google Shape;5196;p19"/>
              <p:cNvSpPr/>
              <p:nvPr/>
            </p:nvSpPr>
            <p:spPr>
              <a:xfrm>
                <a:off x="5612103" y="2716378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19"/>
              <p:cNvSpPr/>
              <p:nvPr/>
            </p:nvSpPr>
            <p:spPr>
              <a:xfrm>
                <a:off x="5420780" y="2839050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19"/>
              <p:cNvSpPr/>
              <p:nvPr/>
            </p:nvSpPr>
            <p:spPr>
              <a:xfrm>
                <a:off x="4870170" y="2608094"/>
                <a:ext cx="17729" cy="1377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13" extrusionOk="0">
                    <a:moveTo>
                      <a:pt x="202" y="0"/>
                    </a:moveTo>
                    <a:cubicBezTo>
                      <a:pt x="3" y="0"/>
                      <a:pt x="1" y="312"/>
                      <a:pt x="202" y="312"/>
                    </a:cubicBezTo>
                    <a:cubicBezTo>
                      <a:pt x="403" y="312"/>
                      <a:pt x="403" y="0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19"/>
              <p:cNvSpPr/>
              <p:nvPr/>
            </p:nvSpPr>
            <p:spPr>
              <a:xfrm>
                <a:off x="4074302" y="2344974"/>
                <a:ext cx="20457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60" extrusionOk="0">
                    <a:moveTo>
                      <a:pt x="231" y="0"/>
                    </a:moveTo>
                    <a:cubicBezTo>
                      <a:pt x="1" y="0"/>
                      <a:pt x="1" y="360"/>
                      <a:pt x="233" y="360"/>
                    </a:cubicBezTo>
                    <a:cubicBezTo>
                      <a:pt x="463" y="360"/>
                      <a:pt x="464" y="0"/>
                      <a:pt x="233" y="0"/>
                    </a:cubicBezTo>
                    <a:cubicBezTo>
                      <a:pt x="232" y="0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19"/>
              <p:cNvSpPr/>
              <p:nvPr/>
            </p:nvSpPr>
            <p:spPr>
              <a:xfrm>
                <a:off x="3711627" y="2968630"/>
                <a:ext cx="3167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58" extrusionOk="0">
                    <a:moveTo>
                      <a:pt x="360" y="0"/>
                    </a:moveTo>
                    <a:cubicBezTo>
                      <a:pt x="1" y="0"/>
                      <a:pt x="0" y="558"/>
                      <a:pt x="360" y="558"/>
                    </a:cubicBezTo>
                    <a:cubicBezTo>
                      <a:pt x="718" y="558"/>
                      <a:pt x="719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19"/>
              <p:cNvSpPr/>
              <p:nvPr/>
            </p:nvSpPr>
            <p:spPr>
              <a:xfrm>
                <a:off x="4067043" y="2328694"/>
                <a:ext cx="19137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6" extrusionOk="0">
                    <a:moveTo>
                      <a:pt x="218" y="0"/>
                    </a:moveTo>
                    <a:cubicBezTo>
                      <a:pt x="1" y="0"/>
                      <a:pt x="1" y="336"/>
                      <a:pt x="218" y="336"/>
                    </a:cubicBezTo>
                    <a:cubicBezTo>
                      <a:pt x="435" y="336"/>
                      <a:pt x="435" y="0"/>
                      <a:pt x="21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19"/>
              <p:cNvSpPr/>
              <p:nvPr/>
            </p:nvSpPr>
            <p:spPr>
              <a:xfrm>
                <a:off x="3997095" y="2947466"/>
                <a:ext cx="29519" cy="2288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20" extrusionOk="0">
                    <a:moveTo>
                      <a:pt x="336" y="0"/>
                    </a:moveTo>
                    <a:cubicBezTo>
                      <a:pt x="1" y="0"/>
                      <a:pt x="0" y="520"/>
                      <a:pt x="336" y="520"/>
                    </a:cubicBezTo>
                    <a:cubicBezTo>
                      <a:pt x="670" y="520"/>
                      <a:pt x="670" y="0"/>
                      <a:pt x="33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19"/>
              <p:cNvSpPr/>
              <p:nvPr/>
            </p:nvSpPr>
            <p:spPr>
              <a:xfrm>
                <a:off x="4189298" y="2448550"/>
                <a:ext cx="2995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28" extrusionOk="0">
                    <a:moveTo>
                      <a:pt x="341" y="0"/>
                    </a:moveTo>
                    <a:cubicBezTo>
                      <a:pt x="2" y="0"/>
                      <a:pt x="0" y="528"/>
                      <a:pt x="341" y="528"/>
                    </a:cubicBezTo>
                    <a:cubicBezTo>
                      <a:pt x="680" y="528"/>
                      <a:pt x="681" y="0"/>
                      <a:pt x="34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19"/>
              <p:cNvSpPr/>
              <p:nvPr/>
            </p:nvSpPr>
            <p:spPr>
              <a:xfrm>
                <a:off x="4668420" y="2143322"/>
                <a:ext cx="17421" cy="135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8" extrusionOk="0">
                    <a:moveTo>
                      <a:pt x="198" y="0"/>
                    </a:moveTo>
                    <a:cubicBezTo>
                      <a:pt x="1" y="1"/>
                      <a:pt x="1" y="308"/>
                      <a:pt x="198" y="308"/>
                    </a:cubicBezTo>
                    <a:cubicBezTo>
                      <a:pt x="396" y="308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19"/>
              <p:cNvSpPr/>
              <p:nvPr/>
            </p:nvSpPr>
            <p:spPr>
              <a:xfrm>
                <a:off x="4537983" y="3002730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19"/>
              <p:cNvSpPr/>
              <p:nvPr/>
            </p:nvSpPr>
            <p:spPr>
              <a:xfrm>
                <a:off x="4995944" y="2283550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1" y="0"/>
                    </a:moveTo>
                    <a:cubicBezTo>
                      <a:pt x="1" y="0"/>
                      <a:pt x="1" y="344"/>
                      <a:pt x="221" y="344"/>
                    </a:cubicBezTo>
                    <a:cubicBezTo>
                      <a:pt x="442" y="344"/>
                      <a:pt x="443" y="0"/>
                      <a:pt x="22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19"/>
              <p:cNvSpPr/>
              <p:nvPr/>
            </p:nvSpPr>
            <p:spPr>
              <a:xfrm>
                <a:off x="4884775" y="3187486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19"/>
              <p:cNvSpPr/>
              <p:nvPr/>
            </p:nvSpPr>
            <p:spPr>
              <a:xfrm>
                <a:off x="5351756" y="2974086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19"/>
              <p:cNvSpPr/>
              <p:nvPr/>
            </p:nvSpPr>
            <p:spPr>
              <a:xfrm>
                <a:off x="5694941" y="2970170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19"/>
              <p:cNvSpPr/>
              <p:nvPr/>
            </p:nvSpPr>
            <p:spPr>
              <a:xfrm>
                <a:off x="5593099" y="3242354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19"/>
              <p:cNvSpPr/>
              <p:nvPr/>
            </p:nvSpPr>
            <p:spPr>
              <a:xfrm>
                <a:off x="5086657" y="3211730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19"/>
              <p:cNvSpPr/>
              <p:nvPr/>
            </p:nvSpPr>
            <p:spPr>
              <a:xfrm>
                <a:off x="4667892" y="2824134"/>
                <a:ext cx="2472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5" extrusionOk="0">
                    <a:moveTo>
                      <a:pt x="281" y="1"/>
                    </a:moveTo>
                    <a:cubicBezTo>
                      <a:pt x="0" y="1"/>
                      <a:pt x="0" y="435"/>
                      <a:pt x="281" y="435"/>
                    </a:cubicBezTo>
                    <a:cubicBezTo>
                      <a:pt x="560" y="435"/>
                      <a:pt x="561" y="1"/>
                      <a:pt x="28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19"/>
              <p:cNvSpPr/>
              <p:nvPr/>
            </p:nvSpPr>
            <p:spPr>
              <a:xfrm>
                <a:off x="4490295" y="3170590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19"/>
              <p:cNvSpPr/>
              <p:nvPr/>
            </p:nvSpPr>
            <p:spPr>
              <a:xfrm>
                <a:off x="4204607" y="2823782"/>
                <a:ext cx="31543" cy="2450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57" extrusionOk="0">
                    <a:moveTo>
                      <a:pt x="358" y="0"/>
                    </a:moveTo>
                    <a:cubicBezTo>
                      <a:pt x="0" y="0"/>
                      <a:pt x="0" y="556"/>
                      <a:pt x="358" y="556"/>
                    </a:cubicBezTo>
                    <a:cubicBezTo>
                      <a:pt x="715" y="556"/>
                      <a:pt x="716" y="0"/>
                      <a:pt x="35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19"/>
              <p:cNvSpPr/>
              <p:nvPr/>
            </p:nvSpPr>
            <p:spPr>
              <a:xfrm>
                <a:off x="3706128" y="3320278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19"/>
              <p:cNvSpPr/>
              <p:nvPr/>
            </p:nvSpPr>
            <p:spPr>
              <a:xfrm>
                <a:off x="3666975" y="2607830"/>
                <a:ext cx="17157" cy="1333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3" extrusionOk="0">
                    <a:moveTo>
                      <a:pt x="196" y="0"/>
                    </a:moveTo>
                    <a:cubicBezTo>
                      <a:pt x="2" y="0"/>
                      <a:pt x="0" y="302"/>
                      <a:pt x="196" y="302"/>
                    </a:cubicBezTo>
                    <a:cubicBezTo>
                      <a:pt x="390" y="302"/>
                      <a:pt x="390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19"/>
              <p:cNvSpPr/>
              <p:nvPr/>
            </p:nvSpPr>
            <p:spPr>
              <a:xfrm>
                <a:off x="3513397" y="2744186"/>
                <a:ext cx="2560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3" extrusionOk="0">
                    <a:moveTo>
                      <a:pt x="291" y="1"/>
                    </a:moveTo>
                    <a:cubicBezTo>
                      <a:pt x="0" y="1"/>
                      <a:pt x="0" y="453"/>
                      <a:pt x="291" y="453"/>
                    </a:cubicBezTo>
                    <a:cubicBezTo>
                      <a:pt x="582" y="453"/>
                      <a:pt x="582" y="1"/>
                      <a:pt x="29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19"/>
              <p:cNvSpPr/>
              <p:nvPr/>
            </p:nvSpPr>
            <p:spPr>
              <a:xfrm>
                <a:off x="3687652" y="3359966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19"/>
              <p:cNvSpPr/>
              <p:nvPr/>
            </p:nvSpPr>
            <p:spPr>
              <a:xfrm>
                <a:off x="5495875" y="2761434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19"/>
              <p:cNvSpPr/>
              <p:nvPr/>
            </p:nvSpPr>
            <p:spPr>
              <a:xfrm>
                <a:off x="5323073" y="2815994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19"/>
              <p:cNvSpPr/>
              <p:nvPr/>
            </p:nvSpPr>
            <p:spPr>
              <a:xfrm>
                <a:off x="4977908" y="2658738"/>
                <a:ext cx="27715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9" extrusionOk="0">
                    <a:moveTo>
                      <a:pt x="315" y="0"/>
                    </a:moveTo>
                    <a:cubicBezTo>
                      <a:pt x="1" y="0"/>
                      <a:pt x="0" y="489"/>
                      <a:pt x="315" y="489"/>
                    </a:cubicBezTo>
                    <a:cubicBezTo>
                      <a:pt x="630" y="489"/>
                      <a:pt x="630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19"/>
              <p:cNvSpPr/>
              <p:nvPr/>
            </p:nvSpPr>
            <p:spPr>
              <a:xfrm>
                <a:off x="4800266" y="2211214"/>
                <a:ext cx="2758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313" y="1"/>
                    </a:moveTo>
                    <a:cubicBezTo>
                      <a:pt x="3" y="1"/>
                      <a:pt x="1" y="486"/>
                      <a:pt x="314" y="486"/>
                    </a:cubicBezTo>
                    <a:cubicBezTo>
                      <a:pt x="627" y="486"/>
                      <a:pt x="627" y="1"/>
                      <a:pt x="314" y="1"/>
                    </a:cubicBezTo>
                    <a:cubicBezTo>
                      <a:pt x="314" y="1"/>
                      <a:pt x="314" y="1"/>
                      <a:pt x="31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19"/>
              <p:cNvSpPr/>
              <p:nvPr/>
            </p:nvSpPr>
            <p:spPr>
              <a:xfrm>
                <a:off x="4640177" y="2508698"/>
                <a:ext cx="25736" cy="2002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55" extrusionOk="0">
                    <a:moveTo>
                      <a:pt x="293" y="0"/>
                    </a:moveTo>
                    <a:cubicBezTo>
                      <a:pt x="2" y="0"/>
                      <a:pt x="1" y="454"/>
                      <a:pt x="293" y="454"/>
                    </a:cubicBezTo>
                    <a:cubicBezTo>
                      <a:pt x="584" y="454"/>
                      <a:pt x="585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19"/>
              <p:cNvSpPr/>
              <p:nvPr/>
            </p:nvSpPr>
            <p:spPr>
              <a:xfrm>
                <a:off x="4365840" y="2717214"/>
                <a:ext cx="31895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63" extrusionOk="0">
                    <a:moveTo>
                      <a:pt x="363" y="1"/>
                    </a:moveTo>
                    <a:cubicBezTo>
                      <a:pt x="0" y="2"/>
                      <a:pt x="0" y="563"/>
                      <a:pt x="363" y="563"/>
                    </a:cubicBezTo>
                    <a:cubicBezTo>
                      <a:pt x="724" y="563"/>
                      <a:pt x="724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19"/>
              <p:cNvSpPr/>
              <p:nvPr/>
            </p:nvSpPr>
            <p:spPr>
              <a:xfrm>
                <a:off x="4078657" y="2616278"/>
                <a:ext cx="24284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0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1" y="427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19"/>
              <p:cNvSpPr/>
              <p:nvPr/>
            </p:nvSpPr>
            <p:spPr>
              <a:xfrm>
                <a:off x="3718006" y="3412722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19"/>
              <p:cNvSpPr/>
              <p:nvPr/>
            </p:nvSpPr>
            <p:spPr>
              <a:xfrm>
                <a:off x="4109980" y="3209310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19"/>
              <p:cNvSpPr/>
              <p:nvPr/>
            </p:nvSpPr>
            <p:spPr>
              <a:xfrm>
                <a:off x="4387616" y="2925202"/>
                <a:ext cx="19445" cy="150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3" extrusionOk="0">
                    <a:moveTo>
                      <a:pt x="222" y="0"/>
                    </a:moveTo>
                    <a:cubicBezTo>
                      <a:pt x="3" y="1"/>
                      <a:pt x="1" y="342"/>
                      <a:pt x="222" y="342"/>
                    </a:cubicBezTo>
                    <a:cubicBezTo>
                      <a:pt x="441" y="342"/>
                      <a:pt x="441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19"/>
              <p:cNvSpPr/>
              <p:nvPr/>
            </p:nvSpPr>
            <p:spPr>
              <a:xfrm>
                <a:off x="4388320" y="3580450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0"/>
                    </a:moveTo>
                    <a:cubicBezTo>
                      <a:pt x="0" y="0"/>
                      <a:pt x="0" y="437"/>
                      <a:pt x="283" y="437"/>
                    </a:cubicBezTo>
                    <a:cubicBezTo>
                      <a:pt x="564" y="437"/>
                      <a:pt x="564" y="0"/>
                      <a:pt x="28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19"/>
              <p:cNvSpPr/>
              <p:nvPr/>
            </p:nvSpPr>
            <p:spPr>
              <a:xfrm>
                <a:off x="4957407" y="3304966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19"/>
              <p:cNvSpPr/>
              <p:nvPr/>
            </p:nvSpPr>
            <p:spPr>
              <a:xfrm>
                <a:off x="5654380" y="2921286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19"/>
              <p:cNvSpPr/>
              <p:nvPr/>
            </p:nvSpPr>
            <p:spPr>
              <a:xfrm>
                <a:off x="4134263" y="3611954"/>
                <a:ext cx="24416" cy="1896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31" extrusionOk="0">
                    <a:moveTo>
                      <a:pt x="278" y="1"/>
                    </a:moveTo>
                    <a:cubicBezTo>
                      <a:pt x="1" y="1"/>
                      <a:pt x="1" y="431"/>
                      <a:pt x="278" y="431"/>
                    </a:cubicBezTo>
                    <a:cubicBezTo>
                      <a:pt x="554" y="431"/>
                      <a:pt x="554" y="1"/>
                      <a:pt x="27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3" name="Google Shape;5233;p19"/>
            <p:cNvGrpSpPr/>
            <p:nvPr/>
          </p:nvGrpSpPr>
          <p:grpSpPr>
            <a:xfrm>
              <a:off x="223729" y="3578115"/>
              <a:ext cx="7858938" cy="992112"/>
              <a:chOff x="223729" y="3578114"/>
              <a:chExt cx="7858938" cy="992112"/>
            </a:xfrm>
          </p:grpSpPr>
          <p:sp>
            <p:nvSpPr>
              <p:cNvPr id="5234" name="Google Shape;5234;p19"/>
              <p:cNvSpPr/>
              <p:nvPr/>
            </p:nvSpPr>
            <p:spPr>
              <a:xfrm>
                <a:off x="5223864" y="4313031"/>
                <a:ext cx="24196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275" y="0"/>
                    </a:moveTo>
                    <a:cubicBezTo>
                      <a:pt x="1" y="1"/>
                      <a:pt x="1" y="426"/>
                      <a:pt x="275" y="426"/>
                    </a:cubicBezTo>
                    <a:cubicBezTo>
                      <a:pt x="549" y="426"/>
                      <a:pt x="549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19"/>
              <p:cNvSpPr/>
              <p:nvPr/>
            </p:nvSpPr>
            <p:spPr>
              <a:xfrm>
                <a:off x="4246878" y="3829091"/>
                <a:ext cx="25384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7" extrusionOk="0">
                    <a:moveTo>
                      <a:pt x="289" y="0"/>
                    </a:moveTo>
                    <a:cubicBezTo>
                      <a:pt x="0" y="0"/>
                      <a:pt x="0" y="447"/>
                      <a:pt x="289" y="447"/>
                    </a:cubicBezTo>
                    <a:cubicBezTo>
                      <a:pt x="576" y="447"/>
                      <a:pt x="577" y="0"/>
                      <a:pt x="28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19"/>
              <p:cNvSpPr/>
              <p:nvPr/>
            </p:nvSpPr>
            <p:spPr>
              <a:xfrm>
                <a:off x="3979355" y="3951763"/>
                <a:ext cx="18389" cy="1425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4" extrusionOk="0">
                    <a:moveTo>
                      <a:pt x="208" y="0"/>
                    </a:moveTo>
                    <a:cubicBezTo>
                      <a:pt x="1" y="0"/>
                      <a:pt x="1" y="323"/>
                      <a:pt x="209" y="323"/>
                    </a:cubicBezTo>
                    <a:cubicBezTo>
                      <a:pt x="416" y="323"/>
                      <a:pt x="417" y="0"/>
                      <a:pt x="209" y="0"/>
                    </a:cubicBezTo>
                    <a:cubicBezTo>
                      <a:pt x="208" y="0"/>
                      <a:pt x="208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19"/>
              <p:cNvSpPr/>
              <p:nvPr/>
            </p:nvSpPr>
            <p:spPr>
              <a:xfrm>
                <a:off x="3096558" y="4115443"/>
                <a:ext cx="30399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7" extrusionOk="0">
                    <a:moveTo>
                      <a:pt x="346" y="0"/>
                    </a:moveTo>
                    <a:cubicBezTo>
                      <a:pt x="0" y="0"/>
                      <a:pt x="0" y="536"/>
                      <a:pt x="346" y="536"/>
                    </a:cubicBezTo>
                    <a:cubicBezTo>
                      <a:pt x="691" y="536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19"/>
              <p:cNvSpPr/>
              <p:nvPr/>
            </p:nvSpPr>
            <p:spPr>
              <a:xfrm>
                <a:off x="3443350" y="4300199"/>
                <a:ext cx="21424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77" extrusionOk="0">
                    <a:moveTo>
                      <a:pt x="241" y="1"/>
                    </a:moveTo>
                    <a:cubicBezTo>
                      <a:pt x="1" y="1"/>
                      <a:pt x="1" y="377"/>
                      <a:pt x="243" y="377"/>
                    </a:cubicBezTo>
                    <a:cubicBezTo>
                      <a:pt x="486" y="377"/>
                      <a:pt x="486" y="1"/>
                      <a:pt x="243" y="1"/>
                    </a:cubicBezTo>
                    <a:cubicBezTo>
                      <a:pt x="243" y="1"/>
                      <a:pt x="242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19"/>
              <p:cNvSpPr/>
              <p:nvPr/>
            </p:nvSpPr>
            <p:spPr>
              <a:xfrm>
                <a:off x="3910331" y="4086799"/>
                <a:ext cx="30663" cy="2380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1" extrusionOk="0">
                    <a:moveTo>
                      <a:pt x="348" y="1"/>
                    </a:moveTo>
                    <a:cubicBezTo>
                      <a:pt x="0" y="1"/>
                      <a:pt x="0" y="541"/>
                      <a:pt x="348" y="541"/>
                    </a:cubicBezTo>
                    <a:cubicBezTo>
                      <a:pt x="695" y="541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19"/>
              <p:cNvSpPr/>
              <p:nvPr/>
            </p:nvSpPr>
            <p:spPr>
              <a:xfrm>
                <a:off x="4343481" y="4410903"/>
                <a:ext cx="31279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52" extrusionOk="0">
                    <a:moveTo>
                      <a:pt x="356" y="1"/>
                    </a:moveTo>
                    <a:cubicBezTo>
                      <a:pt x="2" y="1"/>
                      <a:pt x="1" y="551"/>
                      <a:pt x="356" y="551"/>
                    </a:cubicBezTo>
                    <a:cubicBezTo>
                      <a:pt x="710" y="551"/>
                      <a:pt x="710" y="1"/>
                      <a:pt x="35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19"/>
              <p:cNvSpPr/>
              <p:nvPr/>
            </p:nvSpPr>
            <p:spPr>
              <a:xfrm>
                <a:off x="4976489" y="3728111"/>
                <a:ext cx="24108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6" extrusionOk="0">
                    <a:moveTo>
                      <a:pt x="274" y="1"/>
                    </a:moveTo>
                    <a:cubicBezTo>
                      <a:pt x="1" y="1"/>
                      <a:pt x="1" y="425"/>
                      <a:pt x="274" y="425"/>
                    </a:cubicBezTo>
                    <a:cubicBezTo>
                      <a:pt x="546" y="425"/>
                      <a:pt x="547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19"/>
              <p:cNvSpPr/>
              <p:nvPr/>
            </p:nvSpPr>
            <p:spPr>
              <a:xfrm>
                <a:off x="5308236" y="3578115"/>
                <a:ext cx="31631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59" extrusionOk="0">
                    <a:moveTo>
                      <a:pt x="359" y="0"/>
                    </a:moveTo>
                    <a:cubicBezTo>
                      <a:pt x="0" y="0"/>
                      <a:pt x="0" y="558"/>
                      <a:pt x="359" y="558"/>
                    </a:cubicBezTo>
                    <a:cubicBezTo>
                      <a:pt x="719" y="558"/>
                      <a:pt x="719" y="0"/>
                      <a:pt x="3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19"/>
              <p:cNvSpPr/>
              <p:nvPr/>
            </p:nvSpPr>
            <p:spPr>
              <a:xfrm>
                <a:off x="5941909" y="4342994"/>
                <a:ext cx="28551" cy="2217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04" extrusionOk="0">
                    <a:moveTo>
                      <a:pt x="325" y="1"/>
                    </a:moveTo>
                    <a:cubicBezTo>
                      <a:pt x="2" y="1"/>
                      <a:pt x="1" y="504"/>
                      <a:pt x="325" y="504"/>
                    </a:cubicBezTo>
                    <a:cubicBezTo>
                      <a:pt x="648" y="504"/>
                      <a:pt x="648" y="1"/>
                      <a:pt x="32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19"/>
              <p:cNvSpPr/>
              <p:nvPr/>
            </p:nvSpPr>
            <p:spPr>
              <a:xfrm>
                <a:off x="6703591" y="4490587"/>
                <a:ext cx="22744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02" extrusionOk="0">
                    <a:moveTo>
                      <a:pt x="259" y="0"/>
                    </a:moveTo>
                    <a:cubicBezTo>
                      <a:pt x="1" y="0"/>
                      <a:pt x="1" y="401"/>
                      <a:pt x="259" y="401"/>
                    </a:cubicBezTo>
                    <a:cubicBezTo>
                      <a:pt x="517" y="401"/>
                      <a:pt x="517" y="0"/>
                      <a:pt x="25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19"/>
              <p:cNvSpPr/>
              <p:nvPr/>
            </p:nvSpPr>
            <p:spPr>
              <a:xfrm>
                <a:off x="8058604" y="4368223"/>
                <a:ext cx="24064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24" extrusionOk="0">
                    <a:moveTo>
                      <a:pt x="274" y="1"/>
                    </a:moveTo>
                    <a:cubicBezTo>
                      <a:pt x="3" y="1"/>
                      <a:pt x="1" y="423"/>
                      <a:pt x="274" y="423"/>
                    </a:cubicBezTo>
                    <a:cubicBezTo>
                      <a:pt x="545" y="423"/>
                      <a:pt x="546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19"/>
              <p:cNvSpPr/>
              <p:nvPr/>
            </p:nvSpPr>
            <p:spPr>
              <a:xfrm>
                <a:off x="7939780" y="4505283"/>
                <a:ext cx="27231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80" extrusionOk="0">
                    <a:moveTo>
                      <a:pt x="310" y="1"/>
                    </a:moveTo>
                    <a:cubicBezTo>
                      <a:pt x="1" y="1"/>
                      <a:pt x="0" y="480"/>
                      <a:pt x="310" y="480"/>
                    </a:cubicBezTo>
                    <a:cubicBezTo>
                      <a:pt x="617" y="480"/>
                      <a:pt x="61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19"/>
              <p:cNvSpPr/>
              <p:nvPr/>
            </p:nvSpPr>
            <p:spPr>
              <a:xfrm>
                <a:off x="4151674" y="4355067"/>
                <a:ext cx="25604" cy="198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1" extrusionOk="0">
                    <a:moveTo>
                      <a:pt x="291" y="0"/>
                    </a:moveTo>
                    <a:cubicBezTo>
                      <a:pt x="0" y="1"/>
                      <a:pt x="0" y="450"/>
                      <a:pt x="291" y="450"/>
                    </a:cubicBezTo>
                    <a:cubicBezTo>
                      <a:pt x="581" y="450"/>
                      <a:pt x="582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19"/>
              <p:cNvSpPr/>
              <p:nvPr/>
            </p:nvSpPr>
            <p:spPr>
              <a:xfrm>
                <a:off x="3645232" y="4324443"/>
                <a:ext cx="2753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86" extrusionOk="0">
                    <a:moveTo>
                      <a:pt x="313" y="0"/>
                    </a:moveTo>
                    <a:cubicBezTo>
                      <a:pt x="1" y="0"/>
                      <a:pt x="1" y="485"/>
                      <a:pt x="313" y="485"/>
                    </a:cubicBezTo>
                    <a:cubicBezTo>
                      <a:pt x="625" y="485"/>
                      <a:pt x="626" y="0"/>
                      <a:pt x="31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19"/>
              <p:cNvSpPr/>
              <p:nvPr/>
            </p:nvSpPr>
            <p:spPr>
              <a:xfrm>
                <a:off x="3048870" y="4283303"/>
                <a:ext cx="19225" cy="1491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39" extrusionOk="0">
                    <a:moveTo>
                      <a:pt x="219" y="0"/>
                    </a:moveTo>
                    <a:cubicBezTo>
                      <a:pt x="1" y="0"/>
                      <a:pt x="1" y="338"/>
                      <a:pt x="219" y="338"/>
                    </a:cubicBezTo>
                    <a:cubicBezTo>
                      <a:pt x="437" y="338"/>
                      <a:pt x="437" y="0"/>
                      <a:pt x="2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19"/>
              <p:cNvSpPr/>
              <p:nvPr/>
            </p:nvSpPr>
            <p:spPr>
              <a:xfrm>
                <a:off x="2340903" y="4356791"/>
                <a:ext cx="19533" cy="151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44" extrusionOk="0">
                    <a:moveTo>
                      <a:pt x="222" y="0"/>
                    </a:moveTo>
                    <a:cubicBezTo>
                      <a:pt x="2" y="0"/>
                      <a:pt x="1" y="343"/>
                      <a:pt x="222" y="343"/>
                    </a:cubicBezTo>
                    <a:cubicBezTo>
                      <a:pt x="443" y="343"/>
                      <a:pt x="443" y="0"/>
                      <a:pt x="2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19"/>
              <p:cNvSpPr/>
              <p:nvPr/>
            </p:nvSpPr>
            <p:spPr>
              <a:xfrm>
                <a:off x="223729" y="4070520"/>
                <a:ext cx="30399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38" extrusionOk="0">
                    <a:moveTo>
                      <a:pt x="346" y="0"/>
                    </a:moveTo>
                    <a:cubicBezTo>
                      <a:pt x="0" y="0"/>
                      <a:pt x="0" y="538"/>
                      <a:pt x="346" y="538"/>
                    </a:cubicBezTo>
                    <a:cubicBezTo>
                      <a:pt x="691" y="538"/>
                      <a:pt x="691" y="0"/>
                      <a:pt x="3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19"/>
              <p:cNvSpPr/>
              <p:nvPr/>
            </p:nvSpPr>
            <p:spPr>
              <a:xfrm>
                <a:off x="1035465" y="4246255"/>
                <a:ext cx="28859" cy="2235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8" extrusionOk="0">
                    <a:moveTo>
                      <a:pt x="328" y="0"/>
                    </a:moveTo>
                    <a:cubicBezTo>
                      <a:pt x="2" y="2"/>
                      <a:pt x="1" y="508"/>
                      <a:pt x="328" y="508"/>
                    </a:cubicBezTo>
                    <a:cubicBezTo>
                      <a:pt x="653" y="508"/>
                      <a:pt x="655" y="0"/>
                      <a:pt x="32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19"/>
              <p:cNvSpPr/>
              <p:nvPr/>
            </p:nvSpPr>
            <p:spPr>
              <a:xfrm>
                <a:off x="2246227" y="4472679"/>
                <a:ext cx="24372" cy="1892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0" extrusionOk="0">
                    <a:moveTo>
                      <a:pt x="277" y="0"/>
                    </a:moveTo>
                    <a:cubicBezTo>
                      <a:pt x="2" y="0"/>
                      <a:pt x="1" y="429"/>
                      <a:pt x="277" y="429"/>
                    </a:cubicBezTo>
                    <a:cubicBezTo>
                      <a:pt x="553" y="429"/>
                      <a:pt x="554" y="0"/>
                      <a:pt x="27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19"/>
              <p:cNvSpPr/>
              <p:nvPr/>
            </p:nvSpPr>
            <p:spPr>
              <a:xfrm>
                <a:off x="5906217" y="4068787"/>
                <a:ext cx="20588" cy="1601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4" extrusionOk="0">
                    <a:moveTo>
                      <a:pt x="234" y="0"/>
                    </a:moveTo>
                    <a:cubicBezTo>
                      <a:pt x="1" y="0"/>
                      <a:pt x="1" y="364"/>
                      <a:pt x="234" y="364"/>
                    </a:cubicBezTo>
                    <a:cubicBezTo>
                      <a:pt x="468" y="364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19"/>
              <p:cNvSpPr/>
              <p:nvPr/>
            </p:nvSpPr>
            <p:spPr>
              <a:xfrm>
                <a:off x="5428077" y="4126295"/>
                <a:ext cx="28419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1" extrusionOk="0">
                    <a:moveTo>
                      <a:pt x="322" y="0"/>
                    </a:moveTo>
                    <a:cubicBezTo>
                      <a:pt x="0" y="0"/>
                      <a:pt x="0" y="501"/>
                      <a:pt x="322" y="501"/>
                    </a:cubicBezTo>
                    <a:cubicBezTo>
                      <a:pt x="644" y="501"/>
                      <a:pt x="645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19"/>
              <p:cNvSpPr/>
              <p:nvPr/>
            </p:nvSpPr>
            <p:spPr>
              <a:xfrm>
                <a:off x="5291788" y="4433679"/>
                <a:ext cx="24856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8" extrusionOk="0">
                    <a:moveTo>
                      <a:pt x="283" y="1"/>
                    </a:moveTo>
                    <a:cubicBezTo>
                      <a:pt x="0" y="1"/>
                      <a:pt x="0" y="437"/>
                      <a:pt x="283" y="437"/>
                    </a:cubicBezTo>
                    <a:cubicBezTo>
                      <a:pt x="563" y="437"/>
                      <a:pt x="565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19"/>
              <p:cNvSpPr/>
              <p:nvPr/>
            </p:nvSpPr>
            <p:spPr>
              <a:xfrm>
                <a:off x="4599483" y="3903319"/>
                <a:ext cx="28067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94" extrusionOk="0">
                    <a:moveTo>
                      <a:pt x="319" y="0"/>
                    </a:moveTo>
                    <a:cubicBezTo>
                      <a:pt x="1" y="1"/>
                      <a:pt x="1" y="494"/>
                      <a:pt x="319" y="494"/>
                    </a:cubicBezTo>
                    <a:cubicBezTo>
                      <a:pt x="635" y="494"/>
                      <a:pt x="637" y="0"/>
                      <a:pt x="31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19"/>
              <p:cNvSpPr/>
              <p:nvPr/>
            </p:nvSpPr>
            <p:spPr>
              <a:xfrm>
                <a:off x="4130650" y="3874147"/>
                <a:ext cx="28419" cy="2208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02" extrusionOk="0">
                    <a:moveTo>
                      <a:pt x="324" y="0"/>
                    </a:moveTo>
                    <a:cubicBezTo>
                      <a:pt x="2" y="0"/>
                      <a:pt x="1" y="501"/>
                      <a:pt x="324" y="501"/>
                    </a:cubicBezTo>
                    <a:cubicBezTo>
                      <a:pt x="646" y="501"/>
                      <a:pt x="6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19"/>
              <p:cNvSpPr/>
              <p:nvPr/>
            </p:nvSpPr>
            <p:spPr>
              <a:xfrm>
                <a:off x="3881648" y="3928707"/>
                <a:ext cx="23800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21" extrusionOk="0">
                    <a:moveTo>
                      <a:pt x="270" y="1"/>
                    </a:moveTo>
                    <a:cubicBezTo>
                      <a:pt x="0" y="1"/>
                      <a:pt x="0" y="420"/>
                      <a:pt x="270" y="420"/>
                    </a:cubicBezTo>
                    <a:cubicBezTo>
                      <a:pt x="540" y="420"/>
                      <a:pt x="540" y="1"/>
                      <a:pt x="270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19"/>
              <p:cNvSpPr/>
              <p:nvPr/>
            </p:nvSpPr>
            <p:spPr>
              <a:xfrm>
                <a:off x="1316401" y="4555795"/>
                <a:ext cx="18565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8" extrusionOk="0">
                    <a:moveTo>
                      <a:pt x="212" y="1"/>
                    </a:moveTo>
                    <a:cubicBezTo>
                      <a:pt x="2" y="2"/>
                      <a:pt x="0" y="328"/>
                      <a:pt x="212" y="328"/>
                    </a:cubicBezTo>
                    <a:cubicBezTo>
                      <a:pt x="422" y="328"/>
                      <a:pt x="422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19"/>
              <p:cNvSpPr/>
              <p:nvPr/>
            </p:nvSpPr>
            <p:spPr>
              <a:xfrm>
                <a:off x="1613966" y="4106203"/>
                <a:ext cx="17861" cy="138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4" extrusionOk="0">
                    <a:moveTo>
                      <a:pt x="203" y="0"/>
                    </a:moveTo>
                    <a:cubicBezTo>
                      <a:pt x="1" y="0"/>
                      <a:pt x="1" y="314"/>
                      <a:pt x="203" y="314"/>
                    </a:cubicBezTo>
                    <a:cubicBezTo>
                      <a:pt x="406" y="314"/>
                      <a:pt x="406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19"/>
              <p:cNvSpPr/>
              <p:nvPr/>
            </p:nvSpPr>
            <p:spPr>
              <a:xfrm>
                <a:off x="1912631" y="4424674"/>
                <a:ext cx="26571" cy="205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7" extrusionOk="0">
                    <a:moveTo>
                      <a:pt x="302" y="0"/>
                    </a:moveTo>
                    <a:cubicBezTo>
                      <a:pt x="2" y="0"/>
                      <a:pt x="1" y="467"/>
                      <a:pt x="302" y="467"/>
                    </a:cubicBezTo>
                    <a:cubicBezTo>
                      <a:pt x="602" y="467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19"/>
              <p:cNvSpPr/>
              <p:nvPr/>
            </p:nvSpPr>
            <p:spPr>
              <a:xfrm>
                <a:off x="2276581" y="4525435"/>
                <a:ext cx="21600" cy="1685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83" extrusionOk="0">
                    <a:moveTo>
                      <a:pt x="246" y="1"/>
                    </a:moveTo>
                    <a:cubicBezTo>
                      <a:pt x="1" y="1"/>
                      <a:pt x="1" y="382"/>
                      <a:pt x="246" y="382"/>
                    </a:cubicBezTo>
                    <a:cubicBezTo>
                      <a:pt x="491" y="382"/>
                      <a:pt x="491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19"/>
              <p:cNvSpPr/>
              <p:nvPr/>
            </p:nvSpPr>
            <p:spPr>
              <a:xfrm>
                <a:off x="2668555" y="4322023"/>
                <a:ext cx="26176" cy="2032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62" extrusionOk="0">
                    <a:moveTo>
                      <a:pt x="297" y="0"/>
                    </a:moveTo>
                    <a:cubicBezTo>
                      <a:pt x="0" y="0"/>
                      <a:pt x="0" y="462"/>
                      <a:pt x="297" y="462"/>
                    </a:cubicBezTo>
                    <a:cubicBezTo>
                      <a:pt x="594" y="462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19"/>
              <p:cNvSpPr/>
              <p:nvPr/>
            </p:nvSpPr>
            <p:spPr>
              <a:xfrm>
                <a:off x="3515982" y="4417679"/>
                <a:ext cx="26571" cy="2059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68" extrusionOk="0">
                    <a:moveTo>
                      <a:pt x="302" y="0"/>
                    </a:moveTo>
                    <a:cubicBezTo>
                      <a:pt x="2" y="0"/>
                      <a:pt x="1" y="468"/>
                      <a:pt x="302" y="468"/>
                    </a:cubicBezTo>
                    <a:cubicBezTo>
                      <a:pt x="603" y="468"/>
                      <a:pt x="603" y="0"/>
                      <a:pt x="30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19"/>
              <p:cNvSpPr/>
              <p:nvPr/>
            </p:nvSpPr>
            <p:spPr>
              <a:xfrm>
                <a:off x="4807866" y="4284887"/>
                <a:ext cx="27187" cy="2112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80" extrusionOk="0">
                    <a:moveTo>
                      <a:pt x="308" y="1"/>
                    </a:moveTo>
                    <a:cubicBezTo>
                      <a:pt x="1" y="2"/>
                      <a:pt x="1" y="480"/>
                      <a:pt x="308" y="480"/>
                    </a:cubicBezTo>
                    <a:cubicBezTo>
                      <a:pt x="617" y="480"/>
                      <a:pt x="618" y="1"/>
                      <a:pt x="308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19"/>
              <p:cNvSpPr/>
              <p:nvPr/>
            </p:nvSpPr>
            <p:spPr>
              <a:xfrm>
                <a:off x="5324563" y="4195551"/>
                <a:ext cx="22392" cy="1738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5" extrusionOk="0">
                    <a:moveTo>
                      <a:pt x="255" y="1"/>
                    </a:moveTo>
                    <a:cubicBezTo>
                      <a:pt x="1" y="1"/>
                      <a:pt x="0" y="395"/>
                      <a:pt x="255" y="395"/>
                    </a:cubicBezTo>
                    <a:cubicBezTo>
                      <a:pt x="508" y="395"/>
                      <a:pt x="508" y="1"/>
                      <a:pt x="255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19"/>
              <p:cNvSpPr/>
              <p:nvPr/>
            </p:nvSpPr>
            <p:spPr>
              <a:xfrm>
                <a:off x="5673672" y="4366095"/>
                <a:ext cx="19841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50" extrusionOk="0">
                    <a:moveTo>
                      <a:pt x="225" y="0"/>
                    </a:moveTo>
                    <a:cubicBezTo>
                      <a:pt x="0" y="1"/>
                      <a:pt x="0" y="349"/>
                      <a:pt x="225" y="349"/>
                    </a:cubicBezTo>
                    <a:cubicBezTo>
                      <a:pt x="450" y="349"/>
                      <a:pt x="450" y="0"/>
                      <a:pt x="225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19"/>
              <p:cNvSpPr/>
              <p:nvPr/>
            </p:nvSpPr>
            <p:spPr>
              <a:xfrm>
                <a:off x="6116780" y="4276027"/>
                <a:ext cx="17377" cy="1350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07" extrusionOk="0">
                    <a:moveTo>
                      <a:pt x="198" y="0"/>
                    </a:moveTo>
                    <a:cubicBezTo>
                      <a:pt x="0" y="0"/>
                      <a:pt x="0" y="306"/>
                      <a:pt x="198" y="306"/>
                    </a:cubicBezTo>
                    <a:cubicBezTo>
                      <a:pt x="395" y="30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19"/>
              <p:cNvSpPr/>
              <p:nvPr/>
            </p:nvSpPr>
            <p:spPr>
              <a:xfrm>
                <a:off x="7088393" y="4225091"/>
                <a:ext cx="21688" cy="1680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82" extrusionOk="0">
                    <a:moveTo>
                      <a:pt x="246" y="0"/>
                    </a:moveTo>
                    <a:cubicBezTo>
                      <a:pt x="1" y="1"/>
                      <a:pt x="1" y="381"/>
                      <a:pt x="246" y="381"/>
                    </a:cubicBezTo>
                    <a:cubicBezTo>
                      <a:pt x="492" y="381"/>
                      <a:pt x="492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19"/>
              <p:cNvSpPr/>
              <p:nvPr/>
            </p:nvSpPr>
            <p:spPr>
              <a:xfrm>
                <a:off x="7979109" y="4270543"/>
                <a:ext cx="27143" cy="210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79" extrusionOk="0">
                    <a:moveTo>
                      <a:pt x="309" y="1"/>
                    </a:moveTo>
                    <a:cubicBezTo>
                      <a:pt x="0" y="1"/>
                      <a:pt x="0" y="478"/>
                      <a:pt x="309" y="478"/>
                    </a:cubicBezTo>
                    <a:cubicBezTo>
                      <a:pt x="616" y="478"/>
                      <a:pt x="616" y="1"/>
                      <a:pt x="309" y="1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19"/>
              <p:cNvSpPr/>
              <p:nvPr/>
            </p:nvSpPr>
            <p:spPr>
              <a:xfrm>
                <a:off x="4405916" y="4082883"/>
                <a:ext cx="24812" cy="1927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8" extrusionOk="0">
                    <a:moveTo>
                      <a:pt x="282" y="0"/>
                    </a:moveTo>
                    <a:cubicBezTo>
                      <a:pt x="0" y="0"/>
                      <a:pt x="0" y="438"/>
                      <a:pt x="282" y="438"/>
                    </a:cubicBezTo>
                    <a:cubicBezTo>
                      <a:pt x="563" y="438"/>
                      <a:pt x="563" y="0"/>
                      <a:pt x="282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19"/>
              <p:cNvSpPr/>
              <p:nvPr/>
            </p:nvSpPr>
            <p:spPr>
              <a:xfrm>
                <a:off x="4365355" y="4033999"/>
                <a:ext cx="2784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91" extrusionOk="0">
                    <a:moveTo>
                      <a:pt x="316" y="0"/>
                    </a:moveTo>
                    <a:cubicBezTo>
                      <a:pt x="0" y="0"/>
                      <a:pt x="0" y="490"/>
                      <a:pt x="316" y="490"/>
                    </a:cubicBezTo>
                    <a:cubicBezTo>
                      <a:pt x="632" y="490"/>
                      <a:pt x="633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19"/>
              <p:cNvSpPr/>
              <p:nvPr/>
            </p:nvSpPr>
            <p:spPr>
              <a:xfrm>
                <a:off x="4529315" y="4162567"/>
                <a:ext cx="30751" cy="2393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44" extrusionOk="0">
                    <a:moveTo>
                      <a:pt x="349" y="0"/>
                    </a:moveTo>
                    <a:cubicBezTo>
                      <a:pt x="1" y="0"/>
                      <a:pt x="0" y="543"/>
                      <a:pt x="349" y="543"/>
                    </a:cubicBezTo>
                    <a:cubicBezTo>
                      <a:pt x="698" y="543"/>
                      <a:pt x="698" y="0"/>
                      <a:pt x="349" y="0"/>
                    </a:cubicBezTo>
                    <a:close/>
                  </a:path>
                </a:pathLst>
              </a:custGeom>
              <a:solidFill>
                <a:srgbClr val="FFFFFF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75" name="Google Shape;5275;p19"/>
          <p:cNvSpPr txBox="1">
            <a:spLocks noGrp="1"/>
          </p:cNvSpPr>
          <p:nvPr>
            <p:ph type="title"/>
          </p:nvPr>
        </p:nvSpPr>
        <p:spPr>
          <a:xfrm>
            <a:off x="720000" y="2777227"/>
            <a:ext cx="23400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6" name="Google Shape;5276;p19"/>
          <p:cNvSpPr txBox="1">
            <a:spLocks noGrp="1"/>
          </p:cNvSpPr>
          <p:nvPr>
            <p:ph type="subTitle" idx="1"/>
          </p:nvPr>
        </p:nvSpPr>
        <p:spPr>
          <a:xfrm>
            <a:off x="720000" y="3238927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77" name="Google Shape;5277;p19"/>
          <p:cNvSpPr txBox="1">
            <a:spLocks noGrp="1"/>
          </p:cNvSpPr>
          <p:nvPr>
            <p:ph type="title" idx="2"/>
          </p:nvPr>
        </p:nvSpPr>
        <p:spPr>
          <a:xfrm>
            <a:off x="6084000" y="2777227"/>
            <a:ext cx="23400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8" name="Google Shape;5278;p19"/>
          <p:cNvSpPr txBox="1">
            <a:spLocks noGrp="1"/>
          </p:cNvSpPr>
          <p:nvPr>
            <p:ph type="subTitle" idx="3"/>
          </p:nvPr>
        </p:nvSpPr>
        <p:spPr>
          <a:xfrm>
            <a:off x="6084000" y="3238927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79" name="Google Shape;5279;p19"/>
          <p:cNvSpPr txBox="1">
            <a:spLocks noGrp="1"/>
          </p:cNvSpPr>
          <p:nvPr>
            <p:ph type="title" idx="4"/>
          </p:nvPr>
        </p:nvSpPr>
        <p:spPr>
          <a:xfrm>
            <a:off x="3402000" y="2777227"/>
            <a:ext cx="2340000" cy="461700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80" name="Google Shape;5280;p19"/>
          <p:cNvSpPr txBox="1">
            <a:spLocks noGrp="1"/>
          </p:cNvSpPr>
          <p:nvPr>
            <p:ph type="subTitle" idx="5"/>
          </p:nvPr>
        </p:nvSpPr>
        <p:spPr>
          <a:xfrm>
            <a:off x="3402000" y="3238934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81" name="Google Shape;5281;p19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282" name="Google Shape;5282;p19"/>
          <p:cNvGrpSpPr/>
          <p:nvPr/>
        </p:nvGrpSpPr>
        <p:grpSpPr>
          <a:xfrm>
            <a:off x="8576403" y="2047754"/>
            <a:ext cx="353640" cy="471526"/>
            <a:chOff x="1488916" y="3520605"/>
            <a:chExt cx="443158" cy="590885"/>
          </a:xfrm>
        </p:grpSpPr>
        <p:sp>
          <p:nvSpPr>
            <p:cNvPr id="5283" name="Google Shape;5283;p19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0" name="Google Shape;5290;p19"/>
          <p:cNvGrpSpPr/>
          <p:nvPr/>
        </p:nvGrpSpPr>
        <p:grpSpPr>
          <a:xfrm>
            <a:off x="8409708" y="76192"/>
            <a:ext cx="658091" cy="373302"/>
            <a:chOff x="4797444" y="3526668"/>
            <a:chExt cx="824676" cy="467797"/>
          </a:xfrm>
        </p:grpSpPr>
        <p:sp>
          <p:nvSpPr>
            <p:cNvPr id="5291" name="Google Shape;5291;p19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4" name="Google Shape;5294;p19"/>
          <p:cNvGrpSpPr/>
          <p:nvPr/>
        </p:nvGrpSpPr>
        <p:grpSpPr>
          <a:xfrm>
            <a:off x="89800" y="1563750"/>
            <a:ext cx="401594" cy="535470"/>
            <a:chOff x="1292750" y="1308663"/>
            <a:chExt cx="503251" cy="671015"/>
          </a:xfrm>
        </p:grpSpPr>
        <p:sp>
          <p:nvSpPr>
            <p:cNvPr id="5295" name="Google Shape;5295;p19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9" name="Google Shape;5299;p19"/>
          <p:cNvGrpSpPr/>
          <p:nvPr/>
        </p:nvGrpSpPr>
        <p:grpSpPr>
          <a:xfrm>
            <a:off x="1885825" y="110150"/>
            <a:ext cx="471543" cy="353657"/>
            <a:chOff x="3865698" y="1114475"/>
            <a:chExt cx="590906" cy="443180"/>
          </a:xfrm>
        </p:grpSpPr>
        <p:sp>
          <p:nvSpPr>
            <p:cNvPr id="5300" name="Google Shape;5300;p19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8" name="Google Shape;5308;p19"/>
          <p:cNvGrpSpPr/>
          <p:nvPr/>
        </p:nvGrpSpPr>
        <p:grpSpPr>
          <a:xfrm>
            <a:off x="3016858" y="4679693"/>
            <a:ext cx="724903" cy="411176"/>
            <a:chOff x="3895173" y="4386297"/>
            <a:chExt cx="840467" cy="476725"/>
          </a:xfrm>
        </p:grpSpPr>
        <p:sp>
          <p:nvSpPr>
            <p:cNvPr id="5309" name="Google Shape;5309;p19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2" name="Google Shape;5312;p19"/>
          <p:cNvGrpSpPr/>
          <p:nvPr/>
        </p:nvGrpSpPr>
        <p:grpSpPr>
          <a:xfrm>
            <a:off x="196733" y="4250108"/>
            <a:ext cx="447057" cy="429602"/>
            <a:chOff x="6217396" y="4482010"/>
            <a:chExt cx="518327" cy="498089"/>
          </a:xfrm>
        </p:grpSpPr>
        <p:sp>
          <p:nvSpPr>
            <p:cNvPr id="5313" name="Google Shape;5313;p19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5" name="Google Shape;5315;p19"/>
          <p:cNvGrpSpPr/>
          <p:nvPr/>
        </p:nvGrpSpPr>
        <p:grpSpPr>
          <a:xfrm>
            <a:off x="8613867" y="4157258"/>
            <a:ext cx="453942" cy="605233"/>
            <a:chOff x="8551925" y="1946972"/>
            <a:chExt cx="526309" cy="701720"/>
          </a:xfrm>
        </p:grpSpPr>
        <p:sp>
          <p:nvSpPr>
            <p:cNvPr id="5316" name="Google Shape;5316;p19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0" name="Google Shape;5320;p19"/>
          <p:cNvGrpSpPr/>
          <p:nvPr/>
        </p:nvGrpSpPr>
        <p:grpSpPr>
          <a:xfrm>
            <a:off x="6503701" y="4603510"/>
            <a:ext cx="197993" cy="393348"/>
            <a:chOff x="6837909" y="2010525"/>
            <a:chExt cx="187743" cy="375511"/>
          </a:xfrm>
        </p:grpSpPr>
        <p:sp>
          <p:nvSpPr>
            <p:cNvPr id="5321" name="Google Shape;5321;p19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56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algn="bl" rotWithShape="0">
              <a:schemeClr val="accent1">
                <a:alpha val="9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Zen Dots"/>
              <a:buNone/>
              <a:defRPr sz="2800" b="1" i="1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Zen Dots"/>
              <a:buNone/>
              <a:defRPr sz="35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●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○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■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●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○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■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●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○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Montserrat Medium"/>
              <a:buChar char="■"/>
              <a:defRPr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60" r:id="rId8"/>
    <p:sldLayoutId id="2147483665" r:id="rId9"/>
    <p:sldLayoutId id="2147483666" r:id="rId10"/>
    <p:sldLayoutId id="2147483668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7" name="Google Shape;7337;p29"/>
          <p:cNvSpPr txBox="1">
            <a:spLocks noGrp="1"/>
          </p:cNvSpPr>
          <p:nvPr>
            <p:ph type="ctrTitle"/>
          </p:nvPr>
        </p:nvSpPr>
        <p:spPr>
          <a:xfrm>
            <a:off x="1115913" y="1606500"/>
            <a:ext cx="6912000" cy="1569630"/>
          </a:xfrm>
          <a:prstGeom prst="rect">
            <a:avLst/>
          </a:prstGeom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Model Pembelajaran Keterampilan Proses SAINS</a:t>
            </a:r>
            <a:endParaRPr sz="3300" dirty="0">
              <a:solidFill>
                <a:schemeClr val="accent1"/>
              </a:solidFill>
            </a:endParaRPr>
          </a:p>
        </p:txBody>
      </p:sp>
      <p:sp>
        <p:nvSpPr>
          <p:cNvPr id="7338" name="Google Shape;7338;p29"/>
          <p:cNvSpPr txBox="1">
            <a:spLocks noGrp="1"/>
          </p:cNvSpPr>
          <p:nvPr>
            <p:ph type="subTitle" idx="1"/>
          </p:nvPr>
        </p:nvSpPr>
        <p:spPr>
          <a:xfrm>
            <a:off x="1116000" y="3075300"/>
            <a:ext cx="6912000" cy="4617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KELOMPOK 5</a:t>
            </a:r>
            <a:endParaRPr dirty="0"/>
          </a:p>
        </p:txBody>
      </p:sp>
      <p:grpSp>
        <p:nvGrpSpPr>
          <p:cNvPr id="7339" name="Google Shape;7339;p29"/>
          <p:cNvGrpSpPr/>
          <p:nvPr/>
        </p:nvGrpSpPr>
        <p:grpSpPr>
          <a:xfrm>
            <a:off x="5361108" y="930293"/>
            <a:ext cx="724903" cy="411176"/>
            <a:chOff x="3895173" y="4386297"/>
            <a:chExt cx="840467" cy="476725"/>
          </a:xfrm>
        </p:grpSpPr>
        <p:sp>
          <p:nvSpPr>
            <p:cNvPr id="7340" name="Google Shape;7340;p29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9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9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3" name="Google Shape;7343;p29"/>
          <p:cNvGrpSpPr/>
          <p:nvPr/>
        </p:nvGrpSpPr>
        <p:grpSpPr>
          <a:xfrm>
            <a:off x="2329170" y="4302670"/>
            <a:ext cx="447057" cy="429602"/>
            <a:chOff x="6217396" y="4482010"/>
            <a:chExt cx="518327" cy="498089"/>
          </a:xfrm>
        </p:grpSpPr>
        <p:sp>
          <p:nvSpPr>
            <p:cNvPr id="7344" name="Google Shape;7344;p29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9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6" name="Google Shape;7346;p29"/>
          <p:cNvGrpSpPr/>
          <p:nvPr/>
        </p:nvGrpSpPr>
        <p:grpSpPr>
          <a:xfrm>
            <a:off x="7799404" y="734558"/>
            <a:ext cx="453942" cy="605233"/>
            <a:chOff x="8551925" y="1946972"/>
            <a:chExt cx="526309" cy="701720"/>
          </a:xfrm>
        </p:grpSpPr>
        <p:sp>
          <p:nvSpPr>
            <p:cNvPr id="7347" name="Google Shape;7347;p29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9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9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9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1" name="Google Shape;7351;p29"/>
          <p:cNvGrpSpPr/>
          <p:nvPr/>
        </p:nvGrpSpPr>
        <p:grpSpPr>
          <a:xfrm>
            <a:off x="618251" y="3343135"/>
            <a:ext cx="197993" cy="393348"/>
            <a:chOff x="6837909" y="2010525"/>
            <a:chExt cx="187743" cy="375511"/>
          </a:xfrm>
        </p:grpSpPr>
        <p:sp>
          <p:nvSpPr>
            <p:cNvPr id="7352" name="Google Shape;7352;p29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9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4" name="Google Shape;7354;p29"/>
          <p:cNvGrpSpPr/>
          <p:nvPr/>
        </p:nvGrpSpPr>
        <p:grpSpPr>
          <a:xfrm>
            <a:off x="5595163" y="4317599"/>
            <a:ext cx="532986" cy="399745"/>
            <a:chOff x="5331490" y="1533544"/>
            <a:chExt cx="617955" cy="463472"/>
          </a:xfrm>
        </p:grpSpPr>
        <p:sp>
          <p:nvSpPr>
            <p:cNvPr id="7355" name="Google Shape;7355;p29"/>
            <p:cNvSpPr/>
            <p:nvPr/>
          </p:nvSpPr>
          <p:spPr>
            <a:xfrm>
              <a:off x="5794911" y="1533544"/>
              <a:ext cx="154508" cy="154508"/>
            </a:xfrm>
            <a:custGeom>
              <a:avLst/>
              <a:gdLst/>
              <a:ahLst/>
              <a:cxnLst/>
              <a:rect l="l" t="t" r="r" b="b"/>
              <a:pathLst>
                <a:path w="6039" h="6039" extrusionOk="0">
                  <a:moveTo>
                    <a:pt x="0" y="0"/>
                  </a:moveTo>
                  <a:lnTo>
                    <a:pt x="0" y="6039"/>
                  </a:lnTo>
                  <a:lnTo>
                    <a:pt x="6039" y="6039"/>
                  </a:lnTo>
                  <a:lnTo>
                    <a:pt x="603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9"/>
            <p:cNvSpPr/>
            <p:nvPr/>
          </p:nvSpPr>
          <p:spPr>
            <a:xfrm>
              <a:off x="5794936" y="1842483"/>
              <a:ext cx="154508" cy="154533"/>
            </a:xfrm>
            <a:custGeom>
              <a:avLst/>
              <a:gdLst/>
              <a:ahLst/>
              <a:cxnLst/>
              <a:rect l="l" t="t" r="r" b="b"/>
              <a:pathLst>
                <a:path w="6039" h="6040" extrusionOk="0">
                  <a:moveTo>
                    <a:pt x="0" y="1"/>
                  </a:moveTo>
                  <a:lnTo>
                    <a:pt x="0" y="6039"/>
                  </a:lnTo>
                  <a:lnTo>
                    <a:pt x="6039" y="6039"/>
                  </a:lnTo>
                  <a:lnTo>
                    <a:pt x="6039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9"/>
            <p:cNvSpPr/>
            <p:nvPr/>
          </p:nvSpPr>
          <p:spPr>
            <a:xfrm>
              <a:off x="5640454" y="1688026"/>
              <a:ext cx="154482" cy="154482"/>
            </a:xfrm>
            <a:custGeom>
              <a:avLst/>
              <a:gdLst/>
              <a:ahLst/>
              <a:cxnLst/>
              <a:rect l="l" t="t" r="r" b="b"/>
              <a:pathLst>
                <a:path w="6038" h="6038" extrusionOk="0">
                  <a:moveTo>
                    <a:pt x="0" y="1"/>
                  </a:moveTo>
                  <a:lnTo>
                    <a:pt x="0" y="6038"/>
                  </a:lnTo>
                  <a:lnTo>
                    <a:pt x="6037" y="6038"/>
                  </a:lnTo>
                  <a:lnTo>
                    <a:pt x="603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9"/>
            <p:cNvSpPr/>
            <p:nvPr/>
          </p:nvSpPr>
          <p:spPr>
            <a:xfrm>
              <a:off x="5640480" y="1842483"/>
              <a:ext cx="154482" cy="154533"/>
            </a:xfrm>
            <a:custGeom>
              <a:avLst/>
              <a:gdLst/>
              <a:ahLst/>
              <a:cxnLst/>
              <a:rect l="l" t="t" r="r" b="b"/>
              <a:pathLst>
                <a:path w="6038" h="6040" extrusionOk="0">
                  <a:moveTo>
                    <a:pt x="0" y="1"/>
                  </a:moveTo>
                  <a:lnTo>
                    <a:pt x="0" y="6039"/>
                  </a:lnTo>
                  <a:lnTo>
                    <a:pt x="6037" y="6039"/>
                  </a:lnTo>
                  <a:lnTo>
                    <a:pt x="603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9"/>
            <p:cNvSpPr/>
            <p:nvPr/>
          </p:nvSpPr>
          <p:spPr>
            <a:xfrm>
              <a:off x="5485946" y="1533544"/>
              <a:ext cx="154533" cy="154508"/>
            </a:xfrm>
            <a:custGeom>
              <a:avLst/>
              <a:gdLst/>
              <a:ahLst/>
              <a:cxnLst/>
              <a:rect l="l" t="t" r="r" b="b"/>
              <a:pathLst>
                <a:path w="6040" h="6039" extrusionOk="0">
                  <a:moveTo>
                    <a:pt x="1" y="0"/>
                  </a:moveTo>
                  <a:lnTo>
                    <a:pt x="1" y="6039"/>
                  </a:lnTo>
                  <a:lnTo>
                    <a:pt x="6039" y="6039"/>
                  </a:lnTo>
                  <a:lnTo>
                    <a:pt x="603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9"/>
            <p:cNvSpPr/>
            <p:nvPr/>
          </p:nvSpPr>
          <p:spPr>
            <a:xfrm>
              <a:off x="5485946" y="1688000"/>
              <a:ext cx="154533" cy="154508"/>
            </a:xfrm>
            <a:custGeom>
              <a:avLst/>
              <a:gdLst/>
              <a:ahLst/>
              <a:cxnLst/>
              <a:rect l="l" t="t" r="r" b="b"/>
              <a:pathLst>
                <a:path w="6040" h="6039" extrusionOk="0">
                  <a:moveTo>
                    <a:pt x="1" y="1"/>
                  </a:moveTo>
                  <a:lnTo>
                    <a:pt x="1" y="6039"/>
                  </a:lnTo>
                  <a:lnTo>
                    <a:pt x="6039" y="6039"/>
                  </a:lnTo>
                  <a:lnTo>
                    <a:pt x="6039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9"/>
            <p:cNvSpPr/>
            <p:nvPr/>
          </p:nvSpPr>
          <p:spPr>
            <a:xfrm>
              <a:off x="5331490" y="1533544"/>
              <a:ext cx="154508" cy="154482"/>
            </a:xfrm>
            <a:custGeom>
              <a:avLst/>
              <a:gdLst/>
              <a:ahLst/>
              <a:cxnLst/>
              <a:rect l="l" t="t" r="r" b="b"/>
              <a:pathLst>
                <a:path w="6039" h="6038" extrusionOk="0">
                  <a:moveTo>
                    <a:pt x="0" y="0"/>
                  </a:moveTo>
                  <a:lnTo>
                    <a:pt x="0" y="6038"/>
                  </a:lnTo>
                  <a:lnTo>
                    <a:pt x="6039" y="6038"/>
                  </a:lnTo>
                  <a:lnTo>
                    <a:pt x="603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9"/>
            <p:cNvSpPr/>
            <p:nvPr/>
          </p:nvSpPr>
          <p:spPr>
            <a:xfrm>
              <a:off x="5331515" y="1842483"/>
              <a:ext cx="154482" cy="154508"/>
            </a:xfrm>
            <a:custGeom>
              <a:avLst/>
              <a:gdLst/>
              <a:ahLst/>
              <a:cxnLst/>
              <a:rect l="l" t="t" r="r" b="b"/>
              <a:pathLst>
                <a:path w="6038" h="6039" extrusionOk="0">
                  <a:moveTo>
                    <a:pt x="0" y="1"/>
                  </a:moveTo>
                  <a:lnTo>
                    <a:pt x="0" y="6038"/>
                  </a:lnTo>
                  <a:lnTo>
                    <a:pt x="6038" y="6038"/>
                  </a:lnTo>
                  <a:lnTo>
                    <a:pt x="6038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3" name="Google Shape;7363;p29"/>
          <p:cNvGrpSpPr/>
          <p:nvPr/>
        </p:nvGrpSpPr>
        <p:grpSpPr>
          <a:xfrm>
            <a:off x="6739456" y="2925491"/>
            <a:ext cx="2556933" cy="2446619"/>
            <a:chOff x="6179607" y="2305469"/>
            <a:chExt cx="2964560" cy="2836660"/>
          </a:xfrm>
        </p:grpSpPr>
        <p:sp>
          <p:nvSpPr>
            <p:cNvPr id="7364" name="Google Shape;7364;p29"/>
            <p:cNvSpPr/>
            <p:nvPr/>
          </p:nvSpPr>
          <p:spPr>
            <a:xfrm>
              <a:off x="7384353" y="3507171"/>
              <a:ext cx="169859" cy="150772"/>
            </a:xfrm>
            <a:custGeom>
              <a:avLst/>
              <a:gdLst/>
              <a:ahLst/>
              <a:cxnLst/>
              <a:rect l="l" t="t" r="r" b="b"/>
              <a:pathLst>
                <a:path w="6639" h="5893" extrusionOk="0">
                  <a:moveTo>
                    <a:pt x="3318" y="1"/>
                  </a:moveTo>
                  <a:cubicBezTo>
                    <a:pt x="2992" y="1"/>
                    <a:pt x="2660" y="55"/>
                    <a:pt x="2335" y="170"/>
                  </a:cubicBezTo>
                  <a:cubicBezTo>
                    <a:pt x="804" y="715"/>
                    <a:pt x="0" y="2399"/>
                    <a:pt x="544" y="3932"/>
                  </a:cubicBezTo>
                  <a:cubicBezTo>
                    <a:pt x="972" y="5139"/>
                    <a:pt x="2107" y="5892"/>
                    <a:pt x="3318" y="5892"/>
                  </a:cubicBezTo>
                  <a:cubicBezTo>
                    <a:pt x="3645" y="5892"/>
                    <a:pt x="3978" y="5838"/>
                    <a:pt x="4304" y="5722"/>
                  </a:cubicBezTo>
                  <a:cubicBezTo>
                    <a:pt x="5837" y="5180"/>
                    <a:pt x="6639" y="3496"/>
                    <a:pt x="6095" y="1963"/>
                  </a:cubicBezTo>
                  <a:cubicBezTo>
                    <a:pt x="5666" y="755"/>
                    <a:pt x="4531" y="1"/>
                    <a:pt x="33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9"/>
            <p:cNvSpPr/>
            <p:nvPr/>
          </p:nvSpPr>
          <p:spPr>
            <a:xfrm>
              <a:off x="7323922" y="3386742"/>
              <a:ext cx="223331" cy="201533"/>
            </a:xfrm>
            <a:custGeom>
              <a:avLst/>
              <a:gdLst/>
              <a:ahLst/>
              <a:cxnLst/>
              <a:rect l="l" t="t" r="r" b="b"/>
              <a:pathLst>
                <a:path w="8729" h="7877" extrusionOk="0">
                  <a:moveTo>
                    <a:pt x="4331" y="0"/>
                  </a:moveTo>
                  <a:cubicBezTo>
                    <a:pt x="3905" y="0"/>
                    <a:pt x="3472" y="72"/>
                    <a:pt x="3047" y="222"/>
                  </a:cubicBezTo>
                  <a:cubicBezTo>
                    <a:pt x="1047" y="931"/>
                    <a:pt x="1" y="3126"/>
                    <a:pt x="710" y="5126"/>
                  </a:cubicBezTo>
                  <a:lnTo>
                    <a:pt x="778" y="5317"/>
                  </a:lnTo>
                  <a:cubicBezTo>
                    <a:pt x="1336" y="6893"/>
                    <a:pt x="2818" y="7877"/>
                    <a:pt x="4399" y="7877"/>
                  </a:cubicBezTo>
                  <a:cubicBezTo>
                    <a:pt x="4825" y="7877"/>
                    <a:pt x="5258" y="7805"/>
                    <a:pt x="5682" y="7655"/>
                  </a:cubicBezTo>
                  <a:cubicBezTo>
                    <a:pt x="7682" y="6946"/>
                    <a:pt x="8728" y="4750"/>
                    <a:pt x="8019" y="2750"/>
                  </a:cubicBezTo>
                  <a:lnTo>
                    <a:pt x="7951" y="2560"/>
                  </a:lnTo>
                  <a:cubicBezTo>
                    <a:pt x="7393" y="984"/>
                    <a:pt x="5912" y="0"/>
                    <a:pt x="4331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9"/>
            <p:cNvSpPr/>
            <p:nvPr/>
          </p:nvSpPr>
          <p:spPr>
            <a:xfrm>
              <a:off x="7316988" y="3317049"/>
              <a:ext cx="169833" cy="150772"/>
            </a:xfrm>
            <a:custGeom>
              <a:avLst/>
              <a:gdLst/>
              <a:ahLst/>
              <a:cxnLst/>
              <a:rect l="l" t="t" r="r" b="b"/>
              <a:pathLst>
                <a:path w="6638" h="5893" extrusionOk="0">
                  <a:moveTo>
                    <a:pt x="3318" y="1"/>
                  </a:moveTo>
                  <a:cubicBezTo>
                    <a:pt x="2992" y="1"/>
                    <a:pt x="2660" y="55"/>
                    <a:pt x="2334" y="170"/>
                  </a:cubicBezTo>
                  <a:cubicBezTo>
                    <a:pt x="803" y="715"/>
                    <a:pt x="0" y="2397"/>
                    <a:pt x="543" y="3931"/>
                  </a:cubicBezTo>
                  <a:cubicBezTo>
                    <a:pt x="971" y="5139"/>
                    <a:pt x="2106" y="5892"/>
                    <a:pt x="3318" y="5892"/>
                  </a:cubicBezTo>
                  <a:cubicBezTo>
                    <a:pt x="3645" y="5892"/>
                    <a:pt x="3977" y="5838"/>
                    <a:pt x="4303" y="5723"/>
                  </a:cubicBezTo>
                  <a:cubicBezTo>
                    <a:pt x="5837" y="5179"/>
                    <a:pt x="6638" y="3496"/>
                    <a:pt x="6094" y="1963"/>
                  </a:cubicBezTo>
                  <a:cubicBezTo>
                    <a:pt x="5666" y="754"/>
                    <a:pt x="4531" y="1"/>
                    <a:pt x="33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9"/>
            <p:cNvSpPr/>
            <p:nvPr/>
          </p:nvSpPr>
          <p:spPr>
            <a:xfrm>
              <a:off x="7258347" y="3173261"/>
              <a:ext cx="224892" cy="231263"/>
            </a:xfrm>
            <a:custGeom>
              <a:avLst/>
              <a:gdLst/>
              <a:ahLst/>
              <a:cxnLst/>
              <a:rect l="l" t="t" r="r" b="b"/>
              <a:pathLst>
                <a:path w="8790" h="9039" extrusionOk="0">
                  <a:moveTo>
                    <a:pt x="5059" y="0"/>
                  </a:moveTo>
                  <a:cubicBezTo>
                    <a:pt x="4809" y="0"/>
                    <a:pt x="4556" y="42"/>
                    <a:pt x="4307" y="130"/>
                  </a:cubicBezTo>
                  <a:cubicBezTo>
                    <a:pt x="1481" y="1133"/>
                    <a:pt x="0" y="4237"/>
                    <a:pt x="1002" y="7064"/>
                  </a:cubicBezTo>
                  <a:cubicBezTo>
                    <a:pt x="1433" y="8279"/>
                    <a:pt x="2575" y="9039"/>
                    <a:pt x="3795" y="9039"/>
                  </a:cubicBezTo>
                  <a:cubicBezTo>
                    <a:pt x="4124" y="9039"/>
                    <a:pt x="4458" y="8983"/>
                    <a:pt x="4786" y="8867"/>
                  </a:cubicBezTo>
                  <a:lnTo>
                    <a:pt x="6441" y="8280"/>
                  </a:lnTo>
                  <a:cubicBezTo>
                    <a:pt x="7983" y="7735"/>
                    <a:pt x="8790" y="6041"/>
                    <a:pt x="8244" y="4498"/>
                  </a:cubicBezTo>
                  <a:lnTo>
                    <a:pt x="7182" y="1500"/>
                  </a:lnTo>
                  <a:cubicBezTo>
                    <a:pt x="6855" y="577"/>
                    <a:pt x="5986" y="0"/>
                    <a:pt x="50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9"/>
            <p:cNvSpPr/>
            <p:nvPr/>
          </p:nvSpPr>
          <p:spPr>
            <a:xfrm>
              <a:off x="7554852" y="3473450"/>
              <a:ext cx="164665" cy="150747"/>
            </a:xfrm>
            <a:custGeom>
              <a:avLst/>
              <a:gdLst/>
              <a:ahLst/>
              <a:cxnLst/>
              <a:rect l="l" t="t" r="r" b="b"/>
              <a:pathLst>
                <a:path w="6436" h="5892" extrusionOk="0">
                  <a:moveTo>
                    <a:pt x="3222" y="1"/>
                  </a:moveTo>
                  <a:cubicBezTo>
                    <a:pt x="3020" y="1"/>
                    <a:pt x="2815" y="22"/>
                    <a:pt x="2609" y="65"/>
                  </a:cubicBezTo>
                  <a:cubicBezTo>
                    <a:pt x="1018" y="400"/>
                    <a:pt x="1" y="1964"/>
                    <a:pt x="337" y="3555"/>
                  </a:cubicBezTo>
                  <a:cubicBezTo>
                    <a:pt x="630" y="4941"/>
                    <a:pt x="1853" y="5891"/>
                    <a:pt x="3215" y="5891"/>
                  </a:cubicBezTo>
                  <a:cubicBezTo>
                    <a:pt x="3417" y="5891"/>
                    <a:pt x="3621" y="5870"/>
                    <a:pt x="3827" y="5827"/>
                  </a:cubicBezTo>
                  <a:cubicBezTo>
                    <a:pt x="5418" y="5490"/>
                    <a:pt x="6435" y="3928"/>
                    <a:pt x="6099" y="2338"/>
                  </a:cubicBezTo>
                  <a:cubicBezTo>
                    <a:pt x="5806" y="952"/>
                    <a:pt x="4583" y="1"/>
                    <a:pt x="322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9"/>
            <p:cNvSpPr/>
            <p:nvPr/>
          </p:nvSpPr>
          <p:spPr>
            <a:xfrm>
              <a:off x="7493550" y="3279183"/>
              <a:ext cx="230726" cy="271764"/>
            </a:xfrm>
            <a:custGeom>
              <a:avLst/>
              <a:gdLst/>
              <a:ahLst/>
              <a:cxnLst/>
              <a:rect l="l" t="t" r="r" b="b"/>
              <a:pathLst>
                <a:path w="9018" h="10622" extrusionOk="0">
                  <a:moveTo>
                    <a:pt x="4204" y="0"/>
                  </a:moveTo>
                  <a:cubicBezTo>
                    <a:pt x="3940" y="0"/>
                    <a:pt x="3673" y="27"/>
                    <a:pt x="3405" y="84"/>
                  </a:cubicBezTo>
                  <a:cubicBezTo>
                    <a:pt x="1329" y="523"/>
                    <a:pt x="1" y="2561"/>
                    <a:pt x="440" y="4637"/>
                  </a:cubicBezTo>
                  <a:lnTo>
                    <a:pt x="1061" y="7573"/>
                  </a:lnTo>
                  <a:cubicBezTo>
                    <a:pt x="1443" y="9382"/>
                    <a:pt x="3040" y="10622"/>
                    <a:pt x="4817" y="10622"/>
                  </a:cubicBezTo>
                  <a:cubicBezTo>
                    <a:pt x="5080" y="10622"/>
                    <a:pt x="5347" y="10595"/>
                    <a:pt x="5614" y="10538"/>
                  </a:cubicBezTo>
                  <a:cubicBezTo>
                    <a:pt x="7689" y="10099"/>
                    <a:pt x="9018" y="8062"/>
                    <a:pt x="8579" y="5984"/>
                  </a:cubicBezTo>
                  <a:lnTo>
                    <a:pt x="7957" y="3049"/>
                  </a:lnTo>
                  <a:cubicBezTo>
                    <a:pt x="7576" y="1240"/>
                    <a:pt x="5981" y="0"/>
                    <a:pt x="420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9"/>
            <p:cNvSpPr/>
            <p:nvPr/>
          </p:nvSpPr>
          <p:spPr>
            <a:xfrm>
              <a:off x="7498334" y="3206010"/>
              <a:ext cx="164639" cy="150721"/>
            </a:xfrm>
            <a:custGeom>
              <a:avLst/>
              <a:gdLst/>
              <a:ahLst/>
              <a:cxnLst/>
              <a:rect l="l" t="t" r="r" b="b"/>
              <a:pathLst>
                <a:path w="6435" h="5891" extrusionOk="0">
                  <a:moveTo>
                    <a:pt x="3221" y="0"/>
                  </a:moveTo>
                  <a:cubicBezTo>
                    <a:pt x="3019" y="0"/>
                    <a:pt x="2814" y="21"/>
                    <a:pt x="2609" y="64"/>
                  </a:cubicBezTo>
                  <a:cubicBezTo>
                    <a:pt x="1018" y="401"/>
                    <a:pt x="0" y="1964"/>
                    <a:pt x="337" y="3554"/>
                  </a:cubicBezTo>
                  <a:cubicBezTo>
                    <a:pt x="630" y="4940"/>
                    <a:pt x="1853" y="5890"/>
                    <a:pt x="3215" y="5890"/>
                  </a:cubicBezTo>
                  <a:cubicBezTo>
                    <a:pt x="3416" y="5890"/>
                    <a:pt x="3621" y="5869"/>
                    <a:pt x="3826" y="5826"/>
                  </a:cubicBezTo>
                  <a:cubicBezTo>
                    <a:pt x="5418" y="5490"/>
                    <a:pt x="6435" y="3928"/>
                    <a:pt x="6099" y="2337"/>
                  </a:cubicBezTo>
                  <a:cubicBezTo>
                    <a:pt x="5806" y="951"/>
                    <a:pt x="4583" y="0"/>
                    <a:pt x="322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9"/>
            <p:cNvSpPr/>
            <p:nvPr/>
          </p:nvSpPr>
          <p:spPr>
            <a:xfrm>
              <a:off x="7445578" y="3026684"/>
              <a:ext cx="222180" cy="256848"/>
            </a:xfrm>
            <a:custGeom>
              <a:avLst/>
              <a:gdLst/>
              <a:ahLst/>
              <a:cxnLst/>
              <a:rect l="l" t="t" r="r" b="b"/>
              <a:pathLst>
                <a:path w="8684" h="10039" extrusionOk="0">
                  <a:moveTo>
                    <a:pt x="5279" y="0"/>
                  </a:moveTo>
                  <a:cubicBezTo>
                    <a:pt x="5125" y="0"/>
                    <a:pt x="4969" y="16"/>
                    <a:pt x="4812" y="49"/>
                  </a:cubicBezTo>
                  <a:cubicBezTo>
                    <a:pt x="1878" y="670"/>
                    <a:pt x="1" y="3551"/>
                    <a:pt x="622" y="6486"/>
                  </a:cubicBezTo>
                  <a:lnTo>
                    <a:pt x="728" y="6989"/>
                  </a:lnTo>
                  <a:cubicBezTo>
                    <a:pt x="1109" y="8799"/>
                    <a:pt x="2705" y="10038"/>
                    <a:pt x="4481" y="10038"/>
                  </a:cubicBezTo>
                  <a:cubicBezTo>
                    <a:pt x="4744" y="10038"/>
                    <a:pt x="5012" y="10011"/>
                    <a:pt x="5280" y="9954"/>
                  </a:cubicBezTo>
                  <a:cubicBezTo>
                    <a:pt x="7355" y="9515"/>
                    <a:pt x="8683" y="7478"/>
                    <a:pt x="8244" y="5401"/>
                  </a:cubicBezTo>
                  <a:lnTo>
                    <a:pt x="7481" y="1787"/>
                  </a:lnTo>
                  <a:cubicBezTo>
                    <a:pt x="7257" y="727"/>
                    <a:pt x="6321" y="0"/>
                    <a:pt x="527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9"/>
            <p:cNvSpPr/>
            <p:nvPr/>
          </p:nvSpPr>
          <p:spPr>
            <a:xfrm>
              <a:off x="7725939" y="3467795"/>
              <a:ext cx="158218" cy="150721"/>
            </a:xfrm>
            <a:custGeom>
              <a:avLst/>
              <a:gdLst/>
              <a:ahLst/>
              <a:cxnLst/>
              <a:rect l="l" t="t" r="r" b="b"/>
              <a:pathLst>
                <a:path w="6184" h="5891" extrusionOk="0">
                  <a:moveTo>
                    <a:pt x="3093" y="1"/>
                  </a:moveTo>
                  <a:cubicBezTo>
                    <a:pt x="2997" y="1"/>
                    <a:pt x="2899" y="5"/>
                    <a:pt x="2801" y="15"/>
                  </a:cubicBezTo>
                  <a:cubicBezTo>
                    <a:pt x="1183" y="176"/>
                    <a:pt x="1" y="1619"/>
                    <a:pt x="162" y="3237"/>
                  </a:cubicBezTo>
                  <a:cubicBezTo>
                    <a:pt x="313" y="4757"/>
                    <a:pt x="1593" y="5891"/>
                    <a:pt x="3088" y="5891"/>
                  </a:cubicBezTo>
                  <a:cubicBezTo>
                    <a:pt x="3185" y="5891"/>
                    <a:pt x="3284" y="5886"/>
                    <a:pt x="3383" y="5876"/>
                  </a:cubicBezTo>
                  <a:cubicBezTo>
                    <a:pt x="5002" y="5715"/>
                    <a:pt x="6184" y="4273"/>
                    <a:pt x="6022" y="2655"/>
                  </a:cubicBezTo>
                  <a:cubicBezTo>
                    <a:pt x="5871" y="1135"/>
                    <a:pt x="4590" y="1"/>
                    <a:pt x="309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9"/>
            <p:cNvSpPr/>
            <p:nvPr/>
          </p:nvSpPr>
          <p:spPr>
            <a:xfrm>
              <a:off x="7677302" y="3197234"/>
              <a:ext cx="221233" cy="346446"/>
            </a:xfrm>
            <a:custGeom>
              <a:avLst/>
              <a:gdLst/>
              <a:ahLst/>
              <a:cxnLst/>
              <a:rect l="l" t="t" r="r" b="b"/>
              <a:pathLst>
                <a:path w="8647" h="13541" extrusionOk="0">
                  <a:moveTo>
                    <a:pt x="4037" y="1"/>
                  </a:moveTo>
                  <a:cubicBezTo>
                    <a:pt x="3910" y="1"/>
                    <a:pt x="3782" y="7"/>
                    <a:pt x="3653" y="20"/>
                  </a:cubicBezTo>
                  <a:cubicBezTo>
                    <a:pt x="1542" y="229"/>
                    <a:pt x="0" y="2111"/>
                    <a:pt x="210" y="4222"/>
                  </a:cubicBezTo>
                  <a:lnTo>
                    <a:pt x="791" y="10078"/>
                  </a:lnTo>
                  <a:cubicBezTo>
                    <a:pt x="988" y="12059"/>
                    <a:pt x="2659" y="13540"/>
                    <a:pt x="4609" y="13540"/>
                  </a:cubicBezTo>
                  <a:cubicBezTo>
                    <a:pt x="4736" y="13540"/>
                    <a:pt x="4865" y="13534"/>
                    <a:pt x="4994" y="13521"/>
                  </a:cubicBezTo>
                  <a:cubicBezTo>
                    <a:pt x="7105" y="13312"/>
                    <a:pt x="8646" y="11429"/>
                    <a:pt x="8437" y="9318"/>
                  </a:cubicBezTo>
                  <a:lnTo>
                    <a:pt x="7855" y="3462"/>
                  </a:lnTo>
                  <a:cubicBezTo>
                    <a:pt x="7658" y="1480"/>
                    <a:pt x="5988" y="1"/>
                    <a:pt x="403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9"/>
            <p:cNvSpPr/>
            <p:nvPr/>
          </p:nvSpPr>
          <p:spPr>
            <a:xfrm>
              <a:off x="7691629" y="3122347"/>
              <a:ext cx="158192" cy="150721"/>
            </a:xfrm>
            <a:custGeom>
              <a:avLst/>
              <a:gdLst/>
              <a:ahLst/>
              <a:cxnLst/>
              <a:rect l="l" t="t" r="r" b="b"/>
              <a:pathLst>
                <a:path w="6183" h="5891" extrusionOk="0">
                  <a:moveTo>
                    <a:pt x="3093" y="0"/>
                  </a:moveTo>
                  <a:cubicBezTo>
                    <a:pt x="2997" y="0"/>
                    <a:pt x="2899" y="5"/>
                    <a:pt x="2801" y="14"/>
                  </a:cubicBezTo>
                  <a:cubicBezTo>
                    <a:pt x="1183" y="177"/>
                    <a:pt x="1" y="1619"/>
                    <a:pt x="162" y="3238"/>
                  </a:cubicBezTo>
                  <a:cubicBezTo>
                    <a:pt x="313" y="4757"/>
                    <a:pt x="1593" y="5891"/>
                    <a:pt x="3088" y="5891"/>
                  </a:cubicBezTo>
                  <a:cubicBezTo>
                    <a:pt x="3185" y="5891"/>
                    <a:pt x="3284" y="5886"/>
                    <a:pt x="3383" y="5876"/>
                  </a:cubicBezTo>
                  <a:cubicBezTo>
                    <a:pt x="5002" y="5715"/>
                    <a:pt x="6183" y="4273"/>
                    <a:pt x="6022" y="2654"/>
                  </a:cubicBezTo>
                  <a:cubicBezTo>
                    <a:pt x="5871" y="1134"/>
                    <a:pt x="4590" y="0"/>
                    <a:pt x="309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9"/>
            <p:cNvSpPr/>
            <p:nvPr/>
          </p:nvSpPr>
          <p:spPr>
            <a:xfrm>
              <a:off x="7646855" y="2868953"/>
              <a:ext cx="217370" cy="329279"/>
            </a:xfrm>
            <a:custGeom>
              <a:avLst/>
              <a:gdLst/>
              <a:ahLst/>
              <a:cxnLst/>
              <a:rect l="l" t="t" r="r" b="b"/>
              <a:pathLst>
                <a:path w="8496" h="12870" extrusionOk="0">
                  <a:moveTo>
                    <a:pt x="5391" y="0"/>
                  </a:moveTo>
                  <a:cubicBezTo>
                    <a:pt x="5316" y="0"/>
                    <a:pt x="5241" y="4"/>
                    <a:pt x="5165" y="11"/>
                  </a:cubicBezTo>
                  <a:cubicBezTo>
                    <a:pt x="2180" y="307"/>
                    <a:pt x="0" y="2968"/>
                    <a:pt x="298" y="5952"/>
                  </a:cubicBezTo>
                  <a:lnTo>
                    <a:pt x="640" y="9408"/>
                  </a:lnTo>
                  <a:cubicBezTo>
                    <a:pt x="837" y="11390"/>
                    <a:pt x="2509" y="12870"/>
                    <a:pt x="4459" y="12870"/>
                  </a:cubicBezTo>
                  <a:cubicBezTo>
                    <a:pt x="4586" y="12870"/>
                    <a:pt x="4714" y="12863"/>
                    <a:pt x="4843" y="12851"/>
                  </a:cubicBezTo>
                  <a:cubicBezTo>
                    <a:pt x="6954" y="12641"/>
                    <a:pt x="8495" y="10760"/>
                    <a:pt x="8286" y="8649"/>
                  </a:cubicBezTo>
                  <a:lnTo>
                    <a:pt x="7628" y="2029"/>
                  </a:lnTo>
                  <a:cubicBezTo>
                    <a:pt x="7513" y="868"/>
                    <a:pt x="6534" y="0"/>
                    <a:pt x="5391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9"/>
            <p:cNvSpPr/>
            <p:nvPr/>
          </p:nvSpPr>
          <p:spPr>
            <a:xfrm>
              <a:off x="7543262" y="4235550"/>
              <a:ext cx="1385121" cy="906579"/>
            </a:xfrm>
            <a:custGeom>
              <a:avLst/>
              <a:gdLst/>
              <a:ahLst/>
              <a:cxnLst/>
              <a:rect l="l" t="t" r="r" b="b"/>
              <a:pathLst>
                <a:path w="54138" h="35434" extrusionOk="0">
                  <a:moveTo>
                    <a:pt x="21137" y="1"/>
                  </a:moveTo>
                  <a:cubicBezTo>
                    <a:pt x="7847" y="1"/>
                    <a:pt x="0" y="14900"/>
                    <a:pt x="7517" y="25859"/>
                  </a:cubicBezTo>
                  <a:lnTo>
                    <a:pt x="14084" y="35434"/>
                  </a:lnTo>
                  <a:lnTo>
                    <a:pt x="54138" y="35434"/>
                  </a:lnTo>
                  <a:lnTo>
                    <a:pt x="34757" y="7176"/>
                  </a:lnTo>
                  <a:cubicBezTo>
                    <a:pt x="31677" y="2686"/>
                    <a:pt x="26582" y="1"/>
                    <a:pt x="2113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9"/>
            <p:cNvSpPr/>
            <p:nvPr/>
          </p:nvSpPr>
          <p:spPr>
            <a:xfrm>
              <a:off x="7917468" y="4176935"/>
              <a:ext cx="315642" cy="315642"/>
            </a:xfrm>
            <a:custGeom>
              <a:avLst/>
              <a:gdLst/>
              <a:ahLst/>
              <a:cxnLst/>
              <a:rect l="l" t="t" r="r" b="b"/>
              <a:pathLst>
                <a:path w="12337" h="12337" extrusionOk="0">
                  <a:moveTo>
                    <a:pt x="6169" y="1"/>
                  </a:moveTo>
                  <a:cubicBezTo>
                    <a:pt x="4533" y="1"/>
                    <a:pt x="2964" y="651"/>
                    <a:pt x="1807" y="1808"/>
                  </a:cubicBezTo>
                  <a:cubicBezTo>
                    <a:pt x="650" y="2964"/>
                    <a:pt x="1" y="4533"/>
                    <a:pt x="1" y="6169"/>
                  </a:cubicBezTo>
                  <a:cubicBezTo>
                    <a:pt x="1" y="7804"/>
                    <a:pt x="650" y="9373"/>
                    <a:pt x="1807" y="10530"/>
                  </a:cubicBezTo>
                  <a:cubicBezTo>
                    <a:pt x="2964" y="11687"/>
                    <a:pt x="4533" y="12336"/>
                    <a:pt x="6169" y="12336"/>
                  </a:cubicBezTo>
                  <a:cubicBezTo>
                    <a:pt x="7804" y="12336"/>
                    <a:pt x="9373" y="11687"/>
                    <a:pt x="10530" y="10530"/>
                  </a:cubicBezTo>
                  <a:cubicBezTo>
                    <a:pt x="11687" y="9373"/>
                    <a:pt x="12336" y="7804"/>
                    <a:pt x="12336" y="6169"/>
                  </a:cubicBezTo>
                  <a:cubicBezTo>
                    <a:pt x="12336" y="4533"/>
                    <a:pt x="11687" y="2964"/>
                    <a:pt x="10530" y="1808"/>
                  </a:cubicBezTo>
                  <a:cubicBezTo>
                    <a:pt x="9373" y="651"/>
                    <a:pt x="7804" y="1"/>
                    <a:pt x="616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9"/>
            <p:cNvSpPr/>
            <p:nvPr/>
          </p:nvSpPr>
          <p:spPr>
            <a:xfrm>
              <a:off x="7679937" y="4280580"/>
              <a:ext cx="315642" cy="315617"/>
            </a:xfrm>
            <a:custGeom>
              <a:avLst/>
              <a:gdLst/>
              <a:ahLst/>
              <a:cxnLst/>
              <a:rect l="l" t="t" r="r" b="b"/>
              <a:pathLst>
                <a:path w="12337" h="12336" extrusionOk="0">
                  <a:moveTo>
                    <a:pt x="6169" y="1"/>
                  </a:moveTo>
                  <a:cubicBezTo>
                    <a:pt x="4533" y="1"/>
                    <a:pt x="2965" y="650"/>
                    <a:pt x="1808" y="1807"/>
                  </a:cubicBezTo>
                  <a:cubicBezTo>
                    <a:pt x="652" y="2963"/>
                    <a:pt x="1" y="4533"/>
                    <a:pt x="1" y="6168"/>
                  </a:cubicBezTo>
                  <a:cubicBezTo>
                    <a:pt x="1" y="7803"/>
                    <a:pt x="652" y="9373"/>
                    <a:pt x="1808" y="10529"/>
                  </a:cubicBezTo>
                  <a:cubicBezTo>
                    <a:pt x="2965" y="11686"/>
                    <a:pt x="4533" y="12335"/>
                    <a:pt x="6169" y="12335"/>
                  </a:cubicBezTo>
                  <a:cubicBezTo>
                    <a:pt x="7805" y="12335"/>
                    <a:pt x="9374" y="11686"/>
                    <a:pt x="10530" y="10529"/>
                  </a:cubicBezTo>
                  <a:cubicBezTo>
                    <a:pt x="11687" y="9373"/>
                    <a:pt x="12336" y="7803"/>
                    <a:pt x="12336" y="6168"/>
                  </a:cubicBezTo>
                  <a:cubicBezTo>
                    <a:pt x="12336" y="4533"/>
                    <a:pt x="11687" y="2963"/>
                    <a:pt x="10530" y="1807"/>
                  </a:cubicBezTo>
                  <a:cubicBezTo>
                    <a:pt x="9374" y="650"/>
                    <a:pt x="7805" y="1"/>
                    <a:pt x="616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9"/>
            <p:cNvSpPr/>
            <p:nvPr/>
          </p:nvSpPr>
          <p:spPr>
            <a:xfrm>
              <a:off x="7897588" y="3501209"/>
              <a:ext cx="150747" cy="150721"/>
            </a:xfrm>
            <a:custGeom>
              <a:avLst/>
              <a:gdLst/>
              <a:ahLst/>
              <a:cxnLst/>
              <a:rect l="l" t="t" r="r" b="b"/>
              <a:pathLst>
                <a:path w="5892" h="5891" extrusionOk="0">
                  <a:moveTo>
                    <a:pt x="2945" y="1"/>
                  </a:moveTo>
                  <a:cubicBezTo>
                    <a:pt x="1319" y="2"/>
                    <a:pt x="0" y="1319"/>
                    <a:pt x="0" y="2945"/>
                  </a:cubicBezTo>
                  <a:cubicBezTo>
                    <a:pt x="0" y="4571"/>
                    <a:pt x="1319" y="5890"/>
                    <a:pt x="2945" y="5890"/>
                  </a:cubicBezTo>
                  <a:cubicBezTo>
                    <a:pt x="4572" y="5890"/>
                    <a:pt x="5891" y="4571"/>
                    <a:pt x="5891" y="2945"/>
                  </a:cubicBezTo>
                  <a:cubicBezTo>
                    <a:pt x="5891" y="1319"/>
                    <a:pt x="4572" y="1"/>
                    <a:pt x="29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9"/>
            <p:cNvSpPr/>
            <p:nvPr/>
          </p:nvSpPr>
          <p:spPr>
            <a:xfrm>
              <a:off x="7874639" y="3303182"/>
              <a:ext cx="196595" cy="273401"/>
            </a:xfrm>
            <a:custGeom>
              <a:avLst/>
              <a:gdLst/>
              <a:ahLst/>
              <a:cxnLst/>
              <a:rect l="l" t="t" r="r" b="b"/>
              <a:pathLst>
                <a:path w="7684" h="10686" extrusionOk="0">
                  <a:moveTo>
                    <a:pt x="429" y="1"/>
                  </a:moveTo>
                  <a:cubicBezTo>
                    <a:pt x="193" y="1"/>
                    <a:pt x="2" y="193"/>
                    <a:pt x="2" y="428"/>
                  </a:cubicBezTo>
                  <a:lnTo>
                    <a:pt x="2" y="10257"/>
                  </a:lnTo>
                  <a:cubicBezTo>
                    <a:pt x="1" y="10494"/>
                    <a:pt x="193" y="10685"/>
                    <a:pt x="429" y="10685"/>
                  </a:cubicBezTo>
                  <a:lnTo>
                    <a:pt x="7256" y="10685"/>
                  </a:lnTo>
                  <a:cubicBezTo>
                    <a:pt x="7492" y="10685"/>
                    <a:pt x="7684" y="10494"/>
                    <a:pt x="7684" y="10258"/>
                  </a:cubicBezTo>
                  <a:lnTo>
                    <a:pt x="7684" y="428"/>
                  </a:lnTo>
                  <a:cubicBezTo>
                    <a:pt x="7684" y="193"/>
                    <a:pt x="7492" y="1"/>
                    <a:pt x="725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9"/>
            <p:cNvSpPr/>
            <p:nvPr/>
          </p:nvSpPr>
          <p:spPr>
            <a:xfrm>
              <a:off x="7897588" y="3227859"/>
              <a:ext cx="150747" cy="150696"/>
            </a:xfrm>
            <a:custGeom>
              <a:avLst/>
              <a:gdLst/>
              <a:ahLst/>
              <a:cxnLst/>
              <a:rect l="l" t="t" r="r" b="b"/>
              <a:pathLst>
                <a:path w="5892" h="5890" extrusionOk="0">
                  <a:moveTo>
                    <a:pt x="2945" y="0"/>
                  </a:moveTo>
                  <a:cubicBezTo>
                    <a:pt x="1319" y="1"/>
                    <a:pt x="0" y="1319"/>
                    <a:pt x="0" y="2945"/>
                  </a:cubicBezTo>
                  <a:cubicBezTo>
                    <a:pt x="0" y="4572"/>
                    <a:pt x="1319" y="5890"/>
                    <a:pt x="2945" y="5890"/>
                  </a:cubicBezTo>
                  <a:cubicBezTo>
                    <a:pt x="4572" y="5890"/>
                    <a:pt x="5891" y="4572"/>
                    <a:pt x="5891" y="2945"/>
                  </a:cubicBezTo>
                  <a:cubicBezTo>
                    <a:pt x="5891" y="1319"/>
                    <a:pt x="4572" y="0"/>
                    <a:pt x="294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9"/>
            <p:cNvSpPr/>
            <p:nvPr/>
          </p:nvSpPr>
          <p:spPr>
            <a:xfrm>
              <a:off x="7874639" y="3052832"/>
              <a:ext cx="196595" cy="250375"/>
            </a:xfrm>
            <a:custGeom>
              <a:avLst/>
              <a:gdLst/>
              <a:ahLst/>
              <a:cxnLst/>
              <a:rect l="l" t="t" r="r" b="b"/>
              <a:pathLst>
                <a:path w="7684" h="9786" extrusionOk="0">
                  <a:moveTo>
                    <a:pt x="5433" y="0"/>
                  </a:moveTo>
                  <a:cubicBezTo>
                    <a:pt x="2432" y="0"/>
                    <a:pt x="2" y="2432"/>
                    <a:pt x="2" y="5432"/>
                  </a:cubicBezTo>
                  <a:lnTo>
                    <a:pt x="2" y="5947"/>
                  </a:lnTo>
                  <a:cubicBezTo>
                    <a:pt x="1" y="8067"/>
                    <a:pt x="1721" y="9786"/>
                    <a:pt x="3842" y="9786"/>
                  </a:cubicBezTo>
                  <a:cubicBezTo>
                    <a:pt x="5964" y="9786"/>
                    <a:pt x="7684" y="8067"/>
                    <a:pt x="7684" y="5945"/>
                  </a:cubicBezTo>
                  <a:lnTo>
                    <a:pt x="7684" y="2252"/>
                  </a:lnTo>
                  <a:cubicBezTo>
                    <a:pt x="7684" y="1007"/>
                    <a:pt x="6675" y="0"/>
                    <a:pt x="543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9"/>
            <p:cNvSpPr/>
            <p:nvPr/>
          </p:nvSpPr>
          <p:spPr>
            <a:xfrm>
              <a:off x="7380720" y="3562409"/>
              <a:ext cx="775712" cy="857532"/>
            </a:xfrm>
            <a:custGeom>
              <a:avLst/>
              <a:gdLst/>
              <a:ahLst/>
              <a:cxnLst/>
              <a:rect l="l" t="t" r="r" b="b"/>
              <a:pathLst>
                <a:path w="30319" h="33517" extrusionOk="0">
                  <a:moveTo>
                    <a:pt x="14563" y="1"/>
                  </a:moveTo>
                  <a:cubicBezTo>
                    <a:pt x="11174" y="1"/>
                    <a:pt x="7791" y="439"/>
                    <a:pt x="4499" y="1310"/>
                  </a:cubicBezTo>
                  <a:cubicBezTo>
                    <a:pt x="1739" y="2041"/>
                    <a:pt x="1" y="4780"/>
                    <a:pt x="440" y="7603"/>
                  </a:cubicBezTo>
                  <a:lnTo>
                    <a:pt x="2703" y="22170"/>
                  </a:lnTo>
                  <a:cubicBezTo>
                    <a:pt x="3733" y="28787"/>
                    <a:pt x="9438" y="33517"/>
                    <a:pt x="15932" y="33517"/>
                  </a:cubicBezTo>
                  <a:cubicBezTo>
                    <a:pt x="16621" y="33517"/>
                    <a:pt x="17319" y="33464"/>
                    <a:pt x="18021" y="33354"/>
                  </a:cubicBezTo>
                  <a:cubicBezTo>
                    <a:pt x="25319" y="32212"/>
                    <a:pt x="30318" y="25380"/>
                    <a:pt x="29197" y="18079"/>
                  </a:cubicBezTo>
                  <a:lnTo>
                    <a:pt x="26963" y="3512"/>
                  </a:lnTo>
                  <a:cubicBezTo>
                    <a:pt x="26812" y="2523"/>
                    <a:pt x="26095" y="1716"/>
                    <a:pt x="25132" y="1448"/>
                  </a:cubicBezTo>
                  <a:cubicBezTo>
                    <a:pt x="21669" y="481"/>
                    <a:pt x="18113" y="1"/>
                    <a:pt x="14563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9"/>
            <p:cNvSpPr/>
            <p:nvPr/>
          </p:nvSpPr>
          <p:spPr>
            <a:xfrm>
              <a:off x="7776034" y="3889590"/>
              <a:ext cx="478414" cy="435815"/>
            </a:xfrm>
            <a:custGeom>
              <a:avLst/>
              <a:gdLst/>
              <a:ahLst/>
              <a:cxnLst/>
              <a:rect l="l" t="t" r="r" b="b"/>
              <a:pathLst>
                <a:path w="18699" h="17034" extrusionOk="0">
                  <a:moveTo>
                    <a:pt x="9349" y="0"/>
                  </a:moveTo>
                  <a:cubicBezTo>
                    <a:pt x="7170" y="0"/>
                    <a:pt x="4990" y="832"/>
                    <a:pt x="3327" y="2495"/>
                  </a:cubicBezTo>
                  <a:cubicBezTo>
                    <a:pt x="1" y="5821"/>
                    <a:pt x="1" y="11213"/>
                    <a:pt x="3327" y="14539"/>
                  </a:cubicBezTo>
                  <a:cubicBezTo>
                    <a:pt x="4990" y="16202"/>
                    <a:pt x="7170" y="17033"/>
                    <a:pt x="9349" y="17033"/>
                  </a:cubicBezTo>
                  <a:cubicBezTo>
                    <a:pt x="11529" y="17033"/>
                    <a:pt x="13709" y="16202"/>
                    <a:pt x="15372" y="14539"/>
                  </a:cubicBezTo>
                  <a:cubicBezTo>
                    <a:pt x="18698" y="11213"/>
                    <a:pt x="18698" y="5821"/>
                    <a:pt x="15372" y="2495"/>
                  </a:cubicBezTo>
                  <a:cubicBezTo>
                    <a:pt x="13709" y="832"/>
                    <a:pt x="11529" y="0"/>
                    <a:pt x="934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9"/>
            <p:cNvSpPr/>
            <p:nvPr/>
          </p:nvSpPr>
          <p:spPr>
            <a:xfrm>
              <a:off x="8010776" y="3826702"/>
              <a:ext cx="335778" cy="353482"/>
            </a:xfrm>
            <a:custGeom>
              <a:avLst/>
              <a:gdLst/>
              <a:ahLst/>
              <a:cxnLst/>
              <a:rect l="l" t="t" r="r" b="b"/>
              <a:pathLst>
                <a:path w="13124" h="13816" extrusionOk="0">
                  <a:moveTo>
                    <a:pt x="7679" y="0"/>
                  </a:moveTo>
                  <a:cubicBezTo>
                    <a:pt x="5958" y="0"/>
                    <a:pt x="4296" y="935"/>
                    <a:pt x="3445" y="2566"/>
                  </a:cubicBezTo>
                  <a:lnTo>
                    <a:pt x="1218" y="6838"/>
                  </a:lnTo>
                  <a:cubicBezTo>
                    <a:pt x="0" y="9174"/>
                    <a:pt x="907" y="12056"/>
                    <a:pt x="3243" y="13275"/>
                  </a:cubicBezTo>
                  <a:cubicBezTo>
                    <a:pt x="3947" y="13642"/>
                    <a:pt x="4701" y="13816"/>
                    <a:pt x="5444" y="13816"/>
                  </a:cubicBezTo>
                  <a:cubicBezTo>
                    <a:pt x="7165" y="13816"/>
                    <a:pt x="8828" y="12882"/>
                    <a:pt x="9678" y="11250"/>
                  </a:cubicBezTo>
                  <a:lnTo>
                    <a:pt x="11906" y="6978"/>
                  </a:lnTo>
                  <a:cubicBezTo>
                    <a:pt x="13124" y="4643"/>
                    <a:pt x="12218" y="1760"/>
                    <a:pt x="9881" y="542"/>
                  </a:cubicBezTo>
                  <a:cubicBezTo>
                    <a:pt x="9177" y="174"/>
                    <a:pt x="8422" y="0"/>
                    <a:pt x="767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9"/>
            <p:cNvSpPr/>
            <p:nvPr/>
          </p:nvSpPr>
          <p:spPr>
            <a:xfrm>
              <a:off x="8155715" y="3779497"/>
              <a:ext cx="185517" cy="162465"/>
            </a:xfrm>
            <a:custGeom>
              <a:avLst/>
              <a:gdLst/>
              <a:ahLst/>
              <a:cxnLst/>
              <a:rect l="l" t="t" r="r" b="b"/>
              <a:pathLst>
                <a:path w="7251" h="6350" extrusionOk="0">
                  <a:moveTo>
                    <a:pt x="3628" y="0"/>
                  </a:moveTo>
                  <a:cubicBezTo>
                    <a:pt x="2483" y="0"/>
                    <a:pt x="1378" y="622"/>
                    <a:pt x="812" y="1707"/>
                  </a:cubicBezTo>
                  <a:cubicBezTo>
                    <a:pt x="1" y="3262"/>
                    <a:pt x="605" y="5179"/>
                    <a:pt x="2158" y="5990"/>
                  </a:cubicBezTo>
                  <a:cubicBezTo>
                    <a:pt x="2627" y="6234"/>
                    <a:pt x="3128" y="6350"/>
                    <a:pt x="3623" y="6350"/>
                  </a:cubicBezTo>
                  <a:cubicBezTo>
                    <a:pt x="4768" y="6350"/>
                    <a:pt x="5874" y="5729"/>
                    <a:pt x="6440" y="4644"/>
                  </a:cubicBezTo>
                  <a:cubicBezTo>
                    <a:pt x="7250" y="3089"/>
                    <a:pt x="6648" y="1172"/>
                    <a:pt x="5094" y="361"/>
                  </a:cubicBezTo>
                  <a:cubicBezTo>
                    <a:pt x="4625" y="116"/>
                    <a:pt x="4123" y="0"/>
                    <a:pt x="362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9"/>
            <p:cNvSpPr/>
            <p:nvPr/>
          </p:nvSpPr>
          <p:spPr>
            <a:xfrm>
              <a:off x="8133252" y="3548977"/>
              <a:ext cx="275602" cy="324878"/>
            </a:xfrm>
            <a:custGeom>
              <a:avLst/>
              <a:gdLst/>
              <a:ahLst/>
              <a:cxnLst/>
              <a:rect l="l" t="t" r="r" b="b"/>
              <a:pathLst>
                <a:path w="10772" h="12698" extrusionOk="0">
                  <a:moveTo>
                    <a:pt x="7027" y="0"/>
                  </a:moveTo>
                  <a:cubicBezTo>
                    <a:pt x="3820" y="0"/>
                    <a:pt x="1028" y="2369"/>
                    <a:pt x="580" y="5635"/>
                  </a:cubicBezTo>
                  <a:lnTo>
                    <a:pt x="357" y="7280"/>
                  </a:lnTo>
                  <a:cubicBezTo>
                    <a:pt x="1" y="9891"/>
                    <a:pt x="1829" y="12297"/>
                    <a:pt x="4440" y="12653"/>
                  </a:cubicBezTo>
                  <a:cubicBezTo>
                    <a:pt x="4658" y="12683"/>
                    <a:pt x="4876" y="12698"/>
                    <a:pt x="5091" y="12698"/>
                  </a:cubicBezTo>
                  <a:cubicBezTo>
                    <a:pt x="7440" y="12698"/>
                    <a:pt x="9486" y="10963"/>
                    <a:pt x="9813" y="8570"/>
                  </a:cubicBezTo>
                  <a:lnTo>
                    <a:pt x="10588" y="2891"/>
                  </a:lnTo>
                  <a:cubicBezTo>
                    <a:pt x="10771" y="1554"/>
                    <a:pt x="9835" y="321"/>
                    <a:pt x="8498" y="140"/>
                  </a:cubicBezTo>
                  <a:lnTo>
                    <a:pt x="7918" y="61"/>
                  </a:lnTo>
                  <a:cubicBezTo>
                    <a:pt x="7618" y="20"/>
                    <a:pt x="7321" y="0"/>
                    <a:pt x="7027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9"/>
            <p:cNvSpPr/>
            <p:nvPr/>
          </p:nvSpPr>
          <p:spPr>
            <a:xfrm>
              <a:off x="7511127" y="2761342"/>
              <a:ext cx="347316" cy="337645"/>
            </a:xfrm>
            <a:custGeom>
              <a:avLst/>
              <a:gdLst/>
              <a:ahLst/>
              <a:cxnLst/>
              <a:rect l="l" t="t" r="r" b="b"/>
              <a:pathLst>
                <a:path w="13575" h="13197" extrusionOk="0">
                  <a:moveTo>
                    <a:pt x="9489" y="5417"/>
                  </a:moveTo>
                  <a:cubicBezTo>
                    <a:pt x="11526" y="5417"/>
                    <a:pt x="13183" y="7073"/>
                    <a:pt x="13183" y="9111"/>
                  </a:cubicBezTo>
                  <a:cubicBezTo>
                    <a:pt x="13183" y="11148"/>
                    <a:pt x="11526" y="12804"/>
                    <a:pt x="9489" y="12804"/>
                  </a:cubicBezTo>
                  <a:cubicBezTo>
                    <a:pt x="7453" y="12804"/>
                    <a:pt x="5795" y="11148"/>
                    <a:pt x="5795" y="9111"/>
                  </a:cubicBezTo>
                  <a:cubicBezTo>
                    <a:pt x="5795" y="7073"/>
                    <a:pt x="7452" y="5417"/>
                    <a:pt x="9489" y="5417"/>
                  </a:cubicBezTo>
                  <a:close/>
                  <a:moveTo>
                    <a:pt x="0" y="1"/>
                  </a:moveTo>
                  <a:lnTo>
                    <a:pt x="0" y="391"/>
                  </a:lnTo>
                  <a:lnTo>
                    <a:pt x="9291" y="391"/>
                  </a:lnTo>
                  <a:lnTo>
                    <a:pt x="9291" y="5030"/>
                  </a:lnTo>
                  <a:cubicBezTo>
                    <a:pt x="7129" y="5132"/>
                    <a:pt x="5403" y="6923"/>
                    <a:pt x="5403" y="9111"/>
                  </a:cubicBezTo>
                  <a:cubicBezTo>
                    <a:pt x="5403" y="11363"/>
                    <a:pt x="7236" y="13196"/>
                    <a:pt x="9488" y="13196"/>
                  </a:cubicBezTo>
                  <a:cubicBezTo>
                    <a:pt x="11741" y="13196"/>
                    <a:pt x="13574" y="11363"/>
                    <a:pt x="13574" y="9111"/>
                  </a:cubicBezTo>
                  <a:cubicBezTo>
                    <a:pt x="13575" y="6924"/>
                    <a:pt x="11846" y="5133"/>
                    <a:pt x="9684" y="5030"/>
                  </a:cubicBezTo>
                  <a:lnTo>
                    <a:pt x="9684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9"/>
            <p:cNvSpPr/>
            <p:nvPr/>
          </p:nvSpPr>
          <p:spPr>
            <a:xfrm>
              <a:off x="7251311" y="3177431"/>
              <a:ext cx="209106" cy="209081"/>
            </a:xfrm>
            <a:custGeom>
              <a:avLst/>
              <a:gdLst/>
              <a:ahLst/>
              <a:cxnLst/>
              <a:rect l="l" t="t" r="r" b="b"/>
              <a:pathLst>
                <a:path w="8173" h="8172" extrusionOk="0">
                  <a:moveTo>
                    <a:pt x="4086" y="391"/>
                  </a:moveTo>
                  <a:cubicBezTo>
                    <a:pt x="6122" y="391"/>
                    <a:pt x="7780" y="2049"/>
                    <a:pt x="7780" y="4086"/>
                  </a:cubicBezTo>
                  <a:cubicBezTo>
                    <a:pt x="7780" y="6124"/>
                    <a:pt x="6122" y="7780"/>
                    <a:pt x="4086" y="7780"/>
                  </a:cubicBezTo>
                  <a:cubicBezTo>
                    <a:pt x="2050" y="7780"/>
                    <a:pt x="392" y="6124"/>
                    <a:pt x="392" y="4086"/>
                  </a:cubicBezTo>
                  <a:cubicBezTo>
                    <a:pt x="392" y="2049"/>
                    <a:pt x="2049" y="391"/>
                    <a:pt x="4086" y="391"/>
                  </a:cubicBezTo>
                  <a:close/>
                  <a:moveTo>
                    <a:pt x="4086" y="1"/>
                  </a:moveTo>
                  <a:cubicBezTo>
                    <a:pt x="1834" y="1"/>
                    <a:pt x="1" y="1834"/>
                    <a:pt x="1" y="4086"/>
                  </a:cubicBezTo>
                  <a:cubicBezTo>
                    <a:pt x="1" y="6339"/>
                    <a:pt x="1834" y="8172"/>
                    <a:pt x="4086" y="8172"/>
                  </a:cubicBezTo>
                  <a:cubicBezTo>
                    <a:pt x="6339" y="8172"/>
                    <a:pt x="8172" y="6339"/>
                    <a:pt x="8172" y="4086"/>
                  </a:cubicBezTo>
                  <a:cubicBezTo>
                    <a:pt x="8172" y="1834"/>
                    <a:pt x="6339" y="1"/>
                    <a:pt x="4086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9"/>
            <p:cNvSpPr/>
            <p:nvPr/>
          </p:nvSpPr>
          <p:spPr>
            <a:xfrm>
              <a:off x="7841173" y="3077906"/>
              <a:ext cx="528663" cy="209106"/>
            </a:xfrm>
            <a:custGeom>
              <a:avLst/>
              <a:gdLst/>
              <a:ahLst/>
              <a:cxnLst/>
              <a:rect l="l" t="t" r="r" b="b"/>
              <a:pathLst>
                <a:path w="20663" h="8173" extrusionOk="0">
                  <a:moveTo>
                    <a:pt x="4085" y="391"/>
                  </a:moveTo>
                  <a:cubicBezTo>
                    <a:pt x="6121" y="391"/>
                    <a:pt x="7779" y="2048"/>
                    <a:pt x="7779" y="4085"/>
                  </a:cubicBezTo>
                  <a:cubicBezTo>
                    <a:pt x="7779" y="6123"/>
                    <a:pt x="6121" y="7779"/>
                    <a:pt x="4085" y="7779"/>
                  </a:cubicBezTo>
                  <a:cubicBezTo>
                    <a:pt x="2048" y="7779"/>
                    <a:pt x="391" y="6123"/>
                    <a:pt x="391" y="4085"/>
                  </a:cubicBezTo>
                  <a:cubicBezTo>
                    <a:pt x="391" y="2048"/>
                    <a:pt x="2047" y="391"/>
                    <a:pt x="4085" y="391"/>
                  </a:cubicBezTo>
                  <a:close/>
                  <a:moveTo>
                    <a:pt x="4086" y="1"/>
                  </a:moveTo>
                  <a:cubicBezTo>
                    <a:pt x="1834" y="1"/>
                    <a:pt x="0" y="1834"/>
                    <a:pt x="0" y="4087"/>
                  </a:cubicBezTo>
                  <a:cubicBezTo>
                    <a:pt x="0" y="6339"/>
                    <a:pt x="1834" y="8172"/>
                    <a:pt x="4086" y="8172"/>
                  </a:cubicBezTo>
                  <a:cubicBezTo>
                    <a:pt x="6311" y="8172"/>
                    <a:pt x="8124" y="6385"/>
                    <a:pt x="8169" y="4170"/>
                  </a:cubicBezTo>
                  <a:lnTo>
                    <a:pt x="11638" y="701"/>
                  </a:lnTo>
                  <a:lnTo>
                    <a:pt x="20662" y="701"/>
                  </a:lnTo>
                  <a:lnTo>
                    <a:pt x="20662" y="309"/>
                  </a:lnTo>
                  <a:lnTo>
                    <a:pt x="11477" y="309"/>
                  </a:lnTo>
                  <a:lnTo>
                    <a:pt x="8146" y="3639"/>
                  </a:lnTo>
                  <a:cubicBezTo>
                    <a:pt x="7923" y="1596"/>
                    <a:pt x="6187" y="1"/>
                    <a:pt x="4086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9"/>
            <p:cNvSpPr/>
            <p:nvPr/>
          </p:nvSpPr>
          <p:spPr>
            <a:xfrm>
              <a:off x="8123939" y="3441059"/>
              <a:ext cx="334729" cy="280156"/>
            </a:xfrm>
            <a:custGeom>
              <a:avLst/>
              <a:gdLst/>
              <a:ahLst/>
              <a:cxnLst/>
              <a:rect l="l" t="t" r="r" b="b"/>
              <a:pathLst>
                <a:path w="13083" h="10950" extrusionOk="0">
                  <a:moveTo>
                    <a:pt x="4086" y="3168"/>
                  </a:moveTo>
                  <a:cubicBezTo>
                    <a:pt x="6123" y="3168"/>
                    <a:pt x="7780" y="4825"/>
                    <a:pt x="7780" y="6863"/>
                  </a:cubicBezTo>
                  <a:cubicBezTo>
                    <a:pt x="7780" y="8900"/>
                    <a:pt x="6124" y="10556"/>
                    <a:pt x="4086" y="10556"/>
                  </a:cubicBezTo>
                  <a:cubicBezTo>
                    <a:pt x="2050" y="10556"/>
                    <a:pt x="392" y="8900"/>
                    <a:pt x="392" y="6863"/>
                  </a:cubicBezTo>
                  <a:cubicBezTo>
                    <a:pt x="392" y="4826"/>
                    <a:pt x="2048" y="3168"/>
                    <a:pt x="4086" y="3168"/>
                  </a:cubicBezTo>
                  <a:close/>
                  <a:moveTo>
                    <a:pt x="7780" y="1"/>
                  </a:moveTo>
                  <a:lnTo>
                    <a:pt x="7780" y="5119"/>
                  </a:lnTo>
                  <a:cubicBezTo>
                    <a:pt x="7125" y="3737"/>
                    <a:pt x="5715" y="2778"/>
                    <a:pt x="4086" y="2778"/>
                  </a:cubicBezTo>
                  <a:cubicBezTo>
                    <a:pt x="1834" y="2778"/>
                    <a:pt x="0" y="4611"/>
                    <a:pt x="0" y="6864"/>
                  </a:cubicBezTo>
                  <a:cubicBezTo>
                    <a:pt x="0" y="9116"/>
                    <a:pt x="1834" y="10949"/>
                    <a:pt x="4086" y="10949"/>
                  </a:cubicBezTo>
                  <a:cubicBezTo>
                    <a:pt x="6338" y="10949"/>
                    <a:pt x="8172" y="9116"/>
                    <a:pt x="8172" y="6864"/>
                  </a:cubicBezTo>
                  <a:lnTo>
                    <a:pt x="8172" y="392"/>
                  </a:lnTo>
                  <a:lnTo>
                    <a:pt x="13083" y="392"/>
                  </a:lnTo>
                  <a:lnTo>
                    <a:pt x="13083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9"/>
            <p:cNvSpPr/>
            <p:nvPr/>
          </p:nvSpPr>
          <p:spPr>
            <a:xfrm>
              <a:off x="8134096" y="3022591"/>
              <a:ext cx="235663" cy="30856"/>
            </a:xfrm>
            <a:custGeom>
              <a:avLst/>
              <a:gdLst/>
              <a:ahLst/>
              <a:cxnLst/>
              <a:rect l="l" t="t" r="r" b="b"/>
              <a:pathLst>
                <a:path w="9211" h="1206" extrusionOk="0">
                  <a:moveTo>
                    <a:pt x="0" y="1"/>
                  </a:moveTo>
                  <a:lnTo>
                    <a:pt x="0" y="1205"/>
                  </a:lnTo>
                  <a:lnTo>
                    <a:pt x="9211" y="1205"/>
                  </a:lnTo>
                  <a:lnTo>
                    <a:pt x="921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9"/>
            <p:cNvSpPr/>
            <p:nvPr/>
          </p:nvSpPr>
          <p:spPr>
            <a:xfrm>
              <a:off x="8327954" y="3386717"/>
              <a:ext cx="130688" cy="30856"/>
            </a:xfrm>
            <a:custGeom>
              <a:avLst/>
              <a:gdLst/>
              <a:ahLst/>
              <a:cxnLst/>
              <a:rect l="l" t="t" r="r" b="b"/>
              <a:pathLst>
                <a:path w="5108" h="1206" extrusionOk="0">
                  <a:moveTo>
                    <a:pt x="1" y="0"/>
                  </a:moveTo>
                  <a:lnTo>
                    <a:pt x="1" y="1205"/>
                  </a:lnTo>
                  <a:lnTo>
                    <a:pt x="5108" y="1205"/>
                  </a:lnTo>
                  <a:lnTo>
                    <a:pt x="510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9"/>
            <p:cNvSpPr/>
            <p:nvPr/>
          </p:nvSpPr>
          <p:spPr>
            <a:xfrm>
              <a:off x="7511153" y="2705260"/>
              <a:ext cx="242316" cy="30830"/>
            </a:xfrm>
            <a:custGeom>
              <a:avLst/>
              <a:gdLst/>
              <a:ahLst/>
              <a:cxnLst/>
              <a:rect l="l" t="t" r="r" b="b"/>
              <a:pathLst>
                <a:path w="9471" h="1205" extrusionOk="0">
                  <a:moveTo>
                    <a:pt x="0" y="0"/>
                  </a:moveTo>
                  <a:lnTo>
                    <a:pt x="0" y="1205"/>
                  </a:lnTo>
                  <a:lnTo>
                    <a:pt x="9470" y="1205"/>
                  </a:lnTo>
                  <a:lnTo>
                    <a:pt x="947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9"/>
            <p:cNvSpPr/>
            <p:nvPr/>
          </p:nvSpPr>
          <p:spPr>
            <a:xfrm>
              <a:off x="6792879" y="4093630"/>
              <a:ext cx="785485" cy="549156"/>
            </a:xfrm>
            <a:custGeom>
              <a:avLst/>
              <a:gdLst/>
              <a:ahLst/>
              <a:cxnLst/>
              <a:rect l="l" t="t" r="r" b="b"/>
              <a:pathLst>
                <a:path w="30701" h="21464" extrusionOk="0">
                  <a:moveTo>
                    <a:pt x="648" y="1"/>
                  </a:moveTo>
                  <a:cubicBezTo>
                    <a:pt x="617" y="1"/>
                    <a:pt x="586" y="3"/>
                    <a:pt x="554" y="8"/>
                  </a:cubicBezTo>
                  <a:cubicBezTo>
                    <a:pt x="226" y="58"/>
                    <a:pt x="1" y="367"/>
                    <a:pt x="53" y="696"/>
                  </a:cubicBezTo>
                  <a:cubicBezTo>
                    <a:pt x="108" y="1050"/>
                    <a:pt x="133" y="1429"/>
                    <a:pt x="158" y="1829"/>
                  </a:cubicBezTo>
                  <a:cubicBezTo>
                    <a:pt x="222" y="2828"/>
                    <a:pt x="287" y="3860"/>
                    <a:pt x="866" y="4655"/>
                  </a:cubicBezTo>
                  <a:cubicBezTo>
                    <a:pt x="1447" y="5452"/>
                    <a:pt x="2410" y="5834"/>
                    <a:pt x="3343" y="6201"/>
                  </a:cubicBezTo>
                  <a:cubicBezTo>
                    <a:pt x="4084" y="6495"/>
                    <a:pt x="4787" y="6772"/>
                    <a:pt x="5186" y="7216"/>
                  </a:cubicBezTo>
                  <a:cubicBezTo>
                    <a:pt x="5586" y="7659"/>
                    <a:pt x="5790" y="8387"/>
                    <a:pt x="6004" y="9157"/>
                  </a:cubicBezTo>
                  <a:cubicBezTo>
                    <a:pt x="6273" y="10123"/>
                    <a:pt x="6552" y="11119"/>
                    <a:pt x="7284" y="11779"/>
                  </a:cubicBezTo>
                  <a:cubicBezTo>
                    <a:pt x="8016" y="12438"/>
                    <a:pt x="9036" y="12611"/>
                    <a:pt x="10022" y="12778"/>
                  </a:cubicBezTo>
                  <a:cubicBezTo>
                    <a:pt x="10812" y="12911"/>
                    <a:pt x="11557" y="13038"/>
                    <a:pt x="12042" y="13391"/>
                  </a:cubicBezTo>
                  <a:cubicBezTo>
                    <a:pt x="12522" y="13740"/>
                    <a:pt x="12870" y="14409"/>
                    <a:pt x="13239" y="15116"/>
                  </a:cubicBezTo>
                  <a:cubicBezTo>
                    <a:pt x="13703" y="16006"/>
                    <a:pt x="14182" y="16925"/>
                    <a:pt x="15039" y="17420"/>
                  </a:cubicBezTo>
                  <a:cubicBezTo>
                    <a:pt x="15651" y="17775"/>
                    <a:pt x="16358" y="17852"/>
                    <a:pt x="17078" y="17852"/>
                  </a:cubicBezTo>
                  <a:cubicBezTo>
                    <a:pt x="17358" y="17852"/>
                    <a:pt x="17640" y="17840"/>
                    <a:pt x="17920" y="17829"/>
                  </a:cubicBezTo>
                  <a:cubicBezTo>
                    <a:pt x="18192" y="17818"/>
                    <a:pt x="18460" y="17807"/>
                    <a:pt x="18715" y="17807"/>
                  </a:cubicBezTo>
                  <a:cubicBezTo>
                    <a:pt x="19211" y="17807"/>
                    <a:pt x="19664" y="17848"/>
                    <a:pt x="20027" y="18009"/>
                  </a:cubicBezTo>
                  <a:cubicBezTo>
                    <a:pt x="20566" y="18250"/>
                    <a:pt x="21046" y="18830"/>
                    <a:pt x="21552" y="19443"/>
                  </a:cubicBezTo>
                  <a:cubicBezTo>
                    <a:pt x="22191" y="20218"/>
                    <a:pt x="22854" y="21020"/>
                    <a:pt x="23798" y="21327"/>
                  </a:cubicBezTo>
                  <a:cubicBezTo>
                    <a:pt x="24100" y="21424"/>
                    <a:pt x="24407" y="21464"/>
                    <a:pt x="24719" y="21464"/>
                  </a:cubicBezTo>
                  <a:cubicBezTo>
                    <a:pt x="25372" y="21464"/>
                    <a:pt x="26040" y="21291"/>
                    <a:pt x="26693" y="21122"/>
                  </a:cubicBezTo>
                  <a:cubicBezTo>
                    <a:pt x="27299" y="20966"/>
                    <a:pt x="27877" y="20817"/>
                    <a:pt x="28382" y="20817"/>
                  </a:cubicBezTo>
                  <a:cubicBezTo>
                    <a:pt x="28528" y="20817"/>
                    <a:pt x="28667" y="20829"/>
                    <a:pt x="28799" y="20857"/>
                  </a:cubicBezTo>
                  <a:cubicBezTo>
                    <a:pt x="29058" y="20913"/>
                    <a:pt x="29349" y="21046"/>
                    <a:pt x="29684" y="21266"/>
                  </a:cubicBezTo>
                  <a:cubicBezTo>
                    <a:pt x="29786" y="21333"/>
                    <a:pt x="29901" y="21365"/>
                    <a:pt x="30014" y="21365"/>
                  </a:cubicBezTo>
                  <a:cubicBezTo>
                    <a:pt x="30210" y="21365"/>
                    <a:pt x="30403" y="21269"/>
                    <a:pt x="30518" y="21092"/>
                  </a:cubicBezTo>
                  <a:cubicBezTo>
                    <a:pt x="30701" y="20813"/>
                    <a:pt x="30623" y="20439"/>
                    <a:pt x="30344" y="20258"/>
                  </a:cubicBezTo>
                  <a:cubicBezTo>
                    <a:pt x="29875" y="19950"/>
                    <a:pt x="29464" y="19767"/>
                    <a:pt x="29050" y="19679"/>
                  </a:cubicBezTo>
                  <a:cubicBezTo>
                    <a:pt x="28830" y="19633"/>
                    <a:pt x="28608" y="19613"/>
                    <a:pt x="28385" y="19613"/>
                  </a:cubicBezTo>
                  <a:cubicBezTo>
                    <a:pt x="27724" y="19613"/>
                    <a:pt x="27050" y="19786"/>
                    <a:pt x="26394" y="19955"/>
                  </a:cubicBezTo>
                  <a:cubicBezTo>
                    <a:pt x="25794" y="20109"/>
                    <a:pt x="25220" y="20257"/>
                    <a:pt x="24722" y="20257"/>
                  </a:cubicBezTo>
                  <a:cubicBezTo>
                    <a:pt x="24525" y="20257"/>
                    <a:pt x="24340" y="20234"/>
                    <a:pt x="24171" y="20180"/>
                  </a:cubicBezTo>
                  <a:cubicBezTo>
                    <a:pt x="23561" y="19982"/>
                    <a:pt x="23037" y="19348"/>
                    <a:pt x="22482" y="18676"/>
                  </a:cubicBezTo>
                  <a:cubicBezTo>
                    <a:pt x="21908" y="17983"/>
                    <a:pt x="21316" y="17265"/>
                    <a:pt x="20518" y="16909"/>
                  </a:cubicBezTo>
                  <a:cubicBezTo>
                    <a:pt x="19959" y="16660"/>
                    <a:pt x="19339" y="16602"/>
                    <a:pt x="18710" y="16602"/>
                  </a:cubicBezTo>
                  <a:cubicBezTo>
                    <a:pt x="18430" y="16602"/>
                    <a:pt x="18148" y="16614"/>
                    <a:pt x="17870" y="16625"/>
                  </a:cubicBezTo>
                  <a:cubicBezTo>
                    <a:pt x="17598" y="16636"/>
                    <a:pt x="17331" y="16647"/>
                    <a:pt x="17076" y="16647"/>
                  </a:cubicBezTo>
                  <a:cubicBezTo>
                    <a:pt x="16519" y="16647"/>
                    <a:pt x="16017" y="16595"/>
                    <a:pt x="15642" y="16378"/>
                  </a:cubicBezTo>
                  <a:cubicBezTo>
                    <a:pt x="15088" y="16058"/>
                    <a:pt x="14710" y="15330"/>
                    <a:pt x="14308" y="14560"/>
                  </a:cubicBezTo>
                  <a:cubicBezTo>
                    <a:pt x="13891" y="13760"/>
                    <a:pt x="13459" y="12933"/>
                    <a:pt x="12750" y="12417"/>
                  </a:cubicBezTo>
                  <a:cubicBezTo>
                    <a:pt x="12038" y="11898"/>
                    <a:pt x="11116" y="11741"/>
                    <a:pt x="10224" y="11590"/>
                  </a:cubicBezTo>
                  <a:cubicBezTo>
                    <a:pt x="9368" y="11445"/>
                    <a:pt x="8562" y="11307"/>
                    <a:pt x="8090" y="10883"/>
                  </a:cubicBezTo>
                  <a:cubicBezTo>
                    <a:pt x="7618" y="10456"/>
                    <a:pt x="7398" y="9668"/>
                    <a:pt x="7165" y="8832"/>
                  </a:cubicBezTo>
                  <a:cubicBezTo>
                    <a:pt x="6922" y="7962"/>
                    <a:pt x="6671" y="7064"/>
                    <a:pt x="6082" y="6409"/>
                  </a:cubicBezTo>
                  <a:cubicBezTo>
                    <a:pt x="5492" y="5755"/>
                    <a:pt x="4625" y="5412"/>
                    <a:pt x="3785" y="5080"/>
                  </a:cubicBezTo>
                  <a:cubicBezTo>
                    <a:pt x="2978" y="4761"/>
                    <a:pt x="2215" y="4460"/>
                    <a:pt x="1840" y="3945"/>
                  </a:cubicBezTo>
                  <a:cubicBezTo>
                    <a:pt x="1468" y="3434"/>
                    <a:pt x="1416" y="2618"/>
                    <a:pt x="1360" y="1753"/>
                  </a:cubicBezTo>
                  <a:cubicBezTo>
                    <a:pt x="1334" y="1342"/>
                    <a:pt x="1307" y="917"/>
                    <a:pt x="1243" y="509"/>
                  </a:cubicBezTo>
                  <a:cubicBezTo>
                    <a:pt x="1197" y="212"/>
                    <a:pt x="941" y="1"/>
                    <a:pt x="64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9"/>
            <p:cNvSpPr/>
            <p:nvPr/>
          </p:nvSpPr>
          <p:spPr>
            <a:xfrm>
              <a:off x="7950626" y="2402999"/>
              <a:ext cx="785460" cy="549131"/>
            </a:xfrm>
            <a:custGeom>
              <a:avLst/>
              <a:gdLst/>
              <a:ahLst/>
              <a:cxnLst/>
              <a:rect l="l" t="t" r="r" b="b"/>
              <a:pathLst>
                <a:path w="30700" h="21463" extrusionOk="0">
                  <a:moveTo>
                    <a:pt x="5981" y="0"/>
                  </a:moveTo>
                  <a:cubicBezTo>
                    <a:pt x="5329" y="0"/>
                    <a:pt x="4660" y="172"/>
                    <a:pt x="4008" y="341"/>
                  </a:cubicBezTo>
                  <a:cubicBezTo>
                    <a:pt x="3402" y="496"/>
                    <a:pt x="2824" y="645"/>
                    <a:pt x="2319" y="645"/>
                  </a:cubicBezTo>
                  <a:cubicBezTo>
                    <a:pt x="2174" y="645"/>
                    <a:pt x="2034" y="633"/>
                    <a:pt x="1902" y="605"/>
                  </a:cubicBezTo>
                  <a:cubicBezTo>
                    <a:pt x="1642" y="550"/>
                    <a:pt x="1353" y="416"/>
                    <a:pt x="1017" y="196"/>
                  </a:cubicBezTo>
                  <a:cubicBezTo>
                    <a:pt x="915" y="130"/>
                    <a:pt x="800" y="98"/>
                    <a:pt x="687" y="98"/>
                  </a:cubicBezTo>
                  <a:cubicBezTo>
                    <a:pt x="490" y="98"/>
                    <a:pt x="298" y="194"/>
                    <a:pt x="183" y="371"/>
                  </a:cubicBezTo>
                  <a:cubicBezTo>
                    <a:pt x="1" y="650"/>
                    <a:pt x="78" y="1023"/>
                    <a:pt x="357" y="1205"/>
                  </a:cubicBezTo>
                  <a:cubicBezTo>
                    <a:pt x="825" y="1513"/>
                    <a:pt x="1238" y="1696"/>
                    <a:pt x="1652" y="1783"/>
                  </a:cubicBezTo>
                  <a:cubicBezTo>
                    <a:pt x="1871" y="1830"/>
                    <a:pt x="2093" y="1849"/>
                    <a:pt x="2317" y="1849"/>
                  </a:cubicBezTo>
                  <a:cubicBezTo>
                    <a:pt x="2978" y="1849"/>
                    <a:pt x="3651" y="1677"/>
                    <a:pt x="4307" y="1508"/>
                  </a:cubicBezTo>
                  <a:cubicBezTo>
                    <a:pt x="4907" y="1354"/>
                    <a:pt x="5481" y="1206"/>
                    <a:pt x="5979" y="1206"/>
                  </a:cubicBezTo>
                  <a:cubicBezTo>
                    <a:pt x="6176" y="1206"/>
                    <a:pt x="6360" y="1229"/>
                    <a:pt x="6529" y="1284"/>
                  </a:cubicBezTo>
                  <a:cubicBezTo>
                    <a:pt x="7140" y="1482"/>
                    <a:pt x="7664" y="2115"/>
                    <a:pt x="8219" y="2787"/>
                  </a:cubicBezTo>
                  <a:cubicBezTo>
                    <a:pt x="8791" y="3479"/>
                    <a:pt x="9384" y="4197"/>
                    <a:pt x="10183" y="4553"/>
                  </a:cubicBezTo>
                  <a:cubicBezTo>
                    <a:pt x="10741" y="4802"/>
                    <a:pt x="11360" y="4860"/>
                    <a:pt x="11987" y="4860"/>
                  </a:cubicBezTo>
                  <a:cubicBezTo>
                    <a:pt x="12268" y="4860"/>
                    <a:pt x="12551" y="4848"/>
                    <a:pt x="12831" y="4837"/>
                  </a:cubicBezTo>
                  <a:cubicBezTo>
                    <a:pt x="13101" y="4826"/>
                    <a:pt x="13368" y="4815"/>
                    <a:pt x="13622" y="4815"/>
                  </a:cubicBezTo>
                  <a:cubicBezTo>
                    <a:pt x="14180" y="4815"/>
                    <a:pt x="14683" y="4867"/>
                    <a:pt x="15059" y="5085"/>
                  </a:cubicBezTo>
                  <a:cubicBezTo>
                    <a:pt x="15611" y="5405"/>
                    <a:pt x="15989" y="6133"/>
                    <a:pt x="16391" y="6903"/>
                  </a:cubicBezTo>
                  <a:cubicBezTo>
                    <a:pt x="16809" y="7702"/>
                    <a:pt x="17240" y="8529"/>
                    <a:pt x="17950" y="9046"/>
                  </a:cubicBezTo>
                  <a:cubicBezTo>
                    <a:pt x="18662" y="9565"/>
                    <a:pt x="19583" y="9722"/>
                    <a:pt x="20476" y="9873"/>
                  </a:cubicBezTo>
                  <a:cubicBezTo>
                    <a:pt x="21331" y="10017"/>
                    <a:pt x="22137" y="10156"/>
                    <a:pt x="22609" y="10580"/>
                  </a:cubicBezTo>
                  <a:cubicBezTo>
                    <a:pt x="23081" y="11005"/>
                    <a:pt x="23301" y="11793"/>
                    <a:pt x="23535" y="12629"/>
                  </a:cubicBezTo>
                  <a:cubicBezTo>
                    <a:pt x="23777" y="13500"/>
                    <a:pt x="24028" y="14400"/>
                    <a:pt x="24618" y="15054"/>
                  </a:cubicBezTo>
                  <a:cubicBezTo>
                    <a:pt x="25207" y="15708"/>
                    <a:pt x="26075" y="16051"/>
                    <a:pt x="26914" y="16382"/>
                  </a:cubicBezTo>
                  <a:cubicBezTo>
                    <a:pt x="27721" y="16701"/>
                    <a:pt x="28485" y="17003"/>
                    <a:pt x="28859" y="17517"/>
                  </a:cubicBezTo>
                  <a:cubicBezTo>
                    <a:pt x="29233" y="18030"/>
                    <a:pt x="29285" y="18846"/>
                    <a:pt x="29340" y="19710"/>
                  </a:cubicBezTo>
                  <a:cubicBezTo>
                    <a:pt x="29366" y="20121"/>
                    <a:pt x="29393" y="20545"/>
                    <a:pt x="29458" y="20953"/>
                  </a:cubicBezTo>
                  <a:cubicBezTo>
                    <a:pt x="29505" y="21251"/>
                    <a:pt x="29760" y="21462"/>
                    <a:pt x="30052" y="21462"/>
                  </a:cubicBezTo>
                  <a:cubicBezTo>
                    <a:pt x="30083" y="21462"/>
                    <a:pt x="30115" y="21460"/>
                    <a:pt x="30145" y="21456"/>
                  </a:cubicBezTo>
                  <a:cubicBezTo>
                    <a:pt x="30474" y="21405"/>
                    <a:pt x="30699" y="21096"/>
                    <a:pt x="30647" y="20768"/>
                  </a:cubicBezTo>
                  <a:cubicBezTo>
                    <a:pt x="30592" y="20413"/>
                    <a:pt x="30566" y="20035"/>
                    <a:pt x="30542" y="19633"/>
                  </a:cubicBezTo>
                  <a:cubicBezTo>
                    <a:pt x="30477" y="18636"/>
                    <a:pt x="30412" y="17604"/>
                    <a:pt x="29833" y="16809"/>
                  </a:cubicBezTo>
                  <a:cubicBezTo>
                    <a:pt x="29252" y="16012"/>
                    <a:pt x="28290" y="15631"/>
                    <a:pt x="27358" y="15263"/>
                  </a:cubicBezTo>
                  <a:cubicBezTo>
                    <a:pt x="26615" y="14969"/>
                    <a:pt x="25913" y="14692"/>
                    <a:pt x="25514" y="14249"/>
                  </a:cubicBezTo>
                  <a:cubicBezTo>
                    <a:pt x="25113" y="13805"/>
                    <a:pt x="24909" y="13076"/>
                    <a:pt x="24695" y="12306"/>
                  </a:cubicBezTo>
                  <a:cubicBezTo>
                    <a:pt x="24426" y="11342"/>
                    <a:pt x="24148" y="10345"/>
                    <a:pt x="23416" y="9685"/>
                  </a:cubicBezTo>
                  <a:cubicBezTo>
                    <a:pt x="22683" y="9026"/>
                    <a:pt x="21664" y="8854"/>
                    <a:pt x="20677" y="8686"/>
                  </a:cubicBezTo>
                  <a:cubicBezTo>
                    <a:pt x="19889" y="8553"/>
                    <a:pt x="19144" y="8425"/>
                    <a:pt x="18659" y="8073"/>
                  </a:cubicBezTo>
                  <a:cubicBezTo>
                    <a:pt x="18179" y="7723"/>
                    <a:pt x="17831" y="7055"/>
                    <a:pt x="17461" y="6348"/>
                  </a:cubicBezTo>
                  <a:cubicBezTo>
                    <a:pt x="16998" y="5458"/>
                    <a:pt x="16518" y="4539"/>
                    <a:pt x="15662" y="4044"/>
                  </a:cubicBezTo>
                  <a:cubicBezTo>
                    <a:pt x="15050" y="3689"/>
                    <a:pt x="14344" y="3612"/>
                    <a:pt x="13623" y="3612"/>
                  </a:cubicBezTo>
                  <a:cubicBezTo>
                    <a:pt x="13343" y="3612"/>
                    <a:pt x="13061" y="3624"/>
                    <a:pt x="12781" y="3636"/>
                  </a:cubicBezTo>
                  <a:cubicBezTo>
                    <a:pt x="12509" y="3647"/>
                    <a:pt x="12242" y="3657"/>
                    <a:pt x="11987" y="3657"/>
                  </a:cubicBezTo>
                  <a:cubicBezTo>
                    <a:pt x="11490" y="3657"/>
                    <a:pt x="11036" y="3616"/>
                    <a:pt x="10675" y="3454"/>
                  </a:cubicBezTo>
                  <a:cubicBezTo>
                    <a:pt x="10135" y="3213"/>
                    <a:pt x="9655" y="2634"/>
                    <a:pt x="9148" y="2021"/>
                  </a:cubicBezTo>
                  <a:cubicBezTo>
                    <a:pt x="8508" y="1246"/>
                    <a:pt x="7847" y="445"/>
                    <a:pt x="6903" y="138"/>
                  </a:cubicBezTo>
                  <a:cubicBezTo>
                    <a:pt x="6602" y="40"/>
                    <a:pt x="6293" y="0"/>
                    <a:pt x="598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9"/>
            <p:cNvSpPr/>
            <p:nvPr/>
          </p:nvSpPr>
          <p:spPr>
            <a:xfrm>
              <a:off x="7726425" y="4606968"/>
              <a:ext cx="76141" cy="76141"/>
            </a:xfrm>
            <a:custGeom>
              <a:avLst/>
              <a:gdLst/>
              <a:ahLst/>
              <a:cxnLst/>
              <a:rect l="l" t="t" r="r" b="b"/>
              <a:pathLst>
                <a:path w="2976" h="2976" extrusionOk="0">
                  <a:moveTo>
                    <a:pt x="1488" y="301"/>
                  </a:moveTo>
                  <a:cubicBezTo>
                    <a:pt x="2142" y="301"/>
                    <a:pt x="2674" y="833"/>
                    <a:pt x="2674" y="1488"/>
                  </a:cubicBezTo>
                  <a:cubicBezTo>
                    <a:pt x="2674" y="2143"/>
                    <a:pt x="2142" y="2674"/>
                    <a:pt x="1488" y="2674"/>
                  </a:cubicBezTo>
                  <a:cubicBezTo>
                    <a:pt x="833" y="2674"/>
                    <a:pt x="301" y="2143"/>
                    <a:pt x="301" y="1488"/>
                  </a:cubicBezTo>
                  <a:cubicBezTo>
                    <a:pt x="301" y="833"/>
                    <a:pt x="834" y="301"/>
                    <a:pt x="1488" y="301"/>
                  </a:cubicBezTo>
                  <a:close/>
                  <a:moveTo>
                    <a:pt x="1488" y="0"/>
                  </a:moveTo>
                  <a:cubicBezTo>
                    <a:pt x="668" y="0"/>
                    <a:pt x="0" y="668"/>
                    <a:pt x="0" y="1488"/>
                  </a:cubicBezTo>
                  <a:cubicBezTo>
                    <a:pt x="0" y="2307"/>
                    <a:pt x="668" y="2975"/>
                    <a:pt x="1488" y="2975"/>
                  </a:cubicBezTo>
                  <a:cubicBezTo>
                    <a:pt x="2307" y="2975"/>
                    <a:pt x="2976" y="2307"/>
                    <a:pt x="2976" y="1488"/>
                  </a:cubicBezTo>
                  <a:cubicBezTo>
                    <a:pt x="2976" y="668"/>
                    <a:pt x="2307" y="0"/>
                    <a:pt x="148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9"/>
            <p:cNvSpPr/>
            <p:nvPr/>
          </p:nvSpPr>
          <p:spPr>
            <a:xfrm>
              <a:off x="7831502" y="4667988"/>
              <a:ext cx="76141" cy="76141"/>
            </a:xfrm>
            <a:custGeom>
              <a:avLst/>
              <a:gdLst/>
              <a:ahLst/>
              <a:cxnLst/>
              <a:rect l="l" t="t" r="r" b="b"/>
              <a:pathLst>
                <a:path w="2976" h="2976" extrusionOk="0">
                  <a:moveTo>
                    <a:pt x="1488" y="302"/>
                  </a:moveTo>
                  <a:cubicBezTo>
                    <a:pt x="2142" y="302"/>
                    <a:pt x="2674" y="835"/>
                    <a:pt x="2674" y="1488"/>
                  </a:cubicBezTo>
                  <a:cubicBezTo>
                    <a:pt x="2674" y="2143"/>
                    <a:pt x="2142" y="2675"/>
                    <a:pt x="1488" y="2675"/>
                  </a:cubicBezTo>
                  <a:cubicBezTo>
                    <a:pt x="833" y="2675"/>
                    <a:pt x="301" y="2142"/>
                    <a:pt x="301" y="1488"/>
                  </a:cubicBezTo>
                  <a:cubicBezTo>
                    <a:pt x="301" y="834"/>
                    <a:pt x="834" y="302"/>
                    <a:pt x="1488" y="302"/>
                  </a:cubicBezTo>
                  <a:close/>
                  <a:moveTo>
                    <a:pt x="1488" y="1"/>
                  </a:moveTo>
                  <a:cubicBezTo>
                    <a:pt x="667" y="1"/>
                    <a:pt x="0" y="667"/>
                    <a:pt x="0" y="1488"/>
                  </a:cubicBezTo>
                  <a:cubicBezTo>
                    <a:pt x="0" y="2310"/>
                    <a:pt x="667" y="2976"/>
                    <a:pt x="1488" y="2976"/>
                  </a:cubicBezTo>
                  <a:cubicBezTo>
                    <a:pt x="2309" y="2976"/>
                    <a:pt x="2975" y="2309"/>
                    <a:pt x="2975" y="1488"/>
                  </a:cubicBezTo>
                  <a:cubicBezTo>
                    <a:pt x="2975" y="669"/>
                    <a:pt x="2307" y="1"/>
                    <a:pt x="148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9"/>
            <p:cNvSpPr/>
            <p:nvPr/>
          </p:nvSpPr>
          <p:spPr>
            <a:xfrm>
              <a:off x="7900531" y="4592896"/>
              <a:ext cx="80107" cy="76167"/>
            </a:xfrm>
            <a:custGeom>
              <a:avLst/>
              <a:gdLst/>
              <a:ahLst/>
              <a:cxnLst/>
              <a:rect l="l" t="t" r="r" b="b"/>
              <a:pathLst>
                <a:path w="3131" h="2977" extrusionOk="0">
                  <a:moveTo>
                    <a:pt x="1602" y="302"/>
                  </a:moveTo>
                  <a:cubicBezTo>
                    <a:pt x="1850" y="302"/>
                    <a:pt x="2091" y="380"/>
                    <a:pt x="2295" y="529"/>
                  </a:cubicBezTo>
                  <a:cubicBezTo>
                    <a:pt x="2552" y="715"/>
                    <a:pt x="2720" y="990"/>
                    <a:pt x="2771" y="1302"/>
                  </a:cubicBezTo>
                  <a:cubicBezTo>
                    <a:pt x="2872" y="1949"/>
                    <a:pt x="2431" y="2557"/>
                    <a:pt x="1786" y="2661"/>
                  </a:cubicBezTo>
                  <a:cubicBezTo>
                    <a:pt x="1723" y="2671"/>
                    <a:pt x="1661" y="2676"/>
                    <a:pt x="1599" y="2676"/>
                  </a:cubicBezTo>
                  <a:cubicBezTo>
                    <a:pt x="1028" y="2676"/>
                    <a:pt x="521" y="2259"/>
                    <a:pt x="427" y="1676"/>
                  </a:cubicBezTo>
                  <a:cubicBezTo>
                    <a:pt x="325" y="1030"/>
                    <a:pt x="766" y="421"/>
                    <a:pt x="1413" y="318"/>
                  </a:cubicBezTo>
                  <a:cubicBezTo>
                    <a:pt x="1477" y="307"/>
                    <a:pt x="1540" y="302"/>
                    <a:pt x="1602" y="302"/>
                  </a:cubicBezTo>
                  <a:close/>
                  <a:moveTo>
                    <a:pt x="1601" y="0"/>
                  </a:moveTo>
                  <a:cubicBezTo>
                    <a:pt x="1523" y="0"/>
                    <a:pt x="1443" y="6"/>
                    <a:pt x="1364" y="19"/>
                  </a:cubicBezTo>
                  <a:cubicBezTo>
                    <a:pt x="555" y="149"/>
                    <a:pt x="1" y="914"/>
                    <a:pt x="131" y="1724"/>
                  </a:cubicBezTo>
                  <a:cubicBezTo>
                    <a:pt x="247" y="2454"/>
                    <a:pt x="881" y="2977"/>
                    <a:pt x="1598" y="2977"/>
                  </a:cubicBezTo>
                  <a:cubicBezTo>
                    <a:pt x="1676" y="2977"/>
                    <a:pt x="1754" y="2970"/>
                    <a:pt x="1833" y="2958"/>
                  </a:cubicBezTo>
                  <a:cubicBezTo>
                    <a:pt x="2226" y="2895"/>
                    <a:pt x="2570" y="2684"/>
                    <a:pt x="2803" y="2363"/>
                  </a:cubicBezTo>
                  <a:cubicBezTo>
                    <a:pt x="3037" y="2040"/>
                    <a:pt x="3131" y="1647"/>
                    <a:pt x="3068" y="1254"/>
                  </a:cubicBezTo>
                  <a:cubicBezTo>
                    <a:pt x="3005" y="861"/>
                    <a:pt x="2794" y="517"/>
                    <a:pt x="2472" y="284"/>
                  </a:cubicBezTo>
                  <a:cubicBezTo>
                    <a:pt x="2215" y="98"/>
                    <a:pt x="1913" y="0"/>
                    <a:pt x="160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9"/>
            <p:cNvSpPr/>
            <p:nvPr/>
          </p:nvSpPr>
          <p:spPr>
            <a:xfrm>
              <a:off x="8013949" y="4636646"/>
              <a:ext cx="81821" cy="76141"/>
            </a:xfrm>
            <a:custGeom>
              <a:avLst/>
              <a:gdLst/>
              <a:ahLst/>
              <a:cxnLst/>
              <a:rect l="l" t="t" r="r" b="b"/>
              <a:pathLst>
                <a:path w="3198" h="2976" extrusionOk="0">
                  <a:moveTo>
                    <a:pt x="1600" y="302"/>
                  </a:moveTo>
                  <a:cubicBezTo>
                    <a:pt x="2172" y="302"/>
                    <a:pt x="2676" y="718"/>
                    <a:pt x="2770" y="1300"/>
                  </a:cubicBezTo>
                  <a:cubicBezTo>
                    <a:pt x="2873" y="1946"/>
                    <a:pt x="2431" y="2555"/>
                    <a:pt x="1785" y="2659"/>
                  </a:cubicBezTo>
                  <a:cubicBezTo>
                    <a:pt x="1722" y="2669"/>
                    <a:pt x="1660" y="2674"/>
                    <a:pt x="1598" y="2674"/>
                  </a:cubicBezTo>
                  <a:cubicBezTo>
                    <a:pt x="1026" y="2674"/>
                    <a:pt x="521" y="2257"/>
                    <a:pt x="427" y="1674"/>
                  </a:cubicBezTo>
                  <a:cubicBezTo>
                    <a:pt x="325" y="1028"/>
                    <a:pt x="767" y="419"/>
                    <a:pt x="1412" y="315"/>
                  </a:cubicBezTo>
                  <a:cubicBezTo>
                    <a:pt x="1475" y="307"/>
                    <a:pt x="1538" y="302"/>
                    <a:pt x="1600" y="302"/>
                  </a:cubicBezTo>
                  <a:close/>
                  <a:moveTo>
                    <a:pt x="1599" y="0"/>
                  </a:moveTo>
                  <a:cubicBezTo>
                    <a:pt x="1521" y="0"/>
                    <a:pt x="1443" y="6"/>
                    <a:pt x="1364" y="19"/>
                  </a:cubicBezTo>
                  <a:cubicBezTo>
                    <a:pt x="554" y="148"/>
                    <a:pt x="0" y="912"/>
                    <a:pt x="130" y="1722"/>
                  </a:cubicBezTo>
                  <a:cubicBezTo>
                    <a:pt x="246" y="2452"/>
                    <a:pt x="880" y="2975"/>
                    <a:pt x="1598" y="2975"/>
                  </a:cubicBezTo>
                  <a:cubicBezTo>
                    <a:pt x="1675" y="2975"/>
                    <a:pt x="1754" y="2969"/>
                    <a:pt x="1833" y="2955"/>
                  </a:cubicBezTo>
                  <a:cubicBezTo>
                    <a:pt x="2643" y="2826"/>
                    <a:pt x="3197" y="2062"/>
                    <a:pt x="3067" y="1252"/>
                  </a:cubicBezTo>
                  <a:cubicBezTo>
                    <a:pt x="2950" y="522"/>
                    <a:pt x="2317" y="0"/>
                    <a:pt x="15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9"/>
            <p:cNvSpPr/>
            <p:nvPr/>
          </p:nvSpPr>
          <p:spPr>
            <a:xfrm>
              <a:off x="8071259" y="4551115"/>
              <a:ext cx="82051" cy="76167"/>
            </a:xfrm>
            <a:custGeom>
              <a:avLst/>
              <a:gdLst/>
              <a:ahLst/>
              <a:cxnLst/>
              <a:rect l="l" t="t" r="r" b="b"/>
              <a:pathLst>
                <a:path w="3207" h="2977" extrusionOk="0">
                  <a:moveTo>
                    <a:pt x="1670" y="303"/>
                  </a:moveTo>
                  <a:cubicBezTo>
                    <a:pt x="2168" y="303"/>
                    <a:pt x="2634" y="620"/>
                    <a:pt x="2798" y="1119"/>
                  </a:cubicBezTo>
                  <a:cubicBezTo>
                    <a:pt x="2896" y="1421"/>
                    <a:pt x="2871" y="1741"/>
                    <a:pt x="2729" y="2024"/>
                  </a:cubicBezTo>
                  <a:cubicBezTo>
                    <a:pt x="2586" y="2307"/>
                    <a:pt x="2341" y="2519"/>
                    <a:pt x="2040" y="2616"/>
                  </a:cubicBezTo>
                  <a:cubicBezTo>
                    <a:pt x="1919" y="2656"/>
                    <a:pt x="1794" y="2675"/>
                    <a:pt x="1671" y="2675"/>
                  </a:cubicBezTo>
                  <a:cubicBezTo>
                    <a:pt x="1487" y="2675"/>
                    <a:pt x="1304" y="2632"/>
                    <a:pt x="1135" y="2547"/>
                  </a:cubicBezTo>
                  <a:cubicBezTo>
                    <a:pt x="853" y="2404"/>
                    <a:pt x="641" y="2159"/>
                    <a:pt x="544" y="1859"/>
                  </a:cubicBezTo>
                  <a:cubicBezTo>
                    <a:pt x="340" y="1236"/>
                    <a:pt x="680" y="566"/>
                    <a:pt x="1301" y="362"/>
                  </a:cubicBezTo>
                  <a:cubicBezTo>
                    <a:pt x="1424" y="322"/>
                    <a:pt x="1547" y="303"/>
                    <a:pt x="1670" y="303"/>
                  </a:cubicBezTo>
                  <a:close/>
                  <a:moveTo>
                    <a:pt x="1669" y="0"/>
                  </a:moveTo>
                  <a:cubicBezTo>
                    <a:pt x="1516" y="0"/>
                    <a:pt x="1360" y="24"/>
                    <a:pt x="1207" y="74"/>
                  </a:cubicBezTo>
                  <a:cubicBezTo>
                    <a:pt x="426" y="330"/>
                    <a:pt x="1" y="1172"/>
                    <a:pt x="257" y="1951"/>
                  </a:cubicBezTo>
                  <a:cubicBezTo>
                    <a:pt x="379" y="2330"/>
                    <a:pt x="642" y="2636"/>
                    <a:pt x="997" y="2815"/>
                  </a:cubicBezTo>
                  <a:cubicBezTo>
                    <a:pt x="1210" y="2923"/>
                    <a:pt x="1437" y="2976"/>
                    <a:pt x="1668" y="2976"/>
                  </a:cubicBezTo>
                  <a:cubicBezTo>
                    <a:pt x="1824" y="2976"/>
                    <a:pt x="1981" y="2951"/>
                    <a:pt x="2133" y="2902"/>
                  </a:cubicBezTo>
                  <a:cubicBezTo>
                    <a:pt x="2511" y="2778"/>
                    <a:pt x="2818" y="2515"/>
                    <a:pt x="2997" y="2160"/>
                  </a:cubicBezTo>
                  <a:cubicBezTo>
                    <a:pt x="3176" y="1806"/>
                    <a:pt x="3207" y="1403"/>
                    <a:pt x="3083" y="1026"/>
                  </a:cubicBezTo>
                  <a:cubicBezTo>
                    <a:pt x="2878" y="399"/>
                    <a:pt x="2295" y="0"/>
                    <a:pt x="16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9"/>
            <p:cNvSpPr/>
            <p:nvPr/>
          </p:nvSpPr>
          <p:spPr>
            <a:xfrm>
              <a:off x="8190127" y="4576419"/>
              <a:ext cx="85428" cy="76167"/>
            </a:xfrm>
            <a:custGeom>
              <a:avLst/>
              <a:gdLst/>
              <a:ahLst/>
              <a:cxnLst/>
              <a:rect l="l" t="t" r="r" b="b"/>
              <a:pathLst>
                <a:path w="3339" h="2977" extrusionOk="0">
                  <a:moveTo>
                    <a:pt x="1668" y="302"/>
                  </a:moveTo>
                  <a:cubicBezTo>
                    <a:pt x="2167" y="302"/>
                    <a:pt x="2634" y="620"/>
                    <a:pt x="2797" y="1119"/>
                  </a:cubicBezTo>
                  <a:cubicBezTo>
                    <a:pt x="3000" y="1741"/>
                    <a:pt x="2661" y="2412"/>
                    <a:pt x="2039" y="2616"/>
                  </a:cubicBezTo>
                  <a:cubicBezTo>
                    <a:pt x="1918" y="2656"/>
                    <a:pt x="1793" y="2675"/>
                    <a:pt x="1669" y="2675"/>
                  </a:cubicBezTo>
                  <a:cubicBezTo>
                    <a:pt x="1485" y="2675"/>
                    <a:pt x="1302" y="2632"/>
                    <a:pt x="1133" y="2547"/>
                  </a:cubicBezTo>
                  <a:cubicBezTo>
                    <a:pt x="851" y="2404"/>
                    <a:pt x="640" y="2159"/>
                    <a:pt x="542" y="1857"/>
                  </a:cubicBezTo>
                  <a:cubicBezTo>
                    <a:pt x="339" y="1236"/>
                    <a:pt x="678" y="566"/>
                    <a:pt x="1300" y="361"/>
                  </a:cubicBezTo>
                  <a:cubicBezTo>
                    <a:pt x="1422" y="322"/>
                    <a:pt x="1546" y="302"/>
                    <a:pt x="1668" y="302"/>
                  </a:cubicBezTo>
                  <a:close/>
                  <a:moveTo>
                    <a:pt x="1670" y="0"/>
                  </a:moveTo>
                  <a:cubicBezTo>
                    <a:pt x="1516" y="0"/>
                    <a:pt x="1360" y="24"/>
                    <a:pt x="1207" y="74"/>
                  </a:cubicBezTo>
                  <a:cubicBezTo>
                    <a:pt x="426" y="330"/>
                    <a:pt x="1" y="1171"/>
                    <a:pt x="257" y="1951"/>
                  </a:cubicBezTo>
                  <a:cubicBezTo>
                    <a:pt x="379" y="2329"/>
                    <a:pt x="643" y="2636"/>
                    <a:pt x="997" y="2815"/>
                  </a:cubicBezTo>
                  <a:cubicBezTo>
                    <a:pt x="1209" y="2923"/>
                    <a:pt x="1437" y="2976"/>
                    <a:pt x="1668" y="2976"/>
                  </a:cubicBezTo>
                  <a:cubicBezTo>
                    <a:pt x="1824" y="2976"/>
                    <a:pt x="1981" y="2951"/>
                    <a:pt x="2133" y="2902"/>
                  </a:cubicBezTo>
                  <a:cubicBezTo>
                    <a:pt x="2913" y="2646"/>
                    <a:pt x="3339" y="1804"/>
                    <a:pt x="3084" y="1025"/>
                  </a:cubicBezTo>
                  <a:cubicBezTo>
                    <a:pt x="2879" y="398"/>
                    <a:pt x="2295" y="0"/>
                    <a:pt x="167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9"/>
            <p:cNvSpPr/>
            <p:nvPr/>
          </p:nvSpPr>
          <p:spPr>
            <a:xfrm>
              <a:off x="8234313" y="4482650"/>
              <a:ext cx="82767" cy="76167"/>
            </a:xfrm>
            <a:custGeom>
              <a:avLst/>
              <a:gdLst/>
              <a:ahLst/>
              <a:cxnLst/>
              <a:rect l="l" t="t" r="r" b="b"/>
              <a:pathLst>
                <a:path w="3235" h="2977" extrusionOk="0">
                  <a:moveTo>
                    <a:pt x="1698" y="303"/>
                  </a:moveTo>
                  <a:cubicBezTo>
                    <a:pt x="1819" y="303"/>
                    <a:pt x="1941" y="321"/>
                    <a:pt x="2061" y="361"/>
                  </a:cubicBezTo>
                  <a:cubicBezTo>
                    <a:pt x="2364" y="457"/>
                    <a:pt x="2608" y="666"/>
                    <a:pt x="2754" y="948"/>
                  </a:cubicBezTo>
                  <a:cubicBezTo>
                    <a:pt x="2899" y="1228"/>
                    <a:pt x="2925" y="1551"/>
                    <a:pt x="2829" y="1853"/>
                  </a:cubicBezTo>
                  <a:cubicBezTo>
                    <a:pt x="2732" y="2154"/>
                    <a:pt x="2523" y="2400"/>
                    <a:pt x="2242" y="2545"/>
                  </a:cubicBezTo>
                  <a:cubicBezTo>
                    <a:pt x="2072" y="2633"/>
                    <a:pt x="1887" y="2677"/>
                    <a:pt x="1701" y="2677"/>
                  </a:cubicBezTo>
                  <a:cubicBezTo>
                    <a:pt x="1579" y="2677"/>
                    <a:pt x="1456" y="2658"/>
                    <a:pt x="1337" y="2620"/>
                  </a:cubicBezTo>
                  <a:cubicBezTo>
                    <a:pt x="1034" y="2523"/>
                    <a:pt x="789" y="2315"/>
                    <a:pt x="645" y="2033"/>
                  </a:cubicBezTo>
                  <a:cubicBezTo>
                    <a:pt x="344" y="1451"/>
                    <a:pt x="575" y="734"/>
                    <a:pt x="1156" y="435"/>
                  </a:cubicBezTo>
                  <a:cubicBezTo>
                    <a:pt x="1327" y="347"/>
                    <a:pt x="1511" y="303"/>
                    <a:pt x="1698" y="303"/>
                  </a:cubicBezTo>
                  <a:close/>
                  <a:moveTo>
                    <a:pt x="1694" y="1"/>
                  </a:moveTo>
                  <a:cubicBezTo>
                    <a:pt x="1462" y="1"/>
                    <a:pt x="1231" y="56"/>
                    <a:pt x="1018" y="166"/>
                  </a:cubicBezTo>
                  <a:cubicBezTo>
                    <a:pt x="290" y="541"/>
                    <a:pt x="0" y="1440"/>
                    <a:pt x="375" y="2169"/>
                  </a:cubicBezTo>
                  <a:cubicBezTo>
                    <a:pt x="558" y="2523"/>
                    <a:pt x="866" y="2783"/>
                    <a:pt x="1244" y="2906"/>
                  </a:cubicBezTo>
                  <a:cubicBezTo>
                    <a:pt x="1394" y="2954"/>
                    <a:pt x="1547" y="2977"/>
                    <a:pt x="1700" y="2977"/>
                  </a:cubicBezTo>
                  <a:cubicBezTo>
                    <a:pt x="1933" y="2977"/>
                    <a:pt x="2165" y="2922"/>
                    <a:pt x="2378" y="2811"/>
                  </a:cubicBezTo>
                  <a:cubicBezTo>
                    <a:pt x="2732" y="2629"/>
                    <a:pt x="2993" y="2321"/>
                    <a:pt x="3114" y="1943"/>
                  </a:cubicBezTo>
                  <a:cubicBezTo>
                    <a:pt x="3234" y="1565"/>
                    <a:pt x="3202" y="1162"/>
                    <a:pt x="3020" y="808"/>
                  </a:cubicBezTo>
                  <a:cubicBezTo>
                    <a:pt x="2837" y="455"/>
                    <a:pt x="2530" y="194"/>
                    <a:pt x="2151" y="73"/>
                  </a:cubicBezTo>
                  <a:cubicBezTo>
                    <a:pt x="2001" y="25"/>
                    <a:pt x="1847" y="1"/>
                    <a:pt x="169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9"/>
            <p:cNvSpPr/>
            <p:nvPr/>
          </p:nvSpPr>
          <p:spPr>
            <a:xfrm>
              <a:off x="8355662" y="4488918"/>
              <a:ext cx="82793" cy="76141"/>
            </a:xfrm>
            <a:custGeom>
              <a:avLst/>
              <a:gdLst/>
              <a:ahLst/>
              <a:cxnLst/>
              <a:rect l="l" t="t" r="r" b="b"/>
              <a:pathLst>
                <a:path w="3236" h="2976" extrusionOk="0">
                  <a:moveTo>
                    <a:pt x="1697" y="301"/>
                  </a:moveTo>
                  <a:cubicBezTo>
                    <a:pt x="1819" y="301"/>
                    <a:pt x="1942" y="320"/>
                    <a:pt x="2062" y="359"/>
                  </a:cubicBezTo>
                  <a:cubicBezTo>
                    <a:pt x="2363" y="456"/>
                    <a:pt x="2608" y="665"/>
                    <a:pt x="2754" y="946"/>
                  </a:cubicBezTo>
                  <a:cubicBezTo>
                    <a:pt x="2900" y="1227"/>
                    <a:pt x="2926" y="1550"/>
                    <a:pt x="2828" y="1851"/>
                  </a:cubicBezTo>
                  <a:cubicBezTo>
                    <a:pt x="2732" y="2153"/>
                    <a:pt x="2524" y="2398"/>
                    <a:pt x="2242" y="2543"/>
                  </a:cubicBezTo>
                  <a:cubicBezTo>
                    <a:pt x="2071" y="2631"/>
                    <a:pt x="1886" y="2676"/>
                    <a:pt x="1700" y="2676"/>
                  </a:cubicBezTo>
                  <a:cubicBezTo>
                    <a:pt x="1578" y="2676"/>
                    <a:pt x="1456" y="2657"/>
                    <a:pt x="1337" y="2619"/>
                  </a:cubicBezTo>
                  <a:cubicBezTo>
                    <a:pt x="1035" y="2521"/>
                    <a:pt x="790" y="2313"/>
                    <a:pt x="644" y="2032"/>
                  </a:cubicBezTo>
                  <a:cubicBezTo>
                    <a:pt x="345" y="1451"/>
                    <a:pt x="575" y="733"/>
                    <a:pt x="1156" y="434"/>
                  </a:cubicBezTo>
                  <a:cubicBezTo>
                    <a:pt x="1326" y="346"/>
                    <a:pt x="1512" y="301"/>
                    <a:pt x="1697" y="301"/>
                  </a:cubicBezTo>
                  <a:close/>
                  <a:moveTo>
                    <a:pt x="1696" y="0"/>
                  </a:moveTo>
                  <a:cubicBezTo>
                    <a:pt x="1468" y="0"/>
                    <a:pt x="1236" y="53"/>
                    <a:pt x="1019" y="164"/>
                  </a:cubicBezTo>
                  <a:cubicBezTo>
                    <a:pt x="291" y="540"/>
                    <a:pt x="1" y="1438"/>
                    <a:pt x="377" y="2168"/>
                  </a:cubicBezTo>
                  <a:cubicBezTo>
                    <a:pt x="559" y="2521"/>
                    <a:pt x="867" y="2782"/>
                    <a:pt x="1245" y="2904"/>
                  </a:cubicBezTo>
                  <a:cubicBezTo>
                    <a:pt x="1394" y="2952"/>
                    <a:pt x="1547" y="2976"/>
                    <a:pt x="1701" y="2976"/>
                  </a:cubicBezTo>
                  <a:cubicBezTo>
                    <a:pt x="1934" y="2976"/>
                    <a:pt x="2166" y="2920"/>
                    <a:pt x="2379" y="2808"/>
                  </a:cubicBezTo>
                  <a:cubicBezTo>
                    <a:pt x="2733" y="2626"/>
                    <a:pt x="2994" y="2318"/>
                    <a:pt x="3115" y="1940"/>
                  </a:cubicBezTo>
                  <a:cubicBezTo>
                    <a:pt x="3236" y="1563"/>
                    <a:pt x="3203" y="1159"/>
                    <a:pt x="3021" y="806"/>
                  </a:cubicBezTo>
                  <a:cubicBezTo>
                    <a:pt x="2758" y="295"/>
                    <a:pt x="2236" y="0"/>
                    <a:pt x="169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9"/>
            <p:cNvSpPr/>
            <p:nvPr/>
          </p:nvSpPr>
          <p:spPr>
            <a:xfrm>
              <a:off x="8389537" y="4389290"/>
              <a:ext cx="82230" cy="76090"/>
            </a:xfrm>
            <a:custGeom>
              <a:avLst/>
              <a:gdLst/>
              <a:ahLst/>
              <a:cxnLst/>
              <a:rect l="l" t="t" r="r" b="b"/>
              <a:pathLst>
                <a:path w="3214" h="2974" extrusionOk="0">
                  <a:moveTo>
                    <a:pt x="1529" y="300"/>
                  </a:moveTo>
                  <a:cubicBezTo>
                    <a:pt x="1588" y="300"/>
                    <a:pt x="1650" y="306"/>
                    <a:pt x="1710" y="314"/>
                  </a:cubicBezTo>
                  <a:cubicBezTo>
                    <a:pt x="2023" y="361"/>
                    <a:pt x="2300" y="529"/>
                    <a:pt x="2487" y="784"/>
                  </a:cubicBezTo>
                  <a:cubicBezTo>
                    <a:pt x="2674" y="1040"/>
                    <a:pt x="2751" y="1353"/>
                    <a:pt x="2703" y="1665"/>
                  </a:cubicBezTo>
                  <a:cubicBezTo>
                    <a:pt x="2656" y="1979"/>
                    <a:pt x="2488" y="2255"/>
                    <a:pt x="2232" y="2442"/>
                  </a:cubicBezTo>
                  <a:cubicBezTo>
                    <a:pt x="2026" y="2593"/>
                    <a:pt x="1784" y="2672"/>
                    <a:pt x="1533" y="2672"/>
                  </a:cubicBezTo>
                  <a:cubicBezTo>
                    <a:pt x="1473" y="2672"/>
                    <a:pt x="1412" y="2668"/>
                    <a:pt x="1351" y="2659"/>
                  </a:cubicBezTo>
                  <a:cubicBezTo>
                    <a:pt x="1038" y="2611"/>
                    <a:pt x="762" y="2444"/>
                    <a:pt x="575" y="2188"/>
                  </a:cubicBezTo>
                  <a:cubicBezTo>
                    <a:pt x="388" y="1933"/>
                    <a:pt x="310" y="1620"/>
                    <a:pt x="358" y="1307"/>
                  </a:cubicBezTo>
                  <a:cubicBezTo>
                    <a:pt x="405" y="994"/>
                    <a:pt x="573" y="717"/>
                    <a:pt x="829" y="531"/>
                  </a:cubicBezTo>
                  <a:cubicBezTo>
                    <a:pt x="1034" y="379"/>
                    <a:pt x="1278" y="300"/>
                    <a:pt x="1529" y="300"/>
                  </a:cubicBezTo>
                  <a:close/>
                  <a:moveTo>
                    <a:pt x="1525" y="1"/>
                  </a:moveTo>
                  <a:cubicBezTo>
                    <a:pt x="1211" y="1"/>
                    <a:pt x="907" y="100"/>
                    <a:pt x="650" y="290"/>
                  </a:cubicBezTo>
                  <a:cubicBezTo>
                    <a:pt x="330" y="523"/>
                    <a:pt x="121" y="869"/>
                    <a:pt x="60" y="1262"/>
                  </a:cubicBezTo>
                  <a:cubicBezTo>
                    <a:pt x="0" y="1655"/>
                    <a:pt x="95" y="2048"/>
                    <a:pt x="331" y="2367"/>
                  </a:cubicBezTo>
                  <a:cubicBezTo>
                    <a:pt x="622" y="2764"/>
                    <a:pt x="1074" y="2974"/>
                    <a:pt x="1532" y="2974"/>
                  </a:cubicBezTo>
                  <a:cubicBezTo>
                    <a:pt x="1839" y="2974"/>
                    <a:pt x="2147" y="2880"/>
                    <a:pt x="2410" y="2687"/>
                  </a:cubicBezTo>
                  <a:cubicBezTo>
                    <a:pt x="3071" y="2202"/>
                    <a:pt x="3213" y="1269"/>
                    <a:pt x="2727" y="607"/>
                  </a:cubicBezTo>
                  <a:cubicBezTo>
                    <a:pt x="2493" y="288"/>
                    <a:pt x="2148" y="78"/>
                    <a:pt x="1755" y="19"/>
                  </a:cubicBezTo>
                  <a:cubicBezTo>
                    <a:pt x="1678" y="7"/>
                    <a:pt x="1601" y="1"/>
                    <a:pt x="152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9"/>
            <p:cNvSpPr/>
            <p:nvPr/>
          </p:nvSpPr>
          <p:spPr>
            <a:xfrm>
              <a:off x="8506435" y="4376293"/>
              <a:ext cx="86196" cy="76115"/>
            </a:xfrm>
            <a:custGeom>
              <a:avLst/>
              <a:gdLst/>
              <a:ahLst/>
              <a:cxnLst/>
              <a:rect l="l" t="t" r="r" b="b"/>
              <a:pathLst>
                <a:path w="3369" h="2975" extrusionOk="0">
                  <a:moveTo>
                    <a:pt x="1682" y="301"/>
                  </a:moveTo>
                  <a:cubicBezTo>
                    <a:pt x="1743" y="301"/>
                    <a:pt x="1803" y="306"/>
                    <a:pt x="1864" y="316"/>
                  </a:cubicBezTo>
                  <a:cubicBezTo>
                    <a:pt x="2178" y="363"/>
                    <a:pt x="2454" y="531"/>
                    <a:pt x="2641" y="785"/>
                  </a:cubicBezTo>
                  <a:cubicBezTo>
                    <a:pt x="3028" y="1312"/>
                    <a:pt x="2913" y="2056"/>
                    <a:pt x="2387" y="2444"/>
                  </a:cubicBezTo>
                  <a:cubicBezTo>
                    <a:pt x="2181" y="2595"/>
                    <a:pt x="1938" y="2674"/>
                    <a:pt x="1689" y="2674"/>
                  </a:cubicBezTo>
                  <a:cubicBezTo>
                    <a:pt x="1628" y="2674"/>
                    <a:pt x="1567" y="2669"/>
                    <a:pt x="1506" y="2659"/>
                  </a:cubicBezTo>
                  <a:cubicBezTo>
                    <a:pt x="1193" y="2612"/>
                    <a:pt x="916" y="2445"/>
                    <a:pt x="729" y="2189"/>
                  </a:cubicBezTo>
                  <a:cubicBezTo>
                    <a:pt x="341" y="1663"/>
                    <a:pt x="455" y="919"/>
                    <a:pt x="983" y="532"/>
                  </a:cubicBezTo>
                  <a:cubicBezTo>
                    <a:pt x="1189" y="380"/>
                    <a:pt x="1433" y="301"/>
                    <a:pt x="1682" y="301"/>
                  </a:cubicBezTo>
                  <a:close/>
                  <a:moveTo>
                    <a:pt x="1681" y="1"/>
                  </a:moveTo>
                  <a:cubicBezTo>
                    <a:pt x="1367" y="1"/>
                    <a:pt x="1063" y="100"/>
                    <a:pt x="805" y="290"/>
                  </a:cubicBezTo>
                  <a:cubicBezTo>
                    <a:pt x="144" y="775"/>
                    <a:pt x="1" y="1707"/>
                    <a:pt x="487" y="2369"/>
                  </a:cubicBezTo>
                  <a:cubicBezTo>
                    <a:pt x="721" y="2689"/>
                    <a:pt x="1067" y="2898"/>
                    <a:pt x="1460" y="2958"/>
                  </a:cubicBezTo>
                  <a:cubicBezTo>
                    <a:pt x="1535" y="2970"/>
                    <a:pt x="1612" y="2975"/>
                    <a:pt x="1687" y="2975"/>
                  </a:cubicBezTo>
                  <a:cubicBezTo>
                    <a:pt x="2002" y="2975"/>
                    <a:pt x="2307" y="2875"/>
                    <a:pt x="2565" y="2687"/>
                  </a:cubicBezTo>
                  <a:cubicBezTo>
                    <a:pt x="3226" y="2202"/>
                    <a:pt x="3369" y="1269"/>
                    <a:pt x="2883" y="607"/>
                  </a:cubicBezTo>
                  <a:cubicBezTo>
                    <a:pt x="2649" y="288"/>
                    <a:pt x="2303" y="78"/>
                    <a:pt x="1910" y="18"/>
                  </a:cubicBezTo>
                  <a:cubicBezTo>
                    <a:pt x="1834" y="7"/>
                    <a:pt x="1757" y="1"/>
                    <a:pt x="16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9"/>
            <p:cNvSpPr/>
            <p:nvPr/>
          </p:nvSpPr>
          <p:spPr>
            <a:xfrm>
              <a:off x="8524881" y="4273186"/>
              <a:ext cx="76269" cy="76141"/>
            </a:xfrm>
            <a:custGeom>
              <a:avLst/>
              <a:gdLst/>
              <a:ahLst/>
              <a:cxnLst/>
              <a:rect l="l" t="t" r="r" b="b"/>
              <a:pathLst>
                <a:path w="2981" h="2976" extrusionOk="0">
                  <a:moveTo>
                    <a:pt x="1490" y="303"/>
                  </a:moveTo>
                  <a:cubicBezTo>
                    <a:pt x="1804" y="303"/>
                    <a:pt x="2101" y="424"/>
                    <a:pt x="2323" y="645"/>
                  </a:cubicBezTo>
                  <a:cubicBezTo>
                    <a:pt x="2548" y="868"/>
                    <a:pt x="2674" y="1164"/>
                    <a:pt x="2676" y="1482"/>
                  </a:cubicBezTo>
                  <a:cubicBezTo>
                    <a:pt x="2678" y="1798"/>
                    <a:pt x="2557" y="2097"/>
                    <a:pt x="2333" y="2322"/>
                  </a:cubicBezTo>
                  <a:cubicBezTo>
                    <a:pt x="2111" y="2547"/>
                    <a:pt x="1814" y="2673"/>
                    <a:pt x="1497" y="2675"/>
                  </a:cubicBezTo>
                  <a:lnTo>
                    <a:pt x="1489" y="2675"/>
                  </a:lnTo>
                  <a:cubicBezTo>
                    <a:pt x="1175" y="2675"/>
                    <a:pt x="880" y="2555"/>
                    <a:pt x="656" y="2333"/>
                  </a:cubicBezTo>
                  <a:cubicBezTo>
                    <a:pt x="431" y="2110"/>
                    <a:pt x="305" y="1813"/>
                    <a:pt x="304" y="1497"/>
                  </a:cubicBezTo>
                  <a:cubicBezTo>
                    <a:pt x="301" y="1179"/>
                    <a:pt x="424" y="881"/>
                    <a:pt x="646" y="655"/>
                  </a:cubicBezTo>
                  <a:cubicBezTo>
                    <a:pt x="869" y="430"/>
                    <a:pt x="1165" y="304"/>
                    <a:pt x="1483" y="303"/>
                  </a:cubicBezTo>
                  <a:close/>
                  <a:moveTo>
                    <a:pt x="1482" y="1"/>
                  </a:moveTo>
                  <a:cubicBezTo>
                    <a:pt x="1085" y="4"/>
                    <a:pt x="712" y="161"/>
                    <a:pt x="432" y="444"/>
                  </a:cubicBezTo>
                  <a:cubicBezTo>
                    <a:pt x="152" y="727"/>
                    <a:pt x="0" y="1101"/>
                    <a:pt x="3" y="1498"/>
                  </a:cubicBezTo>
                  <a:cubicBezTo>
                    <a:pt x="6" y="1895"/>
                    <a:pt x="163" y="2268"/>
                    <a:pt x="446" y="2546"/>
                  </a:cubicBezTo>
                  <a:cubicBezTo>
                    <a:pt x="725" y="2824"/>
                    <a:pt x="1096" y="2976"/>
                    <a:pt x="1490" y="2976"/>
                  </a:cubicBezTo>
                  <a:lnTo>
                    <a:pt x="1500" y="2976"/>
                  </a:lnTo>
                  <a:cubicBezTo>
                    <a:pt x="1897" y="2974"/>
                    <a:pt x="2270" y="2816"/>
                    <a:pt x="2548" y="2534"/>
                  </a:cubicBezTo>
                  <a:cubicBezTo>
                    <a:pt x="2829" y="2251"/>
                    <a:pt x="2981" y="1876"/>
                    <a:pt x="2978" y="1479"/>
                  </a:cubicBezTo>
                  <a:cubicBezTo>
                    <a:pt x="2976" y="1083"/>
                    <a:pt x="2818" y="709"/>
                    <a:pt x="2536" y="430"/>
                  </a:cubicBezTo>
                  <a:cubicBezTo>
                    <a:pt x="2255" y="152"/>
                    <a:pt x="1885" y="1"/>
                    <a:pt x="149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9"/>
            <p:cNvSpPr/>
            <p:nvPr/>
          </p:nvSpPr>
          <p:spPr>
            <a:xfrm>
              <a:off x="8642137" y="4241358"/>
              <a:ext cx="79953" cy="76115"/>
            </a:xfrm>
            <a:custGeom>
              <a:avLst/>
              <a:gdLst/>
              <a:ahLst/>
              <a:cxnLst/>
              <a:rect l="l" t="t" r="r" b="b"/>
              <a:pathLst>
                <a:path w="3125" h="2975" extrusionOk="0">
                  <a:moveTo>
                    <a:pt x="1490" y="301"/>
                  </a:moveTo>
                  <a:cubicBezTo>
                    <a:pt x="1805" y="301"/>
                    <a:pt x="2101" y="422"/>
                    <a:pt x="2323" y="642"/>
                  </a:cubicBezTo>
                  <a:cubicBezTo>
                    <a:pt x="2788" y="1102"/>
                    <a:pt x="2794" y="1855"/>
                    <a:pt x="2334" y="2319"/>
                  </a:cubicBezTo>
                  <a:cubicBezTo>
                    <a:pt x="2112" y="2545"/>
                    <a:pt x="1814" y="2670"/>
                    <a:pt x="1498" y="2672"/>
                  </a:cubicBezTo>
                  <a:lnTo>
                    <a:pt x="1489" y="2672"/>
                  </a:lnTo>
                  <a:cubicBezTo>
                    <a:pt x="1176" y="2672"/>
                    <a:pt x="881" y="2552"/>
                    <a:pt x="656" y="2330"/>
                  </a:cubicBezTo>
                  <a:cubicBezTo>
                    <a:pt x="431" y="2108"/>
                    <a:pt x="306" y="1810"/>
                    <a:pt x="304" y="1494"/>
                  </a:cubicBezTo>
                  <a:cubicBezTo>
                    <a:pt x="301" y="1176"/>
                    <a:pt x="424" y="878"/>
                    <a:pt x="646" y="653"/>
                  </a:cubicBezTo>
                  <a:cubicBezTo>
                    <a:pt x="869" y="427"/>
                    <a:pt x="1166" y="302"/>
                    <a:pt x="1483" y="301"/>
                  </a:cubicBezTo>
                  <a:close/>
                  <a:moveTo>
                    <a:pt x="1492" y="1"/>
                  </a:moveTo>
                  <a:cubicBezTo>
                    <a:pt x="1108" y="1"/>
                    <a:pt x="723" y="148"/>
                    <a:pt x="432" y="442"/>
                  </a:cubicBezTo>
                  <a:cubicBezTo>
                    <a:pt x="153" y="725"/>
                    <a:pt x="1" y="1099"/>
                    <a:pt x="3" y="1496"/>
                  </a:cubicBezTo>
                  <a:cubicBezTo>
                    <a:pt x="6" y="1893"/>
                    <a:pt x="163" y="2266"/>
                    <a:pt x="446" y="2545"/>
                  </a:cubicBezTo>
                  <a:cubicBezTo>
                    <a:pt x="726" y="2822"/>
                    <a:pt x="1096" y="2974"/>
                    <a:pt x="1490" y="2974"/>
                  </a:cubicBezTo>
                  <a:lnTo>
                    <a:pt x="1500" y="2974"/>
                  </a:lnTo>
                  <a:cubicBezTo>
                    <a:pt x="1897" y="2972"/>
                    <a:pt x="2270" y="2815"/>
                    <a:pt x="2548" y="2532"/>
                  </a:cubicBezTo>
                  <a:cubicBezTo>
                    <a:pt x="3125" y="1950"/>
                    <a:pt x="3119" y="1005"/>
                    <a:pt x="2536" y="428"/>
                  </a:cubicBezTo>
                  <a:cubicBezTo>
                    <a:pt x="2247" y="143"/>
                    <a:pt x="1870" y="1"/>
                    <a:pt x="149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9"/>
            <p:cNvSpPr/>
            <p:nvPr/>
          </p:nvSpPr>
          <p:spPr>
            <a:xfrm>
              <a:off x="8634155" y="4137457"/>
              <a:ext cx="82409" cy="76090"/>
            </a:xfrm>
            <a:custGeom>
              <a:avLst/>
              <a:gdLst/>
              <a:ahLst/>
              <a:cxnLst/>
              <a:rect l="l" t="t" r="r" b="b"/>
              <a:pathLst>
                <a:path w="3221" h="2974" extrusionOk="0">
                  <a:moveTo>
                    <a:pt x="1690" y="301"/>
                  </a:moveTo>
                  <a:cubicBezTo>
                    <a:pt x="1928" y="301"/>
                    <a:pt x="2169" y="372"/>
                    <a:pt x="2377" y="522"/>
                  </a:cubicBezTo>
                  <a:cubicBezTo>
                    <a:pt x="2635" y="706"/>
                    <a:pt x="2806" y="979"/>
                    <a:pt x="2858" y="1292"/>
                  </a:cubicBezTo>
                  <a:cubicBezTo>
                    <a:pt x="2910" y="1603"/>
                    <a:pt x="2837" y="1918"/>
                    <a:pt x="2653" y="2175"/>
                  </a:cubicBezTo>
                  <a:cubicBezTo>
                    <a:pt x="2422" y="2499"/>
                    <a:pt x="2057" y="2671"/>
                    <a:pt x="1686" y="2671"/>
                  </a:cubicBezTo>
                  <a:cubicBezTo>
                    <a:pt x="1448" y="2671"/>
                    <a:pt x="1207" y="2600"/>
                    <a:pt x="999" y="2451"/>
                  </a:cubicBezTo>
                  <a:cubicBezTo>
                    <a:pt x="741" y="2268"/>
                    <a:pt x="570" y="1994"/>
                    <a:pt x="518" y="1681"/>
                  </a:cubicBezTo>
                  <a:cubicBezTo>
                    <a:pt x="467" y="1370"/>
                    <a:pt x="539" y="1055"/>
                    <a:pt x="723" y="797"/>
                  </a:cubicBezTo>
                  <a:cubicBezTo>
                    <a:pt x="956" y="474"/>
                    <a:pt x="1319" y="301"/>
                    <a:pt x="1690" y="301"/>
                  </a:cubicBezTo>
                  <a:close/>
                  <a:moveTo>
                    <a:pt x="1691" y="0"/>
                  </a:moveTo>
                  <a:cubicBezTo>
                    <a:pt x="1227" y="0"/>
                    <a:pt x="769" y="217"/>
                    <a:pt x="479" y="622"/>
                  </a:cubicBezTo>
                  <a:cubicBezTo>
                    <a:pt x="0" y="1289"/>
                    <a:pt x="157" y="2220"/>
                    <a:pt x="823" y="2697"/>
                  </a:cubicBezTo>
                  <a:cubicBezTo>
                    <a:pt x="1085" y="2884"/>
                    <a:pt x="1386" y="2974"/>
                    <a:pt x="1686" y="2974"/>
                  </a:cubicBezTo>
                  <a:cubicBezTo>
                    <a:pt x="2150" y="2974"/>
                    <a:pt x="2608" y="2758"/>
                    <a:pt x="2899" y="2352"/>
                  </a:cubicBezTo>
                  <a:cubicBezTo>
                    <a:pt x="3130" y="2030"/>
                    <a:pt x="3221" y="1635"/>
                    <a:pt x="3156" y="1244"/>
                  </a:cubicBezTo>
                  <a:cubicBezTo>
                    <a:pt x="3090" y="851"/>
                    <a:pt x="2876" y="508"/>
                    <a:pt x="2553" y="277"/>
                  </a:cubicBezTo>
                  <a:cubicBezTo>
                    <a:pt x="2292" y="90"/>
                    <a:pt x="1990" y="0"/>
                    <a:pt x="169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9"/>
            <p:cNvSpPr/>
            <p:nvPr/>
          </p:nvSpPr>
          <p:spPr>
            <a:xfrm>
              <a:off x="8744964" y="4087490"/>
              <a:ext cx="86401" cy="76064"/>
            </a:xfrm>
            <a:custGeom>
              <a:avLst/>
              <a:gdLst/>
              <a:ahLst/>
              <a:cxnLst/>
              <a:rect l="l" t="t" r="r" b="b"/>
              <a:pathLst>
                <a:path w="3377" h="2973" extrusionOk="0">
                  <a:moveTo>
                    <a:pt x="1690" y="300"/>
                  </a:moveTo>
                  <a:cubicBezTo>
                    <a:pt x="1934" y="300"/>
                    <a:pt x="2173" y="376"/>
                    <a:pt x="2377" y="522"/>
                  </a:cubicBezTo>
                  <a:cubicBezTo>
                    <a:pt x="2908" y="903"/>
                    <a:pt x="3032" y="1644"/>
                    <a:pt x="2652" y="2177"/>
                  </a:cubicBezTo>
                  <a:cubicBezTo>
                    <a:pt x="2468" y="2434"/>
                    <a:pt x="2195" y="2605"/>
                    <a:pt x="1882" y="2658"/>
                  </a:cubicBezTo>
                  <a:cubicBezTo>
                    <a:pt x="1816" y="2669"/>
                    <a:pt x="1750" y="2674"/>
                    <a:pt x="1685" y="2674"/>
                  </a:cubicBezTo>
                  <a:cubicBezTo>
                    <a:pt x="1440" y="2674"/>
                    <a:pt x="1202" y="2597"/>
                    <a:pt x="999" y="2451"/>
                  </a:cubicBezTo>
                  <a:cubicBezTo>
                    <a:pt x="466" y="2072"/>
                    <a:pt x="344" y="1329"/>
                    <a:pt x="723" y="798"/>
                  </a:cubicBezTo>
                  <a:cubicBezTo>
                    <a:pt x="906" y="539"/>
                    <a:pt x="1180" y="370"/>
                    <a:pt x="1493" y="317"/>
                  </a:cubicBezTo>
                  <a:cubicBezTo>
                    <a:pt x="1559" y="306"/>
                    <a:pt x="1624" y="300"/>
                    <a:pt x="1690" y="300"/>
                  </a:cubicBezTo>
                  <a:close/>
                  <a:moveTo>
                    <a:pt x="1691" y="0"/>
                  </a:moveTo>
                  <a:cubicBezTo>
                    <a:pt x="1226" y="0"/>
                    <a:pt x="768" y="217"/>
                    <a:pt x="478" y="622"/>
                  </a:cubicBezTo>
                  <a:cubicBezTo>
                    <a:pt x="0" y="1288"/>
                    <a:pt x="156" y="2220"/>
                    <a:pt x="823" y="2696"/>
                  </a:cubicBezTo>
                  <a:cubicBezTo>
                    <a:pt x="1085" y="2883"/>
                    <a:pt x="1386" y="2973"/>
                    <a:pt x="1686" y="2973"/>
                  </a:cubicBezTo>
                  <a:cubicBezTo>
                    <a:pt x="2149" y="2973"/>
                    <a:pt x="2608" y="2757"/>
                    <a:pt x="2898" y="2352"/>
                  </a:cubicBezTo>
                  <a:cubicBezTo>
                    <a:pt x="3377" y="1685"/>
                    <a:pt x="3221" y="754"/>
                    <a:pt x="2554" y="277"/>
                  </a:cubicBezTo>
                  <a:cubicBezTo>
                    <a:pt x="2292" y="90"/>
                    <a:pt x="1990" y="0"/>
                    <a:pt x="169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9"/>
            <p:cNvSpPr/>
            <p:nvPr/>
          </p:nvSpPr>
          <p:spPr>
            <a:xfrm>
              <a:off x="6179607" y="2467959"/>
              <a:ext cx="2964560" cy="2109944"/>
            </a:xfrm>
            <a:custGeom>
              <a:avLst/>
              <a:gdLst/>
              <a:ahLst/>
              <a:cxnLst/>
              <a:rect l="l" t="t" r="r" b="b"/>
              <a:pathLst>
                <a:path w="115871" h="82468" extrusionOk="0">
                  <a:moveTo>
                    <a:pt x="61946" y="1205"/>
                  </a:moveTo>
                  <a:cubicBezTo>
                    <a:pt x="72637" y="1205"/>
                    <a:pt x="82689" y="5368"/>
                    <a:pt x="90248" y="12929"/>
                  </a:cubicBezTo>
                  <a:cubicBezTo>
                    <a:pt x="93866" y="16548"/>
                    <a:pt x="96704" y="20736"/>
                    <a:pt x="98682" y="25293"/>
                  </a:cubicBezTo>
                  <a:lnTo>
                    <a:pt x="95327" y="26730"/>
                  </a:lnTo>
                  <a:cubicBezTo>
                    <a:pt x="93528" y="22595"/>
                    <a:pt x="90953" y="18793"/>
                    <a:pt x="87669" y="15508"/>
                  </a:cubicBezTo>
                  <a:cubicBezTo>
                    <a:pt x="80798" y="8638"/>
                    <a:pt x="71663" y="4854"/>
                    <a:pt x="61946" y="4854"/>
                  </a:cubicBezTo>
                  <a:cubicBezTo>
                    <a:pt x="52230" y="4854"/>
                    <a:pt x="43095" y="8637"/>
                    <a:pt x="36223" y="15508"/>
                  </a:cubicBezTo>
                  <a:cubicBezTo>
                    <a:pt x="32939" y="18793"/>
                    <a:pt x="30362" y="22595"/>
                    <a:pt x="28565" y="26731"/>
                  </a:cubicBezTo>
                  <a:lnTo>
                    <a:pt x="25209" y="25295"/>
                  </a:lnTo>
                  <a:cubicBezTo>
                    <a:pt x="27187" y="20738"/>
                    <a:pt x="30025" y="16548"/>
                    <a:pt x="33644" y="12929"/>
                  </a:cubicBezTo>
                  <a:cubicBezTo>
                    <a:pt x="41204" y="5370"/>
                    <a:pt x="51255" y="1205"/>
                    <a:pt x="61946" y="1205"/>
                  </a:cubicBezTo>
                  <a:close/>
                  <a:moveTo>
                    <a:pt x="95120" y="27242"/>
                  </a:moveTo>
                  <a:cubicBezTo>
                    <a:pt x="96888" y="31432"/>
                    <a:pt x="97848" y="35956"/>
                    <a:pt x="97925" y="40628"/>
                  </a:cubicBezTo>
                  <a:lnTo>
                    <a:pt x="94902" y="40628"/>
                  </a:lnTo>
                  <a:lnTo>
                    <a:pt x="94902" y="40629"/>
                  </a:lnTo>
                  <a:cubicBezTo>
                    <a:pt x="94824" y="36429"/>
                    <a:pt x="93956" y="32332"/>
                    <a:pt x="92320" y="28443"/>
                  </a:cubicBezTo>
                  <a:lnTo>
                    <a:pt x="95120" y="27242"/>
                  </a:lnTo>
                  <a:close/>
                  <a:moveTo>
                    <a:pt x="98836" y="25653"/>
                  </a:moveTo>
                  <a:cubicBezTo>
                    <a:pt x="100814" y="30339"/>
                    <a:pt x="101887" y="35402"/>
                    <a:pt x="101963" y="40629"/>
                  </a:cubicBezTo>
                  <a:lnTo>
                    <a:pt x="98314" y="40629"/>
                  </a:lnTo>
                  <a:cubicBezTo>
                    <a:pt x="98239" y="35904"/>
                    <a:pt x="97267" y="31326"/>
                    <a:pt x="95480" y="27090"/>
                  </a:cubicBezTo>
                  <a:lnTo>
                    <a:pt x="98836" y="25653"/>
                  </a:lnTo>
                  <a:close/>
                  <a:moveTo>
                    <a:pt x="102788" y="23961"/>
                  </a:moveTo>
                  <a:cubicBezTo>
                    <a:pt x="105035" y="29271"/>
                    <a:pt x="106209" y="34873"/>
                    <a:pt x="106286" y="40629"/>
                  </a:cubicBezTo>
                  <a:lnTo>
                    <a:pt x="103169" y="40629"/>
                  </a:lnTo>
                  <a:cubicBezTo>
                    <a:pt x="103093" y="35275"/>
                    <a:pt x="102008" y="30083"/>
                    <a:pt x="99936" y="25182"/>
                  </a:cubicBezTo>
                  <a:lnTo>
                    <a:pt x="102788" y="23961"/>
                  </a:lnTo>
                  <a:close/>
                  <a:moveTo>
                    <a:pt x="28771" y="27246"/>
                  </a:moveTo>
                  <a:lnTo>
                    <a:pt x="31572" y="28444"/>
                  </a:lnTo>
                  <a:cubicBezTo>
                    <a:pt x="29818" y="32605"/>
                    <a:pt x="28948" y="36985"/>
                    <a:pt x="28983" y="41468"/>
                  </a:cubicBezTo>
                  <a:cubicBezTo>
                    <a:pt x="29005" y="44317"/>
                    <a:pt x="29393" y="47122"/>
                    <a:pt x="30136" y="49848"/>
                  </a:cubicBezTo>
                  <a:lnTo>
                    <a:pt x="27205" y="50659"/>
                  </a:lnTo>
                  <a:cubicBezTo>
                    <a:pt x="26386" y="47622"/>
                    <a:pt x="25962" y="44461"/>
                    <a:pt x="25962" y="41231"/>
                  </a:cubicBezTo>
                  <a:cubicBezTo>
                    <a:pt x="25961" y="36348"/>
                    <a:pt x="26928" y="31614"/>
                    <a:pt x="28771" y="27246"/>
                  </a:cubicBezTo>
                  <a:close/>
                  <a:moveTo>
                    <a:pt x="25055" y="25654"/>
                  </a:moveTo>
                  <a:lnTo>
                    <a:pt x="28410" y="27092"/>
                  </a:lnTo>
                  <a:cubicBezTo>
                    <a:pt x="26549" y="31508"/>
                    <a:pt x="25569" y="36295"/>
                    <a:pt x="25569" y="41231"/>
                  </a:cubicBezTo>
                  <a:cubicBezTo>
                    <a:pt x="25569" y="44495"/>
                    <a:pt x="25999" y="47695"/>
                    <a:pt x="26826" y="50764"/>
                  </a:cubicBezTo>
                  <a:lnTo>
                    <a:pt x="23308" y="51740"/>
                  </a:lnTo>
                  <a:cubicBezTo>
                    <a:pt x="22394" y="48356"/>
                    <a:pt x="21919" y="44830"/>
                    <a:pt x="21919" y="41231"/>
                  </a:cubicBezTo>
                  <a:cubicBezTo>
                    <a:pt x="21919" y="35792"/>
                    <a:pt x="23000" y="30519"/>
                    <a:pt x="25055" y="25654"/>
                  </a:cubicBezTo>
                  <a:close/>
                  <a:moveTo>
                    <a:pt x="21102" y="23962"/>
                  </a:moveTo>
                  <a:lnTo>
                    <a:pt x="23955" y="25183"/>
                  </a:lnTo>
                  <a:cubicBezTo>
                    <a:pt x="21804" y="30267"/>
                    <a:pt x="20715" y="35666"/>
                    <a:pt x="20715" y="41231"/>
                  </a:cubicBezTo>
                  <a:cubicBezTo>
                    <a:pt x="20715" y="44929"/>
                    <a:pt x="21200" y="48553"/>
                    <a:pt x="22153" y="52061"/>
                  </a:cubicBezTo>
                  <a:lnTo>
                    <a:pt x="19158" y="52891"/>
                  </a:lnTo>
                  <a:cubicBezTo>
                    <a:pt x="18125" y="49107"/>
                    <a:pt x="17602" y="45205"/>
                    <a:pt x="17602" y="41232"/>
                  </a:cubicBezTo>
                  <a:cubicBezTo>
                    <a:pt x="17602" y="35265"/>
                    <a:pt x="18780" y="29456"/>
                    <a:pt x="21102" y="23962"/>
                  </a:cubicBezTo>
                  <a:close/>
                  <a:moveTo>
                    <a:pt x="97923" y="41833"/>
                  </a:moveTo>
                  <a:cubicBezTo>
                    <a:pt x="97847" y="46504"/>
                    <a:pt x="96886" y="51029"/>
                    <a:pt x="95120" y="55216"/>
                  </a:cubicBezTo>
                  <a:lnTo>
                    <a:pt x="92320" y="54018"/>
                  </a:lnTo>
                  <a:cubicBezTo>
                    <a:pt x="93963" y="50118"/>
                    <a:pt x="94831" y="46024"/>
                    <a:pt x="94905" y="41833"/>
                  </a:cubicBezTo>
                  <a:close/>
                  <a:moveTo>
                    <a:pt x="30237" y="50226"/>
                  </a:moveTo>
                  <a:cubicBezTo>
                    <a:pt x="30603" y="51509"/>
                    <a:pt x="31048" y="52776"/>
                    <a:pt x="31573" y="54020"/>
                  </a:cubicBezTo>
                  <a:lnTo>
                    <a:pt x="28773" y="55220"/>
                  </a:lnTo>
                  <a:cubicBezTo>
                    <a:pt x="28199" y="53859"/>
                    <a:pt x="27710" y="52462"/>
                    <a:pt x="27308" y="51038"/>
                  </a:cubicBezTo>
                  <a:lnTo>
                    <a:pt x="30237" y="50226"/>
                  </a:lnTo>
                  <a:close/>
                  <a:moveTo>
                    <a:pt x="101964" y="41834"/>
                  </a:moveTo>
                  <a:cubicBezTo>
                    <a:pt x="101887" y="47061"/>
                    <a:pt x="100816" y="52125"/>
                    <a:pt x="98837" y="56809"/>
                  </a:cubicBezTo>
                  <a:lnTo>
                    <a:pt x="95481" y="55373"/>
                  </a:lnTo>
                  <a:cubicBezTo>
                    <a:pt x="97267" y="51136"/>
                    <a:pt x="98239" y="46558"/>
                    <a:pt x="98314" y="41834"/>
                  </a:cubicBezTo>
                  <a:close/>
                  <a:moveTo>
                    <a:pt x="26930" y="51142"/>
                  </a:moveTo>
                  <a:cubicBezTo>
                    <a:pt x="27336" y="52585"/>
                    <a:pt x="27831" y="53996"/>
                    <a:pt x="28411" y="55374"/>
                  </a:cubicBezTo>
                  <a:lnTo>
                    <a:pt x="25055" y="56810"/>
                  </a:lnTo>
                  <a:cubicBezTo>
                    <a:pt x="24411" y="55284"/>
                    <a:pt x="23861" y="53717"/>
                    <a:pt x="23411" y="52119"/>
                  </a:cubicBezTo>
                  <a:lnTo>
                    <a:pt x="26930" y="51142"/>
                  </a:lnTo>
                  <a:close/>
                  <a:moveTo>
                    <a:pt x="106287" y="41834"/>
                  </a:moveTo>
                  <a:cubicBezTo>
                    <a:pt x="106209" y="47590"/>
                    <a:pt x="105035" y="53193"/>
                    <a:pt x="102791" y="58500"/>
                  </a:cubicBezTo>
                  <a:lnTo>
                    <a:pt x="99938" y="57279"/>
                  </a:lnTo>
                  <a:cubicBezTo>
                    <a:pt x="102010" y="52381"/>
                    <a:pt x="103095" y="47187"/>
                    <a:pt x="103170" y="41834"/>
                  </a:cubicBezTo>
                  <a:close/>
                  <a:moveTo>
                    <a:pt x="22255" y="52439"/>
                  </a:moveTo>
                  <a:cubicBezTo>
                    <a:pt x="22719" y="54081"/>
                    <a:pt x="23286" y="55696"/>
                    <a:pt x="23956" y="57280"/>
                  </a:cubicBezTo>
                  <a:lnTo>
                    <a:pt x="21104" y="58501"/>
                  </a:lnTo>
                  <a:cubicBezTo>
                    <a:pt x="20377" y="56787"/>
                    <a:pt x="19765" y="55042"/>
                    <a:pt x="19263" y="53268"/>
                  </a:cubicBezTo>
                  <a:lnTo>
                    <a:pt x="22255" y="52439"/>
                  </a:lnTo>
                  <a:close/>
                  <a:moveTo>
                    <a:pt x="61947" y="5245"/>
                  </a:moveTo>
                  <a:cubicBezTo>
                    <a:pt x="71559" y="5245"/>
                    <a:pt x="80595" y="8987"/>
                    <a:pt x="87392" y="15785"/>
                  </a:cubicBezTo>
                  <a:cubicBezTo>
                    <a:pt x="90640" y="19032"/>
                    <a:pt x="93190" y="22793"/>
                    <a:pt x="94966" y="26883"/>
                  </a:cubicBezTo>
                  <a:lnTo>
                    <a:pt x="91807" y="28236"/>
                  </a:lnTo>
                  <a:lnTo>
                    <a:pt x="91883" y="28415"/>
                  </a:lnTo>
                  <a:cubicBezTo>
                    <a:pt x="93599" y="32424"/>
                    <a:pt x="94486" y="36656"/>
                    <a:pt x="94518" y="40995"/>
                  </a:cubicBezTo>
                  <a:cubicBezTo>
                    <a:pt x="94553" y="45488"/>
                    <a:pt x="93667" y="49878"/>
                    <a:pt x="91883" y="54043"/>
                  </a:cubicBezTo>
                  <a:lnTo>
                    <a:pt x="91807" y="54224"/>
                  </a:lnTo>
                  <a:lnTo>
                    <a:pt x="94966" y="55577"/>
                  </a:lnTo>
                  <a:cubicBezTo>
                    <a:pt x="93188" y="59667"/>
                    <a:pt x="90640" y="63428"/>
                    <a:pt x="87391" y="66676"/>
                  </a:cubicBezTo>
                  <a:cubicBezTo>
                    <a:pt x="80594" y="73472"/>
                    <a:pt x="71558" y="77216"/>
                    <a:pt x="61946" y="77216"/>
                  </a:cubicBezTo>
                  <a:cubicBezTo>
                    <a:pt x="52334" y="77216"/>
                    <a:pt x="43298" y="73474"/>
                    <a:pt x="36501" y="66676"/>
                  </a:cubicBezTo>
                  <a:cubicBezTo>
                    <a:pt x="33253" y="63429"/>
                    <a:pt x="30704" y="59668"/>
                    <a:pt x="28927" y="55578"/>
                  </a:cubicBezTo>
                  <a:lnTo>
                    <a:pt x="32086" y="54226"/>
                  </a:lnTo>
                  <a:lnTo>
                    <a:pt x="32010" y="54046"/>
                  </a:lnTo>
                  <a:cubicBezTo>
                    <a:pt x="31460" y="52760"/>
                    <a:pt x="30995" y="51449"/>
                    <a:pt x="30617" y="50120"/>
                  </a:cubicBezTo>
                  <a:lnTo>
                    <a:pt x="33557" y="49304"/>
                  </a:lnTo>
                  <a:lnTo>
                    <a:pt x="33452" y="48927"/>
                  </a:lnTo>
                  <a:lnTo>
                    <a:pt x="30513" y="49742"/>
                  </a:lnTo>
                  <a:cubicBezTo>
                    <a:pt x="29780" y="47049"/>
                    <a:pt x="29397" y="44280"/>
                    <a:pt x="29375" y="41465"/>
                  </a:cubicBezTo>
                  <a:cubicBezTo>
                    <a:pt x="29340" y="36972"/>
                    <a:pt x="30226" y="32582"/>
                    <a:pt x="32010" y="28417"/>
                  </a:cubicBezTo>
                  <a:lnTo>
                    <a:pt x="32086" y="28237"/>
                  </a:lnTo>
                  <a:lnTo>
                    <a:pt x="28927" y="26884"/>
                  </a:lnTo>
                  <a:cubicBezTo>
                    <a:pt x="30706" y="22794"/>
                    <a:pt x="33253" y="19033"/>
                    <a:pt x="36502" y="15785"/>
                  </a:cubicBezTo>
                  <a:cubicBezTo>
                    <a:pt x="43299" y="8989"/>
                    <a:pt x="52335" y="5245"/>
                    <a:pt x="61947" y="5245"/>
                  </a:cubicBezTo>
                  <a:close/>
                  <a:moveTo>
                    <a:pt x="95326" y="55732"/>
                  </a:moveTo>
                  <a:lnTo>
                    <a:pt x="98682" y="57169"/>
                  </a:lnTo>
                  <a:cubicBezTo>
                    <a:pt x="96705" y="61725"/>
                    <a:pt x="93867" y="65916"/>
                    <a:pt x="90248" y="69535"/>
                  </a:cubicBezTo>
                  <a:cubicBezTo>
                    <a:pt x="82689" y="77095"/>
                    <a:pt x="72637" y="81258"/>
                    <a:pt x="61946" y="81258"/>
                  </a:cubicBezTo>
                  <a:cubicBezTo>
                    <a:pt x="51255" y="81258"/>
                    <a:pt x="41204" y="77095"/>
                    <a:pt x="33644" y="69535"/>
                  </a:cubicBezTo>
                  <a:cubicBezTo>
                    <a:pt x="30026" y="65917"/>
                    <a:pt x="27188" y="61727"/>
                    <a:pt x="25209" y="57170"/>
                  </a:cubicBezTo>
                  <a:lnTo>
                    <a:pt x="28565" y="55734"/>
                  </a:lnTo>
                  <a:cubicBezTo>
                    <a:pt x="30363" y="59868"/>
                    <a:pt x="32939" y="63671"/>
                    <a:pt x="36223" y="66955"/>
                  </a:cubicBezTo>
                  <a:cubicBezTo>
                    <a:pt x="43095" y="73826"/>
                    <a:pt x="52230" y="77609"/>
                    <a:pt x="61946" y="77609"/>
                  </a:cubicBezTo>
                  <a:cubicBezTo>
                    <a:pt x="71663" y="77609"/>
                    <a:pt x="80798" y="73824"/>
                    <a:pt x="87669" y="66955"/>
                  </a:cubicBezTo>
                  <a:cubicBezTo>
                    <a:pt x="90952" y="63671"/>
                    <a:pt x="93530" y="59868"/>
                    <a:pt x="95326" y="55732"/>
                  </a:cubicBezTo>
                  <a:close/>
                  <a:moveTo>
                    <a:pt x="61945" y="1"/>
                  </a:moveTo>
                  <a:cubicBezTo>
                    <a:pt x="56379" y="1"/>
                    <a:pt x="50979" y="1091"/>
                    <a:pt x="45896" y="3241"/>
                  </a:cubicBezTo>
                  <a:cubicBezTo>
                    <a:pt x="40986" y="5318"/>
                    <a:pt x="36575" y="8290"/>
                    <a:pt x="32790" y="12077"/>
                  </a:cubicBezTo>
                  <a:cubicBezTo>
                    <a:pt x="29096" y="15772"/>
                    <a:pt x="26178" y="20060"/>
                    <a:pt x="24111" y="24826"/>
                  </a:cubicBezTo>
                  <a:lnTo>
                    <a:pt x="20895" y="23449"/>
                  </a:lnTo>
                  <a:lnTo>
                    <a:pt x="20817" y="23630"/>
                  </a:lnTo>
                  <a:cubicBezTo>
                    <a:pt x="18423" y="29226"/>
                    <a:pt x="17208" y="35149"/>
                    <a:pt x="17208" y="41234"/>
                  </a:cubicBezTo>
                  <a:cubicBezTo>
                    <a:pt x="17208" y="45241"/>
                    <a:pt x="17734" y="49178"/>
                    <a:pt x="18779" y="52997"/>
                  </a:cubicBezTo>
                  <a:lnTo>
                    <a:pt x="1" y="58203"/>
                  </a:lnTo>
                  <a:lnTo>
                    <a:pt x="105" y="58580"/>
                  </a:lnTo>
                  <a:lnTo>
                    <a:pt x="12002" y="55282"/>
                  </a:lnTo>
                  <a:lnTo>
                    <a:pt x="8236" y="59049"/>
                  </a:lnTo>
                  <a:lnTo>
                    <a:pt x="54" y="61794"/>
                  </a:lnTo>
                  <a:lnTo>
                    <a:pt x="179" y="62166"/>
                  </a:lnTo>
                  <a:lnTo>
                    <a:pt x="8404" y="59406"/>
                  </a:lnTo>
                  <a:lnTo>
                    <a:pt x="8447" y="59391"/>
                  </a:lnTo>
                  <a:lnTo>
                    <a:pt x="12768" y="55071"/>
                  </a:lnTo>
                  <a:lnTo>
                    <a:pt x="18884" y="53376"/>
                  </a:lnTo>
                  <a:cubicBezTo>
                    <a:pt x="19407" y="55226"/>
                    <a:pt x="20052" y="57049"/>
                    <a:pt x="20817" y="58839"/>
                  </a:cubicBezTo>
                  <a:lnTo>
                    <a:pt x="20895" y="59019"/>
                  </a:lnTo>
                  <a:lnTo>
                    <a:pt x="24111" y="57643"/>
                  </a:lnTo>
                  <a:cubicBezTo>
                    <a:pt x="26180" y="62408"/>
                    <a:pt x="29096" y="66697"/>
                    <a:pt x="32790" y="70390"/>
                  </a:cubicBezTo>
                  <a:cubicBezTo>
                    <a:pt x="36575" y="74176"/>
                    <a:pt x="40986" y="77149"/>
                    <a:pt x="45896" y="79226"/>
                  </a:cubicBezTo>
                  <a:cubicBezTo>
                    <a:pt x="50979" y="81376"/>
                    <a:pt x="56379" y="82468"/>
                    <a:pt x="61945" y="82468"/>
                  </a:cubicBezTo>
                  <a:cubicBezTo>
                    <a:pt x="67510" y="82468"/>
                    <a:pt x="72910" y="81376"/>
                    <a:pt x="77994" y="79226"/>
                  </a:cubicBezTo>
                  <a:cubicBezTo>
                    <a:pt x="82903" y="77149"/>
                    <a:pt x="87314" y="74177"/>
                    <a:pt x="91100" y="70390"/>
                  </a:cubicBezTo>
                  <a:cubicBezTo>
                    <a:pt x="94794" y="66696"/>
                    <a:pt x="97711" y="62407"/>
                    <a:pt x="99779" y="57642"/>
                  </a:cubicBezTo>
                  <a:lnTo>
                    <a:pt x="102995" y="59018"/>
                  </a:lnTo>
                  <a:lnTo>
                    <a:pt x="103072" y="58837"/>
                  </a:lnTo>
                  <a:cubicBezTo>
                    <a:pt x="105387" y="53428"/>
                    <a:pt x="106599" y="47711"/>
                    <a:pt x="106677" y="41838"/>
                  </a:cubicBezTo>
                  <a:lnTo>
                    <a:pt x="115868" y="41838"/>
                  </a:lnTo>
                  <a:lnTo>
                    <a:pt x="115868" y="40633"/>
                  </a:lnTo>
                  <a:lnTo>
                    <a:pt x="110405" y="40633"/>
                  </a:lnTo>
                  <a:lnTo>
                    <a:pt x="113571" y="37468"/>
                  </a:lnTo>
                  <a:lnTo>
                    <a:pt x="115870" y="37468"/>
                  </a:lnTo>
                  <a:lnTo>
                    <a:pt x="115870" y="37465"/>
                  </a:lnTo>
                  <a:lnTo>
                    <a:pt x="115870" y="37073"/>
                  </a:lnTo>
                  <a:lnTo>
                    <a:pt x="113409" y="37073"/>
                  </a:lnTo>
                  <a:lnTo>
                    <a:pt x="109853" y="40630"/>
                  </a:lnTo>
                  <a:lnTo>
                    <a:pt x="106677" y="40630"/>
                  </a:lnTo>
                  <a:cubicBezTo>
                    <a:pt x="106600" y="34756"/>
                    <a:pt x="105387" y="29038"/>
                    <a:pt x="103072" y="23629"/>
                  </a:cubicBezTo>
                  <a:lnTo>
                    <a:pt x="102995" y="23448"/>
                  </a:lnTo>
                  <a:lnTo>
                    <a:pt x="99779" y="24825"/>
                  </a:lnTo>
                  <a:cubicBezTo>
                    <a:pt x="97710" y="20059"/>
                    <a:pt x="94794" y="15772"/>
                    <a:pt x="91100" y="12077"/>
                  </a:cubicBezTo>
                  <a:cubicBezTo>
                    <a:pt x="87314" y="8292"/>
                    <a:pt x="82903" y="5318"/>
                    <a:pt x="77994" y="3241"/>
                  </a:cubicBezTo>
                  <a:cubicBezTo>
                    <a:pt x="72910" y="1091"/>
                    <a:pt x="67510" y="1"/>
                    <a:pt x="6194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9"/>
            <p:cNvSpPr/>
            <p:nvPr/>
          </p:nvSpPr>
          <p:spPr>
            <a:xfrm>
              <a:off x="7212192" y="2490755"/>
              <a:ext cx="78162" cy="68465"/>
            </a:xfrm>
            <a:custGeom>
              <a:avLst/>
              <a:gdLst/>
              <a:ahLst/>
              <a:cxnLst/>
              <a:rect l="l" t="t" r="r" b="b"/>
              <a:pathLst>
                <a:path w="3055" h="2676" extrusionOk="0">
                  <a:moveTo>
                    <a:pt x="1526" y="1"/>
                  </a:moveTo>
                  <a:cubicBezTo>
                    <a:pt x="1320" y="1"/>
                    <a:pt x="1111" y="48"/>
                    <a:pt x="915" y="149"/>
                  </a:cubicBezTo>
                  <a:cubicBezTo>
                    <a:pt x="258" y="487"/>
                    <a:pt x="0" y="1294"/>
                    <a:pt x="338" y="1950"/>
                  </a:cubicBezTo>
                  <a:cubicBezTo>
                    <a:pt x="575" y="2410"/>
                    <a:pt x="1043" y="2675"/>
                    <a:pt x="1528" y="2675"/>
                  </a:cubicBezTo>
                  <a:cubicBezTo>
                    <a:pt x="1734" y="2675"/>
                    <a:pt x="1942" y="2628"/>
                    <a:pt x="2138" y="2527"/>
                  </a:cubicBezTo>
                  <a:cubicBezTo>
                    <a:pt x="2794" y="2190"/>
                    <a:pt x="3054" y="1384"/>
                    <a:pt x="2716" y="726"/>
                  </a:cubicBezTo>
                  <a:cubicBezTo>
                    <a:pt x="2479" y="266"/>
                    <a:pt x="2011" y="1"/>
                    <a:pt x="1526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9"/>
            <p:cNvSpPr/>
            <p:nvPr/>
          </p:nvSpPr>
          <p:spPr>
            <a:xfrm>
              <a:off x="7090791" y="2484538"/>
              <a:ext cx="78162" cy="68440"/>
            </a:xfrm>
            <a:custGeom>
              <a:avLst/>
              <a:gdLst/>
              <a:ahLst/>
              <a:cxnLst/>
              <a:rect l="l" t="t" r="r" b="b"/>
              <a:pathLst>
                <a:path w="3055" h="2675" extrusionOk="0">
                  <a:moveTo>
                    <a:pt x="1526" y="0"/>
                  </a:moveTo>
                  <a:cubicBezTo>
                    <a:pt x="1321" y="0"/>
                    <a:pt x="1112" y="48"/>
                    <a:pt x="916" y="149"/>
                  </a:cubicBezTo>
                  <a:cubicBezTo>
                    <a:pt x="259" y="486"/>
                    <a:pt x="1" y="1293"/>
                    <a:pt x="338" y="1949"/>
                  </a:cubicBezTo>
                  <a:cubicBezTo>
                    <a:pt x="576" y="2410"/>
                    <a:pt x="1043" y="2675"/>
                    <a:pt x="1529" y="2675"/>
                  </a:cubicBezTo>
                  <a:cubicBezTo>
                    <a:pt x="1734" y="2675"/>
                    <a:pt x="1943" y="2627"/>
                    <a:pt x="2139" y="2527"/>
                  </a:cubicBezTo>
                  <a:cubicBezTo>
                    <a:pt x="2795" y="2189"/>
                    <a:pt x="3054" y="1383"/>
                    <a:pt x="2716" y="726"/>
                  </a:cubicBezTo>
                  <a:cubicBezTo>
                    <a:pt x="2479" y="266"/>
                    <a:pt x="2011" y="0"/>
                    <a:pt x="152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9"/>
            <p:cNvSpPr/>
            <p:nvPr/>
          </p:nvSpPr>
          <p:spPr>
            <a:xfrm>
              <a:off x="7061522" y="2584217"/>
              <a:ext cx="77523" cy="68414"/>
            </a:xfrm>
            <a:custGeom>
              <a:avLst/>
              <a:gdLst/>
              <a:ahLst/>
              <a:cxnLst/>
              <a:rect l="l" t="t" r="r" b="b"/>
              <a:pathLst>
                <a:path w="3030" h="2674" extrusionOk="0">
                  <a:moveTo>
                    <a:pt x="1514" y="1"/>
                  </a:moveTo>
                  <a:cubicBezTo>
                    <a:pt x="1239" y="1"/>
                    <a:pt x="962" y="85"/>
                    <a:pt x="725" y="260"/>
                  </a:cubicBezTo>
                  <a:cubicBezTo>
                    <a:pt x="130" y="697"/>
                    <a:pt x="1" y="1533"/>
                    <a:pt x="438" y="2128"/>
                  </a:cubicBezTo>
                  <a:cubicBezTo>
                    <a:pt x="700" y="2485"/>
                    <a:pt x="1105" y="2673"/>
                    <a:pt x="1517" y="2673"/>
                  </a:cubicBezTo>
                  <a:cubicBezTo>
                    <a:pt x="1791" y="2673"/>
                    <a:pt x="2068" y="2589"/>
                    <a:pt x="2307" y="2415"/>
                  </a:cubicBezTo>
                  <a:cubicBezTo>
                    <a:pt x="2900" y="1978"/>
                    <a:pt x="3029" y="1141"/>
                    <a:pt x="2592" y="546"/>
                  </a:cubicBezTo>
                  <a:cubicBezTo>
                    <a:pt x="2331" y="190"/>
                    <a:pt x="1925" y="1"/>
                    <a:pt x="151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9"/>
            <p:cNvSpPr/>
            <p:nvPr/>
          </p:nvSpPr>
          <p:spPr>
            <a:xfrm>
              <a:off x="6940709" y="2597189"/>
              <a:ext cx="77497" cy="68414"/>
            </a:xfrm>
            <a:custGeom>
              <a:avLst/>
              <a:gdLst/>
              <a:ahLst/>
              <a:cxnLst/>
              <a:rect l="l" t="t" r="r" b="b"/>
              <a:pathLst>
                <a:path w="3029" h="2674" extrusionOk="0">
                  <a:moveTo>
                    <a:pt x="1513" y="1"/>
                  </a:moveTo>
                  <a:cubicBezTo>
                    <a:pt x="1239" y="1"/>
                    <a:pt x="962" y="85"/>
                    <a:pt x="724" y="259"/>
                  </a:cubicBezTo>
                  <a:cubicBezTo>
                    <a:pt x="128" y="697"/>
                    <a:pt x="0" y="1534"/>
                    <a:pt x="437" y="2128"/>
                  </a:cubicBezTo>
                  <a:cubicBezTo>
                    <a:pt x="700" y="2485"/>
                    <a:pt x="1105" y="2674"/>
                    <a:pt x="1516" y="2674"/>
                  </a:cubicBezTo>
                  <a:cubicBezTo>
                    <a:pt x="1791" y="2674"/>
                    <a:pt x="2068" y="2589"/>
                    <a:pt x="2306" y="2415"/>
                  </a:cubicBezTo>
                  <a:cubicBezTo>
                    <a:pt x="2901" y="1977"/>
                    <a:pt x="3029" y="1141"/>
                    <a:pt x="2593" y="546"/>
                  </a:cubicBezTo>
                  <a:cubicBezTo>
                    <a:pt x="2330" y="190"/>
                    <a:pt x="1924" y="1"/>
                    <a:pt x="151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9"/>
            <p:cNvSpPr/>
            <p:nvPr/>
          </p:nvSpPr>
          <p:spPr>
            <a:xfrm>
              <a:off x="6928377" y="2700271"/>
              <a:ext cx="75220" cy="68414"/>
            </a:xfrm>
            <a:custGeom>
              <a:avLst/>
              <a:gdLst/>
              <a:ahLst/>
              <a:cxnLst/>
              <a:rect l="l" t="t" r="r" b="b"/>
              <a:pathLst>
                <a:path w="2940" h="2674" extrusionOk="0">
                  <a:moveTo>
                    <a:pt x="1470" y="0"/>
                  </a:moveTo>
                  <a:cubicBezTo>
                    <a:pt x="1125" y="0"/>
                    <a:pt x="781" y="133"/>
                    <a:pt x="519" y="397"/>
                  </a:cubicBezTo>
                  <a:cubicBezTo>
                    <a:pt x="0" y="923"/>
                    <a:pt x="6" y="1770"/>
                    <a:pt x="530" y="2288"/>
                  </a:cubicBezTo>
                  <a:cubicBezTo>
                    <a:pt x="791" y="2545"/>
                    <a:pt x="1130" y="2674"/>
                    <a:pt x="1470" y="2674"/>
                  </a:cubicBezTo>
                  <a:cubicBezTo>
                    <a:pt x="1814" y="2674"/>
                    <a:pt x="2159" y="2541"/>
                    <a:pt x="2421" y="2277"/>
                  </a:cubicBezTo>
                  <a:cubicBezTo>
                    <a:pt x="2940" y="1751"/>
                    <a:pt x="2935" y="905"/>
                    <a:pt x="2410" y="386"/>
                  </a:cubicBezTo>
                  <a:cubicBezTo>
                    <a:pt x="2149" y="129"/>
                    <a:pt x="1809" y="0"/>
                    <a:pt x="147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9"/>
            <p:cNvSpPr/>
            <p:nvPr/>
          </p:nvSpPr>
          <p:spPr>
            <a:xfrm>
              <a:off x="6811070" y="2732099"/>
              <a:ext cx="75271" cy="68465"/>
            </a:xfrm>
            <a:custGeom>
              <a:avLst/>
              <a:gdLst/>
              <a:ahLst/>
              <a:cxnLst/>
              <a:rect l="l" t="t" r="r" b="b"/>
              <a:pathLst>
                <a:path w="2942" h="2676" extrusionOk="0">
                  <a:moveTo>
                    <a:pt x="1472" y="1"/>
                  </a:moveTo>
                  <a:cubicBezTo>
                    <a:pt x="1127" y="1"/>
                    <a:pt x="783" y="134"/>
                    <a:pt x="521" y="399"/>
                  </a:cubicBezTo>
                  <a:cubicBezTo>
                    <a:pt x="1" y="925"/>
                    <a:pt x="7" y="1771"/>
                    <a:pt x="532" y="2290"/>
                  </a:cubicBezTo>
                  <a:cubicBezTo>
                    <a:pt x="792" y="2547"/>
                    <a:pt x="1132" y="2675"/>
                    <a:pt x="1471" y="2675"/>
                  </a:cubicBezTo>
                  <a:cubicBezTo>
                    <a:pt x="1816" y="2675"/>
                    <a:pt x="2161" y="2542"/>
                    <a:pt x="2423" y="2277"/>
                  </a:cubicBezTo>
                  <a:cubicBezTo>
                    <a:pt x="2942" y="1752"/>
                    <a:pt x="2936" y="907"/>
                    <a:pt x="2412" y="386"/>
                  </a:cubicBezTo>
                  <a:cubicBezTo>
                    <a:pt x="2151" y="129"/>
                    <a:pt x="1812" y="1"/>
                    <a:pt x="14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9"/>
            <p:cNvSpPr/>
            <p:nvPr/>
          </p:nvSpPr>
          <p:spPr>
            <a:xfrm>
              <a:off x="6812836" y="2836051"/>
              <a:ext cx="77625" cy="68440"/>
            </a:xfrm>
            <a:custGeom>
              <a:avLst/>
              <a:gdLst/>
              <a:ahLst/>
              <a:cxnLst/>
              <a:rect l="l" t="t" r="r" b="b"/>
              <a:pathLst>
                <a:path w="3034" h="2675" extrusionOk="0">
                  <a:moveTo>
                    <a:pt x="1517" y="0"/>
                  </a:moveTo>
                  <a:cubicBezTo>
                    <a:pt x="1100" y="0"/>
                    <a:pt x="690" y="194"/>
                    <a:pt x="429" y="560"/>
                  </a:cubicBezTo>
                  <a:cubicBezTo>
                    <a:pt x="0" y="1161"/>
                    <a:pt x="138" y="1995"/>
                    <a:pt x="740" y="2425"/>
                  </a:cubicBezTo>
                  <a:cubicBezTo>
                    <a:pt x="975" y="2593"/>
                    <a:pt x="1247" y="2674"/>
                    <a:pt x="1516" y="2674"/>
                  </a:cubicBezTo>
                  <a:cubicBezTo>
                    <a:pt x="1933" y="2674"/>
                    <a:pt x="2343" y="2480"/>
                    <a:pt x="2604" y="2114"/>
                  </a:cubicBezTo>
                  <a:cubicBezTo>
                    <a:pt x="3034" y="1513"/>
                    <a:pt x="2895" y="679"/>
                    <a:pt x="2293" y="250"/>
                  </a:cubicBezTo>
                  <a:cubicBezTo>
                    <a:pt x="2058" y="81"/>
                    <a:pt x="1786" y="0"/>
                    <a:pt x="1517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9"/>
            <p:cNvSpPr/>
            <p:nvPr/>
          </p:nvSpPr>
          <p:spPr>
            <a:xfrm>
              <a:off x="6702053" y="2885992"/>
              <a:ext cx="77625" cy="68440"/>
            </a:xfrm>
            <a:custGeom>
              <a:avLst/>
              <a:gdLst/>
              <a:ahLst/>
              <a:cxnLst/>
              <a:rect l="l" t="t" r="r" b="b"/>
              <a:pathLst>
                <a:path w="3034" h="2675" extrusionOk="0">
                  <a:moveTo>
                    <a:pt x="1517" y="1"/>
                  </a:moveTo>
                  <a:cubicBezTo>
                    <a:pt x="1100" y="1"/>
                    <a:pt x="690" y="195"/>
                    <a:pt x="429" y="561"/>
                  </a:cubicBezTo>
                  <a:cubicBezTo>
                    <a:pt x="0" y="1162"/>
                    <a:pt x="140" y="1997"/>
                    <a:pt x="739" y="2425"/>
                  </a:cubicBezTo>
                  <a:cubicBezTo>
                    <a:pt x="975" y="2594"/>
                    <a:pt x="1246" y="2675"/>
                    <a:pt x="1515" y="2675"/>
                  </a:cubicBezTo>
                  <a:cubicBezTo>
                    <a:pt x="1932" y="2675"/>
                    <a:pt x="2343" y="2480"/>
                    <a:pt x="2604" y="2115"/>
                  </a:cubicBezTo>
                  <a:cubicBezTo>
                    <a:pt x="3033" y="1514"/>
                    <a:pt x="2895" y="680"/>
                    <a:pt x="2294" y="250"/>
                  </a:cubicBezTo>
                  <a:cubicBezTo>
                    <a:pt x="2058" y="82"/>
                    <a:pt x="1786" y="1"/>
                    <a:pt x="151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9"/>
            <p:cNvSpPr/>
            <p:nvPr/>
          </p:nvSpPr>
          <p:spPr>
            <a:xfrm>
              <a:off x="7257759" y="2397012"/>
              <a:ext cx="76781" cy="68465"/>
            </a:xfrm>
            <a:custGeom>
              <a:avLst/>
              <a:gdLst/>
              <a:ahLst/>
              <a:cxnLst/>
              <a:rect l="l" t="t" r="r" b="b"/>
              <a:pathLst>
                <a:path w="3001" h="2676" extrusionOk="0">
                  <a:moveTo>
                    <a:pt x="1501" y="1"/>
                  </a:moveTo>
                  <a:cubicBezTo>
                    <a:pt x="1363" y="1"/>
                    <a:pt x="1223" y="22"/>
                    <a:pt x="1084" y="68"/>
                  </a:cubicBezTo>
                  <a:cubicBezTo>
                    <a:pt x="383" y="298"/>
                    <a:pt x="0" y="1053"/>
                    <a:pt x="231" y="1754"/>
                  </a:cubicBezTo>
                  <a:cubicBezTo>
                    <a:pt x="416" y="2318"/>
                    <a:pt x="938" y="2675"/>
                    <a:pt x="1500" y="2675"/>
                  </a:cubicBezTo>
                  <a:cubicBezTo>
                    <a:pt x="1638" y="2675"/>
                    <a:pt x="1778" y="2654"/>
                    <a:pt x="1916" y="2608"/>
                  </a:cubicBezTo>
                  <a:cubicBezTo>
                    <a:pt x="2619" y="2378"/>
                    <a:pt x="3001" y="1623"/>
                    <a:pt x="2771" y="922"/>
                  </a:cubicBezTo>
                  <a:cubicBezTo>
                    <a:pt x="2586" y="358"/>
                    <a:pt x="2063" y="1"/>
                    <a:pt x="150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9"/>
            <p:cNvSpPr/>
            <p:nvPr/>
          </p:nvSpPr>
          <p:spPr>
            <a:xfrm>
              <a:off x="7376627" y="2422316"/>
              <a:ext cx="76781" cy="68465"/>
            </a:xfrm>
            <a:custGeom>
              <a:avLst/>
              <a:gdLst/>
              <a:ahLst/>
              <a:cxnLst/>
              <a:rect l="l" t="t" r="r" b="b"/>
              <a:pathLst>
                <a:path w="3001" h="2676" extrusionOk="0">
                  <a:moveTo>
                    <a:pt x="1501" y="1"/>
                  </a:moveTo>
                  <a:cubicBezTo>
                    <a:pt x="1363" y="1"/>
                    <a:pt x="1223" y="22"/>
                    <a:pt x="1085" y="68"/>
                  </a:cubicBezTo>
                  <a:cubicBezTo>
                    <a:pt x="383" y="298"/>
                    <a:pt x="0" y="1052"/>
                    <a:pt x="231" y="1754"/>
                  </a:cubicBezTo>
                  <a:cubicBezTo>
                    <a:pt x="416" y="2318"/>
                    <a:pt x="938" y="2675"/>
                    <a:pt x="1500" y="2675"/>
                  </a:cubicBezTo>
                  <a:cubicBezTo>
                    <a:pt x="1638" y="2675"/>
                    <a:pt x="1778" y="2654"/>
                    <a:pt x="1916" y="2608"/>
                  </a:cubicBezTo>
                  <a:cubicBezTo>
                    <a:pt x="2618" y="2378"/>
                    <a:pt x="3001" y="1623"/>
                    <a:pt x="2771" y="922"/>
                  </a:cubicBezTo>
                  <a:cubicBezTo>
                    <a:pt x="2586" y="358"/>
                    <a:pt x="2063" y="1"/>
                    <a:pt x="150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9"/>
            <p:cNvSpPr/>
            <p:nvPr/>
          </p:nvSpPr>
          <p:spPr>
            <a:xfrm>
              <a:off x="7437391" y="2336810"/>
              <a:ext cx="73531" cy="68440"/>
            </a:xfrm>
            <a:custGeom>
              <a:avLst/>
              <a:gdLst/>
              <a:ahLst/>
              <a:cxnLst/>
              <a:rect l="l" t="t" r="r" b="b"/>
              <a:pathLst>
                <a:path w="2874" h="2675" extrusionOk="0">
                  <a:moveTo>
                    <a:pt x="1438" y="1"/>
                  </a:moveTo>
                  <a:cubicBezTo>
                    <a:pt x="1368" y="1"/>
                    <a:pt x="1297" y="6"/>
                    <a:pt x="1226" y="18"/>
                  </a:cubicBezTo>
                  <a:cubicBezTo>
                    <a:pt x="497" y="135"/>
                    <a:pt x="0" y="821"/>
                    <a:pt x="116" y="1549"/>
                  </a:cubicBezTo>
                  <a:cubicBezTo>
                    <a:pt x="222" y="2206"/>
                    <a:pt x="789" y="2675"/>
                    <a:pt x="1434" y="2675"/>
                  </a:cubicBezTo>
                  <a:cubicBezTo>
                    <a:pt x="1505" y="2675"/>
                    <a:pt x="1576" y="2669"/>
                    <a:pt x="1648" y="2658"/>
                  </a:cubicBezTo>
                  <a:cubicBezTo>
                    <a:pt x="2377" y="2541"/>
                    <a:pt x="2874" y="1856"/>
                    <a:pt x="2756" y="1127"/>
                  </a:cubicBezTo>
                  <a:cubicBezTo>
                    <a:pt x="2652" y="469"/>
                    <a:pt x="2084" y="1"/>
                    <a:pt x="143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9"/>
            <p:cNvSpPr/>
            <p:nvPr/>
          </p:nvSpPr>
          <p:spPr>
            <a:xfrm>
              <a:off x="7550784" y="2380561"/>
              <a:ext cx="73531" cy="68440"/>
            </a:xfrm>
            <a:custGeom>
              <a:avLst/>
              <a:gdLst/>
              <a:ahLst/>
              <a:cxnLst/>
              <a:rect l="l" t="t" r="r" b="b"/>
              <a:pathLst>
                <a:path w="2874" h="2675" extrusionOk="0">
                  <a:moveTo>
                    <a:pt x="1439" y="0"/>
                  </a:moveTo>
                  <a:cubicBezTo>
                    <a:pt x="1369" y="0"/>
                    <a:pt x="1297" y="6"/>
                    <a:pt x="1225" y="17"/>
                  </a:cubicBezTo>
                  <a:cubicBezTo>
                    <a:pt x="497" y="134"/>
                    <a:pt x="1" y="820"/>
                    <a:pt x="116" y="1548"/>
                  </a:cubicBezTo>
                  <a:cubicBezTo>
                    <a:pt x="222" y="2206"/>
                    <a:pt x="789" y="2674"/>
                    <a:pt x="1435" y="2674"/>
                  </a:cubicBezTo>
                  <a:cubicBezTo>
                    <a:pt x="1505" y="2674"/>
                    <a:pt x="1576" y="2669"/>
                    <a:pt x="1647" y="2657"/>
                  </a:cubicBezTo>
                  <a:cubicBezTo>
                    <a:pt x="2377" y="2540"/>
                    <a:pt x="2873" y="1856"/>
                    <a:pt x="2756" y="1126"/>
                  </a:cubicBezTo>
                  <a:cubicBezTo>
                    <a:pt x="2651" y="468"/>
                    <a:pt x="2084" y="0"/>
                    <a:pt x="143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9"/>
            <p:cNvSpPr/>
            <p:nvPr/>
          </p:nvSpPr>
          <p:spPr>
            <a:xfrm>
              <a:off x="7625210" y="2305469"/>
              <a:ext cx="68440" cy="68440"/>
            </a:xfrm>
            <a:custGeom>
              <a:avLst/>
              <a:gdLst/>
              <a:ahLst/>
              <a:cxnLst/>
              <a:rect l="l" t="t" r="r" b="b"/>
              <a:pathLst>
                <a:path w="2675" h="2675" extrusionOk="0">
                  <a:moveTo>
                    <a:pt x="1338" y="0"/>
                  </a:moveTo>
                  <a:cubicBezTo>
                    <a:pt x="599" y="0"/>
                    <a:pt x="1" y="598"/>
                    <a:pt x="1" y="1337"/>
                  </a:cubicBezTo>
                  <a:cubicBezTo>
                    <a:pt x="1" y="2075"/>
                    <a:pt x="599" y="2675"/>
                    <a:pt x="1338" y="2675"/>
                  </a:cubicBezTo>
                  <a:cubicBezTo>
                    <a:pt x="2076" y="2675"/>
                    <a:pt x="2674" y="2075"/>
                    <a:pt x="2674" y="1337"/>
                  </a:cubicBezTo>
                  <a:cubicBezTo>
                    <a:pt x="2674" y="598"/>
                    <a:pt x="2076" y="0"/>
                    <a:pt x="1338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9"/>
            <p:cNvSpPr/>
            <p:nvPr/>
          </p:nvSpPr>
          <p:spPr>
            <a:xfrm>
              <a:off x="7730288" y="2366515"/>
              <a:ext cx="68414" cy="68440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7" y="1"/>
                  </a:moveTo>
                  <a:cubicBezTo>
                    <a:pt x="599" y="1"/>
                    <a:pt x="0" y="599"/>
                    <a:pt x="0" y="1337"/>
                  </a:cubicBezTo>
                  <a:cubicBezTo>
                    <a:pt x="0" y="2076"/>
                    <a:pt x="599" y="2674"/>
                    <a:pt x="1337" y="2674"/>
                  </a:cubicBezTo>
                  <a:cubicBezTo>
                    <a:pt x="2076" y="2674"/>
                    <a:pt x="2674" y="2076"/>
                    <a:pt x="2674" y="1337"/>
                  </a:cubicBezTo>
                  <a:cubicBezTo>
                    <a:pt x="2674" y="599"/>
                    <a:pt x="2076" y="1"/>
                    <a:pt x="133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9"/>
            <p:cNvSpPr/>
            <p:nvPr/>
          </p:nvSpPr>
          <p:spPr>
            <a:xfrm>
              <a:off x="7723994" y="3758262"/>
              <a:ext cx="508553" cy="626833"/>
            </a:xfrm>
            <a:custGeom>
              <a:avLst/>
              <a:gdLst/>
              <a:ahLst/>
              <a:cxnLst/>
              <a:rect l="l" t="t" r="r" b="b"/>
              <a:pathLst>
                <a:path w="19877" h="24500" fill="none" extrusionOk="0">
                  <a:moveTo>
                    <a:pt x="8902" y="0"/>
                  </a:moveTo>
                  <a:lnTo>
                    <a:pt x="2546" y="8311"/>
                  </a:lnTo>
                  <a:cubicBezTo>
                    <a:pt x="24" y="11609"/>
                    <a:pt x="0" y="16178"/>
                    <a:pt x="2486" y="19502"/>
                  </a:cubicBezTo>
                  <a:lnTo>
                    <a:pt x="2486" y="19502"/>
                  </a:lnTo>
                  <a:cubicBezTo>
                    <a:pt x="5870" y="24025"/>
                    <a:pt x="12478" y="24499"/>
                    <a:pt x="16474" y="20504"/>
                  </a:cubicBezTo>
                  <a:lnTo>
                    <a:pt x="19876" y="17099"/>
                  </a:lnTo>
                </a:path>
              </a:pathLst>
            </a:custGeom>
            <a:solidFill>
              <a:schemeClr val="dk1"/>
            </a:solidFill>
            <a:ln w="1175" cap="flat" cmpd="sng">
              <a:solidFill>
                <a:srgbClr val="061653"/>
              </a:solidFill>
              <a:prstDash val="solid"/>
              <a:miter lim="10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9"/>
            <p:cNvSpPr/>
            <p:nvPr/>
          </p:nvSpPr>
          <p:spPr>
            <a:xfrm>
              <a:off x="7410194" y="3749077"/>
              <a:ext cx="675649" cy="128027"/>
            </a:xfrm>
            <a:custGeom>
              <a:avLst/>
              <a:gdLst/>
              <a:ahLst/>
              <a:cxnLst/>
              <a:rect l="l" t="t" r="r" b="b"/>
              <a:pathLst>
                <a:path w="26408" h="5004" extrusionOk="0">
                  <a:moveTo>
                    <a:pt x="23925" y="1"/>
                  </a:moveTo>
                  <a:cubicBezTo>
                    <a:pt x="22081" y="1"/>
                    <a:pt x="20235" y="210"/>
                    <a:pt x="18439" y="623"/>
                  </a:cubicBezTo>
                  <a:cubicBezTo>
                    <a:pt x="16642" y="1036"/>
                    <a:pt x="14890" y="1653"/>
                    <a:pt x="13232" y="2456"/>
                  </a:cubicBezTo>
                  <a:cubicBezTo>
                    <a:pt x="11581" y="3258"/>
                    <a:pt x="9836" y="3872"/>
                    <a:pt x="8046" y="4283"/>
                  </a:cubicBezTo>
                  <a:cubicBezTo>
                    <a:pt x="6258" y="4694"/>
                    <a:pt x="4420" y="4903"/>
                    <a:pt x="2583" y="4903"/>
                  </a:cubicBezTo>
                  <a:lnTo>
                    <a:pt x="1" y="4903"/>
                  </a:lnTo>
                  <a:lnTo>
                    <a:pt x="17" y="5003"/>
                  </a:lnTo>
                  <a:lnTo>
                    <a:pt x="2583" y="5003"/>
                  </a:lnTo>
                  <a:cubicBezTo>
                    <a:pt x="4427" y="5002"/>
                    <a:pt x="6273" y="4794"/>
                    <a:pt x="8070" y="4381"/>
                  </a:cubicBezTo>
                  <a:cubicBezTo>
                    <a:pt x="9866" y="3969"/>
                    <a:pt x="11618" y="3352"/>
                    <a:pt x="13276" y="2548"/>
                  </a:cubicBezTo>
                  <a:cubicBezTo>
                    <a:pt x="14927" y="1746"/>
                    <a:pt x="16672" y="1132"/>
                    <a:pt x="18462" y="722"/>
                  </a:cubicBezTo>
                  <a:cubicBezTo>
                    <a:pt x="20250" y="310"/>
                    <a:pt x="22088" y="102"/>
                    <a:pt x="23925" y="102"/>
                  </a:cubicBezTo>
                  <a:lnTo>
                    <a:pt x="26408" y="102"/>
                  </a:lnTo>
                  <a:lnTo>
                    <a:pt x="263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9"/>
            <p:cNvSpPr/>
            <p:nvPr/>
          </p:nvSpPr>
          <p:spPr>
            <a:xfrm>
              <a:off x="7178061" y="2948957"/>
              <a:ext cx="484222" cy="310320"/>
            </a:xfrm>
            <a:custGeom>
              <a:avLst/>
              <a:gdLst/>
              <a:ahLst/>
              <a:cxnLst/>
              <a:rect l="l" t="t" r="r" b="b"/>
              <a:pathLst>
                <a:path w="18926" h="12129" extrusionOk="0">
                  <a:moveTo>
                    <a:pt x="14840" y="4349"/>
                  </a:moveTo>
                  <a:cubicBezTo>
                    <a:pt x="16876" y="4349"/>
                    <a:pt x="18534" y="6006"/>
                    <a:pt x="18534" y="8043"/>
                  </a:cubicBezTo>
                  <a:cubicBezTo>
                    <a:pt x="18534" y="10080"/>
                    <a:pt x="16877" y="11738"/>
                    <a:pt x="14840" y="11738"/>
                  </a:cubicBezTo>
                  <a:cubicBezTo>
                    <a:pt x="12803" y="11738"/>
                    <a:pt x="11146" y="10081"/>
                    <a:pt x="11146" y="8043"/>
                  </a:cubicBezTo>
                  <a:cubicBezTo>
                    <a:pt x="11146" y="6007"/>
                    <a:pt x="12802" y="4349"/>
                    <a:pt x="14840" y="4349"/>
                  </a:cubicBezTo>
                  <a:close/>
                  <a:moveTo>
                    <a:pt x="1" y="1"/>
                  </a:moveTo>
                  <a:lnTo>
                    <a:pt x="1" y="393"/>
                  </a:lnTo>
                  <a:lnTo>
                    <a:pt x="7320" y="393"/>
                  </a:lnTo>
                  <a:lnTo>
                    <a:pt x="12019" y="5091"/>
                  </a:lnTo>
                  <a:cubicBezTo>
                    <a:pt x="11240" y="5835"/>
                    <a:pt x="10754" y="6884"/>
                    <a:pt x="10754" y="8043"/>
                  </a:cubicBezTo>
                  <a:cubicBezTo>
                    <a:pt x="10754" y="10296"/>
                    <a:pt x="12588" y="12129"/>
                    <a:pt x="14840" y="12129"/>
                  </a:cubicBezTo>
                  <a:cubicBezTo>
                    <a:pt x="17092" y="12129"/>
                    <a:pt x="18926" y="10296"/>
                    <a:pt x="18926" y="8043"/>
                  </a:cubicBezTo>
                  <a:cubicBezTo>
                    <a:pt x="18926" y="5791"/>
                    <a:pt x="17092" y="3958"/>
                    <a:pt x="14840" y="3958"/>
                  </a:cubicBezTo>
                  <a:cubicBezTo>
                    <a:pt x="13888" y="3958"/>
                    <a:pt x="13012" y="4286"/>
                    <a:pt x="12316" y="4832"/>
                  </a:cubicBezTo>
                  <a:lnTo>
                    <a:pt x="7483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9"/>
            <p:cNvSpPr/>
            <p:nvPr/>
          </p:nvSpPr>
          <p:spPr>
            <a:xfrm>
              <a:off x="7174838" y="2889037"/>
              <a:ext cx="195572" cy="30856"/>
            </a:xfrm>
            <a:custGeom>
              <a:avLst/>
              <a:gdLst/>
              <a:ahLst/>
              <a:cxnLst/>
              <a:rect l="l" t="t" r="r" b="b"/>
              <a:pathLst>
                <a:path w="7644" h="1206" extrusionOk="0">
                  <a:moveTo>
                    <a:pt x="1" y="0"/>
                  </a:moveTo>
                  <a:lnTo>
                    <a:pt x="1" y="1205"/>
                  </a:lnTo>
                  <a:lnTo>
                    <a:pt x="7643" y="1205"/>
                  </a:lnTo>
                  <a:lnTo>
                    <a:pt x="764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0" name="Google Shape;7430;p29"/>
          <p:cNvGrpSpPr/>
          <p:nvPr/>
        </p:nvGrpSpPr>
        <p:grpSpPr>
          <a:xfrm>
            <a:off x="3791478" y="152400"/>
            <a:ext cx="353640" cy="471526"/>
            <a:chOff x="1488916" y="3520605"/>
            <a:chExt cx="443158" cy="590885"/>
          </a:xfrm>
        </p:grpSpPr>
        <p:sp>
          <p:nvSpPr>
            <p:cNvPr id="7431" name="Google Shape;7431;p29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9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9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9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9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9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9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8" name="Google Shape;7438;p29"/>
          <p:cNvGrpSpPr/>
          <p:nvPr/>
        </p:nvGrpSpPr>
        <p:grpSpPr>
          <a:xfrm>
            <a:off x="228759" y="582051"/>
            <a:ext cx="1591435" cy="1263390"/>
            <a:chOff x="1778500" y="1436625"/>
            <a:chExt cx="3119850" cy="2476750"/>
          </a:xfrm>
        </p:grpSpPr>
        <p:sp>
          <p:nvSpPr>
            <p:cNvPr id="7439" name="Google Shape;7439;p29"/>
            <p:cNvSpPr/>
            <p:nvPr/>
          </p:nvSpPr>
          <p:spPr>
            <a:xfrm>
              <a:off x="3576325" y="2831625"/>
              <a:ext cx="200500" cy="122675"/>
            </a:xfrm>
            <a:custGeom>
              <a:avLst/>
              <a:gdLst/>
              <a:ahLst/>
              <a:cxnLst/>
              <a:rect l="l" t="t" r="r" b="b"/>
              <a:pathLst>
                <a:path w="8020" h="4907" extrusionOk="0">
                  <a:moveTo>
                    <a:pt x="4010" y="0"/>
                  </a:moveTo>
                  <a:cubicBezTo>
                    <a:pt x="3048" y="0"/>
                    <a:pt x="2086" y="367"/>
                    <a:pt x="1352" y="1101"/>
                  </a:cubicBezTo>
                  <a:lnTo>
                    <a:pt x="0" y="2454"/>
                  </a:lnTo>
                  <a:lnTo>
                    <a:pt x="1352" y="3805"/>
                  </a:lnTo>
                  <a:cubicBezTo>
                    <a:pt x="2085" y="4539"/>
                    <a:pt x="3047" y="4906"/>
                    <a:pt x="4010" y="4906"/>
                  </a:cubicBezTo>
                  <a:cubicBezTo>
                    <a:pt x="4972" y="4906"/>
                    <a:pt x="5934" y="4539"/>
                    <a:pt x="6668" y="3805"/>
                  </a:cubicBezTo>
                  <a:lnTo>
                    <a:pt x="8020" y="2454"/>
                  </a:lnTo>
                  <a:lnTo>
                    <a:pt x="6668" y="1101"/>
                  </a:lnTo>
                  <a:cubicBezTo>
                    <a:pt x="5935" y="367"/>
                    <a:pt x="497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9"/>
            <p:cNvSpPr/>
            <p:nvPr/>
          </p:nvSpPr>
          <p:spPr>
            <a:xfrm>
              <a:off x="3616125" y="2832525"/>
              <a:ext cx="120850" cy="120875"/>
            </a:xfrm>
            <a:custGeom>
              <a:avLst/>
              <a:gdLst/>
              <a:ahLst/>
              <a:cxnLst/>
              <a:rect l="l" t="t" r="r" b="b"/>
              <a:pathLst>
                <a:path w="4834" h="4835" extrusionOk="0">
                  <a:moveTo>
                    <a:pt x="2418" y="0"/>
                  </a:moveTo>
                  <a:cubicBezTo>
                    <a:pt x="1083" y="0"/>
                    <a:pt x="0" y="1082"/>
                    <a:pt x="0" y="2418"/>
                  </a:cubicBezTo>
                  <a:cubicBezTo>
                    <a:pt x="0" y="3752"/>
                    <a:pt x="1083" y="4834"/>
                    <a:pt x="2418" y="4834"/>
                  </a:cubicBezTo>
                  <a:cubicBezTo>
                    <a:pt x="3752" y="4834"/>
                    <a:pt x="4834" y="3752"/>
                    <a:pt x="4834" y="2418"/>
                  </a:cubicBezTo>
                  <a:cubicBezTo>
                    <a:pt x="4834" y="1082"/>
                    <a:pt x="3752" y="0"/>
                    <a:pt x="2418" y="0"/>
                  </a:cubicBezTo>
                  <a:close/>
                </a:path>
              </a:pathLst>
            </a:custGeom>
            <a:solidFill>
              <a:srgbClr val="061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9"/>
            <p:cNvSpPr/>
            <p:nvPr/>
          </p:nvSpPr>
          <p:spPr>
            <a:xfrm>
              <a:off x="3574325" y="2829850"/>
              <a:ext cx="204450" cy="64925"/>
            </a:xfrm>
            <a:custGeom>
              <a:avLst/>
              <a:gdLst/>
              <a:ahLst/>
              <a:cxnLst/>
              <a:rect l="l" t="t" r="r" b="b"/>
              <a:pathLst>
                <a:path w="8178" h="2597" extrusionOk="0">
                  <a:moveTo>
                    <a:pt x="4090" y="1"/>
                  </a:moveTo>
                  <a:cubicBezTo>
                    <a:pt x="3066" y="1"/>
                    <a:pt x="2105" y="399"/>
                    <a:pt x="1381" y="1122"/>
                  </a:cubicBezTo>
                  <a:lnTo>
                    <a:pt x="29" y="2475"/>
                  </a:lnTo>
                  <a:cubicBezTo>
                    <a:pt x="1" y="2502"/>
                    <a:pt x="1" y="2548"/>
                    <a:pt x="29" y="2575"/>
                  </a:cubicBezTo>
                  <a:cubicBezTo>
                    <a:pt x="43" y="2589"/>
                    <a:pt x="61" y="2596"/>
                    <a:pt x="79" y="2596"/>
                  </a:cubicBezTo>
                  <a:cubicBezTo>
                    <a:pt x="98" y="2596"/>
                    <a:pt x="116" y="2589"/>
                    <a:pt x="130" y="2575"/>
                  </a:cubicBezTo>
                  <a:lnTo>
                    <a:pt x="1482" y="1224"/>
                  </a:lnTo>
                  <a:cubicBezTo>
                    <a:pt x="2178" y="526"/>
                    <a:pt x="3104" y="143"/>
                    <a:pt x="4090" y="143"/>
                  </a:cubicBezTo>
                  <a:cubicBezTo>
                    <a:pt x="5074" y="143"/>
                    <a:pt x="6001" y="526"/>
                    <a:pt x="6697" y="1224"/>
                  </a:cubicBezTo>
                  <a:lnTo>
                    <a:pt x="8050" y="2575"/>
                  </a:lnTo>
                  <a:cubicBezTo>
                    <a:pt x="8063" y="2590"/>
                    <a:pt x="8082" y="2596"/>
                    <a:pt x="8100" y="2596"/>
                  </a:cubicBezTo>
                  <a:cubicBezTo>
                    <a:pt x="8119" y="2596"/>
                    <a:pt x="8136" y="2590"/>
                    <a:pt x="8150" y="2575"/>
                  </a:cubicBezTo>
                  <a:cubicBezTo>
                    <a:pt x="8177" y="2548"/>
                    <a:pt x="8177" y="2502"/>
                    <a:pt x="8150" y="2475"/>
                  </a:cubicBezTo>
                  <a:lnTo>
                    <a:pt x="6797" y="1122"/>
                  </a:lnTo>
                  <a:cubicBezTo>
                    <a:pt x="6073" y="399"/>
                    <a:pt x="5113" y="1"/>
                    <a:pt x="4090" y="1"/>
                  </a:cubicBezTo>
                  <a:close/>
                </a:path>
              </a:pathLst>
            </a:custGeom>
            <a:solidFill>
              <a:srgbClr val="061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9"/>
            <p:cNvSpPr/>
            <p:nvPr/>
          </p:nvSpPr>
          <p:spPr>
            <a:xfrm>
              <a:off x="3622600" y="2843825"/>
              <a:ext cx="107850" cy="98275"/>
            </a:xfrm>
            <a:custGeom>
              <a:avLst/>
              <a:gdLst/>
              <a:ahLst/>
              <a:cxnLst/>
              <a:rect l="l" t="t" r="r" b="b"/>
              <a:pathLst>
                <a:path w="4314" h="3931" extrusionOk="0">
                  <a:moveTo>
                    <a:pt x="2156" y="0"/>
                  </a:moveTo>
                  <a:cubicBezTo>
                    <a:pt x="1654" y="0"/>
                    <a:pt x="1151" y="192"/>
                    <a:pt x="767" y="576"/>
                  </a:cubicBezTo>
                  <a:cubicBezTo>
                    <a:pt x="0" y="1344"/>
                    <a:pt x="0" y="2588"/>
                    <a:pt x="767" y="3355"/>
                  </a:cubicBezTo>
                  <a:cubicBezTo>
                    <a:pt x="1151" y="3738"/>
                    <a:pt x="1654" y="3930"/>
                    <a:pt x="2156" y="3930"/>
                  </a:cubicBezTo>
                  <a:cubicBezTo>
                    <a:pt x="2659" y="3930"/>
                    <a:pt x="3162" y="3738"/>
                    <a:pt x="3545" y="3355"/>
                  </a:cubicBezTo>
                  <a:cubicBezTo>
                    <a:pt x="4314" y="2588"/>
                    <a:pt x="4314" y="1344"/>
                    <a:pt x="3545" y="576"/>
                  </a:cubicBezTo>
                  <a:cubicBezTo>
                    <a:pt x="3162" y="192"/>
                    <a:pt x="2659" y="0"/>
                    <a:pt x="2156" y="0"/>
                  </a:cubicBezTo>
                  <a:close/>
                </a:path>
              </a:pathLst>
            </a:custGeom>
            <a:solidFill>
              <a:srgbClr val="6D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9"/>
            <p:cNvSpPr/>
            <p:nvPr/>
          </p:nvSpPr>
          <p:spPr>
            <a:xfrm>
              <a:off x="3659375" y="2875800"/>
              <a:ext cx="34350" cy="34325"/>
            </a:xfrm>
            <a:custGeom>
              <a:avLst/>
              <a:gdLst/>
              <a:ahLst/>
              <a:cxnLst/>
              <a:rect l="l" t="t" r="r" b="b"/>
              <a:pathLst>
                <a:path w="1374" h="1373" extrusionOk="0">
                  <a:moveTo>
                    <a:pt x="688" y="0"/>
                  </a:moveTo>
                  <a:cubicBezTo>
                    <a:pt x="308" y="0"/>
                    <a:pt x="1" y="307"/>
                    <a:pt x="1" y="687"/>
                  </a:cubicBezTo>
                  <a:cubicBezTo>
                    <a:pt x="1" y="1065"/>
                    <a:pt x="308" y="1372"/>
                    <a:pt x="688" y="1372"/>
                  </a:cubicBezTo>
                  <a:cubicBezTo>
                    <a:pt x="1066" y="1372"/>
                    <a:pt x="1373" y="1065"/>
                    <a:pt x="1373" y="687"/>
                  </a:cubicBezTo>
                  <a:cubicBezTo>
                    <a:pt x="1373" y="307"/>
                    <a:pt x="1066" y="0"/>
                    <a:pt x="688" y="0"/>
                  </a:cubicBezTo>
                  <a:close/>
                </a:path>
              </a:pathLst>
            </a:custGeom>
            <a:solidFill>
              <a:srgbClr val="061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9"/>
            <p:cNvSpPr/>
            <p:nvPr/>
          </p:nvSpPr>
          <p:spPr>
            <a:xfrm>
              <a:off x="3695775" y="2853100"/>
              <a:ext cx="19575" cy="19550"/>
            </a:xfrm>
            <a:custGeom>
              <a:avLst/>
              <a:gdLst/>
              <a:ahLst/>
              <a:cxnLst/>
              <a:rect l="l" t="t" r="r" b="b"/>
              <a:pathLst>
                <a:path w="783" h="782" extrusionOk="0">
                  <a:moveTo>
                    <a:pt x="392" y="1"/>
                  </a:moveTo>
                  <a:cubicBezTo>
                    <a:pt x="175" y="1"/>
                    <a:pt x="1" y="175"/>
                    <a:pt x="1" y="391"/>
                  </a:cubicBezTo>
                  <a:cubicBezTo>
                    <a:pt x="1" y="607"/>
                    <a:pt x="175" y="782"/>
                    <a:pt x="392" y="782"/>
                  </a:cubicBezTo>
                  <a:cubicBezTo>
                    <a:pt x="607" y="782"/>
                    <a:pt x="783" y="607"/>
                    <a:pt x="783" y="391"/>
                  </a:cubicBezTo>
                  <a:cubicBezTo>
                    <a:pt x="783" y="175"/>
                    <a:pt x="607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9"/>
            <p:cNvSpPr/>
            <p:nvPr/>
          </p:nvSpPr>
          <p:spPr>
            <a:xfrm>
              <a:off x="3680500" y="2878575"/>
              <a:ext cx="10875" cy="9825"/>
            </a:xfrm>
            <a:custGeom>
              <a:avLst/>
              <a:gdLst/>
              <a:ahLst/>
              <a:cxnLst/>
              <a:rect l="l" t="t" r="r" b="b"/>
              <a:pathLst>
                <a:path w="435" h="393" extrusionOk="0">
                  <a:moveTo>
                    <a:pt x="217" y="0"/>
                  </a:moveTo>
                  <a:cubicBezTo>
                    <a:pt x="169" y="0"/>
                    <a:pt x="121" y="18"/>
                    <a:pt x="83" y="53"/>
                  </a:cubicBezTo>
                  <a:cubicBezTo>
                    <a:pt x="5" y="127"/>
                    <a:pt x="0" y="251"/>
                    <a:pt x="75" y="330"/>
                  </a:cubicBezTo>
                  <a:cubicBezTo>
                    <a:pt x="113" y="372"/>
                    <a:pt x="165" y="393"/>
                    <a:pt x="218" y="393"/>
                  </a:cubicBezTo>
                  <a:cubicBezTo>
                    <a:pt x="266" y="393"/>
                    <a:pt x="314" y="375"/>
                    <a:pt x="352" y="340"/>
                  </a:cubicBezTo>
                  <a:cubicBezTo>
                    <a:pt x="430" y="265"/>
                    <a:pt x="434" y="141"/>
                    <a:pt x="360" y="63"/>
                  </a:cubicBezTo>
                  <a:cubicBezTo>
                    <a:pt x="322" y="21"/>
                    <a:pt x="27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9"/>
            <p:cNvSpPr/>
            <p:nvPr/>
          </p:nvSpPr>
          <p:spPr>
            <a:xfrm>
              <a:off x="3642100" y="2858525"/>
              <a:ext cx="68950" cy="68950"/>
            </a:xfrm>
            <a:custGeom>
              <a:avLst/>
              <a:gdLst/>
              <a:ahLst/>
              <a:cxnLst/>
              <a:rect l="l" t="t" r="r" b="b"/>
              <a:pathLst>
                <a:path w="2758" h="2758" extrusionOk="0">
                  <a:moveTo>
                    <a:pt x="1379" y="114"/>
                  </a:moveTo>
                  <a:cubicBezTo>
                    <a:pt x="2076" y="114"/>
                    <a:pt x="2643" y="681"/>
                    <a:pt x="2643" y="1379"/>
                  </a:cubicBezTo>
                  <a:cubicBezTo>
                    <a:pt x="2643" y="2076"/>
                    <a:pt x="2076" y="2643"/>
                    <a:pt x="1379" y="2643"/>
                  </a:cubicBezTo>
                  <a:cubicBezTo>
                    <a:pt x="680" y="2643"/>
                    <a:pt x="114" y="2076"/>
                    <a:pt x="114" y="1379"/>
                  </a:cubicBezTo>
                  <a:cubicBezTo>
                    <a:pt x="114" y="681"/>
                    <a:pt x="680" y="114"/>
                    <a:pt x="1379" y="114"/>
                  </a:cubicBezTo>
                  <a:close/>
                  <a:moveTo>
                    <a:pt x="1379" y="0"/>
                  </a:moveTo>
                  <a:cubicBezTo>
                    <a:pt x="618" y="0"/>
                    <a:pt x="0" y="618"/>
                    <a:pt x="0" y="1379"/>
                  </a:cubicBezTo>
                  <a:cubicBezTo>
                    <a:pt x="0" y="2139"/>
                    <a:pt x="618" y="2757"/>
                    <a:pt x="1379" y="2757"/>
                  </a:cubicBezTo>
                  <a:cubicBezTo>
                    <a:pt x="2138" y="2757"/>
                    <a:pt x="2757" y="2138"/>
                    <a:pt x="2757" y="1379"/>
                  </a:cubicBezTo>
                  <a:cubicBezTo>
                    <a:pt x="2757" y="618"/>
                    <a:pt x="2138" y="0"/>
                    <a:pt x="1379" y="0"/>
                  </a:cubicBez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9"/>
            <p:cNvSpPr/>
            <p:nvPr/>
          </p:nvSpPr>
          <p:spPr>
            <a:xfrm>
              <a:off x="3637075" y="2853450"/>
              <a:ext cx="78975" cy="79000"/>
            </a:xfrm>
            <a:custGeom>
              <a:avLst/>
              <a:gdLst/>
              <a:ahLst/>
              <a:cxnLst/>
              <a:rect l="l" t="t" r="r" b="b"/>
              <a:pathLst>
                <a:path w="3159" h="3160" extrusionOk="0">
                  <a:moveTo>
                    <a:pt x="1580" y="60"/>
                  </a:moveTo>
                  <a:cubicBezTo>
                    <a:pt x="2418" y="60"/>
                    <a:pt x="3101" y="742"/>
                    <a:pt x="3101" y="1582"/>
                  </a:cubicBezTo>
                  <a:cubicBezTo>
                    <a:pt x="3101" y="2420"/>
                    <a:pt x="2418" y="3104"/>
                    <a:pt x="1580" y="3104"/>
                  </a:cubicBezTo>
                  <a:cubicBezTo>
                    <a:pt x="740" y="3104"/>
                    <a:pt x="58" y="2420"/>
                    <a:pt x="58" y="1582"/>
                  </a:cubicBezTo>
                  <a:cubicBezTo>
                    <a:pt x="58" y="743"/>
                    <a:pt x="740" y="60"/>
                    <a:pt x="1580" y="60"/>
                  </a:cubicBezTo>
                  <a:close/>
                  <a:moveTo>
                    <a:pt x="1580" y="1"/>
                  </a:moveTo>
                  <a:cubicBezTo>
                    <a:pt x="708" y="1"/>
                    <a:pt x="0" y="710"/>
                    <a:pt x="0" y="1581"/>
                  </a:cubicBezTo>
                  <a:cubicBezTo>
                    <a:pt x="0" y="2451"/>
                    <a:pt x="709" y="3160"/>
                    <a:pt x="1580" y="3160"/>
                  </a:cubicBezTo>
                  <a:cubicBezTo>
                    <a:pt x="2451" y="3160"/>
                    <a:pt x="3159" y="2451"/>
                    <a:pt x="3159" y="1581"/>
                  </a:cubicBezTo>
                  <a:cubicBezTo>
                    <a:pt x="3159" y="709"/>
                    <a:pt x="2449" y="1"/>
                    <a:pt x="1580" y="1"/>
                  </a:cubicBez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9"/>
            <p:cNvSpPr/>
            <p:nvPr/>
          </p:nvSpPr>
          <p:spPr>
            <a:xfrm>
              <a:off x="3597175" y="2813575"/>
              <a:ext cx="158750" cy="1587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3176" y="116"/>
                  </a:moveTo>
                  <a:cubicBezTo>
                    <a:pt x="3993" y="116"/>
                    <a:pt x="4761" y="434"/>
                    <a:pt x="5339" y="1012"/>
                  </a:cubicBezTo>
                  <a:cubicBezTo>
                    <a:pt x="5916" y="1589"/>
                    <a:pt x="6235" y="2357"/>
                    <a:pt x="6235" y="3176"/>
                  </a:cubicBezTo>
                  <a:cubicBezTo>
                    <a:pt x="6235" y="3992"/>
                    <a:pt x="5916" y="4761"/>
                    <a:pt x="5339" y="5339"/>
                  </a:cubicBezTo>
                  <a:cubicBezTo>
                    <a:pt x="4761" y="5916"/>
                    <a:pt x="3992" y="6235"/>
                    <a:pt x="3176" y="6235"/>
                  </a:cubicBezTo>
                  <a:cubicBezTo>
                    <a:pt x="2359" y="6235"/>
                    <a:pt x="1589" y="5916"/>
                    <a:pt x="1012" y="5339"/>
                  </a:cubicBezTo>
                  <a:cubicBezTo>
                    <a:pt x="434" y="4761"/>
                    <a:pt x="115" y="3993"/>
                    <a:pt x="115" y="3176"/>
                  </a:cubicBezTo>
                  <a:cubicBezTo>
                    <a:pt x="115" y="2358"/>
                    <a:pt x="434" y="1589"/>
                    <a:pt x="1012" y="1012"/>
                  </a:cubicBezTo>
                  <a:cubicBezTo>
                    <a:pt x="1589" y="434"/>
                    <a:pt x="2357" y="116"/>
                    <a:pt x="3176" y="116"/>
                  </a:cubicBezTo>
                  <a:close/>
                  <a:moveTo>
                    <a:pt x="3176" y="1"/>
                  </a:moveTo>
                  <a:cubicBezTo>
                    <a:pt x="2328" y="1"/>
                    <a:pt x="1531" y="331"/>
                    <a:pt x="931" y="931"/>
                  </a:cubicBezTo>
                  <a:cubicBezTo>
                    <a:pt x="332" y="1531"/>
                    <a:pt x="0" y="2327"/>
                    <a:pt x="0" y="3176"/>
                  </a:cubicBezTo>
                  <a:cubicBezTo>
                    <a:pt x="0" y="4023"/>
                    <a:pt x="332" y="4820"/>
                    <a:pt x="931" y="5420"/>
                  </a:cubicBezTo>
                  <a:cubicBezTo>
                    <a:pt x="1531" y="6020"/>
                    <a:pt x="2328" y="6350"/>
                    <a:pt x="3176" y="6350"/>
                  </a:cubicBezTo>
                  <a:cubicBezTo>
                    <a:pt x="4023" y="6350"/>
                    <a:pt x="4821" y="6020"/>
                    <a:pt x="5419" y="5420"/>
                  </a:cubicBezTo>
                  <a:cubicBezTo>
                    <a:pt x="6019" y="4820"/>
                    <a:pt x="6350" y="4023"/>
                    <a:pt x="6350" y="3176"/>
                  </a:cubicBezTo>
                  <a:cubicBezTo>
                    <a:pt x="6350" y="2327"/>
                    <a:pt x="6019" y="1531"/>
                    <a:pt x="5419" y="931"/>
                  </a:cubicBezTo>
                  <a:cubicBezTo>
                    <a:pt x="4821" y="331"/>
                    <a:pt x="4023" y="1"/>
                    <a:pt x="3176" y="1"/>
                  </a:cubicBez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9"/>
            <p:cNvSpPr/>
            <p:nvPr/>
          </p:nvSpPr>
          <p:spPr>
            <a:xfrm>
              <a:off x="3587700" y="2891950"/>
              <a:ext cx="90075" cy="86500"/>
            </a:xfrm>
            <a:custGeom>
              <a:avLst/>
              <a:gdLst/>
              <a:ahLst/>
              <a:cxnLst/>
              <a:rect l="l" t="t" r="r" b="b"/>
              <a:pathLst>
                <a:path w="3603" h="3460" extrusionOk="0">
                  <a:moveTo>
                    <a:pt x="3506" y="84"/>
                  </a:moveTo>
                  <a:lnTo>
                    <a:pt x="2160" y="3384"/>
                  </a:lnTo>
                  <a:cubicBezTo>
                    <a:pt x="1660" y="3175"/>
                    <a:pt x="1207" y="2851"/>
                    <a:pt x="847" y="2447"/>
                  </a:cubicBezTo>
                  <a:cubicBezTo>
                    <a:pt x="487" y="2041"/>
                    <a:pt x="220" y="1553"/>
                    <a:pt x="70" y="1032"/>
                  </a:cubicBezTo>
                  <a:lnTo>
                    <a:pt x="3506" y="84"/>
                  </a:lnTo>
                  <a:close/>
                  <a:moveTo>
                    <a:pt x="3603" y="0"/>
                  </a:moveTo>
                  <a:lnTo>
                    <a:pt x="27" y="986"/>
                  </a:lnTo>
                  <a:lnTo>
                    <a:pt x="0" y="994"/>
                  </a:lnTo>
                  <a:lnTo>
                    <a:pt x="7" y="1021"/>
                  </a:lnTo>
                  <a:cubicBezTo>
                    <a:pt x="157" y="1561"/>
                    <a:pt x="432" y="2067"/>
                    <a:pt x="805" y="2485"/>
                  </a:cubicBezTo>
                  <a:cubicBezTo>
                    <a:pt x="1177" y="2903"/>
                    <a:pt x="1647" y="3237"/>
                    <a:pt x="2166" y="3449"/>
                  </a:cubicBezTo>
                  <a:lnTo>
                    <a:pt x="2192" y="3459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9"/>
            <p:cNvSpPr/>
            <p:nvPr/>
          </p:nvSpPr>
          <p:spPr>
            <a:xfrm>
              <a:off x="3590850" y="2807200"/>
              <a:ext cx="171450" cy="171475"/>
            </a:xfrm>
            <a:custGeom>
              <a:avLst/>
              <a:gdLst/>
              <a:ahLst/>
              <a:cxnLst/>
              <a:rect l="l" t="t" r="r" b="b"/>
              <a:pathLst>
                <a:path w="6858" h="6859" extrusionOk="0">
                  <a:moveTo>
                    <a:pt x="3430" y="1"/>
                  </a:moveTo>
                  <a:lnTo>
                    <a:pt x="3430" y="58"/>
                  </a:lnTo>
                  <a:cubicBezTo>
                    <a:pt x="4332" y="58"/>
                    <a:pt x="5178" y="410"/>
                    <a:pt x="5814" y="1046"/>
                  </a:cubicBezTo>
                  <a:cubicBezTo>
                    <a:pt x="6451" y="1683"/>
                    <a:pt x="6801" y="2529"/>
                    <a:pt x="6801" y="3431"/>
                  </a:cubicBezTo>
                  <a:cubicBezTo>
                    <a:pt x="6801" y="4332"/>
                    <a:pt x="6450" y="5178"/>
                    <a:pt x="5814" y="5815"/>
                  </a:cubicBezTo>
                  <a:cubicBezTo>
                    <a:pt x="5176" y="6452"/>
                    <a:pt x="4332" y="6802"/>
                    <a:pt x="3430" y="6802"/>
                  </a:cubicBezTo>
                  <a:cubicBezTo>
                    <a:pt x="2529" y="6802"/>
                    <a:pt x="1682" y="6451"/>
                    <a:pt x="1046" y="5815"/>
                  </a:cubicBezTo>
                  <a:cubicBezTo>
                    <a:pt x="408" y="5177"/>
                    <a:pt x="58" y="4331"/>
                    <a:pt x="58" y="3431"/>
                  </a:cubicBezTo>
                  <a:lnTo>
                    <a:pt x="1" y="3431"/>
                  </a:lnTo>
                  <a:cubicBezTo>
                    <a:pt x="1" y="4345"/>
                    <a:pt x="357" y="5205"/>
                    <a:pt x="1005" y="5853"/>
                  </a:cubicBezTo>
                  <a:cubicBezTo>
                    <a:pt x="1652" y="6501"/>
                    <a:pt x="2513" y="6859"/>
                    <a:pt x="3429" y="6859"/>
                  </a:cubicBezTo>
                  <a:cubicBezTo>
                    <a:pt x="4344" y="6859"/>
                    <a:pt x="5205" y="6502"/>
                    <a:pt x="5853" y="5852"/>
                  </a:cubicBezTo>
                  <a:cubicBezTo>
                    <a:pt x="6501" y="5205"/>
                    <a:pt x="6858" y="4345"/>
                    <a:pt x="6858" y="3429"/>
                  </a:cubicBezTo>
                  <a:cubicBezTo>
                    <a:pt x="6858" y="2514"/>
                    <a:pt x="6501" y="1654"/>
                    <a:pt x="5853" y="1006"/>
                  </a:cubicBezTo>
                  <a:cubicBezTo>
                    <a:pt x="5206" y="358"/>
                    <a:pt x="4345" y="1"/>
                    <a:pt x="3430" y="1"/>
                  </a:cubicBez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9"/>
            <p:cNvSpPr/>
            <p:nvPr/>
          </p:nvSpPr>
          <p:spPr>
            <a:xfrm>
              <a:off x="3675150" y="2793700"/>
              <a:ext cx="2875" cy="132275"/>
            </a:xfrm>
            <a:custGeom>
              <a:avLst/>
              <a:gdLst/>
              <a:ahLst/>
              <a:cxnLst/>
              <a:rect l="l" t="t" r="r" b="b"/>
              <a:pathLst>
                <a:path w="115" h="5291" extrusionOk="0">
                  <a:moveTo>
                    <a:pt x="0" y="0"/>
                  </a:moveTo>
                  <a:lnTo>
                    <a:pt x="0" y="5291"/>
                  </a:lnTo>
                  <a:lnTo>
                    <a:pt x="114" y="529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9"/>
            <p:cNvSpPr/>
            <p:nvPr/>
          </p:nvSpPr>
          <p:spPr>
            <a:xfrm>
              <a:off x="3675575" y="2891975"/>
              <a:ext cx="69700" cy="69675"/>
            </a:xfrm>
            <a:custGeom>
              <a:avLst/>
              <a:gdLst/>
              <a:ahLst/>
              <a:cxnLst/>
              <a:rect l="l" t="t" r="r" b="b"/>
              <a:pathLst>
                <a:path w="2788" h="2787" extrusionOk="0">
                  <a:moveTo>
                    <a:pt x="81" y="0"/>
                  </a:moveTo>
                  <a:lnTo>
                    <a:pt x="1" y="81"/>
                  </a:lnTo>
                  <a:lnTo>
                    <a:pt x="2707" y="2786"/>
                  </a:lnTo>
                  <a:lnTo>
                    <a:pt x="2787" y="270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9"/>
            <p:cNvSpPr/>
            <p:nvPr/>
          </p:nvSpPr>
          <p:spPr>
            <a:xfrm>
              <a:off x="3545775" y="2891600"/>
              <a:ext cx="163875" cy="2875"/>
            </a:xfrm>
            <a:custGeom>
              <a:avLst/>
              <a:gdLst/>
              <a:ahLst/>
              <a:cxnLst/>
              <a:rect l="l" t="t" r="r" b="b"/>
              <a:pathLst>
                <a:path w="6555" h="115" extrusionOk="0">
                  <a:moveTo>
                    <a:pt x="1" y="0"/>
                  </a:moveTo>
                  <a:lnTo>
                    <a:pt x="1" y="114"/>
                  </a:lnTo>
                  <a:lnTo>
                    <a:pt x="6555" y="114"/>
                  </a:lnTo>
                  <a:lnTo>
                    <a:pt x="6555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9"/>
            <p:cNvSpPr/>
            <p:nvPr/>
          </p:nvSpPr>
          <p:spPr>
            <a:xfrm>
              <a:off x="3545775" y="2879950"/>
              <a:ext cx="49200" cy="13550"/>
            </a:xfrm>
            <a:custGeom>
              <a:avLst/>
              <a:gdLst/>
              <a:ahLst/>
              <a:cxnLst/>
              <a:rect l="l" t="t" r="r" b="b"/>
              <a:pathLst>
                <a:path w="1968" h="542" extrusionOk="0">
                  <a:moveTo>
                    <a:pt x="1" y="0"/>
                  </a:moveTo>
                  <a:lnTo>
                    <a:pt x="1" y="58"/>
                  </a:lnTo>
                  <a:lnTo>
                    <a:pt x="1444" y="58"/>
                  </a:lnTo>
                  <a:lnTo>
                    <a:pt x="1928" y="542"/>
                  </a:lnTo>
                  <a:lnTo>
                    <a:pt x="1968" y="501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9"/>
            <p:cNvSpPr/>
            <p:nvPr/>
          </p:nvSpPr>
          <p:spPr>
            <a:xfrm>
              <a:off x="3669750" y="2815650"/>
              <a:ext cx="13650" cy="11800"/>
            </a:xfrm>
            <a:custGeom>
              <a:avLst/>
              <a:gdLst/>
              <a:ahLst/>
              <a:cxnLst/>
              <a:rect l="l" t="t" r="r" b="b"/>
              <a:pathLst>
                <a:path w="546" h="472" extrusionOk="0">
                  <a:moveTo>
                    <a:pt x="273" y="0"/>
                  </a:moveTo>
                  <a:lnTo>
                    <a:pt x="1" y="472"/>
                  </a:lnTo>
                  <a:lnTo>
                    <a:pt x="545" y="47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DC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9"/>
            <p:cNvSpPr/>
            <p:nvPr/>
          </p:nvSpPr>
          <p:spPr>
            <a:xfrm>
              <a:off x="3609525" y="2919925"/>
              <a:ext cx="13650" cy="11800"/>
            </a:xfrm>
            <a:custGeom>
              <a:avLst/>
              <a:gdLst/>
              <a:ahLst/>
              <a:cxnLst/>
              <a:rect l="l" t="t" r="r" b="b"/>
              <a:pathLst>
                <a:path w="546" h="472" extrusionOk="0">
                  <a:moveTo>
                    <a:pt x="274" y="0"/>
                  </a:moveTo>
                  <a:lnTo>
                    <a:pt x="1" y="472"/>
                  </a:lnTo>
                  <a:lnTo>
                    <a:pt x="545" y="47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C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9"/>
            <p:cNvSpPr/>
            <p:nvPr/>
          </p:nvSpPr>
          <p:spPr>
            <a:xfrm>
              <a:off x="3729950" y="2919925"/>
              <a:ext cx="13650" cy="11800"/>
            </a:xfrm>
            <a:custGeom>
              <a:avLst/>
              <a:gdLst/>
              <a:ahLst/>
              <a:cxnLst/>
              <a:rect l="l" t="t" r="r" b="b"/>
              <a:pathLst>
                <a:path w="546" h="472" extrusionOk="0">
                  <a:moveTo>
                    <a:pt x="274" y="0"/>
                  </a:moveTo>
                  <a:lnTo>
                    <a:pt x="1" y="472"/>
                  </a:lnTo>
                  <a:lnTo>
                    <a:pt x="545" y="47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C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9"/>
            <p:cNvSpPr/>
            <p:nvPr/>
          </p:nvSpPr>
          <p:spPr>
            <a:xfrm>
              <a:off x="3659775" y="2795425"/>
              <a:ext cx="4775" cy="12850"/>
            </a:xfrm>
            <a:custGeom>
              <a:avLst/>
              <a:gdLst/>
              <a:ahLst/>
              <a:cxnLst/>
              <a:rect l="l" t="t" r="r" b="b"/>
              <a:pathLst>
                <a:path w="191" h="514" extrusionOk="0">
                  <a:moveTo>
                    <a:pt x="112" y="0"/>
                  </a:moveTo>
                  <a:lnTo>
                    <a:pt x="1" y="18"/>
                  </a:lnTo>
                  <a:lnTo>
                    <a:pt x="79" y="513"/>
                  </a:lnTo>
                  <a:lnTo>
                    <a:pt x="191" y="49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9"/>
            <p:cNvSpPr/>
            <p:nvPr/>
          </p:nvSpPr>
          <p:spPr>
            <a:xfrm>
              <a:off x="3644750" y="2798925"/>
              <a:ext cx="6600" cy="12825"/>
            </a:xfrm>
            <a:custGeom>
              <a:avLst/>
              <a:gdLst/>
              <a:ahLst/>
              <a:cxnLst/>
              <a:rect l="l" t="t" r="r" b="b"/>
              <a:pathLst>
                <a:path w="264" h="513" extrusionOk="0">
                  <a:moveTo>
                    <a:pt x="108" y="0"/>
                  </a:moveTo>
                  <a:lnTo>
                    <a:pt x="1" y="36"/>
                  </a:lnTo>
                  <a:lnTo>
                    <a:pt x="155" y="512"/>
                  </a:lnTo>
                  <a:lnTo>
                    <a:pt x="264" y="47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9"/>
            <p:cNvSpPr/>
            <p:nvPr/>
          </p:nvSpPr>
          <p:spPr>
            <a:xfrm>
              <a:off x="3630375" y="2804475"/>
              <a:ext cx="8250" cy="12500"/>
            </a:xfrm>
            <a:custGeom>
              <a:avLst/>
              <a:gdLst/>
              <a:ahLst/>
              <a:cxnLst/>
              <a:rect l="l" t="t" r="r" b="b"/>
              <a:pathLst>
                <a:path w="330" h="500" extrusionOk="0">
                  <a:moveTo>
                    <a:pt x="102" y="1"/>
                  </a:moveTo>
                  <a:lnTo>
                    <a:pt x="1" y="52"/>
                  </a:lnTo>
                  <a:lnTo>
                    <a:pt x="229" y="499"/>
                  </a:lnTo>
                  <a:lnTo>
                    <a:pt x="330" y="447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9"/>
            <p:cNvSpPr/>
            <p:nvPr/>
          </p:nvSpPr>
          <p:spPr>
            <a:xfrm>
              <a:off x="3617225" y="2812400"/>
              <a:ext cx="9700" cy="11850"/>
            </a:xfrm>
            <a:custGeom>
              <a:avLst/>
              <a:gdLst/>
              <a:ahLst/>
              <a:cxnLst/>
              <a:rect l="l" t="t" r="r" b="b"/>
              <a:pathLst>
                <a:path w="388" h="474" extrusionOk="0">
                  <a:moveTo>
                    <a:pt x="92" y="1"/>
                  </a:moveTo>
                  <a:lnTo>
                    <a:pt x="0" y="68"/>
                  </a:lnTo>
                  <a:lnTo>
                    <a:pt x="296" y="473"/>
                  </a:lnTo>
                  <a:lnTo>
                    <a:pt x="388" y="406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9"/>
            <p:cNvSpPr/>
            <p:nvPr/>
          </p:nvSpPr>
          <p:spPr>
            <a:xfrm>
              <a:off x="3605500" y="2822400"/>
              <a:ext cx="10925" cy="10900"/>
            </a:xfrm>
            <a:custGeom>
              <a:avLst/>
              <a:gdLst/>
              <a:ahLst/>
              <a:cxnLst/>
              <a:rect l="l" t="t" r="r" b="b"/>
              <a:pathLst>
                <a:path w="437" h="436" extrusionOk="0">
                  <a:moveTo>
                    <a:pt x="81" y="1"/>
                  </a:moveTo>
                  <a:lnTo>
                    <a:pt x="1" y="81"/>
                  </a:lnTo>
                  <a:lnTo>
                    <a:pt x="356" y="436"/>
                  </a:lnTo>
                  <a:lnTo>
                    <a:pt x="437" y="35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9"/>
            <p:cNvSpPr/>
            <p:nvPr/>
          </p:nvSpPr>
          <p:spPr>
            <a:xfrm>
              <a:off x="3595600" y="2834175"/>
              <a:ext cx="11850" cy="9675"/>
            </a:xfrm>
            <a:custGeom>
              <a:avLst/>
              <a:gdLst/>
              <a:ahLst/>
              <a:cxnLst/>
              <a:rect l="l" t="t" r="r" b="b"/>
              <a:pathLst>
                <a:path w="474" h="387" extrusionOk="0">
                  <a:moveTo>
                    <a:pt x="68" y="0"/>
                  </a:moveTo>
                  <a:lnTo>
                    <a:pt x="1" y="92"/>
                  </a:lnTo>
                  <a:lnTo>
                    <a:pt x="406" y="387"/>
                  </a:lnTo>
                  <a:lnTo>
                    <a:pt x="473" y="29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9"/>
            <p:cNvSpPr/>
            <p:nvPr/>
          </p:nvSpPr>
          <p:spPr>
            <a:xfrm>
              <a:off x="3587675" y="2847300"/>
              <a:ext cx="12475" cy="8275"/>
            </a:xfrm>
            <a:custGeom>
              <a:avLst/>
              <a:gdLst/>
              <a:ahLst/>
              <a:cxnLst/>
              <a:rect l="l" t="t" r="r" b="b"/>
              <a:pathLst>
                <a:path w="499" h="331" extrusionOk="0">
                  <a:moveTo>
                    <a:pt x="51" y="1"/>
                  </a:moveTo>
                  <a:lnTo>
                    <a:pt x="0" y="102"/>
                  </a:lnTo>
                  <a:lnTo>
                    <a:pt x="447" y="330"/>
                  </a:lnTo>
                  <a:lnTo>
                    <a:pt x="499" y="229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9"/>
            <p:cNvSpPr/>
            <p:nvPr/>
          </p:nvSpPr>
          <p:spPr>
            <a:xfrm>
              <a:off x="3581975" y="2861450"/>
              <a:ext cx="12825" cy="6600"/>
            </a:xfrm>
            <a:custGeom>
              <a:avLst/>
              <a:gdLst/>
              <a:ahLst/>
              <a:cxnLst/>
              <a:rect l="l" t="t" r="r" b="b"/>
              <a:pathLst>
                <a:path w="513" h="264" extrusionOk="0">
                  <a:moveTo>
                    <a:pt x="35" y="0"/>
                  </a:moveTo>
                  <a:lnTo>
                    <a:pt x="0" y="109"/>
                  </a:lnTo>
                  <a:lnTo>
                    <a:pt x="477" y="264"/>
                  </a:lnTo>
                  <a:lnTo>
                    <a:pt x="512" y="15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9"/>
            <p:cNvSpPr/>
            <p:nvPr/>
          </p:nvSpPr>
          <p:spPr>
            <a:xfrm>
              <a:off x="3539375" y="2978575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1" y="1"/>
                  </a:moveTo>
                  <a:lnTo>
                    <a:pt x="1" y="514"/>
                  </a:lnTo>
                  <a:lnTo>
                    <a:pt x="514" y="51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9"/>
            <p:cNvSpPr/>
            <p:nvPr/>
          </p:nvSpPr>
          <p:spPr>
            <a:xfrm>
              <a:off x="3552175" y="2978575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1" y="1"/>
                  </a:moveTo>
                  <a:lnTo>
                    <a:pt x="1" y="514"/>
                  </a:lnTo>
                  <a:lnTo>
                    <a:pt x="514" y="51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9"/>
            <p:cNvSpPr/>
            <p:nvPr/>
          </p:nvSpPr>
          <p:spPr>
            <a:xfrm>
              <a:off x="3526550" y="2991400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0" y="1"/>
                  </a:moveTo>
                  <a:lnTo>
                    <a:pt x="0" y="514"/>
                  </a:lnTo>
                  <a:lnTo>
                    <a:pt x="514" y="51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3552175" y="2991400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1" y="1"/>
                  </a:moveTo>
                  <a:lnTo>
                    <a:pt x="1" y="514"/>
                  </a:lnTo>
                  <a:lnTo>
                    <a:pt x="514" y="51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3539375" y="3004275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1" y="0"/>
                  </a:moveTo>
                  <a:lnTo>
                    <a:pt x="1" y="513"/>
                  </a:lnTo>
                  <a:lnTo>
                    <a:pt x="514" y="513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3526550" y="3017050"/>
              <a:ext cx="12850" cy="12875"/>
            </a:xfrm>
            <a:custGeom>
              <a:avLst/>
              <a:gdLst/>
              <a:ahLst/>
              <a:cxnLst/>
              <a:rect l="l" t="t" r="r" b="b"/>
              <a:pathLst>
                <a:path w="514" h="515" extrusionOk="0">
                  <a:moveTo>
                    <a:pt x="0" y="0"/>
                  </a:moveTo>
                  <a:lnTo>
                    <a:pt x="0" y="514"/>
                  </a:lnTo>
                  <a:lnTo>
                    <a:pt x="514" y="514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3552175" y="3017050"/>
              <a:ext cx="12850" cy="12875"/>
            </a:xfrm>
            <a:custGeom>
              <a:avLst/>
              <a:gdLst/>
              <a:ahLst/>
              <a:cxnLst/>
              <a:rect l="l" t="t" r="r" b="b"/>
              <a:pathLst>
                <a:path w="514" h="515" extrusionOk="0">
                  <a:moveTo>
                    <a:pt x="1" y="0"/>
                  </a:moveTo>
                  <a:lnTo>
                    <a:pt x="1" y="514"/>
                  </a:lnTo>
                  <a:lnTo>
                    <a:pt x="514" y="514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3833775" y="3003300"/>
              <a:ext cx="39850" cy="16450"/>
            </a:xfrm>
            <a:custGeom>
              <a:avLst/>
              <a:gdLst/>
              <a:ahLst/>
              <a:cxnLst/>
              <a:rect l="l" t="t" r="r" b="b"/>
              <a:pathLst>
                <a:path w="1594" h="658" extrusionOk="0">
                  <a:moveTo>
                    <a:pt x="0" y="0"/>
                  </a:moveTo>
                  <a:lnTo>
                    <a:pt x="0" y="658"/>
                  </a:lnTo>
                  <a:lnTo>
                    <a:pt x="1594" y="658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3813850" y="2995075"/>
              <a:ext cx="19950" cy="8250"/>
            </a:xfrm>
            <a:custGeom>
              <a:avLst/>
              <a:gdLst/>
              <a:ahLst/>
              <a:cxnLst/>
              <a:rect l="l" t="t" r="r" b="b"/>
              <a:pathLst>
                <a:path w="798" h="330" extrusionOk="0">
                  <a:moveTo>
                    <a:pt x="1" y="0"/>
                  </a:moveTo>
                  <a:lnTo>
                    <a:pt x="1" y="329"/>
                  </a:lnTo>
                  <a:lnTo>
                    <a:pt x="797" y="32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DC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9"/>
            <p:cNvSpPr/>
            <p:nvPr/>
          </p:nvSpPr>
          <p:spPr>
            <a:xfrm>
              <a:off x="3869950" y="2979100"/>
              <a:ext cx="15525" cy="1552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1" y="1"/>
                  </a:moveTo>
                  <a:lnTo>
                    <a:pt x="1" y="620"/>
                  </a:lnTo>
                  <a:lnTo>
                    <a:pt x="620" y="62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9"/>
            <p:cNvSpPr/>
            <p:nvPr/>
          </p:nvSpPr>
          <p:spPr>
            <a:xfrm>
              <a:off x="3765025" y="2939525"/>
              <a:ext cx="21675" cy="21675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3765025" y="2961175"/>
              <a:ext cx="21675" cy="21625"/>
            </a:xfrm>
            <a:custGeom>
              <a:avLst/>
              <a:gdLst/>
              <a:ahLst/>
              <a:cxnLst/>
              <a:rect l="l" t="t" r="r" b="b"/>
              <a:pathLst>
                <a:path w="867" h="865" extrusionOk="0">
                  <a:moveTo>
                    <a:pt x="0" y="1"/>
                  </a:moveTo>
                  <a:lnTo>
                    <a:pt x="0" y="865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DC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3509475" y="2786500"/>
              <a:ext cx="14600" cy="14600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" y="1"/>
                  </a:moveTo>
                  <a:lnTo>
                    <a:pt x="1" y="583"/>
                  </a:lnTo>
                  <a:lnTo>
                    <a:pt x="583" y="583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DC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3524050" y="2801075"/>
              <a:ext cx="14600" cy="14600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0" y="0"/>
                  </a:moveTo>
                  <a:lnTo>
                    <a:pt x="0" y="583"/>
                  </a:lnTo>
                  <a:lnTo>
                    <a:pt x="583" y="58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3524050" y="2815650"/>
              <a:ext cx="14600" cy="14575"/>
            </a:xfrm>
            <a:custGeom>
              <a:avLst/>
              <a:gdLst/>
              <a:ahLst/>
              <a:cxnLst/>
              <a:rect l="l" t="t" r="r" b="b"/>
              <a:pathLst>
                <a:path w="584" h="583" extrusionOk="0">
                  <a:moveTo>
                    <a:pt x="0" y="0"/>
                  </a:moveTo>
                  <a:lnTo>
                    <a:pt x="0" y="582"/>
                  </a:lnTo>
                  <a:lnTo>
                    <a:pt x="583" y="58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DC0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3538625" y="2830200"/>
              <a:ext cx="14575" cy="14600"/>
            </a:xfrm>
            <a:custGeom>
              <a:avLst/>
              <a:gdLst/>
              <a:ahLst/>
              <a:cxnLst/>
              <a:rect l="l" t="t" r="r" b="b"/>
              <a:pathLst>
                <a:path w="583" h="584" extrusionOk="0">
                  <a:moveTo>
                    <a:pt x="0" y="0"/>
                  </a:moveTo>
                  <a:lnTo>
                    <a:pt x="0" y="584"/>
                  </a:lnTo>
                  <a:lnTo>
                    <a:pt x="582" y="584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3771400" y="2769650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0" y="1"/>
                  </a:moveTo>
                  <a:lnTo>
                    <a:pt x="0" y="514"/>
                  </a:lnTo>
                  <a:lnTo>
                    <a:pt x="514" y="51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3771400" y="2795325"/>
              <a:ext cx="12875" cy="12850"/>
            </a:xfrm>
            <a:custGeom>
              <a:avLst/>
              <a:gdLst/>
              <a:ahLst/>
              <a:cxnLst/>
              <a:rect l="l" t="t" r="r" b="b"/>
              <a:pathLst>
                <a:path w="515" h="514" extrusionOk="0">
                  <a:moveTo>
                    <a:pt x="0" y="0"/>
                  </a:moveTo>
                  <a:lnTo>
                    <a:pt x="0" y="513"/>
                  </a:lnTo>
                  <a:lnTo>
                    <a:pt x="515" y="513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3758575" y="2782475"/>
              <a:ext cx="12850" cy="12875"/>
            </a:xfrm>
            <a:custGeom>
              <a:avLst/>
              <a:gdLst/>
              <a:ahLst/>
              <a:cxnLst/>
              <a:rect l="l" t="t" r="r" b="b"/>
              <a:pathLst>
                <a:path w="514" h="515" extrusionOk="0">
                  <a:moveTo>
                    <a:pt x="0" y="1"/>
                  </a:moveTo>
                  <a:lnTo>
                    <a:pt x="0" y="514"/>
                  </a:lnTo>
                  <a:lnTo>
                    <a:pt x="513" y="51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3758600" y="2795325"/>
              <a:ext cx="12850" cy="12850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0" y="0"/>
                  </a:moveTo>
                  <a:lnTo>
                    <a:pt x="0" y="513"/>
                  </a:lnTo>
                  <a:lnTo>
                    <a:pt x="513" y="513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3745750" y="2769625"/>
              <a:ext cx="12850" cy="12875"/>
            </a:xfrm>
            <a:custGeom>
              <a:avLst/>
              <a:gdLst/>
              <a:ahLst/>
              <a:cxnLst/>
              <a:rect l="l" t="t" r="r" b="b"/>
              <a:pathLst>
                <a:path w="514" h="515" extrusionOk="0">
                  <a:moveTo>
                    <a:pt x="0" y="1"/>
                  </a:moveTo>
                  <a:lnTo>
                    <a:pt x="0" y="515"/>
                  </a:lnTo>
                  <a:lnTo>
                    <a:pt x="513" y="51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3745750" y="2782450"/>
              <a:ext cx="12850" cy="12900"/>
            </a:xfrm>
            <a:custGeom>
              <a:avLst/>
              <a:gdLst/>
              <a:ahLst/>
              <a:cxnLst/>
              <a:rect l="l" t="t" r="r" b="b"/>
              <a:pathLst>
                <a:path w="514" h="516" extrusionOk="0">
                  <a:moveTo>
                    <a:pt x="0" y="1"/>
                  </a:moveTo>
                  <a:lnTo>
                    <a:pt x="0" y="515"/>
                  </a:lnTo>
                  <a:lnTo>
                    <a:pt x="513" y="51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7D1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3732900" y="2769625"/>
              <a:ext cx="12875" cy="12850"/>
            </a:xfrm>
            <a:custGeom>
              <a:avLst/>
              <a:gdLst/>
              <a:ahLst/>
              <a:cxnLst/>
              <a:rect l="l" t="t" r="r" b="b"/>
              <a:pathLst>
                <a:path w="515" h="514" extrusionOk="0">
                  <a:moveTo>
                    <a:pt x="1" y="1"/>
                  </a:moveTo>
                  <a:lnTo>
                    <a:pt x="1" y="514"/>
                  </a:lnTo>
                  <a:lnTo>
                    <a:pt x="514" y="51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3732925" y="2795300"/>
              <a:ext cx="12875" cy="12850"/>
            </a:xfrm>
            <a:custGeom>
              <a:avLst/>
              <a:gdLst/>
              <a:ahLst/>
              <a:cxnLst/>
              <a:rect l="l" t="t" r="r" b="b"/>
              <a:pathLst>
                <a:path w="515" h="514" extrusionOk="0">
                  <a:moveTo>
                    <a:pt x="1" y="0"/>
                  </a:moveTo>
                  <a:lnTo>
                    <a:pt x="1" y="513"/>
                  </a:lnTo>
                  <a:lnTo>
                    <a:pt x="514" y="513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2187100" y="1944475"/>
              <a:ext cx="2685637" cy="1642575"/>
            </a:xfrm>
            <a:custGeom>
              <a:avLst/>
              <a:gdLst/>
              <a:ahLst/>
              <a:cxnLst/>
              <a:rect l="l" t="t" r="r" b="b"/>
              <a:pathLst>
                <a:path w="107404" h="65703" extrusionOk="0">
                  <a:moveTo>
                    <a:pt x="53702" y="1"/>
                  </a:moveTo>
                  <a:cubicBezTo>
                    <a:pt x="40820" y="1"/>
                    <a:pt x="27938" y="4915"/>
                    <a:pt x="18109" y="14744"/>
                  </a:cubicBezTo>
                  <a:lnTo>
                    <a:pt x="1" y="32851"/>
                  </a:lnTo>
                  <a:lnTo>
                    <a:pt x="18109" y="50959"/>
                  </a:lnTo>
                  <a:cubicBezTo>
                    <a:pt x="27938" y="60788"/>
                    <a:pt x="40820" y="65702"/>
                    <a:pt x="53702" y="65702"/>
                  </a:cubicBezTo>
                  <a:cubicBezTo>
                    <a:pt x="66585" y="65702"/>
                    <a:pt x="79467" y="60788"/>
                    <a:pt x="89296" y="50959"/>
                  </a:cubicBezTo>
                  <a:lnTo>
                    <a:pt x="107404" y="32851"/>
                  </a:lnTo>
                  <a:lnTo>
                    <a:pt x="89296" y="14744"/>
                  </a:lnTo>
                  <a:cubicBezTo>
                    <a:pt x="79467" y="4915"/>
                    <a:pt x="66585" y="1"/>
                    <a:pt x="53702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2720425" y="1956525"/>
              <a:ext cx="1618450" cy="1618450"/>
            </a:xfrm>
            <a:custGeom>
              <a:avLst/>
              <a:gdLst/>
              <a:ahLst/>
              <a:cxnLst/>
              <a:rect l="l" t="t" r="r" b="b"/>
              <a:pathLst>
                <a:path w="64738" h="64738" extrusionOk="0">
                  <a:moveTo>
                    <a:pt x="32369" y="0"/>
                  </a:moveTo>
                  <a:cubicBezTo>
                    <a:pt x="23784" y="0"/>
                    <a:pt x="15552" y="3411"/>
                    <a:pt x="9480" y="9481"/>
                  </a:cubicBezTo>
                  <a:cubicBezTo>
                    <a:pt x="3410" y="15551"/>
                    <a:pt x="0" y="23784"/>
                    <a:pt x="0" y="32369"/>
                  </a:cubicBezTo>
                  <a:cubicBezTo>
                    <a:pt x="0" y="40954"/>
                    <a:pt x="3410" y="49186"/>
                    <a:pt x="9480" y="55257"/>
                  </a:cubicBezTo>
                  <a:cubicBezTo>
                    <a:pt x="15552" y="61328"/>
                    <a:pt x="23784" y="64738"/>
                    <a:pt x="32369" y="64738"/>
                  </a:cubicBezTo>
                  <a:cubicBezTo>
                    <a:pt x="40953" y="64738"/>
                    <a:pt x="49187" y="61328"/>
                    <a:pt x="55257" y="55257"/>
                  </a:cubicBezTo>
                  <a:cubicBezTo>
                    <a:pt x="61327" y="49186"/>
                    <a:pt x="64737" y="40954"/>
                    <a:pt x="64737" y="32369"/>
                  </a:cubicBezTo>
                  <a:cubicBezTo>
                    <a:pt x="64737" y="23784"/>
                    <a:pt x="61327" y="15551"/>
                    <a:pt x="55257" y="9481"/>
                  </a:cubicBezTo>
                  <a:cubicBezTo>
                    <a:pt x="49187" y="3411"/>
                    <a:pt x="40953" y="0"/>
                    <a:pt x="3236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2160950" y="1920625"/>
              <a:ext cx="2737400" cy="869025"/>
            </a:xfrm>
            <a:custGeom>
              <a:avLst/>
              <a:gdLst/>
              <a:ahLst/>
              <a:cxnLst/>
              <a:rect l="l" t="t" r="r" b="b"/>
              <a:pathLst>
                <a:path w="109496" h="34761" extrusionOk="0">
                  <a:moveTo>
                    <a:pt x="54748" y="0"/>
                  </a:moveTo>
                  <a:cubicBezTo>
                    <a:pt x="41047" y="0"/>
                    <a:pt x="28168" y="5336"/>
                    <a:pt x="18481" y="15023"/>
                  </a:cubicBezTo>
                  <a:lnTo>
                    <a:pt x="373" y="33131"/>
                  </a:lnTo>
                  <a:cubicBezTo>
                    <a:pt x="1" y="33503"/>
                    <a:pt x="1" y="34108"/>
                    <a:pt x="373" y="34480"/>
                  </a:cubicBezTo>
                  <a:cubicBezTo>
                    <a:pt x="559" y="34666"/>
                    <a:pt x="803" y="34759"/>
                    <a:pt x="1047" y="34759"/>
                  </a:cubicBezTo>
                  <a:cubicBezTo>
                    <a:pt x="1292" y="34759"/>
                    <a:pt x="1536" y="34666"/>
                    <a:pt x="1722" y="34480"/>
                  </a:cubicBezTo>
                  <a:lnTo>
                    <a:pt x="19830" y="16372"/>
                  </a:lnTo>
                  <a:cubicBezTo>
                    <a:pt x="29157" y="7045"/>
                    <a:pt x="41557" y="1909"/>
                    <a:pt x="54748" y="1909"/>
                  </a:cubicBezTo>
                  <a:cubicBezTo>
                    <a:pt x="67937" y="1909"/>
                    <a:pt x="80340" y="7045"/>
                    <a:pt x="89666" y="16372"/>
                  </a:cubicBezTo>
                  <a:lnTo>
                    <a:pt x="107776" y="34480"/>
                  </a:lnTo>
                  <a:cubicBezTo>
                    <a:pt x="107961" y="34667"/>
                    <a:pt x="108205" y="34760"/>
                    <a:pt x="108450" y="34760"/>
                  </a:cubicBezTo>
                  <a:cubicBezTo>
                    <a:pt x="108694" y="34760"/>
                    <a:pt x="108937" y="34666"/>
                    <a:pt x="109124" y="34480"/>
                  </a:cubicBezTo>
                  <a:cubicBezTo>
                    <a:pt x="109496" y="34108"/>
                    <a:pt x="109496" y="33503"/>
                    <a:pt x="109124" y="33131"/>
                  </a:cubicBezTo>
                  <a:lnTo>
                    <a:pt x="91016" y="15023"/>
                  </a:lnTo>
                  <a:cubicBezTo>
                    <a:pt x="81329" y="5336"/>
                    <a:pt x="68448" y="0"/>
                    <a:pt x="5474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2872000" y="2108175"/>
              <a:ext cx="1315200" cy="1315150"/>
            </a:xfrm>
            <a:custGeom>
              <a:avLst/>
              <a:gdLst/>
              <a:ahLst/>
              <a:cxnLst/>
              <a:rect l="l" t="t" r="r" b="b"/>
              <a:pathLst>
                <a:path w="52608" h="52606" extrusionOk="0">
                  <a:moveTo>
                    <a:pt x="26305" y="0"/>
                  </a:moveTo>
                  <a:cubicBezTo>
                    <a:pt x="19328" y="0"/>
                    <a:pt x="12638" y="2771"/>
                    <a:pt x="7706" y="7704"/>
                  </a:cubicBezTo>
                  <a:cubicBezTo>
                    <a:pt x="2773" y="12637"/>
                    <a:pt x="1" y="19327"/>
                    <a:pt x="1" y="26303"/>
                  </a:cubicBezTo>
                  <a:cubicBezTo>
                    <a:pt x="1" y="33279"/>
                    <a:pt x="2773" y="39969"/>
                    <a:pt x="7706" y="44902"/>
                  </a:cubicBezTo>
                  <a:cubicBezTo>
                    <a:pt x="12638" y="49835"/>
                    <a:pt x="19328" y="52606"/>
                    <a:pt x="26305" y="52606"/>
                  </a:cubicBezTo>
                  <a:cubicBezTo>
                    <a:pt x="33280" y="52606"/>
                    <a:pt x="39971" y="49835"/>
                    <a:pt x="44904" y="44902"/>
                  </a:cubicBezTo>
                  <a:cubicBezTo>
                    <a:pt x="49836" y="39969"/>
                    <a:pt x="52607" y="33279"/>
                    <a:pt x="52607" y="26303"/>
                  </a:cubicBezTo>
                  <a:cubicBezTo>
                    <a:pt x="52607" y="19327"/>
                    <a:pt x="49836" y="12637"/>
                    <a:pt x="44904" y="7704"/>
                  </a:cubicBezTo>
                  <a:cubicBezTo>
                    <a:pt x="39971" y="2771"/>
                    <a:pt x="33280" y="0"/>
                    <a:pt x="2630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3300125" y="2536225"/>
              <a:ext cx="459050" cy="459050"/>
            </a:xfrm>
            <a:custGeom>
              <a:avLst/>
              <a:gdLst/>
              <a:ahLst/>
              <a:cxnLst/>
              <a:rect l="l" t="t" r="r" b="b"/>
              <a:pathLst>
                <a:path w="18362" h="18362" extrusionOk="0">
                  <a:moveTo>
                    <a:pt x="9181" y="1"/>
                  </a:moveTo>
                  <a:cubicBezTo>
                    <a:pt x="6747" y="1"/>
                    <a:pt x="4411" y="967"/>
                    <a:pt x="2689" y="2690"/>
                  </a:cubicBezTo>
                  <a:cubicBezTo>
                    <a:pt x="968" y="4411"/>
                    <a:pt x="0" y="6746"/>
                    <a:pt x="0" y="9181"/>
                  </a:cubicBezTo>
                  <a:cubicBezTo>
                    <a:pt x="0" y="11615"/>
                    <a:pt x="968" y="13951"/>
                    <a:pt x="2689" y="15672"/>
                  </a:cubicBezTo>
                  <a:cubicBezTo>
                    <a:pt x="4411" y="17394"/>
                    <a:pt x="6747" y="18361"/>
                    <a:pt x="9181" y="18361"/>
                  </a:cubicBezTo>
                  <a:cubicBezTo>
                    <a:pt x="11616" y="18361"/>
                    <a:pt x="13951" y="17394"/>
                    <a:pt x="15672" y="15672"/>
                  </a:cubicBezTo>
                  <a:cubicBezTo>
                    <a:pt x="17394" y="13951"/>
                    <a:pt x="18361" y="11615"/>
                    <a:pt x="18361" y="9181"/>
                  </a:cubicBezTo>
                  <a:cubicBezTo>
                    <a:pt x="18361" y="6746"/>
                    <a:pt x="17394" y="4411"/>
                    <a:pt x="15672" y="2690"/>
                  </a:cubicBezTo>
                  <a:cubicBezTo>
                    <a:pt x="13951" y="967"/>
                    <a:pt x="11616" y="1"/>
                    <a:pt x="918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3787729" y="2232300"/>
              <a:ext cx="261277" cy="261225"/>
            </a:xfrm>
            <a:custGeom>
              <a:avLst/>
              <a:gdLst/>
              <a:ahLst/>
              <a:cxnLst/>
              <a:rect l="l" t="t" r="r" b="b"/>
              <a:pathLst>
                <a:path w="10449" h="10449" extrusionOk="0">
                  <a:moveTo>
                    <a:pt x="5224" y="1"/>
                  </a:moveTo>
                  <a:cubicBezTo>
                    <a:pt x="2339" y="1"/>
                    <a:pt x="0" y="2340"/>
                    <a:pt x="0" y="5224"/>
                  </a:cubicBezTo>
                  <a:cubicBezTo>
                    <a:pt x="0" y="6610"/>
                    <a:pt x="550" y="7938"/>
                    <a:pt x="1530" y="8919"/>
                  </a:cubicBezTo>
                  <a:cubicBezTo>
                    <a:pt x="2509" y="9898"/>
                    <a:pt x="3839" y="10449"/>
                    <a:pt x="5224" y="10449"/>
                  </a:cubicBezTo>
                  <a:cubicBezTo>
                    <a:pt x="6610" y="10449"/>
                    <a:pt x="7939" y="9898"/>
                    <a:pt x="8918" y="8919"/>
                  </a:cubicBezTo>
                  <a:cubicBezTo>
                    <a:pt x="9899" y="7938"/>
                    <a:pt x="10448" y="6610"/>
                    <a:pt x="10448" y="5224"/>
                  </a:cubicBezTo>
                  <a:cubicBezTo>
                    <a:pt x="10448" y="3839"/>
                    <a:pt x="9899" y="2510"/>
                    <a:pt x="8918" y="1531"/>
                  </a:cubicBezTo>
                  <a:cubicBezTo>
                    <a:pt x="7939" y="550"/>
                    <a:pt x="6610" y="1"/>
                    <a:pt x="5224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3585622" y="2572450"/>
              <a:ext cx="143929" cy="131125"/>
            </a:xfrm>
            <a:custGeom>
              <a:avLst/>
              <a:gdLst/>
              <a:ahLst/>
              <a:cxnLst/>
              <a:rect l="l" t="t" r="r" b="b"/>
              <a:pathLst>
                <a:path w="5756" h="5245" extrusionOk="0">
                  <a:moveTo>
                    <a:pt x="2878" y="1"/>
                  </a:moveTo>
                  <a:cubicBezTo>
                    <a:pt x="2207" y="1"/>
                    <a:pt x="1535" y="257"/>
                    <a:pt x="1023" y="768"/>
                  </a:cubicBezTo>
                  <a:cubicBezTo>
                    <a:pt x="0" y="1793"/>
                    <a:pt x="0" y="3452"/>
                    <a:pt x="1023" y="4476"/>
                  </a:cubicBezTo>
                  <a:cubicBezTo>
                    <a:pt x="1535" y="4989"/>
                    <a:pt x="2207" y="5245"/>
                    <a:pt x="2878" y="5245"/>
                  </a:cubicBezTo>
                  <a:cubicBezTo>
                    <a:pt x="3549" y="5245"/>
                    <a:pt x="4220" y="4989"/>
                    <a:pt x="4731" y="4476"/>
                  </a:cubicBezTo>
                  <a:cubicBezTo>
                    <a:pt x="5756" y="3452"/>
                    <a:pt x="5756" y="1793"/>
                    <a:pt x="4731" y="768"/>
                  </a:cubicBezTo>
                  <a:cubicBezTo>
                    <a:pt x="4220" y="257"/>
                    <a:pt x="3549" y="1"/>
                    <a:pt x="2878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1778500" y="1436625"/>
              <a:ext cx="2898775" cy="2476750"/>
            </a:xfrm>
            <a:custGeom>
              <a:avLst/>
              <a:gdLst/>
              <a:ahLst/>
              <a:cxnLst/>
              <a:rect l="l" t="t" r="r" b="b"/>
              <a:pathLst>
                <a:path w="115951" h="99070" extrusionOk="0">
                  <a:moveTo>
                    <a:pt x="69283" y="12198"/>
                  </a:moveTo>
                  <a:lnTo>
                    <a:pt x="69283" y="32036"/>
                  </a:lnTo>
                  <a:cubicBezTo>
                    <a:pt x="58219" y="32431"/>
                    <a:pt x="49293" y="41368"/>
                    <a:pt x="48916" y="52438"/>
                  </a:cubicBezTo>
                  <a:lnTo>
                    <a:pt x="29080" y="52438"/>
                  </a:lnTo>
                  <a:cubicBezTo>
                    <a:pt x="29264" y="41765"/>
                    <a:pt x="33507" y="31761"/>
                    <a:pt x="41074" y="24193"/>
                  </a:cubicBezTo>
                  <a:cubicBezTo>
                    <a:pt x="48633" y="16633"/>
                    <a:pt x="58625" y="12391"/>
                    <a:pt x="69283" y="12198"/>
                  </a:cubicBezTo>
                  <a:close/>
                  <a:moveTo>
                    <a:pt x="69283" y="32801"/>
                  </a:moveTo>
                  <a:lnTo>
                    <a:pt x="69283" y="34724"/>
                  </a:lnTo>
                  <a:cubicBezTo>
                    <a:pt x="59699" y="35116"/>
                    <a:pt x="51978" y="42850"/>
                    <a:pt x="51603" y="52438"/>
                  </a:cubicBezTo>
                  <a:lnTo>
                    <a:pt x="49680" y="52438"/>
                  </a:lnTo>
                  <a:cubicBezTo>
                    <a:pt x="50057" y="41789"/>
                    <a:pt x="58640" y="33194"/>
                    <a:pt x="69283" y="32801"/>
                  </a:cubicBezTo>
                  <a:close/>
                  <a:moveTo>
                    <a:pt x="69283" y="36252"/>
                  </a:moveTo>
                  <a:lnTo>
                    <a:pt x="69283" y="52438"/>
                  </a:lnTo>
                  <a:lnTo>
                    <a:pt x="53130" y="52438"/>
                  </a:lnTo>
                  <a:cubicBezTo>
                    <a:pt x="53503" y="43691"/>
                    <a:pt x="60540" y="36641"/>
                    <a:pt x="69283" y="36252"/>
                  </a:cubicBezTo>
                  <a:close/>
                  <a:moveTo>
                    <a:pt x="70809" y="36252"/>
                  </a:moveTo>
                  <a:cubicBezTo>
                    <a:pt x="79550" y="36641"/>
                    <a:pt x="86589" y="43691"/>
                    <a:pt x="86960" y="52438"/>
                  </a:cubicBezTo>
                  <a:lnTo>
                    <a:pt x="70809" y="52438"/>
                  </a:lnTo>
                  <a:lnTo>
                    <a:pt x="70809" y="36252"/>
                  </a:lnTo>
                  <a:close/>
                  <a:moveTo>
                    <a:pt x="65718" y="53965"/>
                  </a:moveTo>
                  <a:lnTo>
                    <a:pt x="53626" y="57303"/>
                  </a:lnTo>
                  <a:cubicBezTo>
                    <a:pt x="53355" y="56226"/>
                    <a:pt x="53187" y="55109"/>
                    <a:pt x="53134" y="53965"/>
                  </a:cubicBezTo>
                  <a:close/>
                  <a:moveTo>
                    <a:pt x="51607" y="53965"/>
                  </a:moveTo>
                  <a:cubicBezTo>
                    <a:pt x="51661" y="55250"/>
                    <a:pt x="51848" y="56503"/>
                    <a:pt x="52155" y="57708"/>
                  </a:cubicBezTo>
                  <a:lnTo>
                    <a:pt x="50301" y="58219"/>
                  </a:lnTo>
                  <a:cubicBezTo>
                    <a:pt x="49951" y="56850"/>
                    <a:pt x="49739" y="55428"/>
                    <a:pt x="49681" y="53965"/>
                  </a:cubicBezTo>
                  <a:close/>
                  <a:moveTo>
                    <a:pt x="48918" y="53965"/>
                  </a:moveTo>
                  <a:cubicBezTo>
                    <a:pt x="48976" y="55497"/>
                    <a:pt x="49198" y="56989"/>
                    <a:pt x="49565" y="58423"/>
                  </a:cubicBezTo>
                  <a:lnTo>
                    <a:pt x="30433" y="63702"/>
                  </a:lnTo>
                  <a:cubicBezTo>
                    <a:pt x="29602" y="60558"/>
                    <a:pt x="29144" y="57293"/>
                    <a:pt x="29081" y="53965"/>
                  </a:cubicBezTo>
                  <a:close/>
                  <a:moveTo>
                    <a:pt x="86958" y="53965"/>
                  </a:moveTo>
                  <a:cubicBezTo>
                    <a:pt x="86768" y="58035"/>
                    <a:pt x="85134" y="61735"/>
                    <a:pt x="82556" y="64562"/>
                  </a:cubicBezTo>
                  <a:lnTo>
                    <a:pt x="71958" y="53965"/>
                  </a:lnTo>
                  <a:close/>
                  <a:moveTo>
                    <a:pt x="27554" y="53965"/>
                  </a:moveTo>
                  <a:cubicBezTo>
                    <a:pt x="27618" y="57433"/>
                    <a:pt x="28093" y="60833"/>
                    <a:pt x="28961" y="64109"/>
                  </a:cubicBezTo>
                  <a:lnTo>
                    <a:pt x="26413" y="64811"/>
                  </a:lnTo>
                  <a:cubicBezTo>
                    <a:pt x="25485" y="61309"/>
                    <a:pt x="24977" y="57674"/>
                    <a:pt x="24912" y="53965"/>
                  </a:cubicBezTo>
                  <a:close/>
                  <a:moveTo>
                    <a:pt x="70809" y="32801"/>
                  </a:moveTo>
                  <a:cubicBezTo>
                    <a:pt x="81694" y="33203"/>
                    <a:pt x="90425" y="42185"/>
                    <a:pt x="90425" y="53166"/>
                  </a:cubicBezTo>
                  <a:cubicBezTo>
                    <a:pt x="90425" y="58501"/>
                    <a:pt x="88364" y="63366"/>
                    <a:pt x="84995" y="67003"/>
                  </a:cubicBezTo>
                  <a:lnTo>
                    <a:pt x="83636" y="65643"/>
                  </a:lnTo>
                  <a:cubicBezTo>
                    <a:pt x="86656" y="62354"/>
                    <a:pt x="88502" y="57973"/>
                    <a:pt x="88502" y="53166"/>
                  </a:cubicBezTo>
                  <a:cubicBezTo>
                    <a:pt x="88502" y="43244"/>
                    <a:pt x="80633" y="35126"/>
                    <a:pt x="70808" y="34725"/>
                  </a:cubicBezTo>
                  <a:lnTo>
                    <a:pt x="70808" y="32801"/>
                  </a:lnTo>
                  <a:close/>
                  <a:moveTo>
                    <a:pt x="69285" y="53962"/>
                  </a:moveTo>
                  <a:lnTo>
                    <a:pt x="69285" y="54025"/>
                  </a:lnTo>
                  <a:lnTo>
                    <a:pt x="63303" y="68694"/>
                  </a:lnTo>
                  <a:cubicBezTo>
                    <a:pt x="58774" y="66720"/>
                    <a:pt x="55271" y="62820"/>
                    <a:pt x="53831" y="58036"/>
                  </a:cubicBezTo>
                  <a:lnTo>
                    <a:pt x="68590" y="53962"/>
                  </a:lnTo>
                  <a:close/>
                  <a:moveTo>
                    <a:pt x="69283" y="56049"/>
                  </a:moveTo>
                  <a:lnTo>
                    <a:pt x="69283" y="70078"/>
                  </a:lnTo>
                  <a:cubicBezTo>
                    <a:pt x="67433" y="69997"/>
                    <a:pt x="65659" y="69615"/>
                    <a:pt x="64008" y="68984"/>
                  </a:cubicBezTo>
                  <a:lnTo>
                    <a:pt x="69283" y="56049"/>
                  </a:lnTo>
                  <a:close/>
                  <a:moveTo>
                    <a:pt x="70809" y="54973"/>
                  </a:moveTo>
                  <a:lnTo>
                    <a:pt x="81478" y="65643"/>
                  </a:lnTo>
                  <a:cubicBezTo>
                    <a:pt x="78640" y="68246"/>
                    <a:pt x="74911" y="69897"/>
                    <a:pt x="70809" y="70079"/>
                  </a:cubicBezTo>
                  <a:lnTo>
                    <a:pt x="70809" y="54973"/>
                  </a:lnTo>
                  <a:close/>
                  <a:moveTo>
                    <a:pt x="52357" y="58443"/>
                  </a:moveTo>
                  <a:cubicBezTo>
                    <a:pt x="53924" y="63684"/>
                    <a:pt x="57762" y="67956"/>
                    <a:pt x="62725" y="70108"/>
                  </a:cubicBezTo>
                  <a:lnTo>
                    <a:pt x="61998" y="71889"/>
                  </a:lnTo>
                  <a:cubicBezTo>
                    <a:pt x="56489" y="69512"/>
                    <a:pt x="52231" y="64772"/>
                    <a:pt x="50504" y="58955"/>
                  </a:cubicBezTo>
                  <a:lnTo>
                    <a:pt x="52357" y="58443"/>
                  </a:lnTo>
                  <a:close/>
                  <a:moveTo>
                    <a:pt x="82559" y="66722"/>
                  </a:moveTo>
                  <a:lnTo>
                    <a:pt x="83919" y="68083"/>
                  </a:lnTo>
                  <a:cubicBezTo>
                    <a:pt x="80278" y="71471"/>
                    <a:pt x="75400" y="73546"/>
                    <a:pt x="70048" y="73546"/>
                  </a:cubicBezTo>
                  <a:cubicBezTo>
                    <a:pt x="67461" y="73546"/>
                    <a:pt x="64985" y="73061"/>
                    <a:pt x="62707" y="72180"/>
                  </a:cubicBezTo>
                  <a:lnTo>
                    <a:pt x="63433" y="70399"/>
                  </a:lnTo>
                  <a:cubicBezTo>
                    <a:pt x="65486" y="71188"/>
                    <a:pt x="67717" y="71623"/>
                    <a:pt x="70046" y="71623"/>
                  </a:cubicBezTo>
                  <a:cubicBezTo>
                    <a:pt x="74869" y="71623"/>
                    <a:pt x="79267" y="69763"/>
                    <a:pt x="82559" y="66722"/>
                  </a:cubicBezTo>
                  <a:close/>
                  <a:moveTo>
                    <a:pt x="70809" y="12199"/>
                  </a:moveTo>
                  <a:cubicBezTo>
                    <a:pt x="81468" y="12393"/>
                    <a:pt x="91459" y="16635"/>
                    <a:pt x="99019" y="24194"/>
                  </a:cubicBezTo>
                  <a:cubicBezTo>
                    <a:pt x="106758" y="31933"/>
                    <a:pt x="111019" y="42222"/>
                    <a:pt x="111019" y="53166"/>
                  </a:cubicBezTo>
                  <a:cubicBezTo>
                    <a:pt x="111019" y="63847"/>
                    <a:pt x="106960" y="73905"/>
                    <a:pt x="99570" y="81575"/>
                  </a:cubicBezTo>
                  <a:lnTo>
                    <a:pt x="85537" y="67541"/>
                  </a:lnTo>
                  <a:cubicBezTo>
                    <a:pt x="89043" y="63765"/>
                    <a:pt x="91189" y="58712"/>
                    <a:pt x="91189" y="53165"/>
                  </a:cubicBezTo>
                  <a:cubicBezTo>
                    <a:pt x="91189" y="41763"/>
                    <a:pt x="82116" y="32439"/>
                    <a:pt x="70809" y="32037"/>
                  </a:cubicBezTo>
                  <a:lnTo>
                    <a:pt x="70809" y="12199"/>
                  </a:lnTo>
                  <a:close/>
                  <a:moveTo>
                    <a:pt x="70811" y="8031"/>
                  </a:moveTo>
                  <a:cubicBezTo>
                    <a:pt x="82582" y="8224"/>
                    <a:pt x="93621" y="12899"/>
                    <a:pt x="101967" y="21247"/>
                  </a:cubicBezTo>
                  <a:cubicBezTo>
                    <a:pt x="110492" y="29772"/>
                    <a:pt x="115188" y="41108"/>
                    <a:pt x="115188" y="53166"/>
                  </a:cubicBezTo>
                  <a:cubicBezTo>
                    <a:pt x="115188" y="64960"/>
                    <a:pt x="110695" y="76065"/>
                    <a:pt x="102518" y="84524"/>
                  </a:cubicBezTo>
                  <a:lnTo>
                    <a:pt x="100650" y="82654"/>
                  </a:lnTo>
                  <a:cubicBezTo>
                    <a:pt x="108328" y="74695"/>
                    <a:pt x="112546" y="64254"/>
                    <a:pt x="112546" y="53165"/>
                  </a:cubicBezTo>
                  <a:cubicBezTo>
                    <a:pt x="112546" y="41812"/>
                    <a:pt x="108125" y="31140"/>
                    <a:pt x="100098" y="23113"/>
                  </a:cubicBezTo>
                  <a:cubicBezTo>
                    <a:pt x="92253" y="15266"/>
                    <a:pt x="81877" y="10865"/>
                    <a:pt x="70811" y="10672"/>
                  </a:cubicBezTo>
                  <a:lnTo>
                    <a:pt x="70811" y="8031"/>
                  </a:lnTo>
                  <a:close/>
                  <a:moveTo>
                    <a:pt x="49768" y="59157"/>
                  </a:moveTo>
                  <a:cubicBezTo>
                    <a:pt x="51557" y="65203"/>
                    <a:pt x="55986" y="70130"/>
                    <a:pt x="61711" y="72595"/>
                  </a:cubicBezTo>
                  <a:lnTo>
                    <a:pt x="54215" y="90980"/>
                  </a:lnTo>
                  <a:cubicBezTo>
                    <a:pt x="49363" y="88948"/>
                    <a:pt x="44905" y="85969"/>
                    <a:pt x="41074" y="82137"/>
                  </a:cubicBezTo>
                  <a:cubicBezTo>
                    <a:pt x="36069" y="77132"/>
                    <a:pt x="32519" y="71063"/>
                    <a:pt x="30636" y="64438"/>
                  </a:cubicBezTo>
                  <a:lnTo>
                    <a:pt x="49768" y="59157"/>
                  </a:lnTo>
                  <a:close/>
                  <a:moveTo>
                    <a:pt x="84458" y="68621"/>
                  </a:moveTo>
                  <a:lnTo>
                    <a:pt x="98492" y="82654"/>
                  </a:lnTo>
                  <a:cubicBezTo>
                    <a:pt x="90817" y="90066"/>
                    <a:pt x="80745" y="94138"/>
                    <a:pt x="70046" y="94138"/>
                  </a:cubicBezTo>
                  <a:cubicBezTo>
                    <a:pt x="64783" y="94138"/>
                    <a:pt x="59671" y="93152"/>
                    <a:pt x="54921" y="91267"/>
                  </a:cubicBezTo>
                  <a:lnTo>
                    <a:pt x="62418" y="72884"/>
                  </a:lnTo>
                  <a:cubicBezTo>
                    <a:pt x="64786" y="73803"/>
                    <a:pt x="67359" y="74308"/>
                    <a:pt x="70046" y="74308"/>
                  </a:cubicBezTo>
                  <a:cubicBezTo>
                    <a:pt x="75610" y="74308"/>
                    <a:pt x="80679" y="72147"/>
                    <a:pt x="84458" y="68621"/>
                  </a:cubicBezTo>
                  <a:close/>
                  <a:moveTo>
                    <a:pt x="29163" y="64845"/>
                  </a:moveTo>
                  <a:cubicBezTo>
                    <a:pt x="31117" y="71722"/>
                    <a:pt x="34801" y="78025"/>
                    <a:pt x="39995" y="83218"/>
                  </a:cubicBezTo>
                  <a:cubicBezTo>
                    <a:pt x="43973" y="87196"/>
                    <a:pt x="48600" y="90288"/>
                    <a:pt x="53637" y="92395"/>
                  </a:cubicBezTo>
                  <a:lnTo>
                    <a:pt x="52639" y="94842"/>
                  </a:lnTo>
                  <a:cubicBezTo>
                    <a:pt x="47281" y="92603"/>
                    <a:pt x="42357" y="89316"/>
                    <a:pt x="38127" y="85085"/>
                  </a:cubicBezTo>
                  <a:cubicBezTo>
                    <a:pt x="32604" y="79563"/>
                    <a:pt x="28689" y="72862"/>
                    <a:pt x="26615" y="65549"/>
                  </a:cubicBezTo>
                  <a:lnTo>
                    <a:pt x="29163" y="64845"/>
                  </a:lnTo>
                  <a:close/>
                  <a:moveTo>
                    <a:pt x="25881" y="65751"/>
                  </a:moveTo>
                  <a:cubicBezTo>
                    <a:pt x="27988" y="73190"/>
                    <a:pt x="31971" y="80007"/>
                    <a:pt x="37588" y="85625"/>
                  </a:cubicBezTo>
                  <a:cubicBezTo>
                    <a:pt x="41891" y="89929"/>
                    <a:pt x="46900" y="93273"/>
                    <a:pt x="52352" y="95550"/>
                  </a:cubicBezTo>
                  <a:lnTo>
                    <a:pt x="51378" y="97938"/>
                  </a:lnTo>
                  <a:cubicBezTo>
                    <a:pt x="44681" y="95145"/>
                    <a:pt x="38603" y="90811"/>
                    <a:pt x="33784" y="85386"/>
                  </a:cubicBezTo>
                  <a:cubicBezTo>
                    <a:pt x="28965" y="79962"/>
                    <a:pt x="25376" y="73419"/>
                    <a:pt x="23389" y="66438"/>
                  </a:cubicBezTo>
                  <a:lnTo>
                    <a:pt x="25881" y="65751"/>
                  </a:lnTo>
                  <a:close/>
                  <a:moveTo>
                    <a:pt x="99571" y="83736"/>
                  </a:moveTo>
                  <a:lnTo>
                    <a:pt x="101439" y="85604"/>
                  </a:lnTo>
                  <a:cubicBezTo>
                    <a:pt x="92976" y="93801"/>
                    <a:pt x="81858" y="98306"/>
                    <a:pt x="70046" y="98306"/>
                  </a:cubicBezTo>
                  <a:cubicBezTo>
                    <a:pt x="64234" y="98306"/>
                    <a:pt x="58589" y="97216"/>
                    <a:pt x="53347" y="95131"/>
                  </a:cubicBezTo>
                  <a:lnTo>
                    <a:pt x="54345" y="92684"/>
                  </a:lnTo>
                  <a:cubicBezTo>
                    <a:pt x="59275" y="94642"/>
                    <a:pt x="64582" y="95666"/>
                    <a:pt x="70046" y="95666"/>
                  </a:cubicBezTo>
                  <a:cubicBezTo>
                    <a:pt x="81152" y="95666"/>
                    <a:pt x="91607" y="91435"/>
                    <a:pt x="99571" y="83736"/>
                  </a:cubicBezTo>
                  <a:close/>
                  <a:moveTo>
                    <a:pt x="69283" y="0"/>
                  </a:moveTo>
                  <a:lnTo>
                    <a:pt x="69283" y="10672"/>
                  </a:lnTo>
                  <a:cubicBezTo>
                    <a:pt x="58216" y="10865"/>
                    <a:pt x="47841" y="15267"/>
                    <a:pt x="39994" y="23113"/>
                  </a:cubicBezTo>
                  <a:cubicBezTo>
                    <a:pt x="32139" y="30969"/>
                    <a:pt x="27738" y="41357"/>
                    <a:pt x="27554" y="52438"/>
                  </a:cubicBezTo>
                  <a:lnTo>
                    <a:pt x="25885" y="52438"/>
                  </a:lnTo>
                  <a:lnTo>
                    <a:pt x="19651" y="46203"/>
                  </a:lnTo>
                  <a:lnTo>
                    <a:pt x="0" y="46203"/>
                  </a:lnTo>
                  <a:lnTo>
                    <a:pt x="0" y="46966"/>
                  </a:lnTo>
                  <a:lnTo>
                    <a:pt x="19335" y="46966"/>
                  </a:lnTo>
                  <a:lnTo>
                    <a:pt x="24806" y="52438"/>
                  </a:lnTo>
                  <a:lnTo>
                    <a:pt x="0" y="52438"/>
                  </a:lnTo>
                  <a:lnTo>
                    <a:pt x="0" y="53964"/>
                  </a:lnTo>
                  <a:lnTo>
                    <a:pt x="24149" y="53964"/>
                  </a:lnTo>
                  <a:cubicBezTo>
                    <a:pt x="24214" y="57743"/>
                    <a:pt x="24732" y="61447"/>
                    <a:pt x="25678" y="65014"/>
                  </a:cubicBezTo>
                  <a:lnTo>
                    <a:pt x="22816" y="65805"/>
                  </a:lnTo>
                  <a:lnTo>
                    <a:pt x="22449" y="65906"/>
                  </a:lnTo>
                  <a:lnTo>
                    <a:pt x="22550" y="66275"/>
                  </a:lnTo>
                  <a:cubicBezTo>
                    <a:pt x="24545" y="73504"/>
                    <a:pt x="28233" y="80288"/>
                    <a:pt x="33214" y="85894"/>
                  </a:cubicBezTo>
                  <a:cubicBezTo>
                    <a:pt x="38195" y="91500"/>
                    <a:pt x="44500" y="95960"/>
                    <a:pt x="51442" y="98791"/>
                  </a:cubicBezTo>
                  <a:lnTo>
                    <a:pt x="51796" y="98936"/>
                  </a:lnTo>
                  <a:lnTo>
                    <a:pt x="53059" y="95838"/>
                  </a:lnTo>
                  <a:cubicBezTo>
                    <a:pt x="58392" y="97959"/>
                    <a:pt x="64135" y="99069"/>
                    <a:pt x="70048" y="99069"/>
                  </a:cubicBezTo>
                  <a:cubicBezTo>
                    <a:pt x="82063" y="99069"/>
                    <a:pt x="93372" y="94484"/>
                    <a:pt x="101980" y="86143"/>
                  </a:cubicBezTo>
                  <a:lnTo>
                    <a:pt x="105771" y="89934"/>
                  </a:lnTo>
                  <a:lnTo>
                    <a:pt x="106850" y="88855"/>
                  </a:lnTo>
                  <a:lnTo>
                    <a:pt x="103059" y="85063"/>
                  </a:lnTo>
                  <a:cubicBezTo>
                    <a:pt x="111379" y="76460"/>
                    <a:pt x="115951" y="65164"/>
                    <a:pt x="115951" y="53165"/>
                  </a:cubicBezTo>
                  <a:cubicBezTo>
                    <a:pt x="115951" y="40902"/>
                    <a:pt x="111176" y="29377"/>
                    <a:pt x="102505" y="20705"/>
                  </a:cubicBezTo>
                  <a:cubicBezTo>
                    <a:pt x="94015" y="12216"/>
                    <a:pt x="82785" y="7461"/>
                    <a:pt x="70809" y="7267"/>
                  </a:cubicBezTo>
                  <a:lnTo>
                    <a:pt x="7080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3305350" y="1458575"/>
              <a:ext cx="63925" cy="171675"/>
            </a:xfrm>
            <a:custGeom>
              <a:avLst/>
              <a:gdLst/>
              <a:ahLst/>
              <a:cxnLst/>
              <a:rect l="l" t="t" r="r" b="b"/>
              <a:pathLst>
                <a:path w="2557" h="6867" extrusionOk="0">
                  <a:moveTo>
                    <a:pt x="1507" y="0"/>
                  </a:moveTo>
                  <a:lnTo>
                    <a:pt x="0" y="239"/>
                  </a:lnTo>
                  <a:lnTo>
                    <a:pt x="1050" y="6867"/>
                  </a:lnTo>
                  <a:lnTo>
                    <a:pt x="2557" y="6627"/>
                  </a:lnTo>
                  <a:lnTo>
                    <a:pt x="1507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3103300" y="1504400"/>
              <a:ext cx="88125" cy="171350"/>
            </a:xfrm>
            <a:custGeom>
              <a:avLst/>
              <a:gdLst/>
              <a:ahLst/>
              <a:cxnLst/>
              <a:rect l="l" t="t" r="r" b="b"/>
              <a:pathLst>
                <a:path w="3525" h="6854" extrusionOk="0">
                  <a:moveTo>
                    <a:pt x="1451" y="0"/>
                  </a:moveTo>
                  <a:lnTo>
                    <a:pt x="0" y="472"/>
                  </a:lnTo>
                  <a:lnTo>
                    <a:pt x="2074" y="6853"/>
                  </a:lnTo>
                  <a:lnTo>
                    <a:pt x="3525" y="6382"/>
                  </a:lnTo>
                  <a:lnTo>
                    <a:pt x="145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2911675" y="1581325"/>
              <a:ext cx="110150" cy="166800"/>
            </a:xfrm>
            <a:custGeom>
              <a:avLst/>
              <a:gdLst/>
              <a:ahLst/>
              <a:cxnLst/>
              <a:rect l="l" t="t" r="r" b="b"/>
              <a:pathLst>
                <a:path w="4406" h="6672" extrusionOk="0">
                  <a:moveTo>
                    <a:pt x="1360" y="0"/>
                  </a:moveTo>
                  <a:lnTo>
                    <a:pt x="0" y="693"/>
                  </a:lnTo>
                  <a:lnTo>
                    <a:pt x="3047" y="6671"/>
                  </a:lnTo>
                  <a:lnTo>
                    <a:pt x="4406" y="5978"/>
                  </a:lnTo>
                  <a:lnTo>
                    <a:pt x="1360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9"/>
            <p:cNvSpPr/>
            <p:nvPr/>
          </p:nvSpPr>
          <p:spPr>
            <a:xfrm>
              <a:off x="2735400" y="1687700"/>
              <a:ext cx="129475" cy="158175"/>
            </a:xfrm>
            <a:custGeom>
              <a:avLst/>
              <a:gdLst/>
              <a:ahLst/>
              <a:cxnLst/>
              <a:rect l="l" t="t" r="r" b="b"/>
              <a:pathLst>
                <a:path w="5179" h="6327" extrusionOk="0">
                  <a:moveTo>
                    <a:pt x="1235" y="1"/>
                  </a:moveTo>
                  <a:lnTo>
                    <a:pt x="1" y="898"/>
                  </a:lnTo>
                  <a:lnTo>
                    <a:pt x="3944" y="6326"/>
                  </a:lnTo>
                  <a:lnTo>
                    <a:pt x="5179" y="5429"/>
                  </a:lnTo>
                  <a:lnTo>
                    <a:pt x="1235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9"/>
            <p:cNvSpPr/>
            <p:nvPr/>
          </p:nvSpPr>
          <p:spPr>
            <a:xfrm>
              <a:off x="2578725" y="1820950"/>
              <a:ext cx="145600" cy="145600"/>
            </a:xfrm>
            <a:custGeom>
              <a:avLst/>
              <a:gdLst/>
              <a:ahLst/>
              <a:cxnLst/>
              <a:rect l="l" t="t" r="r" b="b"/>
              <a:pathLst>
                <a:path w="5824" h="5824" extrusionOk="0">
                  <a:moveTo>
                    <a:pt x="1079" y="0"/>
                  </a:moveTo>
                  <a:lnTo>
                    <a:pt x="0" y="1080"/>
                  </a:lnTo>
                  <a:lnTo>
                    <a:pt x="4745" y="5824"/>
                  </a:lnTo>
                  <a:lnTo>
                    <a:pt x="5824" y="4745"/>
                  </a:lnTo>
                  <a:lnTo>
                    <a:pt x="1079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2445550" y="1977650"/>
              <a:ext cx="158150" cy="129500"/>
            </a:xfrm>
            <a:custGeom>
              <a:avLst/>
              <a:gdLst/>
              <a:ahLst/>
              <a:cxnLst/>
              <a:rect l="l" t="t" r="r" b="b"/>
              <a:pathLst>
                <a:path w="6326" h="5180" extrusionOk="0">
                  <a:moveTo>
                    <a:pt x="898" y="1"/>
                  </a:moveTo>
                  <a:lnTo>
                    <a:pt x="0" y="1235"/>
                  </a:lnTo>
                  <a:lnTo>
                    <a:pt x="5429" y="5179"/>
                  </a:lnTo>
                  <a:lnTo>
                    <a:pt x="6325" y="3945"/>
                  </a:lnTo>
                  <a:lnTo>
                    <a:pt x="898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2339125" y="2153900"/>
              <a:ext cx="166800" cy="110175"/>
            </a:xfrm>
            <a:custGeom>
              <a:avLst/>
              <a:gdLst/>
              <a:ahLst/>
              <a:cxnLst/>
              <a:rect l="l" t="t" r="r" b="b"/>
              <a:pathLst>
                <a:path w="6672" h="4407" extrusionOk="0">
                  <a:moveTo>
                    <a:pt x="693" y="0"/>
                  </a:moveTo>
                  <a:lnTo>
                    <a:pt x="1" y="1360"/>
                  </a:lnTo>
                  <a:lnTo>
                    <a:pt x="5979" y="4406"/>
                  </a:lnTo>
                  <a:lnTo>
                    <a:pt x="6672" y="3047"/>
                  </a:lnTo>
                  <a:lnTo>
                    <a:pt x="69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2262175" y="2345350"/>
              <a:ext cx="171350" cy="88150"/>
            </a:xfrm>
            <a:custGeom>
              <a:avLst/>
              <a:gdLst/>
              <a:ahLst/>
              <a:cxnLst/>
              <a:rect l="l" t="t" r="r" b="b"/>
              <a:pathLst>
                <a:path w="6854" h="3526" extrusionOk="0">
                  <a:moveTo>
                    <a:pt x="472" y="1"/>
                  </a:moveTo>
                  <a:lnTo>
                    <a:pt x="1" y="1452"/>
                  </a:lnTo>
                  <a:lnTo>
                    <a:pt x="6382" y="3525"/>
                  </a:lnTo>
                  <a:lnTo>
                    <a:pt x="6854" y="2073"/>
                  </a:lnTo>
                  <a:lnTo>
                    <a:pt x="47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3438425" y="1730400"/>
              <a:ext cx="182475" cy="158000"/>
            </a:xfrm>
            <a:custGeom>
              <a:avLst/>
              <a:gdLst/>
              <a:ahLst/>
              <a:cxnLst/>
              <a:rect l="l" t="t" r="r" b="b"/>
              <a:pathLst>
                <a:path w="7299" h="6320" extrusionOk="0">
                  <a:moveTo>
                    <a:pt x="3649" y="1"/>
                  </a:moveTo>
                  <a:lnTo>
                    <a:pt x="0" y="6320"/>
                  </a:lnTo>
                  <a:lnTo>
                    <a:pt x="7298" y="6320"/>
                  </a:lnTo>
                  <a:lnTo>
                    <a:pt x="3649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2632225" y="3126750"/>
              <a:ext cx="182425" cy="158025"/>
            </a:xfrm>
            <a:custGeom>
              <a:avLst/>
              <a:gdLst/>
              <a:ahLst/>
              <a:cxnLst/>
              <a:rect l="l" t="t" r="r" b="b"/>
              <a:pathLst>
                <a:path w="7297" h="6321" extrusionOk="0">
                  <a:moveTo>
                    <a:pt x="3649" y="1"/>
                  </a:moveTo>
                  <a:lnTo>
                    <a:pt x="1" y="6321"/>
                  </a:lnTo>
                  <a:lnTo>
                    <a:pt x="7297" y="6321"/>
                  </a:lnTo>
                  <a:lnTo>
                    <a:pt x="3649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4244625" y="3126750"/>
              <a:ext cx="182450" cy="158025"/>
            </a:xfrm>
            <a:custGeom>
              <a:avLst/>
              <a:gdLst/>
              <a:ahLst/>
              <a:cxnLst/>
              <a:rect l="l" t="t" r="r" b="b"/>
              <a:pathLst>
                <a:path w="7298" h="6321" extrusionOk="0">
                  <a:moveTo>
                    <a:pt x="3648" y="1"/>
                  </a:moveTo>
                  <a:lnTo>
                    <a:pt x="1" y="6321"/>
                  </a:lnTo>
                  <a:lnTo>
                    <a:pt x="7298" y="6321"/>
                  </a:lnTo>
                  <a:lnTo>
                    <a:pt x="364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2" name="Google Shape;7712;p34"/>
          <p:cNvGrpSpPr/>
          <p:nvPr/>
        </p:nvGrpSpPr>
        <p:grpSpPr>
          <a:xfrm>
            <a:off x="7559836" y="3067367"/>
            <a:ext cx="5852046" cy="3375902"/>
            <a:chOff x="7328992" y="1376359"/>
            <a:chExt cx="5852046" cy="3375902"/>
          </a:xfrm>
        </p:grpSpPr>
        <p:sp>
          <p:nvSpPr>
            <p:cNvPr id="7713" name="Google Shape;7713;p34"/>
            <p:cNvSpPr/>
            <p:nvPr/>
          </p:nvSpPr>
          <p:spPr>
            <a:xfrm>
              <a:off x="8927661" y="1376359"/>
              <a:ext cx="940816" cy="3290092"/>
            </a:xfrm>
            <a:custGeom>
              <a:avLst/>
              <a:gdLst/>
              <a:ahLst/>
              <a:cxnLst/>
              <a:rect l="l" t="t" r="r" b="b"/>
              <a:pathLst>
                <a:path w="23649" h="82702" extrusionOk="0">
                  <a:moveTo>
                    <a:pt x="0" y="3144"/>
                  </a:moveTo>
                  <a:lnTo>
                    <a:pt x="4434" y="3144"/>
                  </a:lnTo>
                  <a:lnTo>
                    <a:pt x="4434" y="12713"/>
                  </a:lnTo>
                  <a:lnTo>
                    <a:pt x="6757" y="12713"/>
                  </a:lnTo>
                  <a:lnTo>
                    <a:pt x="6757" y="3144"/>
                  </a:lnTo>
                  <a:lnTo>
                    <a:pt x="12141" y="6630"/>
                  </a:lnTo>
                  <a:lnTo>
                    <a:pt x="12141" y="16267"/>
                  </a:lnTo>
                  <a:lnTo>
                    <a:pt x="16048" y="16267"/>
                  </a:lnTo>
                  <a:lnTo>
                    <a:pt x="16048" y="0"/>
                  </a:lnTo>
                  <a:lnTo>
                    <a:pt x="23648" y="4921"/>
                  </a:lnTo>
                  <a:lnTo>
                    <a:pt x="23648" y="82701"/>
                  </a:lnTo>
                  <a:lnTo>
                    <a:pt x="0" y="8270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4"/>
            <p:cNvSpPr/>
            <p:nvPr/>
          </p:nvSpPr>
          <p:spPr>
            <a:xfrm>
              <a:off x="8976711" y="2065241"/>
              <a:ext cx="836387" cy="1348786"/>
            </a:xfrm>
            <a:custGeom>
              <a:avLst/>
              <a:gdLst/>
              <a:ahLst/>
              <a:cxnLst/>
              <a:rect l="l" t="t" r="r" b="b"/>
              <a:pathLst>
                <a:path w="21024" h="33904" extrusionOk="0">
                  <a:moveTo>
                    <a:pt x="959" y="2303"/>
                  </a:moveTo>
                  <a:lnTo>
                    <a:pt x="0" y="2303"/>
                  </a:lnTo>
                  <a:lnTo>
                    <a:pt x="0" y="1523"/>
                  </a:lnTo>
                  <a:lnTo>
                    <a:pt x="959" y="1523"/>
                  </a:lnTo>
                  <a:close/>
                  <a:moveTo>
                    <a:pt x="8064" y="1523"/>
                  </a:moveTo>
                  <a:lnTo>
                    <a:pt x="1508" y="1523"/>
                  </a:lnTo>
                  <a:lnTo>
                    <a:pt x="1508" y="2303"/>
                  </a:lnTo>
                  <a:lnTo>
                    <a:pt x="8064" y="2303"/>
                  </a:lnTo>
                  <a:close/>
                  <a:moveTo>
                    <a:pt x="9787" y="1523"/>
                  </a:moveTo>
                  <a:lnTo>
                    <a:pt x="8580" y="1523"/>
                  </a:lnTo>
                  <a:lnTo>
                    <a:pt x="8580" y="2303"/>
                  </a:lnTo>
                  <a:lnTo>
                    <a:pt x="9787" y="2303"/>
                  </a:lnTo>
                  <a:close/>
                  <a:moveTo>
                    <a:pt x="11212" y="1523"/>
                  </a:moveTo>
                  <a:lnTo>
                    <a:pt x="10254" y="1523"/>
                  </a:lnTo>
                  <a:lnTo>
                    <a:pt x="10254" y="2303"/>
                  </a:lnTo>
                  <a:lnTo>
                    <a:pt x="11212" y="2303"/>
                  </a:lnTo>
                  <a:close/>
                  <a:moveTo>
                    <a:pt x="12529" y="1523"/>
                  </a:moveTo>
                  <a:lnTo>
                    <a:pt x="11570" y="1523"/>
                  </a:lnTo>
                  <a:lnTo>
                    <a:pt x="11570" y="2303"/>
                  </a:lnTo>
                  <a:lnTo>
                    <a:pt x="12529" y="2303"/>
                  </a:lnTo>
                  <a:close/>
                  <a:moveTo>
                    <a:pt x="21023" y="1523"/>
                  </a:moveTo>
                  <a:lnTo>
                    <a:pt x="12886" y="1523"/>
                  </a:lnTo>
                  <a:lnTo>
                    <a:pt x="12886" y="2303"/>
                  </a:lnTo>
                  <a:lnTo>
                    <a:pt x="21023" y="2303"/>
                  </a:lnTo>
                  <a:close/>
                  <a:moveTo>
                    <a:pt x="20065" y="4330"/>
                  </a:moveTo>
                  <a:lnTo>
                    <a:pt x="21023" y="4330"/>
                  </a:lnTo>
                  <a:lnTo>
                    <a:pt x="21023" y="5111"/>
                  </a:lnTo>
                  <a:lnTo>
                    <a:pt x="20065" y="5111"/>
                  </a:lnTo>
                  <a:close/>
                  <a:moveTo>
                    <a:pt x="12959" y="5111"/>
                  </a:moveTo>
                  <a:lnTo>
                    <a:pt x="19515" y="5111"/>
                  </a:lnTo>
                  <a:lnTo>
                    <a:pt x="19515" y="4330"/>
                  </a:lnTo>
                  <a:lnTo>
                    <a:pt x="12959" y="4330"/>
                  </a:lnTo>
                  <a:close/>
                  <a:moveTo>
                    <a:pt x="11236" y="5111"/>
                  </a:moveTo>
                  <a:lnTo>
                    <a:pt x="12443" y="5111"/>
                  </a:lnTo>
                  <a:lnTo>
                    <a:pt x="12443" y="4330"/>
                  </a:lnTo>
                  <a:lnTo>
                    <a:pt x="11236" y="4330"/>
                  </a:lnTo>
                  <a:close/>
                  <a:moveTo>
                    <a:pt x="9811" y="5111"/>
                  </a:moveTo>
                  <a:lnTo>
                    <a:pt x="10769" y="5111"/>
                  </a:lnTo>
                  <a:lnTo>
                    <a:pt x="10769" y="4330"/>
                  </a:lnTo>
                  <a:lnTo>
                    <a:pt x="9811" y="4330"/>
                  </a:lnTo>
                  <a:close/>
                  <a:moveTo>
                    <a:pt x="8495" y="5111"/>
                  </a:moveTo>
                  <a:lnTo>
                    <a:pt x="9453" y="5111"/>
                  </a:lnTo>
                  <a:lnTo>
                    <a:pt x="9453" y="4330"/>
                  </a:lnTo>
                  <a:lnTo>
                    <a:pt x="8495" y="4330"/>
                  </a:lnTo>
                  <a:close/>
                  <a:moveTo>
                    <a:pt x="0" y="5111"/>
                  </a:moveTo>
                  <a:lnTo>
                    <a:pt x="8138" y="5111"/>
                  </a:lnTo>
                  <a:lnTo>
                    <a:pt x="8138" y="4330"/>
                  </a:lnTo>
                  <a:lnTo>
                    <a:pt x="0" y="4330"/>
                  </a:lnTo>
                  <a:close/>
                  <a:moveTo>
                    <a:pt x="20065" y="5813"/>
                  </a:moveTo>
                  <a:lnTo>
                    <a:pt x="21023" y="5813"/>
                  </a:lnTo>
                  <a:lnTo>
                    <a:pt x="21023" y="6593"/>
                  </a:lnTo>
                  <a:lnTo>
                    <a:pt x="20065" y="6593"/>
                  </a:lnTo>
                  <a:close/>
                  <a:moveTo>
                    <a:pt x="12959" y="6593"/>
                  </a:moveTo>
                  <a:lnTo>
                    <a:pt x="19515" y="6593"/>
                  </a:lnTo>
                  <a:lnTo>
                    <a:pt x="19515" y="5813"/>
                  </a:lnTo>
                  <a:lnTo>
                    <a:pt x="12959" y="5813"/>
                  </a:lnTo>
                  <a:close/>
                  <a:moveTo>
                    <a:pt x="11236" y="6593"/>
                  </a:moveTo>
                  <a:lnTo>
                    <a:pt x="12443" y="6593"/>
                  </a:lnTo>
                  <a:lnTo>
                    <a:pt x="12443" y="5813"/>
                  </a:lnTo>
                  <a:lnTo>
                    <a:pt x="11236" y="5813"/>
                  </a:lnTo>
                  <a:close/>
                  <a:moveTo>
                    <a:pt x="9811" y="6593"/>
                  </a:moveTo>
                  <a:lnTo>
                    <a:pt x="10769" y="6593"/>
                  </a:lnTo>
                  <a:lnTo>
                    <a:pt x="10769" y="5813"/>
                  </a:lnTo>
                  <a:lnTo>
                    <a:pt x="9811" y="5813"/>
                  </a:lnTo>
                  <a:close/>
                  <a:moveTo>
                    <a:pt x="8495" y="6593"/>
                  </a:moveTo>
                  <a:lnTo>
                    <a:pt x="9453" y="6593"/>
                  </a:lnTo>
                  <a:lnTo>
                    <a:pt x="9453" y="5813"/>
                  </a:lnTo>
                  <a:lnTo>
                    <a:pt x="8495" y="5813"/>
                  </a:lnTo>
                  <a:close/>
                  <a:moveTo>
                    <a:pt x="0" y="6593"/>
                  </a:moveTo>
                  <a:lnTo>
                    <a:pt x="8138" y="6593"/>
                  </a:lnTo>
                  <a:lnTo>
                    <a:pt x="8138" y="5813"/>
                  </a:lnTo>
                  <a:lnTo>
                    <a:pt x="0" y="5813"/>
                  </a:lnTo>
                  <a:close/>
                  <a:moveTo>
                    <a:pt x="20065" y="7106"/>
                  </a:moveTo>
                  <a:lnTo>
                    <a:pt x="21023" y="7106"/>
                  </a:lnTo>
                  <a:lnTo>
                    <a:pt x="21023" y="7887"/>
                  </a:lnTo>
                  <a:lnTo>
                    <a:pt x="20065" y="7887"/>
                  </a:lnTo>
                  <a:close/>
                  <a:moveTo>
                    <a:pt x="12959" y="7887"/>
                  </a:moveTo>
                  <a:lnTo>
                    <a:pt x="19515" y="7887"/>
                  </a:lnTo>
                  <a:lnTo>
                    <a:pt x="19515" y="7106"/>
                  </a:lnTo>
                  <a:lnTo>
                    <a:pt x="12959" y="7106"/>
                  </a:lnTo>
                  <a:close/>
                  <a:moveTo>
                    <a:pt x="11236" y="7887"/>
                  </a:moveTo>
                  <a:lnTo>
                    <a:pt x="12443" y="7887"/>
                  </a:lnTo>
                  <a:lnTo>
                    <a:pt x="12443" y="7106"/>
                  </a:lnTo>
                  <a:lnTo>
                    <a:pt x="11236" y="7106"/>
                  </a:lnTo>
                  <a:close/>
                  <a:moveTo>
                    <a:pt x="7092" y="7887"/>
                  </a:moveTo>
                  <a:lnTo>
                    <a:pt x="8052" y="7887"/>
                  </a:lnTo>
                  <a:lnTo>
                    <a:pt x="8052" y="7106"/>
                  </a:lnTo>
                  <a:lnTo>
                    <a:pt x="7092" y="7106"/>
                  </a:lnTo>
                  <a:close/>
                  <a:moveTo>
                    <a:pt x="5776" y="7887"/>
                  </a:moveTo>
                  <a:lnTo>
                    <a:pt x="6735" y="7887"/>
                  </a:lnTo>
                  <a:lnTo>
                    <a:pt x="6735" y="7106"/>
                  </a:lnTo>
                  <a:lnTo>
                    <a:pt x="5776" y="7106"/>
                  </a:lnTo>
                  <a:close/>
                  <a:moveTo>
                    <a:pt x="0" y="7887"/>
                  </a:moveTo>
                  <a:lnTo>
                    <a:pt x="4309" y="7887"/>
                  </a:lnTo>
                  <a:lnTo>
                    <a:pt x="4309" y="7106"/>
                  </a:lnTo>
                  <a:lnTo>
                    <a:pt x="0" y="7106"/>
                  </a:lnTo>
                  <a:close/>
                  <a:moveTo>
                    <a:pt x="12529" y="781"/>
                  </a:moveTo>
                  <a:lnTo>
                    <a:pt x="0" y="781"/>
                  </a:lnTo>
                  <a:lnTo>
                    <a:pt x="0" y="1"/>
                  </a:lnTo>
                  <a:lnTo>
                    <a:pt x="12529" y="1"/>
                  </a:lnTo>
                  <a:close/>
                  <a:moveTo>
                    <a:pt x="14235" y="1"/>
                  </a:moveTo>
                  <a:lnTo>
                    <a:pt x="13277" y="1"/>
                  </a:lnTo>
                  <a:lnTo>
                    <a:pt x="13277" y="781"/>
                  </a:lnTo>
                  <a:lnTo>
                    <a:pt x="14235" y="781"/>
                  </a:lnTo>
                  <a:close/>
                  <a:moveTo>
                    <a:pt x="15722" y="1"/>
                  </a:moveTo>
                  <a:lnTo>
                    <a:pt x="14764" y="1"/>
                  </a:lnTo>
                  <a:lnTo>
                    <a:pt x="14764" y="781"/>
                  </a:lnTo>
                  <a:lnTo>
                    <a:pt x="15722" y="781"/>
                  </a:lnTo>
                  <a:close/>
                  <a:moveTo>
                    <a:pt x="17209" y="1"/>
                  </a:moveTo>
                  <a:lnTo>
                    <a:pt x="16250" y="1"/>
                  </a:lnTo>
                  <a:lnTo>
                    <a:pt x="16250" y="781"/>
                  </a:lnTo>
                  <a:lnTo>
                    <a:pt x="17209" y="781"/>
                  </a:lnTo>
                  <a:close/>
                  <a:moveTo>
                    <a:pt x="4680" y="2977"/>
                  </a:moveTo>
                  <a:lnTo>
                    <a:pt x="17209" y="2977"/>
                  </a:lnTo>
                  <a:lnTo>
                    <a:pt x="17209" y="3757"/>
                  </a:lnTo>
                  <a:lnTo>
                    <a:pt x="4680" y="3757"/>
                  </a:lnTo>
                  <a:close/>
                  <a:moveTo>
                    <a:pt x="2974" y="3757"/>
                  </a:moveTo>
                  <a:lnTo>
                    <a:pt x="3932" y="3757"/>
                  </a:lnTo>
                  <a:lnTo>
                    <a:pt x="3932" y="2977"/>
                  </a:lnTo>
                  <a:lnTo>
                    <a:pt x="2974" y="2977"/>
                  </a:lnTo>
                  <a:close/>
                  <a:moveTo>
                    <a:pt x="1487" y="3757"/>
                  </a:moveTo>
                  <a:lnTo>
                    <a:pt x="2445" y="3757"/>
                  </a:lnTo>
                  <a:lnTo>
                    <a:pt x="2445" y="2977"/>
                  </a:lnTo>
                  <a:lnTo>
                    <a:pt x="1487" y="2977"/>
                  </a:lnTo>
                  <a:close/>
                  <a:moveTo>
                    <a:pt x="0" y="3757"/>
                  </a:moveTo>
                  <a:lnTo>
                    <a:pt x="959" y="3757"/>
                  </a:lnTo>
                  <a:lnTo>
                    <a:pt x="959" y="2977"/>
                  </a:lnTo>
                  <a:lnTo>
                    <a:pt x="0" y="2977"/>
                  </a:lnTo>
                  <a:close/>
                  <a:moveTo>
                    <a:pt x="20065" y="10104"/>
                  </a:moveTo>
                  <a:lnTo>
                    <a:pt x="21023" y="10104"/>
                  </a:lnTo>
                  <a:lnTo>
                    <a:pt x="21023" y="10884"/>
                  </a:lnTo>
                  <a:lnTo>
                    <a:pt x="20065" y="10884"/>
                  </a:lnTo>
                  <a:close/>
                  <a:moveTo>
                    <a:pt x="12959" y="10884"/>
                  </a:moveTo>
                  <a:lnTo>
                    <a:pt x="19515" y="10884"/>
                  </a:lnTo>
                  <a:lnTo>
                    <a:pt x="19515" y="10104"/>
                  </a:lnTo>
                  <a:lnTo>
                    <a:pt x="12959" y="10104"/>
                  </a:lnTo>
                  <a:close/>
                  <a:moveTo>
                    <a:pt x="11236" y="10884"/>
                  </a:moveTo>
                  <a:lnTo>
                    <a:pt x="12443" y="10884"/>
                  </a:lnTo>
                  <a:lnTo>
                    <a:pt x="12443" y="10104"/>
                  </a:lnTo>
                  <a:lnTo>
                    <a:pt x="11236" y="10104"/>
                  </a:lnTo>
                  <a:close/>
                  <a:moveTo>
                    <a:pt x="9811" y="10884"/>
                  </a:moveTo>
                  <a:lnTo>
                    <a:pt x="10769" y="10884"/>
                  </a:lnTo>
                  <a:lnTo>
                    <a:pt x="10769" y="10104"/>
                  </a:lnTo>
                  <a:lnTo>
                    <a:pt x="9811" y="10104"/>
                  </a:lnTo>
                  <a:close/>
                  <a:moveTo>
                    <a:pt x="8495" y="10884"/>
                  </a:moveTo>
                  <a:lnTo>
                    <a:pt x="9453" y="10884"/>
                  </a:lnTo>
                  <a:lnTo>
                    <a:pt x="9453" y="10104"/>
                  </a:lnTo>
                  <a:lnTo>
                    <a:pt x="8495" y="10104"/>
                  </a:lnTo>
                  <a:close/>
                  <a:moveTo>
                    <a:pt x="0" y="10884"/>
                  </a:moveTo>
                  <a:lnTo>
                    <a:pt x="8138" y="10884"/>
                  </a:lnTo>
                  <a:lnTo>
                    <a:pt x="8138" y="10104"/>
                  </a:lnTo>
                  <a:lnTo>
                    <a:pt x="0" y="10104"/>
                  </a:lnTo>
                  <a:close/>
                  <a:moveTo>
                    <a:pt x="959" y="13691"/>
                  </a:moveTo>
                  <a:lnTo>
                    <a:pt x="0" y="13691"/>
                  </a:lnTo>
                  <a:lnTo>
                    <a:pt x="0" y="12911"/>
                  </a:lnTo>
                  <a:lnTo>
                    <a:pt x="959" y="12911"/>
                  </a:lnTo>
                  <a:close/>
                  <a:moveTo>
                    <a:pt x="8064" y="12911"/>
                  </a:moveTo>
                  <a:lnTo>
                    <a:pt x="1508" y="12911"/>
                  </a:lnTo>
                  <a:lnTo>
                    <a:pt x="1508" y="13691"/>
                  </a:lnTo>
                  <a:lnTo>
                    <a:pt x="8064" y="13691"/>
                  </a:lnTo>
                  <a:close/>
                  <a:moveTo>
                    <a:pt x="9787" y="12911"/>
                  </a:moveTo>
                  <a:lnTo>
                    <a:pt x="8580" y="12911"/>
                  </a:lnTo>
                  <a:lnTo>
                    <a:pt x="8580" y="13691"/>
                  </a:lnTo>
                  <a:lnTo>
                    <a:pt x="9787" y="13691"/>
                  </a:lnTo>
                  <a:close/>
                  <a:moveTo>
                    <a:pt x="11212" y="12911"/>
                  </a:moveTo>
                  <a:lnTo>
                    <a:pt x="10254" y="12911"/>
                  </a:lnTo>
                  <a:lnTo>
                    <a:pt x="10254" y="13691"/>
                  </a:lnTo>
                  <a:lnTo>
                    <a:pt x="11212" y="13691"/>
                  </a:lnTo>
                  <a:close/>
                  <a:moveTo>
                    <a:pt x="12529" y="12911"/>
                  </a:moveTo>
                  <a:lnTo>
                    <a:pt x="11570" y="12911"/>
                  </a:lnTo>
                  <a:lnTo>
                    <a:pt x="11570" y="13691"/>
                  </a:lnTo>
                  <a:lnTo>
                    <a:pt x="12529" y="13691"/>
                  </a:lnTo>
                  <a:close/>
                  <a:moveTo>
                    <a:pt x="21023" y="12911"/>
                  </a:moveTo>
                  <a:lnTo>
                    <a:pt x="12886" y="12911"/>
                  </a:lnTo>
                  <a:lnTo>
                    <a:pt x="12886" y="13691"/>
                  </a:lnTo>
                  <a:lnTo>
                    <a:pt x="21023" y="13691"/>
                  </a:lnTo>
                  <a:close/>
                  <a:moveTo>
                    <a:pt x="959" y="15174"/>
                  </a:moveTo>
                  <a:lnTo>
                    <a:pt x="0" y="15174"/>
                  </a:lnTo>
                  <a:lnTo>
                    <a:pt x="0" y="14394"/>
                  </a:lnTo>
                  <a:lnTo>
                    <a:pt x="959" y="14394"/>
                  </a:lnTo>
                  <a:close/>
                  <a:moveTo>
                    <a:pt x="8064" y="14394"/>
                  </a:moveTo>
                  <a:lnTo>
                    <a:pt x="1508" y="14394"/>
                  </a:lnTo>
                  <a:lnTo>
                    <a:pt x="1508" y="15174"/>
                  </a:lnTo>
                  <a:lnTo>
                    <a:pt x="8064" y="15174"/>
                  </a:lnTo>
                  <a:close/>
                  <a:moveTo>
                    <a:pt x="9787" y="14394"/>
                  </a:moveTo>
                  <a:lnTo>
                    <a:pt x="8580" y="14394"/>
                  </a:lnTo>
                  <a:lnTo>
                    <a:pt x="8580" y="15174"/>
                  </a:lnTo>
                  <a:lnTo>
                    <a:pt x="9787" y="15174"/>
                  </a:lnTo>
                  <a:close/>
                  <a:moveTo>
                    <a:pt x="11212" y="14394"/>
                  </a:moveTo>
                  <a:lnTo>
                    <a:pt x="10254" y="14394"/>
                  </a:lnTo>
                  <a:lnTo>
                    <a:pt x="10254" y="15174"/>
                  </a:lnTo>
                  <a:lnTo>
                    <a:pt x="11212" y="15174"/>
                  </a:lnTo>
                  <a:close/>
                  <a:moveTo>
                    <a:pt x="12529" y="14394"/>
                  </a:moveTo>
                  <a:lnTo>
                    <a:pt x="11570" y="14394"/>
                  </a:lnTo>
                  <a:lnTo>
                    <a:pt x="11570" y="15174"/>
                  </a:lnTo>
                  <a:lnTo>
                    <a:pt x="12529" y="15174"/>
                  </a:lnTo>
                  <a:close/>
                  <a:moveTo>
                    <a:pt x="21023" y="14394"/>
                  </a:moveTo>
                  <a:lnTo>
                    <a:pt x="12886" y="14394"/>
                  </a:lnTo>
                  <a:lnTo>
                    <a:pt x="12886" y="15174"/>
                  </a:lnTo>
                  <a:lnTo>
                    <a:pt x="21023" y="15174"/>
                  </a:lnTo>
                  <a:close/>
                  <a:moveTo>
                    <a:pt x="959" y="16466"/>
                  </a:moveTo>
                  <a:lnTo>
                    <a:pt x="0" y="16466"/>
                  </a:lnTo>
                  <a:lnTo>
                    <a:pt x="0" y="15686"/>
                  </a:lnTo>
                  <a:lnTo>
                    <a:pt x="959" y="15686"/>
                  </a:lnTo>
                  <a:close/>
                  <a:moveTo>
                    <a:pt x="8064" y="15686"/>
                  </a:moveTo>
                  <a:lnTo>
                    <a:pt x="1508" y="15686"/>
                  </a:lnTo>
                  <a:lnTo>
                    <a:pt x="1508" y="16466"/>
                  </a:lnTo>
                  <a:lnTo>
                    <a:pt x="8064" y="16466"/>
                  </a:lnTo>
                  <a:close/>
                  <a:moveTo>
                    <a:pt x="9787" y="15686"/>
                  </a:moveTo>
                  <a:lnTo>
                    <a:pt x="8580" y="15686"/>
                  </a:lnTo>
                  <a:lnTo>
                    <a:pt x="8580" y="16466"/>
                  </a:lnTo>
                  <a:lnTo>
                    <a:pt x="9787" y="16466"/>
                  </a:lnTo>
                  <a:close/>
                  <a:moveTo>
                    <a:pt x="13931" y="15686"/>
                  </a:moveTo>
                  <a:lnTo>
                    <a:pt x="12973" y="15686"/>
                  </a:lnTo>
                  <a:lnTo>
                    <a:pt x="12973" y="16466"/>
                  </a:lnTo>
                  <a:lnTo>
                    <a:pt x="13931" y="16466"/>
                  </a:lnTo>
                  <a:close/>
                  <a:moveTo>
                    <a:pt x="15247" y="15686"/>
                  </a:moveTo>
                  <a:lnTo>
                    <a:pt x="14289" y="15686"/>
                  </a:lnTo>
                  <a:lnTo>
                    <a:pt x="14289" y="16466"/>
                  </a:lnTo>
                  <a:lnTo>
                    <a:pt x="15247" y="16466"/>
                  </a:lnTo>
                  <a:close/>
                  <a:moveTo>
                    <a:pt x="21023" y="15686"/>
                  </a:moveTo>
                  <a:lnTo>
                    <a:pt x="16715" y="15686"/>
                  </a:lnTo>
                  <a:lnTo>
                    <a:pt x="16715" y="16466"/>
                  </a:lnTo>
                  <a:lnTo>
                    <a:pt x="21023" y="16466"/>
                  </a:lnTo>
                  <a:close/>
                  <a:moveTo>
                    <a:pt x="8495" y="8583"/>
                  </a:moveTo>
                  <a:lnTo>
                    <a:pt x="21023" y="8583"/>
                  </a:lnTo>
                  <a:lnTo>
                    <a:pt x="21023" y="9363"/>
                  </a:lnTo>
                  <a:lnTo>
                    <a:pt x="8495" y="9363"/>
                  </a:lnTo>
                  <a:close/>
                  <a:moveTo>
                    <a:pt x="6788" y="9363"/>
                  </a:moveTo>
                  <a:lnTo>
                    <a:pt x="7747" y="9363"/>
                  </a:lnTo>
                  <a:lnTo>
                    <a:pt x="7747" y="8583"/>
                  </a:lnTo>
                  <a:lnTo>
                    <a:pt x="6788" y="8583"/>
                  </a:lnTo>
                  <a:close/>
                  <a:moveTo>
                    <a:pt x="5302" y="9363"/>
                  </a:moveTo>
                  <a:lnTo>
                    <a:pt x="6260" y="9363"/>
                  </a:lnTo>
                  <a:lnTo>
                    <a:pt x="6260" y="8583"/>
                  </a:lnTo>
                  <a:lnTo>
                    <a:pt x="5302" y="8583"/>
                  </a:lnTo>
                  <a:close/>
                  <a:moveTo>
                    <a:pt x="3815" y="9363"/>
                  </a:moveTo>
                  <a:lnTo>
                    <a:pt x="4774" y="9363"/>
                  </a:lnTo>
                  <a:lnTo>
                    <a:pt x="4774" y="8583"/>
                  </a:lnTo>
                  <a:lnTo>
                    <a:pt x="3815" y="8583"/>
                  </a:lnTo>
                  <a:close/>
                  <a:moveTo>
                    <a:pt x="16344" y="12339"/>
                  </a:moveTo>
                  <a:lnTo>
                    <a:pt x="3815" y="12339"/>
                  </a:lnTo>
                  <a:lnTo>
                    <a:pt x="3815" y="11558"/>
                  </a:lnTo>
                  <a:lnTo>
                    <a:pt x="16344" y="11558"/>
                  </a:lnTo>
                  <a:close/>
                  <a:moveTo>
                    <a:pt x="18050" y="11558"/>
                  </a:moveTo>
                  <a:lnTo>
                    <a:pt x="17091" y="11558"/>
                  </a:lnTo>
                  <a:lnTo>
                    <a:pt x="17091" y="12339"/>
                  </a:lnTo>
                  <a:lnTo>
                    <a:pt x="18050" y="12339"/>
                  </a:lnTo>
                  <a:close/>
                  <a:moveTo>
                    <a:pt x="19536" y="11558"/>
                  </a:moveTo>
                  <a:lnTo>
                    <a:pt x="18578" y="11558"/>
                  </a:lnTo>
                  <a:lnTo>
                    <a:pt x="18578" y="12339"/>
                  </a:lnTo>
                  <a:lnTo>
                    <a:pt x="19536" y="12339"/>
                  </a:lnTo>
                  <a:close/>
                  <a:moveTo>
                    <a:pt x="21023" y="11558"/>
                  </a:moveTo>
                  <a:lnTo>
                    <a:pt x="20065" y="11558"/>
                  </a:lnTo>
                  <a:lnTo>
                    <a:pt x="20065" y="12339"/>
                  </a:lnTo>
                  <a:lnTo>
                    <a:pt x="21023" y="12339"/>
                  </a:lnTo>
                  <a:close/>
                  <a:moveTo>
                    <a:pt x="959" y="19740"/>
                  </a:moveTo>
                  <a:lnTo>
                    <a:pt x="0" y="19740"/>
                  </a:lnTo>
                  <a:lnTo>
                    <a:pt x="0" y="18959"/>
                  </a:lnTo>
                  <a:lnTo>
                    <a:pt x="959" y="18959"/>
                  </a:lnTo>
                  <a:close/>
                  <a:moveTo>
                    <a:pt x="8064" y="18959"/>
                  </a:moveTo>
                  <a:lnTo>
                    <a:pt x="1508" y="18959"/>
                  </a:lnTo>
                  <a:lnTo>
                    <a:pt x="1508" y="19740"/>
                  </a:lnTo>
                  <a:lnTo>
                    <a:pt x="8064" y="19740"/>
                  </a:lnTo>
                  <a:close/>
                  <a:moveTo>
                    <a:pt x="9787" y="18959"/>
                  </a:moveTo>
                  <a:lnTo>
                    <a:pt x="8580" y="18959"/>
                  </a:lnTo>
                  <a:lnTo>
                    <a:pt x="8580" y="19740"/>
                  </a:lnTo>
                  <a:lnTo>
                    <a:pt x="9787" y="19740"/>
                  </a:lnTo>
                  <a:close/>
                  <a:moveTo>
                    <a:pt x="11212" y="18959"/>
                  </a:moveTo>
                  <a:lnTo>
                    <a:pt x="10254" y="18959"/>
                  </a:lnTo>
                  <a:lnTo>
                    <a:pt x="10254" y="19740"/>
                  </a:lnTo>
                  <a:lnTo>
                    <a:pt x="11212" y="19740"/>
                  </a:lnTo>
                  <a:close/>
                  <a:moveTo>
                    <a:pt x="12529" y="18959"/>
                  </a:moveTo>
                  <a:lnTo>
                    <a:pt x="11570" y="18959"/>
                  </a:lnTo>
                  <a:lnTo>
                    <a:pt x="11570" y="19740"/>
                  </a:lnTo>
                  <a:lnTo>
                    <a:pt x="12529" y="19740"/>
                  </a:lnTo>
                  <a:close/>
                  <a:moveTo>
                    <a:pt x="21023" y="18959"/>
                  </a:moveTo>
                  <a:lnTo>
                    <a:pt x="12886" y="18959"/>
                  </a:lnTo>
                  <a:lnTo>
                    <a:pt x="12886" y="19740"/>
                  </a:lnTo>
                  <a:lnTo>
                    <a:pt x="21023" y="19740"/>
                  </a:lnTo>
                  <a:close/>
                  <a:moveTo>
                    <a:pt x="20065" y="21766"/>
                  </a:moveTo>
                  <a:lnTo>
                    <a:pt x="21023" y="21766"/>
                  </a:lnTo>
                  <a:lnTo>
                    <a:pt x="21023" y="22547"/>
                  </a:lnTo>
                  <a:lnTo>
                    <a:pt x="20065" y="22547"/>
                  </a:lnTo>
                  <a:close/>
                  <a:moveTo>
                    <a:pt x="12959" y="22547"/>
                  </a:moveTo>
                  <a:lnTo>
                    <a:pt x="19515" y="22547"/>
                  </a:lnTo>
                  <a:lnTo>
                    <a:pt x="19515" y="21766"/>
                  </a:lnTo>
                  <a:lnTo>
                    <a:pt x="12959" y="21766"/>
                  </a:lnTo>
                  <a:close/>
                  <a:moveTo>
                    <a:pt x="11236" y="22547"/>
                  </a:moveTo>
                  <a:lnTo>
                    <a:pt x="12443" y="22547"/>
                  </a:lnTo>
                  <a:lnTo>
                    <a:pt x="12443" y="21766"/>
                  </a:lnTo>
                  <a:lnTo>
                    <a:pt x="11236" y="21766"/>
                  </a:lnTo>
                  <a:close/>
                  <a:moveTo>
                    <a:pt x="9811" y="22547"/>
                  </a:moveTo>
                  <a:lnTo>
                    <a:pt x="10769" y="22547"/>
                  </a:lnTo>
                  <a:lnTo>
                    <a:pt x="10769" y="21766"/>
                  </a:lnTo>
                  <a:lnTo>
                    <a:pt x="9811" y="21766"/>
                  </a:lnTo>
                  <a:close/>
                  <a:moveTo>
                    <a:pt x="8495" y="22547"/>
                  </a:moveTo>
                  <a:lnTo>
                    <a:pt x="9453" y="22547"/>
                  </a:lnTo>
                  <a:lnTo>
                    <a:pt x="9453" y="21766"/>
                  </a:lnTo>
                  <a:lnTo>
                    <a:pt x="8495" y="21766"/>
                  </a:lnTo>
                  <a:close/>
                  <a:moveTo>
                    <a:pt x="0" y="22547"/>
                  </a:moveTo>
                  <a:lnTo>
                    <a:pt x="8138" y="22547"/>
                  </a:lnTo>
                  <a:lnTo>
                    <a:pt x="8138" y="21766"/>
                  </a:lnTo>
                  <a:lnTo>
                    <a:pt x="0" y="21766"/>
                  </a:lnTo>
                  <a:close/>
                  <a:moveTo>
                    <a:pt x="20065" y="23250"/>
                  </a:moveTo>
                  <a:lnTo>
                    <a:pt x="21023" y="23250"/>
                  </a:lnTo>
                  <a:lnTo>
                    <a:pt x="21023" y="24030"/>
                  </a:lnTo>
                  <a:lnTo>
                    <a:pt x="20065" y="24030"/>
                  </a:lnTo>
                  <a:close/>
                  <a:moveTo>
                    <a:pt x="12959" y="24030"/>
                  </a:moveTo>
                  <a:lnTo>
                    <a:pt x="19515" y="24030"/>
                  </a:lnTo>
                  <a:lnTo>
                    <a:pt x="19515" y="23250"/>
                  </a:lnTo>
                  <a:lnTo>
                    <a:pt x="12959" y="23250"/>
                  </a:lnTo>
                  <a:close/>
                  <a:moveTo>
                    <a:pt x="11236" y="24030"/>
                  </a:moveTo>
                  <a:lnTo>
                    <a:pt x="12443" y="24030"/>
                  </a:lnTo>
                  <a:lnTo>
                    <a:pt x="12443" y="23250"/>
                  </a:lnTo>
                  <a:lnTo>
                    <a:pt x="11236" y="23250"/>
                  </a:lnTo>
                  <a:close/>
                  <a:moveTo>
                    <a:pt x="9811" y="24030"/>
                  </a:moveTo>
                  <a:lnTo>
                    <a:pt x="10769" y="24030"/>
                  </a:lnTo>
                  <a:lnTo>
                    <a:pt x="10769" y="23250"/>
                  </a:lnTo>
                  <a:lnTo>
                    <a:pt x="9811" y="23250"/>
                  </a:lnTo>
                  <a:close/>
                  <a:moveTo>
                    <a:pt x="8495" y="24030"/>
                  </a:moveTo>
                  <a:lnTo>
                    <a:pt x="9453" y="24030"/>
                  </a:lnTo>
                  <a:lnTo>
                    <a:pt x="9453" y="23250"/>
                  </a:lnTo>
                  <a:lnTo>
                    <a:pt x="8495" y="23250"/>
                  </a:lnTo>
                  <a:close/>
                  <a:moveTo>
                    <a:pt x="0" y="24030"/>
                  </a:moveTo>
                  <a:lnTo>
                    <a:pt x="8138" y="24030"/>
                  </a:lnTo>
                  <a:lnTo>
                    <a:pt x="8138" y="23250"/>
                  </a:lnTo>
                  <a:lnTo>
                    <a:pt x="0" y="23250"/>
                  </a:lnTo>
                  <a:close/>
                  <a:moveTo>
                    <a:pt x="20065" y="24543"/>
                  </a:moveTo>
                  <a:lnTo>
                    <a:pt x="21023" y="24543"/>
                  </a:lnTo>
                  <a:lnTo>
                    <a:pt x="21023" y="25324"/>
                  </a:lnTo>
                  <a:lnTo>
                    <a:pt x="20065" y="25324"/>
                  </a:lnTo>
                  <a:close/>
                  <a:moveTo>
                    <a:pt x="12959" y="25324"/>
                  </a:moveTo>
                  <a:lnTo>
                    <a:pt x="19515" y="25324"/>
                  </a:lnTo>
                  <a:lnTo>
                    <a:pt x="19515" y="24543"/>
                  </a:lnTo>
                  <a:lnTo>
                    <a:pt x="12959" y="24543"/>
                  </a:lnTo>
                  <a:close/>
                  <a:moveTo>
                    <a:pt x="11236" y="25324"/>
                  </a:moveTo>
                  <a:lnTo>
                    <a:pt x="12443" y="25324"/>
                  </a:lnTo>
                  <a:lnTo>
                    <a:pt x="12443" y="24543"/>
                  </a:lnTo>
                  <a:lnTo>
                    <a:pt x="11236" y="24543"/>
                  </a:lnTo>
                  <a:close/>
                  <a:moveTo>
                    <a:pt x="7092" y="25324"/>
                  </a:moveTo>
                  <a:lnTo>
                    <a:pt x="8052" y="25324"/>
                  </a:lnTo>
                  <a:lnTo>
                    <a:pt x="8052" y="24543"/>
                  </a:lnTo>
                  <a:lnTo>
                    <a:pt x="7092" y="24543"/>
                  </a:lnTo>
                  <a:close/>
                  <a:moveTo>
                    <a:pt x="5776" y="25324"/>
                  </a:moveTo>
                  <a:lnTo>
                    <a:pt x="6735" y="25324"/>
                  </a:lnTo>
                  <a:lnTo>
                    <a:pt x="6735" y="24543"/>
                  </a:lnTo>
                  <a:lnTo>
                    <a:pt x="5776" y="24543"/>
                  </a:lnTo>
                  <a:close/>
                  <a:moveTo>
                    <a:pt x="0" y="25324"/>
                  </a:moveTo>
                  <a:lnTo>
                    <a:pt x="4309" y="25324"/>
                  </a:lnTo>
                  <a:lnTo>
                    <a:pt x="4309" y="24543"/>
                  </a:lnTo>
                  <a:lnTo>
                    <a:pt x="0" y="24543"/>
                  </a:lnTo>
                  <a:close/>
                  <a:moveTo>
                    <a:pt x="12529" y="18218"/>
                  </a:moveTo>
                  <a:lnTo>
                    <a:pt x="0" y="18218"/>
                  </a:lnTo>
                  <a:lnTo>
                    <a:pt x="0" y="17438"/>
                  </a:lnTo>
                  <a:lnTo>
                    <a:pt x="12529" y="17438"/>
                  </a:lnTo>
                  <a:close/>
                  <a:moveTo>
                    <a:pt x="14235" y="17438"/>
                  </a:moveTo>
                  <a:lnTo>
                    <a:pt x="13277" y="17438"/>
                  </a:lnTo>
                  <a:lnTo>
                    <a:pt x="13277" y="18218"/>
                  </a:lnTo>
                  <a:lnTo>
                    <a:pt x="14235" y="18218"/>
                  </a:lnTo>
                  <a:close/>
                  <a:moveTo>
                    <a:pt x="15722" y="17438"/>
                  </a:moveTo>
                  <a:lnTo>
                    <a:pt x="14764" y="17438"/>
                  </a:lnTo>
                  <a:lnTo>
                    <a:pt x="14764" y="18218"/>
                  </a:lnTo>
                  <a:lnTo>
                    <a:pt x="15722" y="18218"/>
                  </a:lnTo>
                  <a:close/>
                  <a:moveTo>
                    <a:pt x="17209" y="17438"/>
                  </a:moveTo>
                  <a:lnTo>
                    <a:pt x="16250" y="17438"/>
                  </a:lnTo>
                  <a:lnTo>
                    <a:pt x="16250" y="18218"/>
                  </a:lnTo>
                  <a:lnTo>
                    <a:pt x="17209" y="18218"/>
                  </a:lnTo>
                  <a:close/>
                  <a:moveTo>
                    <a:pt x="4680" y="20414"/>
                  </a:moveTo>
                  <a:lnTo>
                    <a:pt x="17209" y="20414"/>
                  </a:lnTo>
                  <a:lnTo>
                    <a:pt x="17209" y="21194"/>
                  </a:lnTo>
                  <a:lnTo>
                    <a:pt x="4680" y="21194"/>
                  </a:lnTo>
                  <a:close/>
                  <a:moveTo>
                    <a:pt x="2974" y="21194"/>
                  </a:moveTo>
                  <a:lnTo>
                    <a:pt x="3932" y="21194"/>
                  </a:lnTo>
                  <a:lnTo>
                    <a:pt x="3932" y="20414"/>
                  </a:lnTo>
                  <a:lnTo>
                    <a:pt x="2974" y="20414"/>
                  </a:lnTo>
                  <a:close/>
                  <a:moveTo>
                    <a:pt x="1487" y="21194"/>
                  </a:moveTo>
                  <a:lnTo>
                    <a:pt x="2445" y="21194"/>
                  </a:lnTo>
                  <a:lnTo>
                    <a:pt x="2445" y="20414"/>
                  </a:lnTo>
                  <a:lnTo>
                    <a:pt x="1487" y="20414"/>
                  </a:lnTo>
                  <a:close/>
                  <a:moveTo>
                    <a:pt x="0" y="21194"/>
                  </a:moveTo>
                  <a:lnTo>
                    <a:pt x="959" y="21194"/>
                  </a:lnTo>
                  <a:lnTo>
                    <a:pt x="959" y="20414"/>
                  </a:lnTo>
                  <a:lnTo>
                    <a:pt x="0" y="20414"/>
                  </a:lnTo>
                  <a:close/>
                  <a:moveTo>
                    <a:pt x="20065" y="27540"/>
                  </a:moveTo>
                  <a:lnTo>
                    <a:pt x="21023" y="27540"/>
                  </a:lnTo>
                  <a:lnTo>
                    <a:pt x="21023" y="28320"/>
                  </a:lnTo>
                  <a:lnTo>
                    <a:pt x="20065" y="28320"/>
                  </a:lnTo>
                  <a:close/>
                  <a:moveTo>
                    <a:pt x="12959" y="28320"/>
                  </a:moveTo>
                  <a:lnTo>
                    <a:pt x="19515" y="28320"/>
                  </a:lnTo>
                  <a:lnTo>
                    <a:pt x="19515" y="27540"/>
                  </a:lnTo>
                  <a:lnTo>
                    <a:pt x="12959" y="27540"/>
                  </a:lnTo>
                  <a:close/>
                  <a:moveTo>
                    <a:pt x="11236" y="28320"/>
                  </a:moveTo>
                  <a:lnTo>
                    <a:pt x="12443" y="28320"/>
                  </a:lnTo>
                  <a:lnTo>
                    <a:pt x="12443" y="27540"/>
                  </a:lnTo>
                  <a:lnTo>
                    <a:pt x="11236" y="27540"/>
                  </a:lnTo>
                  <a:close/>
                  <a:moveTo>
                    <a:pt x="9811" y="28320"/>
                  </a:moveTo>
                  <a:lnTo>
                    <a:pt x="10769" y="28320"/>
                  </a:lnTo>
                  <a:lnTo>
                    <a:pt x="10769" y="27540"/>
                  </a:lnTo>
                  <a:lnTo>
                    <a:pt x="9811" y="27540"/>
                  </a:lnTo>
                  <a:close/>
                  <a:moveTo>
                    <a:pt x="8495" y="28320"/>
                  </a:moveTo>
                  <a:lnTo>
                    <a:pt x="9453" y="28320"/>
                  </a:lnTo>
                  <a:lnTo>
                    <a:pt x="9453" y="27540"/>
                  </a:lnTo>
                  <a:lnTo>
                    <a:pt x="8495" y="27540"/>
                  </a:lnTo>
                  <a:close/>
                  <a:moveTo>
                    <a:pt x="0" y="28320"/>
                  </a:moveTo>
                  <a:lnTo>
                    <a:pt x="8138" y="28320"/>
                  </a:lnTo>
                  <a:lnTo>
                    <a:pt x="8138" y="27540"/>
                  </a:lnTo>
                  <a:lnTo>
                    <a:pt x="0" y="27540"/>
                  </a:lnTo>
                  <a:close/>
                  <a:moveTo>
                    <a:pt x="959" y="31128"/>
                  </a:moveTo>
                  <a:lnTo>
                    <a:pt x="0" y="31128"/>
                  </a:lnTo>
                  <a:lnTo>
                    <a:pt x="0" y="30347"/>
                  </a:lnTo>
                  <a:lnTo>
                    <a:pt x="959" y="30347"/>
                  </a:lnTo>
                  <a:close/>
                  <a:moveTo>
                    <a:pt x="8064" y="30347"/>
                  </a:moveTo>
                  <a:lnTo>
                    <a:pt x="1508" y="30347"/>
                  </a:lnTo>
                  <a:lnTo>
                    <a:pt x="1508" y="31128"/>
                  </a:lnTo>
                  <a:lnTo>
                    <a:pt x="8064" y="31128"/>
                  </a:lnTo>
                  <a:close/>
                  <a:moveTo>
                    <a:pt x="9787" y="30347"/>
                  </a:moveTo>
                  <a:lnTo>
                    <a:pt x="8580" y="30347"/>
                  </a:lnTo>
                  <a:lnTo>
                    <a:pt x="8580" y="31128"/>
                  </a:lnTo>
                  <a:lnTo>
                    <a:pt x="9787" y="31128"/>
                  </a:lnTo>
                  <a:close/>
                  <a:moveTo>
                    <a:pt x="11212" y="30347"/>
                  </a:moveTo>
                  <a:lnTo>
                    <a:pt x="10254" y="30347"/>
                  </a:lnTo>
                  <a:lnTo>
                    <a:pt x="10254" y="31128"/>
                  </a:lnTo>
                  <a:lnTo>
                    <a:pt x="11212" y="31128"/>
                  </a:lnTo>
                  <a:close/>
                  <a:moveTo>
                    <a:pt x="12529" y="30347"/>
                  </a:moveTo>
                  <a:lnTo>
                    <a:pt x="11570" y="30347"/>
                  </a:lnTo>
                  <a:lnTo>
                    <a:pt x="11570" y="31128"/>
                  </a:lnTo>
                  <a:lnTo>
                    <a:pt x="12529" y="31128"/>
                  </a:lnTo>
                  <a:close/>
                  <a:moveTo>
                    <a:pt x="21023" y="30347"/>
                  </a:moveTo>
                  <a:lnTo>
                    <a:pt x="12886" y="30347"/>
                  </a:lnTo>
                  <a:lnTo>
                    <a:pt x="12886" y="31128"/>
                  </a:lnTo>
                  <a:lnTo>
                    <a:pt x="21023" y="31128"/>
                  </a:lnTo>
                  <a:close/>
                  <a:moveTo>
                    <a:pt x="959" y="32610"/>
                  </a:moveTo>
                  <a:lnTo>
                    <a:pt x="0" y="32610"/>
                  </a:lnTo>
                  <a:lnTo>
                    <a:pt x="0" y="31830"/>
                  </a:lnTo>
                  <a:lnTo>
                    <a:pt x="959" y="31830"/>
                  </a:lnTo>
                  <a:close/>
                  <a:moveTo>
                    <a:pt x="8064" y="31830"/>
                  </a:moveTo>
                  <a:lnTo>
                    <a:pt x="1508" y="31830"/>
                  </a:lnTo>
                  <a:lnTo>
                    <a:pt x="1508" y="32610"/>
                  </a:lnTo>
                  <a:lnTo>
                    <a:pt x="8064" y="32610"/>
                  </a:lnTo>
                  <a:close/>
                  <a:moveTo>
                    <a:pt x="9787" y="31830"/>
                  </a:moveTo>
                  <a:lnTo>
                    <a:pt x="8580" y="31830"/>
                  </a:lnTo>
                  <a:lnTo>
                    <a:pt x="8580" y="32610"/>
                  </a:lnTo>
                  <a:lnTo>
                    <a:pt x="9787" y="32610"/>
                  </a:lnTo>
                  <a:close/>
                  <a:moveTo>
                    <a:pt x="11212" y="31830"/>
                  </a:moveTo>
                  <a:lnTo>
                    <a:pt x="10254" y="31830"/>
                  </a:lnTo>
                  <a:lnTo>
                    <a:pt x="10254" y="32610"/>
                  </a:lnTo>
                  <a:lnTo>
                    <a:pt x="11212" y="32610"/>
                  </a:lnTo>
                  <a:close/>
                  <a:moveTo>
                    <a:pt x="12529" y="31830"/>
                  </a:moveTo>
                  <a:lnTo>
                    <a:pt x="11570" y="31830"/>
                  </a:lnTo>
                  <a:lnTo>
                    <a:pt x="11570" y="32610"/>
                  </a:lnTo>
                  <a:lnTo>
                    <a:pt x="12529" y="32610"/>
                  </a:lnTo>
                  <a:close/>
                  <a:moveTo>
                    <a:pt x="21023" y="31830"/>
                  </a:moveTo>
                  <a:lnTo>
                    <a:pt x="12886" y="31830"/>
                  </a:lnTo>
                  <a:lnTo>
                    <a:pt x="12886" y="32610"/>
                  </a:lnTo>
                  <a:lnTo>
                    <a:pt x="21023" y="32610"/>
                  </a:lnTo>
                  <a:close/>
                  <a:moveTo>
                    <a:pt x="959" y="33904"/>
                  </a:moveTo>
                  <a:lnTo>
                    <a:pt x="0" y="33904"/>
                  </a:lnTo>
                  <a:lnTo>
                    <a:pt x="0" y="33123"/>
                  </a:lnTo>
                  <a:lnTo>
                    <a:pt x="959" y="33123"/>
                  </a:lnTo>
                  <a:close/>
                  <a:moveTo>
                    <a:pt x="8064" y="33123"/>
                  </a:moveTo>
                  <a:lnTo>
                    <a:pt x="1508" y="33123"/>
                  </a:lnTo>
                  <a:lnTo>
                    <a:pt x="1508" y="33904"/>
                  </a:lnTo>
                  <a:lnTo>
                    <a:pt x="8064" y="33904"/>
                  </a:lnTo>
                  <a:close/>
                  <a:moveTo>
                    <a:pt x="9787" y="33123"/>
                  </a:moveTo>
                  <a:lnTo>
                    <a:pt x="8580" y="33123"/>
                  </a:lnTo>
                  <a:lnTo>
                    <a:pt x="8580" y="33904"/>
                  </a:lnTo>
                  <a:lnTo>
                    <a:pt x="9787" y="33904"/>
                  </a:lnTo>
                  <a:close/>
                  <a:moveTo>
                    <a:pt x="13931" y="33123"/>
                  </a:moveTo>
                  <a:lnTo>
                    <a:pt x="12973" y="33123"/>
                  </a:lnTo>
                  <a:lnTo>
                    <a:pt x="12973" y="33904"/>
                  </a:lnTo>
                  <a:lnTo>
                    <a:pt x="13931" y="33904"/>
                  </a:lnTo>
                  <a:close/>
                  <a:moveTo>
                    <a:pt x="15247" y="33123"/>
                  </a:moveTo>
                  <a:lnTo>
                    <a:pt x="14289" y="33123"/>
                  </a:lnTo>
                  <a:lnTo>
                    <a:pt x="14289" y="33904"/>
                  </a:lnTo>
                  <a:lnTo>
                    <a:pt x="15247" y="33904"/>
                  </a:lnTo>
                  <a:close/>
                  <a:moveTo>
                    <a:pt x="21023" y="33123"/>
                  </a:moveTo>
                  <a:lnTo>
                    <a:pt x="16715" y="33123"/>
                  </a:lnTo>
                  <a:lnTo>
                    <a:pt x="16715" y="33904"/>
                  </a:lnTo>
                  <a:lnTo>
                    <a:pt x="21023" y="33904"/>
                  </a:lnTo>
                  <a:close/>
                  <a:moveTo>
                    <a:pt x="8495" y="26018"/>
                  </a:moveTo>
                  <a:lnTo>
                    <a:pt x="21023" y="26018"/>
                  </a:lnTo>
                  <a:lnTo>
                    <a:pt x="21023" y="26798"/>
                  </a:lnTo>
                  <a:lnTo>
                    <a:pt x="8495" y="26798"/>
                  </a:lnTo>
                  <a:close/>
                  <a:moveTo>
                    <a:pt x="6788" y="26799"/>
                  </a:moveTo>
                  <a:lnTo>
                    <a:pt x="7747" y="26799"/>
                  </a:lnTo>
                  <a:lnTo>
                    <a:pt x="7747" y="26019"/>
                  </a:lnTo>
                  <a:lnTo>
                    <a:pt x="6788" y="26019"/>
                  </a:lnTo>
                  <a:close/>
                  <a:moveTo>
                    <a:pt x="5302" y="26799"/>
                  </a:moveTo>
                  <a:lnTo>
                    <a:pt x="6260" y="26799"/>
                  </a:lnTo>
                  <a:lnTo>
                    <a:pt x="6260" y="26019"/>
                  </a:lnTo>
                  <a:lnTo>
                    <a:pt x="5302" y="26019"/>
                  </a:lnTo>
                  <a:close/>
                  <a:moveTo>
                    <a:pt x="3815" y="26799"/>
                  </a:moveTo>
                  <a:lnTo>
                    <a:pt x="4774" y="26799"/>
                  </a:lnTo>
                  <a:lnTo>
                    <a:pt x="4774" y="26019"/>
                  </a:lnTo>
                  <a:lnTo>
                    <a:pt x="3815" y="26019"/>
                  </a:lnTo>
                  <a:close/>
                  <a:moveTo>
                    <a:pt x="16344" y="29775"/>
                  </a:moveTo>
                  <a:lnTo>
                    <a:pt x="3815" y="29775"/>
                  </a:lnTo>
                  <a:lnTo>
                    <a:pt x="3815" y="28995"/>
                  </a:lnTo>
                  <a:lnTo>
                    <a:pt x="16344" y="28995"/>
                  </a:lnTo>
                  <a:close/>
                  <a:moveTo>
                    <a:pt x="18050" y="28994"/>
                  </a:moveTo>
                  <a:lnTo>
                    <a:pt x="17091" y="28994"/>
                  </a:lnTo>
                  <a:lnTo>
                    <a:pt x="17091" y="29774"/>
                  </a:lnTo>
                  <a:lnTo>
                    <a:pt x="18050" y="29774"/>
                  </a:lnTo>
                  <a:close/>
                  <a:moveTo>
                    <a:pt x="19536" y="28994"/>
                  </a:moveTo>
                  <a:lnTo>
                    <a:pt x="18578" y="28994"/>
                  </a:lnTo>
                  <a:lnTo>
                    <a:pt x="18578" y="29774"/>
                  </a:lnTo>
                  <a:lnTo>
                    <a:pt x="19536" y="29774"/>
                  </a:lnTo>
                  <a:close/>
                  <a:moveTo>
                    <a:pt x="21023" y="28994"/>
                  </a:moveTo>
                  <a:lnTo>
                    <a:pt x="20065" y="28994"/>
                  </a:lnTo>
                  <a:lnTo>
                    <a:pt x="20065" y="29774"/>
                  </a:lnTo>
                  <a:lnTo>
                    <a:pt x="21023" y="297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4"/>
            <p:cNvSpPr/>
            <p:nvPr/>
          </p:nvSpPr>
          <p:spPr>
            <a:xfrm>
              <a:off x="9285246" y="3272466"/>
              <a:ext cx="822264" cy="1380015"/>
            </a:xfrm>
            <a:custGeom>
              <a:avLst/>
              <a:gdLst/>
              <a:ahLst/>
              <a:cxnLst/>
              <a:rect l="l" t="t" r="r" b="b"/>
              <a:pathLst>
                <a:path w="20669" h="34689" extrusionOk="0">
                  <a:moveTo>
                    <a:pt x="17713" y="5413"/>
                  </a:moveTo>
                  <a:lnTo>
                    <a:pt x="17713" y="0"/>
                  </a:lnTo>
                  <a:lnTo>
                    <a:pt x="2957" y="0"/>
                  </a:lnTo>
                  <a:lnTo>
                    <a:pt x="2957" y="5413"/>
                  </a:lnTo>
                  <a:lnTo>
                    <a:pt x="0" y="5413"/>
                  </a:lnTo>
                  <a:lnTo>
                    <a:pt x="0" y="34688"/>
                  </a:lnTo>
                  <a:lnTo>
                    <a:pt x="20668" y="34688"/>
                  </a:lnTo>
                  <a:lnTo>
                    <a:pt x="20668" y="541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4"/>
            <p:cNvSpPr/>
            <p:nvPr/>
          </p:nvSpPr>
          <p:spPr>
            <a:xfrm>
              <a:off x="7947065" y="1916461"/>
              <a:ext cx="32900" cy="624466"/>
            </a:xfrm>
            <a:custGeom>
              <a:avLst/>
              <a:gdLst/>
              <a:ahLst/>
              <a:cxnLst/>
              <a:rect l="l" t="t" r="r" b="b"/>
              <a:pathLst>
                <a:path w="827" h="15697" extrusionOk="0">
                  <a:moveTo>
                    <a:pt x="827" y="15697"/>
                  </a:moveTo>
                  <a:lnTo>
                    <a:pt x="1" y="15697"/>
                  </a:lnTo>
                  <a:lnTo>
                    <a:pt x="41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4"/>
            <p:cNvSpPr/>
            <p:nvPr/>
          </p:nvSpPr>
          <p:spPr>
            <a:xfrm>
              <a:off x="7618556" y="2455171"/>
              <a:ext cx="690027" cy="2261476"/>
            </a:xfrm>
            <a:custGeom>
              <a:avLst/>
              <a:gdLst/>
              <a:ahLst/>
              <a:cxnLst/>
              <a:rect l="l" t="t" r="r" b="b"/>
              <a:pathLst>
                <a:path w="17345" h="56846" extrusionOk="0">
                  <a:moveTo>
                    <a:pt x="14864" y="10541"/>
                  </a:moveTo>
                  <a:lnTo>
                    <a:pt x="14864" y="0"/>
                  </a:lnTo>
                  <a:lnTo>
                    <a:pt x="2481" y="0"/>
                  </a:lnTo>
                  <a:lnTo>
                    <a:pt x="2481" y="10541"/>
                  </a:lnTo>
                  <a:lnTo>
                    <a:pt x="1" y="10541"/>
                  </a:lnTo>
                  <a:lnTo>
                    <a:pt x="1" y="56845"/>
                  </a:lnTo>
                  <a:lnTo>
                    <a:pt x="17344" y="56845"/>
                  </a:lnTo>
                  <a:lnTo>
                    <a:pt x="17344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4"/>
            <p:cNvSpPr/>
            <p:nvPr/>
          </p:nvSpPr>
          <p:spPr>
            <a:xfrm>
              <a:off x="7847096" y="2069537"/>
              <a:ext cx="232927" cy="232966"/>
            </a:xfrm>
            <a:custGeom>
              <a:avLst/>
              <a:gdLst/>
              <a:ahLst/>
              <a:cxnLst/>
              <a:rect l="l" t="t" r="r" b="b"/>
              <a:pathLst>
                <a:path w="5855" h="5856" extrusionOk="0">
                  <a:moveTo>
                    <a:pt x="5855" y="2929"/>
                  </a:moveTo>
                  <a:cubicBezTo>
                    <a:pt x="5855" y="4545"/>
                    <a:pt x="4545" y="5856"/>
                    <a:pt x="2928" y="5856"/>
                  </a:cubicBezTo>
                  <a:cubicBezTo>
                    <a:pt x="1311" y="5856"/>
                    <a:pt x="0" y="4545"/>
                    <a:pt x="0" y="2929"/>
                  </a:cubicBezTo>
                  <a:cubicBezTo>
                    <a:pt x="0" y="1312"/>
                    <a:pt x="1311" y="1"/>
                    <a:pt x="2928" y="1"/>
                  </a:cubicBezTo>
                  <a:cubicBezTo>
                    <a:pt x="4545" y="1"/>
                    <a:pt x="5855" y="1312"/>
                    <a:pt x="5855" y="292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4"/>
            <p:cNvSpPr/>
            <p:nvPr/>
          </p:nvSpPr>
          <p:spPr>
            <a:xfrm>
              <a:off x="7658337" y="2553231"/>
              <a:ext cx="610502" cy="997387"/>
            </a:xfrm>
            <a:custGeom>
              <a:avLst/>
              <a:gdLst/>
              <a:ahLst/>
              <a:cxnLst/>
              <a:rect l="l" t="t" r="r" b="b"/>
              <a:pathLst>
                <a:path w="15346" h="25071" extrusionOk="0">
                  <a:moveTo>
                    <a:pt x="12463" y="733"/>
                  </a:moveTo>
                  <a:lnTo>
                    <a:pt x="2882" y="733"/>
                  </a:lnTo>
                  <a:lnTo>
                    <a:pt x="2882" y="1"/>
                  </a:lnTo>
                  <a:lnTo>
                    <a:pt x="12463" y="1"/>
                  </a:lnTo>
                  <a:close/>
                  <a:moveTo>
                    <a:pt x="12463" y="1588"/>
                  </a:moveTo>
                  <a:lnTo>
                    <a:pt x="2882" y="1588"/>
                  </a:lnTo>
                  <a:lnTo>
                    <a:pt x="2882" y="2320"/>
                  </a:lnTo>
                  <a:lnTo>
                    <a:pt x="12463" y="2320"/>
                  </a:lnTo>
                  <a:close/>
                  <a:moveTo>
                    <a:pt x="12463" y="3175"/>
                  </a:moveTo>
                  <a:lnTo>
                    <a:pt x="2882" y="3175"/>
                  </a:lnTo>
                  <a:lnTo>
                    <a:pt x="2882" y="3908"/>
                  </a:lnTo>
                  <a:lnTo>
                    <a:pt x="12463" y="3908"/>
                  </a:lnTo>
                  <a:close/>
                  <a:moveTo>
                    <a:pt x="12463" y="4764"/>
                  </a:moveTo>
                  <a:lnTo>
                    <a:pt x="2882" y="4764"/>
                  </a:lnTo>
                  <a:lnTo>
                    <a:pt x="2882" y="5496"/>
                  </a:lnTo>
                  <a:lnTo>
                    <a:pt x="12463" y="5496"/>
                  </a:lnTo>
                  <a:close/>
                  <a:moveTo>
                    <a:pt x="12463" y="6352"/>
                  </a:moveTo>
                  <a:lnTo>
                    <a:pt x="2882" y="6352"/>
                  </a:lnTo>
                  <a:lnTo>
                    <a:pt x="2882" y="7084"/>
                  </a:lnTo>
                  <a:lnTo>
                    <a:pt x="12463" y="7084"/>
                  </a:lnTo>
                  <a:close/>
                  <a:moveTo>
                    <a:pt x="12463" y="7940"/>
                  </a:moveTo>
                  <a:lnTo>
                    <a:pt x="2882" y="7940"/>
                  </a:lnTo>
                  <a:lnTo>
                    <a:pt x="2882" y="8672"/>
                  </a:lnTo>
                  <a:lnTo>
                    <a:pt x="12463" y="8672"/>
                  </a:lnTo>
                  <a:close/>
                  <a:moveTo>
                    <a:pt x="699" y="11772"/>
                  </a:moveTo>
                  <a:lnTo>
                    <a:pt x="1" y="11772"/>
                  </a:lnTo>
                  <a:lnTo>
                    <a:pt x="1" y="11039"/>
                  </a:lnTo>
                  <a:lnTo>
                    <a:pt x="701" y="11039"/>
                  </a:lnTo>
                  <a:lnTo>
                    <a:pt x="701" y="11772"/>
                  </a:lnTo>
                  <a:close/>
                  <a:moveTo>
                    <a:pt x="5885" y="11038"/>
                  </a:moveTo>
                  <a:lnTo>
                    <a:pt x="1101" y="11038"/>
                  </a:lnTo>
                  <a:lnTo>
                    <a:pt x="1101" y="11770"/>
                  </a:lnTo>
                  <a:lnTo>
                    <a:pt x="5885" y="11770"/>
                  </a:lnTo>
                  <a:close/>
                  <a:moveTo>
                    <a:pt x="7143" y="11038"/>
                  </a:moveTo>
                  <a:lnTo>
                    <a:pt x="6263" y="11038"/>
                  </a:lnTo>
                  <a:lnTo>
                    <a:pt x="6263" y="11770"/>
                  </a:lnTo>
                  <a:lnTo>
                    <a:pt x="7143" y="11770"/>
                  </a:lnTo>
                  <a:close/>
                  <a:moveTo>
                    <a:pt x="8184" y="11038"/>
                  </a:moveTo>
                  <a:lnTo>
                    <a:pt x="7484" y="11038"/>
                  </a:lnTo>
                  <a:lnTo>
                    <a:pt x="7484" y="11770"/>
                  </a:lnTo>
                  <a:lnTo>
                    <a:pt x="8184" y="11770"/>
                  </a:lnTo>
                  <a:close/>
                  <a:moveTo>
                    <a:pt x="9144" y="11038"/>
                  </a:moveTo>
                  <a:lnTo>
                    <a:pt x="8444" y="11038"/>
                  </a:lnTo>
                  <a:lnTo>
                    <a:pt x="8444" y="11770"/>
                  </a:lnTo>
                  <a:lnTo>
                    <a:pt x="9144" y="11770"/>
                  </a:lnTo>
                  <a:close/>
                  <a:moveTo>
                    <a:pt x="15345" y="11038"/>
                  </a:moveTo>
                  <a:lnTo>
                    <a:pt x="9405" y="11038"/>
                  </a:lnTo>
                  <a:lnTo>
                    <a:pt x="9405" y="11770"/>
                  </a:lnTo>
                  <a:lnTo>
                    <a:pt x="15345" y="11770"/>
                  </a:lnTo>
                  <a:close/>
                  <a:moveTo>
                    <a:pt x="14645" y="13674"/>
                  </a:moveTo>
                  <a:lnTo>
                    <a:pt x="15345" y="13674"/>
                  </a:lnTo>
                  <a:lnTo>
                    <a:pt x="15345" y="14406"/>
                  </a:lnTo>
                  <a:lnTo>
                    <a:pt x="14645" y="14406"/>
                  </a:lnTo>
                  <a:close/>
                  <a:moveTo>
                    <a:pt x="9459" y="14406"/>
                  </a:moveTo>
                  <a:lnTo>
                    <a:pt x="14245" y="14406"/>
                  </a:lnTo>
                  <a:lnTo>
                    <a:pt x="14245" y="13674"/>
                  </a:lnTo>
                  <a:lnTo>
                    <a:pt x="9459" y="13674"/>
                  </a:lnTo>
                  <a:close/>
                  <a:moveTo>
                    <a:pt x="8200" y="14406"/>
                  </a:moveTo>
                  <a:lnTo>
                    <a:pt x="9082" y="14406"/>
                  </a:lnTo>
                  <a:lnTo>
                    <a:pt x="9082" y="13674"/>
                  </a:lnTo>
                  <a:lnTo>
                    <a:pt x="8200" y="13674"/>
                  </a:lnTo>
                  <a:close/>
                  <a:moveTo>
                    <a:pt x="7160" y="14406"/>
                  </a:moveTo>
                  <a:lnTo>
                    <a:pt x="7860" y="14406"/>
                  </a:lnTo>
                  <a:lnTo>
                    <a:pt x="7860" y="13674"/>
                  </a:lnTo>
                  <a:lnTo>
                    <a:pt x="7160" y="13674"/>
                  </a:lnTo>
                  <a:close/>
                  <a:moveTo>
                    <a:pt x="6201" y="14406"/>
                  </a:moveTo>
                  <a:lnTo>
                    <a:pt x="6900" y="14406"/>
                  </a:lnTo>
                  <a:lnTo>
                    <a:pt x="6900" y="13674"/>
                  </a:lnTo>
                  <a:lnTo>
                    <a:pt x="6201" y="13674"/>
                  </a:lnTo>
                  <a:close/>
                  <a:moveTo>
                    <a:pt x="1" y="14406"/>
                  </a:moveTo>
                  <a:lnTo>
                    <a:pt x="5941" y="14406"/>
                  </a:lnTo>
                  <a:lnTo>
                    <a:pt x="5941" y="13674"/>
                  </a:lnTo>
                  <a:lnTo>
                    <a:pt x="1" y="13674"/>
                  </a:lnTo>
                  <a:close/>
                  <a:moveTo>
                    <a:pt x="14645" y="15066"/>
                  </a:moveTo>
                  <a:lnTo>
                    <a:pt x="15345" y="15066"/>
                  </a:lnTo>
                  <a:lnTo>
                    <a:pt x="15345" y="15798"/>
                  </a:lnTo>
                  <a:lnTo>
                    <a:pt x="14645" y="15798"/>
                  </a:lnTo>
                  <a:close/>
                  <a:moveTo>
                    <a:pt x="9459" y="15799"/>
                  </a:moveTo>
                  <a:lnTo>
                    <a:pt x="14245" y="15799"/>
                  </a:lnTo>
                  <a:lnTo>
                    <a:pt x="14245" y="15067"/>
                  </a:lnTo>
                  <a:lnTo>
                    <a:pt x="9459" y="15067"/>
                  </a:lnTo>
                  <a:close/>
                  <a:moveTo>
                    <a:pt x="8200" y="15799"/>
                  </a:moveTo>
                  <a:lnTo>
                    <a:pt x="9082" y="15799"/>
                  </a:lnTo>
                  <a:lnTo>
                    <a:pt x="9082" y="15067"/>
                  </a:lnTo>
                  <a:lnTo>
                    <a:pt x="8200" y="15067"/>
                  </a:lnTo>
                  <a:close/>
                  <a:moveTo>
                    <a:pt x="7160" y="15799"/>
                  </a:moveTo>
                  <a:lnTo>
                    <a:pt x="7860" y="15799"/>
                  </a:lnTo>
                  <a:lnTo>
                    <a:pt x="7860" y="15067"/>
                  </a:lnTo>
                  <a:lnTo>
                    <a:pt x="7160" y="15067"/>
                  </a:lnTo>
                  <a:close/>
                  <a:moveTo>
                    <a:pt x="6201" y="15799"/>
                  </a:moveTo>
                  <a:lnTo>
                    <a:pt x="6900" y="15799"/>
                  </a:lnTo>
                  <a:lnTo>
                    <a:pt x="6900" y="15067"/>
                  </a:lnTo>
                  <a:lnTo>
                    <a:pt x="6201" y="15067"/>
                  </a:lnTo>
                  <a:close/>
                  <a:moveTo>
                    <a:pt x="1" y="15799"/>
                  </a:moveTo>
                  <a:lnTo>
                    <a:pt x="5941" y="15799"/>
                  </a:lnTo>
                  <a:lnTo>
                    <a:pt x="5941" y="15067"/>
                  </a:lnTo>
                  <a:lnTo>
                    <a:pt x="1" y="15067"/>
                  </a:lnTo>
                  <a:close/>
                  <a:moveTo>
                    <a:pt x="14645" y="16280"/>
                  </a:moveTo>
                  <a:lnTo>
                    <a:pt x="15345" y="16280"/>
                  </a:lnTo>
                  <a:lnTo>
                    <a:pt x="15345" y="17013"/>
                  </a:lnTo>
                  <a:lnTo>
                    <a:pt x="14645" y="17013"/>
                  </a:lnTo>
                  <a:close/>
                  <a:moveTo>
                    <a:pt x="9459" y="17013"/>
                  </a:moveTo>
                  <a:lnTo>
                    <a:pt x="14245" y="17013"/>
                  </a:lnTo>
                  <a:lnTo>
                    <a:pt x="14245" y="16280"/>
                  </a:lnTo>
                  <a:lnTo>
                    <a:pt x="9459" y="16280"/>
                  </a:lnTo>
                  <a:close/>
                  <a:moveTo>
                    <a:pt x="8200" y="17013"/>
                  </a:moveTo>
                  <a:lnTo>
                    <a:pt x="9082" y="17013"/>
                  </a:lnTo>
                  <a:lnTo>
                    <a:pt x="9082" y="16280"/>
                  </a:lnTo>
                  <a:lnTo>
                    <a:pt x="8200" y="16280"/>
                  </a:lnTo>
                  <a:close/>
                  <a:moveTo>
                    <a:pt x="5177" y="17013"/>
                  </a:moveTo>
                  <a:lnTo>
                    <a:pt x="5877" y="17013"/>
                  </a:lnTo>
                  <a:lnTo>
                    <a:pt x="5877" y="16280"/>
                  </a:lnTo>
                  <a:lnTo>
                    <a:pt x="5177" y="16280"/>
                  </a:lnTo>
                  <a:close/>
                  <a:moveTo>
                    <a:pt x="4215" y="17013"/>
                  </a:moveTo>
                  <a:lnTo>
                    <a:pt x="4916" y="17013"/>
                  </a:lnTo>
                  <a:lnTo>
                    <a:pt x="4916" y="16280"/>
                  </a:lnTo>
                  <a:lnTo>
                    <a:pt x="4215" y="16280"/>
                  </a:lnTo>
                  <a:close/>
                  <a:moveTo>
                    <a:pt x="1" y="17013"/>
                  </a:moveTo>
                  <a:lnTo>
                    <a:pt x="3146" y="17013"/>
                  </a:lnTo>
                  <a:lnTo>
                    <a:pt x="3146" y="16280"/>
                  </a:lnTo>
                  <a:lnTo>
                    <a:pt x="1" y="16280"/>
                  </a:lnTo>
                  <a:close/>
                  <a:moveTo>
                    <a:pt x="9144" y="10342"/>
                  </a:moveTo>
                  <a:lnTo>
                    <a:pt x="1" y="10342"/>
                  </a:lnTo>
                  <a:lnTo>
                    <a:pt x="1" y="9610"/>
                  </a:lnTo>
                  <a:lnTo>
                    <a:pt x="9144" y="9610"/>
                  </a:lnTo>
                  <a:close/>
                  <a:moveTo>
                    <a:pt x="10390" y="9610"/>
                  </a:moveTo>
                  <a:lnTo>
                    <a:pt x="9690" y="9610"/>
                  </a:lnTo>
                  <a:lnTo>
                    <a:pt x="9690" y="10342"/>
                  </a:lnTo>
                  <a:lnTo>
                    <a:pt x="10390" y="10342"/>
                  </a:lnTo>
                  <a:close/>
                  <a:moveTo>
                    <a:pt x="11476" y="9610"/>
                  </a:moveTo>
                  <a:lnTo>
                    <a:pt x="10776" y="9610"/>
                  </a:lnTo>
                  <a:lnTo>
                    <a:pt x="10776" y="10342"/>
                  </a:lnTo>
                  <a:lnTo>
                    <a:pt x="11476" y="10342"/>
                  </a:lnTo>
                  <a:close/>
                  <a:moveTo>
                    <a:pt x="12560" y="9610"/>
                  </a:moveTo>
                  <a:lnTo>
                    <a:pt x="11861" y="9610"/>
                  </a:lnTo>
                  <a:lnTo>
                    <a:pt x="11861" y="10342"/>
                  </a:lnTo>
                  <a:lnTo>
                    <a:pt x="12560" y="10342"/>
                  </a:lnTo>
                  <a:close/>
                  <a:moveTo>
                    <a:pt x="3416" y="12403"/>
                  </a:moveTo>
                  <a:lnTo>
                    <a:pt x="12560" y="12403"/>
                  </a:lnTo>
                  <a:lnTo>
                    <a:pt x="12560" y="13136"/>
                  </a:lnTo>
                  <a:lnTo>
                    <a:pt x="3416" y="13136"/>
                  </a:lnTo>
                  <a:close/>
                  <a:moveTo>
                    <a:pt x="2170" y="13136"/>
                  </a:moveTo>
                  <a:lnTo>
                    <a:pt x="2870" y="13136"/>
                  </a:lnTo>
                  <a:lnTo>
                    <a:pt x="2870" y="12403"/>
                  </a:lnTo>
                  <a:lnTo>
                    <a:pt x="2170" y="12403"/>
                  </a:lnTo>
                  <a:close/>
                  <a:moveTo>
                    <a:pt x="1086" y="13136"/>
                  </a:moveTo>
                  <a:lnTo>
                    <a:pt x="1785" y="13136"/>
                  </a:lnTo>
                  <a:lnTo>
                    <a:pt x="1785" y="12403"/>
                  </a:lnTo>
                  <a:lnTo>
                    <a:pt x="1086" y="12403"/>
                  </a:lnTo>
                  <a:close/>
                  <a:moveTo>
                    <a:pt x="1" y="13136"/>
                  </a:moveTo>
                  <a:lnTo>
                    <a:pt x="701" y="13136"/>
                  </a:lnTo>
                  <a:lnTo>
                    <a:pt x="701" y="12403"/>
                  </a:lnTo>
                  <a:lnTo>
                    <a:pt x="1" y="12403"/>
                  </a:lnTo>
                  <a:close/>
                  <a:moveTo>
                    <a:pt x="14645" y="19095"/>
                  </a:moveTo>
                  <a:lnTo>
                    <a:pt x="15345" y="19095"/>
                  </a:lnTo>
                  <a:lnTo>
                    <a:pt x="15345" y="19827"/>
                  </a:lnTo>
                  <a:lnTo>
                    <a:pt x="14645" y="19827"/>
                  </a:lnTo>
                  <a:close/>
                  <a:moveTo>
                    <a:pt x="9459" y="19827"/>
                  </a:moveTo>
                  <a:lnTo>
                    <a:pt x="14245" y="19827"/>
                  </a:lnTo>
                  <a:lnTo>
                    <a:pt x="14245" y="19095"/>
                  </a:lnTo>
                  <a:lnTo>
                    <a:pt x="9459" y="19095"/>
                  </a:lnTo>
                  <a:close/>
                  <a:moveTo>
                    <a:pt x="8200" y="19827"/>
                  </a:moveTo>
                  <a:lnTo>
                    <a:pt x="9082" y="19827"/>
                  </a:lnTo>
                  <a:lnTo>
                    <a:pt x="9082" y="19095"/>
                  </a:lnTo>
                  <a:lnTo>
                    <a:pt x="8200" y="19095"/>
                  </a:lnTo>
                  <a:close/>
                  <a:moveTo>
                    <a:pt x="7160" y="19827"/>
                  </a:moveTo>
                  <a:lnTo>
                    <a:pt x="7860" y="19827"/>
                  </a:lnTo>
                  <a:lnTo>
                    <a:pt x="7860" y="19095"/>
                  </a:lnTo>
                  <a:lnTo>
                    <a:pt x="7160" y="19095"/>
                  </a:lnTo>
                  <a:close/>
                  <a:moveTo>
                    <a:pt x="6201" y="19827"/>
                  </a:moveTo>
                  <a:lnTo>
                    <a:pt x="6900" y="19827"/>
                  </a:lnTo>
                  <a:lnTo>
                    <a:pt x="6900" y="19095"/>
                  </a:lnTo>
                  <a:lnTo>
                    <a:pt x="6201" y="19095"/>
                  </a:lnTo>
                  <a:close/>
                  <a:moveTo>
                    <a:pt x="1" y="19827"/>
                  </a:moveTo>
                  <a:lnTo>
                    <a:pt x="5941" y="19827"/>
                  </a:lnTo>
                  <a:lnTo>
                    <a:pt x="5941" y="19095"/>
                  </a:lnTo>
                  <a:lnTo>
                    <a:pt x="1" y="19095"/>
                  </a:lnTo>
                  <a:close/>
                  <a:moveTo>
                    <a:pt x="699" y="22464"/>
                  </a:moveTo>
                  <a:lnTo>
                    <a:pt x="1" y="22464"/>
                  </a:lnTo>
                  <a:lnTo>
                    <a:pt x="1" y="21731"/>
                  </a:lnTo>
                  <a:lnTo>
                    <a:pt x="701" y="21731"/>
                  </a:lnTo>
                  <a:lnTo>
                    <a:pt x="701" y="22464"/>
                  </a:lnTo>
                  <a:close/>
                  <a:moveTo>
                    <a:pt x="5885" y="21730"/>
                  </a:moveTo>
                  <a:lnTo>
                    <a:pt x="1101" y="21730"/>
                  </a:lnTo>
                  <a:lnTo>
                    <a:pt x="1101" y="22463"/>
                  </a:lnTo>
                  <a:lnTo>
                    <a:pt x="5885" y="22463"/>
                  </a:lnTo>
                  <a:close/>
                  <a:moveTo>
                    <a:pt x="7143" y="21730"/>
                  </a:moveTo>
                  <a:lnTo>
                    <a:pt x="6263" y="21730"/>
                  </a:lnTo>
                  <a:lnTo>
                    <a:pt x="6263" y="22463"/>
                  </a:lnTo>
                  <a:lnTo>
                    <a:pt x="7143" y="22463"/>
                  </a:lnTo>
                  <a:close/>
                  <a:moveTo>
                    <a:pt x="8184" y="21730"/>
                  </a:moveTo>
                  <a:lnTo>
                    <a:pt x="7484" y="21730"/>
                  </a:lnTo>
                  <a:lnTo>
                    <a:pt x="7484" y="22463"/>
                  </a:lnTo>
                  <a:lnTo>
                    <a:pt x="8184" y="22463"/>
                  </a:lnTo>
                  <a:close/>
                  <a:moveTo>
                    <a:pt x="9144" y="21730"/>
                  </a:moveTo>
                  <a:lnTo>
                    <a:pt x="8444" y="21730"/>
                  </a:lnTo>
                  <a:lnTo>
                    <a:pt x="8444" y="22463"/>
                  </a:lnTo>
                  <a:lnTo>
                    <a:pt x="9144" y="22463"/>
                  </a:lnTo>
                  <a:close/>
                  <a:moveTo>
                    <a:pt x="15345" y="21730"/>
                  </a:moveTo>
                  <a:lnTo>
                    <a:pt x="9405" y="21730"/>
                  </a:lnTo>
                  <a:lnTo>
                    <a:pt x="9405" y="22463"/>
                  </a:lnTo>
                  <a:lnTo>
                    <a:pt x="15345" y="22463"/>
                  </a:lnTo>
                  <a:close/>
                  <a:moveTo>
                    <a:pt x="699" y="23855"/>
                  </a:moveTo>
                  <a:lnTo>
                    <a:pt x="1" y="23855"/>
                  </a:lnTo>
                  <a:lnTo>
                    <a:pt x="1" y="23123"/>
                  </a:lnTo>
                  <a:lnTo>
                    <a:pt x="701" y="23123"/>
                  </a:lnTo>
                  <a:lnTo>
                    <a:pt x="701" y="23855"/>
                  </a:lnTo>
                  <a:close/>
                  <a:moveTo>
                    <a:pt x="5885" y="23122"/>
                  </a:moveTo>
                  <a:lnTo>
                    <a:pt x="1101" y="23122"/>
                  </a:lnTo>
                  <a:lnTo>
                    <a:pt x="1101" y="23855"/>
                  </a:lnTo>
                  <a:lnTo>
                    <a:pt x="5885" y="23855"/>
                  </a:lnTo>
                  <a:close/>
                  <a:moveTo>
                    <a:pt x="7143" y="23122"/>
                  </a:moveTo>
                  <a:lnTo>
                    <a:pt x="6263" y="23122"/>
                  </a:lnTo>
                  <a:lnTo>
                    <a:pt x="6263" y="23855"/>
                  </a:lnTo>
                  <a:lnTo>
                    <a:pt x="7143" y="23855"/>
                  </a:lnTo>
                  <a:close/>
                  <a:moveTo>
                    <a:pt x="8184" y="23122"/>
                  </a:moveTo>
                  <a:lnTo>
                    <a:pt x="7484" y="23122"/>
                  </a:lnTo>
                  <a:lnTo>
                    <a:pt x="7484" y="23855"/>
                  </a:lnTo>
                  <a:lnTo>
                    <a:pt x="8184" y="23855"/>
                  </a:lnTo>
                  <a:close/>
                  <a:moveTo>
                    <a:pt x="9144" y="23122"/>
                  </a:moveTo>
                  <a:lnTo>
                    <a:pt x="8444" y="23122"/>
                  </a:lnTo>
                  <a:lnTo>
                    <a:pt x="8444" y="23855"/>
                  </a:lnTo>
                  <a:lnTo>
                    <a:pt x="9144" y="23855"/>
                  </a:lnTo>
                  <a:close/>
                  <a:moveTo>
                    <a:pt x="15345" y="23122"/>
                  </a:moveTo>
                  <a:lnTo>
                    <a:pt x="9405" y="23122"/>
                  </a:lnTo>
                  <a:lnTo>
                    <a:pt x="9405" y="23855"/>
                  </a:lnTo>
                  <a:lnTo>
                    <a:pt x="15345" y="23855"/>
                  </a:lnTo>
                  <a:close/>
                  <a:moveTo>
                    <a:pt x="699" y="25070"/>
                  </a:moveTo>
                  <a:lnTo>
                    <a:pt x="1" y="25070"/>
                  </a:lnTo>
                  <a:lnTo>
                    <a:pt x="1" y="24338"/>
                  </a:lnTo>
                  <a:lnTo>
                    <a:pt x="701" y="24338"/>
                  </a:lnTo>
                  <a:lnTo>
                    <a:pt x="701" y="25070"/>
                  </a:lnTo>
                  <a:close/>
                  <a:moveTo>
                    <a:pt x="5885" y="24337"/>
                  </a:moveTo>
                  <a:lnTo>
                    <a:pt x="1101" y="24337"/>
                  </a:lnTo>
                  <a:lnTo>
                    <a:pt x="1101" y="25069"/>
                  </a:lnTo>
                  <a:lnTo>
                    <a:pt x="5885" y="25069"/>
                  </a:lnTo>
                  <a:close/>
                  <a:moveTo>
                    <a:pt x="7143" y="24337"/>
                  </a:moveTo>
                  <a:lnTo>
                    <a:pt x="6263" y="24337"/>
                  </a:lnTo>
                  <a:lnTo>
                    <a:pt x="6263" y="25069"/>
                  </a:lnTo>
                  <a:lnTo>
                    <a:pt x="7143" y="25069"/>
                  </a:lnTo>
                  <a:close/>
                  <a:moveTo>
                    <a:pt x="10169" y="24337"/>
                  </a:moveTo>
                  <a:lnTo>
                    <a:pt x="9469" y="24337"/>
                  </a:lnTo>
                  <a:lnTo>
                    <a:pt x="9469" y="25069"/>
                  </a:lnTo>
                  <a:lnTo>
                    <a:pt x="10169" y="25069"/>
                  </a:lnTo>
                  <a:close/>
                  <a:moveTo>
                    <a:pt x="11128" y="24337"/>
                  </a:moveTo>
                  <a:lnTo>
                    <a:pt x="10429" y="24337"/>
                  </a:lnTo>
                  <a:lnTo>
                    <a:pt x="10429" y="25069"/>
                  </a:lnTo>
                  <a:lnTo>
                    <a:pt x="11128" y="25069"/>
                  </a:lnTo>
                  <a:close/>
                  <a:moveTo>
                    <a:pt x="15345" y="24337"/>
                  </a:moveTo>
                  <a:lnTo>
                    <a:pt x="12200" y="24337"/>
                  </a:lnTo>
                  <a:lnTo>
                    <a:pt x="12200" y="25069"/>
                  </a:lnTo>
                  <a:lnTo>
                    <a:pt x="15345" y="25069"/>
                  </a:lnTo>
                  <a:close/>
                  <a:moveTo>
                    <a:pt x="6201" y="17666"/>
                  </a:moveTo>
                  <a:lnTo>
                    <a:pt x="15345" y="17666"/>
                  </a:lnTo>
                  <a:lnTo>
                    <a:pt x="15345" y="18398"/>
                  </a:lnTo>
                  <a:lnTo>
                    <a:pt x="6201" y="18398"/>
                  </a:lnTo>
                  <a:close/>
                  <a:moveTo>
                    <a:pt x="4954" y="18400"/>
                  </a:moveTo>
                  <a:lnTo>
                    <a:pt x="5654" y="18400"/>
                  </a:lnTo>
                  <a:lnTo>
                    <a:pt x="5654" y="17667"/>
                  </a:lnTo>
                  <a:lnTo>
                    <a:pt x="4954" y="17667"/>
                  </a:lnTo>
                  <a:close/>
                  <a:moveTo>
                    <a:pt x="3870" y="18400"/>
                  </a:moveTo>
                  <a:lnTo>
                    <a:pt x="4569" y="18400"/>
                  </a:lnTo>
                  <a:lnTo>
                    <a:pt x="4569" y="17667"/>
                  </a:lnTo>
                  <a:lnTo>
                    <a:pt x="3870" y="17667"/>
                  </a:lnTo>
                  <a:close/>
                  <a:moveTo>
                    <a:pt x="2784" y="18400"/>
                  </a:moveTo>
                  <a:lnTo>
                    <a:pt x="3484" y="18400"/>
                  </a:lnTo>
                  <a:lnTo>
                    <a:pt x="3484" y="17667"/>
                  </a:lnTo>
                  <a:lnTo>
                    <a:pt x="2784" y="17667"/>
                  </a:lnTo>
                  <a:close/>
                  <a:moveTo>
                    <a:pt x="11928" y="21193"/>
                  </a:moveTo>
                  <a:lnTo>
                    <a:pt x="2784" y="21193"/>
                  </a:lnTo>
                  <a:lnTo>
                    <a:pt x="2784" y="20460"/>
                  </a:lnTo>
                  <a:lnTo>
                    <a:pt x="11928" y="20460"/>
                  </a:lnTo>
                  <a:close/>
                  <a:moveTo>
                    <a:pt x="13174" y="20460"/>
                  </a:moveTo>
                  <a:lnTo>
                    <a:pt x="12475" y="20460"/>
                  </a:lnTo>
                  <a:lnTo>
                    <a:pt x="12475" y="21191"/>
                  </a:lnTo>
                  <a:lnTo>
                    <a:pt x="13174" y="21191"/>
                  </a:lnTo>
                  <a:close/>
                  <a:moveTo>
                    <a:pt x="14259" y="20460"/>
                  </a:moveTo>
                  <a:lnTo>
                    <a:pt x="13559" y="20460"/>
                  </a:lnTo>
                  <a:lnTo>
                    <a:pt x="13559" y="21191"/>
                  </a:lnTo>
                  <a:lnTo>
                    <a:pt x="14259" y="21191"/>
                  </a:lnTo>
                  <a:close/>
                  <a:moveTo>
                    <a:pt x="15345" y="20460"/>
                  </a:moveTo>
                  <a:lnTo>
                    <a:pt x="14645" y="20460"/>
                  </a:lnTo>
                  <a:lnTo>
                    <a:pt x="14645" y="21191"/>
                  </a:lnTo>
                  <a:lnTo>
                    <a:pt x="15345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4"/>
            <p:cNvSpPr/>
            <p:nvPr/>
          </p:nvSpPr>
          <p:spPr>
            <a:xfrm>
              <a:off x="8209816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4"/>
            <p:cNvSpPr/>
            <p:nvPr/>
          </p:nvSpPr>
          <p:spPr>
            <a:xfrm>
              <a:off x="8053000" y="2479557"/>
              <a:ext cx="1169287" cy="2237129"/>
            </a:xfrm>
            <a:custGeom>
              <a:avLst/>
              <a:gdLst/>
              <a:ahLst/>
              <a:cxnLst/>
              <a:rect l="l" t="t" r="r" b="b"/>
              <a:pathLst>
                <a:path w="29392" h="56234" extrusionOk="0">
                  <a:moveTo>
                    <a:pt x="14695" y="1"/>
                  </a:moveTo>
                  <a:cubicBezTo>
                    <a:pt x="6576" y="1"/>
                    <a:pt x="0" y="24750"/>
                    <a:pt x="0" y="55276"/>
                  </a:cubicBezTo>
                  <a:cubicBezTo>
                    <a:pt x="0" y="55596"/>
                    <a:pt x="0" y="55917"/>
                    <a:pt x="5" y="56233"/>
                  </a:cubicBezTo>
                  <a:lnTo>
                    <a:pt x="6562" y="56233"/>
                  </a:lnTo>
                  <a:cubicBezTo>
                    <a:pt x="6559" y="55914"/>
                    <a:pt x="6559" y="55597"/>
                    <a:pt x="6559" y="55276"/>
                  </a:cubicBezTo>
                  <a:cubicBezTo>
                    <a:pt x="6559" y="32910"/>
                    <a:pt x="10202" y="14777"/>
                    <a:pt x="14696" y="14777"/>
                  </a:cubicBezTo>
                  <a:cubicBezTo>
                    <a:pt x="19190" y="14777"/>
                    <a:pt x="22829" y="32910"/>
                    <a:pt x="22829" y="55276"/>
                  </a:cubicBezTo>
                  <a:cubicBezTo>
                    <a:pt x="22829" y="55596"/>
                    <a:pt x="22829" y="55912"/>
                    <a:pt x="22825" y="56233"/>
                  </a:cubicBezTo>
                  <a:lnTo>
                    <a:pt x="29387" y="56233"/>
                  </a:lnTo>
                  <a:cubicBezTo>
                    <a:pt x="29392" y="55917"/>
                    <a:pt x="29392" y="55597"/>
                    <a:pt x="29392" y="55276"/>
                  </a:cubicBezTo>
                  <a:cubicBezTo>
                    <a:pt x="29390" y="24750"/>
                    <a:pt x="22809" y="1"/>
                    <a:pt x="146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4"/>
            <p:cNvSpPr/>
            <p:nvPr/>
          </p:nvSpPr>
          <p:spPr>
            <a:xfrm>
              <a:off x="8257990" y="2917821"/>
              <a:ext cx="759209" cy="1798845"/>
            </a:xfrm>
            <a:custGeom>
              <a:avLst/>
              <a:gdLst/>
              <a:ahLst/>
              <a:cxnLst/>
              <a:rect l="l" t="t" r="r" b="b"/>
              <a:pathLst>
                <a:path w="19084" h="45217" extrusionOk="0">
                  <a:moveTo>
                    <a:pt x="9542" y="0"/>
                  </a:moveTo>
                  <a:cubicBezTo>
                    <a:pt x="4270" y="0"/>
                    <a:pt x="1" y="19817"/>
                    <a:pt x="1" y="44259"/>
                  </a:cubicBezTo>
                  <a:cubicBezTo>
                    <a:pt x="1" y="44579"/>
                    <a:pt x="1" y="44900"/>
                    <a:pt x="4" y="45216"/>
                  </a:cubicBezTo>
                  <a:lnTo>
                    <a:pt x="1408" y="45216"/>
                  </a:lnTo>
                  <a:cubicBezTo>
                    <a:pt x="1403" y="44897"/>
                    <a:pt x="1403" y="44580"/>
                    <a:pt x="1403" y="44259"/>
                  </a:cubicBezTo>
                  <a:cubicBezTo>
                    <a:pt x="1403" y="21893"/>
                    <a:pt x="5048" y="3760"/>
                    <a:pt x="9542" y="3760"/>
                  </a:cubicBezTo>
                  <a:cubicBezTo>
                    <a:pt x="14035" y="3760"/>
                    <a:pt x="17675" y="21893"/>
                    <a:pt x="17675" y="44259"/>
                  </a:cubicBezTo>
                  <a:cubicBezTo>
                    <a:pt x="17675" y="44579"/>
                    <a:pt x="17675" y="44895"/>
                    <a:pt x="17671" y="45216"/>
                  </a:cubicBezTo>
                  <a:lnTo>
                    <a:pt x="19079" y="45216"/>
                  </a:lnTo>
                  <a:cubicBezTo>
                    <a:pt x="19083" y="44900"/>
                    <a:pt x="19083" y="44580"/>
                    <a:pt x="19083" y="44259"/>
                  </a:cubicBezTo>
                  <a:cubicBezTo>
                    <a:pt x="19083" y="19816"/>
                    <a:pt x="14810" y="0"/>
                    <a:pt x="9542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4"/>
            <p:cNvSpPr/>
            <p:nvPr/>
          </p:nvSpPr>
          <p:spPr>
            <a:xfrm>
              <a:off x="8637617" y="3243466"/>
              <a:ext cx="868452" cy="1447526"/>
            </a:xfrm>
            <a:custGeom>
              <a:avLst/>
              <a:gdLst/>
              <a:ahLst/>
              <a:cxnLst/>
              <a:rect l="l" t="t" r="r" b="b"/>
              <a:pathLst>
                <a:path w="21830" h="36386" extrusionOk="0">
                  <a:moveTo>
                    <a:pt x="10915" y="1"/>
                  </a:moveTo>
                  <a:cubicBezTo>
                    <a:pt x="4885" y="1"/>
                    <a:pt x="0" y="16014"/>
                    <a:pt x="0" y="35766"/>
                  </a:cubicBezTo>
                  <a:cubicBezTo>
                    <a:pt x="0" y="35973"/>
                    <a:pt x="0" y="36181"/>
                    <a:pt x="2" y="36385"/>
                  </a:cubicBezTo>
                  <a:lnTo>
                    <a:pt x="4873" y="36385"/>
                  </a:lnTo>
                  <a:cubicBezTo>
                    <a:pt x="4870" y="36178"/>
                    <a:pt x="4870" y="35973"/>
                    <a:pt x="4870" y="35766"/>
                  </a:cubicBezTo>
                  <a:cubicBezTo>
                    <a:pt x="4870" y="21294"/>
                    <a:pt x="7577" y="9562"/>
                    <a:pt x="10915" y="9562"/>
                  </a:cubicBezTo>
                  <a:cubicBezTo>
                    <a:pt x="14251" y="9562"/>
                    <a:pt x="16956" y="21294"/>
                    <a:pt x="16956" y="35766"/>
                  </a:cubicBezTo>
                  <a:cubicBezTo>
                    <a:pt x="16956" y="35973"/>
                    <a:pt x="16956" y="36178"/>
                    <a:pt x="16953" y="36385"/>
                  </a:cubicBezTo>
                  <a:lnTo>
                    <a:pt x="21826" y="36385"/>
                  </a:lnTo>
                  <a:cubicBezTo>
                    <a:pt x="21829" y="36181"/>
                    <a:pt x="21829" y="35973"/>
                    <a:pt x="21829" y="35766"/>
                  </a:cubicBezTo>
                  <a:cubicBezTo>
                    <a:pt x="21829" y="16014"/>
                    <a:pt x="16941" y="1"/>
                    <a:pt x="109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4"/>
            <p:cNvSpPr/>
            <p:nvPr/>
          </p:nvSpPr>
          <p:spPr>
            <a:xfrm>
              <a:off x="8789858" y="3527023"/>
              <a:ext cx="563917" cy="1163917"/>
            </a:xfrm>
            <a:custGeom>
              <a:avLst/>
              <a:gdLst/>
              <a:ahLst/>
              <a:cxnLst/>
              <a:rect l="l" t="t" r="r" b="b"/>
              <a:pathLst>
                <a:path w="14175" h="29257" extrusionOk="0">
                  <a:moveTo>
                    <a:pt x="7088" y="0"/>
                  </a:moveTo>
                  <a:cubicBezTo>
                    <a:pt x="3171" y="0"/>
                    <a:pt x="1" y="12822"/>
                    <a:pt x="1" y="28637"/>
                  </a:cubicBezTo>
                  <a:cubicBezTo>
                    <a:pt x="1" y="28844"/>
                    <a:pt x="1" y="29052"/>
                    <a:pt x="3" y="29256"/>
                  </a:cubicBezTo>
                  <a:lnTo>
                    <a:pt x="1045" y="29256"/>
                  </a:lnTo>
                  <a:cubicBezTo>
                    <a:pt x="1042" y="29049"/>
                    <a:pt x="1042" y="28844"/>
                    <a:pt x="1042" y="28637"/>
                  </a:cubicBezTo>
                  <a:cubicBezTo>
                    <a:pt x="1042" y="14165"/>
                    <a:pt x="3749" y="2433"/>
                    <a:pt x="7087" y="2433"/>
                  </a:cubicBezTo>
                  <a:cubicBezTo>
                    <a:pt x="10423" y="2433"/>
                    <a:pt x="13128" y="14165"/>
                    <a:pt x="13128" y="28637"/>
                  </a:cubicBezTo>
                  <a:cubicBezTo>
                    <a:pt x="13128" y="28844"/>
                    <a:pt x="13128" y="29049"/>
                    <a:pt x="13124" y="29256"/>
                  </a:cubicBezTo>
                  <a:lnTo>
                    <a:pt x="14170" y="29256"/>
                  </a:lnTo>
                  <a:cubicBezTo>
                    <a:pt x="14173" y="29052"/>
                    <a:pt x="14173" y="28844"/>
                    <a:pt x="14173" y="28637"/>
                  </a:cubicBezTo>
                  <a:cubicBezTo>
                    <a:pt x="14174" y="12823"/>
                    <a:pt x="11000" y="0"/>
                    <a:pt x="7088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4"/>
            <p:cNvSpPr/>
            <p:nvPr/>
          </p:nvSpPr>
          <p:spPr>
            <a:xfrm>
              <a:off x="7666492" y="3684475"/>
              <a:ext cx="100888" cy="435937"/>
            </a:xfrm>
            <a:custGeom>
              <a:avLst/>
              <a:gdLst/>
              <a:ahLst/>
              <a:cxnLst/>
              <a:rect l="l" t="t" r="r" b="b"/>
              <a:pathLst>
                <a:path w="2536" h="10958" extrusionOk="0">
                  <a:moveTo>
                    <a:pt x="2535" y="1266"/>
                  </a:moveTo>
                  <a:cubicBezTo>
                    <a:pt x="2535" y="567"/>
                    <a:pt x="1968" y="0"/>
                    <a:pt x="1268" y="0"/>
                  </a:cubicBezTo>
                  <a:cubicBezTo>
                    <a:pt x="568" y="0"/>
                    <a:pt x="1" y="567"/>
                    <a:pt x="1" y="1266"/>
                  </a:cubicBezTo>
                  <a:cubicBezTo>
                    <a:pt x="1" y="1930"/>
                    <a:pt x="513" y="2468"/>
                    <a:pt x="1163" y="2523"/>
                  </a:cubicBezTo>
                  <a:lnTo>
                    <a:pt x="474" y="10957"/>
                  </a:lnTo>
                  <a:lnTo>
                    <a:pt x="2060" y="10957"/>
                  </a:lnTo>
                  <a:lnTo>
                    <a:pt x="1372" y="2523"/>
                  </a:lnTo>
                  <a:cubicBezTo>
                    <a:pt x="2023" y="2467"/>
                    <a:pt x="2535" y="1930"/>
                    <a:pt x="2535" y="126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4"/>
            <p:cNvSpPr/>
            <p:nvPr/>
          </p:nvSpPr>
          <p:spPr>
            <a:xfrm>
              <a:off x="7357475" y="4033232"/>
              <a:ext cx="719029" cy="719029"/>
            </a:xfrm>
            <a:custGeom>
              <a:avLst/>
              <a:gdLst/>
              <a:ahLst/>
              <a:cxnLst/>
              <a:rect l="l" t="t" r="r" b="b"/>
              <a:pathLst>
                <a:path w="18074" h="18074" extrusionOk="0">
                  <a:moveTo>
                    <a:pt x="18073" y="9037"/>
                  </a:moveTo>
                  <a:cubicBezTo>
                    <a:pt x="18073" y="11434"/>
                    <a:pt x="17121" y="13732"/>
                    <a:pt x="15426" y="15426"/>
                  </a:cubicBezTo>
                  <a:cubicBezTo>
                    <a:pt x="13732" y="17121"/>
                    <a:pt x="11434" y="18073"/>
                    <a:pt x="9037" y="18073"/>
                  </a:cubicBezTo>
                  <a:cubicBezTo>
                    <a:pt x="6641" y="18073"/>
                    <a:pt x="4342" y="17121"/>
                    <a:pt x="2647" y="15426"/>
                  </a:cubicBezTo>
                  <a:cubicBezTo>
                    <a:pt x="952" y="13732"/>
                    <a:pt x="0" y="11434"/>
                    <a:pt x="0" y="9037"/>
                  </a:cubicBezTo>
                  <a:cubicBezTo>
                    <a:pt x="0" y="6640"/>
                    <a:pt x="952" y="4342"/>
                    <a:pt x="2647" y="2647"/>
                  </a:cubicBezTo>
                  <a:cubicBezTo>
                    <a:pt x="4342" y="952"/>
                    <a:pt x="6641" y="0"/>
                    <a:pt x="9037" y="0"/>
                  </a:cubicBezTo>
                  <a:cubicBezTo>
                    <a:pt x="11434" y="0"/>
                    <a:pt x="13732" y="952"/>
                    <a:pt x="15426" y="2647"/>
                  </a:cubicBezTo>
                  <a:cubicBezTo>
                    <a:pt x="17121" y="4342"/>
                    <a:pt x="18073" y="6640"/>
                    <a:pt x="18073" y="9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4"/>
            <p:cNvSpPr/>
            <p:nvPr/>
          </p:nvSpPr>
          <p:spPr>
            <a:xfrm>
              <a:off x="7357475" y="4339901"/>
              <a:ext cx="718989" cy="105623"/>
            </a:xfrm>
            <a:custGeom>
              <a:avLst/>
              <a:gdLst/>
              <a:ahLst/>
              <a:cxnLst/>
              <a:rect l="l" t="t" r="r" b="b"/>
              <a:pathLst>
                <a:path w="18073" h="2655" extrusionOk="0">
                  <a:moveTo>
                    <a:pt x="0" y="1328"/>
                  </a:moveTo>
                  <a:cubicBezTo>
                    <a:pt x="0" y="1778"/>
                    <a:pt x="35" y="2221"/>
                    <a:pt x="98" y="2654"/>
                  </a:cubicBezTo>
                  <a:lnTo>
                    <a:pt x="17974" y="2654"/>
                  </a:lnTo>
                  <a:cubicBezTo>
                    <a:pt x="18039" y="2221"/>
                    <a:pt x="18072" y="1779"/>
                    <a:pt x="18072" y="1328"/>
                  </a:cubicBezTo>
                  <a:cubicBezTo>
                    <a:pt x="18072" y="878"/>
                    <a:pt x="18039" y="434"/>
                    <a:pt x="17974" y="1"/>
                  </a:cubicBezTo>
                  <a:lnTo>
                    <a:pt x="98" y="1"/>
                  </a:lnTo>
                  <a:cubicBezTo>
                    <a:pt x="35" y="435"/>
                    <a:pt x="0" y="878"/>
                    <a:pt x="0" y="132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4"/>
            <p:cNvSpPr/>
            <p:nvPr/>
          </p:nvSpPr>
          <p:spPr>
            <a:xfrm>
              <a:off x="8338029" y="3921607"/>
              <a:ext cx="73717" cy="318618"/>
            </a:xfrm>
            <a:custGeom>
              <a:avLst/>
              <a:gdLst/>
              <a:ahLst/>
              <a:cxnLst/>
              <a:rect l="l" t="t" r="r" b="b"/>
              <a:pathLst>
                <a:path w="1853" h="8009" extrusionOk="0">
                  <a:moveTo>
                    <a:pt x="1852" y="927"/>
                  </a:moveTo>
                  <a:cubicBezTo>
                    <a:pt x="1852" y="416"/>
                    <a:pt x="1438" y="1"/>
                    <a:pt x="926" y="1"/>
                  </a:cubicBezTo>
                  <a:cubicBezTo>
                    <a:pt x="415" y="1"/>
                    <a:pt x="0" y="416"/>
                    <a:pt x="0" y="927"/>
                  </a:cubicBezTo>
                  <a:cubicBezTo>
                    <a:pt x="0" y="1412"/>
                    <a:pt x="375" y="1805"/>
                    <a:pt x="848" y="1846"/>
                  </a:cubicBezTo>
                  <a:lnTo>
                    <a:pt x="346" y="8008"/>
                  </a:lnTo>
                  <a:lnTo>
                    <a:pt x="1504" y="8008"/>
                  </a:lnTo>
                  <a:lnTo>
                    <a:pt x="1001" y="1846"/>
                  </a:lnTo>
                  <a:cubicBezTo>
                    <a:pt x="1478" y="1805"/>
                    <a:pt x="1852" y="1412"/>
                    <a:pt x="1852" y="92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4"/>
            <p:cNvSpPr/>
            <p:nvPr/>
          </p:nvSpPr>
          <p:spPr>
            <a:xfrm>
              <a:off x="8112194" y="4176602"/>
              <a:ext cx="525368" cy="525368"/>
            </a:xfrm>
            <a:custGeom>
              <a:avLst/>
              <a:gdLst/>
              <a:ahLst/>
              <a:cxnLst/>
              <a:rect l="l" t="t" r="r" b="b"/>
              <a:pathLst>
                <a:path w="13206" h="13206" extrusionOk="0">
                  <a:moveTo>
                    <a:pt x="13206" y="6603"/>
                  </a:moveTo>
                  <a:cubicBezTo>
                    <a:pt x="13206" y="8354"/>
                    <a:pt x="12511" y="10035"/>
                    <a:pt x="11273" y="11273"/>
                  </a:cubicBezTo>
                  <a:cubicBezTo>
                    <a:pt x="10035" y="12511"/>
                    <a:pt x="8354" y="13206"/>
                    <a:pt x="6603" y="13206"/>
                  </a:cubicBezTo>
                  <a:cubicBezTo>
                    <a:pt x="4852" y="13206"/>
                    <a:pt x="3173" y="12511"/>
                    <a:pt x="1935" y="11273"/>
                  </a:cubicBezTo>
                  <a:cubicBezTo>
                    <a:pt x="696" y="10035"/>
                    <a:pt x="0" y="8354"/>
                    <a:pt x="0" y="6603"/>
                  </a:cubicBezTo>
                  <a:cubicBezTo>
                    <a:pt x="0" y="4852"/>
                    <a:pt x="696" y="3173"/>
                    <a:pt x="1935" y="1934"/>
                  </a:cubicBezTo>
                  <a:cubicBezTo>
                    <a:pt x="3173" y="696"/>
                    <a:pt x="4852" y="0"/>
                    <a:pt x="6603" y="0"/>
                  </a:cubicBezTo>
                  <a:cubicBezTo>
                    <a:pt x="8354" y="0"/>
                    <a:pt x="10035" y="696"/>
                    <a:pt x="11273" y="1934"/>
                  </a:cubicBezTo>
                  <a:cubicBezTo>
                    <a:pt x="12511" y="3173"/>
                    <a:pt x="13206" y="4852"/>
                    <a:pt x="13206" y="6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4"/>
            <p:cNvSpPr/>
            <p:nvPr/>
          </p:nvSpPr>
          <p:spPr>
            <a:xfrm>
              <a:off x="8112194" y="4400726"/>
              <a:ext cx="525487" cy="77138"/>
            </a:xfrm>
            <a:custGeom>
              <a:avLst/>
              <a:gdLst/>
              <a:ahLst/>
              <a:cxnLst/>
              <a:rect l="l" t="t" r="r" b="b"/>
              <a:pathLst>
                <a:path w="13209" h="1939" extrusionOk="0">
                  <a:moveTo>
                    <a:pt x="0" y="969"/>
                  </a:moveTo>
                  <a:cubicBezTo>
                    <a:pt x="0" y="1298"/>
                    <a:pt x="25" y="1623"/>
                    <a:pt x="72" y="1939"/>
                  </a:cubicBezTo>
                  <a:lnTo>
                    <a:pt x="13136" y="1939"/>
                  </a:lnTo>
                  <a:cubicBezTo>
                    <a:pt x="13183" y="1623"/>
                    <a:pt x="13208" y="1298"/>
                    <a:pt x="13208" y="969"/>
                  </a:cubicBezTo>
                  <a:cubicBezTo>
                    <a:pt x="13208" y="640"/>
                    <a:pt x="13183" y="317"/>
                    <a:pt x="13136" y="0"/>
                  </a:cubicBezTo>
                  <a:lnTo>
                    <a:pt x="72" y="0"/>
                  </a:lnTo>
                  <a:cubicBezTo>
                    <a:pt x="25" y="317"/>
                    <a:pt x="0" y="640"/>
                    <a:pt x="0" y="9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4"/>
            <p:cNvSpPr/>
            <p:nvPr/>
          </p:nvSpPr>
          <p:spPr>
            <a:xfrm>
              <a:off x="9701909" y="1460097"/>
              <a:ext cx="89391" cy="1380970"/>
            </a:xfrm>
            <a:custGeom>
              <a:avLst/>
              <a:gdLst/>
              <a:ahLst/>
              <a:cxnLst/>
              <a:rect l="l" t="t" r="r" b="b"/>
              <a:pathLst>
                <a:path w="2247" h="34713" extrusionOk="0">
                  <a:moveTo>
                    <a:pt x="2246" y="34712"/>
                  </a:moveTo>
                  <a:lnTo>
                    <a:pt x="1" y="34712"/>
                  </a:lnTo>
                  <a:lnTo>
                    <a:pt x="112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4"/>
            <p:cNvSpPr/>
            <p:nvPr/>
          </p:nvSpPr>
          <p:spPr>
            <a:xfrm>
              <a:off x="9004952" y="3086412"/>
              <a:ext cx="1483370" cy="1594801"/>
            </a:xfrm>
            <a:custGeom>
              <a:avLst/>
              <a:gdLst/>
              <a:ahLst/>
              <a:cxnLst/>
              <a:rect l="l" t="t" r="r" b="b"/>
              <a:pathLst>
                <a:path w="37287" h="40088" extrusionOk="0">
                  <a:moveTo>
                    <a:pt x="37287" y="0"/>
                  </a:moveTo>
                  <a:cubicBezTo>
                    <a:pt x="21507" y="0"/>
                    <a:pt x="21024" y="11245"/>
                    <a:pt x="21024" y="40088"/>
                  </a:cubicBezTo>
                  <a:lnTo>
                    <a:pt x="16263" y="40088"/>
                  </a:lnTo>
                  <a:cubicBezTo>
                    <a:pt x="16263" y="11246"/>
                    <a:pt x="15780" y="0"/>
                    <a:pt x="0" y="0"/>
                  </a:cubicBezTo>
                  <a:lnTo>
                    <a:pt x="3728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4"/>
            <p:cNvSpPr/>
            <p:nvPr/>
          </p:nvSpPr>
          <p:spPr>
            <a:xfrm>
              <a:off x="9004912" y="2772979"/>
              <a:ext cx="1483410" cy="313486"/>
            </a:xfrm>
            <a:custGeom>
              <a:avLst/>
              <a:gdLst/>
              <a:ahLst/>
              <a:cxnLst/>
              <a:rect l="l" t="t" r="r" b="b"/>
              <a:pathLst>
                <a:path w="37288" h="7880" extrusionOk="0">
                  <a:moveTo>
                    <a:pt x="37288" y="7879"/>
                  </a:moveTo>
                  <a:cubicBezTo>
                    <a:pt x="37288" y="5296"/>
                    <a:pt x="31534" y="1"/>
                    <a:pt x="18643" y="1"/>
                  </a:cubicBezTo>
                  <a:cubicBezTo>
                    <a:pt x="5754" y="1"/>
                    <a:pt x="0" y="5349"/>
                    <a:pt x="0" y="787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4"/>
            <p:cNvSpPr/>
            <p:nvPr/>
          </p:nvSpPr>
          <p:spPr>
            <a:xfrm>
              <a:off x="9440788" y="1986316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5"/>
                    <a:pt x="14563" y="11680"/>
                    <a:pt x="13122" y="13122"/>
                  </a:cubicBezTo>
                  <a:cubicBezTo>
                    <a:pt x="11681" y="14563"/>
                    <a:pt x="9726" y="15374"/>
                    <a:pt x="7686" y="15374"/>
                  </a:cubicBezTo>
                  <a:cubicBezTo>
                    <a:pt x="5648" y="15374"/>
                    <a:pt x="3693" y="14563"/>
                    <a:pt x="2251" y="13122"/>
                  </a:cubicBezTo>
                  <a:cubicBezTo>
                    <a:pt x="810" y="11680"/>
                    <a:pt x="0" y="9725"/>
                    <a:pt x="0" y="7687"/>
                  </a:cubicBezTo>
                  <a:cubicBezTo>
                    <a:pt x="0" y="5648"/>
                    <a:pt x="810" y="3693"/>
                    <a:pt x="2251" y="2251"/>
                  </a:cubicBezTo>
                  <a:cubicBezTo>
                    <a:pt x="3693" y="810"/>
                    <a:pt x="5648" y="1"/>
                    <a:pt x="7686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3" y="3693"/>
                    <a:pt x="15373" y="5648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4"/>
            <p:cNvSpPr/>
            <p:nvPr/>
          </p:nvSpPr>
          <p:spPr>
            <a:xfrm>
              <a:off x="9440788" y="2247198"/>
              <a:ext cx="611616" cy="89789"/>
            </a:xfrm>
            <a:custGeom>
              <a:avLst/>
              <a:gdLst/>
              <a:ahLst/>
              <a:cxnLst/>
              <a:rect l="l" t="t" r="r" b="b"/>
              <a:pathLst>
                <a:path w="15374" h="2257" extrusionOk="0">
                  <a:moveTo>
                    <a:pt x="0" y="1129"/>
                  </a:moveTo>
                  <a:cubicBezTo>
                    <a:pt x="0" y="1513"/>
                    <a:pt x="28" y="1888"/>
                    <a:pt x="84" y="2256"/>
                  </a:cubicBezTo>
                  <a:lnTo>
                    <a:pt x="15290" y="2256"/>
                  </a:lnTo>
                  <a:cubicBezTo>
                    <a:pt x="15344" y="1888"/>
                    <a:pt x="15373" y="1511"/>
                    <a:pt x="15373" y="1129"/>
                  </a:cubicBezTo>
                  <a:cubicBezTo>
                    <a:pt x="15373" y="745"/>
                    <a:pt x="15344" y="369"/>
                    <a:pt x="15290" y="1"/>
                  </a:cubicBezTo>
                  <a:lnTo>
                    <a:pt x="84" y="1"/>
                  </a:lnTo>
                  <a:cubicBezTo>
                    <a:pt x="31" y="369"/>
                    <a:pt x="0" y="745"/>
                    <a:pt x="0" y="112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4"/>
            <p:cNvSpPr/>
            <p:nvPr/>
          </p:nvSpPr>
          <p:spPr>
            <a:xfrm>
              <a:off x="9111365" y="2979799"/>
              <a:ext cx="1236679" cy="66874"/>
            </a:xfrm>
            <a:custGeom>
              <a:avLst/>
              <a:gdLst/>
              <a:ahLst/>
              <a:cxnLst/>
              <a:rect l="l" t="t" r="r" b="b"/>
              <a:pathLst>
                <a:path w="31086" h="1681" extrusionOk="0">
                  <a:moveTo>
                    <a:pt x="1108" y="841"/>
                  </a:moveTo>
                  <a:cubicBezTo>
                    <a:pt x="1108" y="1305"/>
                    <a:pt x="860" y="1680"/>
                    <a:pt x="555" y="1680"/>
                  </a:cubicBezTo>
                  <a:cubicBezTo>
                    <a:pt x="249" y="1680"/>
                    <a:pt x="0" y="1305"/>
                    <a:pt x="0" y="841"/>
                  </a:cubicBezTo>
                  <a:cubicBezTo>
                    <a:pt x="0" y="376"/>
                    <a:pt x="249" y="0"/>
                    <a:pt x="555" y="0"/>
                  </a:cubicBezTo>
                  <a:cubicBezTo>
                    <a:pt x="860" y="0"/>
                    <a:pt x="1108" y="376"/>
                    <a:pt x="1108" y="841"/>
                  </a:cubicBezTo>
                  <a:close/>
                  <a:moveTo>
                    <a:pt x="3279" y="1680"/>
                  </a:moveTo>
                  <a:cubicBezTo>
                    <a:pt x="3585" y="1680"/>
                    <a:pt x="3833" y="1305"/>
                    <a:pt x="3833" y="841"/>
                  </a:cubicBezTo>
                  <a:cubicBezTo>
                    <a:pt x="3833" y="376"/>
                    <a:pt x="3585" y="0"/>
                    <a:pt x="3279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0"/>
                    <a:pt x="3279" y="1680"/>
                  </a:cubicBezTo>
                  <a:close/>
                  <a:moveTo>
                    <a:pt x="6005" y="1680"/>
                  </a:moveTo>
                  <a:cubicBezTo>
                    <a:pt x="6311" y="1680"/>
                    <a:pt x="6559" y="1305"/>
                    <a:pt x="6559" y="841"/>
                  </a:cubicBezTo>
                  <a:cubicBezTo>
                    <a:pt x="6559" y="376"/>
                    <a:pt x="6311" y="0"/>
                    <a:pt x="6005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0" y="1305"/>
                    <a:pt x="5698" y="1680"/>
                    <a:pt x="6005" y="1680"/>
                  </a:cubicBezTo>
                  <a:close/>
                  <a:moveTo>
                    <a:pt x="8730" y="1680"/>
                  </a:moveTo>
                  <a:cubicBezTo>
                    <a:pt x="9036" y="1680"/>
                    <a:pt x="9284" y="1305"/>
                    <a:pt x="9284" y="841"/>
                  </a:cubicBezTo>
                  <a:cubicBezTo>
                    <a:pt x="9284" y="376"/>
                    <a:pt x="9036" y="0"/>
                    <a:pt x="8730" y="0"/>
                  </a:cubicBezTo>
                  <a:cubicBezTo>
                    <a:pt x="8424" y="0"/>
                    <a:pt x="8176" y="376"/>
                    <a:pt x="8176" y="841"/>
                  </a:cubicBezTo>
                  <a:cubicBezTo>
                    <a:pt x="8176" y="1305"/>
                    <a:pt x="8424" y="1680"/>
                    <a:pt x="8730" y="1680"/>
                  </a:cubicBezTo>
                  <a:close/>
                  <a:moveTo>
                    <a:pt x="11455" y="1680"/>
                  </a:moveTo>
                  <a:cubicBezTo>
                    <a:pt x="11761" y="1680"/>
                    <a:pt x="12008" y="1305"/>
                    <a:pt x="12008" y="841"/>
                  </a:cubicBezTo>
                  <a:cubicBezTo>
                    <a:pt x="12008" y="376"/>
                    <a:pt x="11761" y="0"/>
                    <a:pt x="11455" y="0"/>
                  </a:cubicBezTo>
                  <a:cubicBezTo>
                    <a:pt x="11149" y="0"/>
                    <a:pt x="10900" y="376"/>
                    <a:pt x="10900" y="841"/>
                  </a:cubicBezTo>
                  <a:cubicBezTo>
                    <a:pt x="10900" y="1305"/>
                    <a:pt x="11149" y="1680"/>
                    <a:pt x="11455" y="1680"/>
                  </a:cubicBezTo>
                  <a:close/>
                  <a:moveTo>
                    <a:pt x="14181" y="1680"/>
                  </a:moveTo>
                  <a:cubicBezTo>
                    <a:pt x="14487" y="1680"/>
                    <a:pt x="14734" y="1305"/>
                    <a:pt x="14734" y="841"/>
                  </a:cubicBezTo>
                  <a:cubicBezTo>
                    <a:pt x="14734" y="376"/>
                    <a:pt x="14487" y="0"/>
                    <a:pt x="14181" y="0"/>
                  </a:cubicBezTo>
                  <a:cubicBezTo>
                    <a:pt x="13875" y="0"/>
                    <a:pt x="13626" y="376"/>
                    <a:pt x="13626" y="841"/>
                  </a:cubicBezTo>
                  <a:cubicBezTo>
                    <a:pt x="13626" y="1305"/>
                    <a:pt x="13874" y="1680"/>
                    <a:pt x="14181" y="1680"/>
                  </a:cubicBezTo>
                  <a:close/>
                  <a:moveTo>
                    <a:pt x="16906" y="1680"/>
                  </a:moveTo>
                  <a:cubicBezTo>
                    <a:pt x="17211" y="1680"/>
                    <a:pt x="17459" y="1305"/>
                    <a:pt x="17459" y="841"/>
                  </a:cubicBezTo>
                  <a:cubicBezTo>
                    <a:pt x="17459" y="376"/>
                    <a:pt x="17211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0"/>
                    <a:pt x="16906" y="1680"/>
                  </a:cubicBezTo>
                  <a:close/>
                  <a:moveTo>
                    <a:pt x="19630" y="1680"/>
                  </a:moveTo>
                  <a:cubicBezTo>
                    <a:pt x="19936" y="1680"/>
                    <a:pt x="20184" y="1305"/>
                    <a:pt x="20184" y="841"/>
                  </a:cubicBezTo>
                  <a:cubicBezTo>
                    <a:pt x="20184" y="376"/>
                    <a:pt x="19936" y="0"/>
                    <a:pt x="19630" y="0"/>
                  </a:cubicBezTo>
                  <a:cubicBezTo>
                    <a:pt x="19325" y="0"/>
                    <a:pt x="19076" y="376"/>
                    <a:pt x="19076" y="841"/>
                  </a:cubicBezTo>
                  <a:cubicBezTo>
                    <a:pt x="19076" y="1305"/>
                    <a:pt x="19325" y="1680"/>
                    <a:pt x="19630" y="1680"/>
                  </a:cubicBezTo>
                  <a:close/>
                  <a:moveTo>
                    <a:pt x="22356" y="1680"/>
                  </a:moveTo>
                  <a:cubicBezTo>
                    <a:pt x="22662" y="1680"/>
                    <a:pt x="22910" y="1305"/>
                    <a:pt x="22910" y="841"/>
                  </a:cubicBezTo>
                  <a:cubicBezTo>
                    <a:pt x="22910" y="376"/>
                    <a:pt x="22662" y="0"/>
                    <a:pt x="22356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49" y="1680"/>
                    <a:pt x="22356" y="1680"/>
                  </a:cubicBezTo>
                  <a:close/>
                  <a:moveTo>
                    <a:pt x="25081" y="1680"/>
                  </a:moveTo>
                  <a:cubicBezTo>
                    <a:pt x="25387" y="1680"/>
                    <a:pt x="25635" y="1305"/>
                    <a:pt x="25635" y="841"/>
                  </a:cubicBezTo>
                  <a:cubicBezTo>
                    <a:pt x="25635" y="376"/>
                    <a:pt x="25387" y="0"/>
                    <a:pt x="25081" y="0"/>
                  </a:cubicBezTo>
                  <a:cubicBezTo>
                    <a:pt x="24775" y="0"/>
                    <a:pt x="24527" y="376"/>
                    <a:pt x="24527" y="841"/>
                  </a:cubicBezTo>
                  <a:cubicBezTo>
                    <a:pt x="24527" y="1305"/>
                    <a:pt x="24775" y="1680"/>
                    <a:pt x="25081" y="1680"/>
                  </a:cubicBezTo>
                  <a:close/>
                  <a:moveTo>
                    <a:pt x="27806" y="1680"/>
                  </a:moveTo>
                  <a:cubicBezTo>
                    <a:pt x="28112" y="1680"/>
                    <a:pt x="28359" y="1305"/>
                    <a:pt x="28359" y="841"/>
                  </a:cubicBezTo>
                  <a:cubicBezTo>
                    <a:pt x="28359" y="376"/>
                    <a:pt x="28112" y="0"/>
                    <a:pt x="27806" y="0"/>
                  </a:cubicBezTo>
                  <a:cubicBezTo>
                    <a:pt x="27500" y="0"/>
                    <a:pt x="27251" y="376"/>
                    <a:pt x="27251" y="841"/>
                  </a:cubicBezTo>
                  <a:cubicBezTo>
                    <a:pt x="27251" y="1305"/>
                    <a:pt x="27500" y="1680"/>
                    <a:pt x="27806" y="1680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7" y="376"/>
                    <a:pt x="29977" y="841"/>
                  </a:cubicBezTo>
                  <a:cubicBezTo>
                    <a:pt x="29977" y="1305"/>
                    <a:pt x="30226" y="1680"/>
                    <a:pt x="30532" y="1680"/>
                  </a:cubicBezTo>
                  <a:cubicBezTo>
                    <a:pt x="30838" y="1680"/>
                    <a:pt x="31085" y="1305"/>
                    <a:pt x="31085" y="841"/>
                  </a:cubicBezTo>
                  <a:cubicBezTo>
                    <a:pt x="31085" y="376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4"/>
            <p:cNvSpPr/>
            <p:nvPr/>
          </p:nvSpPr>
          <p:spPr>
            <a:xfrm>
              <a:off x="7328992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8" name="Google Shape;7738;p34"/>
          <p:cNvGrpSpPr/>
          <p:nvPr/>
        </p:nvGrpSpPr>
        <p:grpSpPr>
          <a:xfrm>
            <a:off x="-3870050" y="2247198"/>
            <a:ext cx="4939552" cy="4205254"/>
            <a:chOff x="-4509548" y="540009"/>
            <a:chExt cx="6324563" cy="4205254"/>
          </a:xfrm>
        </p:grpSpPr>
        <p:sp>
          <p:nvSpPr>
            <p:cNvPr id="7739" name="Google Shape;7739;p34"/>
            <p:cNvSpPr/>
            <p:nvPr/>
          </p:nvSpPr>
          <p:spPr>
            <a:xfrm>
              <a:off x="-3628724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4"/>
            <p:cNvSpPr/>
            <p:nvPr/>
          </p:nvSpPr>
          <p:spPr>
            <a:xfrm>
              <a:off x="1404444" y="2544320"/>
              <a:ext cx="66238" cy="406140"/>
            </a:xfrm>
            <a:custGeom>
              <a:avLst/>
              <a:gdLst/>
              <a:ahLst/>
              <a:cxnLst/>
              <a:rect l="l" t="t" r="r" b="b"/>
              <a:pathLst>
                <a:path w="1665" h="10209" extrusionOk="0">
                  <a:moveTo>
                    <a:pt x="1665" y="10208"/>
                  </a:moveTo>
                  <a:lnTo>
                    <a:pt x="0" y="10208"/>
                  </a:lnTo>
                  <a:lnTo>
                    <a:pt x="83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4"/>
            <p:cNvSpPr/>
            <p:nvPr/>
          </p:nvSpPr>
          <p:spPr>
            <a:xfrm>
              <a:off x="1060142" y="2858985"/>
              <a:ext cx="754873" cy="754833"/>
            </a:xfrm>
            <a:custGeom>
              <a:avLst/>
              <a:gdLst/>
              <a:ahLst/>
              <a:cxnLst/>
              <a:rect l="l" t="t" r="r" b="b"/>
              <a:pathLst>
                <a:path w="18975" h="18974" extrusionOk="0">
                  <a:moveTo>
                    <a:pt x="18974" y="9488"/>
                  </a:moveTo>
                  <a:cubicBezTo>
                    <a:pt x="18974" y="12004"/>
                    <a:pt x="17975" y="14417"/>
                    <a:pt x="16195" y="16196"/>
                  </a:cubicBezTo>
                  <a:cubicBezTo>
                    <a:pt x="14416" y="17975"/>
                    <a:pt x="12003" y="18974"/>
                    <a:pt x="9487" y="18974"/>
                  </a:cubicBezTo>
                  <a:cubicBezTo>
                    <a:pt x="6972" y="18974"/>
                    <a:pt x="4559" y="17975"/>
                    <a:pt x="2779" y="16196"/>
                  </a:cubicBezTo>
                  <a:cubicBezTo>
                    <a:pt x="1000" y="14417"/>
                    <a:pt x="0" y="12004"/>
                    <a:pt x="0" y="9488"/>
                  </a:cubicBezTo>
                  <a:cubicBezTo>
                    <a:pt x="0" y="6972"/>
                    <a:pt x="1000" y="4559"/>
                    <a:pt x="2779" y="2780"/>
                  </a:cubicBezTo>
                  <a:cubicBezTo>
                    <a:pt x="4559" y="1001"/>
                    <a:pt x="6972" y="1"/>
                    <a:pt x="9487" y="1"/>
                  </a:cubicBezTo>
                  <a:cubicBezTo>
                    <a:pt x="12003" y="1"/>
                    <a:pt x="14416" y="1001"/>
                    <a:pt x="16195" y="2780"/>
                  </a:cubicBezTo>
                  <a:cubicBezTo>
                    <a:pt x="17975" y="4559"/>
                    <a:pt x="18974" y="6972"/>
                    <a:pt x="18974" y="9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4"/>
            <p:cNvSpPr/>
            <p:nvPr/>
          </p:nvSpPr>
          <p:spPr>
            <a:xfrm>
              <a:off x="1060182" y="3181050"/>
              <a:ext cx="754833" cy="110794"/>
            </a:xfrm>
            <a:custGeom>
              <a:avLst/>
              <a:gdLst/>
              <a:ahLst/>
              <a:cxnLst/>
              <a:rect l="l" t="t" r="r" b="b"/>
              <a:pathLst>
                <a:path w="18974" h="2785" extrusionOk="0">
                  <a:moveTo>
                    <a:pt x="0" y="1392"/>
                  </a:moveTo>
                  <a:cubicBezTo>
                    <a:pt x="0" y="1865"/>
                    <a:pt x="37" y="2329"/>
                    <a:pt x="102" y="2784"/>
                  </a:cubicBezTo>
                  <a:lnTo>
                    <a:pt x="18870" y="2784"/>
                  </a:lnTo>
                  <a:cubicBezTo>
                    <a:pt x="18937" y="2329"/>
                    <a:pt x="18973" y="1864"/>
                    <a:pt x="18973" y="1392"/>
                  </a:cubicBezTo>
                  <a:cubicBezTo>
                    <a:pt x="18973" y="919"/>
                    <a:pt x="18938" y="454"/>
                    <a:pt x="18870" y="1"/>
                  </a:cubicBezTo>
                  <a:lnTo>
                    <a:pt x="102" y="1"/>
                  </a:lnTo>
                  <a:cubicBezTo>
                    <a:pt x="37" y="454"/>
                    <a:pt x="0" y="919"/>
                    <a:pt x="0" y="13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4"/>
            <p:cNvSpPr/>
            <p:nvPr/>
          </p:nvSpPr>
          <p:spPr>
            <a:xfrm>
              <a:off x="1384673" y="2492804"/>
              <a:ext cx="105821" cy="105821"/>
            </a:xfrm>
            <a:custGeom>
              <a:avLst/>
              <a:gdLst/>
              <a:ahLst/>
              <a:cxnLst/>
              <a:rect l="l" t="t" r="r" b="b"/>
              <a:pathLst>
                <a:path w="2660" h="2660" extrusionOk="0">
                  <a:moveTo>
                    <a:pt x="2659" y="1331"/>
                  </a:moveTo>
                  <a:cubicBezTo>
                    <a:pt x="2659" y="2065"/>
                    <a:pt x="2063" y="2659"/>
                    <a:pt x="1329" y="2659"/>
                  </a:cubicBezTo>
                  <a:cubicBezTo>
                    <a:pt x="595" y="2659"/>
                    <a:pt x="1" y="2063"/>
                    <a:pt x="1" y="1331"/>
                  </a:cubicBezTo>
                  <a:cubicBezTo>
                    <a:pt x="1" y="595"/>
                    <a:pt x="596" y="1"/>
                    <a:pt x="1329" y="1"/>
                  </a:cubicBezTo>
                  <a:cubicBezTo>
                    <a:pt x="2064" y="1"/>
                    <a:pt x="2659" y="597"/>
                    <a:pt x="2659" y="13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4"/>
            <p:cNvSpPr/>
            <p:nvPr/>
          </p:nvSpPr>
          <p:spPr>
            <a:xfrm>
              <a:off x="520478" y="3475308"/>
              <a:ext cx="655775" cy="1205887"/>
            </a:xfrm>
            <a:custGeom>
              <a:avLst/>
              <a:gdLst/>
              <a:ahLst/>
              <a:cxnLst/>
              <a:rect l="l" t="t" r="r" b="b"/>
              <a:pathLst>
                <a:path w="16484" h="30312" extrusionOk="0">
                  <a:moveTo>
                    <a:pt x="16484" y="15118"/>
                  </a:moveTo>
                  <a:cubicBezTo>
                    <a:pt x="16484" y="10755"/>
                    <a:pt x="13094" y="7186"/>
                    <a:pt x="8804" y="6897"/>
                  </a:cubicBezTo>
                  <a:lnTo>
                    <a:pt x="8242" y="1"/>
                  </a:lnTo>
                  <a:lnTo>
                    <a:pt x="7680" y="6897"/>
                  </a:lnTo>
                  <a:cubicBezTo>
                    <a:pt x="3392" y="7186"/>
                    <a:pt x="1" y="10756"/>
                    <a:pt x="1" y="15118"/>
                  </a:cubicBezTo>
                  <a:cubicBezTo>
                    <a:pt x="1" y="19478"/>
                    <a:pt x="3387" y="23046"/>
                    <a:pt x="7674" y="23339"/>
                  </a:cubicBezTo>
                  <a:lnTo>
                    <a:pt x="8242" y="30312"/>
                  </a:lnTo>
                  <a:lnTo>
                    <a:pt x="8810" y="23339"/>
                  </a:lnTo>
                  <a:cubicBezTo>
                    <a:pt x="13097" y="23046"/>
                    <a:pt x="16484" y="19478"/>
                    <a:pt x="16484" y="1511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4"/>
            <p:cNvSpPr/>
            <p:nvPr/>
          </p:nvSpPr>
          <p:spPr>
            <a:xfrm>
              <a:off x="520438" y="4028578"/>
              <a:ext cx="655854" cy="96274"/>
            </a:xfrm>
            <a:custGeom>
              <a:avLst/>
              <a:gdLst/>
              <a:ahLst/>
              <a:cxnLst/>
              <a:rect l="l" t="t" r="r" b="b"/>
              <a:pathLst>
                <a:path w="16486" h="2420" extrusionOk="0">
                  <a:moveTo>
                    <a:pt x="1" y="1210"/>
                  </a:moveTo>
                  <a:cubicBezTo>
                    <a:pt x="1" y="1621"/>
                    <a:pt x="32" y="2024"/>
                    <a:pt x="90" y="2420"/>
                  </a:cubicBezTo>
                  <a:lnTo>
                    <a:pt x="16396" y="2420"/>
                  </a:lnTo>
                  <a:cubicBezTo>
                    <a:pt x="16455" y="2024"/>
                    <a:pt x="16486" y="1621"/>
                    <a:pt x="16486" y="1210"/>
                  </a:cubicBezTo>
                  <a:cubicBezTo>
                    <a:pt x="16486" y="799"/>
                    <a:pt x="16455" y="396"/>
                    <a:pt x="16396" y="1"/>
                  </a:cubicBezTo>
                  <a:lnTo>
                    <a:pt x="90" y="1"/>
                  </a:lnTo>
                  <a:cubicBezTo>
                    <a:pt x="32" y="394"/>
                    <a:pt x="1" y="799"/>
                    <a:pt x="1" y="121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4"/>
            <p:cNvSpPr/>
            <p:nvPr/>
          </p:nvSpPr>
          <p:spPr>
            <a:xfrm>
              <a:off x="-4509548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4"/>
            <p:cNvSpPr/>
            <p:nvPr/>
          </p:nvSpPr>
          <p:spPr>
            <a:xfrm>
              <a:off x="-1564" y="2526896"/>
              <a:ext cx="32900" cy="624506"/>
            </a:xfrm>
            <a:custGeom>
              <a:avLst/>
              <a:gdLst/>
              <a:ahLst/>
              <a:cxnLst/>
              <a:rect l="l" t="t" r="r" b="b"/>
              <a:pathLst>
                <a:path w="827" h="15698" extrusionOk="0">
                  <a:moveTo>
                    <a:pt x="826" y="15698"/>
                  </a:moveTo>
                  <a:lnTo>
                    <a:pt x="0" y="15698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4"/>
            <p:cNvSpPr/>
            <p:nvPr/>
          </p:nvSpPr>
          <p:spPr>
            <a:xfrm>
              <a:off x="-330033" y="3065606"/>
              <a:ext cx="689948" cy="1679657"/>
            </a:xfrm>
            <a:custGeom>
              <a:avLst/>
              <a:gdLst/>
              <a:ahLst/>
              <a:cxnLst/>
              <a:rect l="l" t="t" r="r" b="b"/>
              <a:pathLst>
                <a:path w="17343" h="42221" extrusionOk="0">
                  <a:moveTo>
                    <a:pt x="14862" y="10541"/>
                  </a:moveTo>
                  <a:lnTo>
                    <a:pt x="14862" y="1"/>
                  </a:lnTo>
                  <a:lnTo>
                    <a:pt x="2480" y="1"/>
                  </a:lnTo>
                  <a:lnTo>
                    <a:pt x="2480" y="10541"/>
                  </a:lnTo>
                  <a:lnTo>
                    <a:pt x="0" y="10541"/>
                  </a:lnTo>
                  <a:lnTo>
                    <a:pt x="0" y="42220"/>
                  </a:lnTo>
                  <a:lnTo>
                    <a:pt x="17343" y="42220"/>
                  </a:lnTo>
                  <a:lnTo>
                    <a:pt x="17343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4"/>
            <p:cNvSpPr/>
            <p:nvPr/>
          </p:nvSpPr>
          <p:spPr>
            <a:xfrm>
              <a:off x="-101572" y="2680012"/>
              <a:ext cx="233006" cy="232966"/>
            </a:xfrm>
            <a:custGeom>
              <a:avLst/>
              <a:gdLst/>
              <a:ahLst/>
              <a:cxnLst/>
              <a:rect l="l" t="t" r="r" b="b"/>
              <a:pathLst>
                <a:path w="5857" h="5856" extrusionOk="0">
                  <a:moveTo>
                    <a:pt x="5856" y="2928"/>
                  </a:moveTo>
                  <a:cubicBezTo>
                    <a:pt x="5856" y="4545"/>
                    <a:pt x="4545" y="5856"/>
                    <a:pt x="2928" y="5856"/>
                  </a:cubicBezTo>
                  <a:cubicBezTo>
                    <a:pt x="1312" y="5856"/>
                    <a:pt x="1" y="4545"/>
                    <a:pt x="1" y="2928"/>
                  </a:cubicBezTo>
                  <a:cubicBezTo>
                    <a:pt x="1" y="1312"/>
                    <a:pt x="1312" y="1"/>
                    <a:pt x="2928" y="1"/>
                  </a:cubicBezTo>
                  <a:cubicBezTo>
                    <a:pt x="4545" y="1"/>
                    <a:pt x="5856" y="1312"/>
                    <a:pt x="5856" y="29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4"/>
            <p:cNvSpPr/>
            <p:nvPr/>
          </p:nvSpPr>
          <p:spPr>
            <a:xfrm>
              <a:off x="-290371" y="3173810"/>
              <a:ext cx="610542" cy="997307"/>
            </a:xfrm>
            <a:custGeom>
              <a:avLst/>
              <a:gdLst/>
              <a:ahLst/>
              <a:cxnLst/>
              <a:rect l="l" t="t" r="r" b="b"/>
              <a:pathLst>
                <a:path w="15347" h="25069" extrusionOk="0">
                  <a:moveTo>
                    <a:pt x="12465" y="732"/>
                  </a:moveTo>
                  <a:lnTo>
                    <a:pt x="2883" y="732"/>
                  </a:lnTo>
                  <a:lnTo>
                    <a:pt x="2883" y="1"/>
                  </a:lnTo>
                  <a:lnTo>
                    <a:pt x="12465" y="1"/>
                  </a:lnTo>
                  <a:close/>
                  <a:moveTo>
                    <a:pt x="12465" y="1587"/>
                  </a:moveTo>
                  <a:lnTo>
                    <a:pt x="2883" y="1587"/>
                  </a:lnTo>
                  <a:lnTo>
                    <a:pt x="2883" y="2319"/>
                  </a:lnTo>
                  <a:lnTo>
                    <a:pt x="12465" y="2319"/>
                  </a:lnTo>
                  <a:close/>
                  <a:moveTo>
                    <a:pt x="12465" y="3175"/>
                  </a:moveTo>
                  <a:lnTo>
                    <a:pt x="2883" y="3175"/>
                  </a:lnTo>
                  <a:lnTo>
                    <a:pt x="2883" y="3907"/>
                  </a:lnTo>
                  <a:lnTo>
                    <a:pt x="12465" y="3907"/>
                  </a:lnTo>
                  <a:close/>
                  <a:moveTo>
                    <a:pt x="12465" y="4763"/>
                  </a:moveTo>
                  <a:lnTo>
                    <a:pt x="2883" y="4763"/>
                  </a:lnTo>
                  <a:lnTo>
                    <a:pt x="2883" y="5495"/>
                  </a:lnTo>
                  <a:lnTo>
                    <a:pt x="12465" y="5495"/>
                  </a:lnTo>
                  <a:close/>
                  <a:moveTo>
                    <a:pt x="12465" y="6351"/>
                  </a:moveTo>
                  <a:lnTo>
                    <a:pt x="2883" y="6351"/>
                  </a:lnTo>
                  <a:lnTo>
                    <a:pt x="2883" y="7083"/>
                  </a:lnTo>
                  <a:lnTo>
                    <a:pt x="12465" y="7083"/>
                  </a:lnTo>
                  <a:close/>
                  <a:moveTo>
                    <a:pt x="12465" y="7939"/>
                  </a:moveTo>
                  <a:lnTo>
                    <a:pt x="2883" y="7939"/>
                  </a:lnTo>
                  <a:lnTo>
                    <a:pt x="2883" y="8671"/>
                  </a:lnTo>
                  <a:lnTo>
                    <a:pt x="12465" y="8671"/>
                  </a:lnTo>
                  <a:close/>
                  <a:moveTo>
                    <a:pt x="700" y="11771"/>
                  </a:moveTo>
                  <a:lnTo>
                    <a:pt x="1" y="11771"/>
                  </a:lnTo>
                  <a:lnTo>
                    <a:pt x="1" y="11037"/>
                  </a:lnTo>
                  <a:lnTo>
                    <a:pt x="700" y="11037"/>
                  </a:lnTo>
                  <a:close/>
                  <a:moveTo>
                    <a:pt x="5887" y="11037"/>
                  </a:moveTo>
                  <a:lnTo>
                    <a:pt x="1103" y="11037"/>
                  </a:lnTo>
                  <a:lnTo>
                    <a:pt x="1103" y="11770"/>
                  </a:lnTo>
                  <a:lnTo>
                    <a:pt x="5887" y="11770"/>
                  </a:lnTo>
                  <a:close/>
                  <a:moveTo>
                    <a:pt x="7145" y="11037"/>
                  </a:moveTo>
                  <a:lnTo>
                    <a:pt x="6265" y="11037"/>
                  </a:lnTo>
                  <a:lnTo>
                    <a:pt x="6265" y="11770"/>
                  </a:lnTo>
                  <a:lnTo>
                    <a:pt x="7145" y="11770"/>
                  </a:lnTo>
                  <a:close/>
                  <a:moveTo>
                    <a:pt x="8185" y="11037"/>
                  </a:moveTo>
                  <a:lnTo>
                    <a:pt x="7486" y="11037"/>
                  </a:lnTo>
                  <a:lnTo>
                    <a:pt x="7486" y="11770"/>
                  </a:lnTo>
                  <a:lnTo>
                    <a:pt x="8185" y="11770"/>
                  </a:lnTo>
                  <a:close/>
                  <a:moveTo>
                    <a:pt x="9147" y="11037"/>
                  </a:moveTo>
                  <a:lnTo>
                    <a:pt x="8446" y="11037"/>
                  </a:lnTo>
                  <a:lnTo>
                    <a:pt x="8446" y="11770"/>
                  </a:lnTo>
                  <a:lnTo>
                    <a:pt x="9147" y="11770"/>
                  </a:lnTo>
                  <a:close/>
                  <a:moveTo>
                    <a:pt x="15347" y="11037"/>
                  </a:moveTo>
                  <a:lnTo>
                    <a:pt x="9407" y="11037"/>
                  </a:lnTo>
                  <a:lnTo>
                    <a:pt x="9407" y="11770"/>
                  </a:lnTo>
                  <a:lnTo>
                    <a:pt x="15347" y="11770"/>
                  </a:lnTo>
                  <a:close/>
                  <a:moveTo>
                    <a:pt x="14647" y="13674"/>
                  </a:moveTo>
                  <a:lnTo>
                    <a:pt x="15347" y="13674"/>
                  </a:lnTo>
                  <a:lnTo>
                    <a:pt x="15347" y="14406"/>
                  </a:lnTo>
                  <a:lnTo>
                    <a:pt x="14647" y="14406"/>
                  </a:lnTo>
                  <a:close/>
                  <a:moveTo>
                    <a:pt x="9461" y="14406"/>
                  </a:moveTo>
                  <a:lnTo>
                    <a:pt x="14246" y="14406"/>
                  </a:lnTo>
                  <a:lnTo>
                    <a:pt x="14246" y="13674"/>
                  </a:lnTo>
                  <a:lnTo>
                    <a:pt x="9461" y="13674"/>
                  </a:lnTo>
                  <a:close/>
                  <a:moveTo>
                    <a:pt x="8202" y="14406"/>
                  </a:moveTo>
                  <a:lnTo>
                    <a:pt x="9083" y="14406"/>
                  </a:lnTo>
                  <a:lnTo>
                    <a:pt x="9083" y="13674"/>
                  </a:lnTo>
                  <a:lnTo>
                    <a:pt x="8202" y="13674"/>
                  </a:lnTo>
                  <a:close/>
                  <a:moveTo>
                    <a:pt x="7161" y="14406"/>
                  </a:moveTo>
                  <a:lnTo>
                    <a:pt x="7862" y="14406"/>
                  </a:lnTo>
                  <a:lnTo>
                    <a:pt x="7862" y="13674"/>
                  </a:lnTo>
                  <a:lnTo>
                    <a:pt x="7161" y="13674"/>
                  </a:lnTo>
                  <a:close/>
                  <a:moveTo>
                    <a:pt x="6202" y="14406"/>
                  </a:moveTo>
                  <a:lnTo>
                    <a:pt x="6901" y="14406"/>
                  </a:lnTo>
                  <a:lnTo>
                    <a:pt x="6901" y="13674"/>
                  </a:lnTo>
                  <a:lnTo>
                    <a:pt x="6202" y="13674"/>
                  </a:lnTo>
                  <a:close/>
                  <a:moveTo>
                    <a:pt x="2" y="14406"/>
                  </a:moveTo>
                  <a:lnTo>
                    <a:pt x="5942" y="14406"/>
                  </a:lnTo>
                  <a:lnTo>
                    <a:pt x="5942" y="13674"/>
                  </a:lnTo>
                  <a:lnTo>
                    <a:pt x="2" y="13674"/>
                  </a:lnTo>
                  <a:close/>
                  <a:moveTo>
                    <a:pt x="14647" y="15065"/>
                  </a:moveTo>
                  <a:lnTo>
                    <a:pt x="15347" y="15065"/>
                  </a:lnTo>
                  <a:lnTo>
                    <a:pt x="15347" y="15797"/>
                  </a:lnTo>
                  <a:lnTo>
                    <a:pt x="14647" y="15797"/>
                  </a:lnTo>
                  <a:close/>
                  <a:moveTo>
                    <a:pt x="9461" y="15798"/>
                  </a:moveTo>
                  <a:lnTo>
                    <a:pt x="14246" y="15798"/>
                  </a:lnTo>
                  <a:lnTo>
                    <a:pt x="14246" y="15067"/>
                  </a:lnTo>
                  <a:lnTo>
                    <a:pt x="9461" y="15067"/>
                  </a:lnTo>
                  <a:close/>
                  <a:moveTo>
                    <a:pt x="8202" y="15798"/>
                  </a:moveTo>
                  <a:lnTo>
                    <a:pt x="9083" y="15798"/>
                  </a:lnTo>
                  <a:lnTo>
                    <a:pt x="9083" y="15067"/>
                  </a:lnTo>
                  <a:lnTo>
                    <a:pt x="8202" y="15067"/>
                  </a:lnTo>
                  <a:close/>
                  <a:moveTo>
                    <a:pt x="7161" y="15798"/>
                  </a:moveTo>
                  <a:lnTo>
                    <a:pt x="7862" y="15798"/>
                  </a:lnTo>
                  <a:lnTo>
                    <a:pt x="7862" y="15067"/>
                  </a:lnTo>
                  <a:lnTo>
                    <a:pt x="7161" y="15067"/>
                  </a:lnTo>
                  <a:close/>
                  <a:moveTo>
                    <a:pt x="6202" y="15798"/>
                  </a:moveTo>
                  <a:lnTo>
                    <a:pt x="6901" y="15798"/>
                  </a:lnTo>
                  <a:lnTo>
                    <a:pt x="6901" y="15067"/>
                  </a:lnTo>
                  <a:lnTo>
                    <a:pt x="6202" y="15067"/>
                  </a:lnTo>
                  <a:close/>
                  <a:moveTo>
                    <a:pt x="2" y="15798"/>
                  </a:moveTo>
                  <a:lnTo>
                    <a:pt x="5942" y="15798"/>
                  </a:lnTo>
                  <a:lnTo>
                    <a:pt x="5942" y="15067"/>
                  </a:lnTo>
                  <a:lnTo>
                    <a:pt x="2" y="15067"/>
                  </a:lnTo>
                  <a:close/>
                  <a:moveTo>
                    <a:pt x="14647" y="16280"/>
                  </a:moveTo>
                  <a:lnTo>
                    <a:pt x="15347" y="16280"/>
                  </a:lnTo>
                  <a:lnTo>
                    <a:pt x="15347" y="17012"/>
                  </a:lnTo>
                  <a:lnTo>
                    <a:pt x="14647" y="17012"/>
                  </a:lnTo>
                  <a:close/>
                  <a:moveTo>
                    <a:pt x="9461" y="17012"/>
                  </a:moveTo>
                  <a:lnTo>
                    <a:pt x="14246" y="17012"/>
                  </a:lnTo>
                  <a:lnTo>
                    <a:pt x="14246" y="16280"/>
                  </a:lnTo>
                  <a:lnTo>
                    <a:pt x="9461" y="16280"/>
                  </a:lnTo>
                  <a:close/>
                  <a:moveTo>
                    <a:pt x="8202" y="17012"/>
                  </a:moveTo>
                  <a:lnTo>
                    <a:pt x="9083" y="17012"/>
                  </a:lnTo>
                  <a:lnTo>
                    <a:pt x="9083" y="16280"/>
                  </a:lnTo>
                  <a:lnTo>
                    <a:pt x="8202" y="16280"/>
                  </a:lnTo>
                  <a:close/>
                  <a:moveTo>
                    <a:pt x="5178" y="17012"/>
                  </a:moveTo>
                  <a:lnTo>
                    <a:pt x="5877" y="17012"/>
                  </a:lnTo>
                  <a:lnTo>
                    <a:pt x="5877" y="16280"/>
                  </a:lnTo>
                  <a:lnTo>
                    <a:pt x="5178" y="16280"/>
                  </a:lnTo>
                  <a:close/>
                  <a:moveTo>
                    <a:pt x="4217" y="17012"/>
                  </a:moveTo>
                  <a:lnTo>
                    <a:pt x="4917" y="17012"/>
                  </a:lnTo>
                  <a:lnTo>
                    <a:pt x="4917" y="16280"/>
                  </a:lnTo>
                  <a:lnTo>
                    <a:pt x="4217" y="16280"/>
                  </a:lnTo>
                  <a:close/>
                  <a:moveTo>
                    <a:pt x="2" y="17012"/>
                  </a:moveTo>
                  <a:lnTo>
                    <a:pt x="3146" y="17012"/>
                  </a:lnTo>
                  <a:lnTo>
                    <a:pt x="3146" y="16280"/>
                  </a:lnTo>
                  <a:lnTo>
                    <a:pt x="2" y="16280"/>
                  </a:lnTo>
                  <a:close/>
                  <a:moveTo>
                    <a:pt x="9147" y="10341"/>
                  </a:moveTo>
                  <a:lnTo>
                    <a:pt x="2" y="10341"/>
                  </a:lnTo>
                  <a:lnTo>
                    <a:pt x="2" y="9610"/>
                  </a:lnTo>
                  <a:lnTo>
                    <a:pt x="9147" y="9610"/>
                  </a:lnTo>
                  <a:close/>
                  <a:moveTo>
                    <a:pt x="10391" y="9610"/>
                  </a:moveTo>
                  <a:lnTo>
                    <a:pt x="9692" y="9610"/>
                  </a:lnTo>
                  <a:lnTo>
                    <a:pt x="9692" y="10341"/>
                  </a:lnTo>
                  <a:lnTo>
                    <a:pt x="10391" y="10341"/>
                  </a:lnTo>
                  <a:close/>
                  <a:moveTo>
                    <a:pt x="11477" y="9610"/>
                  </a:moveTo>
                  <a:lnTo>
                    <a:pt x="10777" y="9610"/>
                  </a:lnTo>
                  <a:lnTo>
                    <a:pt x="10777" y="10341"/>
                  </a:lnTo>
                  <a:lnTo>
                    <a:pt x="11477" y="10341"/>
                  </a:lnTo>
                  <a:close/>
                  <a:moveTo>
                    <a:pt x="12561" y="9610"/>
                  </a:moveTo>
                  <a:lnTo>
                    <a:pt x="11862" y="9610"/>
                  </a:lnTo>
                  <a:lnTo>
                    <a:pt x="11862" y="10341"/>
                  </a:lnTo>
                  <a:lnTo>
                    <a:pt x="12561" y="10341"/>
                  </a:lnTo>
                  <a:close/>
                  <a:moveTo>
                    <a:pt x="3418" y="12403"/>
                  </a:moveTo>
                  <a:lnTo>
                    <a:pt x="12561" y="12403"/>
                  </a:lnTo>
                  <a:lnTo>
                    <a:pt x="12561" y="13135"/>
                  </a:lnTo>
                  <a:lnTo>
                    <a:pt x="3418" y="13135"/>
                  </a:lnTo>
                  <a:close/>
                  <a:moveTo>
                    <a:pt x="2171" y="13135"/>
                  </a:moveTo>
                  <a:lnTo>
                    <a:pt x="2872" y="13135"/>
                  </a:lnTo>
                  <a:lnTo>
                    <a:pt x="2872" y="12403"/>
                  </a:lnTo>
                  <a:lnTo>
                    <a:pt x="2171" y="12403"/>
                  </a:lnTo>
                  <a:close/>
                  <a:moveTo>
                    <a:pt x="1086" y="13135"/>
                  </a:moveTo>
                  <a:lnTo>
                    <a:pt x="1786" y="13135"/>
                  </a:lnTo>
                  <a:lnTo>
                    <a:pt x="1786" y="12403"/>
                  </a:lnTo>
                  <a:lnTo>
                    <a:pt x="1086" y="12403"/>
                  </a:lnTo>
                  <a:close/>
                  <a:moveTo>
                    <a:pt x="2" y="13135"/>
                  </a:moveTo>
                  <a:lnTo>
                    <a:pt x="701" y="13135"/>
                  </a:lnTo>
                  <a:lnTo>
                    <a:pt x="701" y="12403"/>
                  </a:lnTo>
                  <a:lnTo>
                    <a:pt x="2" y="12403"/>
                  </a:lnTo>
                  <a:close/>
                  <a:moveTo>
                    <a:pt x="14647" y="19094"/>
                  </a:moveTo>
                  <a:lnTo>
                    <a:pt x="15347" y="19094"/>
                  </a:lnTo>
                  <a:lnTo>
                    <a:pt x="15347" y="19826"/>
                  </a:lnTo>
                  <a:lnTo>
                    <a:pt x="14647" y="19826"/>
                  </a:lnTo>
                  <a:close/>
                  <a:moveTo>
                    <a:pt x="9461" y="19826"/>
                  </a:moveTo>
                  <a:lnTo>
                    <a:pt x="14246" y="19826"/>
                  </a:lnTo>
                  <a:lnTo>
                    <a:pt x="14246" y="19094"/>
                  </a:lnTo>
                  <a:lnTo>
                    <a:pt x="9461" y="19094"/>
                  </a:lnTo>
                  <a:close/>
                  <a:moveTo>
                    <a:pt x="8202" y="19826"/>
                  </a:moveTo>
                  <a:lnTo>
                    <a:pt x="9083" y="19826"/>
                  </a:lnTo>
                  <a:lnTo>
                    <a:pt x="9083" y="19094"/>
                  </a:lnTo>
                  <a:lnTo>
                    <a:pt x="8202" y="19094"/>
                  </a:lnTo>
                  <a:close/>
                  <a:moveTo>
                    <a:pt x="7161" y="19826"/>
                  </a:moveTo>
                  <a:lnTo>
                    <a:pt x="7862" y="19826"/>
                  </a:lnTo>
                  <a:lnTo>
                    <a:pt x="7862" y="19094"/>
                  </a:lnTo>
                  <a:lnTo>
                    <a:pt x="7161" y="19094"/>
                  </a:lnTo>
                  <a:close/>
                  <a:moveTo>
                    <a:pt x="6202" y="19826"/>
                  </a:moveTo>
                  <a:lnTo>
                    <a:pt x="6901" y="19826"/>
                  </a:lnTo>
                  <a:lnTo>
                    <a:pt x="6901" y="19094"/>
                  </a:lnTo>
                  <a:lnTo>
                    <a:pt x="6202" y="19094"/>
                  </a:lnTo>
                  <a:close/>
                  <a:moveTo>
                    <a:pt x="2" y="19826"/>
                  </a:moveTo>
                  <a:lnTo>
                    <a:pt x="5942" y="19826"/>
                  </a:lnTo>
                  <a:lnTo>
                    <a:pt x="5942" y="19094"/>
                  </a:lnTo>
                  <a:lnTo>
                    <a:pt x="2" y="19094"/>
                  </a:lnTo>
                  <a:close/>
                  <a:moveTo>
                    <a:pt x="700" y="22462"/>
                  </a:moveTo>
                  <a:lnTo>
                    <a:pt x="1" y="22462"/>
                  </a:lnTo>
                  <a:lnTo>
                    <a:pt x="1" y="21731"/>
                  </a:lnTo>
                  <a:lnTo>
                    <a:pt x="700" y="21731"/>
                  </a:lnTo>
                  <a:close/>
                  <a:moveTo>
                    <a:pt x="5887" y="21729"/>
                  </a:moveTo>
                  <a:lnTo>
                    <a:pt x="1103" y="21729"/>
                  </a:lnTo>
                  <a:lnTo>
                    <a:pt x="1103" y="22461"/>
                  </a:lnTo>
                  <a:lnTo>
                    <a:pt x="5887" y="22461"/>
                  </a:lnTo>
                  <a:close/>
                  <a:moveTo>
                    <a:pt x="7145" y="21729"/>
                  </a:moveTo>
                  <a:lnTo>
                    <a:pt x="6265" y="21729"/>
                  </a:lnTo>
                  <a:lnTo>
                    <a:pt x="6265" y="22461"/>
                  </a:lnTo>
                  <a:lnTo>
                    <a:pt x="7145" y="22461"/>
                  </a:lnTo>
                  <a:close/>
                  <a:moveTo>
                    <a:pt x="8185" y="21729"/>
                  </a:moveTo>
                  <a:lnTo>
                    <a:pt x="7486" y="21729"/>
                  </a:lnTo>
                  <a:lnTo>
                    <a:pt x="7486" y="22461"/>
                  </a:lnTo>
                  <a:lnTo>
                    <a:pt x="8185" y="22461"/>
                  </a:lnTo>
                  <a:close/>
                  <a:moveTo>
                    <a:pt x="9147" y="21729"/>
                  </a:moveTo>
                  <a:lnTo>
                    <a:pt x="8446" y="21729"/>
                  </a:lnTo>
                  <a:lnTo>
                    <a:pt x="8446" y="22461"/>
                  </a:lnTo>
                  <a:lnTo>
                    <a:pt x="9147" y="22461"/>
                  </a:lnTo>
                  <a:close/>
                  <a:moveTo>
                    <a:pt x="15347" y="21729"/>
                  </a:moveTo>
                  <a:lnTo>
                    <a:pt x="9407" y="21729"/>
                  </a:lnTo>
                  <a:lnTo>
                    <a:pt x="9407" y="22461"/>
                  </a:lnTo>
                  <a:lnTo>
                    <a:pt x="15347" y="22461"/>
                  </a:lnTo>
                  <a:close/>
                  <a:moveTo>
                    <a:pt x="700" y="23855"/>
                  </a:moveTo>
                  <a:lnTo>
                    <a:pt x="1" y="23855"/>
                  </a:lnTo>
                  <a:lnTo>
                    <a:pt x="1" y="23122"/>
                  </a:lnTo>
                  <a:lnTo>
                    <a:pt x="700" y="23122"/>
                  </a:lnTo>
                  <a:close/>
                  <a:moveTo>
                    <a:pt x="5887" y="23122"/>
                  </a:moveTo>
                  <a:lnTo>
                    <a:pt x="1103" y="23122"/>
                  </a:lnTo>
                  <a:lnTo>
                    <a:pt x="1103" y="23855"/>
                  </a:lnTo>
                  <a:lnTo>
                    <a:pt x="5887" y="23855"/>
                  </a:lnTo>
                  <a:close/>
                  <a:moveTo>
                    <a:pt x="7145" y="23122"/>
                  </a:moveTo>
                  <a:lnTo>
                    <a:pt x="6265" y="23122"/>
                  </a:lnTo>
                  <a:lnTo>
                    <a:pt x="6265" y="23855"/>
                  </a:lnTo>
                  <a:lnTo>
                    <a:pt x="7145" y="23855"/>
                  </a:lnTo>
                  <a:close/>
                  <a:moveTo>
                    <a:pt x="8185" y="23122"/>
                  </a:moveTo>
                  <a:lnTo>
                    <a:pt x="7486" y="23122"/>
                  </a:lnTo>
                  <a:lnTo>
                    <a:pt x="7486" y="23855"/>
                  </a:lnTo>
                  <a:lnTo>
                    <a:pt x="8185" y="23855"/>
                  </a:lnTo>
                  <a:close/>
                  <a:moveTo>
                    <a:pt x="9147" y="23122"/>
                  </a:moveTo>
                  <a:lnTo>
                    <a:pt x="8446" y="23122"/>
                  </a:lnTo>
                  <a:lnTo>
                    <a:pt x="8446" y="23855"/>
                  </a:lnTo>
                  <a:lnTo>
                    <a:pt x="9147" y="23855"/>
                  </a:lnTo>
                  <a:close/>
                  <a:moveTo>
                    <a:pt x="15347" y="23122"/>
                  </a:moveTo>
                  <a:lnTo>
                    <a:pt x="9407" y="23122"/>
                  </a:lnTo>
                  <a:lnTo>
                    <a:pt x="9407" y="23855"/>
                  </a:lnTo>
                  <a:lnTo>
                    <a:pt x="15347" y="23855"/>
                  </a:lnTo>
                  <a:close/>
                  <a:moveTo>
                    <a:pt x="700" y="25069"/>
                  </a:moveTo>
                  <a:lnTo>
                    <a:pt x="1" y="25069"/>
                  </a:lnTo>
                  <a:lnTo>
                    <a:pt x="1" y="24337"/>
                  </a:lnTo>
                  <a:lnTo>
                    <a:pt x="700" y="24337"/>
                  </a:lnTo>
                  <a:close/>
                  <a:moveTo>
                    <a:pt x="5887" y="24335"/>
                  </a:moveTo>
                  <a:lnTo>
                    <a:pt x="1103" y="24335"/>
                  </a:lnTo>
                  <a:lnTo>
                    <a:pt x="1103" y="25068"/>
                  </a:lnTo>
                  <a:lnTo>
                    <a:pt x="5887" y="25068"/>
                  </a:lnTo>
                  <a:close/>
                  <a:moveTo>
                    <a:pt x="7145" y="24335"/>
                  </a:moveTo>
                  <a:lnTo>
                    <a:pt x="6265" y="24335"/>
                  </a:lnTo>
                  <a:lnTo>
                    <a:pt x="6265" y="25068"/>
                  </a:lnTo>
                  <a:lnTo>
                    <a:pt x="7145" y="25068"/>
                  </a:lnTo>
                  <a:close/>
                  <a:moveTo>
                    <a:pt x="10170" y="24335"/>
                  </a:moveTo>
                  <a:lnTo>
                    <a:pt x="9470" y="24335"/>
                  </a:lnTo>
                  <a:lnTo>
                    <a:pt x="9470" y="25068"/>
                  </a:lnTo>
                  <a:lnTo>
                    <a:pt x="10170" y="25068"/>
                  </a:lnTo>
                  <a:close/>
                  <a:moveTo>
                    <a:pt x="11130" y="24335"/>
                  </a:moveTo>
                  <a:lnTo>
                    <a:pt x="10431" y="24335"/>
                  </a:lnTo>
                  <a:lnTo>
                    <a:pt x="10431" y="25068"/>
                  </a:lnTo>
                  <a:lnTo>
                    <a:pt x="11130" y="25068"/>
                  </a:lnTo>
                  <a:close/>
                  <a:moveTo>
                    <a:pt x="15347" y="24335"/>
                  </a:moveTo>
                  <a:lnTo>
                    <a:pt x="12201" y="24335"/>
                  </a:lnTo>
                  <a:lnTo>
                    <a:pt x="12201" y="25068"/>
                  </a:lnTo>
                  <a:lnTo>
                    <a:pt x="15347" y="25068"/>
                  </a:lnTo>
                  <a:close/>
                  <a:moveTo>
                    <a:pt x="6202" y="17665"/>
                  </a:moveTo>
                  <a:lnTo>
                    <a:pt x="15347" y="17665"/>
                  </a:lnTo>
                  <a:lnTo>
                    <a:pt x="15347" y="18397"/>
                  </a:lnTo>
                  <a:lnTo>
                    <a:pt x="6202" y="18397"/>
                  </a:lnTo>
                  <a:close/>
                  <a:moveTo>
                    <a:pt x="4956" y="18398"/>
                  </a:moveTo>
                  <a:lnTo>
                    <a:pt x="5656" y="18398"/>
                  </a:lnTo>
                  <a:lnTo>
                    <a:pt x="5656" y="17666"/>
                  </a:lnTo>
                  <a:lnTo>
                    <a:pt x="4956" y="17666"/>
                  </a:lnTo>
                  <a:close/>
                  <a:moveTo>
                    <a:pt x="3871" y="18398"/>
                  </a:moveTo>
                  <a:lnTo>
                    <a:pt x="4571" y="18398"/>
                  </a:lnTo>
                  <a:lnTo>
                    <a:pt x="4571" y="17666"/>
                  </a:lnTo>
                  <a:lnTo>
                    <a:pt x="3871" y="17666"/>
                  </a:lnTo>
                  <a:close/>
                  <a:moveTo>
                    <a:pt x="2786" y="18398"/>
                  </a:moveTo>
                  <a:lnTo>
                    <a:pt x="3486" y="18398"/>
                  </a:lnTo>
                  <a:lnTo>
                    <a:pt x="3486" y="17666"/>
                  </a:lnTo>
                  <a:lnTo>
                    <a:pt x="2786" y="17666"/>
                  </a:lnTo>
                  <a:close/>
                  <a:moveTo>
                    <a:pt x="11930" y="21192"/>
                  </a:moveTo>
                  <a:lnTo>
                    <a:pt x="2785" y="21192"/>
                  </a:lnTo>
                  <a:lnTo>
                    <a:pt x="2785" y="20460"/>
                  </a:lnTo>
                  <a:lnTo>
                    <a:pt x="11930" y="20460"/>
                  </a:lnTo>
                  <a:close/>
                  <a:moveTo>
                    <a:pt x="13175" y="20459"/>
                  </a:moveTo>
                  <a:lnTo>
                    <a:pt x="12476" y="20459"/>
                  </a:lnTo>
                  <a:lnTo>
                    <a:pt x="12476" y="21191"/>
                  </a:lnTo>
                  <a:lnTo>
                    <a:pt x="13175" y="21191"/>
                  </a:lnTo>
                  <a:close/>
                  <a:moveTo>
                    <a:pt x="14262" y="20459"/>
                  </a:moveTo>
                  <a:lnTo>
                    <a:pt x="13562" y="20459"/>
                  </a:lnTo>
                  <a:lnTo>
                    <a:pt x="13562" y="21191"/>
                  </a:lnTo>
                  <a:lnTo>
                    <a:pt x="14262" y="21191"/>
                  </a:lnTo>
                  <a:close/>
                  <a:moveTo>
                    <a:pt x="15347" y="20459"/>
                  </a:moveTo>
                  <a:lnTo>
                    <a:pt x="14647" y="20459"/>
                  </a:lnTo>
                  <a:lnTo>
                    <a:pt x="14647" y="21191"/>
                  </a:lnTo>
                  <a:lnTo>
                    <a:pt x="15347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4"/>
            <p:cNvSpPr/>
            <p:nvPr/>
          </p:nvSpPr>
          <p:spPr>
            <a:xfrm>
              <a:off x="14905" y="3086412"/>
              <a:ext cx="1666966" cy="1604587"/>
            </a:xfrm>
            <a:custGeom>
              <a:avLst/>
              <a:gdLst/>
              <a:ahLst/>
              <a:cxnLst/>
              <a:rect l="l" t="t" r="r" b="b"/>
              <a:pathLst>
                <a:path w="41902" h="40334" extrusionOk="0">
                  <a:moveTo>
                    <a:pt x="20951" y="0"/>
                  </a:moveTo>
                  <a:cubicBezTo>
                    <a:pt x="9377" y="0"/>
                    <a:pt x="0" y="17753"/>
                    <a:pt x="0" y="39646"/>
                  </a:cubicBezTo>
                  <a:cubicBezTo>
                    <a:pt x="0" y="39876"/>
                    <a:pt x="0" y="40105"/>
                    <a:pt x="6" y="40333"/>
                  </a:cubicBezTo>
                  <a:lnTo>
                    <a:pt x="9354" y="40333"/>
                  </a:lnTo>
                  <a:cubicBezTo>
                    <a:pt x="9349" y="40103"/>
                    <a:pt x="9349" y="39876"/>
                    <a:pt x="9349" y="39646"/>
                  </a:cubicBezTo>
                  <a:cubicBezTo>
                    <a:pt x="9349" y="23605"/>
                    <a:pt x="14545" y="10600"/>
                    <a:pt x="20951" y="10600"/>
                  </a:cubicBezTo>
                  <a:cubicBezTo>
                    <a:pt x="27359" y="10600"/>
                    <a:pt x="32547" y="23605"/>
                    <a:pt x="32547" y="39646"/>
                  </a:cubicBezTo>
                  <a:cubicBezTo>
                    <a:pt x="32547" y="39876"/>
                    <a:pt x="32547" y="40103"/>
                    <a:pt x="32542" y="40333"/>
                  </a:cubicBezTo>
                  <a:lnTo>
                    <a:pt x="41896" y="40333"/>
                  </a:lnTo>
                  <a:cubicBezTo>
                    <a:pt x="41901" y="40107"/>
                    <a:pt x="41901" y="39876"/>
                    <a:pt x="41901" y="39646"/>
                  </a:cubicBezTo>
                  <a:cubicBezTo>
                    <a:pt x="41901" y="17753"/>
                    <a:pt x="32519" y="0"/>
                    <a:pt x="2095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4"/>
            <p:cNvSpPr/>
            <p:nvPr/>
          </p:nvSpPr>
          <p:spPr>
            <a:xfrm>
              <a:off x="307214" y="3400719"/>
              <a:ext cx="1082362" cy="1290266"/>
            </a:xfrm>
            <a:custGeom>
              <a:avLst/>
              <a:gdLst/>
              <a:ahLst/>
              <a:cxnLst/>
              <a:rect l="l" t="t" r="r" b="b"/>
              <a:pathLst>
                <a:path w="27207" h="32433" extrusionOk="0">
                  <a:moveTo>
                    <a:pt x="13603" y="1"/>
                  </a:moveTo>
                  <a:cubicBezTo>
                    <a:pt x="6087" y="1"/>
                    <a:pt x="0" y="14213"/>
                    <a:pt x="0" y="31745"/>
                  </a:cubicBezTo>
                  <a:cubicBezTo>
                    <a:pt x="0" y="31975"/>
                    <a:pt x="0" y="32204"/>
                    <a:pt x="5" y="32432"/>
                  </a:cubicBezTo>
                  <a:lnTo>
                    <a:pt x="2006" y="32432"/>
                  </a:lnTo>
                  <a:cubicBezTo>
                    <a:pt x="2001" y="32202"/>
                    <a:pt x="2001" y="31975"/>
                    <a:pt x="2001" y="31745"/>
                  </a:cubicBezTo>
                  <a:cubicBezTo>
                    <a:pt x="2001" y="15704"/>
                    <a:pt x="7197" y="2699"/>
                    <a:pt x="13603" y="2699"/>
                  </a:cubicBezTo>
                  <a:cubicBezTo>
                    <a:pt x="20011" y="2699"/>
                    <a:pt x="25199" y="15704"/>
                    <a:pt x="25199" y="31745"/>
                  </a:cubicBezTo>
                  <a:cubicBezTo>
                    <a:pt x="25199" y="31975"/>
                    <a:pt x="25199" y="32202"/>
                    <a:pt x="25194" y="32432"/>
                  </a:cubicBezTo>
                  <a:lnTo>
                    <a:pt x="27201" y="32432"/>
                  </a:lnTo>
                  <a:cubicBezTo>
                    <a:pt x="27206" y="32206"/>
                    <a:pt x="27206" y="31975"/>
                    <a:pt x="27206" y="31745"/>
                  </a:cubicBezTo>
                  <a:cubicBezTo>
                    <a:pt x="27206" y="14215"/>
                    <a:pt x="21113" y="1"/>
                    <a:pt x="13603" y="1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4"/>
            <p:cNvSpPr/>
            <p:nvPr/>
          </p:nvSpPr>
          <p:spPr>
            <a:xfrm>
              <a:off x="414104" y="540009"/>
              <a:ext cx="89431" cy="1381010"/>
            </a:xfrm>
            <a:custGeom>
              <a:avLst/>
              <a:gdLst/>
              <a:ahLst/>
              <a:cxnLst/>
              <a:rect l="l" t="t" r="r" b="b"/>
              <a:pathLst>
                <a:path w="2248" h="34714" extrusionOk="0">
                  <a:moveTo>
                    <a:pt x="2247" y="34714"/>
                  </a:moveTo>
                  <a:lnTo>
                    <a:pt x="1" y="34714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4"/>
            <p:cNvSpPr/>
            <p:nvPr/>
          </p:nvSpPr>
          <p:spPr>
            <a:xfrm>
              <a:off x="-282813" y="2166364"/>
              <a:ext cx="1483410" cy="2477654"/>
            </a:xfrm>
            <a:custGeom>
              <a:avLst/>
              <a:gdLst/>
              <a:ahLst/>
              <a:cxnLst/>
              <a:rect l="l" t="t" r="r" b="b"/>
              <a:pathLst>
                <a:path w="37288" h="62280" extrusionOk="0">
                  <a:moveTo>
                    <a:pt x="37288" y="1"/>
                  </a:moveTo>
                  <a:cubicBezTo>
                    <a:pt x="21507" y="1"/>
                    <a:pt x="21025" y="33436"/>
                    <a:pt x="21025" y="62279"/>
                  </a:cubicBezTo>
                  <a:lnTo>
                    <a:pt x="16263" y="62279"/>
                  </a:lnTo>
                  <a:cubicBezTo>
                    <a:pt x="16263" y="33437"/>
                    <a:pt x="15781" y="1"/>
                    <a:pt x="0" y="1"/>
                  </a:cubicBezTo>
                  <a:lnTo>
                    <a:pt x="3728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4"/>
            <p:cNvSpPr/>
            <p:nvPr/>
          </p:nvSpPr>
          <p:spPr>
            <a:xfrm>
              <a:off x="-282853" y="1852931"/>
              <a:ext cx="1483450" cy="313486"/>
            </a:xfrm>
            <a:custGeom>
              <a:avLst/>
              <a:gdLst/>
              <a:ahLst/>
              <a:cxnLst/>
              <a:rect l="l" t="t" r="r" b="b"/>
              <a:pathLst>
                <a:path w="37289" h="7880" extrusionOk="0">
                  <a:moveTo>
                    <a:pt x="37289" y="7880"/>
                  </a:moveTo>
                  <a:cubicBezTo>
                    <a:pt x="37289" y="5295"/>
                    <a:pt x="31535" y="0"/>
                    <a:pt x="18644" y="0"/>
                  </a:cubicBezTo>
                  <a:cubicBezTo>
                    <a:pt x="5754" y="0"/>
                    <a:pt x="0" y="5348"/>
                    <a:pt x="0" y="788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4"/>
            <p:cNvSpPr/>
            <p:nvPr/>
          </p:nvSpPr>
          <p:spPr>
            <a:xfrm>
              <a:off x="153024" y="1066228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6"/>
                    <a:pt x="14564" y="11681"/>
                    <a:pt x="13122" y="13122"/>
                  </a:cubicBezTo>
                  <a:cubicBezTo>
                    <a:pt x="11681" y="14563"/>
                    <a:pt x="9726" y="15374"/>
                    <a:pt x="7687" y="15374"/>
                  </a:cubicBezTo>
                  <a:cubicBezTo>
                    <a:pt x="5648" y="15374"/>
                    <a:pt x="3693" y="14563"/>
                    <a:pt x="2252" y="13122"/>
                  </a:cubicBezTo>
                  <a:cubicBezTo>
                    <a:pt x="811" y="11681"/>
                    <a:pt x="0" y="9726"/>
                    <a:pt x="0" y="7687"/>
                  </a:cubicBezTo>
                  <a:cubicBezTo>
                    <a:pt x="0" y="5649"/>
                    <a:pt x="811" y="3694"/>
                    <a:pt x="2252" y="2251"/>
                  </a:cubicBezTo>
                  <a:cubicBezTo>
                    <a:pt x="3693" y="810"/>
                    <a:pt x="5648" y="1"/>
                    <a:pt x="7687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4" y="3694"/>
                    <a:pt x="15373" y="5649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4"/>
            <p:cNvSpPr/>
            <p:nvPr/>
          </p:nvSpPr>
          <p:spPr>
            <a:xfrm>
              <a:off x="153024" y="1327190"/>
              <a:ext cx="611616" cy="89710"/>
            </a:xfrm>
            <a:custGeom>
              <a:avLst/>
              <a:gdLst/>
              <a:ahLst/>
              <a:cxnLst/>
              <a:rect l="l" t="t" r="r" b="b"/>
              <a:pathLst>
                <a:path w="15374" h="2255" extrusionOk="0">
                  <a:moveTo>
                    <a:pt x="0" y="1127"/>
                  </a:moveTo>
                  <a:cubicBezTo>
                    <a:pt x="0" y="1511"/>
                    <a:pt x="30" y="1886"/>
                    <a:pt x="84" y="2255"/>
                  </a:cubicBezTo>
                  <a:lnTo>
                    <a:pt x="15290" y="2255"/>
                  </a:lnTo>
                  <a:cubicBezTo>
                    <a:pt x="15345" y="1886"/>
                    <a:pt x="15373" y="1510"/>
                    <a:pt x="15373" y="1127"/>
                  </a:cubicBezTo>
                  <a:cubicBezTo>
                    <a:pt x="15373" y="743"/>
                    <a:pt x="15345" y="367"/>
                    <a:pt x="15290" y="0"/>
                  </a:cubicBezTo>
                  <a:lnTo>
                    <a:pt x="84" y="0"/>
                  </a:lnTo>
                  <a:cubicBezTo>
                    <a:pt x="30" y="367"/>
                    <a:pt x="0" y="743"/>
                    <a:pt x="0" y="112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4"/>
            <p:cNvSpPr/>
            <p:nvPr/>
          </p:nvSpPr>
          <p:spPr>
            <a:xfrm>
              <a:off x="-176439" y="2059712"/>
              <a:ext cx="1236719" cy="66874"/>
            </a:xfrm>
            <a:custGeom>
              <a:avLst/>
              <a:gdLst/>
              <a:ahLst/>
              <a:cxnLst/>
              <a:rect l="l" t="t" r="r" b="b"/>
              <a:pathLst>
                <a:path w="31087" h="1681" extrusionOk="0">
                  <a:moveTo>
                    <a:pt x="1108" y="841"/>
                  </a:moveTo>
                  <a:cubicBezTo>
                    <a:pt x="1108" y="1305"/>
                    <a:pt x="861" y="1681"/>
                    <a:pt x="555" y="1681"/>
                  </a:cubicBezTo>
                  <a:cubicBezTo>
                    <a:pt x="249" y="1681"/>
                    <a:pt x="0" y="1305"/>
                    <a:pt x="0" y="841"/>
                  </a:cubicBezTo>
                  <a:cubicBezTo>
                    <a:pt x="0" y="377"/>
                    <a:pt x="249" y="0"/>
                    <a:pt x="555" y="0"/>
                  </a:cubicBezTo>
                  <a:cubicBezTo>
                    <a:pt x="861" y="0"/>
                    <a:pt x="1108" y="377"/>
                    <a:pt x="1108" y="841"/>
                  </a:cubicBezTo>
                  <a:close/>
                  <a:moveTo>
                    <a:pt x="3280" y="1681"/>
                  </a:moveTo>
                  <a:cubicBezTo>
                    <a:pt x="3585" y="1681"/>
                    <a:pt x="3833" y="1305"/>
                    <a:pt x="3833" y="841"/>
                  </a:cubicBezTo>
                  <a:cubicBezTo>
                    <a:pt x="3833" y="377"/>
                    <a:pt x="3585" y="0"/>
                    <a:pt x="3280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1"/>
                    <a:pt x="3280" y="1681"/>
                  </a:cubicBezTo>
                  <a:close/>
                  <a:moveTo>
                    <a:pt x="6006" y="1681"/>
                  </a:moveTo>
                  <a:cubicBezTo>
                    <a:pt x="6311" y="1681"/>
                    <a:pt x="6559" y="1305"/>
                    <a:pt x="6559" y="841"/>
                  </a:cubicBezTo>
                  <a:cubicBezTo>
                    <a:pt x="6559" y="377"/>
                    <a:pt x="6311" y="0"/>
                    <a:pt x="6006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1" y="1305"/>
                    <a:pt x="5699" y="1681"/>
                    <a:pt x="6006" y="1681"/>
                  </a:cubicBezTo>
                  <a:close/>
                  <a:moveTo>
                    <a:pt x="8730" y="1681"/>
                  </a:moveTo>
                  <a:cubicBezTo>
                    <a:pt x="9036" y="1681"/>
                    <a:pt x="9284" y="1305"/>
                    <a:pt x="9284" y="841"/>
                  </a:cubicBezTo>
                  <a:cubicBezTo>
                    <a:pt x="9284" y="377"/>
                    <a:pt x="9036" y="0"/>
                    <a:pt x="8730" y="0"/>
                  </a:cubicBezTo>
                  <a:cubicBezTo>
                    <a:pt x="8425" y="0"/>
                    <a:pt x="8176" y="376"/>
                    <a:pt x="8176" y="841"/>
                  </a:cubicBezTo>
                  <a:cubicBezTo>
                    <a:pt x="8176" y="1305"/>
                    <a:pt x="8425" y="1681"/>
                    <a:pt x="8730" y="1681"/>
                  </a:cubicBezTo>
                  <a:close/>
                  <a:moveTo>
                    <a:pt x="11456" y="1681"/>
                  </a:moveTo>
                  <a:cubicBezTo>
                    <a:pt x="11762" y="1681"/>
                    <a:pt x="12010" y="1305"/>
                    <a:pt x="12010" y="841"/>
                  </a:cubicBezTo>
                  <a:cubicBezTo>
                    <a:pt x="12010" y="377"/>
                    <a:pt x="11762" y="0"/>
                    <a:pt x="11456" y="0"/>
                  </a:cubicBezTo>
                  <a:cubicBezTo>
                    <a:pt x="11151" y="0"/>
                    <a:pt x="10902" y="376"/>
                    <a:pt x="10902" y="841"/>
                  </a:cubicBezTo>
                  <a:cubicBezTo>
                    <a:pt x="10901" y="1305"/>
                    <a:pt x="11149" y="1681"/>
                    <a:pt x="11456" y="1681"/>
                  </a:cubicBezTo>
                  <a:close/>
                  <a:moveTo>
                    <a:pt x="14181" y="1681"/>
                  </a:moveTo>
                  <a:cubicBezTo>
                    <a:pt x="14487" y="1681"/>
                    <a:pt x="14735" y="1305"/>
                    <a:pt x="14735" y="841"/>
                  </a:cubicBezTo>
                  <a:cubicBezTo>
                    <a:pt x="14735" y="377"/>
                    <a:pt x="14487" y="0"/>
                    <a:pt x="14181" y="0"/>
                  </a:cubicBezTo>
                  <a:cubicBezTo>
                    <a:pt x="13875" y="0"/>
                    <a:pt x="13627" y="376"/>
                    <a:pt x="13627" y="841"/>
                  </a:cubicBezTo>
                  <a:cubicBezTo>
                    <a:pt x="13627" y="1305"/>
                    <a:pt x="13875" y="1681"/>
                    <a:pt x="14181" y="1681"/>
                  </a:cubicBezTo>
                  <a:close/>
                  <a:moveTo>
                    <a:pt x="16906" y="1681"/>
                  </a:moveTo>
                  <a:cubicBezTo>
                    <a:pt x="17212" y="1681"/>
                    <a:pt x="17459" y="1305"/>
                    <a:pt x="17459" y="841"/>
                  </a:cubicBezTo>
                  <a:cubicBezTo>
                    <a:pt x="17459" y="377"/>
                    <a:pt x="17212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1"/>
                    <a:pt x="16906" y="1681"/>
                  </a:cubicBezTo>
                  <a:close/>
                  <a:moveTo>
                    <a:pt x="19632" y="1681"/>
                  </a:moveTo>
                  <a:cubicBezTo>
                    <a:pt x="19938" y="1681"/>
                    <a:pt x="20185" y="1305"/>
                    <a:pt x="20185" y="841"/>
                  </a:cubicBezTo>
                  <a:cubicBezTo>
                    <a:pt x="20185" y="377"/>
                    <a:pt x="19938" y="0"/>
                    <a:pt x="19632" y="0"/>
                  </a:cubicBezTo>
                  <a:cubicBezTo>
                    <a:pt x="19326" y="0"/>
                    <a:pt x="19077" y="376"/>
                    <a:pt x="19077" y="841"/>
                  </a:cubicBezTo>
                  <a:cubicBezTo>
                    <a:pt x="19077" y="1305"/>
                    <a:pt x="19325" y="1681"/>
                    <a:pt x="19632" y="1681"/>
                  </a:cubicBezTo>
                  <a:close/>
                  <a:moveTo>
                    <a:pt x="22357" y="1681"/>
                  </a:moveTo>
                  <a:cubicBezTo>
                    <a:pt x="22662" y="1681"/>
                    <a:pt x="22910" y="1305"/>
                    <a:pt x="22910" y="841"/>
                  </a:cubicBezTo>
                  <a:cubicBezTo>
                    <a:pt x="22910" y="377"/>
                    <a:pt x="22662" y="0"/>
                    <a:pt x="22357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51" y="1681"/>
                    <a:pt x="22357" y="1681"/>
                  </a:cubicBezTo>
                  <a:close/>
                  <a:moveTo>
                    <a:pt x="25081" y="1681"/>
                  </a:moveTo>
                  <a:cubicBezTo>
                    <a:pt x="25387" y="1681"/>
                    <a:pt x="25635" y="1305"/>
                    <a:pt x="25635" y="841"/>
                  </a:cubicBezTo>
                  <a:cubicBezTo>
                    <a:pt x="25635" y="377"/>
                    <a:pt x="25387" y="0"/>
                    <a:pt x="25081" y="0"/>
                  </a:cubicBezTo>
                  <a:cubicBezTo>
                    <a:pt x="24776" y="0"/>
                    <a:pt x="24527" y="376"/>
                    <a:pt x="24527" y="841"/>
                  </a:cubicBezTo>
                  <a:cubicBezTo>
                    <a:pt x="24527" y="1305"/>
                    <a:pt x="24776" y="1681"/>
                    <a:pt x="25081" y="1681"/>
                  </a:cubicBezTo>
                  <a:close/>
                  <a:moveTo>
                    <a:pt x="27807" y="1681"/>
                  </a:moveTo>
                  <a:cubicBezTo>
                    <a:pt x="28113" y="1681"/>
                    <a:pt x="28361" y="1305"/>
                    <a:pt x="28361" y="841"/>
                  </a:cubicBezTo>
                  <a:cubicBezTo>
                    <a:pt x="28361" y="377"/>
                    <a:pt x="28113" y="0"/>
                    <a:pt x="27807" y="0"/>
                  </a:cubicBezTo>
                  <a:cubicBezTo>
                    <a:pt x="27502" y="0"/>
                    <a:pt x="27253" y="376"/>
                    <a:pt x="27253" y="841"/>
                  </a:cubicBezTo>
                  <a:cubicBezTo>
                    <a:pt x="27253" y="1305"/>
                    <a:pt x="27500" y="1681"/>
                    <a:pt x="27807" y="1681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8" y="377"/>
                    <a:pt x="29978" y="841"/>
                  </a:cubicBezTo>
                  <a:cubicBezTo>
                    <a:pt x="29978" y="1305"/>
                    <a:pt x="30226" y="1681"/>
                    <a:pt x="30532" y="1681"/>
                  </a:cubicBezTo>
                  <a:cubicBezTo>
                    <a:pt x="30838" y="1681"/>
                    <a:pt x="31086" y="1305"/>
                    <a:pt x="31086" y="841"/>
                  </a:cubicBezTo>
                  <a:cubicBezTo>
                    <a:pt x="31086" y="377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9" name="Google Shape;7759;p34"/>
          <p:cNvSpPr txBox="1">
            <a:spLocks noGrp="1"/>
          </p:cNvSpPr>
          <p:nvPr>
            <p:ph type="title"/>
          </p:nvPr>
        </p:nvSpPr>
        <p:spPr>
          <a:xfrm>
            <a:off x="2038637" y="488008"/>
            <a:ext cx="4752000" cy="609308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</a:t>
            </a:r>
            <a:b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200" dirty="0"/>
          </a:p>
        </p:txBody>
      </p:sp>
      <p:sp>
        <p:nvSpPr>
          <p:cNvPr id="7760" name="Google Shape;7760;p34"/>
          <p:cNvSpPr txBox="1">
            <a:spLocks noGrp="1"/>
          </p:cNvSpPr>
          <p:nvPr>
            <p:ph type="subTitle" idx="1"/>
          </p:nvPr>
        </p:nvSpPr>
        <p:spPr>
          <a:xfrm>
            <a:off x="1502284" y="1651941"/>
            <a:ext cx="6199158" cy="1569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Belajar adalah semua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aktivitas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mental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psikis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interaksi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aktif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menghasilkan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perubahan-perubahan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pemahaman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Belajar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topik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pembicaraan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pernah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habisnya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untuk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dibahas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dirty="0"/>
          </a:p>
        </p:txBody>
      </p:sp>
      <p:grpSp>
        <p:nvGrpSpPr>
          <p:cNvPr id="7765" name="Google Shape;7765;p34"/>
          <p:cNvGrpSpPr/>
          <p:nvPr/>
        </p:nvGrpSpPr>
        <p:grpSpPr>
          <a:xfrm>
            <a:off x="188040" y="494200"/>
            <a:ext cx="401594" cy="535470"/>
            <a:chOff x="1292750" y="1308663"/>
            <a:chExt cx="503251" cy="671015"/>
          </a:xfrm>
        </p:grpSpPr>
        <p:sp>
          <p:nvSpPr>
            <p:cNvPr id="7766" name="Google Shape;7766;p34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4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4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4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0" name="Google Shape;7770;p34"/>
          <p:cNvGrpSpPr/>
          <p:nvPr/>
        </p:nvGrpSpPr>
        <p:grpSpPr>
          <a:xfrm>
            <a:off x="5720050" y="4637450"/>
            <a:ext cx="471543" cy="353657"/>
            <a:chOff x="3865698" y="1114475"/>
            <a:chExt cx="590906" cy="443180"/>
          </a:xfrm>
        </p:grpSpPr>
        <p:sp>
          <p:nvSpPr>
            <p:cNvPr id="7771" name="Google Shape;7771;p34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4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4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4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4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4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4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9" name="Google Shape;7779;p34"/>
          <p:cNvGrpSpPr/>
          <p:nvPr/>
        </p:nvGrpSpPr>
        <p:grpSpPr>
          <a:xfrm>
            <a:off x="9012010" y="2228774"/>
            <a:ext cx="724903" cy="411176"/>
            <a:chOff x="3895173" y="4386297"/>
            <a:chExt cx="840467" cy="476725"/>
          </a:xfrm>
        </p:grpSpPr>
        <p:sp>
          <p:nvSpPr>
            <p:cNvPr id="7780" name="Google Shape;7780;p34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3" name="Google Shape;7783;p34"/>
          <p:cNvGrpSpPr/>
          <p:nvPr/>
        </p:nvGrpSpPr>
        <p:grpSpPr>
          <a:xfrm>
            <a:off x="2669996" y="4623381"/>
            <a:ext cx="447057" cy="429602"/>
            <a:chOff x="6217396" y="4482010"/>
            <a:chExt cx="518327" cy="498089"/>
          </a:xfrm>
        </p:grpSpPr>
        <p:sp>
          <p:nvSpPr>
            <p:cNvPr id="7784" name="Google Shape;7784;p34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6" name="Google Shape;7786;p34"/>
          <p:cNvGrpSpPr/>
          <p:nvPr/>
        </p:nvGrpSpPr>
        <p:grpSpPr>
          <a:xfrm>
            <a:off x="8641201" y="304810"/>
            <a:ext cx="197993" cy="393348"/>
            <a:chOff x="6837909" y="2010525"/>
            <a:chExt cx="187743" cy="375511"/>
          </a:xfrm>
        </p:grpSpPr>
        <p:sp>
          <p:nvSpPr>
            <p:cNvPr id="7787" name="Google Shape;7787;p34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2" name="Google Shape;7712;p34"/>
          <p:cNvGrpSpPr/>
          <p:nvPr/>
        </p:nvGrpSpPr>
        <p:grpSpPr>
          <a:xfrm>
            <a:off x="7559836" y="3067367"/>
            <a:ext cx="5852046" cy="3375902"/>
            <a:chOff x="7328992" y="1376359"/>
            <a:chExt cx="5852046" cy="3375902"/>
          </a:xfrm>
        </p:grpSpPr>
        <p:sp>
          <p:nvSpPr>
            <p:cNvPr id="7713" name="Google Shape;7713;p34"/>
            <p:cNvSpPr/>
            <p:nvPr/>
          </p:nvSpPr>
          <p:spPr>
            <a:xfrm>
              <a:off x="8927661" y="1376359"/>
              <a:ext cx="940816" cy="3290092"/>
            </a:xfrm>
            <a:custGeom>
              <a:avLst/>
              <a:gdLst/>
              <a:ahLst/>
              <a:cxnLst/>
              <a:rect l="l" t="t" r="r" b="b"/>
              <a:pathLst>
                <a:path w="23649" h="82702" extrusionOk="0">
                  <a:moveTo>
                    <a:pt x="0" y="3144"/>
                  </a:moveTo>
                  <a:lnTo>
                    <a:pt x="4434" y="3144"/>
                  </a:lnTo>
                  <a:lnTo>
                    <a:pt x="4434" y="12713"/>
                  </a:lnTo>
                  <a:lnTo>
                    <a:pt x="6757" y="12713"/>
                  </a:lnTo>
                  <a:lnTo>
                    <a:pt x="6757" y="3144"/>
                  </a:lnTo>
                  <a:lnTo>
                    <a:pt x="12141" y="6630"/>
                  </a:lnTo>
                  <a:lnTo>
                    <a:pt x="12141" y="16267"/>
                  </a:lnTo>
                  <a:lnTo>
                    <a:pt x="16048" y="16267"/>
                  </a:lnTo>
                  <a:lnTo>
                    <a:pt x="16048" y="0"/>
                  </a:lnTo>
                  <a:lnTo>
                    <a:pt x="23648" y="4921"/>
                  </a:lnTo>
                  <a:lnTo>
                    <a:pt x="23648" y="82701"/>
                  </a:lnTo>
                  <a:lnTo>
                    <a:pt x="0" y="8270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4"/>
            <p:cNvSpPr/>
            <p:nvPr/>
          </p:nvSpPr>
          <p:spPr>
            <a:xfrm>
              <a:off x="8976711" y="2065241"/>
              <a:ext cx="836387" cy="1348786"/>
            </a:xfrm>
            <a:custGeom>
              <a:avLst/>
              <a:gdLst/>
              <a:ahLst/>
              <a:cxnLst/>
              <a:rect l="l" t="t" r="r" b="b"/>
              <a:pathLst>
                <a:path w="21024" h="33904" extrusionOk="0">
                  <a:moveTo>
                    <a:pt x="959" y="2303"/>
                  </a:moveTo>
                  <a:lnTo>
                    <a:pt x="0" y="2303"/>
                  </a:lnTo>
                  <a:lnTo>
                    <a:pt x="0" y="1523"/>
                  </a:lnTo>
                  <a:lnTo>
                    <a:pt x="959" y="1523"/>
                  </a:lnTo>
                  <a:close/>
                  <a:moveTo>
                    <a:pt x="8064" y="1523"/>
                  </a:moveTo>
                  <a:lnTo>
                    <a:pt x="1508" y="1523"/>
                  </a:lnTo>
                  <a:lnTo>
                    <a:pt x="1508" y="2303"/>
                  </a:lnTo>
                  <a:lnTo>
                    <a:pt x="8064" y="2303"/>
                  </a:lnTo>
                  <a:close/>
                  <a:moveTo>
                    <a:pt x="9787" y="1523"/>
                  </a:moveTo>
                  <a:lnTo>
                    <a:pt x="8580" y="1523"/>
                  </a:lnTo>
                  <a:lnTo>
                    <a:pt x="8580" y="2303"/>
                  </a:lnTo>
                  <a:lnTo>
                    <a:pt x="9787" y="2303"/>
                  </a:lnTo>
                  <a:close/>
                  <a:moveTo>
                    <a:pt x="11212" y="1523"/>
                  </a:moveTo>
                  <a:lnTo>
                    <a:pt x="10254" y="1523"/>
                  </a:lnTo>
                  <a:lnTo>
                    <a:pt x="10254" y="2303"/>
                  </a:lnTo>
                  <a:lnTo>
                    <a:pt x="11212" y="2303"/>
                  </a:lnTo>
                  <a:close/>
                  <a:moveTo>
                    <a:pt x="12529" y="1523"/>
                  </a:moveTo>
                  <a:lnTo>
                    <a:pt x="11570" y="1523"/>
                  </a:lnTo>
                  <a:lnTo>
                    <a:pt x="11570" y="2303"/>
                  </a:lnTo>
                  <a:lnTo>
                    <a:pt x="12529" y="2303"/>
                  </a:lnTo>
                  <a:close/>
                  <a:moveTo>
                    <a:pt x="21023" y="1523"/>
                  </a:moveTo>
                  <a:lnTo>
                    <a:pt x="12886" y="1523"/>
                  </a:lnTo>
                  <a:lnTo>
                    <a:pt x="12886" y="2303"/>
                  </a:lnTo>
                  <a:lnTo>
                    <a:pt x="21023" y="2303"/>
                  </a:lnTo>
                  <a:close/>
                  <a:moveTo>
                    <a:pt x="20065" y="4330"/>
                  </a:moveTo>
                  <a:lnTo>
                    <a:pt x="21023" y="4330"/>
                  </a:lnTo>
                  <a:lnTo>
                    <a:pt x="21023" y="5111"/>
                  </a:lnTo>
                  <a:lnTo>
                    <a:pt x="20065" y="5111"/>
                  </a:lnTo>
                  <a:close/>
                  <a:moveTo>
                    <a:pt x="12959" y="5111"/>
                  </a:moveTo>
                  <a:lnTo>
                    <a:pt x="19515" y="5111"/>
                  </a:lnTo>
                  <a:lnTo>
                    <a:pt x="19515" y="4330"/>
                  </a:lnTo>
                  <a:lnTo>
                    <a:pt x="12959" y="4330"/>
                  </a:lnTo>
                  <a:close/>
                  <a:moveTo>
                    <a:pt x="11236" y="5111"/>
                  </a:moveTo>
                  <a:lnTo>
                    <a:pt x="12443" y="5111"/>
                  </a:lnTo>
                  <a:lnTo>
                    <a:pt x="12443" y="4330"/>
                  </a:lnTo>
                  <a:lnTo>
                    <a:pt x="11236" y="4330"/>
                  </a:lnTo>
                  <a:close/>
                  <a:moveTo>
                    <a:pt x="9811" y="5111"/>
                  </a:moveTo>
                  <a:lnTo>
                    <a:pt x="10769" y="5111"/>
                  </a:lnTo>
                  <a:lnTo>
                    <a:pt x="10769" y="4330"/>
                  </a:lnTo>
                  <a:lnTo>
                    <a:pt x="9811" y="4330"/>
                  </a:lnTo>
                  <a:close/>
                  <a:moveTo>
                    <a:pt x="8495" y="5111"/>
                  </a:moveTo>
                  <a:lnTo>
                    <a:pt x="9453" y="5111"/>
                  </a:lnTo>
                  <a:lnTo>
                    <a:pt x="9453" y="4330"/>
                  </a:lnTo>
                  <a:lnTo>
                    <a:pt x="8495" y="4330"/>
                  </a:lnTo>
                  <a:close/>
                  <a:moveTo>
                    <a:pt x="0" y="5111"/>
                  </a:moveTo>
                  <a:lnTo>
                    <a:pt x="8138" y="5111"/>
                  </a:lnTo>
                  <a:lnTo>
                    <a:pt x="8138" y="4330"/>
                  </a:lnTo>
                  <a:lnTo>
                    <a:pt x="0" y="4330"/>
                  </a:lnTo>
                  <a:close/>
                  <a:moveTo>
                    <a:pt x="20065" y="5813"/>
                  </a:moveTo>
                  <a:lnTo>
                    <a:pt x="21023" y="5813"/>
                  </a:lnTo>
                  <a:lnTo>
                    <a:pt x="21023" y="6593"/>
                  </a:lnTo>
                  <a:lnTo>
                    <a:pt x="20065" y="6593"/>
                  </a:lnTo>
                  <a:close/>
                  <a:moveTo>
                    <a:pt x="12959" y="6593"/>
                  </a:moveTo>
                  <a:lnTo>
                    <a:pt x="19515" y="6593"/>
                  </a:lnTo>
                  <a:lnTo>
                    <a:pt x="19515" y="5813"/>
                  </a:lnTo>
                  <a:lnTo>
                    <a:pt x="12959" y="5813"/>
                  </a:lnTo>
                  <a:close/>
                  <a:moveTo>
                    <a:pt x="11236" y="6593"/>
                  </a:moveTo>
                  <a:lnTo>
                    <a:pt x="12443" y="6593"/>
                  </a:lnTo>
                  <a:lnTo>
                    <a:pt x="12443" y="5813"/>
                  </a:lnTo>
                  <a:lnTo>
                    <a:pt x="11236" y="5813"/>
                  </a:lnTo>
                  <a:close/>
                  <a:moveTo>
                    <a:pt x="9811" y="6593"/>
                  </a:moveTo>
                  <a:lnTo>
                    <a:pt x="10769" y="6593"/>
                  </a:lnTo>
                  <a:lnTo>
                    <a:pt x="10769" y="5813"/>
                  </a:lnTo>
                  <a:lnTo>
                    <a:pt x="9811" y="5813"/>
                  </a:lnTo>
                  <a:close/>
                  <a:moveTo>
                    <a:pt x="8495" y="6593"/>
                  </a:moveTo>
                  <a:lnTo>
                    <a:pt x="9453" y="6593"/>
                  </a:lnTo>
                  <a:lnTo>
                    <a:pt x="9453" y="5813"/>
                  </a:lnTo>
                  <a:lnTo>
                    <a:pt x="8495" y="5813"/>
                  </a:lnTo>
                  <a:close/>
                  <a:moveTo>
                    <a:pt x="0" y="6593"/>
                  </a:moveTo>
                  <a:lnTo>
                    <a:pt x="8138" y="6593"/>
                  </a:lnTo>
                  <a:lnTo>
                    <a:pt x="8138" y="5813"/>
                  </a:lnTo>
                  <a:lnTo>
                    <a:pt x="0" y="5813"/>
                  </a:lnTo>
                  <a:close/>
                  <a:moveTo>
                    <a:pt x="20065" y="7106"/>
                  </a:moveTo>
                  <a:lnTo>
                    <a:pt x="21023" y="7106"/>
                  </a:lnTo>
                  <a:lnTo>
                    <a:pt x="21023" y="7887"/>
                  </a:lnTo>
                  <a:lnTo>
                    <a:pt x="20065" y="7887"/>
                  </a:lnTo>
                  <a:close/>
                  <a:moveTo>
                    <a:pt x="12959" y="7887"/>
                  </a:moveTo>
                  <a:lnTo>
                    <a:pt x="19515" y="7887"/>
                  </a:lnTo>
                  <a:lnTo>
                    <a:pt x="19515" y="7106"/>
                  </a:lnTo>
                  <a:lnTo>
                    <a:pt x="12959" y="7106"/>
                  </a:lnTo>
                  <a:close/>
                  <a:moveTo>
                    <a:pt x="11236" y="7887"/>
                  </a:moveTo>
                  <a:lnTo>
                    <a:pt x="12443" y="7887"/>
                  </a:lnTo>
                  <a:lnTo>
                    <a:pt x="12443" y="7106"/>
                  </a:lnTo>
                  <a:lnTo>
                    <a:pt x="11236" y="7106"/>
                  </a:lnTo>
                  <a:close/>
                  <a:moveTo>
                    <a:pt x="7092" y="7887"/>
                  </a:moveTo>
                  <a:lnTo>
                    <a:pt x="8052" y="7887"/>
                  </a:lnTo>
                  <a:lnTo>
                    <a:pt x="8052" y="7106"/>
                  </a:lnTo>
                  <a:lnTo>
                    <a:pt x="7092" y="7106"/>
                  </a:lnTo>
                  <a:close/>
                  <a:moveTo>
                    <a:pt x="5776" y="7887"/>
                  </a:moveTo>
                  <a:lnTo>
                    <a:pt x="6735" y="7887"/>
                  </a:lnTo>
                  <a:lnTo>
                    <a:pt x="6735" y="7106"/>
                  </a:lnTo>
                  <a:lnTo>
                    <a:pt x="5776" y="7106"/>
                  </a:lnTo>
                  <a:close/>
                  <a:moveTo>
                    <a:pt x="0" y="7887"/>
                  </a:moveTo>
                  <a:lnTo>
                    <a:pt x="4309" y="7887"/>
                  </a:lnTo>
                  <a:lnTo>
                    <a:pt x="4309" y="7106"/>
                  </a:lnTo>
                  <a:lnTo>
                    <a:pt x="0" y="7106"/>
                  </a:lnTo>
                  <a:close/>
                  <a:moveTo>
                    <a:pt x="12529" y="781"/>
                  </a:moveTo>
                  <a:lnTo>
                    <a:pt x="0" y="781"/>
                  </a:lnTo>
                  <a:lnTo>
                    <a:pt x="0" y="1"/>
                  </a:lnTo>
                  <a:lnTo>
                    <a:pt x="12529" y="1"/>
                  </a:lnTo>
                  <a:close/>
                  <a:moveTo>
                    <a:pt x="14235" y="1"/>
                  </a:moveTo>
                  <a:lnTo>
                    <a:pt x="13277" y="1"/>
                  </a:lnTo>
                  <a:lnTo>
                    <a:pt x="13277" y="781"/>
                  </a:lnTo>
                  <a:lnTo>
                    <a:pt x="14235" y="781"/>
                  </a:lnTo>
                  <a:close/>
                  <a:moveTo>
                    <a:pt x="15722" y="1"/>
                  </a:moveTo>
                  <a:lnTo>
                    <a:pt x="14764" y="1"/>
                  </a:lnTo>
                  <a:lnTo>
                    <a:pt x="14764" y="781"/>
                  </a:lnTo>
                  <a:lnTo>
                    <a:pt x="15722" y="781"/>
                  </a:lnTo>
                  <a:close/>
                  <a:moveTo>
                    <a:pt x="17209" y="1"/>
                  </a:moveTo>
                  <a:lnTo>
                    <a:pt x="16250" y="1"/>
                  </a:lnTo>
                  <a:lnTo>
                    <a:pt x="16250" y="781"/>
                  </a:lnTo>
                  <a:lnTo>
                    <a:pt x="17209" y="781"/>
                  </a:lnTo>
                  <a:close/>
                  <a:moveTo>
                    <a:pt x="4680" y="2977"/>
                  </a:moveTo>
                  <a:lnTo>
                    <a:pt x="17209" y="2977"/>
                  </a:lnTo>
                  <a:lnTo>
                    <a:pt x="17209" y="3757"/>
                  </a:lnTo>
                  <a:lnTo>
                    <a:pt x="4680" y="3757"/>
                  </a:lnTo>
                  <a:close/>
                  <a:moveTo>
                    <a:pt x="2974" y="3757"/>
                  </a:moveTo>
                  <a:lnTo>
                    <a:pt x="3932" y="3757"/>
                  </a:lnTo>
                  <a:lnTo>
                    <a:pt x="3932" y="2977"/>
                  </a:lnTo>
                  <a:lnTo>
                    <a:pt x="2974" y="2977"/>
                  </a:lnTo>
                  <a:close/>
                  <a:moveTo>
                    <a:pt x="1487" y="3757"/>
                  </a:moveTo>
                  <a:lnTo>
                    <a:pt x="2445" y="3757"/>
                  </a:lnTo>
                  <a:lnTo>
                    <a:pt x="2445" y="2977"/>
                  </a:lnTo>
                  <a:lnTo>
                    <a:pt x="1487" y="2977"/>
                  </a:lnTo>
                  <a:close/>
                  <a:moveTo>
                    <a:pt x="0" y="3757"/>
                  </a:moveTo>
                  <a:lnTo>
                    <a:pt x="959" y="3757"/>
                  </a:lnTo>
                  <a:lnTo>
                    <a:pt x="959" y="2977"/>
                  </a:lnTo>
                  <a:lnTo>
                    <a:pt x="0" y="2977"/>
                  </a:lnTo>
                  <a:close/>
                  <a:moveTo>
                    <a:pt x="20065" y="10104"/>
                  </a:moveTo>
                  <a:lnTo>
                    <a:pt x="21023" y="10104"/>
                  </a:lnTo>
                  <a:lnTo>
                    <a:pt x="21023" y="10884"/>
                  </a:lnTo>
                  <a:lnTo>
                    <a:pt x="20065" y="10884"/>
                  </a:lnTo>
                  <a:close/>
                  <a:moveTo>
                    <a:pt x="12959" y="10884"/>
                  </a:moveTo>
                  <a:lnTo>
                    <a:pt x="19515" y="10884"/>
                  </a:lnTo>
                  <a:lnTo>
                    <a:pt x="19515" y="10104"/>
                  </a:lnTo>
                  <a:lnTo>
                    <a:pt x="12959" y="10104"/>
                  </a:lnTo>
                  <a:close/>
                  <a:moveTo>
                    <a:pt x="11236" y="10884"/>
                  </a:moveTo>
                  <a:lnTo>
                    <a:pt x="12443" y="10884"/>
                  </a:lnTo>
                  <a:lnTo>
                    <a:pt x="12443" y="10104"/>
                  </a:lnTo>
                  <a:lnTo>
                    <a:pt x="11236" y="10104"/>
                  </a:lnTo>
                  <a:close/>
                  <a:moveTo>
                    <a:pt x="9811" y="10884"/>
                  </a:moveTo>
                  <a:lnTo>
                    <a:pt x="10769" y="10884"/>
                  </a:lnTo>
                  <a:lnTo>
                    <a:pt x="10769" y="10104"/>
                  </a:lnTo>
                  <a:lnTo>
                    <a:pt x="9811" y="10104"/>
                  </a:lnTo>
                  <a:close/>
                  <a:moveTo>
                    <a:pt x="8495" y="10884"/>
                  </a:moveTo>
                  <a:lnTo>
                    <a:pt x="9453" y="10884"/>
                  </a:lnTo>
                  <a:lnTo>
                    <a:pt x="9453" y="10104"/>
                  </a:lnTo>
                  <a:lnTo>
                    <a:pt x="8495" y="10104"/>
                  </a:lnTo>
                  <a:close/>
                  <a:moveTo>
                    <a:pt x="0" y="10884"/>
                  </a:moveTo>
                  <a:lnTo>
                    <a:pt x="8138" y="10884"/>
                  </a:lnTo>
                  <a:lnTo>
                    <a:pt x="8138" y="10104"/>
                  </a:lnTo>
                  <a:lnTo>
                    <a:pt x="0" y="10104"/>
                  </a:lnTo>
                  <a:close/>
                  <a:moveTo>
                    <a:pt x="959" y="13691"/>
                  </a:moveTo>
                  <a:lnTo>
                    <a:pt x="0" y="13691"/>
                  </a:lnTo>
                  <a:lnTo>
                    <a:pt x="0" y="12911"/>
                  </a:lnTo>
                  <a:lnTo>
                    <a:pt x="959" y="12911"/>
                  </a:lnTo>
                  <a:close/>
                  <a:moveTo>
                    <a:pt x="8064" y="12911"/>
                  </a:moveTo>
                  <a:lnTo>
                    <a:pt x="1508" y="12911"/>
                  </a:lnTo>
                  <a:lnTo>
                    <a:pt x="1508" y="13691"/>
                  </a:lnTo>
                  <a:lnTo>
                    <a:pt x="8064" y="13691"/>
                  </a:lnTo>
                  <a:close/>
                  <a:moveTo>
                    <a:pt x="9787" y="12911"/>
                  </a:moveTo>
                  <a:lnTo>
                    <a:pt x="8580" y="12911"/>
                  </a:lnTo>
                  <a:lnTo>
                    <a:pt x="8580" y="13691"/>
                  </a:lnTo>
                  <a:lnTo>
                    <a:pt x="9787" y="13691"/>
                  </a:lnTo>
                  <a:close/>
                  <a:moveTo>
                    <a:pt x="11212" y="12911"/>
                  </a:moveTo>
                  <a:lnTo>
                    <a:pt x="10254" y="12911"/>
                  </a:lnTo>
                  <a:lnTo>
                    <a:pt x="10254" y="13691"/>
                  </a:lnTo>
                  <a:lnTo>
                    <a:pt x="11212" y="13691"/>
                  </a:lnTo>
                  <a:close/>
                  <a:moveTo>
                    <a:pt x="12529" y="12911"/>
                  </a:moveTo>
                  <a:lnTo>
                    <a:pt x="11570" y="12911"/>
                  </a:lnTo>
                  <a:lnTo>
                    <a:pt x="11570" y="13691"/>
                  </a:lnTo>
                  <a:lnTo>
                    <a:pt x="12529" y="13691"/>
                  </a:lnTo>
                  <a:close/>
                  <a:moveTo>
                    <a:pt x="21023" y="12911"/>
                  </a:moveTo>
                  <a:lnTo>
                    <a:pt x="12886" y="12911"/>
                  </a:lnTo>
                  <a:lnTo>
                    <a:pt x="12886" y="13691"/>
                  </a:lnTo>
                  <a:lnTo>
                    <a:pt x="21023" y="13691"/>
                  </a:lnTo>
                  <a:close/>
                  <a:moveTo>
                    <a:pt x="959" y="15174"/>
                  </a:moveTo>
                  <a:lnTo>
                    <a:pt x="0" y="15174"/>
                  </a:lnTo>
                  <a:lnTo>
                    <a:pt x="0" y="14394"/>
                  </a:lnTo>
                  <a:lnTo>
                    <a:pt x="959" y="14394"/>
                  </a:lnTo>
                  <a:close/>
                  <a:moveTo>
                    <a:pt x="8064" y="14394"/>
                  </a:moveTo>
                  <a:lnTo>
                    <a:pt x="1508" y="14394"/>
                  </a:lnTo>
                  <a:lnTo>
                    <a:pt x="1508" y="15174"/>
                  </a:lnTo>
                  <a:lnTo>
                    <a:pt x="8064" y="15174"/>
                  </a:lnTo>
                  <a:close/>
                  <a:moveTo>
                    <a:pt x="9787" y="14394"/>
                  </a:moveTo>
                  <a:lnTo>
                    <a:pt x="8580" y="14394"/>
                  </a:lnTo>
                  <a:lnTo>
                    <a:pt x="8580" y="15174"/>
                  </a:lnTo>
                  <a:lnTo>
                    <a:pt x="9787" y="15174"/>
                  </a:lnTo>
                  <a:close/>
                  <a:moveTo>
                    <a:pt x="11212" y="14394"/>
                  </a:moveTo>
                  <a:lnTo>
                    <a:pt x="10254" y="14394"/>
                  </a:lnTo>
                  <a:lnTo>
                    <a:pt x="10254" y="15174"/>
                  </a:lnTo>
                  <a:lnTo>
                    <a:pt x="11212" y="15174"/>
                  </a:lnTo>
                  <a:close/>
                  <a:moveTo>
                    <a:pt x="12529" y="14394"/>
                  </a:moveTo>
                  <a:lnTo>
                    <a:pt x="11570" y="14394"/>
                  </a:lnTo>
                  <a:lnTo>
                    <a:pt x="11570" y="15174"/>
                  </a:lnTo>
                  <a:lnTo>
                    <a:pt x="12529" y="15174"/>
                  </a:lnTo>
                  <a:close/>
                  <a:moveTo>
                    <a:pt x="21023" y="14394"/>
                  </a:moveTo>
                  <a:lnTo>
                    <a:pt x="12886" y="14394"/>
                  </a:lnTo>
                  <a:lnTo>
                    <a:pt x="12886" y="15174"/>
                  </a:lnTo>
                  <a:lnTo>
                    <a:pt x="21023" y="15174"/>
                  </a:lnTo>
                  <a:close/>
                  <a:moveTo>
                    <a:pt x="959" y="16466"/>
                  </a:moveTo>
                  <a:lnTo>
                    <a:pt x="0" y="16466"/>
                  </a:lnTo>
                  <a:lnTo>
                    <a:pt x="0" y="15686"/>
                  </a:lnTo>
                  <a:lnTo>
                    <a:pt x="959" y="15686"/>
                  </a:lnTo>
                  <a:close/>
                  <a:moveTo>
                    <a:pt x="8064" y="15686"/>
                  </a:moveTo>
                  <a:lnTo>
                    <a:pt x="1508" y="15686"/>
                  </a:lnTo>
                  <a:lnTo>
                    <a:pt x="1508" y="16466"/>
                  </a:lnTo>
                  <a:lnTo>
                    <a:pt x="8064" y="16466"/>
                  </a:lnTo>
                  <a:close/>
                  <a:moveTo>
                    <a:pt x="9787" y="15686"/>
                  </a:moveTo>
                  <a:lnTo>
                    <a:pt x="8580" y="15686"/>
                  </a:lnTo>
                  <a:lnTo>
                    <a:pt x="8580" y="16466"/>
                  </a:lnTo>
                  <a:lnTo>
                    <a:pt x="9787" y="16466"/>
                  </a:lnTo>
                  <a:close/>
                  <a:moveTo>
                    <a:pt x="13931" y="15686"/>
                  </a:moveTo>
                  <a:lnTo>
                    <a:pt x="12973" y="15686"/>
                  </a:lnTo>
                  <a:lnTo>
                    <a:pt x="12973" y="16466"/>
                  </a:lnTo>
                  <a:lnTo>
                    <a:pt x="13931" y="16466"/>
                  </a:lnTo>
                  <a:close/>
                  <a:moveTo>
                    <a:pt x="15247" y="15686"/>
                  </a:moveTo>
                  <a:lnTo>
                    <a:pt x="14289" y="15686"/>
                  </a:lnTo>
                  <a:lnTo>
                    <a:pt x="14289" y="16466"/>
                  </a:lnTo>
                  <a:lnTo>
                    <a:pt x="15247" y="16466"/>
                  </a:lnTo>
                  <a:close/>
                  <a:moveTo>
                    <a:pt x="21023" y="15686"/>
                  </a:moveTo>
                  <a:lnTo>
                    <a:pt x="16715" y="15686"/>
                  </a:lnTo>
                  <a:lnTo>
                    <a:pt x="16715" y="16466"/>
                  </a:lnTo>
                  <a:lnTo>
                    <a:pt x="21023" y="16466"/>
                  </a:lnTo>
                  <a:close/>
                  <a:moveTo>
                    <a:pt x="8495" y="8583"/>
                  </a:moveTo>
                  <a:lnTo>
                    <a:pt x="21023" y="8583"/>
                  </a:lnTo>
                  <a:lnTo>
                    <a:pt x="21023" y="9363"/>
                  </a:lnTo>
                  <a:lnTo>
                    <a:pt x="8495" y="9363"/>
                  </a:lnTo>
                  <a:close/>
                  <a:moveTo>
                    <a:pt x="6788" y="9363"/>
                  </a:moveTo>
                  <a:lnTo>
                    <a:pt x="7747" y="9363"/>
                  </a:lnTo>
                  <a:lnTo>
                    <a:pt x="7747" y="8583"/>
                  </a:lnTo>
                  <a:lnTo>
                    <a:pt x="6788" y="8583"/>
                  </a:lnTo>
                  <a:close/>
                  <a:moveTo>
                    <a:pt x="5302" y="9363"/>
                  </a:moveTo>
                  <a:lnTo>
                    <a:pt x="6260" y="9363"/>
                  </a:lnTo>
                  <a:lnTo>
                    <a:pt x="6260" y="8583"/>
                  </a:lnTo>
                  <a:lnTo>
                    <a:pt x="5302" y="8583"/>
                  </a:lnTo>
                  <a:close/>
                  <a:moveTo>
                    <a:pt x="3815" y="9363"/>
                  </a:moveTo>
                  <a:lnTo>
                    <a:pt x="4774" y="9363"/>
                  </a:lnTo>
                  <a:lnTo>
                    <a:pt x="4774" y="8583"/>
                  </a:lnTo>
                  <a:lnTo>
                    <a:pt x="3815" y="8583"/>
                  </a:lnTo>
                  <a:close/>
                  <a:moveTo>
                    <a:pt x="16344" y="12339"/>
                  </a:moveTo>
                  <a:lnTo>
                    <a:pt x="3815" y="12339"/>
                  </a:lnTo>
                  <a:lnTo>
                    <a:pt x="3815" y="11558"/>
                  </a:lnTo>
                  <a:lnTo>
                    <a:pt x="16344" y="11558"/>
                  </a:lnTo>
                  <a:close/>
                  <a:moveTo>
                    <a:pt x="18050" y="11558"/>
                  </a:moveTo>
                  <a:lnTo>
                    <a:pt x="17091" y="11558"/>
                  </a:lnTo>
                  <a:lnTo>
                    <a:pt x="17091" y="12339"/>
                  </a:lnTo>
                  <a:lnTo>
                    <a:pt x="18050" y="12339"/>
                  </a:lnTo>
                  <a:close/>
                  <a:moveTo>
                    <a:pt x="19536" y="11558"/>
                  </a:moveTo>
                  <a:lnTo>
                    <a:pt x="18578" y="11558"/>
                  </a:lnTo>
                  <a:lnTo>
                    <a:pt x="18578" y="12339"/>
                  </a:lnTo>
                  <a:lnTo>
                    <a:pt x="19536" y="12339"/>
                  </a:lnTo>
                  <a:close/>
                  <a:moveTo>
                    <a:pt x="21023" y="11558"/>
                  </a:moveTo>
                  <a:lnTo>
                    <a:pt x="20065" y="11558"/>
                  </a:lnTo>
                  <a:lnTo>
                    <a:pt x="20065" y="12339"/>
                  </a:lnTo>
                  <a:lnTo>
                    <a:pt x="21023" y="12339"/>
                  </a:lnTo>
                  <a:close/>
                  <a:moveTo>
                    <a:pt x="959" y="19740"/>
                  </a:moveTo>
                  <a:lnTo>
                    <a:pt x="0" y="19740"/>
                  </a:lnTo>
                  <a:lnTo>
                    <a:pt x="0" y="18959"/>
                  </a:lnTo>
                  <a:lnTo>
                    <a:pt x="959" y="18959"/>
                  </a:lnTo>
                  <a:close/>
                  <a:moveTo>
                    <a:pt x="8064" y="18959"/>
                  </a:moveTo>
                  <a:lnTo>
                    <a:pt x="1508" y="18959"/>
                  </a:lnTo>
                  <a:lnTo>
                    <a:pt x="1508" y="19740"/>
                  </a:lnTo>
                  <a:lnTo>
                    <a:pt x="8064" y="19740"/>
                  </a:lnTo>
                  <a:close/>
                  <a:moveTo>
                    <a:pt x="9787" y="18959"/>
                  </a:moveTo>
                  <a:lnTo>
                    <a:pt x="8580" y="18959"/>
                  </a:lnTo>
                  <a:lnTo>
                    <a:pt x="8580" y="19740"/>
                  </a:lnTo>
                  <a:lnTo>
                    <a:pt x="9787" y="19740"/>
                  </a:lnTo>
                  <a:close/>
                  <a:moveTo>
                    <a:pt x="11212" y="18959"/>
                  </a:moveTo>
                  <a:lnTo>
                    <a:pt x="10254" y="18959"/>
                  </a:lnTo>
                  <a:lnTo>
                    <a:pt x="10254" y="19740"/>
                  </a:lnTo>
                  <a:lnTo>
                    <a:pt x="11212" y="19740"/>
                  </a:lnTo>
                  <a:close/>
                  <a:moveTo>
                    <a:pt x="12529" y="18959"/>
                  </a:moveTo>
                  <a:lnTo>
                    <a:pt x="11570" y="18959"/>
                  </a:lnTo>
                  <a:lnTo>
                    <a:pt x="11570" y="19740"/>
                  </a:lnTo>
                  <a:lnTo>
                    <a:pt x="12529" y="19740"/>
                  </a:lnTo>
                  <a:close/>
                  <a:moveTo>
                    <a:pt x="21023" y="18959"/>
                  </a:moveTo>
                  <a:lnTo>
                    <a:pt x="12886" y="18959"/>
                  </a:lnTo>
                  <a:lnTo>
                    <a:pt x="12886" y="19740"/>
                  </a:lnTo>
                  <a:lnTo>
                    <a:pt x="21023" y="19740"/>
                  </a:lnTo>
                  <a:close/>
                  <a:moveTo>
                    <a:pt x="20065" y="21766"/>
                  </a:moveTo>
                  <a:lnTo>
                    <a:pt x="21023" y="21766"/>
                  </a:lnTo>
                  <a:lnTo>
                    <a:pt x="21023" y="22547"/>
                  </a:lnTo>
                  <a:lnTo>
                    <a:pt x="20065" y="22547"/>
                  </a:lnTo>
                  <a:close/>
                  <a:moveTo>
                    <a:pt x="12959" y="22547"/>
                  </a:moveTo>
                  <a:lnTo>
                    <a:pt x="19515" y="22547"/>
                  </a:lnTo>
                  <a:lnTo>
                    <a:pt x="19515" y="21766"/>
                  </a:lnTo>
                  <a:lnTo>
                    <a:pt x="12959" y="21766"/>
                  </a:lnTo>
                  <a:close/>
                  <a:moveTo>
                    <a:pt x="11236" y="22547"/>
                  </a:moveTo>
                  <a:lnTo>
                    <a:pt x="12443" y="22547"/>
                  </a:lnTo>
                  <a:lnTo>
                    <a:pt x="12443" y="21766"/>
                  </a:lnTo>
                  <a:lnTo>
                    <a:pt x="11236" y="21766"/>
                  </a:lnTo>
                  <a:close/>
                  <a:moveTo>
                    <a:pt x="9811" y="22547"/>
                  </a:moveTo>
                  <a:lnTo>
                    <a:pt x="10769" y="22547"/>
                  </a:lnTo>
                  <a:lnTo>
                    <a:pt x="10769" y="21766"/>
                  </a:lnTo>
                  <a:lnTo>
                    <a:pt x="9811" y="21766"/>
                  </a:lnTo>
                  <a:close/>
                  <a:moveTo>
                    <a:pt x="8495" y="22547"/>
                  </a:moveTo>
                  <a:lnTo>
                    <a:pt x="9453" y="22547"/>
                  </a:lnTo>
                  <a:lnTo>
                    <a:pt x="9453" y="21766"/>
                  </a:lnTo>
                  <a:lnTo>
                    <a:pt x="8495" y="21766"/>
                  </a:lnTo>
                  <a:close/>
                  <a:moveTo>
                    <a:pt x="0" y="22547"/>
                  </a:moveTo>
                  <a:lnTo>
                    <a:pt x="8138" y="22547"/>
                  </a:lnTo>
                  <a:lnTo>
                    <a:pt x="8138" y="21766"/>
                  </a:lnTo>
                  <a:lnTo>
                    <a:pt x="0" y="21766"/>
                  </a:lnTo>
                  <a:close/>
                  <a:moveTo>
                    <a:pt x="20065" y="23250"/>
                  </a:moveTo>
                  <a:lnTo>
                    <a:pt x="21023" y="23250"/>
                  </a:lnTo>
                  <a:lnTo>
                    <a:pt x="21023" y="24030"/>
                  </a:lnTo>
                  <a:lnTo>
                    <a:pt x="20065" y="24030"/>
                  </a:lnTo>
                  <a:close/>
                  <a:moveTo>
                    <a:pt x="12959" y="24030"/>
                  </a:moveTo>
                  <a:lnTo>
                    <a:pt x="19515" y="24030"/>
                  </a:lnTo>
                  <a:lnTo>
                    <a:pt x="19515" y="23250"/>
                  </a:lnTo>
                  <a:lnTo>
                    <a:pt x="12959" y="23250"/>
                  </a:lnTo>
                  <a:close/>
                  <a:moveTo>
                    <a:pt x="11236" y="24030"/>
                  </a:moveTo>
                  <a:lnTo>
                    <a:pt x="12443" y="24030"/>
                  </a:lnTo>
                  <a:lnTo>
                    <a:pt x="12443" y="23250"/>
                  </a:lnTo>
                  <a:lnTo>
                    <a:pt x="11236" y="23250"/>
                  </a:lnTo>
                  <a:close/>
                  <a:moveTo>
                    <a:pt x="9811" y="24030"/>
                  </a:moveTo>
                  <a:lnTo>
                    <a:pt x="10769" y="24030"/>
                  </a:lnTo>
                  <a:lnTo>
                    <a:pt x="10769" y="23250"/>
                  </a:lnTo>
                  <a:lnTo>
                    <a:pt x="9811" y="23250"/>
                  </a:lnTo>
                  <a:close/>
                  <a:moveTo>
                    <a:pt x="8495" y="24030"/>
                  </a:moveTo>
                  <a:lnTo>
                    <a:pt x="9453" y="24030"/>
                  </a:lnTo>
                  <a:lnTo>
                    <a:pt x="9453" y="23250"/>
                  </a:lnTo>
                  <a:lnTo>
                    <a:pt x="8495" y="23250"/>
                  </a:lnTo>
                  <a:close/>
                  <a:moveTo>
                    <a:pt x="0" y="24030"/>
                  </a:moveTo>
                  <a:lnTo>
                    <a:pt x="8138" y="24030"/>
                  </a:lnTo>
                  <a:lnTo>
                    <a:pt x="8138" y="23250"/>
                  </a:lnTo>
                  <a:lnTo>
                    <a:pt x="0" y="23250"/>
                  </a:lnTo>
                  <a:close/>
                  <a:moveTo>
                    <a:pt x="20065" y="24543"/>
                  </a:moveTo>
                  <a:lnTo>
                    <a:pt x="21023" y="24543"/>
                  </a:lnTo>
                  <a:lnTo>
                    <a:pt x="21023" y="25324"/>
                  </a:lnTo>
                  <a:lnTo>
                    <a:pt x="20065" y="25324"/>
                  </a:lnTo>
                  <a:close/>
                  <a:moveTo>
                    <a:pt x="12959" y="25324"/>
                  </a:moveTo>
                  <a:lnTo>
                    <a:pt x="19515" y="25324"/>
                  </a:lnTo>
                  <a:lnTo>
                    <a:pt x="19515" y="24543"/>
                  </a:lnTo>
                  <a:lnTo>
                    <a:pt x="12959" y="24543"/>
                  </a:lnTo>
                  <a:close/>
                  <a:moveTo>
                    <a:pt x="11236" y="25324"/>
                  </a:moveTo>
                  <a:lnTo>
                    <a:pt x="12443" y="25324"/>
                  </a:lnTo>
                  <a:lnTo>
                    <a:pt x="12443" y="24543"/>
                  </a:lnTo>
                  <a:lnTo>
                    <a:pt x="11236" y="24543"/>
                  </a:lnTo>
                  <a:close/>
                  <a:moveTo>
                    <a:pt x="7092" y="25324"/>
                  </a:moveTo>
                  <a:lnTo>
                    <a:pt x="8052" y="25324"/>
                  </a:lnTo>
                  <a:lnTo>
                    <a:pt x="8052" y="24543"/>
                  </a:lnTo>
                  <a:lnTo>
                    <a:pt x="7092" y="24543"/>
                  </a:lnTo>
                  <a:close/>
                  <a:moveTo>
                    <a:pt x="5776" y="25324"/>
                  </a:moveTo>
                  <a:lnTo>
                    <a:pt x="6735" y="25324"/>
                  </a:lnTo>
                  <a:lnTo>
                    <a:pt x="6735" y="24543"/>
                  </a:lnTo>
                  <a:lnTo>
                    <a:pt x="5776" y="24543"/>
                  </a:lnTo>
                  <a:close/>
                  <a:moveTo>
                    <a:pt x="0" y="25324"/>
                  </a:moveTo>
                  <a:lnTo>
                    <a:pt x="4309" y="25324"/>
                  </a:lnTo>
                  <a:lnTo>
                    <a:pt x="4309" y="24543"/>
                  </a:lnTo>
                  <a:lnTo>
                    <a:pt x="0" y="24543"/>
                  </a:lnTo>
                  <a:close/>
                  <a:moveTo>
                    <a:pt x="12529" y="18218"/>
                  </a:moveTo>
                  <a:lnTo>
                    <a:pt x="0" y="18218"/>
                  </a:lnTo>
                  <a:lnTo>
                    <a:pt x="0" y="17438"/>
                  </a:lnTo>
                  <a:lnTo>
                    <a:pt x="12529" y="17438"/>
                  </a:lnTo>
                  <a:close/>
                  <a:moveTo>
                    <a:pt x="14235" y="17438"/>
                  </a:moveTo>
                  <a:lnTo>
                    <a:pt x="13277" y="17438"/>
                  </a:lnTo>
                  <a:lnTo>
                    <a:pt x="13277" y="18218"/>
                  </a:lnTo>
                  <a:lnTo>
                    <a:pt x="14235" y="18218"/>
                  </a:lnTo>
                  <a:close/>
                  <a:moveTo>
                    <a:pt x="15722" y="17438"/>
                  </a:moveTo>
                  <a:lnTo>
                    <a:pt x="14764" y="17438"/>
                  </a:lnTo>
                  <a:lnTo>
                    <a:pt x="14764" y="18218"/>
                  </a:lnTo>
                  <a:lnTo>
                    <a:pt x="15722" y="18218"/>
                  </a:lnTo>
                  <a:close/>
                  <a:moveTo>
                    <a:pt x="17209" y="17438"/>
                  </a:moveTo>
                  <a:lnTo>
                    <a:pt x="16250" y="17438"/>
                  </a:lnTo>
                  <a:lnTo>
                    <a:pt x="16250" y="18218"/>
                  </a:lnTo>
                  <a:lnTo>
                    <a:pt x="17209" y="18218"/>
                  </a:lnTo>
                  <a:close/>
                  <a:moveTo>
                    <a:pt x="4680" y="20414"/>
                  </a:moveTo>
                  <a:lnTo>
                    <a:pt x="17209" y="20414"/>
                  </a:lnTo>
                  <a:lnTo>
                    <a:pt x="17209" y="21194"/>
                  </a:lnTo>
                  <a:lnTo>
                    <a:pt x="4680" y="21194"/>
                  </a:lnTo>
                  <a:close/>
                  <a:moveTo>
                    <a:pt x="2974" y="21194"/>
                  </a:moveTo>
                  <a:lnTo>
                    <a:pt x="3932" y="21194"/>
                  </a:lnTo>
                  <a:lnTo>
                    <a:pt x="3932" y="20414"/>
                  </a:lnTo>
                  <a:lnTo>
                    <a:pt x="2974" y="20414"/>
                  </a:lnTo>
                  <a:close/>
                  <a:moveTo>
                    <a:pt x="1487" y="21194"/>
                  </a:moveTo>
                  <a:lnTo>
                    <a:pt x="2445" y="21194"/>
                  </a:lnTo>
                  <a:lnTo>
                    <a:pt x="2445" y="20414"/>
                  </a:lnTo>
                  <a:lnTo>
                    <a:pt x="1487" y="20414"/>
                  </a:lnTo>
                  <a:close/>
                  <a:moveTo>
                    <a:pt x="0" y="21194"/>
                  </a:moveTo>
                  <a:lnTo>
                    <a:pt x="959" y="21194"/>
                  </a:lnTo>
                  <a:lnTo>
                    <a:pt x="959" y="20414"/>
                  </a:lnTo>
                  <a:lnTo>
                    <a:pt x="0" y="20414"/>
                  </a:lnTo>
                  <a:close/>
                  <a:moveTo>
                    <a:pt x="20065" y="27540"/>
                  </a:moveTo>
                  <a:lnTo>
                    <a:pt x="21023" y="27540"/>
                  </a:lnTo>
                  <a:lnTo>
                    <a:pt x="21023" y="28320"/>
                  </a:lnTo>
                  <a:lnTo>
                    <a:pt x="20065" y="28320"/>
                  </a:lnTo>
                  <a:close/>
                  <a:moveTo>
                    <a:pt x="12959" y="28320"/>
                  </a:moveTo>
                  <a:lnTo>
                    <a:pt x="19515" y="28320"/>
                  </a:lnTo>
                  <a:lnTo>
                    <a:pt x="19515" y="27540"/>
                  </a:lnTo>
                  <a:lnTo>
                    <a:pt x="12959" y="27540"/>
                  </a:lnTo>
                  <a:close/>
                  <a:moveTo>
                    <a:pt x="11236" y="28320"/>
                  </a:moveTo>
                  <a:lnTo>
                    <a:pt x="12443" y="28320"/>
                  </a:lnTo>
                  <a:lnTo>
                    <a:pt x="12443" y="27540"/>
                  </a:lnTo>
                  <a:lnTo>
                    <a:pt x="11236" y="27540"/>
                  </a:lnTo>
                  <a:close/>
                  <a:moveTo>
                    <a:pt x="9811" y="28320"/>
                  </a:moveTo>
                  <a:lnTo>
                    <a:pt x="10769" y="28320"/>
                  </a:lnTo>
                  <a:lnTo>
                    <a:pt x="10769" y="27540"/>
                  </a:lnTo>
                  <a:lnTo>
                    <a:pt x="9811" y="27540"/>
                  </a:lnTo>
                  <a:close/>
                  <a:moveTo>
                    <a:pt x="8495" y="28320"/>
                  </a:moveTo>
                  <a:lnTo>
                    <a:pt x="9453" y="28320"/>
                  </a:lnTo>
                  <a:lnTo>
                    <a:pt x="9453" y="27540"/>
                  </a:lnTo>
                  <a:lnTo>
                    <a:pt x="8495" y="27540"/>
                  </a:lnTo>
                  <a:close/>
                  <a:moveTo>
                    <a:pt x="0" y="28320"/>
                  </a:moveTo>
                  <a:lnTo>
                    <a:pt x="8138" y="28320"/>
                  </a:lnTo>
                  <a:lnTo>
                    <a:pt x="8138" y="27540"/>
                  </a:lnTo>
                  <a:lnTo>
                    <a:pt x="0" y="27540"/>
                  </a:lnTo>
                  <a:close/>
                  <a:moveTo>
                    <a:pt x="959" y="31128"/>
                  </a:moveTo>
                  <a:lnTo>
                    <a:pt x="0" y="31128"/>
                  </a:lnTo>
                  <a:lnTo>
                    <a:pt x="0" y="30347"/>
                  </a:lnTo>
                  <a:lnTo>
                    <a:pt x="959" y="30347"/>
                  </a:lnTo>
                  <a:close/>
                  <a:moveTo>
                    <a:pt x="8064" y="30347"/>
                  </a:moveTo>
                  <a:lnTo>
                    <a:pt x="1508" y="30347"/>
                  </a:lnTo>
                  <a:lnTo>
                    <a:pt x="1508" y="31128"/>
                  </a:lnTo>
                  <a:lnTo>
                    <a:pt x="8064" y="31128"/>
                  </a:lnTo>
                  <a:close/>
                  <a:moveTo>
                    <a:pt x="9787" y="30347"/>
                  </a:moveTo>
                  <a:lnTo>
                    <a:pt x="8580" y="30347"/>
                  </a:lnTo>
                  <a:lnTo>
                    <a:pt x="8580" y="31128"/>
                  </a:lnTo>
                  <a:lnTo>
                    <a:pt x="9787" y="31128"/>
                  </a:lnTo>
                  <a:close/>
                  <a:moveTo>
                    <a:pt x="11212" y="30347"/>
                  </a:moveTo>
                  <a:lnTo>
                    <a:pt x="10254" y="30347"/>
                  </a:lnTo>
                  <a:lnTo>
                    <a:pt x="10254" y="31128"/>
                  </a:lnTo>
                  <a:lnTo>
                    <a:pt x="11212" y="31128"/>
                  </a:lnTo>
                  <a:close/>
                  <a:moveTo>
                    <a:pt x="12529" y="30347"/>
                  </a:moveTo>
                  <a:lnTo>
                    <a:pt x="11570" y="30347"/>
                  </a:lnTo>
                  <a:lnTo>
                    <a:pt x="11570" y="31128"/>
                  </a:lnTo>
                  <a:lnTo>
                    <a:pt x="12529" y="31128"/>
                  </a:lnTo>
                  <a:close/>
                  <a:moveTo>
                    <a:pt x="21023" y="30347"/>
                  </a:moveTo>
                  <a:lnTo>
                    <a:pt x="12886" y="30347"/>
                  </a:lnTo>
                  <a:lnTo>
                    <a:pt x="12886" y="31128"/>
                  </a:lnTo>
                  <a:lnTo>
                    <a:pt x="21023" y="31128"/>
                  </a:lnTo>
                  <a:close/>
                  <a:moveTo>
                    <a:pt x="959" y="32610"/>
                  </a:moveTo>
                  <a:lnTo>
                    <a:pt x="0" y="32610"/>
                  </a:lnTo>
                  <a:lnTo>
                    <a:pt x="0" y="31830"/>
                  </a:lnTo>
                  <a:lnTo>
                    <a:pt x="959" y="31830"/>
                  </a:lnTo>
                  <a:close/>
                  <a:moveTo>
                    <a:pt x="8064" y="31830"/>
                  </a:moveTo>
                  <a:lnTo>
                    <a:pt x="1508" y="31830"/>
                  </a:lnTo>
                  <a:lnTo>
                    <a:pt x="1508" y="32610"/>
                  </a:lnTo>
                  <a:lnTo>
                    <a:pt x="8064" y="32610"/>
                  </a:lnTo>
                  <a:close/>
                  <a:moveTo>
                    <a:pt x="9787" y="31830"/>
                  </a:moveTo>
                  <a:lnTo>
                    <a:pt x="8580" y="31830"/>
                  </a:lnTo>
                  <a:lnTo>
                    <a:pt x="8580" y="32610"/>
                  </a:lnTo>
                  <a:lnTo>
                    <a:pt x="9787" y="32610"/>
                  </a:lnTo>
                  <a:close/>
                  <a:moveTo>
                    <a:pt x="11212" y="31830"/>
                  </a:moveTo>
                  <a:lnTo>
                    <a:pt x="10254" y="31830"/>
                  </a:lnTo>
                  <a:lnTo>
                    <a:pt x="10254" y="32610"/>
                  </a:lnTo>
                  <a:lnTo>
                    <a:pt x="11212" y="32610"/>
                  </a:lnTo>
                  <a:close/>
                  <a:moveTo>
                    <a:pt x="12529" y="31830"/>
                  </a:moveTo>
                  <a:lnTo>
                    <a:pt x="11570" y="31830"/>
                  </a:lnTo>
                  <a:lnTo>
                    <a:pt x="11570" y="32610"/>
                  </a:lnTo>
                  <a:lnTo>
                    <a:pt x="12529" y="32610"/>
                  </a:lnTo>
                  <a:close/>
                  <a:moveTo>
                    <a:pt x="21023" y="31830"/>
                  </a:moveTo>
                  <a:lnTo>
                    <a:pt x="12886" y="31830"/>
                  </a:lnTo>
                  <a:lnTo>
                    <a:pt x="12886" y="32610"/>
                  </a:lnTo>
                  <a:lnTo>
                    <a:pt x="21023" y="32610"/>
                  </a:lnTo>
                  <a:close/>
                  <a:moveTo>
                    <a:pt x="959" y="33904"/>
                  </a:moveTo>
                  <a:lnTo>
                    <a:pt x="0" y="33904"/>
                  </a:lnTo>
                  <a:lnTo>
                    <a:pt x="0" y="33123"/>
                  </a:lnTo>
                  <a:lnTo>
                    <a:pt x="959" y="33123"/>
                  </a:lnTo>
                  <a:close/>
                  <a:moveTo>
                    <a:pt x="8064" y="33123"/>
                  </a:moveTo>
                  <a:lnTo>
                    <a:pt x="1508" y="33123"/>
                  </a:lnTo>
                  <a:lnTo>
                    <a:pt x="1508" y="33904"/>
                  </a:lnTo>
                  <a:lnTo>
                    <a:pt x="8064" y="33904"/>
                  </a:lnTo>
                  <a:close/>
                  <a:moveTo>
                    <a:pt x="9787" y="33123"/>
                  </a:moveTo>
                  <a:lnTo>
                    <a:pt x="8580" y="33123"/>
                  </a:lnTo>
                  <a:lnTo>
                    <a:pt x="8580" y="33904"/>
                  </a:lnTo>
                  <a:lnTo>
                    <a:pt x="9787" y="33904"/>
                  </a:lnTo>
                  <a:close/>
                  <a:moveTo>
                    <a:pt x="13931" y="33123"/>
                  </a:moveTo>
                  <a:lnTo>
                    <a:pt x="12973" y="33123"/>
                  </a:lnTo>
                  <a:lnTo>
                    <a:pt x="12973" y="33904"/>
                  </a:lnTo>
                  <a:lnTo>
                    <a:pt x="13931" y="33904"/>
                  </a:lnTo>
                  <a:close/>
                  <a:moveTo>
                    <a:pt x="15247" y="33123"/>
                  </a:moveTo>
                  <a:lnTo>
                    <a:pt x="14289" y="33123"/>
                  </a:lnTo>
                  <a:lnTo>
                    <a:pt x="14289" y="33904"/>
                  </a:lnTo>
                  <a:lnTo>
                    <a:pt x="15247" y="33904"/>
                  </a:lnTo>
                  <a:close/>
                  <a:moveTo>
                    <a:pt x="21023" y="33123"/>
                  </a:moveTo>
                  <a:lnTo>
                    <a:pt x="16715" y="33123"/>
                  </a:lnTo>
                  <a:lnTo>
                    <a:pt x="16715" y="33904"/>
                  </a:lnTo>
                  <a:lnTo>
                    <a:pt x="21023" y="33904"/>
                  </a:lnTo>
                  <a:close/>
                  <a:moveTo>
                    <a:pt x="8495" y="26018"/>
                  </a:moveTo>
                  <a:lnTo>
                    <a:pt x="21023" y="26018"/>
                  </a:lnTo>
                  <a:lnTo>
                    <a:pt x="21023" y="26798"/>
                  </a:lnTo>
                  <a:lnTo>
                    <a:pt x="8495" y="26798"/>
                  </a:lnTo>
                  <a:close/>
                  <a:moveTo>
                    <a:pt x="6788" y="26799"/>
                  </a:moveTo>
                  <a:lnTo>
                    <a:pt x="7747" y="26799"/>
                  </a:lnTo>
                  <a:lnTo>
                    <a:pt x="7747" y="26019"/>
                  </a:lnTo>
                  <a:lnTo>
                    <a:pt x="6788" y="26019"/>
                  </a:lnTo>
                  <a:close/>
                  <a:moveTo>
                    <a:pt x="5302" y="26799"/>
                  </a:moveTo>
                  <a:lnTo>
                    <a:pt x="6260" y="26799"/>
                  </a:lnTo>
                  <a:lnTo>
                    <a:pt x="6260" y="26019"/>
                  </a:lnTo>
                  <a:lnTo>
                    <a:pt x="5302" y="26019"/>
                  </a:lnTo>
                  <a:close/>
                  <a:moveTo>
                    <a:pt x="3815" y="26799"/>
                  </a:moveTo>
                  <a:lnTo>
                    <a:pt x="4774" y="26799"/>
                  </a:lnTo>
                  <a:lnTo>
                    <a:pt x="4774" y="26019"/>
                  </a:lnTo>
                  <a:lnTo>
                    <a:pt x="3815" y="26019"/>
                  </a:lnTo>
                  <a:close/>
                  <a:moveTo>
                    <a:pt x="16344" y="29775"/>
                  </a:moveTo>
                  <a:lnTo>
                    <a:pt x="3815" y="29775"/>
                  </a:lnTo>
                  <a:lnTo>
                    <a:pt x="3815" y="28995"/>
                  </a:lnTo>
                  <a:lnTo>
                    <a:pt x="16344" y="28995"/>
                  </a:lnTo>
                  <a:close/>
                  <a:moveTo>
                    <a:pt x="18050" y="28994"/>
                  </a:moveTo>
                  <a:lnTo>
                    <a:pt x="17091" y="28994"/>
                  </a:lnTo>
                  <a:lnTo>
                    <a:pt x="17091" y="29774"/>
                  </a:lnTo>
                  <a:lnTo>
                    <a:pt x="18050" y="29774"/>
                  </a:lnTo>
                  <a:close/>
                  <a:moveTo>
                    <a:pt x="19536" y="28994"/>
                  </a:moveTo>
                  <a:lnTo>
                    <a:pt x="18578" y="28994"/>
                  </a:lnTo>
                  <a:lnTo>
                    <a:pt x="18578" y="29774"/>
                  </a:lnTo>
                  <a:lnTo>
                    <a:pt x="19536" y="29774"/>
                  </a:lnTo>
                  <a:close/>
                  <a:moveTo>
                    <a:pt x="21023" y="28994"/>
                  </a:moveTo>
                  <a:lnTo>
                    <a:pt x="20065" y="28994"/>
                  </a:lnTo>
                  <a:lnTo>
                    <a:pt x="20065" y="29774"/>
                  </a:lnTo>
                  <a:lnTo>
                    <a:pt x="21023" y="297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4"/>
            <p:cNvSpPr/>
            <p:nvPr/>
          </p:nvSpPr>
          <p:spPr>
            <a:xfrm>
              <a:off x="9285246" y="3272466"/>
              <a:ext cx="822264" cy="1380015"/>
            </a:xfrm>
            <a:custGeom>
              <a:avLst/>
              <a:gdLst/>
              <a:ahLst/>
              <a:cxnLst/>
              <a:rect l="l" t="t" r="r" b="b"/>
              <a:pathLst>
                <a:path w="20669" h="34689" extrusionOk="0">
                  <a:moveTo>
                    <a:pt x="17713" y="5413"/>
                  </a:moveTo>
                  <a:lnTo>
                    <a:pt x="17713" y="0"/>
                  </a:lnTo>
                  <a:lnTo>
                    <a:pt x="2957" y="0"/>
                  </a:lnTo>
                  <a:lnTo>
                    <a:pt x="2957" y="5413"/>
                  </a:lnTo>
                  <a:lnTo>
                    <a:pt x="0" y="5413"/>
                  </a:lnTo>
                  <a:lnTo>
                    <a:pt x="0" y="34688"/>
                  </a:lnTo>
                  <a:lnTo>
                    <a:pt x="20668" y="34688"/>
                  </a:lnTo>
                  <a:lnTo>
                    <a:pt x="20668" y="541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4"/>
            <p:cNvSpPr/>
            <p:nvPr/>
          </p:nvSpPr>
          <p:spPr>
            <a:xfrm>
              <a:off x="7947065" y="1916461"/>
              <a:ext cx="32900" cy="624466"/>
            </a:xfrm>
            <a:custGeom>
              <a:avLst/>
              <a:gdLst/>
              <a:ahLst/>
              <a:cxnLst/>
              <a:rect l="l" t="t" r="r" b="b"/>
              <a:pathLst>
                <a:path w="827" h="15697" extrusionOk="0">
                  <a:moveTo>
                    <a:pt x="827" y="15697"/>
                  </a:moveTo>
                  <a:lnTo>
                    <a:pt x="1" y="15697"/>
                  </a:lnTo>
                  <a:lnTo>
                    <a:pt x="41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4"/>
            <p:cNvSpPr/>
            <p:nvPr/>
          </p:nvSpPr>
          <p:spPr>
            <a:xfrm>
              <a:off x="7618556" y="2455171"/>
              <a:ext cx="690027" cy="2261476"/>
            </a:xfrm>
            <a:custGeom>
              <a:avLst/>
              <a:gdLst/>
              <a:ahLst/>
              <a:cxnLst/>
              <a:rect l="l" t="t" r="r" b="b"/>
              <a:pathLst>
                <a:path w="17345" h="56846" extrusionOk="0">
                  <a:moveTo>
                    <a:pt x="14864" y="10541"/>
                  </a:moveTo>
                  <a:lnTo>
                    <a:pt x="14864" y="0"/>
                  </a:lnTo>
                  <a:lnTo>
                    <a:pt x="2481" y="0"/>
                  </a:lnTo>
                  <a:lnTo>
                    <a:pt x="2481" y="10541"/>
                  </a:lnTo>
                  <a:lnTo>
                    <a:pt x="1" y="10541"/>
                  </a:lnTo>
                  <a:lnTo>
                    <a:pt x="1" y="56845"/>
                  </a:lnTo>
                  <a:lnTo>
                    <a:pt x="17344" y="56845"/>
                  </a:lnTo>
                  <a:lnTo>
                    <a:pt x="17344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4"/>
            <p:cNvSpPr/>
            <p:nvPr/>
          </p:nvSpPr>
          <p:spPr>
            <a:xfrm>
              <a:off x="7847096" y="2069537"/>
              <a:ext cx="232927" cy="232966"/>
            </a:xfrm>
            <a:custGeom>
              <a:avLst/>
              <a:gdLst/>
              <a:ahLst/>
              <a:cxnLst/>
              <a:rect l="l" t="t" r="r" b="b"/>
              <a:pathLst>
                <a:path w="5855" h="5856" extrusionOk="0">
                  <a:moveTo>
                    <a:pt x="5855" y="2929"/>
                  </a:moveTo>
                  <a:cubicBezTo>
                    <a:pt x="5855" y="4545"/>
                    <a:pt x="4545" y="5856"/>
                    <a:pt x="2928" y="5856"/>
                  </a:cubicBezTo>
                  <a:cubicBezTo>
                    <a:pt x="1311" y="5856"/>
                    <a:pt x="0" y="4545"/>
                    <a:pt x="0" y="2929"/>
                  </a:cubicBezTo>
                  <a:cubicBezTo>
                    <a:pt x="0" y="1312"/>
                    <a:pt x="1311" y="1"/>
                    <a:pt x="2928" y="1"/>
                  </a:cubicBezTo>
                  <a:cubicBezTo>
                    <a:pt x="4545" y="1"/>
                    <a:pt x="5855" y="1312"/>
                    <a:pt x="5855" y="292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4"/>
            <p:cNvSpPr/>
            <p:nvPr/>
          </p:nvSpPr>
          <p:spPr>
            <a:xfrm>
              <a:off x="7658337" y="2553231"/>
              <a:ext cx="610502" cy="997387"/>
            </a:xfrm>
            <a:custGeom>
              <a:avLst/>
              <a:gdLst/>
              <a:ahLst/>
              <a:cxnLst/>
              <a:rect l="l" t="t" r="r" b="b"/>
              <a:pathLst>
                <a:path w="15346" h="25071" extrusionOk="0">
                  <a:moveTo>
                    <a:pt x="12463" y="733"/>
                  </a:moveTo>
                  <a:lnTo>
                    <a:pt x="2882" y="733"/>
                  </a:lnTo>
                  <a:lnTo>
                    <a:pt x="2882" y="1"/>
                  </a:lnTo>
                  <a:lnTo>
                    <a:pt x="12463" y="1"/>
                  </a:lnTo>
                  <a:close/>
                  <a:moveTo>
                    <a:pt x="12463" y="1588"/>
                  </a:moveTo>
                  <a:lnTo>
                    <a:pt x="2882" y="1588"/>
                  </a:lnTo>
                  <a:lnTo>
                    <a:pt x="2882" y="2320"/>
                  </a:lnTo>
                  <a:lnTo>
                    <a:pt x="12463" y="2320"/>
                  </a:lnTo>
                  <a:close/>
                  <a:moveTo>
                    <a:pt x="12463" y="3175"/>
                  </a:moveTo>
                  <a:lnTo>
                    <a:pt x="2882" y="3175"/>
                  </a:lnTo>
                  <a:lnTo>
                    <a:pt x="2882" y="3908"/>
                  </a:lnTo>
                  <a:lnTo>
                    <a:pt x="12463" y="3908"/>
                  </a:lnTo>
                  <a:close/>
                  <a:moveTo>
                    <a:pt x="12463" y="4764"/>
                  </a:moveTo>
                  <a:lnTo>
                    <a:pt x="2882" y="4764"/>
                  </a:lnTo>
                  <a:lnTo>
                    <a:pt x="2882" y="5496"/>
                  </a:lnTo>
                  <a:lnTo>
                    <a:pt x="12463" y="5496"/>
                  </a:lnTo>
                  <a:close/>
                  <a:moveTo>
                    <a:pt x="12463" y="6352"/>
                  </a:moveTo>
                  <a:lnTo>
                    <a:pt x="2882" y="6352"/>
                  </a:lnTo>
                  <a:lnTo>
                    <a:pt x="2882" y="7084"/>
                  </a:lnTo>
                  <a:lnTo>
                    <a:pt x="12463" y="7084"/>
                  </a:lnTo>
                  <a:close/>
                  <a:moveTo>
                    <a:pt x="12463" y="7940"/>
                  </a:moveTo>
                  <a:lnTo>
                    <a:pt x="2882" y="7940"/>
                  </a:lnTo>
                  <a:lnTo>
                    <a:pt x="2882" y="8672"/>
                  </a:lnTo>
                  <a:lnTo>
                    <a:pt x="12463" y="8672"/>
                  </a:lnTo>
                  <a:close/>
                  <a:moveTo>
                    <a:pt x="699" y="11772"/>
                  </a:moveTo>
                  <a:lnTo>
                    <a:pt x="1" y="11772"/>
                  </a:lnTo>
                  <a:lnTo>
                    <a:pt x="1" y="11039"/>
                  </a:lnTo>
                  <a:lnTo>
                    <a:pt x="701" y="11039"/>
                  </a:lnTo>
                  <a:lnTo>
                    <a:pt x="701" y="11772"/>
                  </a:lnTo>
                  <a:close/>
                  <a:moveTo>
                    <a:pt x="5885" y="11038"/>
                  </a:moveTo>
                  <a:lnTo>
                    <a:pt x="1101" y="11038"/>
                  </a:lnTo>
                  <a:lnTo>
                    <a:pt x="1101" y="11770"/>
                  </a:lnTo>
                  <a:lnTo>
                    <a:pt x="5885" y="11770"/>
                  </a:lnTo>
                  <a:close/>
                  <a:moveTo>
                    <a:pt x="7143" y="11038"/>
                  </a:moveTo>
                  <a:lnTo>
                    <a:pt x="6263" y="11038"/>
                  </a:lnTo>
                  <a:lnTo>
                    <a:pt x="6263" y="11770"/>
                  </a:lnTo>
                  <a:lnTo>
                    <a:pt x="7143" y="11770"/>
                  </a:lnTo>
                  <a:close/>
                  <a:moveTo>
                    <a:pt x="8184" y="11038"/>
                  </a:moveTo>
                  <a:lnTo>
                    <a:pt x="7484" y="11038"/>
                  </a:lnTo>
                  <a:lnTo>
                    <a:pt x="7484" y="11770"/>
                  </a:lnTo>
                  <a:lnTo>
                    <a:pt x="8184" y="11770"/>
                  </a:lnTo>
                  <a:close/>
                  <a:moveTo>
                    <a:pt x="9144" y="11038"/>
                  </a:moveTo>
                  <a:lnTo>
                    <a:pt x="8444" y="11038"/>
                  </a:lnTo>
                  <a:lnTo>
                    <a:pt x="8444" y="11770"/>
                  </a:lnTo>
                  <a:lnTo>
                    <a:pt x="9144" y="11770"/>
                  </a:lnTo>
                  <a:close/>
                  <a:moveTo>
                    <a:pt x="15345" y="11038"/>
                  </a:moveTo>
                  <a:lnTo>
                    <a:pt x="9405" y="11038"/>
                  </a:lnTo>
                  <a:lnTo>
                    <a:pt x="9405" y="11770"/>
                  </a:lnTo>
                  <a:lnTo>
                    <a:pt x="15345" y="11770"/>
                  </a:lnTo>
                  <a:close/>
                  <a:moveTo>
                    <a:pt x="14645" y="13674"/>
                  </a:moveTo>
                  <a:lnTo>
                    <a:pt x="15345" y="13674"/>
                  </a:lnTo>
                  <a:lnTo>
                    <a:pt x="15345" y="14406"/>
                  </a:lnTo>
                  <a:lnTo>
                    <a:pt x="14645" y="14406"/>
                  </a:lnTo>
                  <a:close/>
                  <a:moveTo>
                    <a:pt x="9459" y="14406"/>
                  </a:moveTo>
                  <a:lnTo>
                    <a:pt x="14245" y="14406"/>
                  </a:lnTo>
                  <a:lnTo>
                    <a:pt x="14245" y="13674"/>
                  </a:lnTo>
                  <a:lnTo>
                    <a:pt x="9459" y="13674"/>
                  </a:lnTo>
                  <a:close/>
                  <a:moveTo>
                    <a:pt x="8200" y="14406"/>
                  </a:moveTo>
                  <a:lnTo>
                    <a:pt x="9082" y="14406"/>
                  </a:lnTo>
                  <a:lnTo>
                    <a:pt x="9082" y="13674"/>
                  </a:lnTo>
                  <a:lnTo>
                    <a:pt x="8200" y="13674"/>
                  </a:lnTo>
                  <a:close/>
                  <a:moveTo>
                    <a:pt x="7160" y="14406"/>
                  </a:moveTo>
                  <a:lnTo>
                    <a:pt x="7860" y="14406"/>
                  </a:lnTo>
                  <a:lnTo>
                    <a:pt x="7860" y="13674"/>
                  </a:lnTo>
                  <a:lnTo>
                    <a:pt x="7160" y="13674"/>
                  </a:lnTo>
                  <a:close/>
                  <a:moveTo>
                    <a:pt x="6201" y="14406"/>
                  </a:moveTo>
                  <a:lnTo>
                    <a:pt x="6900" y="14406"/>
                  </a:lnTo>
                  <a:lnTo>
                    <a:pt x="6900" y="13674"/>
                  </a:lnTo>
                  <a:lnTo>
                    <a:pt x="6201" y="13674"/>
                  </a:lnTo>
                  <a:close/>
                  <a:moveTo>
                    <a:pt x="1" y="14406"/>
                  </a:moveTo>
                  <a:lnTo>
                    <a:pt x="5941" y="14406"/>
                  </a:lnTo>
                  <a:lnTo>
                    <a:pt x="5941" y="13674"/>
                  </a:lnTo>
                  <a:lnTo>
                    <a:pt x="1" y="13674"/>
                  </a:lnTo>
                  <a:close/>
                  <a:moveTo>
                    <a:pt x="14645" y="15066"/>
                  </a:moveTo>
                  <a:lnTo>
                    <a:pt x="15345" y="15066"/>
                  </a:lnTo>
                  <a:lnTo>
                    <a:pt x="15345" y="15798"/>
                  </a:lnTo>
                  <a:lnTo>
                    <a:pt x="14645" y="15798"/>
                  </a:lnTo>
                  <a:close/>
                  <a:moveTo>
                    <a:pt x="9459" y="15799"/>
                  </a:moveTo>
                  <a:lnTo>
                    <a:pt x="14245" y="15799"/>
                  </a:lnTo>
                  <a:lnTo>
                    <a:pt x="14245" y="15067"/>
                  </a:lnTo>
                  <a:lnTo>
                    <a:pt x="9459" y="15067"/>
                  </a:lnTo>
                  <a:close/>
                  <a:moveTo>
                    <a:pt x="8200" y="15799"/>
                  </a:moveTo>
                  <a:lnTo>
                    <a:pt x="9082" y="15799"/>
                  </a:lnTo>
                  <a:lnTo>
                    <a:pt x="9082" y="15067"/>
                  </a:lnTo>
                  <a:lnTo>
                    <a:pt x="8200" y="15067"/>
                  </a:lnTo>
                  <a:close/>
                  <a:moveTo>
                    <a:pt x="7160" y="15799"/>
                  </a:moveTo>
                  <a:lnTo>
                    <a:pt x="7860" y="15799"/>
                  </a:lnTo>
                  <a:lnTo>
                    <a:pt x="7860" y="15067"/>
                  </a:lnTo>
                  <a:lnTo>
                    <a:pt x="7160" y="15067"/>
                  </a:lnTo>
                  <a:close/>
                  <a:moveTo>
                    <a:pt x="6201" y="15799"/>
                  </a:moveTo>
                  <a:lnTo>
                    <a:pt x="6900" y="15799"/>
                  </a:lnTo>
                  <a:lnTo>
                    <a:pt x="6900" y="15067"/>
                  </a:lnTo>
                  <a:lnTo>
                    <a:pt x="6201" y="15067"/>
                  </a:lnTo>
                  <a:close/>
                  <a:moveTo>
                    <a:pt x="1" y="15799"/>
                  </a:moveTo>
                  <a:lnTo>
                    <a:pt x="5941" y="15799"/>
                  </a:lnTo>
                  <a:lnTo>
                    <a:pt x="5941" y="15067"/>
                  </a:lnTo>
                  <a:lnTo>
                    <a:pt x="1" y="15067"/>
                  </a:lnTo>
                  <a:close/>
                  <a:moveTo>
                    <a:pt x="14645" y="16280"/>
                  </a:moveTo>
                  <a:lnTo>
                    <a:pt x="15345" y="16280"/>
                  </a:lnTo>
                  <a:lnTo>
                    <a:pt x="15345" y="17013"/>
                  </a:lnTo>
                  <a:lnTo>
                    <a:pt x="14645" y="17013"/>
                  </a:lnTo>
                  <a:close/>
                  <a:moveTo>
                    <a:pt x="9459" y="17013"/>
                  </a:moveTo>
                  <a:lnTo>
                    <a:pt x="14245" y="17013"/>
                  </a:lnTo>
                  <a:lnTo>
                    <a:pt x="14245" y="16280"/>
                  </a:lnTo>
                  <a:lnTo>
                    <a:pt x="9459" y="16280"/>
                  </a:lnTo>
                  <a:close/>
                  <a:moveTo>
                    <a:pt x="8200" y="17013"/>
                  </a:moveTo>
                  <a:lnTo>
                    <a:pt x="9082" y="17013"/>
                  </a:lnTo>
                  <a:lnTo>
                    <a:pt x="9082" y="16280"/>
                  </a:lnTo>
                  <a:lnTo>
                    <a:pt x="8200" y="16280"/>
                  </a:lnTo>
                  <a:close/>
                  <a:moveTo>
                    <a:pt x="5177" y="17013"/>
                  </a:moveTo>
                  <a:lnTo>
                    <a:pt x="5877" y="17013"/>
                  </a:lnTo>
                  <a:lnTo>
                    <a:pt x="5877" y="16280"/>
                  </a:lnTo>
                  <a:lnTo>
                    <a:pt x="5177" y="16280"/>
                  </a:lnTo>
                  <a:close/>
                  <a:moveTo>
                    <a:pt x="4215" y="17013"/>
                  </a:moveTo>
                  <a:lnTo>
                    <a:pt x="4916" y="17013"/>
                  </a:lnTo>
                  <a:lnTo>
                    <a:pt x="4916" y="16280"/>
                  </a:lnTo>
                  <a:lnTo>
                    <a:pt x="4215" y="16280"/>
                  </a:lnTo>
                  <a:close/>
                  <a:moveTo>
                    <a:pt x="1" y="17013"/>
                  </a:moveTo>
                  <a:lnTo>
                    <a:pt x="3146" y="17013"/>
                  </a:lnTo>
                  <a:lnTo>
                    <a:pt x="3146" y="16280"/>
                  </a:lnTo>
                  <a:lnTo>
                    <a:pt x="1" y="16280"/>
                  </a:lnTo>
                  <a:close/>
                  <a:moveTo>
                    <a:pt x="9144" y="10342"/>
                  </a:moveTo>
                  <a:lnTo>
                    <a:pt x="1" y="10342"/>
                  </a:lnTo>
                  <a:lnTo>
                    <a:pt x="1" y="9610"/>
                  </a:lnTo>
                  <a:lnTo>
                    <a:pt x="9144" y="9610"/>
                  </a:lnTo>
                  <a:close/>
                  <a:moveTo>
                    <a:pt x="10390" y="9610"/>
                  </a:moveTo>
                  <a:lnTo>
                    <a:pt x="9690" y="9610"/>
                  </a:lnTo>
                  <a:lnTo>
                    <a:pt x="9690" y="10342"/>
                  </a:lnTo>
                  <a:lnTo>
                    <a:pt x="10390" y="10342"/>
                  </a:lnTo>
                  <a:close/>
                  <a:moveTo>
                    <a:pt x="11476" y="9610"/>
                  </a:moveTo>
                  <a:lnTo>
                    <a:pt x="10776" y="9610"/>
                  </a:lnTo>
                  <a:lnTo>
                    <a:pt x="10776" y="10342"/>
                  </a:lnTo>
                  <a:lnTo>
                    <a:pt x="11476" y="10342"/>
                  </a:lnTo>
                  <a:close/>
                  <a:moveTo>
                    <a:pt x="12560" y="9610"/>
                  </a:moveTo>
                  <a:lnTo>
                    <a:pt x="11861" y="9610"/>
                  </a:lnTo>
                  <a:lnTo>
                    <a:pt x="11861" y="10342"/>
                  </a:lnTo>
                  <a:lnTo>
                    <a:pt x="12560" y="10342"/>
                  </a:lnTo>
                  <a:close/>
                  <a:moveTo>
                    <a:pt x="3416" y="12403"/>
                  </a:moveTo>
                  <a:lnTo>
                    <a:pt x="12560" y="12403"/>
                  </a:lnTo>
                  <a:lnTo>
                    <a:pt x="12560" y="13136"/>
                  </a:lnTo>
                  <a:lnTo>
                    <a:pt x="3416" y="13136"/>
                  </a:lnTo>
                  <a:close/>
                  <a:moveTo>
                    <a:pt x="2170" y="13136"/>
                  </a:moveTo>
                  <a:lnTo>
                    <a:pt x="2870" y="13136"/>
                  </a:lnTo>
                  <a:lnTo>
                    <a:pt x="2870" y="12403"/>
                  </a:lnTo>
                  <a:lnTo>
                    <a:pt x="2170" y="12403"/>
                  </a:lnTo>
                  <a:close/>
                  <a:moveTo>
                    <a:pt x="1086" y="13136"/>
                  </a:moveTo>
                  <a:lnTo>
                    <a:pt x="1785" y="13136"/>
                  </a:lnTo>
                  <a:lnTo>
                    <a:pt x="1785" y="12403"/>
                  </a:lnTo>
                  <a:lnTo>
                    <a:pt x="1086" y="12403"/>
                  </a:lnTo>
                  <a:close/>
                  <a:moveTo>
                    <a:pt x="1" y="13136"/>
                  </a:moveTo>
                  <a:lnTo>
                    <a:pt x="701" y="13136"/>
                  </a:lnTo>
                  <a:lnTo>
                    <a:pt x="701" y="12403"/>
                  </a:lnTo>
                  <a:lnTo>
                    <a:pt x="1" y="12403"/>
                  </a:lnTo>
                  <a:close/>
                  <a:moveTo>
                    <a:pt x="14645" y="19095"/>
                  </a:moveTo>
                  <a:lnTo>
                    <a:pt x="15345" y="19095"/>
                  </a:lnTo>
                  <a:lnTo>
                    <a:pt x="15345" y="19827"/>
                  </a:lnTo>
                  <a:lnTo>
                    <a:pt x="14645" y="19827"/>
                  </a:lnTo>
                  <a:close/>
                  <a:moveTo>
                    <a:pt x="9459" y="19827"/>
                  </a:moveTo>
                  <a:lnTo>
                    <a:pt x="14245" y="19827"/>
                  </a:lnTo>
                  <a:lnTo>
                    <a:pt x="14245" y="19095"/>
                  </a:lnTo>
                  <a:lnTo>
                    <a:pt x="9459" y="19095"/>
                  </a:lnTo>
                  <a:close/>
                  <a:moveTo>
                    <a:pt x="8200" y="19827"/>
                  </a:moveTo>
                  <a:lnTo>
                    <a:pt x="9082" y="19827"/>
                  </a:lnTo>
                  <a:lnTo>
                    <a:pt x="9082" y="19095"/>
                  </a:lnTo>
                  <a:lnTo>
                    <a:pt x="8200" y="19095"/>
                  </a:lnTo>
                  <a:close/>
                  <a:moveTo>
                    <a:pt x="7160" y="19827"/>
                  </a:moveTo>
                  <a:lnTo>
                    <a:pt x="7860" y="19827"/>
                  </a:lnTo>
                  <a:lnTo>
                    <a:pt x="7860" y="19095"/>
                  </a:lnTo>
                  <a:lnTo>
                    <a:pt x="7160" y="19095"/>
                  </a:lnTo>
                  <a:close/>
                  <a:moveTo>
                    <a:pt x="6201" y="19827"/>
                  </a:moveTo>
                  <a:lnTo>
                    <a:pt x="6900" y="19827"/>
                  </a:lnTo>
                  <a:lnTo>
                    <a:pt x="6900" y="19095"/>
                  </a:lnTo>
                  <a:lnTo>
                    <a:pt x="6201" y="19095"/>
                  </a:lnTo>
                  <a:close/>
                  <a:moveTo>
                    <a:pt x="1" y="19827"/>
                  </a:moveTo>
                  <a:lnTo>
                    <a:pt x="5941" y="19827"/>
                  </a:lnTo>
                  <a:lnTo>
                    <a:pt x="5941" y="19095"/>
                  </a:lnTo>
                  <a:lnTo>
                    <a:pt x="1" y="19095"/>
                  </a:lnTo>
                  <a:close/>
                  <a:moveTo>
                    <a:pt x="699" y="22464"/>
                  </a:moveTo>
                  <a:lnTo>
                    <a:pt x="1" y="22464"/>
                  </a:lnTo>
                  <a:lnTo>
                    <a:pt x="1" y="21731"/>
                  </a:lnTo>
                  <a:lnTo>
                    <a:pt x="701" y="21731"/>
                  </a:lnTo>
                  <a:lnTo>
                    <a:pt x="701" y="22464"/>
                  </a:lnTo>
                  <a:close/>
                  <a:moveTo>
                    <a:pt x="5885" y="21730"/>
                  </a:moveTo>
                  <a:lnTo>
                    <a:pt x="1101" y="21730"/>
                  </a:lnTo>
                  <a:lnTo>
                    <a:pt x="1101" y="22463"/>
                  </a:lnTo>
                  <a:lnTo>
                    <a:pt x="5885" y="22463"/>
                  </a:lnTo>
                  <a:close/>
                  <a:moveTo>
                    <a:pt x="7143" y="21730"/>
                  </a:moveTo>
                  <a:lnTo>
                    <a:pt x="6263" y="21730"/>
                  </a:lnTo>
                  <a:lnTo>
                    <a:pt x="6263" y="22463"/>
                  </a:lnTo>
                  <a:lnTo>
                    <a:pt x="7143" y="22463"/>
                  </a:lnTo>
                  <a:close/>
                  <a:moveTo>
                    <a:pt x="8184" y="21730"/>
                  </a:moveTo>
                  <a:lnTo>
                    <a:pt x="7484" y="21730"/>
                  </a:lnTo>
                  <a:lnTo>
                    <a:pt x="7484" y="22463"/>
                  </a:lnTo>
                  <a:lnTo>
                    <a:pt x="8184" y="22463"/>
                  </a:lnTo>
                  <a:close/>
                  <a:moveTo>
                    <a:pt x="9144" y="21730"/>
                  </a:moveTo>
                  <a:lnTo>
                    <a:pt x="8444" y="21730"/>
                  </a:lnTo>
                  <a:lnTo>
                    <a:pt x="8444" y="22463"/>
                  </a:lnTo>
                  <a:lnTo>
                    <a:pt x="9144" y="22463"/>
                  </a:lnTo>
                  <a:close/>
                  <a:moveTo>
                    <a:pt x="15345" y="21730"/>
                  </a:moveTo>
                  <a:lnTo>
                    <a:pt x="9405" y="21730"/>
                  </a:lnTo>
                  <a:lnTo>
                    <a:pt x="9405" y="22463"/>
                  </a:lnTo>
                  <a:lnTo>
                    <a:pt x="15345" y="22463"/>
                  </a:lnTo>
                  <a:close/>
                  <a:moveTo>
                    <a:pt x="699" y="23855"/>
                  </a:moveTo>
                  <a:lnTo>
                    <a:pt x="1" y="23855"/>
                  </a:lnTo>
                  <a:lnTo>
                    <a:pt x="1" y="23123"/>
                  </a:lnTo>
                  <a:lnTo>
                    <a:pt x="701" y="23123"/>
                  </a:lnTo>
                  <a:lnTo>
                    <a:pt x="701" y="23855"/>
                  </a:lnTo>
                  <a:close/>
                  <a:moveTo>
                    <a:pt x="5885" y="23122"/>
                  </a:moveTo>
                  <a:lnTo>
                    <a:pt x="1101" y="23122"/>
                  </a:lnTo>
                  <a:lnTo>
                    <a:pt x="1101" y="23855"/>
                  </a:lnTo>
                  <a:lnTo>
                    <a:pt x="5885" y="23855"/>
                  </a:lnTo>
                  <a:close/>
                  <a:moveTo>
                    <a:pt x="7143" y="23122"/>
                  </a:moveTo>
                  <a:lnTo>
                    <a:pt x="6263" y="23122"/>
                  </a:lnTo>
                  <a:lnTo>
                    <a:pt x="6263" y="23855"/>
                  </a:lnTo>
                  <a:lnTo>
                    <a:pt x="7143" y="23855"/>
                  </a:lnTo>
                  <a:close/>
                  <a:moveTo>
                    <a:pt x="8184" y="23122"/>
                  </a:moveTo>
                  <a:lnTo>
                    <a:pt x="7484" y="23122"/>
                  </a:lnTo>
                  <a:lnTo>
                    <a:pt x="7484" y="23855"/>
                  </a:lnTo>
                  <a:lnTo>
                    <a:pt x="8184" y="23855"/>
                  </a:lnTo>
                  <a:close/>
                  <a:moveTo>
                    <a:pt x="9144" y="23122"/>
                  </a:moveTo>
                  <a:lnTo>
                    <a:pt x="8444" y="23122"/>
                  </a:lnTo>
                  <a:lnTo>
                    <a:pt x="8444" y="23855"/>
                  </a:lnTo>
                  <a:lnTo>
                    <a:pt x="9144" y="23855"/>
                  </a:lnTo>
                  <a:close/>
                  <a:moveTo>
                    <a:pt x="15345" y="23122"/>
                  </a:moveTo>
                  <a:lnTo>
                    <a:pt x="9405" y="23122"/>
                  </a:lnTo>
                  <a:lnTo>
                    <a:pt x="9405" y="23855"/>
                  </a:lnTo>
                  <a:lnTo>
                    <a:pt x="15345" y="23855"/>
                  </a:lnTo>
                  <a:close/>
                  <a:moveTo>
                    <a:pt x="699" y="25070"/>
                  </a:moveTo>
                  <a:lnTo>
                    <a:pt x="1" y="25070"/>
                  </a:lnTo>
                  <a:lnTo>
                    <a:pt x="1" y="24338"/>
                  </a:lnTo>
                  <a:lnTo>
                    <a:pt x="701" y="24338"/>
                  </a:lnTo>
                  <a:lnTo>
                    <a:pt x="701" y="25070"/>
                  </a:lnTo>
                  <a:close/>
                  <a:moveTo>
                    <a:pt x="5885" y="24337"/>
                  </a:moveTo>
                  <a:lnTo>
                    <a:pt x="1101" y="24337"/>
                  </a:lnTo>
                  <a:lnTo>
                    <a:pt x="1101" y="25069"/>
                  </a:lnTo>
                  <a:lnTo>
                    <a:pt x="5885" y="25069"/>
                  </a:lnTo>
                  <a:close/>
                  <a:moveTo>
                    <a:pt x="7143" y="24337"/>
                  </a:moveTo>
                  <a:lnTo>
                    <a:pt x="6263" y="24337"/>
                  </a:lnTo>
                  <a:lnTo>
                    <a:pt x="6263" y="25069"/>
                  </a:lnTo>
                  <a:lnTo>
                    <a:pt x="7143" y="25069"/>
                  </a:lnTo>
                  <a:close/>
                  <a:moveTo>
                    <a:pt x="10169" y="24337"/>
                  </a:moveTo>
                  <a:lnTo>
                    <a:pt x="9469" y="24337"/>
                  </a:lnTo>
                  <a:lnTo>
                    <a:pt x="9469" y="25069"/>
                  </a:lnTo>
                  <a:lnTo>
                    <a:pt x="10169" y="25069"/>
                  </a:lnTo>
                  <a:close/>
                  <a:moveTo>
                    <a:pt x="11128" y="24337"/>
                  </a:moveTo>
                  <a:lnTo>
                    <a:pt x="10429" y="24337"/>
                  </a:lnTo>
                  <a:lnTo>
                    <a:pt x="10429" y="25069"/>
                  </a:lnTo>
                  <a:lnTo>
                    <a:pt x="11128" y="25069"/>
                  </a:lnTo>
                  <a:close/>
                  <a:moveTo>
                    <a:pt x="15345" y="24337"/>
                  </a:moveTo>
                  <a:lnTo>
                    <a:pt x="12200" y="24337"/>
                  </a:lnTo>
                  <a:lnTo>
                    <a:pt x="12200" y="25069"/>
                  </a:lnTo>
                  <a:lnTo>
                    <a:pt x="15345" y="25069"/>
                  </a:lnTo>
                  <a:close/>
                  <a:moveTo>
                    <a:pt x="6201" y="17666"/>
                  </a:moveTo>
                  <a:lnTo>
                    <a:pt x="15345" y="17666"/>
                  </a:lnTo>
                  <a:lnTo>
                    <a:pt x="15345" y="18398"/>
                  </a:lnTo>
                  <a:lnTo>
                    <a:pt x="6201" y="18398"/>
                  </a:lnTo>
                  <a:close/>
                  <a:moveTo>
                    <a:pt x="4954" y="18400"/>
                  </a:moveTo>
                  <a:lnTo>
                    <a:pt x="5654" y="18400"/>
                  </a:lnTo>
                  <a:lnTo>
                    <a:pt x="5654" y="17667"/>
                  </a:lnTo>
                  <a:lnTo>
                    <a:pt x="4954" y="17667"/>
                  </a:lnTo>
                  <a:close/>
                  <a:moveTo>
                    <a:pt x="3870" y="18400"/>
                  </a:moveTo>
                  <a:lnTo>
                    <a:pt x="4569" y="18400"/>
                  </a:lnTo>
                  <a:lnTo>
                    <a:pt x="4569" y="17667"/>
                  </a:lnTo>
                  <a:lnTo>
                    <a:pt x="3870" y="17667"/>
                  </a:lnTo>
                  <a:close/>
                  <a:moveTo>
                    <a:pt x="2784" y="18400"/>
                  </a:moveTo>
                  <a:lnTo>
                    <a:pt x="3484" y="18400"/>
                  </a:lnTo>
                  <a:lnTo>
                    <a:pt x="3484" y="17667"/>
                  </a:lnTo>
                  <a:lnTo>
                    <a:pt x="2784" y="17667"/>
                  </a:lnTo>
                  <a:close/>
                  <a:moveTo>
                    <a:pt x="11928" y="21193"/>
                  </a:moveTo>
                  <a:lnTo>
                    <a:pt x="2784" y="21193"/>
                  </a:lnTo>
                  <a:lnTo>
                    <a:pt x="2784" y="20460"/>
                  </a:lnTo>
                  <a:lnTo>
                    <a:pt x="11928" y="20460"/>
                  </a:lnTo>
                  <a:close/>
                  <a:moveTo>
                    <a:pt x="13174" y="20460"/>
                  </a:moveTo>
                  <a:lnTo>
                    <a:pt x="12475" y="20460"/>
                  </a:lnTo>
                  <a:lnTo>
                    <a:pt x="12475" y="21191"/>
                  </a:lnTo>
                  <a:lnTo>
                    <a:pt x="13174" y="21191"/>
                  </a:lnTo>
                  <a:close/>
                  <a:moveTo>
                    <a:pt x="14259" y="20460"/>
                  </a:moveTo>
                  <a:lnTo>
                    <a:pt x="13559" y="20460"/>
                  </a:lnTo>
                  <a:lnTo>
                    <a:pt x="13559" y="21191"/>
                  </a:lnTo>
                  <a:lnTo>
                    <a:pt x="14259" y="21191"/>
                  </a:lnTo>
                  <a:close/>
                  <a:moveTo>
                    <a:pt x="15345" y="20460"/>
                  </a:moveTo>
                  <a:lnTo>
                    <a:pt x="14645" y="20460"/>
                  </a:lnTo>
                  <a:lnTo>
                    <a:pt x="14645" y="21191"/>
                  </a:lnTo>
                  <a:lnTo>
                    <a:pt x="15345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4"/>
            <p:cNvSpPr/>
            <p:nvPr/>
          </p:nvSpPr>
          <p:spPr>
            <a:xfrm>
              <a:off x="8209816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4"/>
            <p:cNvSpPr/>
            <p:nvPr/>
          </p:nvSpPr>
          <p:spPr>
            <a:xfrm>
              <a:off x="8053000" y="2479557"/>
              <a:ext cx="1169287" cy="2237129"/>
            </a:xfrm>
            <a:custGeom>
              <a:avLst/>
              <a:gdLst/>
              <a:ahLst/>
              <a:cxnLst/>
              <a:rect l="l" t="t" r="r" b="b"/>
              <a:pathLst>
                <a:path w="29392" h="56234" extrusionOk="0">
                  <a:moveTo>
                    <a:pt x="14695" y="1"/>
                  </a:moveTo>
                  <a:cubicBezTo>
                    <a:pt x="6576" y="1"/>
                    <a:pt x="0" y="24750"/>
                    <a:pt x="0" y="55276"/>
                  </a:cubicBezTo>
                  <a:cubicBezTo>
                    <a:pt x="0" y="55596"/>
                    <a:pt x="0" y="55917"/>
                    <a:pt x="5" y="56233"/>
                  </a:cubicBezTo>
                  <a:lnTo>
                    <a:pt x="6562" y="56233"/>
                  </a:lnTo>
                  <a:cubicBezTo>
                    <a:pt x="6559" y="55914"/>
                    <a:pt x="6559" y="55597"/>
                    <a:pt x="6559" y="55276"/>
                  </a:cubicBezTo>
                  <a:cubicBezTo>
                    <a:pt x="6559" y="32910"/>
                    <a:pt x="10202" y="14777"/>
                    <a:pt x="14696" y="14777"/>
                  </a:cubicBezTo>
                  <a:cubicBezTo>
                    <a:pt x="19190" y="14777"/>
                    <a:pt x="22829" y="32910"/>
                    <a:pt x="22829" y="55276"/>
                  </a:cubicBezTo>
                  <a:cubicBezTo>
                    <a:pt x="22829" y="55596"/>
                    <a:pt x="22829" y="55912"/>
                    <a:pt x="22825" y="56233"/>
                  </a:cubicBezTo>
                  <a:lnTo>
                    <a:pt x="29387" y="56233"/>
                  </a:lnTo>
                  <a:cubicBezTo>
                    <a:pt x="29392" y="55917"/>
                    <a:pt x="29392" y="55597"/>
                    <a:pt x="29392" y="55276"/>
                  </a:cubicBezTo>
                  <a:cubicBezTo>
                    <a:pt x="29390" y="24750"/>
                    <a:pt x="22809" y="1"/>
                    <a:pt x="146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4"/>
            <p:cNvSpPr/>
            <p:nvPr/>
          </p:nvSpPr>
          <p:spPr>
            <a:xfrm>
              <a:off x="8257990" y="2917821"/>
              <a:ext cx="759209" cy="1798845"/>
            </a:xfrm>
            <a:custGeom>
              <a:avLst/>
              <a:gdLst/>
              <a:ahLst/>
              <a:cxnLst/>
              <a:rect l="l" t="t" r="r" b="b"/>
              <a:pathLst>
                <a:path w="19084" h="45217" extrusionOk="0">
                  <a:moveTo>
                    <a:pt x="9542" y="0"/>
                  </a:moveTo>
                  <a:cubicBezTo>
                    <a:pt x="4270" y="0"/>
                    <a:pt x="1" y="19817"/>
                    <a:pt x="1" y="44259"/>
                  </a:cubicBezTo>
                  <a:cubicBezTo>
                    <a:pt x="1" y="44579"/>
                    <a:pt x="1" y="44900"/>
                    <a:pt x="4" y="45216"/>
                  </a:cubicBezTo>
                  <a:lnTo>
                    <a:pt x="1408" y="45216"/>
                  </a:lnTo>
                  <a:cubicBezTo>
                    <a:pt x="1403" y="44897"/>
                    <a:pt x="1403" y="44580"/>
                    <a:pt x="1403" y="44259"/>
                  </a:cubicBezTo>
                  <a:cubicBezTo>
                    <a:pt x="1403" y="21893"/>
                    <a:pt x="5048" y="3760"/>
                    <a:pt x="9542" y="3760"/>
                  </a:cubicBezTo>
                  <a:cubicBezTo>
                    <a:pt x="14035" y="3760"/>
                    <a:pt x="17675" y="21893"/>
                    <a:pt x="17675" y="44259"/>
                  </a:cubicBezTo>
                  <a:cubicBezTo>
                    <a:pt x="17675" y="44579"/>
                    <a:pt x="17675" y="44895"/>
                    <a:pt x="17671" y="45216"/>
                  </a:cubicBezTo>
                  <a:lnTo>
                    <a:pt x="19079" y="45216"/>
                  </a:lnTo>
                  <a:cubicBezTo>
                    <a:pt x="19083" y="44900"/>
                    <a:pt x="19083" y="44580"/>
                    <a:pt x="19083" y="44259"/>
                  </a:cubicBezTo>
                  <a:cubicBezTo>
                    <a:pt x="19083" y="19816"/>
                    <a:pt x="14810" y="0"/>
                    <a:pt x="9542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4"/>
            <p:cNvSpPr/>
            <p:nvPr/>
          </p:nvSpPr>
          <p:spPr>
            <a:xfrm>
              <a:off x="8637617" y="3243466"/>
              <a:ext cx="868452" cy="1447526"/>
            </a:xfrm>
            <a:custGeom>
              <a:avLst/>
              <a:gdLst/>
              <a:ahLst/>
              <a:cxnLst/>
              <a:rect l="l" t="t" r="r" b="b"/>
              <a:pathLst>
                <a:path w="21830" h="36386" extrusionOk="0">
                  <a:moveTo>
                    <a:pt x="10915" y="1"/>
                  </a:moveTo>
                  <a:cubicBezTo>
                    <a:pt x="4885" y="1"/>
                    <a:pt x="0" y="16014"/>
                    <a:pt x="0" y="35766"/>
                  </a:cubicBezTo>
                  <a:cubicBezTo>
                    <a:pt x="0" y="35973"/>
                    <a:pt x="0" y="36181"/>
                    <a:pt x="2" y="36385"/>
                  </a:cubicBezTo>
                  <a:lnTo>
                    <a:pt x="4873" y="36385"/>
                  </a:lnTo>
                  <a:cubicBezTo>
                    <a:pt x="4870" y="36178"/>
                    <a:pt x="4870" y="35973"/>
                    <a:pt x="4870" y="35766"/>
                  </a:cubicBezTo>
                  <a:cubicBezTo>
                    <a:pt x="4870" y="21294"/>
                    <a:pt x="7577" y="9562"/>
                    <a:pt x="10915" y="9562"/>
                  </a:cubicBezTo>
                  <a:cubicBezTo>
                    <a:pt x="14251" y="9562"/>
                    <a:pt x="16956" y="21294"/>
                    <a:pt x="16956" y="35766"/>
                  </a:cubicBezTo>
                  <a:cubicBezTo>
                    <a:pt x="16956" y="35973"/>
                    <a:pt x="16956" y="36178"/>
                    <a:pt x="16953" y="36385"/>
                  </a:cubicBezTo>
                  <a:lnTo>
                    <a:pt x="21826" y="36385"/>
                  </a:lnTo>
                  <a:cubicBezTo>
                    <a:pt x="21829" y="36181"/>
                    <a:pt x="21829" y="35973"/>
                    <a:pt x="21829" y="35766"/>
                  </a:cubicBezTo>
                  <a:cubicBezTo>
                    <a:pt x="21829" y="16014"/>
                    <a:pt x="16941" y="1"/>
                    <a:pt x="109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4"/>
            <p:cNvSpPr/>
            <p:nvPr/>
          </p:nvSpPr>
          <p:spPr>
            <a:xfrm>
              <a:off x="8789858" y="3527023"/>
              <a:ext cx="563917" cy="1163917"/>
            </a:xfrm>
            <a:custGeom>
              <a:avLst/>
              <a:gdLst/>
              <a:ahLst/>
              <a:cxnLst/>
              <a:rect l="l" t="t" r="r" b="b"/>
              <a:pathLst>
                <a:path w="14175" h="29257" extrusionOk="0">
                  <a:moveTo>
                    <a:pt x="7088" y="0"/>
                  </a:moveTo>
                  <a:cubicBezTo>
                    <a:pt x="3171" y="0"/>
                    <a:pt x="1" y="12822"/>
                    <a:pt x="1" y="28637"/>
                  </a:cubicBezTo>
                  <a:cubicBezTo>
                    <a:pt x="1" y="28844"/>
                    <a:pt x="1" y="29052"/>
                    <a:pt x="3" y="29256"/>
                  </a:cubicBezTo>
                  <a:lnTo>
                    <a:pt x="1045" y="29256"/>
                  </a:lnTo>
                  <a:cubicBezTo>
                    <a:pt x="1042" y="29049"/>
                    <a:pt x="1042" y="28844"/>
                    <a:pt x="1042" y="28637"/>
                  </a:cubicBezTo>
                  <a:cubicBezTo>
                    <a:pt x="1042" y="14165"/>
                    <a:pt x="3749" y="2433"/>
                    <a:pt x="7087" y="2433"/>
                  </a:cubicBezTo>
                  <a:cubicBezTo>
                    <a:pt x="10423" y="2433"/>
                    <a:pt x="13128" y="14165"/>
                    <a:pt x="13128" y="28637"/>
                  </a:cubicBezTo>
                  <a:cubicBezTo>
                    <a:pt x="13128" y="28844"/>
                    <a:pt x="13128" y="29049"/>
                    <a:pt x="13124" y="29256"/>
                  </a:cubicBezTo>
                  <a:lnTo>
                    <a:pt x="14170" y="29256"/>
                  </a:lnTo>
                  <a:cubicBezTo>
                    <a:pt x="14173" y="29052"/>
                    <a:pt x="14173" y="28844"/>
                    <a:pt x="14173" y="28637"/>
                  </a:cubicBezTo>
                  <a:cubicBezTo>
                    <a:pt x="14174" y="12823"/>
                    <a:pt x="11000" y="0"/>
                    <a:pt x="7088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4"/>
            <p:cNvSpPr/>
            <p:nvPr/>
          </p:nvSpPr>
          <p:spPr>
            <a:xfrm>
              <a:off x="7666492" y="3684475"/>
              <a:ext cx="100888" cy="435937"/>
            </a:xfrm>
            <a:custGeom>
              <a:avLst/>
              <a:gdLst/>
              <a:ahLst/>
              <a:cxnLst/>
              <a:rect l="l" t="t" r="r" b="b"/>
              <a:pathLst>
                <a:path w="2536" h="10958" extrusionOk="0">
                  <a:moveTo>
                    <a:pt x="2535" y="1266"/>
                  </a:moveTo>
                  <a:cubicBezTo>
                    <a:pt x="2535" y="567"/>
                    <a:pt x="1968" y="0"/>
                    <a:pt x="1268" y="0"/>
                  </a:cubicBezTo>
                  <a:cubicBezTo>
                    <a:pt x="568" y="0"/>
                    <a:pt x="1" y="567"/>
                    <a:pt x="1" y="1266"/>
                  </a:cubicBezTo>
                  <a:cubicBezTo>
                    <a:pt x="1" y="1930"/>
                    <a:pt x="513" y="2468"/>
                    <a:pt x="1163" y="2523"/>
                  </a:cubicBezTo>
                  <a:lnTo>
                    <a:pt x="474" y="10957"/>
                  </a:lnTo>
                  <a:lnTo>
                    <a:pt x="2060" y="10957"/>
                  </a:lnTo>
                  <a:lnTo>
                    <a:pt x="1372" y="2523"/>
                  </a:lnTo>
                  <a:cubicBezTo>
                    <a:pt x="2023" y="2467"/>
                    <a:pt x="2535" y="1930"/>
                    <a:pt x="2535" y="126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4"/>
            <p:cNvSpPr/>
            <p:nvPr/>
          </p:nvSpPr>
          <p:spPr>
            <a:xfrm>
              <a:off x="7357475" y="4033232"/>
              <a:ext cx="719029" cy="719029"/>
            </a:xfrm>
            <a:custGeom>
              <a:avLst/>
              <a:gdLst/>
              <a:ahLst/>
              <a:cxnLst/>
              <a:rect l="l" t="t" r="r" b="b"/>
              <a:pathLst>
                <a:path w="18074" h="18074" extrusionOk="0">
                  <a:moveTo>
                    <a:pt x="18073" y="9037"/>
                  </a:moveTo>
                  <a:cubicBezTo>
                    <a:pt x="18073" y="11434"/>
                    <a:pt x="17121" y="13732"/>
                    <a:pt x="15426" y="15426"/>
                  </a:cubicBezTo>
                  <a:cubicBezTo>
                    <a:pt x="13732" y="17121"/>
                    <a:pt x="11434" y="18073"/>
                    <a:pt x="9037" y="18073"/>
                  </a:cubicBezTo>
                  <a:cubicBezTo>
                    <a:pt x="6641" y="18073"/>
                    <a:pt x="4342" y="17121"/>
                    <a:pt x="2647" y="15426"/>
                  </a:cubicBezTo>
                  <a:cubicBezTo>
                    <a:pt x="952" y="13732"/>
                    <a:pt x="0" y="11434"/>
                    <a:pt x="0" y="9037"/>
                  </a:cubicBezTo>
                  <a:cubicBezTo>
                    <a:pt x="0" y="6640"/>
                    <a:pt x="952" y="4342"/>
                    <a:pt x="2647" y="2647"/>
                  </a:cubicBezTo>
                  <a:cubicBezTo>
                    <a:pt x="4342" y="952"/>
                    <a:pt x="6641" y="0"/>
                    <a:pt x="9037" y="0"/>
                  </a:cubicBezTo>
                  <a:cubicBezTo>
                    <a:pt x="11434" y="0"/>
                    <a:pt x="13732" y="952"/>
                    <a:pt x="15426" y="2647"/>
                  </a:cubicBezTo>
                  <a:cubicBezTo>
                    <a:pt x="17121" y="4342"/>
                    <a:pt x="18073" y="6640"/>
                    <a:pt x="18073" y="9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4"/>
            <p:cNvSpPr/>
            <p:nvPr/>
          </p:nvSpPr>
          <p:spPr>
            <a:xfrm>
              <a:off x="7357475" y="4339901"/>
              <a:ext cx="718989" cy="105623"/>
            </a:xfrm>
            <a:custGeom>
              <a:avLst/>
              <a:gdLst/>
              <a:ahLst/>
              <a:cxnLst/>
              <a:rect l="l" t="t" r="r" b="b"/>
              <a:pathLst>
                <a:path w="18073" h="2655" extrusionOk="0">
                  <a:moveTo>
                    <a:pt x="0" y="1328"/>
                  </a:moveTo>
                  <a:cubicBezTo>
                    <a:pt x="0" y="1778"/>
                    <a:pt x="35" y="2221"/>
                    <a:pt x="98" y="2654"/>
                  </a:cubicBezTo>
                  <a:lnTo>
                    <a:pt x="17974" y="2654"/>
                  </a:lnTo>
                  <a:cubicBezTo>
                    <a:pt x="18039" y="2221"/>
                    <a:pt x="18072" y="1779"/>
                    <a:pt x="18072" y="1328"/>
                  </a:cubicBezTo>
                  <a:cubicBezTo>
                    <a:pt x="18072" y="878"/>
                    <a:pt x="18039" y="434"/>
                    <a:pt x="17974" y="1"/>
                  </a:cubicBezTo>
                  <a:lnTo>
                    <a:pt x="98" y="1"/>
                  </a:lnTo>
                  <a:cubicBezTo>
                    <a:pt x="35" y="435"/>
                    <a:pt x="0" y="878"/>
                    <a:pt x="0" y="132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4"/>
            <p:cNvSpPr/>
            <p:nvPr/>
          </p:nvSpPr>
          <p:spPr>
            <a:xfrm>
              <a:off x="8338029" y="3921607"/>
              <a:ext cx="73717" cy="318618"/>
            </a:xfrm>
            <a:custGeom>
              <a:avLst/>
              <a:gdLst/>
              <a:ahLst/>
              <a:cxnLst/>
              <a:rect l="l" t="t" r="r" b="b"/>
              <a:pathLst>
                <a:path w="1853" h="8009" extrusionOk="0">
                  <a:moveTo>
                    <a:pt x="1852" y="927"/>
                  </a:moveTo>
                  <a:cubicBezTo>
                    <a:pt x="1852" y="416"/>
                    <a:pt x="1438" y="1"/>
                    <a:pt x="926" y="1"/>
                  </a:cubicBezTo>
                  <a:cubicBezTo>
                    <a:pt x="415" y="1"/>
                    <a:pt x="0" y="416"/>
                    <a:pt x="0" y="927"/>
                  </a:cubicBezTo>
                  <a:cubicBezTo>
                    <a:pt x="0" y="1412"/>
                    <a:pt x="375" y="1805"/>
                    <a:pt x="848" y="1846"/>
                  </a:cubicBezTo>
                  <a:lnTo>
                    <a:pt x="346" y="8008"/>
                  </a:lnTo>
                  <a:lnTo>
                    <a:pt x="1504" y="8008"/>
                  </a:lnTo>
                  <a:lnTo>
                    <a:pt x="1001" y="1846"/>
                  </a:lnTo>
                  <a:cubicBezTo>
                    <a:pt x="1478" y="1805"/>
                    <a:pt x="1852" y="1412"/>
                    <a:pt x="1852" y="92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4"/>
            <p:cNvSpPr/>
            <p:nvPr/>
          </p:nvSpPr>
          <p:spPr>
            <a:xfrm>
              <a:off x="8112194" y="4176602"/>
              <a:ext cx="525368" cy="525368"/>
            </a:xfrm>
            <a:custGeom>
              <a:avLst/>
              <a:gdLst/>
              <a:ahLst/>
              <a:cxnLst/>
              <a:rect l="l" t="t" r="r" b="b"/>
              <a:pathLst>
                <a:path w="13206" h="13206" extrusionOk="0">
                  <a:moveTo>
                    <a:pt x="13206" y="6603"/>
                  </a:moveTo>
                  <a:cubicBezTo>
                    <a:pt x="13206" y="8354"/>
                    <a:pt x="12511" y="10035"/>
                    <a:pt x="11273" y="11273"/>
                  </a:cubicBezTo>
                  <a:cubicBezTo>
                    <a:pt x="10035" y="12511"/>
                    <a:pt x="8354" y="13206"/>
                    <a:pt x="6603" y="13206"/>
                  </a:cubicBezTo>
                  <a:cubicBezTo>
                    <a:pt x="4852" y="13206"/>
                    <a:pt x="3173" y="12511"/>
                    <a:pt x="1935" y="11273"/>
                  </a:cubicBezTo>
                  <a:cubicBezTo>
                    <a:pt x="696" y="10035"/>
                    <a:pt x="0" y="8354"/>
                    <a:pt x="0" y="6603"/>
                  </a:cubicBezTo>
                  <a:cubicBezTo>
                    <a:pt x="0" y="4852"/>
                    <a:pt x="696" y="3173"/>
                    <a:pt x="1935" y="1934"/>
                  </a:cubicBezTo>
                  <a:cubicBezTo>
                    <a:pt x="3173" y="696"/>
                    <a:pt x="4852" y="0"/>
                    <a:pt x="6603" y="0"/>
                  </a:cubicBezTo>
                  <a:cubicBezTo>
                    <a:pt x="8354" y="0"/>
                    <a:pt x="10035" y="696"/>
                    <a:pt x="11273" y="1934"/>
                  </a:cubicBezTo>
                  <a:cubicBezTo>
                    <a:pt x="12511" y="3173"/>
                    <a:pt x="13206" y="4852"/>
                    <a:pt x="13206" y="6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4"/>
            <p:cNvSpPr/>
            <p:nvPr/>
          </p:nvSpPr>
          <p:spPr>
            <a:xfrm>
              <a:off x="8112194" y="4400726"/>
              <a:ext cx="525487" cy="77138"/>
            </a:xfrm>
            <a:custGeom>
              <a:avLst/>
              <a:gdLst/>
              <a:ahLst/>
              <a:cxnLst/>
              <a:rect l="l" t="t" r="r" b="b"/>
              <a:pathLst>
                <a:path w="13209" h="1939" extrusionOk="0">
                  <a:moveTo>
                    <a:pt x="0" y="969"/>
                  </a:moveTo>
                  <a:cubicBezTo>
                    <a:pt x="0" y="1298"/>
                    <a:pt x="25" y="1623"/>
                    <a:pt x="72" y="1939"/>
                  </a:cubicBezTo>
                  <a:lnTo>
                    <a:pt x="13136" y="1939"/>
                  </a:lnTo>
                  <a:cubicBezTo>
                    <a:pt x="13183" y="1623"/>
                    <a:pt x="13208" y="1298"/>
                    <a:pt x="13208" y="969"/>
                  </a:cubicBezTo>
                  <a:cubicBezTo>
                    <a:pt x="13208" y="640"/>
                    <a:pt x="13183" y="317"/>
                    <a:pt x="13136" y="0"/>
                  </a:cubicBezTo>
                  <a:lnTo>
                    <a:pt x="72" y="0"/>
                  </a:lnTo>
                  <a:cubicBezTo>
                    <a:pt x="25" y="317"/>
                    <a:pt x="0" y="640"/>
                    <a:pt x="0" y="9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4"/>
            <p:cNvSpPr/>
            <p:nvPr/>
          </p:nvSpPr>
          <p:spPr>
            <a:xfrm>
              <a:off x="9701909" y="1460097"/>
              <a:ext cx="89391" cy="1380970"/>
            </a:xfrm>
            <a:custGeom>
              <a:avLst/>
              <a:gdLst/>
              <a:ahLst/>
              <a:cxnLst/>
              <a:rect l="l" t="t" r="r" b="b"/>
              <a:pathLst>
                <a:path w="2247" h="34713" extrusionOk="0">
                  <a:moveTo>
                    <a:pt x="2246" y="34712"/>
                  </a:moveTo>
                  <a:lnTo>
                    <a:pt x="1" y="34712"/>
                  </a:lnTo>
                  <a:lnTo>
                    <a:pt x="112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4"/>
            <p:cNvSpPr/>
            <p:nvPr/>
          </p:nvSpPr>
          <p:spPr>
            <a:xfrm>
              <a:off x="9004952" y="3086412"/>
              <a:ext cx="1483370" cy="1594801"/>
            </a:xfrm>
            <a:custGeom>
              <a:avLst/>
              <a:gdLst/>
              <a:ahLst/>
              <a:cxnLst/>
              <a:rect l="l" t="t" r="r" b="b"/>
              <a:pathLst>
                <a:path w="37287" h="40088" extrusionOk="0">
                  <a:moveTo>
                    <a:pt x="37287" y="0"/>
                  </a:moveTo>
                  <a:cubicBezTo>
                    <a:pt x="21507" y="0"/>
                    <a:pt x="21024" y="11245"/>
                    <a:pt x="21024" y="40088"/>
                  </a:cubicBezTo>
                  <a:lnTo>
                    <a:pt x="16263" y="40088"/>
                  </a:lnTo>
                  <a:cubicBezTo>
                    <a:pt x="16263" y="11246"/>
                    <a:pt x="15780" y="0"/>
                    <a:pt x="0" y="0"/>
                  </a:cubicBezTo>
                  <a:lnTo>
                    <a:pt x="3728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4"/>
            <p:cNvSpPr/>
            <p:nvPr/>
          </p:nvSpPr>
          <p:spPr>
            <a:xfrm>
              <a:off x="9004912" y="2772979"/>
              <a:ext cx="1483410" cy="313486"/>
            </a:xfrm>
            <a:custGeom>
              <a:avLst/>
              <a:gdLst/>
              <a:ahLst/>
              <a:cxnLst/>
              <a:rect l="l" t="t" r="r" b="b"/>
              <a:pathLst>
                <a:path w="37288" h="7880" extrusionOk="0">
                  <a:moveTo>
                    <a:pt x="37288" y="7879"/>
                  </a:moveTo>
                  <a:cubicBezTo>
                    <a:pt x="37288" y="5296"/>
                    <a:pt x="31534" y="1"/>
                    <a:pt x="18643" y="1"/>
                  </a:cubicBezTo>
                  <a:cubicBezTo>
                    <a:pt x="5754" y="1"/>
                    <a:pt x="0" y="5349"/>
                    <a:pt x="0" y="787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4"/>
            <p:cNvSpPr/>
            <p:nvPr/>
          </p:nvSpPr>
          <p:spPr>
            <a:xfrm>
              <a:off x="9440788" y="1986316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5"/>
                    <a:pt x="14563" y="11680"/>
                    <a:pt x="13122" y="13122"/>
                  </a:cubicBezTo>
                  <a:cubicBezTo>
                    <a:pt x="11681" y="14563"/>
                    <a:pt x="9726" y="15374"/>
                    <a:pt x="7686" y="15374"/>
                  </a:cubicBezTo>
                  <a:cubicBezTo>
                    <a:pt x="5648" y="15374"/>
                    <a:pt x="3693" y="14563"/>
                    <a:pt x="2251" y="13122"/>
                  </a:cubicBezTo>
                  <a:cubicBezTo>
                    <a:pt x="810" y="11680"/>
                    <a:pt x="0" y="9725"/>
                    <a:pt x="0" y="7687"/>
                  </a:cubicBezTo>
                  <a:cubicBezTo>
                    <a:pt x="0" y="5648"/>
                    <a:pt x="810" y="3693"/>
                    <a:pt x="2251" y="2251"/>
                  </a:cubicBezTo>
                  <a:cubicBezTo>
                    <a:pt x="3693" y="810"/>
                    <a:pt x="5648" y="1"/>
                    <a:pt x="7686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3" y="3693"/>
                    <a:pt x="15373" y="5648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4"/>
            <p:cNvSpPr/>
            <p:nvPr/>
          </p:nvSpPr>
          <p:spPr>
            <a:xfrm>
              <a:off x="9440788" y="2247198"/>
              <a:ext cx="611616" cy="89789"/>
            </a:xfrm>
            <a:custGeom>
              <a:avLst/>
              <a:gdLst/>
              <a:ahLst/>
              <a:cxnLst/>
              <a:rect l="l" t="t" r="r" b="b"/>
              <a:pathLst>
                <a:path w="15374" h="2257" extrusionOk="0">
                  <a:moveTo>
                    <a:pt x="0" y="1129"/>
                  </a:moveTo>
                  <a:cubicBezTo>
                    <a:pt x="0" y="1513"/>
                    <a:pt x="28" y="1888"/>
                    <a:pt x="84" y="2256"/>
                  </a:cubicBezTo>
                  <a:lnTo>
                    <a:pt x="15290" y="2256"/>
                  </a:lnTo>
                  <a:cubicBezTo>
                    <a:pt x="15344" y="1888"/>
                    <a:pt x="15373" y="1511"/>
                    <a:pt x="15373" y="1129"/>
                  </a:cubicBezTo>
                  <a:cubicBezTo>
                    <a:pt x="15373" y="745"/>
                    <a:pt x="15344" y="369"/>
                    <a:pt x="15290" y="1"/>
                  </a:cubicBezTo>
                  <a:lnTo>
                    <a:pt x="84" y="1"/>
                  </a:lnTo>
                  <a:cubicBezTo>
                    <a:pt x="31" y="369"/>
                    <a:pt x="0" y="745"/>
                    <a:pt x="0" y="112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4"/>
            <p:cNvSpPr/>
            <p:nvPr/>
          </p:nvSpPr>
          <p:spPr>
            <a:xfrm>
              <a:off x="9111365" y="2979799"/>
              <a:ext cx="1236679" cy="66874"/>
            </a:xfrm>
            <a:custGeom>
              <a:avLst/>
              <a:gdLst/>
              <a:ahLst/>
              <a:cxnLst/>
              <a:rect l="l" t="t" r="r" b="b"/>
              <a:pathLst>
                <a:path w="31086" h="1681" extrusionOk="0">
                  <a:moveTo>
                    <a:pt x="1108" y="841"/>
                  </a:moveTo>
                  <a:cubicBezTo>
                    <a:pt x="1108" y="1305"/>
                    <a:pt x="860" y="1680"/>
                    <a:pt x="555" y="1680"/>
                  </a:cubicBezTo>
                  <a:cubicBezTo>
                    <a:pt x="249" y="1680"/>
                    <a:pt x="0" y="1305"/>
                    <a:pt x="0" y="841"/>
                  </a:cubicBezTo>
                  <a:cubicBezTo>
                    <a:pt x="0" y="376"/>
                    <a:pt x="249" y="0"/>
                    <a:pt x="555" y="0"/>
                  </a:cubicBezTo>
                  <a:cubicBezTo>
                    <a:pt x="860" y="0"/>
                    <a:pt x="1108" y="376"/>
                    <a:pt x="1108" y="841"/>
                  </a:cubicBezTo>
                  <a:close/>
                  <a:moveTo>
                    <a:pt x="3279" y="1680"/>
                  </a:moveTo>
                  <a:cubicBezTo>
                    <a:pt x="3585" y="1680"/>
                    <a:pt x="3833" y="1305"/>
                    <a:pt x="3833" y="841"/>
                  </a:cubicBezTo>
                  <a:cubicBezTo>
                    <a:pt x="3833" y="376"/>
                    <a:pt x="3585" y="0"/>
                    <a:pt x="3279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0"/>
                    <a:pt x="3279" y="1680"/>
                  </a:cubicBezTo>
                  <a:close/>
                  <a:moveTo>
                    <a:pt x="6005" y="1680"/>
                  </a:moveTo>
                  <a:cubicBezTo>
                    <a:pt x="6311" y="1680"/>
                    <a:pt x="6559" y="1305"/>
                    <a:pt x="6559" y="841"/>
                  </a:cubicBezTo>
                  <a:cubicBezTo>
                    <a:pt x="6559" y="376"/>
                    <a:pt x="6311" y="0"/>
                    <a:pt x="6005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0" y="1305"/>
                    <a:pt x="5698" y="1680"/>
                    <a:pt x="6005" y="1680"/>
                  </a:cubicBezTo>
                  <a:close/>
                  <a:moveTo>
                    <a:pt x="8730" y="1680"/>
                  </a:moveTo>
                  <a:cubicBezTo>
                    <a:pt x="9036" y="1680"/>
                    <a:pt x="9284" y="1305"/>
                    <a:pt x="9284" y="841"/>
                  </a:cubicBezTo>
                  <a:cubicBezTo>
                    <a:pt x="9284" y="376"/>
                    <a:pt x="9036" y="0"/>
                    <a:pt x="8730" y="0"/>
                  </a:cubicBezTo>
                  <a:cubicBezTo>
                    <a:pt x="8424" y="0"/>
                    <a:pt x="8176" y="376"/>
                    <a:pt x="8176" y="841"/>
                  </a:cubicBezTo>
                  <a:cubicBezTo>
                    <a:pt x="8176" y="1305"/>
                    <a:pt x="8424" y="1680"/>
                    <a:pt x="8730" y="1680"/>
                  </a:cubicBezTo>
                  <a:close/>
                  <a:moveTo>
                    <a:pt x="11455" y="1680"/>
                  </a:moveTo>
                  <a:cubicBezTo>
                    <a:pt x="11761" y="1680"/>
                    <a:pt x="12008" y="1305"/>
                    <a:pt x="12008" y="841"/>
                  </a:cubicBezTo>
                  <a:cubicBezTo>
                    <a:pt x="12008" y="376"/>
                    <a:pt x="11761" y="0"/>
                    <a:pt x="11455" y="0"/>
                  </a:cubicBezTo>
                  <a:cubicBezTo>
                    <a:pt x="11149" y="0"/>
                    <a:pt x="10900" y="376"/>
                    <a:pt x="10900" y="841"/>
                  </a:cubicBezTo>
                  <a:cubicBezTo>
                    <a:pt x="10900" y="1305"/>
                    <a:pt x="11149" y="1680"/>
                    <a:pt x="11455" y="1680"/>
                  </a:cubicBezTo>
                  <a:close/>
                  <a:moveTo>
                    <a:pt x="14181" y="1680"/>
                  </a:moveTo>
                  <a:cubicBezTo>
                    <a:pt x="14487" y="1680"/>
                    <a:pt x="14734" y="1305"/>
                    <a:pt x="14734" y="841"/>
                  </a:cubicBezTo>
                  <a:cubicBezTo>
                    <a:pt x="14734" y="376"/>
                    <a:pt x="14487" y="0"/>
                    <a:pt x="14181" y="0"/>
                  </a:cubicBezTo>
                  <a:cubicBezTo>
                    <a:pt x="13875" y="0"/>
                    <a:pt x="13626" y="376"/>
                    <a:pt x="13626" y="841"/>
                  </a:cubicBezTo>
                  <a:cubicBezTo>
                    <a:pt x="13626" y="1305"/>
                    <a:pt x="13874" y="1680"/>
                    <a:pt x="14181" y="1680"/>
                  </a:cubicBezTo>
                  <a:close/>
                  <a:moveTo>
                    <a:pt x="16906" y="1680"/>
                  </a:moveTo>
                  <a:cubicBezTo>
                    <a:pt x="17211" y="1680"/>
                    <a:pt x="17459" y="1305"/>
                    <a:pt x="17459" y="841"/>
                  </a:cubicBezTo>
                  <a:cubicBezTo>
                    <a:pt x="17459" y="376"/>
                    <a:pt x="17211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0"/>
                    <a:pt x="16906" y="1680"/>
                  </a:cubicBezTo>
                  <a:close/>
                  <a:moveTo>
                    <a:pt x="19630" y="1680"/>
                  </a:moveTo>
                  <a:cubicBezTo>
                    <a:pt x="19936" y="1680"/>
                    <a:pt x="20184" y="1305"/>
                    <a:pt x="20184" y="841"/>
                  </a:cubicBezTo>
                  <a:cubicBezTo>
                    <a:pt x="20184" y="376"/>
                    <a:pt x="19936" y="0"/>
                    <a:pt x="19630" y="0"/>
                  </a:cubicBezTo>
                  <a:cubicBezTo>
                    <a:pt x="19325" y="0"/>
                    <a:pt x="19076" y="376"/>
                    <a:pt x="19076" y="841"/>
                  </a:cubicBezTo>
                  <a:cubicBezTo>
                    <a:pt x="19076" y="1305"/>
                    <a:pt x="19325" y="1680"/>
                    <a:pt x="19630" y="1680"/>
                  </a:cubicBezTo>
                  <a:close/>
                  <a:moveTo>
                    <a:pt x="22356" y="1680"/>
                  </a:moveTo>
                  <a:cubicBezTo>
                    <a:pt x="22662" y="1680"/>
                    <a:pt x="22910" y="1305"/>
                    <a:pt x="22910" y="841"/>
                  </a:cubicBezTo>
                  <a:cubicBezTo>
                    <a:pt x="22910" y="376"/>
                    <a:pt x="22662" y="0"/>
                    <a:pt x="22356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49" y="1680"/>
                    <a:pt x="22356" y="1680"/>
                  </a:cubicBezTo>
                  <a:close/>
                  <a:moveTo>
                    <a:pt x="25081" y="1680"/>
                  </a:moveTo>
                  <a:cubicBezTo>
                    <a:pt x="25387" y="1680"/>
                    <a:pt x="25635" y="1305"/>
                    <a:pt x="25635" y="841"/>
                  </a:cubicBezTo>
                  <a:cubicBezTo>
                    <a:pt x="25635" y="376"/>
                    <a:pt x="25387" y="0"/>
                    <a:pt x="25081" y="0"/>
                  </a:cubicBezTo>
                  <a:cubicBezTo>
                    <a:pt x="24775" y="0"/>
                    <a:pt x="24527" y="376"/>
                    <a:pt x="24527" y="841"/>
                  </a:cubicBezTo>
                  <a:cubicBezTo>
                    <a:pt x="24527" y="1305"/>
                    <a:pt x="24775" y="1680"/>
                    <a:pt x="25081" y="1680"/>
                  </a:cubicBezTo>
                  <a:close/>
                  <a:moveTo>
                    <a:pt x="27806" y="1680"/>
                  </a:moveTo>
                  <a:cubicBezTo>
                    <a:pt x="28112" y="1680"/>
                    <a:pt x="28359" y="1305"/>
                    <a:pt x="28359" y="841"/>
                  </a:cubicBezTo>
                  <a:cubicBezTo>
                    <a:pt x="28359" y="376"/>
                    <a:pt x="28112" y="0"/>
                    <a:pt x="27806" y="0"/>
                  </a:cubicBezTo>
                  <a:cubicBezTo>
                    <a:pt x="27500" y="0"/>
                    <a:pt x="27251" y="376"/>
                    <a:pt x="27251" y="841"/>
                  </a:cubicBezTo>
                  <a:cubicBezTo>
                    <a:pt x="27251" y="1305"/>
                    <a:pt x="27500" y="1680"/>
                    <a:pt x="27806" y="1680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7" y="376"/>
                    <a:pt x="29977" y="841"/>
                  </a:cubicBezTo>
                  <a:cubicBezTo>
                    <a:pt x="29977" y="1305"/>
                    <a:pt x="30226" y="1680"/>
                    <a:pt x="30532" y="1680"/>
                  </a:cubicBezTo>
                  <a:cubicBezTo>
                    <a:pt x="30838" y="1680"/>
                    <a:pt x="31085" y="1305"/>
                    <a:pt x="31085" y="841"/>
                  </a:cubicBezTo>
                  <a:cubicBezTo>
                    <a:pt x="31085" y="376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4"/>
            <p:cNvSpPr/>
            <p:nvPr/>
          </p:nvSpPr>
          <p:spPr>
            <a:xfrm>
              <a:off x="7328992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8" name="Google Shape;7738;p34"/>
          <p:cNvGrpSpPr/>
          <p:nvPr/>
        </p:nvGrpSpPr>
        <p:grpSpPr>
          <a:xfrm>
            <a:off x="-3870050" y="2247198"/>
            <a:ext cx="4939552" cy="4205254"/>
            <a:chOff x="-4509548" y="540009"/>
            <a:chExt cx="6324563" cy="4205254"/>
          </a:xfrm>
        </p:grpSpPr>
        <p:sp>
          <p:nvSpPr>
            <p:cNvPr id="7739" name="Google Shape;7739;p34"/>
            <p:cNvSpPr/>
            <p:nvPr/>
          </p:nvSpPr>
          <p:spPr>
            <a:xfrm>
              <a:off x="-3628724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4"/>
            <p:cNvSpPr/>
            <p:nvPr/>
          </p:nvSpPr>
          <p:spPr>
            <a:xfrm>
              <a:off x="1404444" y="2544320"/>
              <a:ext cx="66238" cy="406140"/>
            </a:xfrm>
            <a:custGeom>
              <a:avLst/>
              <a:gdLst/>
              <a:ahLst/>
              <a:cxnLst/>
              <a:rect l="l" t="t" r="r" b="b"/>
              <a:pathLst>
                <a:path w="1665" h="10209" extrusionOk="0">
                  <a:moveTo>
                    <a:pt x="1665" y="10208"/>
                  </a:moveTo>
                  <a:lnTo>
                    <a:pt x="0" y="10208"/>
                  </a:lnTo>
                  <a:lnTo>
                    <a:pt x="83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4"/>
            <p:cNvSpPr/>
            <p:nvPr/>
          </p:nvSpPr>
          <p:spPr>
            <a:xfrm>
              <a:off x="1060142" y="2858985"/>
              <a:ext cx="754873" cy="754833"/>
            </a:xfrm>
            <a:custGeom>
              <a:avLst/>
              <a:gdLst/>
              <a:ahLst/>
              <a:cxnLst/>
              <a:rect l="l" t="t" r="r" b="b"/>
              <a:pathLst>
                <a:path w="18975" h="18974" extrusionOk="0">
                  <a:moveTo>
                    <a:pt x="18974" y="9488"/>
                  </a:moveTo>
                  <a:cubicBezTo>
                    <a:pt x="18974" y="12004"/>
                    <a:pt x="17975" y="14417"/>
                    <a:pt x="16195" y="16196"/>
                  </a:cubicBezTo>
                  <a:cubicBezTo>
                    <a:pt x="14416" y="17975"/>
                    <a:pt x="12003" y="18974"/>
                    <a:pt x="9487" y="18974"/>
                  </a:cubicBezTo>
                  <a:cubicBezTo>
                    <a:pt x="6972" y="18974"/>
                    <a:pt x="4559" y="17975"/>
                    <a:pt x="2779" y="16196"/>
                  </a:cubicBezTo>
                  <a:cubicBezTo>
                    <a:pt x="1000" y="14417"/>
                    <a:pt x="0" y="12004"/>
                    <a:pt x="0" y="9488"/>
                  </a:cubicBezTo>
                  <a:cubicBezTo>
                    <a:pt x="0" y="6972"/>
                    <a:pt x="1000" y="4559"/>
                    <a:pt x="2779" y="2780"/>
                  </a:cubicBezTo>
                  <a:cubicBezTo>
                    <a:pt x="4559" y="1001"/>
                    <a:pt x="6972" y="1"/>
                    <a:pt x="9487" y="1"/>
                  </a:cubicBezTo>
                  <a:cubicBezTo>
                    <a:pt x="12003" y="1"/>
                    <a:pt x="14416" y="1001"/>
                    <a:pt x="16195" y="2780"/>
                  </a:cubicBezTo>
                  <a:cubicBezTo>
                    <a:pt x="17975" y="4559"/>
                    <a:pt x="18974" y="6972"/>
                    <a:pt x="18974" y="9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4"/>
            <p:cNvSpPr/>
            <p:nvPr/>
          </p:nvSpPr>
          <p:spPr>
            <a:xfrm>
              <a:off x="1060182" y="3181050"/>
              <a:ext cx="754833" cy="110794"/>
            </a:xfrm>
            <a:custGeom>
              <a:avLst/>
              <a:gdLst/>
              <a:ahLst/>
              <a:cxnLst/>
              <a:rect l="l" t="t" r="r" b="b"/>
              <a:pathLst>
                <a:path w="18974" h="2785" extrusionOk="0">
                  <a:moveTo>
                    <a:pt x="0" y="1392"/>
                  </a:moveTo>
                  <a:cubicBezTo>
                    <a:pt x="0" y="1865"/>
                    <a:pt x="37" y="2329"/>
                    <a:pt x="102" y="2784"/>
                  </a:cubicBezTo>
                  <a:lnTo>
                    <a:pt x="18870" y="2784"/>
                  </a:lnTo>
                  <a:cubicBezTo>
                    <a:pt x="18937" y="2329"/>
                    <a:pt x="18973" y="1864"/>
                    <a:pt x="18973" y="1392"/>
                  </a:cubicBezTo>
                  <a:cubicBezTo>
                    <a:pt x="18973" y="919"/>
                    <a:pt x="18938" y="454"/>
                    <a:pt x="18870" y="1"/>
                  </a:cubicBezTo>
                  <a:lnTo>
                    <a:pt x="102" y="1"/>
                  </a:lnTo>
                  <a:cubicBezTo>
                    <a:pt x="37" y="454"/>
                    <a:pt x="0" y="919"/>
                    <a:pt x="0" y="13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4"/>
            <p:cNvSpPr/>
            <p:nvPr/>
          </p:nvSpPr>
          <p:spPr>
            <a:xfrm>
              <a:off x="1384673" y="2492804"/>
              <a:ext cx="105821" cy="105821"/>
            </a:xfrm>
            <a:custGeom>
              <a:avLst/>
              <a:gdLst/>
              <a:ahLst/>
              <a:cxnLst/>
              <a:rect l="l" t="t" r="r" b="b"/>
              <a:pathLst>
                <a:path w="2660" h="2660" extrusionOk="0">
                  <a:moveTo>
                    <a:pt x="2659" y="1331"/>
                  </a:moveTo>
                  <a:cubicBezTo>
                    <a:pt x="2659" y="2065"/>
                    <a:pt x="2063" y="2659"/>
                    <a:pt x="1329" y="2659"/>
                  </a:cubicBezTo>
                  <a:cubicBezTo>
                    <a:pt x="595" y="2659"/>
                    <a:pt x="1" y="2063"/>
                    <a:pt x="1" y="1331"/>
                  </a:cubicBezTo>
                  <a:cubicBezTo>
                    <a:pt x="1" y="595"/>
                    <a:pt x="596" y="1"/>
                    <a:pt x="1329" y="1"/>
                  </a:cubicBezTo>
                  <a:cubicBezTo>
                    <a:pt x="2064" y="1"/>
                    <a:pt x="2659" y="597"/>
                    <a:pt x="2659" y="13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4"/>
            <p:cNvSpPr/>
            <p:nvPr/>
          </p:nvSpPr>
          <p:spPr>
            <a:xfrm>
              <a:off x="520478" y="3475308"/>
              <a:ext cx="655775" cy="1205887"/>
            </a:xfrm>
            <a:custGeom>
              <a:avLst/>
              <a:gdLst/>
              <a:ahLst/>
              <a:cxnLst/>
              <a:rect l="l" t="t" r="r" b="b"/>
              <a:pathLst>
                <a:path w="16484" h="30312" extrusionOk="0">
                  <a:moveTo>
                    <a:pt x="16484" y="15118"/>
                  </a:moveTo>
                  <a:cubicBezTo>
                    <a:pt x="16484" y="10755"/>
                    <a:pt x="13094" y="7186"/>
                    <a:pt x="8804" y="6897"/>
                  </a:cubicBezTo>
                  <a:lnTo>
                    <a:pt x="8242" y="1"/>
                  </a:lnTo>
                  <a:lnTo>
                    <a:pt x="7680" y="6897"/>
                  </a:lnTo>
                  <a:cubicBezTo>
                    <a:pt x="3392" y="7186"/>
                    <a:pt x="1" y="10756"/>
                    <a:pt x="1" y="15118"/>
                  </a:cubicBezTo>
                  <a:cubicBezTo>
                    <a:pt x="1" y="19478"/>
                    <a:pt x="3387" y="23046"/>
                    <a:pt x="7674" y="23339"/>
                  </a:cubicBezTo>
                  <a:lnTo>
                    <a:pt x="8242" y="30312"/>
                  </a:lnTo>
                  <a:lnTo>
                    <a:pt x="8810" y="23339"/>
                  </a:lnTo>
                  <a:cubicBezTo>
                    <a:pt x="13097" y="23046"/>
                    <a:pt x="16484" y="19478"/>
                    <a:pt x="16484" y="1511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4"/>
            <p:cNvSpPr/>
            <p:nvPr/>
          </p:nvSpPr>
          <p:spPr>
            <a:xfrm>
              <a:off x="520438" y="4028578"/>
              <a:ext cx="655854" cy="96274"/>
            </a:xfrm>
            <a:custGeom>
              <a:avLst/>
              <a:gdLst/>
              <a:ahLst/>
              <a:cxnLst/>
              <a:rect l="l" t="t" r="r" b="b"/>
              <a:pathLst>
                <a:path w="16486" h="2420" extrusionOk="0">
                  <a:moveTo>
                    <a:pt x="1" y="1210"/>
                  </a:moveTo>
                  <a:cubicBezTo>
                    <a:pt x="1" y="1621"/>
                    <a:pt x="32" y="2024"/>
                    <a:pt x="90" y="2420"/>
                  </a:cubicBezTo>
                  <a:lnTo>
                    <a:pt x="16396" y="2420"/>
                  </a:lnTo>
                  <a:cubicBezTo>
                    <a:pt x="16455" y="2024"/>
                    <a:pt x="16486" y="1621"/>
                    <a:pt x="16486" y="1210"/>
                  </a:cubicBezTo>
                  <a:cubicBezTo>
                    <a:pt x="16486" y="799"/>
                    <a:pt x="16455" y="396"/>
                    <a:pt x="16396" y="1"/>
                  </a:cubicBezTo>
                  <a:lnTo>
                    <a:pt x="90" y="1"/>
                  </a:lnTo>
                  <a:cubicBezTo>
                    <a:pt x="32" y="394"/>
                    <a:pt x="1" y="799"/>
                    <a:pt x="1" y="121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4"/>
            <p:cNvSpPr/>
            <p:nvPr/>
          </p:nvSpPr>
          <p:spPr>
            <a:xfrm>
              <a:off x="-4509548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4"/>
            <p:cNvSpPr/>
            <p:nvPr/>
          </p:nvSpPr>
          <p:spPr>
            <a:xfrm>
              <a:off x="-1564" y="2526896"/>
              <a:ext cx="32900" cy="624506"/>
            </a:xfrm>
            <a:custGeom>
              <a:avLst/>
              <a:gdLst/>
              <a:ahLst/>
              <a:cxnLst/>
              <a:rect l="l" t="t" r="r" b="b"/>
              <a:pathLst>
                <a:path w="827" h="15698" extrusionOk="0">
                  <a:moveTo>
                    <a:pt x="826" y="15698"/>
                  </a:moveTo>
                  <a:lnTo>
                    <a:pt x="0" y="15698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4"/>
            <p:cNvSpPr/>
            <p:nvPr/>
          </p:nvSpPr>
          <p:spPr>
            <a:xfrm>
              <a:off x="-330033" y="3065606"/>
              <a:ext cx="689948" cy="1679657"/>
            </a:xfrm>
            <a:custGeom>
              <a:avLst/>
              <a:gdLst/>
              <a:ahLst/>
              <a:cxnLst/>
              <a:rect l="l" t="t" r="r" b="b"/>
              <a:pathLst>
                <a:path w="17343" h="42221" extrusionOk="0">
                  <a:moveTo>
                    <a:pt x="14862" y="10541"/>
                  </a:moveTo>
                  <a:lnTo>
                    <a:pt x="14862" y="1"/>
                  </a:lnTo>
                  <a:lnTo>
                    <a:pt x="2480" y="1"/>
                  </a:lnTo>
                  <a:lnTo>
                    <a:pt x="2480" y="10541"/>
                  </a:lnTo>
                  <a:lnTo>
                    <a:pt x="0" y="10541"/>
                  </a:lnTo>
                  <a:lnTo>
                    <a:pt x="0" y="42220"/>
                  </a:lnTo>
                  <a:lnTo>
                    <a:pt x="17343" y="42220"/>
                  </a:lnTo>
                  <a:lnTo>
                    <a:pt x="17343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4"/>
            <p:cNvSpPr/>
            <p:nvPr/>
          </p:nvSpPr>
          <p:spPr>
            <a:xfrm>
              <a:off x="-101572" y="2680012"/>
              <a:ext cx="233006" cy="232966"/>
            </a:xfrm>
            <a:custGeom>
              <a:avLst/>
              <a:gdLst/>
              <a:ahLst/>
              <a:cxnLst/>
              <a:rect l="l" t="t" r="r" b="b"/>
              <a:pathLst>
                <a:path w="5857" h="5856" extrusionOk="0">
                  <a:moveTo>
                    <a:pt x="5856" y="2928"/>
                  </a:moveTo>
                  <a:cubicBezTo>
                    <a:pt x="5856" y="4545"/>
                    <a:pt x="4545" y="5856"/>
                    <a:pt x="2928" y="5856"/>
                  </a:cubicBezTo>
                  <a:cubicBezTo>
                    <a:pt x="1312" y="5856"/>
                    <a:pt x="1" y="4545"/>
                    <a:pt x="1" y="2928"/>
                  </a:cubicBezTo>
                  <a:cubicBezTo>
                    <a:pt x="1" y="1312"/>
                    <a:pt x="1312" y="1"/>
                    <a:pt x="2928" y="1"/>
                  </a:cubicBezTo>
                  <a:cubicBezTo>
                    <a:pt x="4545" y="1"/>
                    <a:pt x="5856" y="1312"/>
                    <a:pt x="5856" y="29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4"/>
            <p:cNvSpPr/>
            <p:nvPr/>
          </p:nvSpPr>
          <p:spPr>
            <a:xfrm>
              <a:off x="-290371" y="3173810"/>
              <a:ext cx="610542" cy="997307"/>
            </a:xfrm>
            <a:custGeom>
              <a:avLst/>
              <a:gdLst/>
              <a:ahLst/>
              <a:cxnLst/>
              <a:rect l="l" t="t" r="r" b="b"/>
              <a:pathLst>
                <a:path w="15347" h="25069" extrusionOk="0">
                  <a:moveTo>
                    <a:pt x="12465" y="732"/>
                  </a:moveTo>
                  <a:lnTo>
                    <a:pt x="2883" y="732"/>
                  </a:lnTo>
                  <a:lnTo>
                    <a:pt x="2883" y="1"/>
                  </a:lnTo>
                  <a:lnTo>
                    <a:pt x="12465" y="1"/>
                  </a:lnTo>
                  <a:close/>
                  <a:moveTo>
                    <a:pt x="12465" y="1587"/>
                  </a:moveTo>
                  <a:lnTo>
                    <a:pt x="2883" y="1587"/>
                  </a:lnTo>
                  <a:lnTo>
                    <a:pt x="2883" y="2319"/>
                  </a:lnTo>
                  <a:lnTo>
                    <a:pt x="12465" y="2319"/>
                  </a:lnTo>
                  <a:close/>
                  <a:moveTo>
                    <a:pt x="12465" y="3175"/>
                  </a:moveTo>
                  <a:lnTo>
                    <a:pt x="2883" y="3175"/>
                  </a:lnTo>
                  <a:lnTo>
                    <a:pt x="2883" y="3907"/>
                  </a:lnTo>
                  <a:lnTo>
                    <a:pt x="12465" y="3907"/>
                  </a:lnTo>
                  <a:close/>
                  <a:moveTo>
                    <a:pt x="12465" y="4763"/>
                  </a:moveTo>
                  <a:lnTo>
                    <a:pt x="2883" y="4763"/>
                  </a:lnTo>
                  <a:lnTo>
                    <a:pt x="2883" y="5495"/>
                  </a:lnTo>
                  <a:lnTo>
                    <a:pt x="12465" y="5495"/>
                  </a:lnTo>
                  <a:close/>
                  <a:moveTo>
                    <a:pt x="12465" y="6351"/>
                  </a:moveTo>
                  <a:lnTo>
                    <a:pt x="2883" y="6351"/>
                  </a:lnTo>
                  <a:lnTo>
                    <a:pt x="2883" y="7083"/>
                  </a:lnTo>
                  <a:lnTo>
                    <a:pt x="12465" y="7083"/>
                  </a:lnTo>
                  <a:close/>
                  <a:moveTo>
                    <a:pt x="12465" y="7939"/>
                  </a:moveTo>
                  <a:lnTo>
                    <a:pt x="2883" y="7939"/>
                  </a:lnTo>
                  <a:lnTo>
                    <a:pt x="2883" y="8671"/>
                  </a:lnTo>
                  <a:lnTo>
                    <a:pt x="12465" y="8671"/>
                  </a:lnTo>
                  <a:close/>
                  <a:moveTo>
                    <a:pt x="700" y="11771"/>
                  </a:moveTo>
                  <a:lnTo>
                    <a:pt x="1" y="11771"/>
                  </a:lnTo>
                  <a:lnTo>
                    <a:pt x="1" y="11037"/>
                  </a:lnTo>
                  <a:lnTo>
                    <a:pt x="700" y="11037"/>
                  </a:lnTo>
                  <a:close/>
                  <a:moveTo>
                    <a:pt x="5887" y="11037"/>
                  </a:moveTo>
                  <a:lnTo>
                    <a:pt x="1103" y="11037"/>
                  </a:lnTo>
                  <a:lnTo>
                    <a:pt x="1103" y="11770"/>
                  </a:lnTo>
                  <a:lnTo>
                    <a:pt x="5887" y="11770"/>
                  </a:lnTo>
                  <a:close/>
                  <a:moveTo>
                    <a:pt x="7145" y="11037"/>
                  </a:moveTo>
                  <a:lnTo>
                    <a:pt x="6265" y="11037"/>
                  </a:lnTo>
                  <a:lnTo>
                    <a:pt x="6265" y="11770"/>
                  </a:lnTo>
                  <a:lnTo>
                    <a:pt x="7145" y="11770"/>
                  </a:lnTo>
                  <a:close/>
                  <a:moveTo>
                    <a:pt x="8185" y="11037"/>
                  </a:moveTo>
                  <a:lnTo>
                    <a:pt x="7486" y="11037"/>
                  </a:lnTo>
                  <a:lnTo>
                    <a:pt x="7486" y="11770"/>
                  </a:lnTo>
                  <a:lnTo>
                    <a:pt x="8185" y="11770"/>
                  </a:lnTo>
                  <a:close/>
                  <a:moveTo>
                    <a:pt x="9147" y="11037"/>
                  </a:moveTo>
                  <a:lnTo>
                    <a:pt x="8446" y="11037"/>
                  </a:lnTo>
                  <a:lnTo>
                    <a:pt x="8446" y="11770"/>
                  </a:lnTo>
                  <a:lnTo>
                    <a:pt x="9147" y="11770"/>
                  </a:lnTo>
                  <a:close/>
                  <a:moveTo>
                    <a:pt x="15347" y="11037"/>
                  </a:moveTo>
                  <a:lnTo>
                    <a:pt x="9407" y="11037"/>
                  </a:lnTo>
                  <a:lnTo>
                    <a:pt x="9407" y="11770"/>
                  </a:lnTo>
                  <a:lnTo>
                    <a:pt x="15347" y="11770"/>
                  </a:lnTo>
                  <a:close/>
                  <a:moveTo>
                    <a:pt x="14647" y="13674"/>
                  </a:moveTo>
                  <a:lnTo>
                    <a:pt x="15347" y="13674"/>
                  </a:lnTo>
                  <a:lnTo>
                    <a:pt x="15347" y="14406"/>
                  </a:lnTo>
                  <a:lnTo>
                    <a:pt x="14647" y="14406"/>
                  </a:lnTo>
                  <a:close/>
                  <a:moveTo>
                    <a:pt x="9461" y="14406"/>
                  </a:moveTo>
                  <a:lnTo>
                    <a:pt x="14246" y="14406"/>
                  </a:lnTo>
                  <a:lnTo>
                    <a:pt x="14246" y="13674"/>
                  </a:lnTo>
                  <a:lnTo>
                    <a:pt x="9461" y="13674"/>
                  </a:lnTo>
                  <a:close/>
                  <a:moveTo>
                    <a:pt x="8202" y="14406"/>
                  </a:moveTo>
                  <a:lnTo>
                    <a:pt x="9083" y="14406"/>
                  </a:lnTo>
                  <a:lnTo>
                    <a:pt x="9083" y="13674"/>
                  </a:lnTo>
                  <a:lnTo>
                    <a:pt x="8202" y="13674"/>
                  </a:lnTo>
                  <a:close/>
                  <a:moveTo>
                    <a:pt x="7161" y="14406"/>
                  </a:moveTo>
                  <a:lnTo>
                    <a:pt x="7862" y="14406"/>
                  </a:lnTo>
                  <a:lnTo>
                    <a:pt x="7862" y="13674"/>
                  </a:lnTo>
                  <a:lnTo>
                    <a:pt x="7161" y="13674"/>
                  </a:lnTo>
                  <a:close/>
                  <a:moveTo>
                    <a:pt x="6202" y="14406"/>
                  </a:moveTo>
                  <a:lnTo>
                    <a:pt x="6901" y="14406"/>
                  </a:lnTo>
                  <a:lnTo>
                    <a:pt x="6901" y="13674"/>
                  </a:lnTo>
                  <a:lnTo>
                    <a:pt x="6202" y="13674"/>
                  </a:lnTo>
                  <a:close/>
                  <a:moveTo>
                    <a:pt x="2" y="14406"/>
                  </a:moveTo>
                  <a:lnTo>
                    <a:pt x="5942" y="14406"/>
                  </a:lnTo>
                  <a:lnTo>
                    <a:pt x="5942" y="13674"/>
                  </a:lnTo>
                  <a:lnTo>
                    <a:pt x="2" y="13674"/>
                  </a:lnTo>
                  <a:close/>
                  <a:moveTo>
                    <a:pt x="14647" y="15065"/>
                  </a:moveTo>
                  <a:lnTo>
                    <a:pt x="15347" y="15065"/>
                  </a:lnTo>
                  <a:lnTo>
                    <a:pt x="15347" y="15797"/>
                  </a:lnTo>
                  <a:lnTo>
                    <a:pt x="14647" y="15797"/>
                  </a:lnTo>
                  <a:close/>
                  <a:moveTo>
                    <a:pt x="9461" y="15798"/>
                  </a:moveTo>
                  <a:lnTo>
                    <a:pt x="14246" y="15798"/>
                  </a:lnTo>
                  <a:lnTo>
                    <a:pt x="14246" y="15067"/>
                  </a:lnTo>
                  <a:lnTo>
                    <a:pt x="9461" y="15067"/>
                  </a:lnTo>
                  <a:close/>
                  <a:moveTo>
                    <a:pt x="8202" y="15798"/>
                  </a:moveTo>
                  <a:lnTo>
                    <a:pt x="9083" y="15798"/>
                  </a:lnTo>
                  <a:lnTo>
                    <a:pt x="9083" y="15067"/>
                  </a:lnTo>
                  <a:lnTo>
                    <a:pt x="8202" y="15067"/>
                  </a:lnTo>
                  <a:close/>
                  <a:moveTo>
                    <a:pt x="7161" y="15798"/>
                  </a:moveTo>
                  <a:lnTo>
                    <a:pt x="7862" y="15798"/>
                  </a:lnTo>
                  <a:lnTo>
                    <a:pt x="7862" y="15067"/>
                  </a:lnTo>
                  <a:lnTo>
                    <a:pt x="7161" y="15067"/>
                  </a:lnTo>
                  <a:close/>
                  <a:moveTo>
                    <a:pt x="6202" y="15798"/>
                  </a:moveTo>
                  <a:lnTo>
                    <a:pt x="6901" y="15798"/>
                  </a:lnTo>
                  <a:lnTo>
                    <a:pt x="6901" y="15067"/>
                  </a:lnTo>
                  <a:lnTo>
                    <a:pt x="6202" y="15067"/>
                  </a:lnTo>
                  <a:close/>
                  <a:moveTo>
                    <a:pt x="2" y="15798"/>
                  </a:moveTo>
                  <a:lnTo>
                    <a:pt x="5942" y="15798"/>
                  </a:lnTo>
                  <a:lnTo>
                    <a:pt x="5942" y="15067"/>
                  </a:lnTo>
                  <a:lnTo>
                    <a:pt x="2" y="15067"/>
                  </a:lnTo>
                  <a:close/>
                  <a:moveTo>
                    <a:pt x="14647" y="16280"/>
                  </a:moveTo>
                  <a:lnTo>
                    <a:pt x="15347" y="16280"/>
                  </a:lnTo>
                  <a:lnTo>
                    <a:pt x="15347" y="17012"/>
                  </a:lnTo>
                  <a:lnTo>
                    <a:pt x="14647" y="17012"/>
                  </a:lnTo>
                  <a:close/>
                  <a:moveTo>
                    <a:pt x="9461" y="17012"/>
                  </a:moveTo>
                  <a:lnTo>
                    <a:pt x="14246" y="17012"/>
                  </a:lnTo>
                  <a:lnTo>
                    <a:pt x="14246" y="16280"/>
                  </a:lnTo>
                  <a:lnTo>
                    <a:pt x="9461" y="16280"/>
                  </a:lnTo>
                  <a:close/>
                  <a:moveTo>
                    <a:pt x="8202" y="17012"/>
                  </a:moveTo>
                  <a:lnTo>
                    <a:pt x="9083" y="17012"/>
                  </a:lnTo>
                  <a:lnTo>
                    <a:pt x="9083" y="16280"/>
                  </a:lnTo>
                  <a:lnTo>
                    <a:pt x="8202" y="16280"/>
                  </a:lnTo>
                  <a:close/>
                  <a:moveTo>
                    <a:pt x="5178" y="17012"/>
                  </a:moveTo>
                  <a:lnTo>
                    <a:pt x="5877" y="17012"/>
                  </a:lnTo>
                  <a:lnTo>
                    <a:pt x="5877" y="16280"/>
                  </a:lnTo>
                  <a:lnTo>
                    <a:pt x="5178" y="16280"/>
                  </a:lnTo>
                  <a:close/>
                  <a:moveTo>
                    <a:pt x="4217" y="17012"/>
                  </a:moveTo>
                  <a:lnTo>
                    <a:pt x="4917" y="17012"/>
                  </a:lnTo>
                  <a:lnTo>
                    <a:pt x="4917" y="16280"/>
                  </a:lnTo>
                  <a:lnTo>
                    <a:pt x="4217" y="16280"/>
                  </a:lnTo>
                  <a:close/>
                  <a:moveTo>
                    <a:pt x="2" y="17012"/>
                  </a:moveTo>
                  <a:lnTo>
                    <a:pt x="3146" y="17012"/>
                  </a:lnTo>
                  <a:lnTo>
                    <a:pt x="3146" y="16280"/>
                  </a:lnTo>
                  <a:lnTo>
                    <a:pt x="2" y="16280"/>
                  </a:lnTo>
                  <a:close/>
                  <a:moveTo>
                    <a:pt x="9147" y="10341"/>
                  </a:moveTo>
                  <a:lnTo>
                    <a:pt x="2" y="10341"/>
                  </a:lnTo>
                  <a:lnTo>
                    <a:pt x="2" y="9610"/>
                  </a:lnTo>
                  <a:lnTo>
                    <a:pt x="9147" y="9610"/>
                  </a:lnTo>
                  <a:close/>
                  <a:moveTo>
                    <a:pt x="10391" y="9610"/>
                  </a:moveTo>
                  <a:lnTo>
                    <a:pt x="9692" y="9610"/>
                  </a:lnTo>
                  <a:lnTo>
                    <a:pt x="9692" y="10341"/>
                  </a:lnTo>
                  <a:lnTo>
                    <a:pt x="10391" y="10341"/>
                  </a:lnTo>
                  <a:close/>
                  <a:moveTo>
                    <a:pt x="11477" y="9610"/>
                  </a:moveTo>
                  <a:lnTo>
                    <a:pt x="10777" y="9610"/>
                  </a:lnTo>
                  <a:lnTo>
                    <a:pt x="10777" y="10341"/>
                  </a:lnTo>
                  <a:lnTo>
                    <a:pt x="11477" y="10341"/>
                  </a:lnTo>
                  <a:close/>
                  <a:moveTo>
                    <a:pt x="12561" y="9610"/>
                  </a:moveTo>
                  <a:lnTo>
                    <a:pt x="11862" y="9610"/>
                  </a:lnTo>
                  <a:lnTo>
                    <a:pt x="11862" y="10341"/>
                  </a:lnTo>
                  <a:lnTo>
                    <a:pt x="12561" y="10341"/>
                  </a:lnTo>
                  <a:close/>
                  <a:moveTo>
                    <a:pt x="3418" y="12403"/>
                  </a:moveTo>
                  <a:lnTo>
                    <a:pt x="12561" y="12403"/>
                  </a:lnTo>
                  <a:lnTo>
                    <a:pt x="12561" y="13135"/>
                  </a:lnTo>
                  <a:lnTo>
                    <a:pt x="3418" y="13135"/>
                  </a:lnTo>
                  <a:close/>
                  <a:moveTo>
                    <a:pt x="2171" y="13135"/>
                  </a:moveTo>
                  <a:lnTo>
                    <a:pt x="2872" y="13135"/>
                  </a:lnTo>
                  <a:lnTo>
                    <a:pt x="2872" y="12403"/>
                  </a:lnTo>
                  <a:lnTo>
                    <a:pt x="2171" y="12403"/>
                  </a:lnTo>
                  <a:close/>
                  <a:moveTo>
                    <a:pt x="1086" y="13135"/>
                  </a:moveTo>
                  <a:lnTo>
                    <a:pt x="1786" y="13135"/>
                  </a:lnTo>
                  <a:lnTo>
                    <a:pt x="1786" y="12403"/>
                  </a:lnTo>
                  <a:lnTo>
                    <a:pt x="1086" y="12403"/>
                  </a:lnTo>
                  <a:close/>
                  <a:moveTo>
                    <a:pt x="2" y="13135"/>
                  </a:moveTo>
                  <a:lnTo>
                    <a:pt x="701" y="13135"/>
                  </a:lnTo>
                  <a:lnTo>
                    <a:pt x="701" y="12403"/>
                  </a:lnTo>
                  <a:lnTo>
                    <a:pt x="2" y="12403"/>
                  </a:lnTo>
                  <a:close/>
                  <a:moveTo>
                    <a:pt x="14647" y="19094"/>
                  </a:moveTo>
                  <a:lnTo>
                    <a:pt x="15347" y="19094"/>
                  </a:lnTo>
                  <a:lnTo>
                    <a:pt x="15347" y="19826"/>
                  </a:lnTo>
                  <a:lnTo>
                    <a:pt x="14647" y="19826"/>
                  </a:lnTo>
                  <a:close/>
                  <a:moveTo>
                    <a:pt x="9461" y="19826"/>
                  </a:moveTo>
                  <a:lnTo>
                    <a:pt x="14246" y="19826"/>
                  </a:lnTo>
                  <a:lnTo>
                    <a:pt x="14246" y="19094"/>
                  </a:lnTo>
                  <a:lnTo>
                    <a:pt x="9461" y="19094"/>
                  </a:lnTo>
                  <a:close/>
                  <a:moveTo>
                    <a:pt x="8202" y="19826"/>
                  </a:moveTo>
                  <a:lnTo>
                    <a:pt x="9083" y="19826"/>
                  </a:lnTo>
                  <a:lnTo>
                    <a:pt x="9083" y="19094"/>
                  </a:lnTo>
                  <a:lnTo>
                    <a:pt x="8202" y="19094"/>
                  </a:lnTo>
                  <a:close/>
                  <a:moveTo>
                    <a:pt x="7161" y="19826"/>
                  </a:moveTo>
                  <a:lnTo>
                    <a:pt x="7862" y="19826"/>
                  </a:lnTo>
                  <a:lnTo>
                    <a:pt x="7862" y="19094"/>
                  </a:lnTo>
                  <a:lnTo>
                    <a:pt x="7161" y="19094"/>
                  </a:lnTo>
                  <a:close/>
                  <a:moveTo>
                    <a:pt x="6202" y="19826"/>
                  </a:moveTo>
                  <a:lnTo>
                    <a:pt x="6901" y="19826"/>
                  </a:lnTo>
                  <a:lnTo>
                    <a:pt x="6901" y="19094"/>
                  </a:lnTo>
                  <a:lnTo>
                    <a:pt x="6202" y="19094"/>
                  </a:lnTo>
                  <a:close/>
                  <a:moveTo>
                    <a:pt x="2" y="19826"/>
                  </a:moveTo>
                  <a:lnTo>
                    <a:pt x="5942" y="19826"/>
                  </a:lnTo>
                  <a:lnTo>
                    <a:pt x="5942" y="19094"/>
                  </a:lnTo>
                  <a:lnTo>
                    <a:pt x="2" y="19094"/>
                  </a:lnTo>
                  <a:close/>
                  <a:moveTo>
                    <a:pt x="700" y="22462"/>
                  </a:moveTo>
                  <a:lnTo>
                    <a:pt x="1" y="22462"/>
                  </a:lnTo>
                  <a:lnTo>
                    <a:pt x="1" y="21731"/>
                  </a:lnTo>
                  <a:lnTo>
                    <a:pt x="700" y="21731"/>
                  </a:lnTo>
                  <a:close/>
                  <a:moveTo>
                    <a:pt x="5887" y="21729"/>
                  </a:moveTo>
                  <a:lnTo>
                    <a:pt x="1103" y="21729"/>
                  </a:lnTo>
                  <a:lnTo>
                    <a:pt x="1103" y="22461"/>
                  </a:lnTo>
                  <a:lnTo>
                    <a:pt x="5887" y="22461"/>
                  </a:lnTo>
                  <a:close/>
                  <a:moveTo>
                    <a:pt x="7145" y="21729"/>
                  </a:moveTo>
                  <a:lnTo>
                    <a:pt x="6265" y="21729"/>
                  </a:lnTo>
                  <a:lnTo>
                    <a:pt x="6265" y="22461"/>
                  </a:lnTo>
                  <a:lnTo>
                    <a:pt x="7145" y="22461"/>
                  </a:lnTo>
                  <a:close/>
                  <a:moveTo>
                    <a:pt x="8185" y="21729"/>
                  </a:moveTo>
                  <a:lnTo>
                    <a:pt x="7486" y="21729"/>
                  </a:lnTo>
                  <a:lnTo>
                    <a:pt x="7486" y="22461"/>
                  </a:lnTo>
                  <a:lnTo>
                    <a:pt x="8185" y="22461"/>
                  </a:lnTo>
                  <a:close/>
                  <a:moveTo>
                    <a:pt x="9147" y="21729"/>
                  </a:moveTo>
                  <a:lnTo>
                    <a:pt x="8446" y="21729"/>
                  </a:lnTo>
                  <a:lnTo>
                    <a:pt x="8446" y="22461"/>
                  </a:lnTo>
                  <a:lnTo>
                    <a:pt x="9147" y="22461"/>
                  </a:lnTo>
                  <a:close/>
                  <a:moveTo>
                    <a:pt x="15347" y="21729"/>
                  </a:moveTo>
                  <a:lnTo>
                    <a:pt x="9407" y="21729"/>
                  </a:lnTo>
                  <a:lnTo>
                    <a:pt x="9407" y="22461"/>
                  </a:lnTo>
                  <a:lnTo>
                    <a:pt x="15347" y="22461"/>
                  </a:lnTo>
                  <a:close/>
                  <a:moveTo>
                    <a:pt x="700" y="23855"/>
                  </a:moveTo>
                  <a:lnTo>
                    <a:pt x="1" y="23855"/>
                  </a:lnTo>
                  <a:lnTo>
                    <a:pt x="1" y="23122"/>
                  </a:lnTo>
                  <a:lnTo>
                    <a:pt x="700" y="23122"/>
                  </a:lnTo>
                  <a:close/>
                  <a:moveTo>
                    <a:pt x="5887" y="23122"/>
                  </a:moveTo>
                  <a:lnTo>
                    <a:pt x="1103" y="23122"/>
                  </a:lnTo>
                  <a:lnTo>
                    <a:pt x="1103" y="23855"/>
                  </a:lnTo>
                  <a:lnTo>
                    <a:pt x="5887" y="23855"/>
                  </a:lnTo>
                  <a:close/>
                  <a:moveTo>
                    <a:pt x="7145" y="23122"/>
                  </a:moveTo>
                  <a:lnTo>
                    <a:pt x="6265" y="23122"/>
                  </a:lnTo>
                  <a:lnTo>
                    <a:pt x="6265" y="23855"/>
                  </a:lnTo>
                  <a:lnTo>
                    <a:pt x="7145" y="23855"/>
                  </a:lnTo>
                  <a:close/>
                  <a:moveTo>
                    <a:pt x="8185" y="23122"/>
                  </a:moveTo>
                  <a:lnTo>
                    <a:pt x="7486" y="23122"/>
                  </a:lnTo>
                  <a:lnTo>
                    <a:pt x="7486" y="23855"/>
                  </a:lnTo>
                  <a:lnTo>
                    <a:pt x="8185" y="23855"/>
                  </a:lnTo>
                  <a:close/>
                  <a:moveTo>
                    <a:pt x="9147" y="23122"/>
                  </a:moveTo>
                  <a:lnTo>
                    <a:pt x="8446" y="23122"/>
                  </a:lnTo>
                  <a:lnTo>
                    <a:pt x="8446" y="23855"/>
                  </a:lnTo>
                  <a:lnTo>
                    <a:pt x="9147" y="23855"/>
                  </a:lnTo>
                  <a:close/>
                  <a:moveTo>
                    <a:pt x="15347" y="23122"/>
                  </a:moveTo>
                  <a:lnTo>
                    <a:pt x="9407" y="23122"/>
                  </a:lnTo>
                  <a:lnTo>
                    <a:pt x="9407" y="23855"/>
                  </a:lnTo>
                  <a:lnTo>
                    <a:pt x="15347" y="23855"/>
                  </a:lnTo>
                  <a:close/>
                  <a:moveTo>
                    <a:pt x="700" y="25069"/>
                  </a:moveTo>
                  <a:lnTo>
                    <a:pt x="1" y="25069"/>
                  </a:lnTo>
                  <a:lnTo>
                    <a:pt x="1" y="24337"/>
                  </a:lnTo>
                  <a:lnTo>
                    <a:pt x="700" y="24337"/>
                  </a:lnTo>
                  <a:close/>
                  <a:moveTo>
                    <a:pt x="5887" y="24335"/>
                  </a:moveTo>
                  <a:lnTo>
                    <a:pt x="1103" y="24335"/>
                  </a:lnTo>
                  <a:lnTo>
                    <a:pt x="1103" y="25068"/>
                  </a:lnTo>
                  <a:lnTo>
                    <a:pt x="5887" y="25068"/>
                  </a:lnTo>
                  <a:close/>
                  <a:moveTo>
                    <a:pt x="7145" y="24335"/>
                  </a:moveTo>
                  <a:lnTo>
                    <a:pt x="6265" y="24335"/>
                  </a:lnTo>
                  <a:lnTo>
                    <a:pt x="6265" y="25068"/>
                  </a:lnTo>
                  <a:lnTo>
                    <a:pt x="7145" y="25068"/>
                  </a:lnTo>
                  <a:close/>
                  <a:moveTo>
                    <a:pt x="10170" y="24335"/>
                  </a:moveTo>
                  <a:lnTo>
                    <a:pt x="9470" y="24335"/>
                  </a:lnTo>
                  <a:lnTo>
                    <a:pt x="9470" y="25068"/>
                  </a:lnTo>
                  <a:lnTo>
                    <a:pt x="10170" y="25068"/>
                  </a:lnTo>
                  <a:close/>
                  <a:moveTo>
                    <a:pt x="11130" y="24335"/>
                  </a:moveTo>
                  <a:lnTo>
                    <a:pt x="10431" y="24335"/>
                  </a:lnTo>
                  <a:lnTo>
                    <a:pt x="10431" y="25068"/>
                  </a:lnTo>
                  <a:lnTo>
                    <a:pt x="11130" y="25068"/>
                  </a:lnTo>
                  <a:close/>
                  <a:moveTo>
                    <a:pt x="15347" y="24335"/>
                  </a:moveTo>
                  <a:lnTo>
                    <a:pt x="12201" y="24335"/>
                  </a:lnTo>
                  <a:lnTo>
                    <a:pt x="12201" y="25068"/>
                  </a:lnTo>
                  <a:lnTo>
                    <a:pt x="15347" y="25068"/>
                  </a:lnTo>
                  <a:close/>
                  <a:moveTo>
                    <a:pt x="6202" y="17665"/>
                  </a:moveTo>
                  <a:lnTo>
                    <a:pt x="15347" y="17665"/>
                  </a:lnTo>
                  <a:lnTo>
                    <a:pt x="15347" y="18397"/>
                  </a:lnTo>
                  <a:lnTo>
                    <a:pt x="6202" y="18397"/>
                  </a:lnTo>
                  <a:close/>
                  <a:moveTo>
                    <a:pt x="4956" y="18398"/>
                  </a:moveTo>
                  <a:lnTo>
                    <a:pt x="5656" y="18398"/>
                  </a:lnTo>
                  <a:lnTo>
                    <a:pt x="5656" y="17666"/>
                  </a:lnTo>
                  <a:lnTo>
                    <a:pt x="4956" y="17666"/>
                  </a:lnTo>
                  <a:close/>
                  <a:moveTo>
                    <a:pt x="3871" y="18398"/>
                  </a:moveTo>
                  <a:lnTo>
                    <a:pt x="4571" y="18398"/>
                  </a:lnTo>
                  <a:lnTo>
                    <a:pt x="4571" y="17666"/>
                  </a:lnTo>
                  <a:lnTo>
                    <a:pt x="3871" y="17666"/>
                  </a:lnTo>
                  <a:close/>
                  <a:moveTo>
                    <a:pt x="2786" y="18398"/>
                  </a:moveTo>
                  <a:lnTo>
                    <a:pt x="3486" y="18398"/>
                  </a:lnTo>
                  <a:lnTo>
                    <a:pt x="3486" y="17666"/>
                  </a:lnTo>
                  <a:lnTo>
                    <a:pt x="2786" y="17666"/>
                  </a:lnTo>
                  <a:close/>
                  <a:moveTo>
                    <a:pt x="11930" y="21192"/>
                  </a:moveTo>
                  <a:lnTo>
                    <a:pt x="2785" y="21192"/>
                  </a:lnTo>
                  <a:lnTo>
                    <a:pt x="2785" y="20460"/>
                  </a:lnTo>
                  <a:lnTo>
                    <a:pt x="11930" y="20460"/>
                  </a:lnTo>
                  <a:close/>
                  <a:moveTo>
                    <a:pt x="13175" y="20459"/>
                  </a:moveTo>
                  <a:lnTo>
                    <a:pt x="12476" y="20459"/>
                  </a:lnTo>
                  <a:lnTo>
                    <a:pt x="12476" y="21191"/>
                  </a:lnTo>
                  <a:lnTo>
                    <a:pt x="13175" y="21191"/>
                  </a:lnTo>
                  <a:close/>
                  <a:moveTo>
                    <a:pt x="14262" y="20459"/>
                  </a:moveTo>
                  <a:lnTo>
                    <a:pt x="13562" y="20459"/>
                  </a:lnTo>
                  <a:lnTo>
                    <a:pt x="13562" y="21191"/>
                  </a:lnTo>
                  <a:lnTo>
                    <a:pt x="14262" y="21191"/>
                  </a:lnTo>
                  <a:close/>
                  <a:moveTo>
                    <a:pt x="15347" y="20459"/>
                  </a:moveTo>
                  <a:lnTo>
                    <a:pt x="14647" y="20459"/>
                  </a:lnTo>
                  <a:lnTo>
                    <a:pt x="14647" y="21191"/>
                  </a:lnTo>
                  <a:lnTo>
                    <a:pt x="15347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4"/>
            <p:cNvSpPr/>
            <p:nvPr/>
          </p:nvSpPr>
          <p:spPr>
            <a:xfrm>
              <a:off x="14905" y="3086412"/>
              <a:ext cx="1666966" cy="1604587"/>
            </a:xfrm>
            <a:custGeom>
              <a:avLst/>
              <a:gdLst/>
              <a:ahLst/>
              <a:cxnLst/>
              <a:rect l="l" t="t" r="r" b="b"/>
              <a:pathLst>
                <a:path w="41902" h="40334" extrusionOk="0">
                  <a:moveTo>
                    <a:pt x="20951" y="0"/>
                  </a:moveTo>
                  <a:cubicBezTo>
                    <a:pt x="9377" y="0"/>
                    <a:pt x="0" y="17753"/>
                    <a:pt x="0" y="39646"/>
                  </a:cubicBezTo>
                  <a:cubicBezTo>
                    <a:pt x="0" y="39876"/>
                    <a:pt x="0" y="40105"/>
                    <a:pt x="6" y="40333"/>
                  </a:cubicBezTo>
                  <a:lnTo>
                    <a:pt x="9354" y="40333"/>
                  </a:lnTo>
                  <a:cubicBezTo>
                    <a:pt x="9349" y="40103"/>
                    <a:pt x="9349" y="39876"/>
                    <a:pt x="9349" y="39646"/>
                  </a:cubicBezTo>
                  <a:cubicBezTo>
                    <a:pt x="9349" y="23605"/>
                    <a:pt x="14545" y="10600"/>
                    <a:pt x="20951" y="10600"/>
                  </a:cubicBezTo>
                  <a:cubicBezTo>
                    <a:pt x="27359" y="10600"/>
                    <a:pt x="32547" y="23605"/>
                    <a:pt x="32547" y="39646"/>
                  </a:cubicBezTo>
                  <a:cubicBezTo>
                    <a:pt x="32547" y="39876"/>
                    <a:pt x="32547" y="40103"/>
                    <a:pt x="32542" y="40333"/>
                  </a:cubicBezTo>
                  <a:lnTo>
                    <a:pt x="41896" y="40333"/>
                  </a:lnTo>
                  <a:cubicBezTo>
                    <a:pt x="41901" y="40107"/>
                    <a:pt x="41901" y="39876"/>
                    <a:pt x="41901" y="39646"/>
                  </a:cubicBezTo>
                  <a:cubicBezTo>
                    <a:pt x="41901" y="17753"/>
                    <a:pt x="32519" y="0"/>
                    <a:pt x="2095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4"/>
            <p:cNvSpPr/>
            <p:nvPr/>
          </p:nvSpPr>
          <p:spPr>
            <a:xfrm>
              <a:off x="307214" y="3400719"/>
              <a:ext cx="1082362" cy="1290266"/>
            </a:xfrm>
            <a:custGeom>
              <a:avLst/>
              <a:gdLst/>
              <a:ahLst/>
              <a:cxnLst/>
              <a:rect l="l" t="t" r="r" b="b"/>
              <a:pathLst>
                <a:path w="27207" h="32433" extrusionOk="0">
                  <a:moveTo>
                    <a:pt x="13603" y="1"/>
                  </a:moveTo>
                  <a:cubicBezTo>
                    <a:pt x="6087" y="1"/>
                    <a:pt x="0" y="14213"/>
                    <a:pt x="0" y="31745"/>
                  </a:cubicBezTo>
                  <a:cubicBezTo>
                    <a:pt x="0" y="31975"/>
                    <a:pt x="0" y="32204"/>
                    <a:pt x="5" y="32432"/>
                  </a:cubicBezTo>
                  <a:lnTo>
                    <a:pt x="2006" y="32432"/>
                  </a:lnTo>
                  <a:cubicBezTo>
                    <a:pt x="2001" y="32202"/>
                    <a:pt x="2001" y="31975"/>
                    <a:pt x="2001" y="31745"/>
                  </a:cubicBezTo>
                  <a:cubicBezTo>
                    <a:pt x="2001" y="15704"/>
                    <a:pt x="7197" y="2699"/>
                    <a:pt x="13603" y="2699"/>
                  </a:cubicBezTo>
                  <a:cubicBezTo>
                    <a:pt x="20011" y="2699"/>
                    <a:pt x="25199" y="15704"/>
                    <a:pt x="25199" y="31745"/>
                  </a:cubicBezTo>
                  <a:cubicBezTo>
                    <a:pt x="25199" y="31975"/>
                    <a:pt x="25199" y="32202"/>
                    <a:pt x="25194" y="32432"/>
                  </a:cubicBezTo>
                  <a:lnTo>
                    <a:pt x="27201" y="32432"/>
                  </a:lnTo>
                  <a:cubicBezTo>
                    <a:pt x="27206" y="32206"/>
                    <a:pt x="27206" y="31975"/>
                    <a:pt x="27206" y="31745"/>
                  </a:cubicBezTo>
                  <a:cubicBezTo>
                    <a:pt x="27206" y="14215"/>
                    <a:pt x="21113" y="1"/>
                    <a:pt x="13603" y="1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4"/>
            <p:cNvSpPr/>
            <p:nvPr/>
          </p:nvSpPr>
          <p:spPr>
            <a:xfrm>
              <a:off x="414104" y="540009"/>
              <a:ext cx="89431" cy="1381010"/>
            </a:xfrm>
            <a:custGeom>
              <a:avLst/>
              <a:gdLst/>
              <a:ahLst/>
              <a:cxnLst/>
              <a:rect l="l" t="t" r="r" b="b"/>
              <a:pathLst>
                <a:path w="2248" h="34714" extrusionOk="0">
                  <a:moveTo>
                    <a:pt x="2247" y="34714"/>
                  </a:moveTo>
                  <a:lnTo>
                    <a:pt x="1" y="34714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4"/>
            <p:cNvSpPr/>
            <p:nvPr/>
          </p:nvSpPr>
          <p:spPr>
            <a:xfrm>
              <a:off x="-282813" y="2166364"/>
              <a:ext cx="1483410" cy="2477654"/>
            </a:xfrm>
            <a:custGeom>
              <a:avLst/>
              <a:gdLst/>
              <a:ahLst/>
              <a:cxnLst/>
              <a:rect l="l" t="t" r="r" b="b"/>
              <a:pathLst>
                <a:path w="37288" h="62280" extrusionOk="0">
                  <a:moveTo>
                    <a:pt x="37288" y="1"/>
                  </a:moveTo>
                  <a:cubicBezTo>
                    <a:pt x="21507" y="1"/>
                    <a:pt x="21025" y="33436"/>
                    <a:pt x="21025" y="62279"/>
                  </a:cubicBezTo>
                  <a:lnTo>
                    <a:pt x="16263" y="62279"/>
                  </a:lnTo>
                  <a:cubicBezTo>
                    <a:pt x="16263" y="33437"/>
                    <a:pt x="15781" y="1"/>
                    <a:pt x="0" y="1"/>
                  </a:cubicBezTo>
                  <a:lnTo>
                    <a:pt x="3728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4"/>
            <p:cNvSpPr/>
            <p:nvPr/>
          </p:nvSpPr>
          <p:spPr>
            <a:xfrm>
              <a:off x="-282853" y="1852931"/>
              <a:ext cx="1483450" cy="313486"/>
            </a:xfrm>
            <a:custGeom>
              <a:avLst/>
              <a:gdLst/>
              <a:ahLst/>
              <a:cxnLst/>
              <a:rect l="l" t="t" r="r" b="b"/>
              <a:pathLst>
                <a:path w="37289" h="7880" extrusionOk="0">
                  <a:moveTo>
                    <a:pt x="37289" y="7880"/>
                  </a:moveTo>
                  <a:cubicBezTo>
                    <a:pt x="37289" y="5295"/>
                    <a:pt x="31535" y="0"/>
                    <a:pt x="18644" y="0"/>
                  </a:cubicBezTo>
                  <a:cubicBezTo>
                    <a:pt x="5754" y="0"/>
                    <a:pt x="0" y="5348"/>
                    <a:pt x="0" y="788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4"/>
            <p:cNvSpPr/>
            <p:nvPr/>
          </p:nvSpPr>
          <p:spPr>
            <a:xfrm>
              <a:off x="153024" y="1066228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6"/>
                    <a:pt x="14564" y="11681"/>
                    <a:pt x="13122" y="13122"/>
                  </a:cubicBezTo>
                  <a:cubicBezTo>
                    <a:pt x="11681" y="14563"/>
                    <a:pt x="9726" y="15374"/>
                    <a:pt x="7687" y="15374"/>
                  </a:cubicBezTo>
                  <a:cubicBezTo>
                    <a:pt x="5648" y="15374"/>
                    <a:pt x="3693" y="14563"/>
                    <a:pt x="2252" y="13122"/>
                  </a:cubicBezTo>
                  <a:cubicBezTo>
                    <a:pt x="811" y="11681"/>
                    <a:pt x="0" y="9726"/>
                    <a:pt x="0" y="7687"/>
                  </a:cubicBezTo>
                  <a:cubicBezTo>
                    <a:pt x="0" y="5649"/>
                    <a:pt x="811" y="3694"/>
                    <a:pt x="2252" y="2251"/>
                  </a:cubicBezTo>
                  <a:cubicBezTo>
                    <a:pt x="3693" y="810"/>
                    <a:pt x="5648" y="1"/>
                    <a:pt x="7687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4" y="3694"/>
                    <a:pt x="15373" y="5649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4"/>
            <p:cNvSpPr/>
            <p:nvPr/>
          </p:nvSpPr>
          <p:spPr>
            <a:xfrm>
              <a:off x="153024" y="1327190"/>
              <a:ext cx="611616" cy="89710"/>
            </a:xfrm>
            <a:custGeom>
              <a:avLst/>
              <a:gdLst/>
              <a:ahLst/>
              <a:cxnLst/>
              <a:rect l="l" t="t" r="r" b="b"/>
              <a:pathLst>
                <a:path w="15374" h="2255" extrusionOk="0">
                  <a:moveTo>
                    <a:pt x="0" y="1127"/>
                  </a:moveTo>
                  <a:cubicBezTo>
                    <a:pt x="0" y="1511"/>
                    <a:pt x="30" y="1886"/>
                    <a:pt x="84" y="2255"/>
                  </a:cubicBezTo>
                  <a:lnTo>
                    <a:pt x="15290" y="2255"/>
                  </a:lnTo>
                  <a:cubicBezTo>
                    <a:pt x="15345" y="1886"/>
                    <a:pt x="15373" y="1510"/>
                    <a:pt x="15373" y="1127"/>
                  </a:cubicBezTo>
                  <a:cubicBezTo>
                    <a:pt x="15373" y="743"/>
                    <a:pt x="15345" y="367"/>
                    <a:pt x="15290" y="0"/>
                  </a:cubicBezTo>
                  <a:lnTo>
                    <a:pt x="84" y="0"/>
                  </a:lnTo>
                  <a:cubicBezTo>
                    <a:pt x="30" y="367"/>
                    <a:pt x="0" y="743"/>
                    <a:pt x="0" y="112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4"/>
            <p:cNvSpPr/>
            <p:nvPr/>
          </p:nvSpPr>
          <p:spPr>
            <a:xfrm>
              <a:off x="-176439" y="2059712"/>
              <a:ext cx="1236719" cy="66874"/>
            </a:xfrm>
            <a:custGeom>
              <a:avLst/>
              <a:gdLst/>
              <a:ahLst/>
              <a:cxnLst/>
              <a:rect l="l" t="t" r="r" b="b"/>
              <a:pathLst>
                <a:path w="31087" h="1681" extrusionOk="0">
                  <a:moveTo>
                    <a:pt x="1108" y="841"/>
                  </a:moveTo>
                  <a:cubicBezTo>
                    <a:pt x="1108" y="1305"/>
                    <a:pt x="861" y="1681"/>
                    <a:pt x="555" y="1681"/>
                  </a:cubicBezTo>
                  <a:cubicBezTo>
                    <a:pt x="249" y="1681"/>
                    <a:pt x="0" y="1305"/>
                    <a:pt x="0" y="841"/>
                  </a:cubicBezTo>
                  <a:cubicBezTo>
                    <a:pt x="0" y="377"/>
                    <a:pt x="249" y="0"/>
                    <a:pt x="555" y="0"/>
                  </a:cubicBezTo>
                  <a:cubicBezTo>
                    <a:pt x="861" y="0"/>
                    <a:pt x="1108" y="377"/>
                    <a:pt x="1108" y="841"/>
                  </a:cubicBezTo>
                  <a:close/>
                  <a:moveTo>
                    <a:pt x="3280" y="1681"/>
                  </a:moveTo>
                  <a:cubicBezTo>
                    <a:pt x="3585" y="1681"/>
                    <a:pt x="3833" y="1305"/>
                    <a:pt x="3833" y="841"/>
                  </a:cubicBezTo>
                  <a:cubicBezTo>
                    <a:pt x="3833" y="377"/>
                    <a:pt x="3585" y="0"/>
                    <a:pt x="3280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1"/>
                    <a:pt x="3280" y="1681"/>
                  </a:cubicBezTo>
                  <a:close/>
                  <a:moveTo>
                    <a:pt x="6006" y="1681"/>
                  </a:moveTo>
                  <a:cubicBezTo>
                    <a:pt x="6311" y="1681"/>
                    <a:pt x="6559" y="1305"/>
                    <a:pt x="6559" y="841"/>
                  </a:cubicBezTo>
                  <a:cubicBezTo>
                    <a:pt x="6559" y="377"/>
                    <a:pt x="6311" y="0"/>
                    <a:pt x="6006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1" y="1305"/>
                    <a:pt x="5699" y="1681"/>
                    <a:pt x="6006" y="1681"/>
                  </a:cubicBezTo>
                  <a:close/>
                  <a:moveTo>
                    <a:pt x="8730" y="1681"/>
                  </a:moveTo>
                  <a:cubicBezTo>
                    <a:pt x="9036" y="1681"/>
                    <a:pt x="9284" y="1305"/>
                    <a:pt x="9284" y="841"/>
                  </a:cubicBezTo>
                  <a:cubicBezTo>
                    <a:pt x="9284" y="377"/>
                    <a:pt x="9036" y="0"/>
                    <a:pt x="8730" y="0"/>
                  </a:cubicBezTo>
                  <a:cubicBezTo>
                    <a:pt x="8425" y="0"/>
                    <a:pt x="8176" y="376"/>
                    <a:pt x="8176" y="841"/>
                  </a:cubicBezTo>
                  <a:cubicBezTo>
                    <a:pt x="8176" y="1305"/>
                    <a:pt x="8425" y="1681"/>
                    <a:pt x="8730" y="1681"/>
                  </a:cubicBezTo>
                  <a:close/>
                  <a:moveTo>
                    <a:pt x="11456" y="1681"/>
                  </a:moveTo>
                  <a:cubicBezTo>
                    <a:pt x="11762" y="1681"/>
                    <a:pt x="12010" y="1305"/>
                    <a:pt x="12010" y="841"/>
                  </a:cubicBezTo>
                  <a:cubicBezTo>
                    <a:pt x="12010" y="377"/>
                    <a:pt x="11762" y="0"/>
                    <a:pt x="11456" y="0"/>
                  </a:cubicBezTo>
                  <a:cubicBezTo>
                    <a:pt x="11151" y="0"/>
                    <a:pt x="10902" y="376"/>
                    <a:pt x="10902" y="841"/>
                  </a:cubicBezTo>
                  <a:cubicBezTo>
                    <a:pt x="10901" y="1305"/>
                    <a:pt x="11149" y="1681"/>
                    <a:pt x="11456" y="1681"/>
                  </a:cubicBezTo>
                  <a:close/>
                  <a:moveTo>
                    <a:pt x="14181" y="1681"/>
                  </a:moveTo>
                  <a:cubicBezTo>
                    <a:pt x="14487" y="1681"/>
                    <a:pt x="14735" y="1305"/>
                    <a:pt x="14735" y="841"/>
                  </a:cubicBezTo>
                  <a:cubicBezTo>
                    <a:pt x="14735" y="377"/>
                    <a:pt x="14487" y="0"/>
                    <a:pt x="14181" y="0"/>
                  </a:cubicBezTo>
                  <a:cubicBezTo>
                    <a:pt x="13875" y="0"/>
                    <a:pt x="13627" y="376"/>
                    <a:pt x="13627" y="841"/>
                  </a:cubicBezTo>
                  <a:cubicBezTo>
                    <a:pt x="13627" y="1305"/>
                    <a:pt x="13875" y="1681"/>
                    <a:pt x="14181" y="1681"/>
                  </a:cubicBezTo>
                  <a:close/>
                  <a:moveTo>
                    <a:pt x="16906" y="1681"/>
                  </a:moveTo>
                  <a:cubicBezTo>
                    <a:pt x="17212" y="1681"/>
                    <a:pt x="17459" y="1305"/>
                    <a:pt x="17459" y="841"/>
                  </a:cubicBezTo>
                  <a:cubicBezTo>
                    <a:pt x="17459" y="377"/>
                    <a:pt x="17212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1"/>
                    <a:pt x="16906" y="1681"/>
                  </a:cubicBezTo>
                  <a:close/>
                  <a:moveTo>
                    <a:pt x="19632" y="1681"/>
                  </a:moveTo>
                  <a:cubicBezTo>
                    <a:pt x="19938" y="1681"/>
                    <a:pt x="20185" y="1305"/>
                    <a:pt x="20185" y="841"/>
                  </a:cubicBezTo>
                  <a:cubicBezTo>
                    <a:pt x="20185" y="377"/>
                    <a:pt x="19938" y="0"/>
                    <a:pt x="19632" y="0"/>
                  </a:cubicBezTo>
                  <a:cubicBezTo>
                    <a:pt x="19326" y="0"/>
                    <a:pt x="19077" y="376"/>
                    <a:pt x="19077" y="841"/>
                  </a:cubicBezTo>
                  <a:cubicBezTo>
                    <a:pt x="19077" y="1305"/>
                    <a:pt x="19325" y="1681"/>
                    <a:pt x="19632" y="1681"/>
                  </a:cubicBezTo>
                  <a:close/>
                  <a:moveTo>
                    <a:pt x="22357" y="1681"/>
                  </a:moveTo>
                  <a:cubicBezTo>
                    <a:pt x="22662" y="1681"/>
                    <a:pt x="22910" y="1305"/>
                    <a:pt x="22910" y="841"/>
                  </a:cubicBezTo>
                  <a:cubicBezTo>
                    <a:pt x="22910" y="377"/>
                    <a:pt x="22662" y="0"/>
                    <a:pt x="22357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51" y="1681"/>
                    <a:pt x="22357" y="1681"/>
                  </a:cubicBezTo>
                  <a:close/>
                  <a:moveTo>
                    <a:pt x="25081" y="1681"/>
                  </a:moveTo>
                  <a:cubicBezTo>
                    <a:pt x="25387" y="1681"/>
                    <a:pt x="25635" y="1305"/>
                    <a:pt x="25635" y="841"/>
                  </a:cubicBezTo>
                  <a:cubicBezTo>
                    <a:pt x="25635" y="377"/>
                    <a:pt x="25387" y="0"/>
                    <a:pt x="25081" y="0"/>
                  </a:cubicBezTo>
                  <a:cubicBezTo>
                    <a:pt x="24776" y="0"/>
                    <a:pt x="24527" y="376"/>
                    <a:pt x="24527" y="841"/>
                  </a:cubicBezTo>
                  <a:cubicBezTo>
                    <a:pt x="24527" y="1305"/>
                    <a:pt x="24776" y="1681"/>
                    <a:pt x="25081" y="1681"/>
                  </a:cubicBezTo>
                  <a:close/>
                  <a:moveTo>
                    <a:pt x="27807" y="1681"/>
                  </a:moveTo>
                  <a:cubicBezTo>
                    <a:pt x="28113" y="1681"/>
                    <a:pt x="28361" y="1305"/>
                    <a:pt x="28361" y="841"/>
                  </a:cubicBezTo>
                  <a:cubicBezTo>
                    <a:pt x="28361" y="377"/>
                    <a:pt x="28113" y="0"/>
                    <a:pt x="27807" y="0"/>
                  </a:cubicBezTo>
                  <a:cubicBezTo>
                    <a:pt x="27502" y="0"/>
                    <a:pt x="27253" y="376"/>
                    <a:pt x="27253" y="841"/>
                  </a:cubicBezTo>
                  <a:cubicBezTo>
                    <a:pt x="27253" y="1305"/>
                    <a:pt x="27500" y="1681"/>
                    <a:pt x="27807" y="1681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8" y="377"/>
                    <a:pt x="29978" y="841"/>
                  </a:cubicBezTo>
                  <a:cubicBezTo>
                    <a:pt x="29978" y="1305"/>
                    <a:pt x="30226" y="1681"/>
                    <a:pt x="30532" y="1681"/>
                  </a:cubicBezTo>
                  <a:cubicBezTo>
                    <a:pt x="30838" y="1681"/>
                    <a:pt x="31086" y="1305"/>
                    <a:pt x="31086" y="841"/>
                  </a:cubicBezTo>
                  <a:cubicBezTo>
                    <a:pt x="31086" y="377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9" name="Google Shape;7759;p34"/>
          <p:cNvSpPr txBox="1">
            <a:spLocks noGrp="1"/>
          </p:cNvSpPr>
          <p:nvPr>
            <p:ph type="title"/>
          </p:nvPr>
        </p:nvSpPr>
        <p:spPr>
          <a:xfrm>
            <a:off x="2038637" y="488008"/>
            <a:ext cx="4752000" cy="609308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Behaviorisme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200" dirty="0"/>
          </a:p>
        </p:txBody>
      </p:sp>
      <p:sp>
        <p:nvSpPr>
          <p:cNvPr id="7760" name="Google Shape;7760;p34"/>
          <p:cNvSpPr txBox="1">
            <a:spLocks noGrp="1"/>
          </p:cNvSpPr>
          <p:nvPr>
            <p:ph type="subTitle" idx="1"/>
          </p:nvPr>
        </p:nvSpPr>
        <p:spPr>
          <a:xfrm>
            <a:off x="1616763" y="1527152"/>
            <a:ext cx="6199158" cy="2554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l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dicetuskan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Gage dan Berliner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sebagai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terhadap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sebagai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terbentuknya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sebagai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765" name="Google Shape;7765;p34"/>
          <p:cNvGrpSpPr/>
          <p:nvPr/>
        </p:nvGrpSpPr>
        <p:grpSpPr>
          <a:xfrm>
            <a:off x="188040" y="494200"/>
            <a:ext cx="401594" cy="535470"/>
            <a:chOff x="1292750" y="1308663"/>
            <a:chExt cx="503251" cy="671015"/>
          </a:xfrm>
        </p:grpSpPr>
        <p:sp>
          <p:nvSpPr>
            <p:cNvPr id="7766" name="Google Shape;7766;p34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4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4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4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0" name="Google Shape;7770;p34"/>
          <p:cNvGrpSpPr/>
          <p:nvPr/>
        </p:nvGrpSpPr>
        <p:grpSpPr>
          <a:xfrm>
            <a:off x="5720050" y="4637450"/>
            <a:ext cx="471543" cy="353657"/>
            <a:chOff x="3865698" y="1114475"/>
            <a:chExt cx="590906" cy="443180"/>
          </a:xfrm>
        </p:grpSpPr>
        <p:sp>
          <p:nvSpPr>
            <p:cNvPr id="7771" name="Google Shape;7771;p34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4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4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4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4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4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4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9" name="Google Shape;7779;p34"/>
          <p:cNvGrpSpPr/>
          <p:nvPr/>
        </p:nvGrpSpPr>
        <p:grpSpPr>
          <a:xfrm>
            <a:off x="9012010" y="2228774"/>
            <a:ext cx="724903" cy="411176"/>
            <a:chOff x="3895173" y="4386297"/>
            <a:chExt cx="840467" cy="476725"/>
          </a:xfrm>
        </p:grpSpPr>
        <p:sp>
          <p:nvSpPr>
            <p:cNvPr id="7780" name="Google Shape;7780;p34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3" name="Google Shape;7783;p34"/>
          <p:cNvGrpSpPr/>
          <p:nvPr/>
        </p:nvGrpSpPr>
        <p:grpSpPr>
          <a:xfrm>
            <a:off x="2669996" y="4623381"/>
            <a:ext cx="447057" cy="429602"/>
            <a:chOff x="6217396" y="4482010"/>
            <a:chExt cx="518327" cy="498089"/>
          </a:xfrm>
        </p:grpSpPr>
        <p:sp>
          <p:nvSpPr>
            <p:cNvPr id="7784" name="Google Shape;7784;p34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6" name="Google Shape;7786;p34"/>
          <p:cNvGrpSpPr/>
          <p:nvPr/>
        </p:nvGrpSpPr>
        <p:grpSpPr>
          <a:xfrm>
            <a:off x="8641201" y="304810"/>
            <a:ext cx="197993" cy="393348"/>
            <a:chOff x="6837909" y="2010525"/>
            <a:chExt cx="187743" cy="375511"/>
          </a:xfrm>
        </p:grpSpPr>
        <p:sp>
          <p:nvSpPr>
            <p:cNvPr id="7787" name="Google Shape;7787;p34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511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2" name="Google Shape;7712;p34"/>
          <p:cNvGrpSpPr/>
          <p:nvPr/>
        </p:nvGrpSpPr>
        <p:grpSpPr>
          <a:xfrm>
            <a:off x="7559836" y="3067367"/>
            <a:ext cx="5852046" cy="3375902"/>
            <a:chOff x="7328992" y="1376359"/>
            <a:chExt cx="5852046" cy="3375902"/>
          </a:xfrm>
        </p:grpSpPr>
        <p:sp>
          <p:nvSpPr>
            <p:cNvPr id="7713" name="Google Shape;7713;p34"/>
            <p:cNvSpPr/>
            <p:nvPr/>
          </p:nvSpPr>
          <p:spPr>
            <a:xfrm>
              <a:off x="8927661" y="1376359"/>
              <a:ext cx="940816" cy="3290092"/>
            </a:xfrm>
            <a:custGeom>
              <a:avLst/>
              <a:gdLst/>
              <a:ahLst/>
              <a:cxnLst/>
              <a:rect l="l" t="t" r="r" b="b"/>
              <a:pathLst>
                <a:path w="23649" h="82702" extrusionOk="0">
                  <a:moveTo>
                    <a:pt x="0" y="3144"/>
                  </a:moveTo>
                  <a:lnTo>
                    <a:pt x="4434" y="3144"/>
                  </a:lnTo>
                  <a:lnTo>
                    <a:pt x="4434" y="12713"/>
                  </a:lnTo>
                  <a:lnTo>
                    <a:pt x="6757" y="12713"/>
                  </a:lnTo>
                  <a:lnTo>
                    <a:pt x="6757" y="3144"/>
                  </a:lnTo>
                  <a:lnTo>
                    <a:pt x="12141" y="6630"/>
                  </a:lnTo>
                  <a:lnTo>
                    <a:pt x="12141" y="16267"/>
                  </a:lnTo>
                  <a:lnTo>
                    <a:pt x="16048" y="16267"/>
                  </a:lnTo>
                  <a:lnTo>
                    <a:pt x="16048" y="0"/>
                  </a:lnTo>
                  <a:lnTo>
                    <a:pt x="23648" y="4921"/>
                  </a:lnTo>
                  <a:lnTo>
                    <a:pt x="23648" y="82701"/>
                  </a:lnTo>
                  <a:lnTo>
                    <a:pt x="0" y="8270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4"/>
            <p:cNvSpPr/>
            <p:nvPr/>
          </p:nvSpPr>
          <p:spPr>
            <a:xfrm>
              <a:off x="8976711" y="2065241"/>
              <a:ext cx="836387" cy="1348786"/>
            </a:xfrm>
            <a:custGeom>
              <a:avLst/>
              <a:gdLst/>
              <a:ahLst/>
              <a:cxnLst/>
              <a:rect l="l" t="t" r="r" b="b"/>
              <a:pathLst>
                <a:path w="21024" h="33904" extrusionOk="0">
                  <a:moveTo>
                    <a:pt x="959" y="2303"/>
                  </a:moveTo>
                  <a:lnTo>
                    <a:pt x="0" y="2303"/>
                  </a:lnTo>
                  <a:lnTo>
                    <a:pt x="0" y="1523"/>
                  </a:lnTo>
                  <a:lnTo>
                    <a:pt x="959" y="1523"/>
                  </a:lnTo>
                  <a:close/>
                  <a:moveTo>
                    <a:pt x="8064" y="1523"/>
                  </a:moveTo>
                  <a:lnTo>
                    <a:pt x="1508" y="1523"/>
                  </a:lnTo>
                  <a:lnTo>
                    <a:pt x="1508" y="2303"/>
                  </a:lnTo>
                  <a:lnTo>
                    <a:pt x="8064" y="2303"/>
                  </a:lnTo>
                  <a:close/>
                  <a:moveTo>
                    <a:pt x="9787" y="1523"/>
                  </a:moveTo>
                  <a:lnTo>
                    <a:pt x="8580" y="1523"/>
                  </a:lnTo>
                  <a:lnTo>
                    <a:pt x="8580" y="2303"/>
                  </a:lnTo>
                  <a:lnTo>
                    <a:pt x="9787" y="2303"/>
                  </a:lnTo>
                  <a:close/>
                  <a:moveTo>
                    <a:pt x="11212" y="1523"/>
                  </a:moveTo>
                  <a:lnTo>
                    <a:pt x="10254" y="1523"/>
                  </a:lnTo>
                  <a:lnTo>
                    <a:pt x="10254" y="2303"/>
                  </a:lnTo>
                  <a:lnTo>
                    <a:pt x="11212" y="2303"/>
                  </a:lnTo>
                  <a:close/>
                  <a:moveTo>
                    <a:pt x="12529" y="1523"/>
                  </a:moveTo>
                  <a:lnTo>
                    <a:pt x="11570" y="1523"/>
                  </a:lnTo>
                  <a:lnTo>
                    <a:pt x="11570" y="2303"/>
                  </a:lnTo>
                  <a:lnTo>
                    <a:pt x="12529" y="2303"/>
                  </a:lnTo>
                  <a:close/>
                  <a:moveTo>
                    <a:pt x="21023" y="1523"/>
                  </a:moveTo>
                  <a:lnTo>
                    <a:pt x="12886" y="1523"/>
                  </a:lnTo>
                  <a:lnTo>
                    <a:pt x="12886" y="2303"/>
                  </a:lnTo>
                  <a:lnTo>
                    <a:pt x="21023" y="2303"/>
                  </a:lnTo>
                  <a:close/>
                  <a:moveTo>
                    <a:pt x="20065" y="4330"/>
                  </a:moveTo>
                  <a:lnTo>
                    <a:pt x="21023" y="4330"/>
                  </a:lnTo>
                  <a:lnTo>
                    <a:pt x="21023" y="5111"/>
                  </a:lnTo>
                  <a:lnTo>
                    <a:pt x="20065" y="5111"/>
                  </a:lnTo>
                  <a:close/>
                  <a:moveTo>
                    <a:pt x="12959" y="5111"/>
                  </a:moveTo>
                  <a:lnTo>
                    <a:pt x="19515" y="5111"/>
                  </a:lnTo>
                  <a:lnTo>
                    <a:pt x="19515" y="4330"/>
                  </a:lnTo>
                  <a:lnTo>
                    <a:pt x="12959" y="4330"/>
                  </a:lnTo>
                  <a:close/>
                  <a:moveTo>
                    <a:pt x="11236" y="5111"/>
                  </a:moveTo>
                  <a:lnTo>
                    <a:pt x="12443" y="5111"/>
                  </a:lnTo>
                  <a:lnTo>
                    <a:pt x="12443" y="4330"/>
                  </a:lnTo>
                  <a:lnTo>
                    <a:pt x="11236" y="4330"/>
                  </a:lnTo>
                  <a:close/>
                  <a:moveTo>
                    <a:pt x="9811" y="5111"/>
                  </a:moveTo>
                  <a:lnTo>
                    <a:pt x="10769" y="5111"/>
                  </a:lnTo>
                  <a:lnTo>
                    <a:pt x="10769" y="4330"/>
                  </a:lnTo>
                  <a:lnTo>
                    <a:pt x="9811" y="4330"/>
                  </a:lnTo>
                  <a:close/>
                  <a:moveTo>
                    <a:pt x="8495" y="5111"/>
                  </a:moveTo>
                  <a:lnTo>
                    <a:pt x="9453" y="5111"/>
                  </a:lnTo>
                  <a:lnTo>
                    <a:pt x="9453" y="4330"/>
                  </a:lnTo>
                  <a:lnTo>
                    <a:pt x="8495" y="4330"/>
                  </a:lnTo>
                  <a:close/>
                  <a:moveTo>
                    <a:pt x="0" y="5111"/>
                  </a:moveTo>
                  <a:lnTo>
                    <a:pt x="8138" y="5111"/>
                  </a:lnTo>
                  <a:lnTo>
                    <a:pt x="8138" y="4330"/>
                  </a:lnTo>
                  <a:lnTo>
                    <a:pt x="0" y="4330"/>
                  </a:lnTo>
                  <a:close/>
                  <a:moveTo>
                    <a:pt x="20065" y="5813"/>
                  </a:moveTo>
                  <a:lnTo>
                    <a:pt x="21023" y="5813"/>
                  </a:lnTo>
                  <a:lnTo>
                    <a:pt x="21023" y="6593"/>
                  </a:lnTo>
                  <a:lnTo>
                    <a:pt x="20065" y="6593"/>
                  </a:lnTo>
                  <a:close/>
                  <a:moveTo>
                    <a:pt x="12959" y="6593"/>
                  </a:moveTo>
                  <a:lnTo>
                    <a:pt x="19515" y="6593"/>
                  </a:lnTo>
                  <a:lnTo>
                    <a:pt x="19515" y="5813"/>
                  </a:lnTo>
                  <a:lnTo>
                    <a:pt x="12959" y="5813"/>
                  </a:lnTo>
                  <a:close/>
                  <a:moveTo>
                    <a:pt x="11236" y="6593"/>
                  </a:moveTo>
                  <a:lnTo>
                    <a:pt x="12443" y="6593"/>
                  </a:lnTo>
                  <a:lnTo>
                    <a:pt x="12443" y="5813"/>
                  </a:lnTo>
                  <a:lnTo>
                    <a:pt x="11236" y="5813"/>
                  </a:lnTo>
                  <a:close/>
                  <a:moveTo>
                    <a:pt x="9811" y="6593"/>
                  </a:moveTo>
                  <a:lnTo>
                    <a:pt x="10769" y="6593"/>
                  </a:lnTo>
                  <a:lnTo>
                    <a:pt x="10769" y="5813"/>
                  </a:lnTo>
                  <a:lnTo>
                    <a:pt x="9811" y="5813"/>
                  </a:lnTo>
                  <a:close/>
                  <a:moveTo>
                    <a:pt x="8495" y="6593"/>
                  </a:moveTo>
                  <a:lnTo>
                    <a:pt x="9453" y="6593"/>
                  </a:lnTo>
                  <a:lnTo>
                    <a:pt x="9453" y="5813"/>
                  </a:lnTo>
                  <a:lnTo>
                    <a:pt x="8495" y="5813"/>
                  </a:lnTo>
                  <a:close/>
                  <a:moveTo>
                    <a:pt x="0" y="6593"/>
                  </a:moveTo>
                  <a:lnTo>
                    <a:pt x="8138" y="6593"/>
                  </a:lnTo>
                  <a:lnTo>
                    <a:pt x="8138" y="5813"/>
                  </a:lnTo>
                  <a:lnTo>
                    <a:pt x="0" y="5813"/>
                  </a:lnTo>
                  <a:close/>
                  <a:moveTo>
                    <a:pt x="20065" y="7106"/>
                  </a:moveTo>
                  <a:lnTo>
                    <a:pt x="21023" y="7106"/>
                  </a:lnTo>
                  <a:lnTo>
                    <a:pt x="21023" y="7887"/>
                  </a:lnTo>
                  <a:lnTo>
                    <a:pt x="20065" y="7887"/>
                  </a:lnTo>
                  <a:close/>
                  <a:moveTo>
                    <a:pt x="12959" y="7887"/>
                  </a:moveTo>
                  <a:lnTo>
                    <a:pt x="19515" y="7887"/>
                  </a:lnTo>
                  <a:lnTo>
                    <a:pt x="19515" y="7106"/>
                  </a:lnTo>
                  <a:lnTo>
                    <a:pt x="12959" y="7106"/>
                  </a:lnTo>
                  <a:close/>
                  <a:moveTo>
                    <a:pt x="11236" y="7887"/>
                  </a:moveTo>
                  <a:lnTo>
                    <a:pt x="12443" y="7887"/>
                  </a:lnTo>
                  <a:lnTo>
                    <a:pt x="12443" y="7106"/>
                  </a:lnTo>
                  <a:lnTo>
                    <a:pt x="11236" y="7106"/>
                  </a:lnTo>
                  <a:close/>
                  <a:moveTo>
                    <a:pt x="7092" y="7887"/>
                  </a:moveTo>
                  <a:lnTo>
                    <a:pt x="8052" y="7887"/>
                  </a:lnTo>
                  <a:lnTo>
                    <a:pt x="8052" y="7106"/>
                  </a:lnTo>
                  <a:lnTo>
                    <a:pt x="7092" y="7106"/>
                  </a:lnTo>
                  <a:close/>
                  <a:moveTo>
                    <a:pt x="5776" y="7887"/>
                  </a:moveTo>
                  <a:lnTo>
                    <a:pt x="6735" y="7887"/>
                  </a:lnTo>
                  <a:lnTo>
                    <a:pt x="6735" y="7106"/>
                  </a:lnTo>
                  <a:lnTo>
                    <a:pt x="5776" y="7106"/>
                  </a:lnTo>
                  <a:close/>
                  <a:moveTo>
                    <a:pt x="0" y="7887"/>
                  </a:moveTo>
                  <a:lnTo>
                    <a:pt x="4309" y="7887"/>
                  </a:lnTo>
                  <a:lnTo>
                    <a:pt x="4309" y="7106"/>
                  </a:lnTo>
                  <a:lnTo>
                    <a:pt x="0" y="7106"/>
                  </a:lnTo>
                  <a:close/>
                  <a:moveTo>
                    <a:pt x="12529" y="781"/>
                  </a:moveTo>
                  <a:lnTo>
                    <a:pt x="0" y="781"/>
                  </a:lnTo>
                  <a:lnTo>
                    <a:pt x="0" y="1"/>
                  </a:lnTo>
                  <a:lnTo>
                    <a:pt x="12529" y="1"/>
                  </a:lnTo>
                  <a:close/>
                  <a:moveTo>
                    <a:pt x="14235" y="1"/>
                  </a:moveTo>
                  <a:lnTo>
                    <a:pt x="13277" y="1"/>
                  </a:lnTo>
                  <a:lnTo>
                    <a:pt x="13277" y="781"/>
                  </a:lnTo>
                  <a:lnTo>
                    <a:pt x="14235" y="781"/>
                  </a:lnTo>
                  <a:close/>
                  <a:moveTo>
                    <a:pt x="15722" y="1"/>
                  </a:moveTo>
                  <a:lnTo>
                    <a:pt x="14764" y="1"/>
                  </a:lnTo>
                  <a:lnTo>
                    <a:pt x="14764" y="781"/>
                  </a:lnTo>
                  <a:lnTo>
                    <a:pt x="15722" y="781"/>
                  </a:lnTo>
                  <a:close/>
                  <a:moveTo>
                    <a:pt x="17209" y="1"/>
                  </a:moveTo>
                  <a:lnTo>
                    <a:pt x="16250" y="1"/>
                  </a:lnTo>
                  <a:lnTo>
                    <a:pt x="16250" y="781"/>
                  </a:lnTo>
                  <a:lnTo>
                    <a:pt x="17209" y="781"/>
                  </a:lnTo>
                  <a:close/>
                  <a:moveTo>
                    <a:pt x="4680" y="2977"/>
                  </a:moveTo>
                  <a:lnTo>
                    <a:pt x="17209" y="2977"/>
                  </a:lnTo>
                  <a:lnTo>
                    <a:pt x="17209" y="3757"/>
                  </a:lnTo>
                  <a:lnTo>
                    <a:pt x="4680" y="3757"/>
                  </a:lnTo>
                  <a:close/>
                  <a:moveTo>
                    <a:pt x="2974" y="3757"/>
                  </a:moveTo>
                  <a:lnTo>
                    <a:pt x="3932" y="3757"/>
                  </a:lnTo>
                  <a:lnTo>
                    <a:pt x="3932" y="2977"/>
                  </a:lnTo>
                  <a:lnTo>
                    <a:pt x="2974" y="2977"/>
                  </a:lnTo>
                  <a:close/>
                  <a:moveTo>
                    <a:pt x="1487" y="3757"/>
                  </a:moveTo>
                  <a:lnTo>
                    <a:pt x="2445" y="3757"/>
                  </a:lnTo>
                  <a:lnTo>
                    <a:pt x="2445" y="2977"/>
                  </a:lnTo>
                  <a:lnTo>
                    <a:pt x="1487" y="2977"/>
                  </a:lnTo>
                  <a:close/>
                  <a:moveTo>
                    <a:pt x="0" y="3757"/>
                  </a:moveTo>
                  <a:lnTo>
                    <a:pt x="959" y="3757"/>
                  </a:lnTo>
                  <a:lnTo>
                    <a:pt x="959" y="2977"/>
                  </a:lnTo>
                  <a:lnTo>
                    <a:pt x="0" y="2977"/>
                  </a:lnTo>
                  <a:close/>
                  <a:moveTo>
                    <a:pt x="20065" y="10104"/>
                  </a:moveTo>
                  <a:lnTo>
                    <a:pt x="21023" y="10104"/>
                  </a:lnTo>
                  <a:lnTo>
                    <a:pt x="21023" y="10884"/>
                  </a:lnTo>
                  <a:lnTo>
                    <a:pt x="20065" y="10884"/>
                  </a:lnTo>
                  <a:close/>
                  <a:moveTo>
                    <a:pt x="12959" y="10884"/>
                  </a:moveTo>
                  <a:lnTo>
                    <a:pt x="19515" y="10884"/>
                  </a:lnTo>
                  <a:lnTo>
                    <a:pt x="19515" y="10104"/>
                  </a:lnTo>
                  <a:lnTo>
                    <a:pt x="12959" y="10104"/>
                  </a:lnTo>
                  <a:close/>
                  <a:moveTo>
                    <a:pt x="11236" y="10884"/>
                  </a:moveTo>
                  <a:lnTo>
                    <a:pt x="12443" y="10884"/>
                  </a:lnTo>
                  <a:lnTo>
                    <a:pt x="12443" y="10104"/>
                  </a:lnTo>
                  <a:lnTo>
                    <a:pt x="11236" y="10104"/>
                  </a:lnTo>
                  <a:close/>
                  <a:moveTo>
                    <a:pt x="9811" y="10884"/>
                  </a:moveTo>
                  <a:lnTo>
                    <a:pt x="10769" y="10884"/>
                  </a:lnTo>
                  <a:lnTo>
                    <a:pt x="10769" y="10104"/>
                  </a:lnTo>
                  <a:lnTo>
                    <a:pt x="9811" y="10104"/>
                  </a:lnTo>
                  <a:close/>
                  <a:moveTo>
                    <a:pt x="8495" y="10884"/>
                  </a:moveTo>
                  <a:lnTo>
                    <a:pt x="9453" y="10884"/>
                  </a:lnTo>
                  <a:lnTo>
                    <a:pt x="9453" y="10104"/>
                  </a:lnTo>
                  <a:lnTo>
                    <a:pt x="8495" y="10104"/>
                  </a:lnTo>
                  <a:close/>
                  <a:moveTo>
                    <a:pt x="0" y="10884"/>
                  </a:moveTo>
                  <a:lnTo>
                    <a:pt x="8138" y="10884"/>
                  </a:lnTo>
                  <a:lnTo>
                    <a:pt x="8138" y="10104"/>
                  </a:lnTo>
                  <a:lnTo>
                    <a:pt x="0" y="10104"/>
                  </a:lnTo>
                  <a:close/>
                  <a:moveTo>
                    <a:pt x="959" y="13691"/>
                  </a:moveTo>
                  <a:lnTo>
                    <a:pt x="0" y="13691"/>
                  </a:lnTo>
                  <a:lnTo>
                    <a:pt x="0" y="12911"/>
                  </a:lnTo>
                  <a:lnTo>
                    <a:pt x="959" y="12911"/>
                  </a:lnTo>
                  <a:close/>
                  <a:moveTo>
                    <a:pt x="8064" y="12911"/>
                  </a:moveTo>
                  <a:lnTo>
                    <a:pt x="1508" y="12911"/>
                  </a:lnTo>
                  <a:lnTo>
                    <a:pt x="1508" y="13691"/>
                  </a:lnTo>
                  <a:lnTo>
                    <a:pt x="8064" y="13691"/>
                  </a:lnTo>
                  <a:close/>
                  <a:moveTo>
                    <a:pt x="9787" y="12911"/>
                  </a:moveTo>
                  <a:lnTo>
                    <a:pt x="8580" y="12911"/>
                  </a:lnTo>
                  <a:lnTo>
                    <a:pt x="8580" y="13691"/>
                  </a:lnTo>
                  <a:lnTo>
                    <a:pt x="9787" y="13691"/>
                  </a:lnTo>
                  <a:close/>
                  <a:moveTo>
                    <a:pt x="11212" y="12911"/>
                  </a:moveTo>
                  <a:lnTo>
                    <a:pt x="10254" y="12911"/>
                  </a:lnTo>
                  <a:lnTo>
                    <a:pt x="10254" y="13691"/>
                  </a:lnTo>
                  <a:lnTo>
                    <a:pt x="11212" y="13691"/>
                  </a:lnTo>
                  <a:close/>
                  <a:moveTo>
                    <a:pt x="12529" y="12911"/>
                  </a:moveTo>
                  <a:lnTo>
                    <a:pt x="11570" y="12911"/>
                  </a:lnTo>
                  <a:lnTo>
                    <a:pt x="11570" y="13691"/>
                  </a:lnTo>
                  <a:lnTo>
                    <a:pt x="12529" y="13691"/>
                  </a:lnTo>
                  <a:close/>
                  <a:moveTo>
                    <a:pt x="21023" y="12911"/>
                  </a:moveTo>
                  <a:lnTo>
                    <a:pt x="12886" y="12911"/>
                  </a:lnTo>
                  <a:lnTo>
                    <a:pt x="12886" y="13691"/>
                  </a:lnTo>
                  <a:lnTo>
                    <a:pt x="21023" y="13691"/>
                  </a:lnTo>
                  <a:close/>
                  <a:moveTo>
                    <a:pt x="959" y="15174"/>
                  </a:moveTo>
                  <a:lnTo>
                    <a:pt x="0" y="15174"/>
                  </a:lnTo>
                  <a:lnTo>
                    <a:pt x="0" y="14394"/>
                  </a:lnTo>
                  <a:lnTo>
                    <a:pt x="959" y="14394"/>
                  </a:lnTo>
                  <a:close/>
                  <a:moveTo>
                    <a:pt x="8064" y="14394"/>
                  </a:moveTo>
                  <a:lnTo>
                    <a:pt x="1508" y="14394"/>
                  </a:lnTo>
                  <a:lnTo>
                    <a:pt x="1508" y="15174"/>
                  </a:lnTo>
                  <a:lnTo>
                    <a:pt x="8064" y="15174"/>
                  </a:lnTo>
                  <a:close/>
                  <a:moveTo>
                    <a:pt x="9787" y="14394"/>
                  </a:moveTo>
                  <a:lnTo>
                    <a:pt x="8580" y="14394"/>
                  </a:lnTo>
                  <a:lnTo>
                    <a:pt x="8580" y="15174"/>
                  </a:lnTo>
                  <a:lnTo>
                    <a:pt x="9787" y="15174"/>
                  </a:lnTo>
                  <a:close/>
                  <a:moveTo>
                    <a:pt x="11212" y="14394"/>
                  </a:moveTo>
                  <a:lnTo>
                    <a:pt x="10254" y="14394"/>
                  </a:lnTo>
                  <a:lnTo>
                    <a:pt x="10254" y="15174"/>
                  </a:lnTo>
                  <a:lnTo>
                    <a:pt x="11212" y="15174"/>
                  </a:lnTo>
                  <a:close/>
                  <a:moveTo>
                    <a:pt x="12529" y="14394"/>
                  </a:moveTo>
                  <a:lnTo>
                    <a:pt x="11570" y="14394"/>
                  </a:lnTo>
                  <a:lnTo>
                    <a:pt x="11570" y="15174"/>
                  </a:lnTo>
                  <a:lnTo>
                    <a:pt x="12529" y="15174"/>
                  </a:lnTo>
                  <a:close/>
                  <a:moveTo>
                    <a:pt x="21023" y="14394"/>
                  </a:moveTo>
                  <a:lnTo>
                    <a:pt x="12886" y="14394"/>
                  </a:lnTo>
                  <a:lnTo>
                    <a:pt x="12886" y="15174"/>
                  </a:lnTo>
                  <a:lnTo>
                    <a:pt x="21023" y="15174"/>
                  </a:lnTo>
                  <a:close/>
                  <a:moveTo>
                    <a:pt x="959" y="16466"/>
                  </a:moveTo>
                  <a:lnTo>
                    <a:pt x="0" y="16466"/>
                  </a:lnTo>
                  <a:lnTo>
                    <a:pt x="0" y="15686"/>
                  </a:lnTo>
                  <a:lnTo>
                    <a:pt x="959" y="15686"/>
                  </a:lnTo>
                  <a:close/>
                  <a:moveTo>
                    <a:pt x="8064" y="15686"/>
                  </a:moveTo>
                  <a:lnTo>
                    <a:pt x="1508" y="15686"/>
                  </a:lnTo>
                  <a:lnTo>
                    <a:pt x="1508" y="16466"/>
                  </a:lnTo>
                  <a:lnTo>
                    <a:pt x="8064" y="16466"/>
                  </a:lnTo>
                  <a:close/>
                  <a:moveTo>
                    <a:pt x="9787" y="15686"/>
                  </a:moveTo>
                  <a:lnTo>
                    <a:pt x="8580" y="15686"/>
                  </a:lnTo>
                  <a:lnTo>
                    <a:pt x="8580" y="16466"/>
                  </a:lnTo>
                  <a:lnTo>
                    <a:pt x="9787" y="16466"/>
                  </a:lnTo>
                  <a:close/>
                  <a:moveTo>
                    <a:pt x="13931" y="15686"/>
                  </a:moveTo>
                  <a:lnTo>
                    <a:pt x="12973" y="15686"/>
                  </a:lnTo>
                  <a:lnTo>
                    <a:pt x="12973" y="16466"/>
                  </a:lnTo>
                  <a:lnTo>
                    <a:pt x="13931" y="16466"/>
                  </a:lnTo>
                  <a:close/>
                  <a:moveTo>
                    <a:pt x="15247" y="15686"/>
                  </a:moveTo>
                  <a:lnTo>
                    <a:pt x="14289" y="15686"/>
                  </a:lnTo>
                  <a:lnTo>
                    <a:pt x="14289" y="16466"/>
                  </a:lnTo>
                  <a:lnTo>
                    <a:pt x="15247" y="16466"/>
                  </a:lnTo>
                  <a:close/>
                  <a:moveTo>
                    <a:pt x="21023" y="15686"/>
                  </a:moveTo>
                  <a:lnTo>
                    <a:pt x="16715" y="15686"/>
                  </a:lnTo>
                  <a:lnTo>
                    <a:pt x="16715" y="16466"/>
                  </a:lnTo>
                  <a:lnTo>
                    <a:pt x="21023" y="16466"/>
                  </a:lnTo>
                  <a:close/>
                  <a:moveTo>
                    <a:pt x="8495" y="8583"/>
                  </a:moveTo>
                  <a:lnTo>
                    <a:pt x="21023" y="8583"/>
                  </a:lnTo>
                  <a:lnTo>
                    <a:pt x="21023" y="9363"/>
                  </a:lnTo>
                  <a:lnTo>
                    <a:pt x="8495" y="9363"/>
                  </a:lnTo>
                  <a:close/>
                  <a:moveTo>
                    <a:pt x="6788" y="9363"/>
                  </a:moveTo>
                  <a:lnTo>
                    <a:pt x="7747" y="9363"/>
                  </a:lnTo>
                  <a:lnTo>
                    <a:pt x="7747" y="8583"/>
                  </a:lnTo>
                  <a:lnTo>
                    <a:pt x="6788" y="8583"/>
                  </a:lnTo>
                  <a:close/>
                  <a:moveTo>
                    <a:pt x="5302" y="9363"/>
                  </a:moveTo>
                  <a:lnTo>
                    <a:pt x="6260" y="9363"/>
                  </a:lnTo>
                  <a:lnTo>
                    <a:pt x="6260" y="8583"/>
                  </a:lnTo>
                  <a:lnTo>
                    <a:pt x="5302" y="8583"/>
                  </a:lnTo>
                  <a:close/>
                  <a:moveTo>
                    <a:pt x="3815" y="9363"/>
                  </a:moveTo>
                  <a:lnTo>
                    <a:pt x="4774" y="9363"/>
                  </a:lnTo>
                  <a:lnTo>
                    <a:pt x="4774" y="8583"/>
                  </a:lnTo>
                  <a:lnTo>
                    <a:pt x="3815" y="8583"/>
                  </a:lnTo>
                  <a:close/>
                  <a:moveTo>
                    <a:pt x="16344" y="12339"/>
                  </a:moveTo>
                  <a:lnTo>
                    <a:pt x="3815" y="12339"/>
                  </a:lnTo>
                  <a:lnTo>
                    <a:pt x="3815" y="11558"/>
                  </a:lnTo>
                  <a:lnTo>
                    <a:pt x="16344" y="11558"/>
                  </a:lnTo>
                  <a:close/>
                  <a:moveTo>
                    <a:pt x="18050" y="11558"/>
                  </a:moveTo>
                  <a:lnTo>
                    <a:pt x="17091" y="11558"/>
                  </a:lnTo>
                  <a:lnTo>
                    <a:pt x="17091" y="12339"/>
                  </a:lnTo>
                  <a:lnTo>
                    <a:pt x="18050" y="12339"/>
                  </a:lnTo>
                  <a:close/>
                  <a:moveTo>
                    <a:pt x="19536" y="11558"/>
                  </a:moveTo>
                  <a:lnTo>
                    <a:pt x="18578" y="11558"/>
                  </a:lnTo>
                  <a:lnTo>
                    <a:pt x="18578" y="12339"/>
                  </a:lnTo>
                  <a:lnTo>
                    <a:pt x="19536" y="12339"/>
                  </a:lnTo>
                  <a:close/>
                  <a:moveTo>
                    <a:pt x="21023" y="11558"/>
                  </a:moveTo>
                  <a:lnTo>
                    <a:pt x="20065" y="11558"/>
                  </a:lnTo>
                  <a:lnTo>
                    <a:pt x="20065" y="12339"/>
                  </a:lnTo>
                  <a:lnTo>
                    <a:pt x="21023" y="12339"/>
                  </a:lnTo>
                  <a:close/>
                  <a:moveTo>
                    <a:pt x="959" y="19740"/>
                  </a:moveTo>
                  <a:lnTo>
                    <a:pt x="0" y="19740"/>
                  </a:lnTo>
                  <a:lnTo>
                    <a:pt x="0" y="18959"/>
                  </a:lnTo>
                  <a:lnTo>
                    <a:pt x="959" y="18959"/>
                  </a:lnTo>
                  <a:close/>
                  <a:moveTo>
                    <a:pt x="8064" y="18959"/>
                  </a:moveTo>
                  <a:lnTo>
                    <a:pt x="1508" y="18959"/>
                  </a:lnTo>
                  <a:lnTo>
                    <a:pt x="1508" y="19740"/>
                  </a:lnTo>
                  <a:lnTo>
                    <a:pt x="8064" y="19740"/>
                  </a:lnTo>
                  <a:close/>
                  <a:moveTo>
                    <a:pt x="9787" y="18959"/>
                  </a:moveTo>
                  <a:lnTo>
                    <a:pt x="8580" y="18959"/>
                  </a:lnTo>
                  <a:lnTo>
                    <a:pt x="8580" y="19740"/>
                  </a:lnTo>
                  <a:lnTo>
                    <a:pt x="9787" y="19740"/>
                  </a:lnTo>
                  <a:close/>
                  <a:moveTo>
                    <a:pt x="11212" y="18959"/>
                  </a:moveTo>
                  <a:lnTo>
                    <a:pt x="10254" y="18959"/>
                  </a:lnTo>
                  <a:lnTo>
                    <a:pt x="10254" y="19740"/>
                  </a:lnTo>
                  <a:lnTo>
                    <a:pt x="11212" y="19740"/>
                  </a:lnTo>
                  <a:close/>
                  <a:moveTo>
                    <a:pt x="12529" y="18959"/>
                  </a:moveTo>
                  <a:lnTo>
                    <a:pt x="11570" y="18959"/>
                  </a:lnTo>
                  <a:lnTo>
                    <a:pt x="11570" y="19740"/>
                  </a:lnTo>
                  <a:lnTo>
                    <a:pt x="12529" y="19740"/>
                  </a:lnTo>
                  <a:close/>
                  <a:moveTo>
                    <a:pt x="21023" y="18959"/>
                  </a:moveTo>
                  <a:lnTo>
                    <a:pt x="12886" y="18959"/>
                  </a:lnTo>
                  <a:lnTo>
                    <a:pt x="12886" y="19740"/>
                  </a:lnTo>
                  <a:lnTo>
                    <a:pt x="21023" y="19740"/>
                  </a:lnTo>
                  <a:close/>
                  <a:moveTo>
                    <a:pt x="20065" y="21766"/>
                  </a:moveTo>
                  <a:lnTo>
                    <a:pt x="21023" y="21766"/>
                  </a:lnTo>
                  <a:lnTo>
                    <a:pt x="21023" y="22547"/>
                  </a:lnTo>
                  <a:lnTo>
                    <a:pt x="20065" y="22547"/>
                  </a:lnTo>
                  <a:close/>
                  <a:moveTo>
                    <a:pt x="12959" y="22547"/>
                  </a:moveTo>
                  <a:lnTo>
                    <a:pt x="19515" y="22547"/>
                  </a:lnTo>
                  <a:lnTo>
                    <a:pt x="19515" y="21766"/>
                  </a:lnTo>
                  <a:lnTo>
                    <a:pt x="12959" y="21766"/>
                  </a:lnTo>
                  <a:close/>
                  <a:moveTo>
                    <a:pt x="11236" y="22547"/>
                  </a:moveTo>
                  <a:lnTo>
                    <a:pt x="12443" y="22547"/>
                  </a:lnTo>
                  <a:lnTo>
                    <a:pt x="12443" y="21766"/>
                  </a:lnTo>
                  <a:lnTo>
                    <a:pt x="11236" y="21766"/>
                  </a:lnTo>
                  <a:close/>
                  <a:moveTo>
                    <a:pt x="9811" y="22547"/>
                  </a:moveTo>
                  <a:lnTo>
                    <a:pt x="10769" y="22547"/>
                  </a:lnTo>
                  <a:lnTo>
                    <a:pt x="10769" y="21766"/>
                  </a:lnTo>
                  <a:lnTo>
                    <a:pt x="9811" y="21766"/>
                  </a:lnTo>
                  <a:close/>
                  <a:moveTo>
                    <a:pt x="8495" y="22547"/>
                  </a:moveTo>
                  <a:lnTo>
                    <a:pt x="9453" y="22547"/>
                  </a:lnTo>
                  <a:lnTo>
                    <a:pt x="9453" y="21766"/>
                  </a:lnTo>
                  <a:lnTo>
                    <a:pt x="8495" y="21766"/>
                  </a:lnTo>
                  <a:close/>
                  <a:moveTo>
                    <a:pt x="0" y="22547"/>
                  </a:moveTo>
                  <a:lnTo>
                    <a:pt x="8138" y="22547"/>
                  </a:lnTo>
                  <a:lnTo>
                    <a:pt x="8138" y="21766"/>
                  </a:lnTo>
                  <a:lnTo>
                    <a:pt x="0" y="21766"/>
                  </a:lnTo>
                  <a:close/>
                  <a:moveTo>
                    <a:pt x="20065" y="23250"/>
                  </a:moveTo>
                  <a:lnTo>
                    <a:pt x="21023" y="23250"/>
                  </a:lnTo>
                  <a:lnTo>
                    <a:pt x="21023" y="24030"/>
                  </a:lnTo>
                  <a:lnTo>
                    <a:pt x="20065" y="24030"/>
                  </a:lnTo>
                  <a:close/>
                  <a:moveTo>
                    <a:pt x="12959" y="24030"/>
                  </a:moveTo>
                  <a:lnTo>
                    <a:pt x="19515" y="24030"/>
                  </a:lnTo>
                  <a:lnTo>
                    <a:pt x="19515" y="23250"/>
                  </a:lnTo>
                  <a:lnTo>
                    <a:pt x="12959" y="23250"/>
                  </a:lnTo>
                  <a:close/>
                  <a:moveTo>
                    <a:pt x="11236" y="24030"/>
                  </a:moveTo>
                  <a:lnTo>
                    <a:pt x="12443" y="24030"/>
                  </a:lnTo>
                  <a:lnTo>
                    <a:pt x="12443" y="23250"/>
                  </a:lnTo>
                  <a:lnTo>
                    <a:pt x="11236" y="23250"/>
                  </a:lnTo>
                  <a:close/>
                  <a:moveTo>
                    <a:pt x="9811" y="24030"/>
                  </a:moveTo>
                  <a:lnTo>
                    <a:pt x="10769" y="24030"/>
                  </a:lnTo>
                  <a:lnTo>
                    <a:pt x="10769" y="23250"/>
                  </a:lnTo>
                  <a:lnTo>
                    <a:pt x="9811" y="23250"/>
                  </a:lnTo>
                  <a:close/>
                  <a:moveTo>
                    <a:pt x="8495" y="24030"/>
                  </a:moveTo>
                  <a:lnTo>
                    <a:pt x="9453" y="24030"/>
                  </a:lnTo>
                  <a:lnTo>
                    <a:pt x="9453" y="23250"/>
                  </a:lnTo>
                  <a:lnTo>
                    <a:pt x="8495" y="23250"/>
                  </a:lnTo>
                  <a:close/>
                  <a:moveTo>
                    <a:pt x="0" y="24030"/>
                  </a:moveTo>
                  <a:lnTo>
                    <a:pt x="8138" y="24030"/>
                  </a:lnTo>
                  <a:lnTo>
                    <a:pt x="8138" y="23250"/>
                  </a:lnTo>
                  <a:lnTo>
                    <a:pt x="0" y="23250"/>
                  </a:lnTo>
                  <a:close/>
                  <a:moveTo>
                    <a:pt x="20065" y="24543"/>
                  </a:moveTo>
                  <a:lnTo>
                    <a:pt x="21023" y="24543"/>
                  </a:lnTo>
                  <a:lnTo>
                    <a:pt x="21023" y="25324"/>
                  </a:lnTo>
                  <a:lnTo>
                    <a:pt x="20065" y="25324"/>
                  </a:lnTo>
                  <a:close/>
                  <a:moveTo>
                    <a:pt x="12959" y="25324"/>
                  </a:moveTo>
                  <a:lnTo>
                    <a:pt x="19515" y="25324"/>
                  </a:lnTo>
                  <a:lnTo>
                    <a:pt x="19515" y="24543"/>
                  </a:lnTo>
                  <a:lnTo>
                    <a:pt x="12959" y="24543"/>
                  </a:lnTo>
                  <a:close/>
                  <a:moveTo>
                    <a:pt x="11236" y="25324"/>
                  </a:moveTo>
                  <a:lnTo>
                    <a:pt x="12443" y="25324"/>
                  </a:lnTo>
                  <a:lnTo>
                    <a:pt x="12443" y="24543"/>
                  </a:lnTo>
                  <a:lnTo>
                    <a:pt x="11236" y="24543"/>
                  </a:lnTo>
                  <a:close/>
                  <a:moveTo>
                    <a:pt x="7092" y="25324"/>
                  </a:moveTo>
                  <a:lnTo>
                    <a:pt x="8052" y="25324"/>
                  </a:lnTo>
                  <a:lnTo>
                    <a:pt x="8052" y="24543"/>
                  </a:lnTo>
                  <a:lnTo>
                    <a:pt x="7092" y="24543"/>
                  </a:lnTo>
                  <a:close/>
                  <a:moveTo>
                    <a:pt x="5776" y="25324"/>
                  </a:moveTo>
                  <a:lnTo>
                    <a:pt x="6735" y="25324"/>
                  </a:lnTo>
                  <a:lnTo>
                    <a:pt x="6735" y="24543"/>
                  </a:lnTo>
                  <a:lnTo>
                    <a:pt x="5776" y="24543"/>
                  </a:lnTo>
                  <a:close/>
                  <a:moveTo>
                    <a:pt x="0" y="25324"/>
                  </a:moveTo>
                  <a:lnTo>
                    <a:pt x="4309" y="25324"/>
                  </a:lnTo>
                  <a:lnTo>
                    <a:pt x="4309" y="24543"/>
                  </a:lnTo>
                  <a:lnTo>
                    <a:pt x="0" y="24543"/>
                  </a:lnTo>
                  <a:close/>
                  <a:moveTo>
                    <a:pt x="12529" y="18218"/>
                  </a:moveTo>
                  <a:lnTo>
                    <a:pt x="0" y="18218"/>
                  </a:lnTo>
                  <a:lnTo>
                    <a:pt x="0" y="17438"/>
                  </a:lnTo>
                  <a:lnTo>
                    <a:pt x="12529" y="17438"/>
                  </a:lnTo>
                  <a:close/>
                  <a:moveTo>
                    <a:pt x="14235" y="17438"/>
                  </a:moveTo>
                  <a:lnTo>
                    <a:pt x="13277" y="17438"/>
                  </a:lnTo>
                  <a:lnTo>
                    <a:pt x="13277" y="18218"/>
                  </a:lnTo>
                  <a:lnTo>
                    <a:pt x="14235" y="18218"/>
                  </a:lnTo>
                  <a:close/>
                  <a:moveTo>
                    <a:pt x="15722" y="17438"/>
                  </a:moveTo>
                  <a:lnTo>
                    <a:pt x="14764" y="17438"/>
                  </a:lnTo>
                  <a:lnTo>
                    <a:pt x="14764" y="18218"/>
                  </a:lnTo>
                  <a:lnTo>
                    <a:pt x="15722" y="18218"/>
                  </a:lnTo>
                  <a:close/>
                  <a:moveTo>
                    <a:pt x="17209" y="17438"/>
                  </a:moveTo>
                  <a:lnTo>
                    <a:pt x="16250" y="17438"/>
                  </a:lnTo>
                  <a:lnTo>
                    <a:pt x="16250" y="18218"/>
                  </a:lnTo>
                  <a:lnTo>
                    <a:pt x="17209" y="18218"/>
                  </a:lnTo>
                  <a:close/>
                  <a:moveTo>
                    <a:pt x="4680" y="20414"/>
                  </a:moveTo>
                  <a:lnTo>
                    <a:pt x="17209" y="20414"/>
                  </a:lnTo>
                  <a:lnTo>
                    <a:pt x="17209" y="21194"/>
                  </a:lnTo>
                  <a:lnTo>
                    <a:pt x="4680" y="21194"/>
                  </a:lnTo>
                  <a:close/>
                  <a:moveTo>
                    <a:pt x="2974" y="21194"/>
                  </a:moveTo>
                  <a:lnTo>
                    <a:pt x="3932" y="21194"/>
                  </a:lnTo>
                  <a:lnTo>
                    <a:pt x="3932" y="20414"/>
                  </a:lnTo>
                  <a:lnTo>
                    <a:pt x="2974" y="20414"/>
                  </a:lnTo>
                  <a:close/>
                  <a:moveTo>
                    <a:pt x="1487" y="21194"/>
                  </a:moveTo>
                  <a:lnTo>
                    <a:pt x="2445" y="21194"/>
                  </a:lnTo>
                  <a:lnTo>
                    <a:pt x="2445" y="20414"/>
                  </a:lnTo>
                  <a:lnTo>
                    <a:pt x="1487" y="20414"/>
                  </a:lnTo>
                  <a:close/>
                  <a:moveTo>
                    <a:pt x="0" y="21194"/>
                  </a:moveTo>
                  <a:lnTo>
                    <a:pt x="959" y="21194"/>
                  </a:lnTo>
                  <a:lnTo>
                    <a:pt x="959" y="20414"/>
                  </a:lnTo>
                  <a:lnTo>
                    <a:pt x="0" y="20414"/>
                  </a:lnTo>
                  <a:close/>
                  <a:moveTo>
                    <a:pt x="20065" y="27540"/>
                  </a:moveTo>
                  <a:lnTo>
                    <a:pt x="21023" y="27540"/>
                  </a:lnTo>
                  <a:lnTo>
                    <a:pt x="21023" y="28320"/>
                  </a:lnTo>
                  <a:lnTo>
                    <a:pt x="20065" y="28320"/>
                  </a:lnTo>
                  <a:close/>
                  <a:moveTo>
                    <a:pt x="12959" y="28320"/>
                  </a:moveTo>
                  <a:lnTo>
                    <a:pt x="19515" y="28320"/>
                  </a:lnTo>
                  <a:lnTo>
                    <a:pt x="19515" y="27540"/>
                  </a:lnTo>
                  <a:lnTo>
                    <a:pt x="12959" y="27540"/>
                  </a:lnTo>
                  <a:close/>
                  <a:moveTo>
                    <a:pt x="11236" y="28320"/>
                  </a:moveTo>
                  <a:lnTo>
                    <a:pt x="12443" y="28320"/>
                  </a:lnTo>
                  <a:lnTo>
                    <a:pt x="12443" y="27540"/>
                  </a:lnTo>
                  <a:lnTo>
                    <a:pt x="11236" y="27540"/>
                  </a:lnTo>
                  <a:close/>
                  <a:moveTo>
                    <a:pt x="9811" y="28320"/>
                  </a:moveTo>
                  <a:lnTo>
                    <a:pt x="10769" y="28320"/>
                  </a:lnTo>
                  <a:lnTo>
                    <a:pt x="10769" y="27540"/>
                  </a:lnTo>
                  <a:lnTo>
                    <a:pt x="9811" y="27540"/>
                  </a:lnTo>
                  <a:close/>
                  <a:moveTo>
                    <a:pt x="8495" y="28320"/>
                  </a:moveTo>
                  <a:lnTo>
                    <a:pt x="9453" y="28320"/>
                  </a:lnTo>
                  <a:lnTo>
                    <a:pt x="9453" y="27540"/>
                  </a:lnTo>
                  <a:lnTo>
                    <a:pt x="8495" y="27540"/>
                  </a:lnTo>
                  <a:close/>
                  <a:moveTo>
                    <a:pt x="0" y="28320"/>
                  </a:moveTo>
                  <a:lnTo>
                    <a:pt x="8138" y="28320"/>
                  </a:lnTo>
                  <a:lnTo>
                    <a:pt x="8138" y="27540"/>
                  </a:lnTo>
                  <a:lnTo>
                    <a:pt x="0" y="27540"/>
                  </a:lnTo>
                  <a:close/>
                  <a:moveTo>
                    <a:pt x="959" y="31128"/>
                  </a:moveTo>
                  <a:lnTo>
                    <a:pt x="0" y="31128"/>
                  </a:lnTo>
                  <a:lnTo>
                    <a:pt x="0" y="30347"/>
                  </a:lnTo>
                  <a:lnTo>
                    <a:pt x="959" y="30347"/>
                  </a:lnTo>
                  <a:close/>
                  <a:moveTo>
                    <a:pt x="8064" y="30347"/>
                  </a:moveTo>
                  <a:lnTo>
                    <a:pt x="1508" y="30347"/>
                  </a:lnTo>
                  <a:lnTo>
                    <a:pt x="1508" y="31128"/>
                  </a:lnTo>
                  <a:lnTo>
                    <a:pt x="8064" y="31128"/>
                  </a:lnTo>
                  <a:close/>
                  <a:moveTo>
                    <a:pt x="9787" y="30347"/>
                  </a:moveTo>
                  <a:lnTo>
                    <a:pt x="8580" y="30347"/>
                  </a:lnTo>
                  <a:lnTo>
                    <a:pt x="8580" y="31128"/>
                  </a:lnTo>
                  <a:lnTo>
                    <a:pt x="9787" y="31128"/>
                  </a:lnTo>
                  <a:close/>
                  <a:moveTo>
                    <a:pt x="11212" y="30347"/>
                  </a:moveTo>
                  <a:lnTo>
                    <a:pt x="10254" y="30347"/>
                  </a:lnTo>
                  <a:lnTo>
                    <a:pt x="10254" y="31128"/>
                  </a:lnTo>
                  <a:lnTo>
                    <a:pt x="11212" y="31128"/>
                  </a:lnTo>
                  <a:close/>
                  <a:moveTo>
                    <a:pt x="12529" y="30347"/>
                  </a:moveTo>
                  <a:lnTo>
                    <a:pt x="11570" y="30347"/>
                  </a:lnTo>
                  <a:lnTo>
                    <a:pt x="11570" y="31128"/>
                  </a:lnTo>
                  <a:lnTo>
                    <a:pt x="12529" y="31128"/>
                  </a:lnTo>
                  <a:close/>
                  <a:moveTo>
                    <a:pt x="21023" y="30347"/>
                  </a:moveTo>
                  <a:lnTo>
                    <a:pt x="12886" y="30347"/>
                  </a:lnTo>
                  <a:lnTo>
                    <a:pt x="12886" y="31128"/>
                  </a:lnTo>
                  <a:lnTo>
                    <a:pt x="21023" y="31128"/>
                  </a:lnTo>
                  <a:close/>
                  <a:moveTo>
                    <a:pt x="959" y="32610"/>
                  </a:moveTo>
                  <a:lnTo>
                    <a:pt x="0" y="32610"/>
                  </a:lnTo>
                  <a:lnTo>
                    <a:pt x="0" y="31830"/>
                  </a:lnTo>
                  <a:lnTo>
                    <a:pt x="959" y="31830"/>
                  </a:lnTo>
                  <a:close/>
                  <a:moveTo>
                    <a:pt x="8064" y="31830"/>
                  </a:moveTo>
                  <a:lnTo>
                    <a:pt x="1508" y="31830"/>
                  </a:lnTo>
                  <a:lnTo>
                    <a:pt x="1508" y="32610"/>
                  </a:lnTo>
                  <a:lnTo>
                    <a:pt x="8064" y="32610"/>
                  </a:lnTo>
                  <a:close/>
                  <a:moveTo>
                    <a:pt x="9787" y="31830"/>
                  </a:moveTo>
                  <a:lnTo>
                    <a:pt x="8580" y="31830"/>
                  </a:lnTo>
                  <a:lnTo>
                    <a:pt x="8580" y="32610"/>
                  </a:lnTo>
                  <a:lnTo>
                    <a:pt x="9787" y="32610"/>
                  </a:lnTo>
                  <a:close/>
                  <a:moveTo>
                    <a:pt x="11212" y="31830"/>
                  </a:moveTo>
                  <a:lnTo>
                    <a:pt x="10254" y="31830"/>
                  </a:lnTo>
                  <a:lnTo>
                    <a:pt x="10254" y="32610"/>
                  </a:lnTo>
                  <a:lnTo>
                    <a:pt x="11212" y="32610"/>
                  </a:lnTo>
                  <a:close/>
                  <a:moveTo>
                    <a:pt x="12529" y="31830"/>
                  </a:moveTo>
                  <a:lnTo>
                    <a:pt x="11570" y="31830"/>
                  </a:lnTo>
                  <a:lnTo>
                    <a:pt x="11570" y="32610"/>
                  </a:lnTo>
                  <a:lnTo>
                    <a:pt x="12529" y="32610"/>
                  </a:lnTo>
                  <a:close/>
                  <a:moveTo>
                    <a:pt x="21023" y="31830"/>
                  </a:moveTo>
                  <a:lnTo>
                    <a:pt x="12886" y="31830"/>
                  </a:lnTo>
                  <a:lnTo>
                    <a:pt x="12886" y="32610"/>
                  </a:lnTo>
                  <a:lnTo>
                    <a:pt x="21023" y="32610"/>
                  </a:lnTo>
                  <a:close/>
                  <a:moveTo>
                    <a:pt x="959" y="33904"/>
                  </a:moveTo>
                  <a:lnTo>
                    <a:pt x="0" y="33904"/>
                  </a:lnTo>
                  <a:lnTo>
                    <a:pt x="0" y="33123"/>
                  </a:lnTo>
                  <a:lnTo>
                    <a:pt x="959" y="33123"/>
                  </a:lnTo>
                  <a:close/>
                  <a:moveTo>
                    <a:pt x="8064" y="33123"/>
                  </a:moveTo>
                  <a:lnTo>
                    <a:pt x="1508" y="33123"/>
                  </a:lnTo>
                  <a:lnTo>
                    <a:pt x="1508" y="33904"/>
                  </a:lnTo>
                  <a:lnTo>
                    <a:pt x="8064" y="33904"/>
                  </a:lnTo>
                  <a:close/>
                  <a:moveTo>
                    <a:pt x="9787" y="33123"/>
                  </a:moveTo>
                  <a:lnTo>
                    <a:pt x="8580" y="33123"/>
                  </a:lnTo>
                  <a:lnTo>
                    <a:pt x="8580" y="33904"/>
                  </a:lnTo>
                  <a:lnTo>
                    <a:pt x="9787" y="33904"/>
                  </a:lnTo>
                  <a:close/>
                  <a:moveTo>
                    <a:pt x="13931" y="33123"/>
                  </a:moveTo>
                  <a:lnTo>
                    <a:pt x="12973" y="33123"/>
                  </a:lnTo>
                  <a:lnTo>
                    <a:pt x="12973" y="33904"/>
                  </a:lnTo>
                  <a:lnTo>
                    <a:pt x="13931" y="33904"/>
                  </a:lnTo>
                  <a:close/>
                  <a:moveTo>
                    <a:pt x="15247" y="33123"/>
                  </a:moveTo>
                  <a:lnTo>
                    <a:pt x="14289" y="33123"/>
                  </a:lnTo>
                  <a:lnTo>
                    <a:pt x="14289" y="33904"/>
                  </a:lnTo>
                  <a:lnTo>
                    <a:pt x="15247" y="33904"/>
                  </a:lnTo>
                  <a:close/>
                  <a:moveTo>
                    <a:pt x="21023" y="33123"/>
                  </a:moveTo>
                  <a:lnTo>
                    <a:pt x="16715" y="33123"/>
                  </a:lnTo>
                  <a:lnTo>
                    <a:pt x="16715" y="33904"/>
                  </a:lnTo>
                  <a:lnTo>
                    <a:pt x="21023" y="33904"/>
                  </a:lnTo>
                  <a:close/>
                  <a:moveTo>
                    <a:pt x="8495" y="26018"/>
                  </a:moveTo>
                  <a:lnTo>
                    <a:pt x="21023" y="26018"/>
                  </a:lnTo>
                  <a:lnTo>
                    <a:pt x="21023" y="26798"/>
                  </a:lnTo>
                  <a:lnTo>
                    <a:pt x="8495" y="26798"/>
                  </a:lnTo>
                  <a:close/>
                  <a:moveTo>
                    <a:pt x="6788" y="26799"/>
                  </a:moveTo>
                  <a:lnTo>
                    <a:pt x="7747" y="26799"/>
                  </a:lnTo>
                  <a:lnTo>
                    <a:pt x="7747" y="26019"/>
                  </a:lnTo>
                  <a:lnTo>
                    <a:pt x="6788" y="26019"/>
                  </a:lnTo>
                  <a:close/>
                  <a:moveTo>
                    <a:pt x="5302" y="26799"/>
                  </a:moveTo>
                  <a:lnTo>
                    <a:pt x="6260" y="26799"/>
                  </a:lnTo>
                  <a:lnTo>
                    <a:pt x="6260" y="26019"/>
                  </a:lnTo>
                  <a:lnTo>
                    <a:pt x="5302" y="26019"/>
                  </a:lnTo>
                  <a:close/>
                  <a:moveTo>
                    <a:pt x="3815" y="26799"/>
                  </a:moveTo>
                  <a:lnTo>
                    <a:pt x="4774" y="26799"/>
                  </a:lnTo>
                  <a:lnTo>
                    <a:pt x="4774" y="26019"/>
                  </a:lnTo>
                  <a:lnTo>
                    <a:pt x="3815" y="26019"/>
                  </a:lnTo>
                  <a:close/>
                  <a:moveTo>
                    <a:pt x="16344" y="29775"/>
                  </a:moveTo>
                  <a:lnTo>
                    <a:pt x="3815" y="29775"/>
                  </a:lnTo>
                  <a:lnTo>
                    <a:pt x="3815" y="28995"/>
                  </a:lnTo>
                  <a:lnTo>
                    <a:pt x="16344" y="28995"/>
                  </a:lnTo>
                  <a:close/>
                  <a:moveTo>
                    <a:pt x="18050" y="28994"/>
                  </a:moveTo>
                  <a:lnTo>
                    <a:pt x="17091" y="28994"/>
                  </a:lnTo>
                  <a:lnTo>
                    <a:pt x="17091" y="29774"/>
                  </a:lnTo>
                  <a:lnTo>
                    <a:pt x="18050" y="29774"/>
                  </a:lnTo>
                  <a:close/>
                  <a:moveTo>
                    <a:pt x="19536" y="28994"/>
                  </a:moveTo>
                  <a:lnTo>
                    <a:pt x="18578" y="28994"/>
                  </a:lnTo>
                  <a:lnTo>
                    <a:pt x="18578" y="29774"/>
                  </a:lnTo>
                  <a:lnTo>
                    <a:pt x="19536" y="29774"/>
                  </a:lnTo>
                  <a:close/>
                  <a:moveTo>
                    <a:pt x="21023" y="28994"/>
                  </a:moveTo>
                  <a:lnTo>
                    <a:pt x="20065" y="28994"/>
                  </a:lnTo>
                  <a:lnTo>
                    <a:pt x="20065" y="29774"/>
                  </a:lnTo>
                  <a:lnTo>
                    <a:pt x="21023" y="297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4"/>
            <p:cNvSpPr/>
            <p:nvPr/>
          </p:nvSpPr>
          <p:spPr>
            <a:xfrm>
              <a:off x="9285246" y="3272466"/>
              <a:ext cx="822264" cy="1380015"/>
            </a:xfrm>
            <a:custGeom>
              <a:avLst/>
              <a:gdLst/>
              <a:ahLst/>
              <a:cxnLst/>
              <a:rect l="l" t="t" r="r" b="b"/>
              <a:pathLst>
                <a:path w="20669" h="34689" extrusionOk="0">
                  <a:moveTo>
                    <a:pt x="17713" y="5413"/>
                  </a:moveTo>
                  <a:lnTo>
                    <a:pt x="17713" y="0"/>
                  </a:lnTo>
                  <a:lnTo>
                    <a:pt x="2957" y="0"/>
                  </a:lnTo>
                  <a:lnTo>
                    <a:pt x="2957" y="5413"/>
                  </a:lnTo>
                  <a:lnTo>
                    <a:pt x="0" y="5413"/>
                  </a:lnTo>
                  <a:lnTo>
                    <a:pt x="0" y="34688"/>
                  </a:lnTo>
                  <a:lnTo>
                    <a:pt x="20668" y="34688"/>
                  </a:lnTo>
                  <a:lnTo>
                    <a:pt x="20668" y="541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4"/>
            <p:cNvSpPr/>
            <p:nvPr/>
          </p:nvSpPr>
          <p:spPr>
            <a:xfrm>
              <a:off x="7947065" y="1916461"/>
              <a:ext cx="32900" cy="624466"/>
            </a:xfrm>
            <a:custGeom>
              <a:avLst/>
              <a:gdLst/>
              <a:ahLst/>
              <a:cxnLst/>
              <a:rect l="l" t="t" r="r" b="b"/>
              <a:pathLst>
                <a:path w="827" h="15697" extrusionOk="0">
                  <a:moveTo>
                    <a:pt x="827" y="15697"/>
                  </a:moveTo>
                  <a:lnTo>
                    <a:pt x="1" y="15697"/>
                  </a:lnTo>
                  <a:lnTo>
                    <a:pt x="41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4"/>
            <p:cNvSpPr/>
            <p:nvPr/>
          </p:nvSpPr>
          <p:spPr>
            <a:xfrm>
              <a:off x="7618556" y="2455171"/>
              <a:ext cx="690027" cy="2261476"/>
            </a:xfrm>
            <a:custGeom>
              <a:avLst/>
              <a:gdLst/>
              <a:ahLst/>
              <a:cxnLst/>
              <a:rect l="l" t="t" r="r" b="b"/>
              <a:pathLst>
                <a:path w="17345" h="56846" extrusionOk="0">
                  <a:moveTo>
                    <a:pt x="14864" y="10541"/>
                  </a:moveTo>
                  <a:lnTo>
                    <a:pt x="14864" y="0"/>
                  </a:lnTo>
                  <a:lnTo>
                    <a:pt x="2481" y="0"/>
                  </a:lnTo>
                  <a:lnTo>
                    <a:pt x="2481" y="10541"/>
                  </a:lnTo>
                  <a:lnTo>
                    <a:pt x="1" y="10541"/>
                  </a:lnTo>
                  <a:lnTo>
                    <a:pt x="1" y="56845"/>
                  </a:lnTo>
                  <a:lnTo>
                    <a:pt x="17344" y="56845"/>
                  </a:lnTo>
                  <a:lnTo>
                    <a:pt x="17344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4"/>
            <p:cNvSpPr/>
            <p:nvPr/>
          </p:nvSpPr>
          <p:spPr>
            <a:xfrm>
              <a:off x="7847096" y="2069537"/>
              <a:ext cx="232927" cy="232966"/>
            </a:xfrm>
            <a:custGeom>
              <a:avLst/>
              <a:gdLst/>
              <a:ahLst/>
              <a:cxnLst/>
              <a:rect l="l" t="t" r="r" b="b"/>
              <a:pathLst>
                <a:path w="5855" h="5856" extrusionOk="0">
                  <a:moveTo>
                    <a:pt x="5855" y="2929"/>
                  </a:moveTo>
                  <a:cubicBezTo>
                    <a:pt x="5855" y="4545"/>
                    <a:pt x="4545" y="5856"/>
                    <a:pt x="2928" y="5856"/>
                  </a:cubicBezTo>
                  <a:cubicBezTo>
                    <a:pt x="1311" y="5856"/>
                    <a:pt x="0" y="4545"/>
                    <a:pt x="0" y="2929"/>
                  </a:cubicBezTo>
                  <a:cubicBezTo>
                    <a:pt x="0" y="1312"/>
                    <a:pt x="1311" y="1"/>
                    <a:pt x="2928" y="1"/>
                  </a:cubicBezTo>
                  <a:cubicBezTo>
                    <a:pt x="4545" y="1"/>
                    <a:pt x="5855" y="1312"/>
                    <a:pt x="5855" y="292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4"/>
            <p:cNvSpPr/>
            <p:nvPr/>
          </p:nvSpPr>
          <p:spPr>
            <a:xfrm>
              <a:off x="7658337" y="2553231"/>
              <a:ext cx="610502" cy="997387"/>
            </a:xfrm>
            <a:custGeom>
              <a:avLst/>
              <a:gdLst/>
              <a:ahLst/>
              <a:cxnLst/>
              <a:rect l="l" t="t" r="r" b="b"/>
              <a:pathLst>
                <a:path w="15346" h="25071" extrusionOk="0">
                  <a:moveTo>
                    <a:pt x="12463" y="733"/>
                  </a:moveTo>
                  <a:lnTo>
                    <a:pt x="2882" y="733"/>
                  </a:lnTo>
                  <a:lnTo>
                    <a:pt x="2882" y="1"/>
                  </a:lnTo>
                  <a:lnTo>
                    <a:pt x="12463" y="1"/>
                  </a:lnTo>
                  <a:close/>
                  <a:moveTo>
                    <a:pt x="12463" y="1588"/>
                  </a:moveTo>
                  <a:lnTo>
                    <a:pt x="2882" y="1588"/>
                  </a:lnTo>
                  <a:lnTo>
                    <a:pt x="2882" y="2320"/>
                  </a:lnTo>
                  <a:lnTo>
                    <a:pt x="12463" y="2320"/>
                  </a:lnTo>
                  <a:close/>
                  <a:moveTo>
                    <a:pt x="12463" y="3175"/>
                  </a:moveTo>
                  <a:lnTo>
                    <a:pt x="2882" y="3175"/>
                  </a:lnTo>
                  <a:lnTo>
                    <a:pt x="2882" y="3908"/>
                  </a:lnTo>
                  <a:lnTo>
                    <a:pt x="12463" y="3908"/>
                  </a:lnTo>
                  <a:close/>
                  <a:moveTo>
                    <a:pt x="12463" y="4764"/>
                  </a:moveTo>
                  <a:lnTo>
                    <a:pt x="2882" y="4764"/>
                  </a:lnTo>
                  <a:lnTo>
                    <a:pt x="2882" y="5496"/>
                  </a:lnTo>
                  <a:lnTo>
                    <a:pt x="12463" y="5496"/>
                  </a:lnTo>
                  <a:close/>
                  <a:moveTo>
                    <a:pt x="12463" y="6352"/>
                  </a:moveTo>
                  <a:lnTo>
                    <a:pt x="2882" y="6352"/>
                  </a:lnTo>
                  <a:lnTo>
                    <a:pt x="2882" y="7084"/>
                  </a:lnTo>
                  <a:lnTo>
                    <a:pt x="12463" y="7084"/>
                  </a:lnTo>
                  <a:close/>
                  <a:moveTo>
                    <a:pt x="12463" y="7940"/>
                  </a:moveTo>
                  <a:lnTo>
                    <a:pt x="2882" y="7940"/>
                  </a:lnTo>
                  <a:lnTo>
                    <a:pt x="2882" y="8672"/>
                  </a:lnTo>
                  <a:lnTo>
                    <a:pt x="12463" y="8672"/>
                  </a:lnTo>
                  <a:close/>
                  <a:moveTo>
                    <a:pt x="699" y="11772"/>
                  </a:moveTo>
                  <a:lnTo>
                    <a:pt x="1" y="11772"/>
                  </a:lnTo>
                  <a:lnTo>
                    <a:pt x="1" y="11039"/>
                  </a:lnTo>
                  <a:lnTo>
                    <a:pt x="701" y="11039"/>
                  </a:lnTo>
                  <a:lnTo>
                    <a:pt x="701" y="11772"/>
                  </a:lnTo>
                  <a:close/>
                  <a:moveTo>
                    <a:pt x="5885" y="11038"/>
                  </a:moveTo>
                  <a:lnTo>
                    <a:pt x="1101" y="11038"/>
                  </a:lnTo>
                  <a:lnTo>
                    <a:pt x="1101" y="11770"/>
                  </a:lnTo>
                  <a:lnTo>
                    <a:pt x="5885" y="11770"/>
                  </a:lnTo>
                  <a:close/>
                  <a:moveTo>
                    <a:pt x="7143" y="11038"/>
                  </a:moveTo>
                  <a:lnTo>
                    <a:pt x="6263" y="11038"/>
                  </a:lnTo>
                  <a:lnTo>
                    <a:pt x="6263" y="11770"/>
                  </a:lnTo>
                  <a:lnTo>
                    <a:pt x="7143" y="11770"/>
                  </a:lnTo>
                  <a:close/>
                  <a:moveTo>
                    <a:pt x="8184" y="11038"/>
                  </a:moveTo>
                  <a:lnTo>
                    <a:pt x="7484" y="11038"/>
                  </a:lnTo>
                  <a:lnTo>
                    <a:pt x="7484" y="11770"/>
                  </a:lnTo>
                  <a:lnTo>
                    <a:pt x="8184" y="11770"/>
                  </a:lnTo>
                  <a:close/>
                  <a:moveTo>
                    <a:pt x="9144" y="11038"/>
                  </a:moveTo>
                  <a:lnTo>
                    <a:pt x="8444" y="11038"/>
                  </a:lnTo>
                  <a:lnTo>
                    <a:pt x="8444" y="11770"/>
                  </a:lnTo>
                  <a:lnTo>
                    <a:pt x="9144" y="11770"/>
                  </a:lnTo>
                  <a:close/>
                  <a:moveTo>
                    <a:pt x="15345" y="11038"/>
                  </a:moveTo>
                  <a:lnTo>
                    <a:pt x="9405" y="11038"/>
                  </a:lnTo>
                  <a:lnTo>
                    <a:pt x="9405" y="11770"/>
                  </a:lnTo>
                  <a:lnTo>
                    <a:pt x="15345" y="11770"/>
                  </a:lnTo>
                  <a:close/>
                  <a:moveTo>
                    <a:pt x="14645" y="13674"/>
                  </a:moveTo>
                  <a:lnTo>
                    <a:pt x="15345" y="13674"/>
                  </a:lnTo>
                  <a:lnTo>
                    <a:pt x="15345" y="14406"/>
                  </a:lnTo>
                  <a:lnTo>
                    <a:pt x="14645" y="14406"/>
                  </a:lnTo>
                  <a:close/>
                  <a:moveTo>
                    <a:pt x="9459" y="14406"/>
                  </a:moveTo>
                  <a:lnTo>
                    <a:pt x="14245" y="14406"/>
                  </a:lnTo>
                  <a:lnTo>
                    <a:pt x="14245" y="13674"/>
                  </a:lnTo>
                  <a:lnTo>
                    <a:pt x="9459" y="13674"/>
                  </a:lnTo>
                  <a:close/>
                  <a:moveTo>
                    <a:pt x="8200" y="14406"/>
                  </a:moveTo>
                  <a:lnTo>
                    <a:pt x="9082" y="14406"/>
                  </a:lnTo>
                  <a:lnTo>
                    <a:pt x="9082" y="13674"/>
                  </a:lnTo>
                  <a:lnTo>
                    <a:pt x="8200" y="13674"/>
                  </a:lnTo>
                  <a:close/>
                  <a:moveTo>
                    <a:pt x="7160" y="14406"/>
                  </a:moveTo>
                  <a:lnTo>
                    <a:pt x="7860" y="14406"/>
                  </a:lnTo>
                  <a:lnTo>
                    <a:pt x="7860" y="13674"/>
                  </a:lnTo>
                  <a:lnTo>
                    <a:pt x="7160" y="13674"/>
                  </a:lnTo>
                  <a:close/>
                  <a:moveTo>
                    <a:pt x="6201" y="14406"/>
                  </a:moveTo>
                  <a:lnTo>
                    <a:pt x="6900" y="14406"/>
                  </a:lnTo>
                  <a:lnTo>
                    <a:pt x="6900" y="13674"/>
                  </a:lnTo>
                  <a:lnTo>
                    <a:pt x="6201" y="13674"/>
                  </a:lnTo>
                  <a:close/>
                  <a:moveTo>
                    <a:pt x="1" y="14406"/>
                  </a:moveTo>
                  <a:lnTo>
                    <a:pt x="5941" y="14406"/>
                  </a:lnTo>
                  <a:lnTo>
                    <a:pt x="5941" y="13674"/>
                  </a:lnTo>
                  <a:lnTo>
                    <a:pt x="1" y="13674"/>
                  </a:lnTo>
                  <a:close/>
                  <a:moveTo>
                    <a:pt x="14645" y="15066"/>
                  </a:moveTo>
                  <a:lnTo>
                    <a:pt x="15345" y="15066"/>
                  </a:lnTo>
                  <a:lnTo>
                    <a:pt x="15345" y="15798"/>
                  </a:lnTo>
                  <a:lnTo>
                    <a:pt x="14645" y="15798"/>
                  </a:lnTo>
                  <a:close/>
                  <a:moveTo>
                    <a:pt x="9459" y="15799"/>
                  </a:moveTo>
                  <a:lnTo>
                    <a:pt x="14245" y="15799"/>
                  </a:lnTo>
                  <a:lnTo>
                    <a:pt x="14245" y="15067"/>
                  </a:lnTo>
                  <a:lnTo>
                    <a:pt x="9459" y="15067"/>
                  </a:lnTo>
                  <a:close/>
                  <a:moveTo>
                    <a:pt x="8200" y="15799"/>
                  </a:moveTo>
                  <a:lnTo>
                    <a:pt x="9082" y="15799"/>
                  </a:lnTo>
                  <a:lnTo>
                    <a:pt x="9082" y="15067"/>
                  </a:lnTo>
                  <a:lnTo>
                    <a:pt x="8200" y="15067"/>
                  </a:lnTo>
                  <a:close/>
                  <a:moveTo>
                    <a:pt x="7160" y="15799"/>
                  </a:moveTo>
                  <a:lnTo>
                    <a:pt x="7860" y="15799"/>
                  </a:lnTo>
                  <a:lnTo>
                    <a:pt x="7860" y="15067"/>
                  </a:lnTo>
                  <a:lnTo>
                    <a:pt x="7160" y="15067"/>
                  </a:lnTo>
                  <a:close/>
                  <a:moveTo>
                    <a:pt x="6201" y="15799"/>
                  </a:moveTo>
                  <a:lnTo>
                    <a:pt x="6900" y="15799"/>
                  </a:lnTo>
                  <a:lnTo>
                    <a:pt x="6900" y="15067"/>
                  </a:lnTo>
                  <a:lnTo>
                    <a:pt x="6201" y="15067"/>
                  </a:lnTo>
                  <a:close/>
                  <a:moveTo>
                    <a:pt x="1" y="15799"/>
                  </a:moveTo>
                  <a:lnTo>
                    <a:pt x="5941" y="15799"/>
                  </a:lnTo>
                  <a:lnTo>
                    <a:pt x="5941" y="15067"/>
                  </a:lnTo>
                  <a:lnTo>
                    <a:pt x="1" y="15067"/>
                  </a:lnTo>
                  <a:close/>
                  <a:moveTo>
                    <a:pt x="14645" y="16280"/>
                  </a:moveTo>
                  <a:lnTo>
                    <a:pt x="15345" y="16280"/>
                  </a:lnTo>
                  <a:lnTo>
                    <a:pt x="15345" y="17013"/>
                  </a:lnTo>
                  <a:lnTo>
                    <a:pt x="14645" y="17013"/>
                  </a:lnTo>
                  <a:close/>
                  <a:moveTo>
                    <a:pt x="9459" y="17013"/>
                  </a:moveTo>
                  <a:lnTo>
                    <a:pt x="14245" y="17013"/>
                  </a:lnTo>
                  <a:lnTo>
                    <a:pt x="14245" y="16280"/>
                  </a:lnTo>
                  <a:lnTo>
                    <a:pt x="9459" y="16280"/>
                  </a:lnTo>
                  <a:close/>
                  <a:moveTo>
                    <a:pt x="8200" y="17013"/>
                  </a:moveTo>
                  <a:lnTo>
                    <a:pt x="9082" y="17013"/>
                  </a:lnTo>
                  <a:lnTo>
                    <a:pt x="9082" y="16280"/>
                  </a:lnTo>
                  <a:lnTo>
                    <a:pt x="8200" y="16280"/>
                  </a:lnTo>
                  <a:close/>
                  <a:moveTo>
                    <a:pt x="5177" y="17013"/>
                  </a:moveTo>
                  <a:lnTo>
                    <a:pt x="5877" y="17013"/>
                  </a:lnTo>
                  <a:lnTo>
                    <a:pt x="5877" y="16280"/>
                  </a:lnTo>
                  <a:lnTo>
                    <a:pt x="5177" y="16280"/>
                  </a:lnTo>
                  <a:close/>
                  <a:moveTo>
                    <a:pt x="4215" y="17013"/>
                  </a:moveTo>
                  <a:lnTo>
                    <a:pt x="4916" y="17013"/>
                  </a:lnTo>
                  <a:lnTo>
                    <a:pt x="4916" y="16280"/>
                  </a:lnTo>
                  <a:lnTo>
                    <a:pt x="4215" y="16280"/>
                  </a:lnTo>
                  <a:close/>
                  <a:moveTo>
                    <a:pt x="1" y="17013"/>
                  </a:moveTo>
                  <a:lnTo>
                    <a:pt x="3146" y="17013"/>
                  </a:lnTo>
                  <a:lnTo>
                    <a:pt x="3146" y="16280"/>
                  </a:lnTo>
                  <a:lnTo>
                    <a:pt x="1" y="16280"/>
                  </a:lnTo>
                  <a:close/>
                  <a:moveTo>
                    <a:pt x="9144" y="10342"/>
                  </a:moveTo>
                  <a:lnTo>
                    <a:pt x="1" y="10342"/>
                  </a:lnTo>
                  <a:lnTo>
                    <a:pt x="1" y="9610"/>
                  </a:lnTo>
                  <a:lnTo>
                    <a:pt x="9144" y="9610"/>
                  </a:lnTo>
                  <a:close/>
                  <a:moveTo>
                    <a:pt x="10390" y="9610"/>
                  </a:moveTo>
                  <a:lnTo>
                    <a:pt x="9690" y="9610"/>
                  </a:lnTo>
                  <a:lnTo>
                    <a:pt x="9690" y="10342"/>
                  </a:lnTo>
                  <a:lnTo>
                    <a:pt x="10390" y="10342"/>
                  </a:lnTo>
                  <a:close/>
                  <a:moveTo>
                    <a:pt x="11476" y="9610"/>
                  </a:moveTo>
                  <a:lnTo>
                    <a:pt x="10776" y="9610"/>
                  </a:lnTo>
                  <a:lnTo>
                    <a:pt x="10776" y="10342"/>
                  </a:lnTo>
                  <a:lnTo>
                    <a:pt x="11476" y="10342"/>
                  </a:lnTo>
                  <a:close/>
                  <a:moveTo>
                    <a:pt x="12560" y="9610"/>
                  </a:moveTo>
                  <a:lnTo>
                    <a:pt x="11861" y="9610"/>
                  </a:lnTo>
                  <a:lnTo>
                    <a:pt x="11861" y="10342"/>
                  </a:lnTo>
                  <a:lnTo>
                    <a:pt x="12560" y="10342"/>
                  </a:lnTo>
                  <a:close/>
                  <a:moveTo>
                    <a:pt x="3416" y="12403"/>
                  </a:moveTo>
                  <a:lnTo>
                    <a:pt x="12560" y="12403"/>
                  </a:lnTo>
                  <a:lnTo>
                    <a:pt x="12560" y="13136"/>
                  </a:lnTo>
                  <a:lnTo>
                    <a:pt x="3416" y="13136"/>
                  </a:lnTo>
                  <a:close/>
                  <a:moveTo>
                    <a:pt x="2170" y="13136"/>
                  </a:moveTo>
                  <a:lnTo>
                    <a:pt x="2870" y="13136"/>
                  </a:lnTo>
                  <a:lnTo>
                    <a:pt x="2870" y="12403"/>
                  </a:lnTo>
                  <a:lnTo>
                    <a:pt x="2170" y="12403"/>
                  </a:lnTo>
                  <a:close/>
                  <a:moveTo>
                    <a:pt x="1086" y="13136"/>
                  </a:moveTo>
                  <a:lnTo>
                    <a:pt x="1785" y="13136"/>
                  </a:lnTo>
                  <a:lnTo>
                    <a:pt x="1785" y="12403"/>
                  </a:lnTo>
                  <a:lnTo>
                    <a:pt x="1086" y="12403"/>
                  </a:lnTo>
                  <a:close/>
                  <a:moveTo>
                    <a:pt x="1" y="13136"/>
                  </a:moveTo>
                  <a:lnTo>
                    <a:pt x="701" y="13136"/>
                  </a:lnTo>
                  <a:lnTo>
                    <a:pt x="701" y="12403"/>
                  </a:lnTo>
                  <a:lnTo>
                    <a:pt x="1" y="12403"/>
                  </a:lnTo>
                  <a:close/>
                  <a:moveTo>
                    <a:pt x="14645" y="19095"/>
                  </a:moveTo>
                  <a:lnTo>
                    <a:pt x="15345" y="19095"/>
                  </a:lnTo>
                  <a:lnTo>
                    <a:pt x="15345" y="19827"/>
                  </a:lnTo>
                  <a:lnTo>
                    <a:pt x="14645" y="19827"/>
                  </a:lnTo>
                  <a:close/>
                  <a:moveTo>
                    <a:pt x="9459" y="19827"/>
                  </a:moveTo>
                  <a:lnTo>
                    <a:pt x="14245" y="19827"/>
                  </a:lnTo>
                  <a:lnTo>
                    <a:pt x="14245" y="19095"/>
                  </a:lnTo>
                  <a:lnTo>
                    <a:pt x="9459" y="19095"/>
                  </a:lnTo>
                  <a:close/>
                  <a:moveTo>
                    <a:pt x="8200" y="19827"/>
                  </a:moveTo>
                  <a:lnTo>
                    <a:pt x="9082" y="19827"/>
                  </a:lnTo>
                  <a:lnTo>
                    <a:pt x="9082" y="19095"/>
                  </a:lnTo>
                  <a:lnTo>
                    <a:pt x="8200" y="19095"/>
                  </a:lnTo>
                  <a:close/>
                  <a:moveTo>
                    <a:pt x="7160" y="19827"/>
                  </a:moveTo>
                  <a:lnTo>
                    <a:pt x="7860" y="19827"/>
                  </a:lnTo>
                  <a:lnTo>
                    <a:pt x="7860" y="19095"/>
                  </a:lnTo>
                  <a:lnTo>
                    <a:pt x="7160" y="19095"/>
                  </a:lnTo>
                  <a:close/>
                  <a:moveTo>
                    <a:pt x="6201" y="19827"/>
                  </a:moveTo>
                  <a:lnTo>
                    <a:pt x="6900" y="19827"/>
                  </a:lnTo>
                  <a:lnTo>
                    <a:pt x="6900" y="19095"/>
                  </a:lnTo>
                  <a:lnTo>
                    <a:pt x="6201" y="19095"/>
                  </a:lnTo>
                  <a:close/>
                  <a:moveTo>
                    <a:pt x="1" y="19827"/>
                  </a:moveTo>
                  <a:lnTo>
                    <a:pt x="5941" y="19827"/>
                  </a:lnTo>
                  <a:lnTo>
                    <a:pt x="5941" y="19095"/>
                  </a:lnTo>
                  <a:lnTo>
                    <a:pt x="1" y="19095"/>
                  </a:lnTo>
                  <a:close/>
                  <a:moveTo>
                    <a:pt x="699" y="22464"/>
                  </a:moveTo>
                  <a:lnTo>
                    <a:pt x="1" y="22464"/>
                  </a:lnTo>
                  <a:lnTo>
                    <a:pt x="1" y="21731"/>
                  </a:lnTo>
                  <a:lnTo>
                    <a:pt x="701" y="21731"/>
                  </a:lnTo>
                  <a:lnTo>
                    <a:pt x="701" y="22464"/>
                  </a:lnTo>
                  <a:close/>
                  <a:moveTo>
                    <a:pt x="5885" y="21730"/>
                  </a:moveTo>
                  <a:lnTo>
                    <a:pt x="1101" y="21730"/>
                  </a:lnTo>
                  <a:lnTo>
                    <a:pt x="1101" y="22463"/>
                  </a:lnTo>
                  <a:lnTo>
                    <a:pt x="5885" y="22463"/>
                  </a:lnTo>
                  <a:close/>
                  <a:moveTo>
                    <a:pt x="7143" y="21730"/>
                  </a:moveTo>
                  <a:lnTo>
                    <a:pt x="6263" y="21730"/>
                  </a:lnTo>
                  <a:lnTo>
                    <a:pt x="6263" y="22463"/>
                  </a:lnTo>
                  <a:lnTo>
                    <a:pt x="7143" y="22463"/>
                  </a:lnTo>
                  <a:close/>
                  <a:moveTo>
                    <a:pt x="8184" y="21730"/>
                  </a:moveTo>
                  <a:lnTo>
                    <a:pt x="7484" y="21730"/>
                  </a:lnTo>
                  <a:lnTo>
                    <a:pt x="7484" y="22463"/>
                  </a:lnTo>
                  <a:lnTo>
                    <a:pt x="8184" y="22463"/>
                  </a:lnTo>
                  <a:close/>
                  <a:moveTo>
                    <a:pt x="9144" y="21730"/>
                  </a:moveTo>
                  <a:lnTo>
                    <a:pt x="8444" y="21730"/>
                  </a:lnTo>
                  <a:lnTo>
                    <a:pt x="8444" y="22463"/>
                  </a:lnTo>
                  <a:lnTo>
                    <a:pt x="9144" y="22463"/>
                  </a:lnTo>
                  <a:close/>
                  <a:moveTo>
                    <a:pt x="15345" y="21730"/>
                  </a:moveTo>
                  <a:lnTo>
                    <a:pt x="9405" y="21730"/>
                  </a:lnTo>
                  <a:lnTo>
                    <a:pt x="9405" y="22463"/>
                  </a:lnTo>
                  <a:lnTo>
                    <a:pt x="15345" y="22463"/>
                  </a:lnTo>
                  <a:close/>
                  <a:moveTo>
                    <a:pt x="699" y="23855"/>
                  </a:moveTo>
                  <a:lnTo>
                    <a:pt x="1" y="23855"/>
                  </a:lnTo>
                  <a:lnTo>
                    <a:pt x="1" y="23123"/>
                  </a:lnTo>
                  <a:lnTo>
                    <a:pt x="701" y="23123"/>
                  </a:lnTo>
                  <a:lnTo>
                    <a:pt x="701" y="23855"/>
                  </a:lnTo>
                  <a:close/>
                  <a:moveTo>
                    <a:pt x="5885" y="23122"/>
                  </a:moveTo>
                  <a:lnTo>
                    <a:pt x="1101" y="23122"/>
                  </a:lnTo>
                  <a:lnTo>
                    <a:pt x="1101" y="23855"/>
                  </a:lnTo>
                  <a:lnTo>
                    <a:pt x="5885" y="23855"/>
                  </a:lnTo>
                  <a:close/>
                  <a:moveTo>
                    <a:pt x="7143" y="23122"/>
                  </a:moveTo>
                  <a:lnTo>
                    <a:pt x="6263" y="23122"/>
                  </a:lnTo>
                  <a:lnTo>
                    <a:pt x="6263" y="23855"/>
                  </a:lnTo>
                  <a:lnTo>
                    <a:pt x="7143" y="23855"/>
                  </a:lnTo>
                  <a:close/>
                  <a:moveTo>
                    <a:pt x="8184" y="23122"/>
                  </a:moveTo>
                  <a:lnTo>
                    <a:pt x="7484" y="23122"/>
                  </a:lnTo>
                  <a:lnTo>
                    <a:pt x="7484" y="23855"/>
                  </a:lnTo>
                  <a:lnTo>
                    <a:pt x="8184" y="23855"/>
                  </a:lnTo>
                  <a:close/>
                  <a:moveTo>
                    <a:pt x="9144" y="23122"/>
                  </a:moveTo>
                  <a:lnTo>
                    <a:pt x="8444" y="23122"/>
                  </a:lnTo>
                  <a:lnTo>
                    <a:pt x="8444" y="23855"/>
                  </a:lnTo>
                  <a:lnTo>
                    <a:pt x="9144" y="23855"/>
                  </a:lnTo>
                  <a:close/>
                  <a:moveTo>
                    <a:pt x="15345" y="23122"/>
                  </a:moveTo>
                  <a:lnTo>
                    <a:pt x="9405" y="23122"/>
                  </a:lnTo>
                  <a:lnTo>
                    <a:pt x="9405" y="23855"/>
                  </a:lnTo>
                  <a:lnTo>
                    <a:pt x="15345" y="23855"/>
                  </a:lnTo>
                  <a:close/>
                  <a:moveTo>
                    <a:pt x="699" y="25070"/>
                  </a:moveTo>
                  <a:lnTo>
                    <a:pt x="1" y="25070"/>
                  </a:lnTo>
                  <a:lnTo>
                    <a:pt x="1" y="24338"/>
                  </a:lnTo>
                  <a:lnTo>
                    <a:pt x="701" y="24338"/>
                  </a:lnTo>
                  <a:lnTo>
                    <a:pt x="701" y="25070"/>
                  </a:lnTo>
                  <a:close/>
                  <a:moveTo>
                    <a:pt x="5885" y="24337"/>
                  </a:moveTo>
                  <a:lnTo>
                    <a:pt x="1101" y="24337"/>
                  </a:lnTo>
                  <a:lnTo>
                    <a:pt x="1101" y="25069"/>
                  </a:lnTo>
                  <a:lnTo>
                    <a:pt x="5885" y="25069"/>
                  </a:lnTo>
                  <a:close/>
                  <a:moveTo>
                    <a:pt x="7143" y="24337"/>
                  </a:moveTo>
                  <a:lnTo>
                    <a:pt x="6263" y="24337"/>
                  </a:lnTo>
                  <a:lnTo>
                    <a:pt x="6263" y="25069"/>
                  </a:lnTo>
                  <a:lnTo>
                    <a:pt x="7143" y="25069"/>
                  </a:lnTo>
                  <a:close/>
                  <a:moveTo>
                    <a:pt x="10169" y="24337"/>
                  </a:moveTo>
                  <a:lnTo>
                    <a:pt x="9469" y="24337"/>
                  </a:lnTo>
                  <a:lnTo>
                    <a:pt x="9469" y="25069"/>
                  </a:lnTo>
                  <a:lnTo>
                    <a:pt x="10169" y="25069"/>
                  </a:lnTo>
                  <a:close/>
                  <a:moveTo>
                    <a:pt x="11128" y="24337"/>
                  </a:moveTo>
                  <a:lnTo>
                    <a:pt x="10429" y="24337"/>
                  </a:lnTo>
                  <a:lnTo>
                    <a:pt x="10429" y="25069"/>
                  </a:lnTo>
                  <a:lnTo>
                    <a:pt x="11128" y="25069"/>
                  </a:lnTo>
                  <a:close/>
                  <a:moveTo>
                    <a:pt x="15345" y="24337"/>
                  </a:moveTo>
                  <a:lnTo>
                    <a:pt x="12200" y="24337"/>
                  </a:lnTo>
                  <a:lnTo>
                    <a:pt x="12200" y="25069"/>
                  </a:lnTo>
                  <a:lnTo>
                    <a:pt x="15345" y="25069"/>
                  </a:lnTo>
                  <a:close/>
                  <a:moveTo>
                    <a:pt x="6201" y="17666"/>
                  </a:moveTo>
                  <a:lnTo>
                    <a:pt x="15345" y="17666"/>
                  </a:lnTo>
                  <a:lnTo>
                    <a:pt x="15345" y="18398"/>
                  </a:lnTo>
                  <a:lnTo>
                    <a:pt x="6201" y="18398"/>
                  </a:lnTo>
                  <a:close/>
                  <a:moveTo>
                    <a:pt x="4954" y="18400"/>
                  </a:moveTo>
                  <a:lnTo>
                    <a:pt x="5654" y="18400"/>
                  </a:lnTo>
                  <a:lnTo>
                    <a:pt x="5654" y="17667"/>
                  </a:lnTo>
                  <a:lnTo>
                    <a:pt x="4954" y="17667"/>
                  </a:lnTo>
                  <a:close/>
                  <a:moveTo>
                    <a:pt x="3870" y="18400"/>
                  </a:moveTo>
                  <a:lnTo>
                    <a:pt x="4569" y="18400"/>
                  </a:lnTo>
                  <a:lnTo>
                    <a:pt x="4569" y="17667"/>
                  </a:lnTo>
                  <a:lnTo>
                    <a:pt x="3870" y="17667"/>
                  </a:lnTo>
                  <a:close/>
                  <a:moveTo>
                    <a:pt x="2784" y="18400"/>
                  </a:moveTo>
                  <a:lnTo>
                    <a:pt x="3484" y="18400"/>
                  </a:lnTo>
                  <a:lnTo>
                    <a:pt x="3484" y="17667"/>
                  </a:lnTo>
                  <a:lnTo>
                    <a:pt x="2784" y="17667"/>
                  </a:lnTo>
                  <a:close/>
                  <a:moveTo>
                    <a:pt x="11928" y="21193"/>
                  </a:moveTo>
                  <a:lnTo>
                    <a:pt x="2784" y="21193"/>
                  </a:lnTo>
                  <a:lnTo>
                    <a:pt x="2784" y="20460"/>
                  </a:lnTo>
                  <a:lnTo>
                    <a:pt x="11928" y="20460"/>
                  </a:lnTo>
                  <a:close/>
                  <a:moveTo>
                    <a:pt x="13174" y="20460"/>
                  </a:moveTo>
                  <a:lnTo>
                    <a:pt x="12475" y="20460"/>
                  </a:lnTo>
                  <a:lnTo>
                    <a:pt x="12475" y="21191"/>
                  </a:lnTo>
                  <a:lnTo>
                    <a:pt x="13174" y="21191"/>
                  </a:lnTo>
                  <a:close/>
                  <a:moveTo>
                    <a:pt x="14259" y="20460"/>
                  </a:moveTo>
                  <a:lnTo>
                    <a:pt x="13559" y="20460"/>
                  </a:lnTo>
                  <a:lnTo>
                    <a:pt x="13559" y="21191"/>
                  </a:lnTo>
                  <a:lnTo>
                    <a:pt x="14259" y="21191"/>
                  </a:lnTo>
                  <a:close/>
                  <a:moveTo>
                    <a:pt x="15345" y="20460"/>
                  </a:moveTo>
                  <a:lnTo>
                    <a:pt x="14645" y="20460"/>
                  </a:lnTo>
                  <a:lnTo>
                    <a:pt x="14645" y="21191"/>
                  </a:lnTo>
                  <a:lnTo>
                    <a:pt x="15345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4"/>
            <p:cNvSpPr/>
            <p:nvPr/>
          </p:nvSpPr>
          <p:spPr>
            <a:xfrm>
              <a:off x="8209816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4"/>
            <p:cNvSpPr/>
            <p:nvPr/>
          </p:nvSpPr>
          <p:spPr>
            <a:xfrm>
              <a:off x="8053000" y="2479557"/>
              <a:ext cx="1169287" cy="2237129"/>
            </a:xfrm>
            <a:custGeom>
              <a:avLst/>
              <a:gdLst/>
              <a:ahLst/>
              <a:cxnLst/>
              <a:rect l="l" t="t" r="r" b="b"/>
              <a:pathLst>
                <a:path w="29392" h="56234" extrusionOk="0">
                  <a:moveTo>
                    <a:pt x="14695" y="1"/>
                  </a:moveTo>
                  <a:cubicBezTo>
                    <a:pt x="6576" y="1"/>
                    <a:pt x="0" y="24750"/>
                    <a:pt x="0" y="55276"/>
                  </a:cubicBezTo>
                  <a:cubicBezTo>
                    <a:pt x="0" y="55596"/>
                    <a:pt x="0" y="55917"/>
                    <a:pt x="5" y="56233"/>
                  </a:cubicBezTo>
                  <a:lnTo>
                    <a:pt x="6562" y="56233"/>
                  </a:lnTo>
                  <a:cubicBezTo>
                    <a:pt x="6559" y="55914"/>
                    <a:pt x="6559" y="55597"/>
                    <a:pt x="6559" y="55276"/>
                  </a:cubicBezTo>
                  <a:cubicBezTo>
                    <a:pt x="6559" y="32910"/>
                    <a:pt x="10202" y="14777"/>
                    <a:pt x="14696" y="14777"/>
                  </a:cubicBezTo>
                  <a:cubicBezTo>
                    <a:pt x="19190" y="14777"/>
                    <a:pt x="22829" y="32910"/>
                    <a:pt x="22829" y="55276"/>
                  </a:cubicBezTo>
                  <a:cubicBezTo>
                    <a:pt x="22829" y="55596"/>
                    <a:pt x="22829" y="55912"/>
                    <a:pt x="22825" y="56233"/>
                  </a:cubicBezTo>
                  <a:lnTo>
                    <a:pt x="29387" y="56233"/>
                  </a:lnTo>
                  <a:cubicBezTo>
                    <a:pt x="29392" y="55917"/>
                    <a:pt x="29392" y="55597"/>
                    <a:pt x="29392" y="55276"/>
                  </a:cubicBezTo>
                  <a:cubicBezTo>
                    <a:pt x="29390" y="24750"/>
                    <a:pt x="22809" y="1"/>
                    <a:pt x="146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4"/>
            <p:cNvSpPr/>
            <p:nvPr/>
          </p:nvSpPr>
          <p:spPr>
            <a:xfrm>
              <a:off x="8257990" y="2917821"/>
              <a:ext cx="759209" cy="1798845"/>
            </a:xfrm>
            <a:custGeom>
              <a:avLst/>
              <a:gdLst/>
              <a:ahLst/>
              <a:cxnLst/>
              <a:rect l="l" t="t" r="r" b="b"/>
              <a:pathLst>
                <a:path w="19084" h="45217" extrusionOk="0">
                  <a:moveTo>
                    <a:pt x="9542" y="0"/>
                  </a:moveTo>
                  <a:cubicBezTo>
                    <a:pt x="4270" y="0"/>
                    <a:pt x="1" y="19817"/>
                    <a:pt x="1" y="44259"/>
                  </a:cubicBezTo>
                  <a:cubicBezTo>
                    <a:pt x="1" y="44579"/>
                    <a:pt x="1" y="44900"/>
                    <a:pt x="4" y="45216"/>
                  </a:cubicBezTo>
                  <a:lnTo>
                    <a:pt x="1408" y="45216"/>
                  </a:lnTo>
                  <a:cubicBezTo>
                    <a:pt x="1403" y="44897"/>
                    <a:pt x="1403" y="44580"/>
                    <a:pt x="1403" y="44259"/>
                  </a:cubicBezTo>
                  <a:cubicBezTo>
                    <a:pt x="1403" y="21893"/>
                    <a:pt x="5048" y="3760"/>
                    <a:pt x="9542" y="3760"/>
                  </a:cubicBezTo>
                  <a:cubicBezTo>
                    <a:pt x="14035" y="3760"/>
                    <a:pt x="17675" y="21893"/>
                    <a:pt x="17675" y="44259"/>
                  </a:cubicBezTo>
                  <a:cubicBezTo>
                    <a:pt x="17675" y="44579"/>
                    <a:pt x="17675" y="44895"/>
                    <a:pt x="17671" y="45216"/>
                  </a:cubicBezTo>
                  <a:lnTo>
                    <a:pt x="19079" y="45216"/>
                  </a:lnTo>
                  <a:cubicBezTo>
                    <a:pt x="19083" y="44900"/>
                    <a:pt x="19083" y="44580"/>
                    <a:pt x="19083" y="44259"/>
                  </a:cubicBezTo>
                  <a:cubicBezTo>
                    <a:pt x="19083" y="19816"/>
                    <a:pt x="14810" y="0"/>
                    <a:pt x="9542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4"/>
            <p:cNvSpPr/>
            <p:nvPr/>
          </p:nvSpPr>
          <p:spPr>
            <a:xfrm>
              <a:off x="8637617" y="3243466"/>
              <a:ext cx="868452" cy="1447526"/>
            </a:xfrm>
            <a:custGeom>
              <a:avLst/>
              <a:gdLst/>
              <a:ahLst/>
              <a:cxnLst/>
              <a:rect l="l" t="t" r="r" b="b"/>
              <a:pathLst>
                <a:path w="21830" h="36386" extrusionOk="0">
                  <a:moveTo>
                    <a:pt x="10915" y="1"/>
                  </a:moveTo>
                  <a:cubicBezTo>
                    <a:pt x="4885" y="1"/>
                    <a:pt x="0" y="16014"/>
                    <a:pt x="0" y="35766"/>
                  </a:cubicBezTo>
                  <a:cubicBezTo>
                    <a:pt x="0" y="35973"/>
                    <a:pt x="0" y="36181"/>
                    <a:pt x="2" y="36385"/>
                  </a:cubicBezTo>
                  <a:lnTo>
                    <a:pt x="4873" y="36385"/>
                  </a:lnTo>
                  <a:cubicBezTo>
                    <a:pt x="4870" y="36178"/>
                    <a:pt x="4870" y="35973"/>
                    <a:pt x="4870" y="35766"/>
                  </a:cubicBezTo>
                  <a:cubicBezTo>
                    <a:pt x="4870" y="21294"/>
                    <a:pt x="7577" y="9562"/>
                    <a:pt x="10915" y="9562"/>
                  </a:cubicBezTo>
                  <a:cubicBezTo>
                    <a:pt x="14251" y="9562"/>
                    <a:pt x="16956" y="21294"/>
                    <a:pt x="16956" y="35766"/>
                  </a:cubicBezTo>
                  <a:cubicBezTo>
                    <a:pt x="16956" y="35973"/>
                    <a:pt x="16956" y="36178"/>
                    <a:pt x="16953" y="36385"/>
                  </a:cubicBezTo>
                  <a:lnTo>
                    <a:pt x="21826" y="36385"/>
                  </a:lnTo>
                  <a:cubicBezTo>
                    <a:pt x="21829" y="36181"/>
                    <a:pt x="21829" y="35973"/>
                    <a:pt x="21829" y="35766"/>
                  </a:cubicBezTo>
                  <a:cubicBezTo>
                    <a:pt x="21829" y="16014"/>
                    <a:pt x="16941" y="1"/>
                    <a:pt x="109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4"/>
            <p:cNvSpPr/>
            <p:nvPr/>
          </p:nvSpPr>
          <p:spPr>
            <a:xfrm>
              <a:off x="8789858" y="3527023"/>
              <a:ext cx="563917" cy="1163917"/>
            </a:xfrm>
            <a:custGeom>
              <a:avLst/>
              <a:gdLst/>
              <a:ahLst/>
              <a:cxnLst/>
              <a:rect l="l" t="t" r="r" b="b"/>
              <a:pathLst>
                <a:path w="14175" h="29257" extrusionOk="0">
                  <a:moveTo>
                    <a:pt x="7088" y="0"/>
                  </a:moveTo>
                  <a:cubicBezTo>
                    <a:pt x="3171" y="0"/>
                    <a:pt x="1" y="12822"/>
                    <a:pt x="1" y="28637"/>
                  </a:cubicBezTo>
                  <a:cubicBezTo>
                    <a:pt x="1" y="28844"/>
                    <a:pt x="1" y="29052"/>
                    <a:pt x="3" y="29256"/>
                  </a:cubicBezTo>
                  <a:lnTo>
                    <a:pt x="1045" y="29256"/>
                  </a:lnTo>
                  <a:cubicBezTo>
                    <a:pt x="1042" y="29049"/>
                    <a:pt x="1042" y="28844"/>
                    <a:pt x="1042" y="28637"/>
                  </a:cubicBezTo>
                  <a:cubicBezTo>
                    <a:pt x="1042" y="14165"/>
                    <a:pt x="3749" y="2433"/>
                    <a:pt x="7087" y="2433"/>
                  </a:cubicBezTo>
                  <a:cubicBezTo>
                    <a:pt x="10423" y="2433"/>
                    <a:pt x="13128" y="14165"/>
                    <a:pt x="13128" y="28637"/>
                  </a:cubicBezTo>
                  <a:cubicBezTo>
                    <a:pt x="13128" y="28844"/>
                    <a:pt x="13128" y="29049"/>
                    <a:pt x="13124" y="29256"/>
                  </a:cubicBezTo>
                  <a:lnTo>
                    <a:pt x="14170" y="29256"/>
                  </a:lnTo>
                  <a:cubicBezTo>
                    <a:pt x="14173" y="29052"/>
                    <a:pt x="14173" y="28844"/>
                    <a:pt x="14173" y="28637"/>
                  </a:cubicBezTo>
                  <a:cubicBezTo>
                    <a:pt x="14174" y="12823"/>
                    <a:pt x="11000" y="0"/>
                    <a:pt x="7088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4"/>
            <p:cNvSpPr/>
            <p:nvPr/>
          </p:nvSpPr>
          <p:spPr>
            <a:xfrm>
              <a:off x="7666492" y="3684475"/>
              <a:ext cx="100888" cy="435937"/>
            </a:xfrm>
            <a:custGeom>
              <a:avLst/>
              <a:gdLst/>
              <a:ahLst/>
              <a:cxnLst/>
              <a:rect l="l" t="t" r="r" b="b"/>
              <a:pathLst>
                <a:path w="2536" h="10958" extrusionOk="0">
                  <a:moveTo>
                    <a:pt x="2535" y="1266"/>
                  </a:moveTo>
                  <a:cubicBezTo>
                    <a:pt x="2535" y="567"/>
                    <a:pt x="1968" y="0"/>
                    <a:pt x="1268" y="0"/>
                  </a:cubicBezTo>
                  <a:cubicBezTo>
                    <a:pt x="568" y="0"/>
                    <a:pt x="1" y="567"/>
                    <a:pt x="1" y="1266"/>
                  </a:cubicBezTo>
                  <a:cubicBezTo>
                    <a:pt x="1" y="1930"/>
                    <a:pt x="513" y="2468"/>
                    <a:pt x="1163" y="2523"/>
                  </a:cubicBezTo>
                  <a:lnTo>
                    <a:pt x="474" y="10957"/>
                  </a:lnTo>
                  <a:lnTo>
                    <a:pt x="2060" y="10957"/>
                  </a:lnTo>
                  <a:lnTo>
                    <a:pt x="1372" y="2523"/>
                  </a:lnTo>
                  <a:cubicBezTo>
                    <a:pt x="2023" y="2467"/>
                    <a:pt x="2535" y="1930"/>
                    <a:pt x="2535" y="126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4"/>
            <p:cNvSpPr/>
            <p:nvPr/>
          </p:nvSpPr>
          <p:spPr>
            <a:xfrm>
              <a:off x="7357475" y="4033232"/>
              <a:ext cx="719029" cy="719029"/>
            </a:xfrm>
            <a:custGeom>
              <a:avLst/>
              <a:gdLst/>
              <a:ahLst/>
              <a:cxnLst/>
              <a:rect l="l" t="t" r="r" b="b"/>
              <a:pathLst>
                <a:path w="18074" h="18074" extrusionOk="0">
                  <a:moveTo>
                    <a:pt x="18073" y="9037"/>
                  </a:moveTo>
                  <a:cubicBezTo>
                    <a:pt x="18073" y="11434"/>
                    <a:pt x="17121" y="13732"/>
                    <a:pt x="15426" y="15426"/>
                  </a:cubicBezTo>
                  <a:cubicBezTo>
                    <a:pt x="13732" y="17121"/>
                    <a:pt x="11434" y="18073"/>
                    <a:pt x="9037" y="18073"/>
                  </a:cubicBezTo>
                  <a:cubicBezTo>
                    <a:pt x="6641" y="18073"/>
                    <a:pt x="4342" y="17121"/>
                    <a:pt x="2647" y="15426"/>
                  </a:cubicBezTo>
                  <a:cubicBezTo>
                    <a:pt x="952" y="13732"/>
                    <a:pt x="0" y="11434"/>
                    <a:pt x="0" y="9037"/>
                  </a:cubicBezTo>
                  <a:cubicBezTo>
                    <a:pt x="0" y="6640"/>
                    <a:pt x="952" y="4342"/>
                    <a:pt x="2647" y="2647"/>
                  </a:cubicBezTo>
                  <a:cubicBezTo>
                    <a:pt x="4342" y="952"/>
                    <a:pt x="6641" y="0"/>
                    <a:pt x="9037" y="0"/>
                  </a:cubicBezTo>
                  <a:cubicBezTo>
                    <a:pt x="11434" y="0"/>
                    <a:pt x="13732" y="952"/>
                    <a:pt x="15426" y="2647"/>
                  </a:cubicBezTo>
                  <a:cubicBezTo>
                    <a:pt x="17121" y="4342"/>
                    <a:pt x="18073" y="6640"/>
                    <a:pt x="18073" y="9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4"/>
            <p:cNvSpPr/>
            <p:nvPr/>
          </p:nvSpPr>
          <p:spPr>
            <a:xfrm>
              <a:off x="7357475" y="4339901"/>
              <a:ext cx="718989" cy="105623"/>
            </a:xfrm>
            <a:custGeom>
              <a:avLst/>
              <a:gdLst/>
              <a:ahLst/>
              <a:cxnLst/>
              <a:rect l="l" t="t" r="r" b="b"/>
              <a:pathLst>
                <a:path w="18073" h="2655" extrusionOk="0">
                  <a:moveTo>
                    <a:pt x="0" y="1328"/>
                  </a:moveTo>
                  <a:cubicBezTo>
                    <a:pt x="0" y="1778"/>
                    <a:pt x="35" y="2221"/>
                    <a:pt x="98" y="2654"/>
                  </a:cubicBezTo>
                  <a:lnTo>
                    <a:pt x="17974" y="2654"/>
                  </a:lnTo>
                  <a:cubicBezTo>
                    <a:pt x="18039" y="2221"/>
                    <a:pt x="18072" y="1779"/>
                    <a:pt x="18072" y="1328"/>
                  </a:cubicBezTo>
                  <a:cubicBezTo>
                    <a:pt x="18072" y="878"/>
                    <a:pt x="18039" y="434"/>
                    <a:pt x="17974" y="1"/>
                  </a:cubicBezTo>
                  <a:lnTo>
                    <a:pt x="98" y="1"/>
                  </a:lnTo>
                  <a:cubicBezTo>
                    <a:pt x="35" y="435"/>
                    <a:pt x="0" y="878"/>
                    <a:pt x="0" y="132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4"/>
            <p:cNvSpPr/>
            <p:nvPr/>
          </p:nvSpPr>
          <p:spPr>
            <a:xfrm>
              <a:off x="8338029" y="3921607"/>
              <a:ext cx="73717" cy="318618"/>
            </a:xfrm>
            <a:custGeom>
              <a:avLst/>
              <a:gdLst/>
              <a:ahLst/>
              <a:cxnLst/>
              <a:rect l="l" t="t" r="r" b="b"/>
              <a:pathLst>
                <a:path w="1853" h="8009" extrusionOk="0">
                  <a:moveTo>
                    <a:pt x="1852" y="927"/>
                  </a:moveTo>
                  <a:cubicBezTo>
                    <a:pt x="1852" y="416"/>
                    <a:pt x="1438" y="1"/>
                    <a:pt x="926" y="1"/>
                  </a:cubicBezTo>
                  <a:cubicBezTo>
                    <a:pt x="415" y="1"/>
                    <a:pt x="0" y="416"/>
                    <a:pt x="0" y="927"/>
                  </a:cubicBezTo>
                  <a:cubicBezTo>
                    <a:pt x="0" y="1412"/>
                    <a:pt x="375" y="1805"/>
                    <a:pt x="848" y="1846"/>
                  </a:cubicBezTo>
                  <a:lnTo>
                    <a:pt x="346" y="8008"/>
                  </a:lnTo>
                  <a:lnTo>
                    <a:pt x="1504" y="8008"/>
                  </a:lnTo>
                  <a:lnTo>
                    <a:pt x="1001" y="1846"/>
                  </a:lnTo>
                  <a:cubicBezTo>
                    <a:pt x="1478" y="1805"/>
                    <a:pt x="1852" y="1412"/>
                    <a:pt x="1852" y="92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4"/>
            <p:cNvSpPr/>
            <p:nvPr/>
          </p:nvSpPr>
          <p:spPr>
            <a:xfrm>
              <a:off x="8112194" y="4176602"/>
              <a:ext cx="525368" cy="525368"/>
            </a:xfrm>
            <a:custGeom>
              <a:avLst/>
              <a:gdLst/>
              <a:ahLst/>
              <a:cxnLst/>
              <a:rect l="l" t="t" r="r" b="b"/>
              <a:pathLst>
                <a:path w="13206" h="13206" extrusionOk="0">
                  <a:moveTo>
                    <a:pt x="13206" y="6603"/>
                  </a:moveTo>
                  <a:cubicBezTo>
                    <a:pt x="13206" y="8354"/>
                    <a:pt x="12511" y="10035"/>
                    <a:pt x="11273" y="11273"/>
                  </a:cubicBezTo>
                  <a:cubicBezTo>
                    <a:pt x="10035" y="12511"/>
                    <a:pt x="8354" y="13206"/>
                    <a:pt x="6603" y="13206"/>
                  </a:cubicBezTo>
                  <a:cubicBezTo>
                    <a:pt x="4852" y="13206"/>
                    <a:pt x="3173" y="12511"/>
                    <a:pt x="1935" y="11273"/>
                  </a:cubicBezTo>
                  <a:cubicBezTo>
                    <a:pt x="696" y="10035"/>
                    <a:pt x="0" y="8354"/>
                    <a:pt x="0" y="6603"/>
                  </a:cubicBezTo>
                  <a:cubicBezTo>
                    <a:pt x="0" y="4852"/>
                    <a:pt x="696" y="3173"/>
                    <a:pt x="1935" y="1934"/>
                  </a:cubicBezTo>
                  <a:cubicBezTo>
                    <a:pt x="3173" y="696"/>
                    <a:pt x="4852" y="0"/>
                    <a:pt x="6603" y="0"/>
                  </a:cubicBezTo>
                  <a:cubicBezTo>
                    <a:pt x="8354" y="0"/>
                    <a:pt x="10035" y="696"/>
                    <a:pt x="11273" y="1934"/>
                  </a:cubicBezTo>
                  <a:cubicBezTo>
                    <a:pt x="12511" y="3173"/>
                    <a:pt x="13206" y="4852"/>
                    <a:pt x="13206" y="6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4"/>
            <p:cNvSpPr/>
            <p:nvPr/>
          </p:nvSpPr>
          <p:spPr>
            <a:xfrm>
              <a:off x="8112194" y="4400726"/>
              <a:ext cx="525487" cy="77138"/>
            </a:xfrm>
            <a:custGeom>
              <a:avLst/>
              <a:gdLst/>
              <a:ahLst/>
              <a:cxnLst/>
              <a:rect l="l" t="t" r="r" b="b"/>
              <a:pathLst>
                <a:path w="13209" h="1939" extrusionOk="0">
                  <a:moveTo>
                    <a:pt x="0" y="969"/>
                  </a:moveTo>
                  <a:cubicBezTo>
                    <a:pt x="0" y="1298"/>
                    <a:pt x="25" y="1623"/>
                    <a:pt x="72" y="1939"/>
                  </a:cubicBezTo>
                  <a:lnTo>
                    <a:pt x="13136" y="1939"/>
                  </a:lnTo>
                  <a:cubicBezTo>
                    <a:pt x="13183" y="1623"/>
                    <a:pt x="13208" y="1298"/>
                    <a:pt x="13208" y="969"/>
                  </a:cubicBezTo>
                  <a:cubicBezTo>
                    <a:pt x="13208" y="640"/>
                    <a:pt x="13183" y="317"/>
                    <a:pt x="13136" y="0"/>
                  </a:cubicBezTo>
                  <a:lnTo>
                    <a:pt x="72" y="0"/>
                  </a:lnTo>
                  <a:cubicBezTo>
                    <a:pt x="25" y="317"/>
                    <a:pt x="0" y="640"/>
                    <a:pt x="0" y="9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4"/>
            <p:cNvSpPr/>
            <p:nvPr/>
          </p:nvSpPr>
          <p:spPr>
            <a:xfrm>
              <a:off x="9701909" y="1460097"/>
              <a:ext cx="89391" cy="1380970"/>
            </a:xfrm>
            <a:custGeom>
              <a:avLst/>
              <a:gdLst/>
              <a:ahLst/>
              <a:cxnLst/>
              <a:rect l="l" t="t" r="r" b="b"/>
              <a:pathLst>
                <a:path w="2247" h="34713" extrusionOk="0">
                  <a:moveTo>
                    <a:pt x="2246" y="34712"/>
                  </a:moveTo>
                  <a:lnTo>
                    <a:pt x="1" y="34712"/>
                  </a:lnTo>
                  <a:lnTo>
                    <a:pt x="112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4"/>
            <p:cNvSpPr/>
            <p:nvPr/>
          </p:nvSpPr>
          <p:spPr>
            <a:xfrm>
              <a:off x="9004952" y="3086412"/>
              <a:ext cx="1483370" cy="1594801"/>
            </a:xfrm>
            <a:custGeom>
              <a:avLst/>
              <a:gdLst/>
              <a:ahLst/>
              <a:cxnLst/>
              <a:rect l="l" t="t" r="r" b="b"/>
              <a:pathLst>
                <a:path w="37287" h="40088" extrusionOk="0">
                  <a:moveTo>
                    <a:pt x="37287" y="0"/>
                  </a:moveTo>
                  <a:cubicBezTo>
                    <a:pt x="21507" y="0"/>
                    <a:pt x="21024" y="11245"/>
                    <a:pt x="21024" y="40088"/>
                  </a:cubicBezTo>
                  <a:lnTo>
                    <a:pt x="16263" y="40088"/>
                  </a:lnTo>
                  <a:cubicBezTo>
                    <a:pt x="16263" y="11246"/>
                    <a:pt x="15780" y="0"/>
                    <a:pt x="0" y="0"/>
                  </a:cubicBezTo>
                  <a:lnTo>
                    <a:pt x="3728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4"/>
            <p:cNvSpPr/>
            <p:nvPr/>
          </p:nvSpPr>
          <p:spPr>
            <a:xfrm>
              <a:off x="9004912" y="2772979"/>
              <a:ext cx="1483410" cy="313486"/>
            </a:xfrm>
            <a:custGeom>
              <a:avLst/>
              <a:gdLst/>
              <a:ahLst/>
              <a:cxnLst/>
              <a:rect l="l" t="t" r="r" b="b"/>
              <a:pathLst>
                <a:path w="37288" h="7880" extrusionOk="0">
                  <a:moveTo>
                    <a:pt x="37288" y="7879"/>
                  </a:moveTo>
                  <a:cubicBezTo>
                    <a:pt x="37288" y="5296"/>
                    <a:pt x="31534" y="1"/>
                    <a:pt x="18643" y="1"/>
                  </a:cubicBezTo>
                  <a:cubicBezTo>
                    <a:pt x="5754" y="1"/>
                    <a:pt x="0" y="5349"/>
                    <a:pt x="0" y="787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4"/>
            <p:cNvSpPr/>
            <p:nvPr/>
          </p:nvSpPr>
          <p:spPr>
            <a:xfrm>
              <a:off x="9440788" y="1986316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5"/>
                    <a:pt x="14563" y="11680"/>
                    <a:pt x="13122" y="13122"/>
                  </a:cubicBezTo>
                  <a:cubicBezTo>
                    <a:pt x="11681" y="14563"/>
                    <a:pt x="9726" y="15374"/>
                    <a:pt x="7686" y="15374"/>
                  </a:cubicBezTo>
                  <a:cubicBezTo>
                    <a:pt x="5648" y="15374"/>
                    <a:pt x="3693" y="14563"/>
                    <a:pt x="2251" y="13122"/>
                  </a:cubicBezTo>
                  <a:cubicBezTo>
                    <a:pt x="810" y="11680"/>
                    <a:pt x="0" y="9725"/>
                    <a:pt x="0" y="7687"/>
                  </a:cubicBezTo>
                  <a:cubicBezTo>
                    <a:pt x="0" y="5648"/>
                    <a:pt x="810" y="3693"/>
                    <a:pt x="2251" y="2251"/>
                  </a:cubicBezTo>
                  <a:cubicBezTo>
                    <a:pt x="3693" y="810"/>
                    <a:pt x="5648" y="1"/>
                    <a:pt x="7686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3" y="3693"/>
                    <a:pt x="15373" y="5648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4"/>
            <p:cNvSpPr/>
            <p:nvPr/>
          </p:nvSpPr>
          <p:spPr>
            <a:xfrm>
              <a:off x="9440788" y="2247198"/>
              <a:ext cx="611616" cy="89789"/>
            </a:xfrm>
            <a:custGeom>
              <a:avLst/>
              <a:gdLst/>
              <a:ahLst/>
              <a:cxnLst/>
              <a:rect l="l" t="t" r="r" b="b"/>
              <a:pathLst>
                <a:path w="15374" h="2257" extrusionOk="0">
                  <a:moveTo>
                    <a:pt x="0" y="1129"/>
                  </a:moveTo>
                  <a:cubicBezTo>
                    <a:pt x="0" y="1513"/>
                    <a:pt x="28" y="1888"/>
                    <a:pt x="84" y="2256"/>
                  </a:cubicBezTo>
                  <a:lnTo>
                    <a:pt x="15290" y="2256"/>
                  </a:lnTo>
                  <a:cubicBezTo>
                    <a:pt x="15344" y="1888"/>
                    <a:pt x="15373" y="1511"/>
                    <a:pt x="15373" y="1129"/>
                  </a:cubicBezTo>
                  <a:cubicBezTo>
                    <a:pt x="15373" y="745"/>
                    <a:pt x="15344" y="369"/>
                    <a:pt x="15290" y="1"/>
                  </a:cubicBezTo>
                  <a:lnTo>
                    <a:pt x="84" y="1"/>
                  </a:lnTo>
                  <a:cubicBezTo>
                    <a:pt x="31" y="369"/>
                    <a:pt x="0" y="745"/>
                    <a:pt x="0" y="112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4"/>
            <p:cNvSpPr/>
            <p:nvPr/>
          </p:nvSpPr>
          <p:spPr>
            <a:xfrm>
              <a:off x="9111365" y="2979799"/>
              <a:ext cx="1236679" cy="66874"/>
            </a:xfrm>
            <a:custGeom>
              <a:avLst/>
              <a:gdLst/>
              <a:ahLst/>
              <a:cxnLst/>
              <a:rect l="l" t="t" r="r" b="b"/>
              <a:pathLst>
                <a:path w="31086" h="1681" extrusionOk="0">
                  <a:moveTo>
                    <a:pt x="1108" y="841"/>
                  </a:moveTo>
                  <a:cubicBezTo>
                    <a:pt x="1108" y="1305"/>
                    <a:pt x="860" y="1680"/>
                    <a:pt x="555" y="1680"/>
                  </a:cubicBezTo>
                  <a:cubicBezTo>
                    <a:pt x="249" y="1680"/>
                    <a:pt x="0" y="1305"/>
                    <a:pt x="0" y="841"/>
                  </a:cubicBezTo>
                  <a:cubicBezTo>
                    <a:pt x="0" y="376"/>
                    <a:pt x="249" y="0"/>
                    <a:pt x="555" y="0"/>
                  </a:cubicBezTo>
                  <a:cubicBezTo>
                    <a:pt x="860" y="0"/>
                    <a:pt x="1108" y="376"/>
                    <a:pt x="1108" y="841"/>
                  </a:cubicBezTo>
                  <a:close/>
                  <a:moveTo>
                    <a:pt x="3279" y="1680"/>
                  </a:moveTo>
                  <a:cubicBezTo>
                    <a:pt x="3585" y="1680"/>
                    <a:pt x="3833" y="1305"/>
                    <a:pt x="3833" y="841"/>
                  </a:cubicBezTo>
                  <a:cubicBezTo>
                    <a:pt x="3833" y="376"/>
                    <a:pt x="3585" y="0"/>
                    <a:pt x="3279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0"/>
                    <a:pt x="3279" y="1680"/>
                  </a:cubicBezTo>
                  <a:close/>
                  <a:moveTo>
                    <a:pt x="6005" y="1680"/>
                  </a:moveTo>
                  <a:cubicBezTo>
                    <a:pt x="6311" y="1680"/>
                    <a:pt x="6559" y="1305"/>
                    <a:pt x="6559" y="841"/>
                  </a:cubicBezTo>
                  <a:cubicBezTo>
                    <a:pt x="6559" y="376"/>
                    <a:pt x="6311" y="0"/>
                    <a:pt x="6005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0" y="1305"/>
                    <a:pt x="5698" y="1680"/>
                    <a:pt x="6005" y="1680"/>
                  </a:cubicBezTo>
                  <a:close/>
                  <a:moveTo>
                    <a:pt x="8730" y="1680"/>
                  </a:moveTo>
                  <a:cubicBezTo>
                    <a:pt x="9036" y="1680"/>
                    <a:pt x="9284" y="1305"/>
                    <a:pt x="9284" y="841"/>
                  </a:cubicBezTo>
                  <a:cubicBezTo>
                    <a:pt x="9284" y="376"/>
                    <a:pt x="9036" y="0"/>
                    <a:pt x="8730" y="0"/>
                  </a:cubicBezTo>
                  <a:cubicBezTo>
                    <a:pt x="8424" y="0"/>
                    <a:pt x="8176" y="376"/>
                    <a:pt x="8176" y="841"/>
                  </a:cubicBezTo>
                  <a:cubicBezTo>
                    <a:pt x="8176" y="1305"/>
                    <a:pt x="8424" y="1680"/>
                    <a:pt x="8730" y="1680"/>
                  </a:cubicBezTo>
                  <a:close/>
                  <a:moveTo>
                    <a:pt x="11455" y="1680"/>
                  </a:moveTo>
                  <a:cubicBezTo>
                    <a:pt x="11761" y="1680"/>
                    <a:pt x="12008" y="1305"/>
                    <a:pt x="12008" y="841"/>
                  </a:cubicBezTo>
                  <a:cubicBezTo>
                    <a:pt x="12008" y="376"/>
                    <a:pt x="11761" y="0"/>
                    <a:pt x="11455" y="0"/>
                  </a:cubicBezTo>
                  <a:cubicBezTo>
                    <a:pt x="11149" y="0"/>
                    <a:pt x="10900" y="376"/>
                    <a:pt x="10900" y="841"/>
                  </a:cubicBezTo>
                  <a:cubicBezTo>
                    <a:pt x="10900" y="1305"/>
                    <a:pt x="11149" y="1680"/>
                    <a:pt x="11455" y="1680"/>
                  </a:cubicBezTo>
                  <a:close/>
                  <a:moveTo>
                    <a:pt x="14181" y="1680"/>
                  </a:moveTo>
                  <a:cubicBezTo>
                    <a:pt x="14487" y="1680"/>
                    <a:pt x="14734" y="1305"/>
                    <a:pt x="14734" y="841"/>
                  </a:cubicBezTo>
                  <a:cubicBezTo>
                    <a:pt x="14734" y="376"/>
                    <a:pt x="14487" y="0"/>
                    <a:pt x="14181" y="0"/>
                  </a:cubicBezTo>
                  <a:cubicBezTo>
                    <a:pt x="13875" y="0"/>
                    <a:pt x="13626" y="376"/>
                    <a:pt x="13626" y="841"/>
                  </a:cubicBezTo>
                  <a:cubicBezTo>
                    <a:pt x="13626" y="1305"/>
                    <a:pt x="13874" y="1680"/>
                    <a:pt x="14181" y="1680"/>
                  </a:cubicBezTo>
                  <a:close/>
                  <a:moveTo>
                    <a:pt x="16906" y="1680"/>
                  </a:moveTo>
                  <a:cubicBezTo>
                    <a:pt x="17211" y="1680"/>
                    <a:pt x="17459" y="1305"/>
                    <a:pt x="17459" y="841"/>
                  </a:cubicBezTo>
                  <a:cubicBezTo>
                    <a:pt x="17459" y="376"/>
                    <a:pt x="17211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0"/>
                    <a:pt x="16906" y="1680"/>
                  </a:cubicBezTo>
                  <a:close/>
                  <a:moveTo>
                    <a:pt x="19630" y="1680"/>
                  </a:moveTo>
                  <a:cubicBezTo>
                    <a:pt x="19936" y="1680"/>
                    <a:pt x="20184" y="1305"/>
                    <a:pt x="20184" y="841"/>
                  </a:cubicBezTo>
                  <a:cubicBezTo>
                    <a:pt x="20184" y="376"/>
                    <a:pt x="19936" y="0"/>
                    <a:pt x="19630" y="0"/>
                  </a:cubicBezTo>
                  <a:cubicBezTo>
                    <a:pt x="19325" y="0"/>
                    <a:pt x="19076" y="376"/>
                    <a:pt x="19076" y="841"/>
                  </a:cubicBezTo>
                  <a:cubicBezTo>
                    <a:pt x="19076" y="1305"/>
                    <a:pt x="19325" y="1680"/>
                    <a:pt x="19630" y="1680"/>
                  </a:cubicBezTo>
                  <a:close/>
                  <a:moveTo>
                    <a:pt x="22356" y="1680"/>
                  </a:moveTo>
                  <a:cubicBezTo>
                    <a:pt x="22662" y="1680"/>
                    <a:pt x="22910" y="1305"/>
                    <a:pt x="22910" y="841"/>
                  </a:cubicBezTo>
                  <a:cubicBezTo>
                    <a:pt x="22910" y="376"/>
                    <a:pt x="22662" y="0"/>
                    <a:pt x="22356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49" y="1680"/>
                    <a:pt x="22356" y="1680"/>
                  </a:cubicBezTo>
                  <a:close/>
                  <a:moveTo>
                    <a:pt x="25081" y="1680"/>
                  </a:moveTo>
                  <a:cubicBezTo>
                    <a:pt x="25387" y="1680"/>
                    <a:pt x="25635" y="1305"/>
                    <a:pt x="25635" y="841"/>
                  </a:cubicBezTo>
                  <a:cubicBezTo>
                    <a:pt x="25635" y="376"/>
                    <a:pt x="25387" y="0"/>
                    <a:pt x="25081" y="0"/>
                  </a:cubicBezTo>
                  <a:cubicBezTo>
                    <a:pt x="24775" y="0"/>
                    <a:pt x="24527" y="376"/>
                    <a:pt x="24527" y="841"/>
                  </a:cubicBezTo>
                  <a:cubicBezTo>
                    <a:pt x="24527" y="1305"/>
                    <a:pt x="24775" y="1680"/>
                    <a:pt x="25081" y="1680"/>
                  </a:cubicBezTo>
                  <a:close/>
                  <a:moveTo>
                    <a:pt x="27806" y="1680"/>
                  </a:moveTo>
                  <a:cubicBezTo>
                    <a:pt x="28112" y="1680"/>
                    <a:pt x="28359" y="1305"/>
                    <a:pt x="28359" y="841"/>
                  </a:cubicBezTo>
                  <a:cubicBezTo>
                    <a:pt x="28359" y="376"/>
                    <a:pt x="28112" y="0"/>
                    <a:pt x="27806" y="0"/>
                  </a:cubicBezTo>
                  <a:cubicBezTo>
                    <a:pt x="27500" y="0"/>
                    <a:pt x="27251" y="376"/>
                    <a:pt x="27251" y="841"/>
                  </a:cubicBezTo>
                  <a:cubicBezTo>
                    <a:pt x="27251" y="1305"/>
                    <a:pt x="27500" y="1680"/>
                    <a:pt x="27806" y="1680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7" y="376"/>
                    <a:pt x="29977" y="841"/>
                  </a:cubicBezTo>
                  <a:cubicBezTo>
                    <a:pt x="29977" y="1305"/>
                    <a:pt x="30226" y="1680"/>
                    <a:pt x="30532" y="1680"/>
                  </a:cubicBezTo>
                  <a:cubicBezTo>
                    <a:pt x="30838" y="1680"/>
                    <a:pt x="31085" y="1305"/>
                    <a:pt x="31085" y="841"/>
                  </a:cubicBezTo>
                  <a:cubicBezTo>
                    <a:pt x="31085" y="376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4"/>
            <p:cNvSpPr/>
            <p:nvPr/>
          </p:nvSpPr>
          <p:spPr>
            <a:xfrm>
              <a:off x="7328992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8" name="Google Shape;7738;p34"/>
          <p:cNvGrpSpPr/>
          <p:nvPr/>
        </p:nvGrpSpPr>
        <p:grpSpPr>
          <a:xfrm>
            <a:off x="-3803604" y="2479841"/>
            <a:ext cx="4939552" cy="4205254"/>
            <a:chOff x="-4509548" y="540009"/>
            <a:chExt cx="6324563" cy="4205254"/>
          </a:xfrm>
        </p:grpSpPr>
        <p:sp>
          <p:nvSpPr>
            <p:cNvPr id="7739" name="Google Shape;7739;p34"/>
            <p:cNvSpPr/>
            <p:nvPr/>
          </p:nvSpPr>
          <p:spPr>
            <a:xfrm>
              <a:off x="-3628724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4"/>
            <p:cNvSpPr/>
            <p:nvPr/>
          </p:nvSpPr>
          <p:spPr>
            <a:xfrm>
              <a:off x="1404444" y="2544320"/>
              <a:ext cx="66238" cy="406140"/>
            </a:xfrm>
            <a:custGeom>
              <a:avLst/>
              <a:gdLst/>
              <a:ahLst/>
              <a:cxnLst/>
              <a:rect l="l" t="t" r="r" b="b"/>
              <a:pathLst>
                <a:path w="1665" h="10209" extrusionOk="0">
                  <a:moveTo>
                    <a:pt x="1665" y="10208"/>
                  </a:moveTo>
                  <a:lnTo>
                    <a:pt x="0" y="10208"/>
                  </a:lnTo>
                  <a:lnTo>
                    <a:pt x="83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4"/>
            <p:cNvSpPr/>
            <p:nvPr/>
          </p:nvSpPr>
          <p:spPr>
            <a:xfrm>
              <a:off x="1060142" y="2858985"/>
              <a:ext cx="754873" cy="754833"/>
            </a:xfrm>
            <a:custGeom>
              <a:avLst/>
              <a:gdLst/>
              <a:ahLst/>
              <a:cxnLst/>
              <a:rect l="l" t="t" r="r" b="b"/>
              <a:pathLst>
                <a:path w="18975" h="18974" extrusionOk="0">
                  <a:moveTo>
                    <a:pt x="18974" y="9488"/>
                  </a:moveTo>
                  <a:cubicBezTo>
                    <a:pt x="18974" y="12004"/>
                    <a:pt x="17975" y="14417"/>
                    <a:pt x="16195" y="16196"/>
                  </a:cubicBezTo>
                  <a:cubicBezTo>
                    <a:pt x="14416" y="17975"/>
                    <a:pt x="12003" y="18974"/>
                    <a:pt x="9487" y="18974"/>
                  </a:cubicBezTo>
                  <a:cubicBezTo>
                    <a:pt x="6972" y="18974"/>
                    <a:pt x="4559" y="17975"/>
                    <a:pt x="2779" y="16196"/>
                  </a:cubicBezTo>
                  <a:cubicBezTo>
                    <a:pt x="1000" y="14417"/>
                    <a:pt x="0" y="12004"/>
                    <a:pt x="0" y="9488"/>
                  </a:cubicBezTo>
                  <a:cubicBezTo>
                    <a:pt x="0" y="6972"/>
                    <a:pt x="1000" y="4559"/>
                    <a:pt x="2779" y="2780"/>
                  </a:cubicBezTo>
                  <a:cubicBezTo>
                    <a:pt x="4559" y="1001"/>
                    <a:pt x="6972" y="1"/>
                    <a:pt x="9487" y="1"/>
                  </a:cubicBezTo>
                  <a:cubicBezTo>
                    <a:pt x="12003" y="1"/>
                    <a:pt x="14416" y="1001"/>
                    <a:pt x="16195" y="2780"/>
                  </a:cubicBezTo>
                  <a:cubicBezTo>
                    <a:pt x="17975" y="4559"/>
                    <a:pt x="18974" y="6972"/>
                    <a:pt x="18974" y="9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4"/>
            <p:cNvSpPr/>
            <p:nvPr/>
          </p:nvSpPr>
          <p:spPr>
            <a:xfrm>
              <a:off x="1060182" y="3181050"/>
              <a:ext cx="754833" cy="110794"/>
            </a:xfrm>
            <a:custGeom>
              <a:avLst/>
              <a:gdLst/>
              <a:ahLst/>
              <a:cxnLst/>
              <a:rect l="l" t="t" r="r" b="b"/>
              <a:pathLst>
                <a:path w="18974" h="2785" extrusionOk="0">
                  <a:moveTo>
                    <a:pt x="0" y="1392"/>
                  </a:moveTo>
                  <a:cubicBezTo>
                    <a:pt x="0" y="1865"/>
                    <a:pt x="37" y="2329"/>
                    <a:pt x="102" y="2784"/>
                  </a:cubicBezTo>
                  <a:lnTo>
                    <a:pt x="18870" y="2784"/>
                  </a:lnTo>
                  <a:cubicBezTo>
                    <a:pt x="18937" y="2329"/>
                    <a:pt x="18973" y="1864"/>
                    <a:pt x="18973" y="1392"/>
                  </a:cubicBezTo>
                  <a:cubicBezTo>
                    <a:pt x="18973" y="919"/>
                    <a:pt x="18938" y="454"/>
                    <a:pt x="18870" y="1"/>
                  </a:cubicBezTo>
                  <a:lnTo>
                    <a:pt x="102" y="1"/>
                  </a:lnTo>
                  <a:cubicBezTo>
                    <a:pt x="37" y="454"/>
                    <a:pt x="0" y="919"/>
                    <a:pt x="0" y="13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4"/>
            <p:cNvSpPr/>
            <p:nvPr/>
          </p:nvSpPr>
          <p:spPr>
            <a:xfrm>
              <a:off x="1384673" y="2492804"/>
              <a:ext cx="105821" cy="105821"/>
            </a:xfrm>
            <a:custGeom>
              <a:avLst/>
              <a:gdLst/>
              <a:ahLst/>
              <a:cxnLst/>
              <a:rect l="l" t="t" r="r" b="b"/>
              <a:pathLst>
                <a:path w="2660" h="2660" extrusionOk="0">
                  <a:moveTo>
                    <a:pt x="2659" y="1331"/>
                  </a:moveTo>
                  <a:cubicBezTo>
                    <a:pt x="2659" y="2065"/>
                    <a:pt x="2063" y="2659"/>
                    <a:pt x="1329" y="2659"/>
                  </a:cubicBezTo>
                  <a:cubicBezTo>
                    <a:pt x="595" y="2659"/>
                    <a:pt x="1" y="2063"/>
                    <a:pt x="1" y="1331"/>
                  </a:cubicBezTo>
                  <a:cubicBezTo>
                    <a:pt x="1" y="595"/>
                    <a:pt x="596" y="1"/>
                    <a:pt x="1329" y="1"/>
                  </a:cubicBezTo>
                  <a:cubicBezTo>
                    <a:pt x="2064" y="1"/>
                    <a:pt x="2659" y="597"/>
                    <a:pt x="2659" y="13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4"/>
            <p:cNvSpPr/>
            <p:nvPr/>
          </p:nvSpPr>
          <p:spPr>
            <a:xfrm>
              <a:off x="520478" y="3475308"/>
              <a:ext cx="655775" cy="1205887"/>
            </a:xfrm>
            <a:custGeom>
              <a:avLst/>
              <a:gdLst/>
              <a:ahLst/>
              <a:cxnLst/>
              <a:rect l="l" t="t" r="r" b="b"/>
              <a:pathLst>
                <a:path w="16484" h="30312" extrusionOk="0">
                  <a:moveTo>
                    <a:pt x="16484" y="15118"/>
                  </a:moveTo>
                  <a:cubicBezTo>
                    <a:pt x="16484" y="10755"/>
                    <a:pt x="13094" y="7186"/>
                    <a:pt x="8804" y="6897"/>
                  </a:cubicBezTo>
                  <a:lnTo>
                    <a:pt x="8242" y="1"/>
                  </a:lnTo>
                  <a:lnTo>
                    <a:pt x="7680" y="6897"/>
                  </a:lnTo>
                  <a:cubicBezTo>
                    <a:pt x="3392" y="7186"/>
                    <a:pt x="1" y="10756"/>
                    <a:pt x="1" y="15118"/>
                  </a:cubicBezTo>
                  <a:cubicBezTo>
                    <a:pt x="1" y="19478"/>
                    <a:pt x="3387" y="23046"/>
                    <a:pt x="7674" y="23339"/>
                  </a:cubicBezTo>
                  <a:lnTo>
                    <a:pt x="8242" y="30312"/>
                  </a:lnTo>
                  <a:lnTo>
                    <a:pt x="8810" y="23339"/>
                  </a:lnTo>
                  <a:cubicBezTo>
                    <a:pt x="13097" y="23046"/>
                    <a:pt x="16484" y="19478"/>
                    <a:pt x="16484" y="1511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4"/>
            <p:cNvSpPr/>
            <p:nvPr/>
          </p:nvSpPr>
          <p:spPr>
            <a:xfrm>
              <a:off x="520438" y="4028578"/>
              <a:ext cx="655854" cy="96274"/>
            </a:xfrm>
            <a:custGeom>
              <a:avLst/>
              <a:gdLst/>
              <a:ahLst/>
              <a:cxnLst/>
              <a:rect l="l" t="t" r="r" b="b"/>
              <a:pathLst>
                <a:path w="16486" h="2420" extrusionOk="0">
                  <a:moveTo>
                    <a:pt x="1" y="1210"/>
                  </a:moveTo>
                  <a:cubicBezTo>
                    <a:pt x="1" y="1621"/>
                    <a:pt x="32" y="2024"/>
                    <a:pt x="90" y="2420"/>
                  </a:cubicBezTo>
                  <a:lnTo>
                    <a:pt x="16396" y="2420"/>
                  </a:lnTo>
                  <a:cubicBezTo>
                    <a:pt x="16455" y="2024"/>
                    <a:pt x="16486" y="1621"/>
                    <a:pt x="16486" y="1210"/>
                  </a:cubicBezTo>
                  <a:cubicBezTo>
                    <a:pt x="16486" y="799"/>
                    <a:pt x="16455" y="396"/>
                    <a:pt x="16396" y="1"/>
                  </a:cubicBezTo>
                  <a:lnTo>
                    <a:pt x="90" y="1"/>
                  </a:lnTo>
                  <a:cubicBezTo>
                    <a:pt x="32" y="394"/>
                    <a:pt x="1" y="799"/>
                    <a:pt x="1" y="121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4"/>
            <p:cNvSpPr/>
            <p:nvPr/>
          </p:nvSpPr>
          <p:spPr>
            <a:xfrm>
              <a:off x="-4509548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4"/>
            <p:cNvSpPr/>
            <p:nvPr/>
          </p:nvSpPr>
          <p:spPr>
            <a:xfrm>
              <a:off x="-1564" y="2526896"/>
              <a:ext cx="32900" cy="624506"/>
            </a:xfrm>
            <a:custGeom>
              <a:avLst/>
              <a:gdLst/>
              <a:ahLst/>
              <a:cxnLst/>
              <a:rect l="l" t="t" r="r" b="b"/>
              <a:pathLst>
                <a:path w="827" h="15698" extrusionOk="0">
                  <a:moveTo>
                    <a:pt x="826" y="15698"/>
                  </a:moveTo>
                  <a:lnTo>
                    <a:pt x="0" y="15698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4"/>
            <p:cNvSpPr/>
            <p:nvPr/>
          </p:nvSpPr>
          <p:spPr>
            <a:xfrm>
              <a:off x="-330033" y="3065606"/>
              <a:ext cx="689948" cy="1679657"/>
            </a:xfrm>
            <a:custGeom>
              <a:avLst/>
              <a:gdLst/>
              <a:ahLst/>
              <a:cxnLst/>
              <a:rect l="l" t="t" r="r" b="b"/>
              <a:pathLst>
                <a:path w="17343" h="42221" extrusionOk="0">
                  <a:moveTo>
                    <a:pt x="14862" y="10541"/>
                  </a:moveTo>
                  <a:lnTo>
                    <a:pt x="14862" y="1"/>
                  </a:lnTo>
                  <a:lnTo>
                    <a:pt x="2480" y="1"/>
                  </a:lnTo>
                  <a:lnTo>
                    <a:pt x="2480" y="10541"/>
                  </a:lnTo>
                  <a:lnTo>
                    <a:pt x="0" y="10541"/>
                  </a:lnTo>
                  <a:lnTo>
                    <a:pt x="0" y="42220"/>
                  </a:lnTo>
                  <a:lnTo>
                    <a:pt x="17343" y="42220"/>
                  </a:lnTo>
                  <a:lnTo>
                    <a:pt x="17343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4"/>
            <p:cNvSpPr/>
            <p:nvPr/>
          </p:nvSpPr>
          <p:spPr>
            <a:xfrm>
              <a:off x="-101572" y="2680012"/>
              <a:ext cx="233006" cy="232966"/>
            </a:xfrm>
            <a:custGeom>
              <a:avLst/>
              <a:gdLst/>
              <a:ahLst/>
              <a:cxnLst/>
              <a:rect l="l" t="t" r="r" b="b"/>
              <a:pathLst>
                <a:path w="5857" h="5856" extrusionOk="0">
                  <a:moveTo>
                    <a:pt x="5856" y="2928"/>
                  </a:moveTo>
                  <a:cubicBezTo>
                    <a:pt x="5856" y="4545"/>
                    <a:pt x="4545" y="5856"/>
                    <a:pt x="2928" y="5856"/>
                  </a:cubicBezTo>
                  <a:cubicBezTo>
                    <a:pt x="1312" y="5856"/>
                    <a:pt x="1" y="4545"/>
                    <a:pt x="1" y="2928"/>
                  </a:cubicBezTo>
                  <a:cubicBezTo>
                    <a:pt x="1" y="1312"/>
                    <a:pt x="1312" y="1"/>
                    <a:pt x="2928" y="1"/>
                  </a:cubicBezTo>
                  <a:cubicBezTo>
                    <a:pt x="4545" y="1"/>
                    <a:pt x="5856" y="1312"/>
                    <a:pt x="5856" y="29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4"/>
            <p:cNvSpPr/>
            <p:nvPr/>
          </p:nvSpPr>
          <p:spPr>
            <a:xfrm>
              <a:off x="-290371" y="3173810"/>
              <a:ext cx="610542" cy="997307"/>
            </a:xfrm>
            <a:custGeom>
              <a:avLst/>
              <a:gdLst/>
              <a:ahLst/>
              <a:cxnLst/>
              <a:rect l="l" t="t" r="r" b="b"/>
              <a:pathLst>
                <a:path w="15347" h="25069" extrusionOk="0">
                  <a:moveTo>
                    <a:pt x="12465" y="732"/>
                  </a:moveTo>
                  <a:lnTo>
                    <a:pt x="2883" y="732"/>
                  </a:lnTo>
                  <a:lnTo>
                    <a:pt x="2883" y="1"/>
                  </a:lnTo>
                  <a:lnTo>
                    <a:pt x="12465" y="1"/>
                  </a:lnTo>
                  <a:close/>
                  <a:moveTo>
                    <a:pt x="12465" y="1587"/>
                  </a:moveTo>
                  <a:lnTo>
                    <a:pt x="2883" y="1587"/>
                  </a:lnTo>
                  <a:lnTo>
                    <a:pt x="2883" y="2319"/>
                  </a:lnTo>
                  <a:lnTo>
                    <a:pt x="12465" y="2319"/>
                  </a:lnTo>
                  <a:close/>
                  <a:moveTo>
                    <a:pt x="12465" y="3175"/>
                  </a:moveTo>
                  <a:lnTo>
                    <a:pt x="2883" y="3175"/>
                  </a:lnTo>
                  <a:lnTo>
                    <a:pt x="2883" y="3907"/>
                  </a:lnTo>
                  <a:lnTo>
                    <a:pt x="12465" y="3907"/>
                  </a:lnTo>
                  <a:close/>
                  <a:moveTo>
                    <a:pt x="12465" y="4763"/>
                  </a:moveTo>
                  <a:lnTo>
                    <a:pt x="2883" y="4763"/>
                  </a:lnTo>
                  <a:lnTo>
                    <a:pt x="2883" y="5495"/>
                  </a:lnTo>
                  <a:lnTo>
                    <a:pt x="12465" y="5495"/>
                  </a:lnTo>
                  <a:close/>
                  <a:moveTo>
                    <a:pt x="12465" y="6351"/>
                  </a:moveTo>
                  <a:lnTo>
                    <a:pt x="2883" y="6351"/>
                  </a:lnTo>
                  <a:lnTo>
                    <a:pt x="2883" y="7083"/>
                  </a:lnTo>
                  <a:lnTo>
                    <a:pt x="12465" y="7083"/>
                  </a:lnTo>
                  <a:close/>
                  <a:moveTo>
                    <a:pt x="12465" y="7939"/>
                  </a:moveTo>
                  <a:lnTo>
                    <a:pt x="2883" y="7939"/>
                  </a:lnTo>
                  <a:lnTo>
                    <a:pt x="2883" y="8671"/>
                  </a:lnTo>
                  <a:lnTo>
                    <a:pt x="12465" y="8671"/>
                  </a:lnTo>
                  <a:close/>
                  <a:moveTo>
                    <a:pt x="700" y="11771"/>
                  </a:moveTo>
                  <a:lnTo>
                    <a:pt x="1" y="11771"/>
                  </a:lnTo>
                  <a:lnTo>
                    <a:pt x="1" y="11037"/>
                  </a:lnTo>
                  <a:lnTo>
                    <a:pt x="700" y="11037"/>
                  </a:lnTo>
                  <a:close/>
                  <a:moveTo>
                    <a:pt x="5887" y="11037"/>
                  </a:moveTo>
                  <a:lnTo>
                    <a:pt x="1103" y="11037"/>
                  </a:lnTo>
                  <a:lnTo>
                    <a:pt x="1103" y="11770"/>
                  </a:lnTo>
                  <a:lnTo>
                    <a:pt x="5887" y="11770"/>
                  </a:lnTo>
                  <a:close/>
                  <a:moveTo>
                    <a:pt x="7145" y="11037"/>
                  </a:moveTo>
                  <a:lnTo>
                    <a:pt x="6265" y="11037"/>
                  </a:lnTo>
                  <a:lnTo>
                    <a:pt x="6265" y="11770"/>
                  </a:lnTo>
                  <a:lnTo>
                    <a:pt x="7145" y="11770"/>
                  </a:lnTo>
                  <a:close/>
                  <a:moveTo>
                    <a:pt x="8185" y="11037"/>
                  </a:moveTo>
                  <a:lnTo>
                    <a:pt x="7486" y="11037"/>
                  </a:lnTo>
                  <a:lnTo>
                    <a:pt x="7486" y="11770"/>
                  </a:lnTo>
                  <a:lnTo>
                    <a:pt x="8185" y="11770"/>
                  </a:lnTo>
                  <a:close/>
                  <a:moveTo>
                    <a:pt x="9147" y="11037"/>
                  </a:moveTo>
                  <a:lnTo>
                    <a:pt x="8446" y="11037"/>
                  </a:lnTo>
                  <a:lnTo>
                    <a:pt x="8446" y="11770"/>
                  </a:lnTo>
                  <a:lnTo>
                    <a:pt x="9147" y="11770"/>
                  </a:lnTo>
                  <a:close/>
                  <a:moveTo>
                    <a:pt x="15347" y="11037"/>
                  </a:moveTo>
                  <a:lnTo>
                    <a:pt x="9407" y="11037"/>
                  </a:lnTo>
                  <a:lnTo>
                    <a:pt x="9407" y="11770"/>
                  </a:lnTo>
                  <a:lnTo>
                    <a:pt x="15347" y="11770"/>
                  </a:lnTo>
                  <a:close/>
                  <a:moveTo>
                    <a:pt x="14647" y="13674"/>
                  </a:moveTo>
                  <a:lnTo>
                    <a:pt x="15347" y="13674"/>
                  </a:lnTo>
                  <a:lnTo>
                    <a:pt x="15347" y="14406"/>
                  </a:lnTo>
                  <a:lnTo>
                    <a:pt x="14647" y="14406"/>
                  </a:lnTo>
                  <a:close/>
                  <a:moveTo>
                    <a:pt x="9461" y="14406"/>
                  </a:moveTo>
                  <a:lnTo>
                    <a:pt x="14246" y="14406"/>
                  </a:lnTo>
                  <a:lnTo>
                    <a:pt x="14246" y="13674"/>
                  </a:lnTo>
                  <a:lnTo>
                    <a:pt x="9461" y="13674"/>
                  </a:lnTo>
                  <a:close/>
                  <a:moveTo>
                    <a:pt x="8202" y="14406"/>
                  </a:moveTo>
                  <a:lnTo>
                    <a:pt x="9083" y="14406"/>
                  </a:lnTo>
                  <a:lnTo>
                    <a:pt x="9083" y="13674"/>
                  </a:lnTo>
                  <a:lnTo>
                    <a:pt x="8202" y="13674"/>
                  </a:lnTo>
                  <a:close/>
                  <a:moveTo>
                    <a:pt x="7161" y="14406"/>
                  </a:moveTo>
                  <a:lnTo>
                    <a:pt x="7862" y="14406"/>
                  </a:lnTo>
                  <a:lnTo>
                    <a:pt x="7862" y="13674"/>
                  </a:lnTo>
                  <a:lnTo>
                    <a:pt x="7161" y="13674"/>
                  </a:lnTo>
                  <a:close/>
                  <a:moveTo>
                    <a:pt x="6202" y="14406"/>
                  </a:moveTo>
                  <a:lnTo>
                    <a:pt x="6901" y="14406"/>
                  </a:lnTo>
                  <a:lnTo>
                    <a:pt x="6901" y="13674"/>
                  </a:lnTo>
                  <a:lnTo>
                    <a:pt x="6202" y="13674"/>
                  </a:lnTo>
                  <a:close/>
                  <a:moveTo>
                    <a:pt x="2" y="14406"/>
                  </a:moveTo>
                  <a:lnTo>
                    <a:pt x="5942" y="14406"/>
                  </a:lnTo>
                  <a:lnTo>
                    <a:pt x="5942" y="13674"/>
                  </a:lnTo>
                  <a:lnTo>
                    <a:pt x="2" y="13674"/>
                  </a:lnTo>
                  <a:close/>
                  <a:moveTo>
                    <a:pt x="14647" y="15065"/>
                  </a:moveTo>
                  <a:lnTo>
                    <a:pt x="15347" y="15065"/>
                  </a:lnTo>
                  <a:lnTo>
                    <a:pt x="15347" y="15797"/>
                  </a:lnTo>
                  <a:lnTo>
                    <a:pt x="14647" y="15797"/>
                  </a:lnTo>
                  <a:close/>
                  <a:moveTo>
                    <a:pt x="9461" y="15798"/>
                  </a:moveTo>
                  <a:lnTo>
                    <a:pt x="14246" y="15798"/>
                  </a:lnTo>
                  <a:lnTo>
                    <a:pt x="14246" y="15067"/>
                  </a:lnTo>
                  <a:lnTo>
                    <a:pt x="9461" y="15067"/>
                  </a:lnTo>
                  <a:close/>
                  <a:moveTo>
                    <a:pt x="8202" y="15798"/>
                  </a:moveTo>
                  <a:lnTo>
                    <a:pt x="9083" y="15798"/>
                  </a:lnTo>
                  <a:lnTo>
                    <a:pt x="9083" y="15067"/>
                  </a:lnTo>
                  <a:lnTo>
                    <a:pt x="8202" y="15067"/>
                  </a:lnTo>
                  <a:close/>
                  <a:moveTo>
                    <a:pt x="7161" y="15798"/>
                  </a:moveTo>
                  <a:lnTo>
                    <a:pt x="7862" y="15798"/>
                  </a:lnTo>
                  <a:lnTo>
                    <a:pt x="7862" y="15067"/>
                  </a:lnTo>
                  <a:lnTo>
                    <a:pt x="7161" y="15067"/>
                  </a:lnTo>
                  <a:close/>
                  <a:moveTo>
                    <a:pt x="6202" y="15798"/>
                  </a:moveTo>
                  <a:lnTo>
                    <a:pt x="6901" y="15798"/>
                  </a:lnTo>
                  <a:lnTo>
                    <a:pt x="6901" y="15067"/>
                  </a:lnTo>
                  <a:lnTo>
                    <a:pt x="6202" y="15067"/>
                  </a:lnTo>
                  <a:close/>
                  <a:moveTo>
                    <a:pt x="2" y="15798"/>
                  </a:moveTo>
                  <a:lnTo>
                    <a:pt x="5942" y="15798"/>
                  </a:lnTo>
                  <a:lnTo>
                    <a:pt x="5942" y="15067"/>
                  </a:lnTo>
                  <a:lnTo>
                    <a:pt x="2" y="15067"/>
                  </a:lnTo>
                  <a:close/>
                  <a:moveTo>
                    <a:pt x="14647" y="16280"/>
                  </a:moveTo>
                  <a:lnTo>
                    <a:pt x="15347" y="16280"/>
                  </a:lnTo>
                  <a:lnTo>
                    <a:pt x="15347" y="17012"/>
                  </a:lnTo>
                  <a:lnTo>
                    <a:pt x="14647" y="17012"/>
                  </a:lnTo>
                  <a:close/>
                  <a:moveTo>
                    <a:pt x="9461" y="17012"/>
                  </a:moveTo>
                  <a:lnTo>
                    <a:pt x="14246" y="17012"/>
                  </a:lnTo>
                  <a:lnTo>
                    <a:pt x="14246" y="16280"/>
                  </a:lnTo>
                  <a:lnTo>
                    <a:pt x="9461" y="16280"/>
                  </a:lnTo>
                  <a:close/>
                  <a:moveTo>
                    <a:pt x="8202" y="17012"/>
                  </a:moveTo>
                  <a:lnTo>
                    <a:pt x="9083" y="17012"/>
                  </a:lnTo>
                  <a:lnTo>
                    <a:pt x="9083" y="16280"/>
                  </a:lnTo>
                  <a:lnTo>
                    <a:pt x="8202" y="16280"/>
                  </a:lnTo>
                  <a:close/>
                  <a:moveTo>
                    <a:pt x="5178" y="17012"/>
                  </a:moveTo>
                  <a:lnTo>
                    <a:pt x="5877" y="17012"/>
                  </a:lnTo>
                  <a:lnTo>
                    <a:pt x="5877" y="16280"/>
                  </a:lnTo>
                  <a:lnTo>
                    <a:pt x="5178" y="16280"/>
                  </a:lnTo>
                  <a:close/>
                  <a:moveTo>
                    <a:pt x="4217" y="17012"/>
                  </a:moveTo>
                  <a:lnTo>
                    <a:pt x="4917" y="17012"/>
                  </a:lnTo>
                  <a:lnTo>
                    <a:pt x="4917" y="16280"/>
                  </a:lnTo>
                  <a:lnTo>
                    <a:pt x="4217" y="16280"/>
                  </a:lnTo>
                  <a:close/>
                  <a:moveTo>
                    <a:pt x="2" y="17012"/>
                  </a:moveTo>
                  <a:lnTo>
                    <a:pt x="3146" y="17012"/>
                  </a:lnTo>
                  <a:lnTo>
                    <a:pt x="3146" y="16280"/>
                  </a:lnTo>
                  <a:lnTo>
                    <a:pt x="2" y="16280"/>
                  </a:lnTo>
                  <a:close/>
                  <a:moveTo>
                    <a:pt x="9147" y="10341"/>
                  </a:moveTo>
                  <a:lnTo>
                    <a:pt x="2" y="10341"/>
                  </a:lnTo>
                  <a:lnTo>
                    <a:pt x="2" y="9610"/>
                  </a:lnTo>
                  <a:lnTo>
                    <a:pt x="9147" y="9610"/>
                  </a:lnTo>
                  <a:close/>
                  <a:moveTo>
                    <a:pt x="10391" y="9610"/>
                  </a:moveTo>
                  <a:lnTo>
                    <a:pt x="9692" y="9610"/>
                  </a:lnTo>
                  <a:lnTo>
                    <a:pt x="9692" y="10341"/>
                  </a:lnTo>
                  <a:lnTo>
                    <a:pt x="10391" y="10341"/>
                  </a:lnTo>
                  <a:close/>
                  <a:moveTo>
                    <a:pt x="11477" y="9610"/>
                  </a:moveTo>
                  <a:lnTo>
                    <a:pt x="10777" y="9610"/>
                  </a:lnTo>
                  <a:lnTo>
                    <a:pt x="10777" y="10341"/>
                  </a:lnTo>
                  <a:lnTo>
                    <a:pt x="11477" y="10341"/>
                  </a:lnTo>
                  <a:close/>
                  <a:moveTo>
                    <a:pt x="12561" y="9610"/>
                  </a:moveTo>
                  <a:lnTo>
                    <a:pt x="11862" y="9610"/>
                  </a:lnTo>
                  <a:lnTo>
                    <a:pt x="11862" y="10341"/>
                  </a:lnTo>
                  <a:lnTo>
                    <a:pt x="12561" y="10341"/>
                  </a:lnTo>
                  <a:close/>
                  <a:moveTo>
                    <a:pt x="3418" y="12403"/>
                  </a:moveTo>
                  <a:lnTo>
                    <a:pt x="12561" y="12403"/>
                  </a:lnTo>
                  <a:lnTo>
                    <a:pt x="12561" y="13135"/>
                  </a:lnTo>
                  <a:lnTo>
                    <a:pt x="3418" y="13135"/>
                  </a:lnTo>
                  <a:close/>
                  <a:moveTo>
                    <a:pt x="2171" y="13135"/>
                  </a:moveTo>
                  <a:lnTo>
                    <a:pt x="2872" y="13135"/>
                  </a:lnTo>
                  <a:lnTo>
                    <a:pt x="2872" y="12403"/>
                  </a:lnTo>
                  <a:lnTo>
                    <a:pt x="2171" y="12403"/>
                  </a:lnTo>
                  <a:close/>
                  <a:moveTo>
                    <a:pt x="1086" y="13135"/>
                  </a:moveTo>
                  <a:lnTo>
                    <a:pt x="1786" y="13135"/>
                  </a:lnTo>
                  <a:lnTo>
                    <a:pt x="1786" y="12403"/>
                  </a:lnTo>
                  <a:lnTo>
                    <a:pt x="1086" y="12403"/>
                  </a:lnTo>
                  <a:close/>
                  <a:moveTo>
                    <a:pt x="2" y="13135"/>
                  </a:moveTo>
                  <a:lnTo>
                    <a:pt x="701" y="13135"/>
                  </a:lnTo>
                  <a:lnTo>
                    <a:pt x="701" y="12403"/>
                  </a:lnTo>
                  <a:lnTo>
                    <a:pt x="2" y="12403"/>
                  </a:lnTo>
                  <a:close/>
                  <a:moveTo>
                    <a:pt x="14647" y="19094"/>
                  </a:moveTo>
                  <a:lnTo>
                    <a:pt x="15347" y="19094"/>
                  </a:lnTo>
                  <a:lnTo>
                    <a:pt x="15347" y="19826"/>
                  </a:lnTo>
                  <a:lnTo>
                    <a:pt x="14647" y="19826"/>
                  </a:lnTo>
                  <a:close/>
                  <a:moveTo>
                    <a:pt x="9461" y="19826"/>
                  </a:moveTo>
                  <a:lnTo>
                    <a:pt x="14246" y="19826"/>
                  </a:lnTo>
                  <a:lnTo>
                    <a:pt x="14246" y="19094"/>
                  </a:lnTo>
                  <a:lnTo>
                    <a:pt x="9461" y="19094"/>
                  </a:lnTo>
                  <a:close/>
                  <a:moveTo>
                    <a:pt x="8202" y="19826"/>
                  </a:moveTo>
                  <a:lnTo>
                    <a:pt x="9083" y="19826"/>
                  </a:lnTo>
                  <a:lnTo>
                    <a:pt x="9083" y="19094"/>
                  </a:lnTo>
                  <a:lnTo>
                    <a:pt x="8202" y="19094"/>
                  </a:lnTo>
                  <a:close/>
                  <a:moveTo>
                    <a:pt x="7161" y="19826"/>
                  </a:moveTo>
                  <a:lnTo>
                    <a:pt x="7862" y="19826"/>
                  </a:lnTo>
                  <a:lnTo>
                    <a:pt x="7862" y="19094"/>
                  </a:lnTo>
                  <a:lnTo>
                    <a:pt x="7161" y="19094"/>
                  </a:lnTo>
                  <a:close/>
                  <a:moveTo>
                    <a:pt x="6202" y="19826"/>
                  </a:moveTo>
                  <a:lnTo>
                    <a:pt x="6901" y="19826"/>
                  </a:lnTo>
                  <a:lnTo>
                    <a:pt x="6901" y="19094"/>
                  </a:lnTo>
                  <a:lnTo>
                    <a:pt x="6202" y="19094"/>
                  </a:lnTo>
                  <a:close/>
                  <a:moveTo>
                    <a:pt x="2" y="19826"/>
                  </a:moveTo>
                  <a:lnTo>
                    <a:pt x="5942" y="19826"/>
                  </a:lnTo>
                  <a:lnTo>
                    <a:pt x="5942" y="19094"/>
                  </a:lnTo>
                  <a:lnTo>
                    <a:pt x="2" y="19094"/>
                  </a:lnTo>
                  <a:close/>
                  <a:moveTo>
                    <a:pt x="700" y="22462"/>
                  </a:moveTo>
                  <a:lnTo>
                    <a:pt x="1" y="22462"/>
                  </a:lnTo>
                  <a:lnTo>
                    <a:pt x="1" y="21731"/>
                  </a:lnTo>
                  <a:lnTo>
                    <a:pt x="700" y="21731"/>
                  </a:lnTo>
                  <a:close/>
                  <a:moveTo>
                    <a:pt x="5887" y="21729"/>
                  </a:moveTo>
                  <a:lnTo>
                    <a:pt x="1103" y="21729"/>
                  </a:lnTo>
                  <a:lnTo>
                    <a:pt x="1103" y="22461"/>
                  </a:lnTo>
                  <a:lnTo>
                    <a:pt x="5887" y="22461"/>
                  </a:lnTo>
                  <a:close/>
                  <a:moveTo>
                    <a:pt x="7145" y="21729"/>
                  </a:moveTo>
                  <a:lnTo>
                    <a:pt x="6265" y="21729"/>
                  </a:lnTo>
                  <a:lnTo>
                    <a:pt x="6265" y="22461"/>
                  </a:lnTo>
                  <a:lnTo>
                    <a:pt x="7145" y="22461"/>
                  </a:lnTo>
                  <a:close/>
                  <a:moveTo>
                    <a:pt x="8185" y="21729"/>
                  </a:moveTo>
                  <a:lnTo>
                    <a:pt x="7486" y="21729"/>
                  </a:lnTo>
                  <a:lnTo>
                    <a:pt x="7486" y="22461"/>
                  </a:lnTo>
                  <a:lnTo>
                    <a:pt x="8185" y="22461"/>
                  </a:lnTo>
                  <a:close/>
                  <a:moveTo>
                    <a:pt x="9147" y="21729"/>
                  </a:moveTo>
                  <a:lnTo>
                    <a:pt x="8446" y="21729"/>
                  </a:lnTo>
                  <a:lnTo>
                    <a:pt x="8446" y="22461"/>
                  </a:lnTo>
                  <a:lnTo>
                    <a:pt x="9147" y="22461"/>
                  </a:lnTo>
                  <a:close/>
                  <a:moveTo>
                    <a:pt x="15347" y="21729"/>
                  </a:moveTo>
                  <a:lnTo>
                    <a:pt x="9407" y="21729"/>
                  </a:lnTo>
                  <a:lnTo>
                    <a:pt x="9407" y="22461"/>
                  </a:lnTo>
                  <a:lnTo>
                    <a:pt x="15347" y="22461"/>
                  </a:lnTo>
                  <a:close/>
                  <a:moveTo>
                    <a:pt x="700" y="23855"/>
                  </a:moveTo>
                  <a:lnTo>
                    <a:pt x="1" y="23855"/>
                  </a:lnTo>
                  <a:lnTo>
                    <a:pt x="1" y="23122"/>
                  </a:lnTo>
                  <a:lnTo>
                    <a:pt x="700" y="23122"/>
                  </a:lnTo>
                  <a:close/>
                  <a:moveTo>
                    <a:pt x="5887" y="23122"/>
                  </a:moveTo>
                  <a:lnTo>
                    <a:pt x="1103" y="23122"/>
                  </a:lnTo>
                  <a:lnTo>
                    <a:pt x="1103" y="23855"/>
                  </a:lnTo>
                  <a:lnTo>
                    <a:pt x="5887" y="23855"/>
                  </a:lnTo>
                  <a:close/>
                  <a:moveTo>
                    <a:pt x="7145" y="23122"/>
                  </a:moveTo>
                  <a:lnTo>
                    <a:pt x="6265" y="23122"/>
                  </a:lnTo>
                  <a:lnTo>
                    <a:pt x="6265" y="23855"/>
                  </a:lnTo>
                  <a:lnTo>
                    <a:pt x="7145" y="23855"/>
                  </a:lnTo>
                  <a:close/>
                  <a:moveTo>
                    <a:pt x="8185" y="23122"/>
                  </a:moveTo>
                  <a:lnTo>
                    <a:pt x="7486" y="23122"/>
                  </a:lnTo>
                  <a:lnTo>
                    <a:pt x="7486" y="23855"/>
                  </a:lnTo>
                  <a:lnTo>
                    <a:pt x="8185" y="23855"/>
                  </a:lnTo>
                  <a:close/>
                  <a:moveTo>
                    <a:pt x="9147" y="23122"/>
                  </a:moveTo>
                  <a:lnTo>
                    <a:pt x="8446" y="23122"/>
                  </a:lnTo>
                  <a:lnTo>
                    <a:pt x="8446" y="23855"/>
                  </a:lnTo>
                  <a:lnTo>
                    <a:pt x="9147" y="23855"/>
                  </a:lnTo>
                  <a:close/>
                  <a:moveTo>
                    <a:pt x="15347" y="23122"/>
                  </a:moveTo>
                  <a:lnTo>
                    <a:pt x="9407" y="23122"/>
                  </a:lnTo>
                  <a:lnTo>
                    <a:pt x="9407" y="23855"/>
                  </a:lnTo>
                  <a:lnTo>
                    <a:pt x="15347" y="23855"/>
                  </a:lnTo>
                  <a:close/>
                  <a:moveTo>
                    <a:pt x="700" y="25069"/>
                  </a:moveTo>
                  <a:lnTo>
                    <a:pt x="1" y="25069"/>
                  </a:lnTo>
                  <a:lnTo>
                    <a:pt x="1" y="24337"/>
                  </a:lnTo>
                  <a:lnTo>
                    <a:pt x="700" y="24337"/>
                  </a:lnTo>
                  <a:close/>
                  <a:moveTo>
                    <a:pt x="5887" y="24335"/>
                  </a:moveTo>
                  <a:lnTo>
                    <a:pt x="1103" y="24335"/>
                  </a:lnTo>
                  <a:lnTo>
                    <a:pt x="1103" y="25068"/>
                  </a:lnTo>
                  <a:lnTo>
                    <a:pt x="5887" y="25068"/>
                  </a:lnTo>
                  <a:close/>
                  <a:moveTo>
                    <a:pt x="7145" y="24335"/>
                  </a:moveTo>
                  <a:lnTo>
                    <a:pt x="6265" y="24335"/>
                  </a:lnTo>
                  <a:lnTo>
                    <a:pt x="6265" y="25068"/>
                  </a:lnTo>
                  <a:lnTo>
                    <a:pt x="7145" y="25068"/>
                  </a:lnTo>
                  <a:close/>
                  <a:moveTo>
                    <a:pt x="10170" y="24335"/>
                  </a:moveTo>
                  <a:lnTo>
                    <a:pt x="9470" y="24335"/>
                  </a:lnTo>
                  <a:lnTo>
                    <a:pt x="9470" y="25068"/>
                  </a:lnTo>
                  <a:lnTo>
                    <a:pt x="10170" y="25068"/>
                  </a:lnTo>
                  <a:close/>
                  <a:moveTo>
                    <a:pt x="11130" y="24335"/>
                  </a:moveTo>
                  <a:lnTo>
                    <a:pt x="10431" y="24335"/>
                  </a:lnTo>
                  <a:lnTo>
                    <a:pt x="10431" y="25068"/>
                  </a:lnTo>
                  <a:lnTo>
                    <a:pt x="11130" y="25068"/>
                  </a:lnTo>
                  <a:close/>
                  <a:moveTo>
                    <a:pt x="15347" y="24335"/>
                  </a:moveTo>
                  <a:lnTo>
                    <a:pt x="12201" y="24335"/>
                  </a:lnTo>
                  <a:lnTo>
                    <a:pt x="12201" y="25068"/>
                  </a:lnTo>
                  <a:lnTo>
                    <a:pt x="15347" y="25068"/>
                  </a:lnTo>
                  <a:close/>
                  <a:moveTo>
                    <a:pt x="6202" y="17665"/>
                  </a:moveTo>
                  <a:lnTo>
                    <a:pt x="15347" y="17665"/>
                  </a:lnTo>
                  <a:lnTo>
                    <a:pt x="15347" y="18397"/>
                  </a:lnTo>
                  <a:lnTo>
                    <a:pt x="6202" y="18397"/>
                  </a:lnTo>
                  <a:close/>
                  <a:moveTo>
                    <a:pt x="4956" y="18398"/>
                  </a:moveTo>
                  <a:lnTo>
                    <a:pt x="5656" y="18398"/>
                  </a:lnTo>
                  <a:lnTo>
                    <a:pt x="5656" y="17666"/>
                  </a:lnTo>
                  <a:lnTo>
                    <a:pt x="4956" y="17666"/>
                  </a:lnTo>
                  <a:close/>
                  <a:moveTo>
                    <a:pt x="3871" y="18398"/>
                  </a:moveTo>
                  <a:lnTo>
                    <a:pt x="4571" y="18398"/>
                  </a:lnTo>
                  <a:lnTo>
                    <a:pt x="4571" y="17666"/>
                  </a:lnTo>
                  <a:lnTo>
                    <a:pt x="3871" y="17666"/>
                  </a:lnTo>
                  <a:close/>
                  <a:moveTo>
                    <a:pt x="2786" y="18398"/>
                  </a:moveTo>
                  <a:lnTo>
                    <a:pt x="3486" y="18398"/>
                  </a:lnTo>
                  <a:lnTo>
                    <a:pt x="3486" y="17666"/>
                  </a:lnTo>
                  <a:lnTo>
                    <a:pt x="2786" y="17666"/>
                  </a:lnTo>
                  <a:close/>
                  <a:moveTo>
                    <a:pt x="11930" y="21192"/>
                  </a:moveTo>
                  <a:lnTo>
                    <a:pt x="2785" y="21192"/>
                  </a:lnTo>
                  <a:lnTo>
                    <a:pt x="2785" y="20460"/>
                  </a:lnTo>
                  <a:lnTo>
                    <a:pt x="11930" y="20460"/>
                  </a:lnTo>
                  <a:close/>
                  <a:moveTo>
                    <a:pt x="13175" y="20459"/>
                  </a:moveTo>
                  <a:lnTo>
                    <a:pt x="12476" y="20459"/>
                  </a:lnTo>
                  <a:lnTo>
                    <a:pt x="12476" y="21191"/>
                  </a:lnTo>
                  <a:lnTo>
                    <a:pt x="13175" y="21191"/>
                  </a:lnTo>
                  <a:close/>
                  <a:moveTo>
                    <a:pt x="14262" y="20459"/>
                  </a:moveTo>
                  <a:lnTo>
                    <a:pt x="13562" y="20459"/>
                  </a:lnTo>
                  <a:lnTo>
                    <a:pt x="13562" y="21191"/>
                  </a:lnTo>
                  <a:lnTo>
                    <a:pt x="14262" y="21191"/>
                  </a:lnTo>
                  <a:close/>
                  <a:moveTo>
                    <a:pt x="15347" y="20459"/>
                  </a:moveTo>
                  <a:lnTo>
                    <a:pt x="14647" y="20459"/>
                  </a:lnTo>
                  <a:lnTo>
                    <a:pt x="14647" y="21191"/>
                  </a:lnTo>
                  <a:lnTo>
                    <a:pt x="15347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4"/>
            <p:cNvSpPr/>
            <p:nvPr/>
          </p:nvSpPr>
          <p:spPr>
            <a:xfrm>
              <a:off x="14905" y="3086412"/>
              <a:ext cx="1666966" cy="1604587"/>
            </a:xfrm>
            <a:custGeom>
              <a:avLst/>
              <a:gdLst/>
              <a:ahLst/>
              <a:cxnLst/>
              <a:rect l="l" t="t" r="r" b="b"/>
              <a:pathLst>
                <a:path w="41902" h="40334" extrusionOk="0">
                  <a:moveTo>
                    <a:pt x="20951" y="0"/>
                  </a:moveTo>
                  <a:cubicBezTo>
                    <a:pt x="9377" y="0"/>
                    <a:pt x="0" y="17753"/>
                    <a:pt x="0" y="39646"/>
                  </a:cubicBezTo>
                  <a:cubicBezTo>
                    <a:pt x="0" y="39876"/>
                    <a:pt x="0" y="40105"/>
                    <a:pt x="6" y="40333"/>
                  </a:cubicBezTo>
                  <a:lnTo>
                    <a:pt x="9354" y="40333"/>
                  </a:lnTo>
                  <a:cubicBezTo>
                    <a:pt x="9349" y="40103"/>
                    <a:pt x="9349" y="39876"/>
                    <a:pt x="9349" y="39646"/>
                  </a:cubicBezTo>
                  <a:cubicBezTo>
                    <a:pt x="9349" y="23605"/>
                    <a:pt x="14545" y="10600"/>
                    <a:pt x="20951" y="10600"/>
                  </a:cubicBezTo>
                  <a:cubicBezTo>
                    <a:pt x="27359" y="10600"/>
                    <a:pt x="32547" y="23605"/>
                    <a:pt x="32547" y="39646"/>
                  </a:cubicBezTo>
                  <a:cubicBezTo>
                    <a:pt x="32547" y="39876"/>
                    <a:pt x="32547" y="40103"/>
                    <a:pt x="32542" y="40333"/>
                  </a:cubicBezTo>
                  <a:lnTo>
                    <a:pt x="41896" y="40333"/>
                  </a:lnTo>
                  <a:cubicBezTo>
                    <a:pt x="41901" y="40107"/>
                    <a:pt x="41901" y="39876"/>
                    <a:pt x="41901" y="39646"/>
                  </a:cubicBezTo>
                  <a:cubicBezTo>
                    <a:pt x="41901" y="17753"/>
                    <a:pt x="32519" y="0"/>
                    <a:pt x="2095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4"/>
            <p:cNvSpPr/>
            <p:nvPr/>
          </p:nvSpPr>
          <p:spPr>
            <a:xfrm>
              <a:off x="307214" y="3400719"/>
              <a:ext cx="1082362" cy="1290266"/>
            </a:xfrm>
            <a:custGeom>
              <a:avLst/>
              <a:gdLst/>
              <a:ahLst/>
              <a:cxnLst/>
              <a:rect l="l" t="t" r="r" b="b"/>
              <a:pathLst>
                <a:path w="27207" h="32433" extrusionOk="0">
                  <a:moveTo>
                    <a:pt x="13603" y="1"/>
                  </a:moveTo>
                  <a:cubicBezTo>
                    <a:pt x="6087" y="1"/>
                    <a:pt x="0" y="14213"/>
                    <a:pt x="0" y="31745"/>
                  </a:cubicBezTo>
                  <a:cubicBezTo>
                    <a:pt x="0" y="31975"/>
                    <a:pt x="0" y="32204"/>
                    <a:pt x="5" y="32432"/>
                  </a:cubicBezTo>
                  <a:lnTo>
                    <a:pt x="2006" y="32432"/>
                  </a:lnTo>
                  <a:cubicBezTo>
                    <a:pt x="2001" y="32202"/>
                    <a:pt x="2001" y="31975"/>
                    <a:pt x="2001" y="31745"/>
                  </a:cubicBezTo>
                  <a:cubicBezTo>
                    <a:pt x="2001" y="15704"/>
                    <a:pt x="7197" y="2699"/>
                    <a:pt x="13603" y="2699"/>
                  </a:cubicBezTo>
                  <a:cubicBezTo>
                    <a:pt x="20011" y="2699"/>
                    <a:pt x="25199" y="15704"/>
                    <a:pt x="25199" y="31745"/>
                  </a:cubicBezTo>
                  <a:cubicBezTo>
                    <a:pt x="25199" y="31975"/>
                    <a:pt x="25199" y="32202"/>
                    <a:pt x="25194" y="32432"/>
                  </a:cubicBezTo>
                  <a:lnTo>
                    <a:pt x="27201" y="32432"/>
                  </a:lnTo>
                  <a:cubicBezTo>
                    <a:pt x="27206" y="32206"/>
                    <a:pt x="27206" y="31975"/>
                    <a:pt x="27206" y="31745"/>
                  </a:cubicBezTo>
                  <a:cubicBezTo>
                    <a:pt x="27206" y="14215"/>
                    <a:pt x="21113" y="1"/>
                    <a:pt x="13603" y="1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4"/>
            <p:cNvSpPr/>
            <p:nvPr/>
          </p:nvSpPr>
          <p:spPr>
            <a:xfrm>
              <a:off x="414104" y="540009"/>
              <a:ext cx="89431" cy="1381010"/>
            </a:xfrm>
            <a:custGeom>
              <a:avLst/>
              <a:gdLst/>
              <a:ahLst/>
              <a:cxnLst/>
              <a:rect l="l" t="t" r="r" b="b"/>
              <a:pathLst>
                <a:path w="2248" h="34714" extrusionOk="0">
                  <a:moveTo>
                    <a:pt x="2247" y="34714"/>
                  </a:moveTo>
                  <a:lnTo>
                    <a:pt x="1" y="34714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4"/>
            <p:cNvSpPr/>
            <p:nvPr/>
          </p:nvSpPr>
          <p:spPr>
            <a:xfrm>
              <a:off x="-282813" y="2166364"/>
              <a:ext cx="1483410" cy="2477654"/>
            </a:xfrm>
            <a:custGeom>
              <a:avLst/>
              <a:gdLst/>
              <a:ahLst/>
              <a:cxnLst/>
              <a:rect l="l" t="t" r="r" b="b"/>
              <a:pathLst>
                <a:path w="37288" h="62280" extrusionOk="0">
                  <a:moveTo>
                    <a:pt x="37288" y="1"/>
                  </a:moveTo>
                  <a:cubicBezTo>
                    <a:pt x="21507" y="1"/>
                    <a:pt x="21025" y="33436"/>
                    <a:pt x="21025" y="62279"/>
                  </a:cubicBezTo>
                  <a:lnTo>
                    <a:pt x="16263" y="62279"/>
                  </a:lnTo>
                  <a:cubicBezTo>
                    <a:pt x="16263" y="33437"/>
                    <a:pt x="15781" y="1"/>
                    <a:pt x="0" y="1"/>
                  </a:cubicBezTo>
                  <a:lnTo>
                    <a:pt x="3728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4"/>
            <p:cNvSpPr/>
            <p:nvPr/>
          </p:nvSpPr>
          <p:spPr>
            <a:xfrm>
              <a:off x="-282853" y="1852931"/>
              <a:ext cx="1483450" cy="313486"/>
            </a:xfrm>
            <a:custGeom>
              <a:avLst/>
              <a:gdLst/>
              <a:ahLst/>
              <a:cxnLst/>
              <a:rect l="l" t="t" r="r" b="b"/>
              <a:pathLst>
                <a:path w="37289" h="7880" extrusionOk="0">
                  <a:moveTo>
                    <a:pt x="37289" y="7880"/>
                  </a:moveTo>
                  <a:cubicBezTo>
                    <a:pt x="37289" y="5295"/>
                    <a:pt x="31535" y="0"/>
                    <a:pt x="18644" y="0"/>
                  </a:cubicBezTo>
                  <a:cubicBezTo>
                    <a:pt x="5754" y="0"/>
                    <a:pt x="0" y="5348"/>
                    <a:pt x="0" y="788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4"/>
            <p:cNvSpPr/>
            <p:nvPr/>
          </p:nvSpPr>
          <p:spPr>
            <a:xfrm>
              <a:off x="153024" y="1066228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6"/>
                    <a:pt x="14564" y="11681"/>
                    <a:pt x="13122" y="13122"/>
                  </a:cubicBezTo>
                  <a:cubicBezTo>
                    <a:pt x="11681" y="14563"/>
                    <a:pt x="9726" y="15374"/>
                    <a:pt x="7687" y="15374"/>
                  </a:cubicBezTo>
                  <a:cubicBezTo>
                    <a:pt x="5648" y="15374"/>
                    <a:pt x="3693" y="14563"/>
                    <a:pt x="2252" y="13122"/>
                  </a:cubicBezTo>
                  <a:cubicBezTo>
                    <a:pt x="811" y="11681"/>
                    <a:pt x="0" y="9726"/>
                    <a:pt x="0" y="7687"/>
                  </a:cubicBezTo>
                  <a:cubicBezTo>
                    <a:pt x="0" y="5649"/>
                    <a:pt x="811" y="3694"/>
                    <a:pt x="2252" y="2251"/>
                  </a:cubicBezTo>
                  <a:cubicBezTo>
                    <a:pt x="3693" y="810"/>
                    <a:pt x="5648" y="1"/>
                    <a:pt x="7687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4" y="3694"/>
                    <a:pt x="15373" y="5649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4"/>
            <p:cNvSpPr/>
            <p:nvPr/>
          </p:nvSpPr>
          <p:spPr>
            <a:xfrm>
              <a:off x="153024" y="1327190"/>
              <a:ext cx="611616" cy="89710"/>
            </a:xfrm>
            <a:custGeom>
              <a:avLst/>
              <a:gdLst/>
              <a:ahLst/>
              <a:cxnLst/>
              <a:rect l="l" t="t" r="r" b="b"/>
              <a:pathLst>
                <a:path w="15374" h="2255" extrusionOk="0">
                  <a:moveTo>
                    <a:pt x="0" y="1127"/>
                  </a:moveTo>
                  <a:cubicBezTo>
                    <a:pt x="0" y="1511"/>
                    <a:pt x="30" y="1886"/>
                    <a:pt x="84" y="2255"/>
                  </a:cubicBezTo>
                  <a:lnTo>
                    <a:pt x="15290" y="2255"/>
                  </a:lnTo>
                  <a:cubicBezTo>
                    <a:pt x="15345" y="1886"/>
                    <a:pt x="15373" y="1510"/>
                    <a:pt x="15373" y="1127"/>
                  </a:cubicBezTo>
                  <a:cubicBezTo>
                    <a:pt x="15373" y="743"/>
                    <a:pt x="15345" y="367"/>
                    <a:pt x="15290" y="0"/>
                  </a:cubicBezTo>
                  <a:lnTo>
                    <a:pt x="84" y="0"/>
                  </a:lnTo>
                  <a:cubicBezTo>
                    <a:pt x="30" y="367"/>
                    <a:pt x="0" y="743"/>
                    <a:pt x="0" y="112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4"/>
            <p:cNvSpPr/>
            <p:nvPr/>
          </p:nvSpPr>
          <p:spPr>
            <a:xfrm>
              <a:off x="-176439" y="2059712"/>
              <a:ext cx="1236719" cy="66874"/>
            </a:xfrm>
            <a:custGeom>
              <a:avLst/>
              <a:gdLst/>
              <a:ahLst/>
              <a:cxnLst/>
              <a:rect l="l" t="t" r="r" b="b"/>
              <a:pathLst>
                <a:path w="31087" h="1681" extrusionOk="0">
                  <a:moveTo>
                    <a:pt x="1108" y="841"/>
                  </a:moveTo>
                  <a:cubicBezTo>
                    <a:pt x="1108" y="1305"/>
                    <a:pt x="861" y="1681"/>
                    <a:pt x="555" y="1681"/>
                  </a:cubicBezTo>
                  <a:cubicBezTo>
                    <a:pt x="249" y="1681"/>
                    <a:pt x="0" y="1305"/>
                    <a:pt x="0" y="841"/>
                  </a:cubicBezTo>
                  <a:cubicBezTo>
                    <a:pt x="0" y="377"/>
                    <a:pt x="249" y="0"/>
                    <a:pt x="555" y="0"/>
                  </a:cubicBezTo>
                  <a:cubicBezTo>
                    <a:pt x="861" y="0"/>
                    <a:pt x="1108" y="377"/>
                    <a:pt x="1108" y="841"/>
                  </a:cubicBezTo>
                  <a:close/>
                  <a:moveTo>
                    <a:pt x="3280" y="1681"/>
                  </a:moveTo>
                  <a:cubicBezTo>
                    <a:pt x="3585" y="1681"/>
                    <a:pt x="3833" y="1305"/>
                    <a:pt x="3833" y="841"/>
                  </a:cubicBezTo>
                  <a:cubicBezTo>
                    <a:pt x="3833" y="377"/>
                    <a:pt x="3585" y="0"/>
                    <a:pt x="3280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1"/>
                    <a:pt x="3280" y="1681"/>
                  </a:cubicBezTo>
                  <a:close/>
                  <a:moveTo>
                    <a:pt x="6006" y="1681"/>
                  </a:moveTo>
                  <a:cubicBezTo>
                    <a:pt x="6311" y="1681"/>
                    <a:pt x="6559" y="1305"/>
                    <a:pt x="6559" y="841"/>
                  </a:cubicBezTo>
                  <a:cubicBezTo>
                    <a:pt x="6559" y="377"/>
                    <a:pt x="6311" y="0"/>
                    <a:pt x="6006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1" y="1305"/>
                    <a:pt x="5699" y="1681"/>
                    <a:pt x="6006" y="1681"/>
                  </a:cubicBezTo>
                  <a:close/>
                  <a:moveTo>
                    <a:pt x="8730" y="1681"/>
                  </a:moveTo>
                  <a:cubicBezTo>
                    <a:pt x="9036" y="1681"/>
                    <a:pt x="9284" y="1305"/>
                    <a:pt x="9284" y="841"/>
                  </a:cubicBezTo>
                  <a:cubicBezTo>
                    <a:pt x="9284" y="377"/>
                    <a:pt x="9036" y="0"/>
                    <a:pt x="8730" y="0"/>
                  </a:cubicBezTo>
                  <a:cubicBezTo>
                    <a:pt x="8425" y="0"/>
                    <a:pt x="8176" y="376"/>
                    <a:pt x="8176" y="841"/>
                  </a:cubicBezTo>
                  <a:cubicBezTo>
                    <a:pt x="8176" y="1305"/>
                    <a:pt x="8425" y="1681"/>
                    <a:pt x="8730" y="1681"/>
                  </a:cubicBezTo>
                  <a:close/>
                  <a:moveTo>
                    <a:pt x="11456" y="1681"/>
                  </a:moveTo>
                  <a:cubicBezTo>
                    <a:pt x="11762" y="1681"/>
                    <a:pt x="12010" y="1305"/>
                    <a:pt x="12010" y="841"/>
                  </a:cubicBezTo>
                  <a:cubicBezTo>
                    <a:pt x="12010" y="377"/>
                    <a:pt x="11762" y="0"/>
                    <a:pt x="11456" y="0"/>
                  </a:cubicBezTo>
                  <a:cubicBezTo>
                    <a:pt x="11151" y="0"/>
                    <a:pt x="10902" y="376"/>
                    <a:pt x="10902" y="841"/>
                  </a:cubicBezTo>
                  <a:cubicBezTo>
                    <a:pt x="10901" y="1305"/>
                    <a:pt x="11149" y="1681"/>
                    <a:pt x="11456" y="1681"/>
                  </a:cubicBezTo>
                  <a:close/>
                  <a:moveTo>
                    <a:pt x="14181" y="1681"/>
                  </a:moveTo>
                  <a:cubicBezTo>
                    <a:pt x="14487" y="1681"/>
                    <a:pt x="14735" y="1305"/>
                    <a:pt x="14735" y="841"/>
                  </a:cubicBezTo>
                  <a:cubicBezTo>
                    <a:pt x="14735" y="377"/>
                    <a:pt x="14487" y="0"/>
                    <a:pt x="14181" y="0"/>
                  </a:cubicBezTo>
                  <a:cubicBezTo>
                    <a:pt x="13875" y="0"/>
                    <a:pt x="13627" y="376"/>
                    <a:pt x="13627" y="841"/>
                  </a:cubicBezTo>
                  <a:cubicBezTo>
                    <a:pt x="13627" y="1305"/>
                    <a:pt x="13875" y="1681"/>
                    <a:pt x="14181" y="1681"/>
                  </a:cubicBezTo>
                  <a:close/>
                  <a:moveTo>
                    <a:pt x="16906" y="1681"/>
                  </a:moveTo>
                  <a:cubicBezTo>
                    <a:pt x="17212" y="1681"/>
                    <a:pt x="17459" y="1305"/>
                    <a:pt x="17459" y="841"/>
                  </a:cubicBezTo>
                  <a:cubicBezTo>
                    <a:pt x="17459" y="377"/>
                    <a:pt x="17212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1"/>
                    <a:pt x="16906" y="1681"/>
                  </a:cubicBezTo>
                  <a:close/>
                  <a:moveTo>
                    <a:pt x="19632" y="1681"/>
                  </a:moveTo>
                  <a:cubicBezTo>
                    <a:pt x="19938" y="1681"/>
                    <a:pt x="20185" y="1305"/>
                    <a:pt x="20185" y="841"/>
                  </a:cubicBezTo>
                  <a:cubicBezTo>
                    <a:pt x="20185" y="377"/>
                    <a:pt x="19938" y="0"/>
                    <a:pt x="19632" y="0"/>
                  </a:cubicBezTo>
                  <a:cubicBezTo>
                    <a:pt x="19326" y="0"/>
                    <a:pt x="19077" y="376"/>
                    <a:pt x="19077" y="841"/>
                  </a:cubicBezTo>
                  <a:cubicBezTo>
                    <a:pt x="19077" y="1305"/>
                    <a:pt x="19325" y="1681"/>
                    <a:pt x="19632" y="1681"/>
                  </a:cubicBezTo>
                  <a:close/>
                  <a:moveTo>
                    <a:pt x="22357" y="1681"/>
                  </a:moveTo>
                  <a:cubicBezTo>
                    <a:pt x="22662" y="1681"/>
                    <a:pt x="22910" y="1305"/>
                    <a:pt x="22910" y="841"/>
                  </a:cubicBezTo>
                  <a:cubicBezTo>
                    <a:pt x="22910" y="377"/>
                    <a:pt x="22662" y="0"/>
                    <a:pt x="22357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51" y="1681"/>
                    <a:pt x="22357" y="1681"/>
                  </a:cubicBezTo>
                  <a:close/>
                  <a:moveTo>
                    <a:pt x="25081" y="1681"/>
                  </a:moveTo>
                  <a:cubicBezTo>
                    <a:pt x="25387" y="1681"/>
                    <a:pt x="25635" y="1305"/>
                    <a:pt x="25635" y="841"/>
                  </a:cubicBezTo>
                  <a:cubicBezTo>
                    <a:pt x="25635" y="377"/>
                    <a:pt x="25387" y="0"/>
                    <a:pt x="25081" y="0"/>
                  </a:cubicBezTo>
                  <a:cubicBezTo>
                    <a:pt x="24776" y="0"/>
                    <a:pt x="24527" y="376"/>
                    <a:pt x="24527" y="841"/>
                  </a:cubicBezTo>
                  <a:cubicBezTo>
                    <a:pt x="24527" y="1305"/>
                    <a:pt x="24776" y="1681"/>
                    <a:pt x="25081" y="1681"/>
                  </a:cubicBezTo>
                  <a:close/>
                  <a:moveTo>
                    <a:pt x="27807" y="1681"/>
                  </a:moveTo>
                  <a:cubicBezTo>
                    <a:pt x="28113" y="1681"/>
                    <a:pt x="28361" y="1305"/>
                    <a:pt x="28361" y="841"/>
                  </a:cubicBezTo>
                  <a:cubicBezTo>
                    <a:pt x="28361" y="377"/>
                    <a:pt x="28113" y="0"/>
                    <a:pt x="27807" y="0"/>
                  </a:cubicBezTo>
                  <a:cubicBezTo>
                    <a:pt x="27502" y="0"/>
                    <a:pt x="27253" y="376"/>
                    <a:pt x="27253" y="841"/>
                  </a:cubicBezTo>
                  <a:cubicBezTo>
                    <a:pt x="27253" y="1305"/>
                    <a:pt x="27500" y="1681"/>
                    <a:pt x="27807" y="1681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8" y="377"/>
                    <a:pt x="29978" y="841"/>
                  </a:cubicBezTo>
                  <a:cubicBezTo>
                    <a:pt x="29978" y="1305"/>
                    <a:pt x="30226" y="1681"/>
                    <a:pt x="30532" y="1681"/>
                  </a:cubicBezTo>
                  <a:cubicBezTo>
                    <a:pt x="30838" y="1681"/>
                    <a:pt x="31086" y="1305"/>
                    <a:pt x="31086" y="841"/>
                  </a:cubicBezTo>
                  <a:cubicBezTo>
                    <a:pt x="31086" y="377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9" name="Google Shape;7759;p34"/>
          <p:cNvSpPr txBox="1">
            <a:spLocks noGrp="1"/>
          </p:cNvSpPr>
          <p:nvPr>
            <p:ph type="title"/>
          </p:nvPr>
        </p:nvSpPr>
        <p:spPr>
          <a:xfrm>
            <a:off x="2038637" y="196817"/>
            <a:ext cx="4752000" cy="609308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behavioristik</a:t>
            </a:r>
            <a:b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dirty="0"/>
          </a:p>
        </p:txBody>
      </p:sp>
      <p:sp>
        <p:nvSpPr>
          <p:cNvPr id="7760" name="Google Shape;7760;p34"/>
          <p:cNvSpPr txBox="1">
            <a:spLocks noGrp="1"/>
          </p:cNvSpPr>
          <p:nvPr>
            <p:ph type="subTitle" idx="1"/>
          </p:nvPr>
        </p:nvSpPr>
        <p:spPr>
          <a:xfrm>
            <a:off x="1313468" y="1007173"/>
            <a:ext cx="6199158" cy="3939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aliran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mempelajari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bukan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kesadarannya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melainkan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mengamati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kenyataan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Kedua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segala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dikembalikan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refleks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Refleks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disadari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terhadap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dianggap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kompleks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refleks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 algn="l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berpendapat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dilahirkan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semua orang adalah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hanya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kebiasaan-kebiasaan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dapat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keinginan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hati.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765" name="Google Shape;7765;p34"/>
          <p:cNvGrpSpPr/>
          <p:nvPr/>
        </p:nvGrpSpPr>
        <p:grpSpPr>
          <a:xfrm>
            <a:off x="188040" y="494200"/>
            <a:ext cx="401594" cy="535470"/>
            <a:chOff x="1292750" y="1308663"/>
            <a:chExt cx="503251" cy="671015"/>
          </a:xfrm>
        </p:grpSpPr>
        <p:sp>
          <p:nvSpPr>
            <p:cNvPr id="7766" name="Google Shape;7766;p34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4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4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4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0" name="Google Shape;7770;p34"/>
          <p:cNvGrpSpPr/>
          <p:nvPr/>
        </p:nvGrpSpPr>
        <p:grpSpPr>
          <a:xfrm>
            <a:off x="5720050" y="4637450"/>
            <a:ext cx="471543" cy="353657"/>
            <a:chOff x="3865698" y="1114475"/>
            <a:chExt cx="590906" cy="443180"/>
          </a:xfrm>
        </p:grpSpPr>
        <p:sp>
          <p:nvSpPr>
            <p:cNvPr id="7771" name="Google Shape;7771;p34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4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4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4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4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4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4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9" name="Google Shape;7779;p34"/>
          <p:cNvGrpSpPr/>
          <p:nvPr/>
        </p:nvGrpSpPr>
        <p:grpSpPr>
          <a:xfrm>
            <a:off x="9012010" y="2228774"/>
            <a:ext cx="724903" cy="411176"/>
            <a:chOff x="3895173" y="4386297"/>
            <a:chExt cx="840467" cy="476725"/>
          </a:xfrm>
        </p:grpSpPr>
        <p:sp>
          <p:nvSpPr>
            <p:cNvPr id="7780" name="Google Shape;7780;p34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3" name="Google Shape;7783;p34"/>
          <p:cNvGrpSpPr/>
          <p:nvPr/>
        </p:nvGrpSpPr>
        <p:grpSpPr>
          <a:xfrm>
            <a:off x="2669996" y="4623381"/>
            <a:ext cx="447057" cy="429602"/>
            <a:chOff x="6217396" y="4482010"/>
            <a:chExt cx="518327" cy="498089"/>
          </a:xfrm>
        </p:grpSpPr>
        <p:sp>
          <p:nvSpPr>
            <p:cNvPr id="7784" name="Google Shape;7784;p34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6" name="Google Shape;7786;p34"/>
          <p:cNvGrpSpPr/>
          <p:nvPr/>
        </p:nvGrpSpPr>
        <p:grpSpPr>
          <a:xfrm>
            <a:off x="8641201" y="304810"/>
            <a:ext cx="197993" cy="393348"/>
            <a:chOff x="6837909" y="2010525"/>
            <a:chExt cx="187743" cy="375511"/>
          </a:xfrm>
        </p:grpSpPr>
        <p:sp>
          <p:nvSpPr>
            <p:cNvPr id="7787" name="Google Shape;7787;p34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340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2" name="Google Shape;7712;p34"/>
          <p:cNvGrpSpPr/>
          <p:nvPr/>
        </p:nvGrpSpPr>
        <p:grpSpPr>
          <a:xfrm>
            <a:off x="7559836" y="3067367"/>
            <a:ext cx="5852046" cy="3375902"/>
            <a:chOff x="7328992" y="1376359"/>
            <a:chExt cx="5852046" cy="3375902"/>
          </a:xfrm>
        </p:grpSpPr>
        <p:sp>
          <p:nvSpPr>
            <p:cNvPr id="7713" name="Google Shape;7713;p34"/>
            <p:cNvSpPr/>
            <p:nvPr/>
          </p:nvSpPr>
          <p:spPr>
            <a:xfrm>
              <a:off x="8927661" y="1376359"/>
              <a:ext cx="940816" cy="3290092"/>
            </a:xfrm>
            <a:custGeom>
              <a:avLst/>
              <a:gdLst/>
              <a:ahLst/>
              <a:cxnLst/>
              <a:rect l="l" t="t" r="r" b="b"/>
              <a:pathLst>
                <a:path w="23649" h="82702" extrusionOk="0">
                  <a:moveTo>
                    <a:pt x="0" y="3144"/>
                  </a:moveTo>
                  <a:lnTo>
                    <a:pt x="4434" y="3144"/>
                  </a:lnTo>
                  <a:lnTo>
                    <a:pt x="4434" y="12713"/>
                  </a:lnTo>
                  <a:lnTo>
                    <a:pt x="6757" y="12713"/>
                  </a:lnTo>
                  <a:lnTo>
                    <a:pt x="6757" y="3144"/>
                  </a:lnTo>
                  <a:lnTo>
                    <a:pt x="12141" y="6630"/>
                  </a:lnTo>
                  <a:lnTo>
                    <a:pt x="12141" y="16267"/>
                  </a:lnTo>
                  <a:lnTo>
                    <a:pt x="16048" y="16267"/>
                  </a:lnTo>
                  <a:lnTo>
                    <a:pt x="16048" y="0"/>
                  </a:lnTo>
                  <a:lnTo>
                    <a:pt x="23648" y="4921"/>
                  </a:lnTo>
                  <a:lnTo>
                    <a:pt x="23648" y="82701"/>
                  </a:lnTo>
                  <a:lnTo>
                    <a:pt x="0" y="8270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4"/>
            <p:cNvSpPr/>
            <p:nvPr/>
          </p:nvSpPr>
          <p:spPr>
            <a:xfrm>
              <a:off x="8976711" y="2065241"/>
              <a:ext cx="836387" cy="1348786"/>
            </a:xfrm>
            <a:custGeom>
              <a:avLst/>
              <a:gdLst/>
              <a:ahLst/>
              <a:cxnLst/>
              <a:rect l="l" t="t" r="r" b="b"/>
              <a:pathLst>
                <a:path w="21024" h="33904" extrusionOk="0">
                  <a:moveTo>
                    <a:pt x="959" y="2303"/>
                  </a:moveTo>
                  <a:lnTo>
                    <a:pt x="0" y="2303"/>
                  </a:lnTo>
                  <a:lnTo>
                    <a:pt x="0" y="1523"/>
                  </a:lnTo>
                  <a:lnTo>
                    <a:pt x="959" y="1523"/>
                  </a:lnTo>
                  <a:close/>
                  <a:moveTo>
                    <a:pt x="8064" y="1523"/>
                  </a:moveTo>
                  <a:lnTo>
                    <a:pt x="1508" y="1523"/>
                  </a:lnTo>
                  <a:lnTo>
                    <a:pt x="1508" y="2303"/>
                  </a:lnTo>
                  <a:lnTo>
                    <a:pt x="8064" y="2303"/>
                  </a:lnTo>
                  <a:close/>
                  <a:moveTo>
                    <a:pt x="9787" y="1523"/>
                  </a:moveTo>
                  <a:lnTo>
                    <a:pt x="8580" y="1523"/>
                  </a:lnTo>
                  <a:lnTo>
                    <a:pt x="8580" y="2303"/>
                  </a:lnTo>
                  <a:lnTo>
                    <a:pt x="9787" y="2303"/>
                  </a:lnTo>
                  <a:close/>
                  <a:moveTo>
                    <a:pt x="11212" y="1523"/>
                  </a:moveTo>
                  <a:lnTo>
                    <a:pt x="10254" y="1523"/>
                  </a:lnTo>
                  <a:lnTo>
                    <a:pt x="10254" y="2303"/>
                  </a:lnTo>
                  <a:lnTo>
                    <a:pt x="11212" y="2303"/>
                  </a:lnTo>
                  <a:close/>
                  <a:moveTo>
                    <a:pt x="12529" y="1523"/>
                  </a:moveTo>
                  <a:lnTo>
                    <a:pt x="11570" y="1523"/>
                  </a:lnTo>
                  <a:lnTo>
                    <a:pt x="11570" y="2303"/>
                  </a:lnTo>
                  <a:lnTo>
                    <a:pt x="12529" y="2303"/>
                  </a:lnTo>
                  <a:close/>
                  <a:moveTo>
                    <a:pt x="21023" y="1523"/>
                  </a:moveTo>
                  <a:lnTo>
                    <a:pt x="12886" y="1523"/>
                  </a:lnTo>
                  <a:lnTo>
                    <a:pt x="12886" y="2303"/>
                  </a:lnTo>
                  <a:lnTo>
                    <a:pt x="21023" y="2303"/>
                  </a:lnTo>
                  <a:close/>
                  <a:moveTo>
                    <a:pt x="20065" y="4330"/>
                  </a:moveTo>
                  <a:lnTo>
                    <a:pt x="21023" y="4330"/>
                  </a:lnTo>
                  <a:lnTo>
                    <a:pt x="21023" y="5111"/>
                  </a:lnTo>
                  <a:lnTo>
                    <a:pt x="20065" y="5111"/>
                  </a:lnTo>
                  <a:close/>
                  <a:moveTo>
                    <a:pt x="12959" y="5111"/>
                  </a:moveTo>
                  <a:lnTo>
                    <a:pt x="19515" y="5111"/>
                  </a:lnTo>
                  <a:lnTo>
                    <a:pt x="19515" y="4330"/>
                  </a:lnTo>
                  <a:lnTo>
                    <a:pt x="12959" y="4330"/>
                  </a:lnTo>
                  <a:close/>
                  <a:moveTo>
                    <a:pt x="11236" y="5111"/>
                  </a:moveTo>
                  <a:lnTo>
                    <a:pt x="12443" y="5111"/>
                  </a:lnTo>
                  <a:lnTo>
                    <a:pt x="12443" y="4330"/>
                  </a:lnTo>
                  <a:lnTo>
                    <a:pt x="11236" y="4330"/>
                  </a:lnTo>
                  <a:close/>
                  <a:moveTo>
                    <a:pt x="9811" y="5111"/>
                  </a:moveTo>
                  <a:lnTo>
                    <a:pt x="10769" y="5111"/>
                  </a:lnTo>
                  <a:lnTo>
                    <a:pt x="10769" y="4330"/>
                  </a:lnTo>
                  <a:lnTo>
                    <a:pt x="9811" y="4330"/>
                  </a:lnTo>
                  <a:close/>
                  <a:moveTo>
                    <a:pt x="8495" y="5111"/>
                  </a:moveTo>
                  <a:lnTo>
                    <a:pt x="9453" y="5111"/>
                  </a:lnTo>
                  <a:lnTo>
                    <a:pt x="9453" y="4330"/>
                  </a:lnTo>
                  <a:lnTo>
                    <a:pt x="8495" y="4330"/>
                  </a:lnTo>
                  <a:close/>
                  <a:moveTo>
                    <a:pt x="0" y="5111"/>
                  </a:moveTo>
                  <a:lnTo>
                    <a:pt x="8138" y="5111"/>
                  </a:lnTo>
                  <a:lnTo>
                    <a:pt x="8138" y="4330"/>
                  </a:lnTo>
                  <a:lnTo>
                    <a:pt x="0" y="4330"/>
                  </a:lnTo>
                  <a:close/>
                  <a:moveTo>
                    <a:pt x="20065" y="5813"/>
                  </a:moveTo>
                  <a:lnTo>
                    <a:pt x="21023" y="5813"/>
                  </a:lnTo>
                  <a:lnTo>
                    <a:pt x="21023" y="6593"/>
                  </a:lnTo>
                  <a:lnTo>
                    <a:pt x="20065" y="6593"/>
                  </a:lnTo>
                  <a:close/>
                  <a:moveTo>
                    <a:pt x="12959" y="6593"/>
                  </a:moveTo>
                  <a:lnTo>
                    <a:pt x="19515" y="6593"/>
                  </a:lnTo>
                  <a:lnTo>
                    <a:pt x="19515" y="5813"/>
                  </a:lnTo>
                  <a:lnTo>
                    <a:pt x="12959" y="5813"/>
                  </a:lnTo>
                  <a:close/>
                  <a:moveTo>
                    <a:pt x="11236" y="6593"/>
                  </a:moveTo>
                  <a:lnTo>
                    <a:pt x="12443" y="6593"/>
                  </a:lnTo>
                  <a:lnTo>
                    <a:pt x="12443" y="5813"/>
                  </a:lnTo>
                  <a:lnTo>
                    <a:pt x="11236" y="5813"/>
                  </a:lnTo>
                  <a:close/>
                  <a:moveTo>
                    <a:pt x="9811" y="6593"/>
                  </a:moveTo>
                  <a:lnTo>
                    <a:pt x="10769" y="6593"/>
                  </a:lnTo>
                  <a:lnTo>
                    <a:pt x="10769" y="5813"/>
                  </a:lnTo>
                  <a:lnTo>
                    <a:pt x="9811" y="5813"/>
                  </a:lnTo>
                  <a:close/>
                  <a:moveTo>
                    <a:pt x="8495" y="6593"/>
                  </a:moveTo>
                  <a:lnTo>
                    <a:pt x="9453" y="6593"/>
                  </a:lnTo>
                  <a:lnTo>
                    <a:pt x="9453" y="5813"/>
                  </a:lnTo>
                  <a:lnTo>
                    <a:pt x="8495" y="5813"/>
                  </a:lnTo>
                  <a:close/>
                  <a:moveTo>
                    <a:pt x="0" y="6593"/>
                  </a:moveTo>
                  <a:lnTo>
                    <a:pt x="8138" y="6593"/>
                  </a:lnTo>
                  <a:lnTo>
                    <a:pt x="8138" y="5813"/>
                  </a:lnTo>
                  <a:lnTo>
                    <a:pt x="0" y="5813"/>
                  </a:lnTo>
                  <a:close/>
                  <a:moveTo>
                    <a:pt x="20065" y="7106"/>
                  </a:moveTo>
                  <a:lnTo>
                    <a:pt x="21023" y="7106"/>
                  </a:lnTo>
                  <a:lnTo>
                    <a:pt x="21023" y="7887"/>
                  </a:lnTo>
                  <a:lnTo>
                    <a:pt x="20065" y="7887"/>
                  </a:lnTo>
                  <a:close/>
                  <a:moveTo>
                    <a:pt x="12959" y="7887"/>
                  </a:moveTo>
                  <a:lnTo>
                    <a:pt x="19515" y="7887"/>
                  </a:lnTo>
                  <a:lnTo>
                    <a:pt x="19515" y="7106"/>
                  </a:lnTo>
                  <a:lnTo>
                    <a:pt x="12959" y="7106"/>
                  </a:lnTo>
                  <a:close/>
                  <a:moveTo>
                    <a:pt x="11236" y="7887"/>
                  </a:moveTo>
                  <a:lnTo>
                    <a:pt x="12443" y="7887"/>
                  </a:lnTo>
                  <a:lnTo>
                    <a:pt x="12443" y="7106"/>
                  </a:lnTo>
                  <a:lnTo>
                    <a:pt x="11236" y="7106"/>
                  </a:lnTo>
                  <a:close/>
                  <a:moveTo>
                    <a:pt x="7092" y="7887"/>
                  </a:moveTo>
                  <a:lnTo>
                    <a:pt x="8052" y="7887"/>
                  </a:lnTo>
                  <a:lnTo>
                    <a:pt x="8052" y="7106"/>
                  </a:lnTo>
                  <a:lnTo>
                    <a:pt x="7092" y="7106"/>
                  </a:lnTo>
                  <a:close/>
                  <a:moveTo>
                    <a:pt x="5776" y="7887"/>
                  </a:moveTo>
                  <a:lnTo>
                    <a:pt x="6735" y="7887"/>
                  </a:lnTo>
                  <a:lnTo>
                    <a:pt x="6735" y="7106"/>
                  </a:lnTo>
                  <a:lnTo>
                    <a:pt x="5776" y="7106"/>
                  </a:lnTo>
                  <a:close/>
                  <a:moveTo>
                    <a:pt x="0" y="7887"/>
                  </a:moveTo>
                  <a:lnTo>
                    <a:pt x="4309" y="7887"/>
                  </a:lnTo>
                  <a:lnTo>
                    <a:pt x="4309" y="7106"/>
                  </a:lnTo>
                  <a:lnTo>
                    <a:pt x="0" y="7106"/>
                  </a:lnTo>
                  <a:close/>
                  <a:moveTo>
                    <a:pt x="12529" y="781"/>
                  </a:moveTo>
                  <a:lnTo>
                    <a:pt x="0" y="781"/>
                  </a:lnTo>
                  <a:lnTo>
                    <a:pt x="0" y="1"/>
                  </a:lnTo>
                  <a:lnTo>
                    <a:pt x="12529" y="1"/>
                  </a:lnTo>
                  <a:close/>
                  <a:moveTo>
                    <a:pt x="14235" y="1"/>
                  </a:moveTo>
                  <a:lnTo>
                    <a:pt x="13277" y="1"/>
                  </a:lnTo>
                  <a:lnTo>
                    <a:pt x="13277" y="781"/>
                  </a:lnTo>
                  <a:lnTo>
                    <a:pt x="14235" y="781"/>
                  </a:lnTo>
                  <a:close/>
                  <a:moveTo>
                    <a:pt x="15722" y="1"/>
                  </a:moveTo>
                  <a:lnTo>
                    <a:pt x="14764" y="1"/>
                  </a:lnTo>
                  <a:lnTo>
                    <a:pt x="14764" y="781"/>
                  </a:lnTo>
                  <a:lnTo>
                    <a:pt x="15722" y="781"/>
                  </a:lnTo>
                  <a:close/>
                  <a:moveTo>
                    <a:pt x="17209" y="1"/>
                  </a:moveTo>
                  <a:lnTo>
                    <a:pt x="16250" y="1"/>
                  </a:lnTo>
                  <a:lnTo>
                    <a:pt x="16250" y="781"/>
                  </a:lnTo>
                  <a:lnTo>
                    <a:pt x="17209" y="781"/>
                  </a:lnTo>
                  <a:close/>
                  <a:moveTo>
                    <a:pt x="4680" y="2977"/>
                  </a:moveTo>
                  <a:lnTo>
                    <a:pt x="17209" y="2977"/>
                  </a:lnTo>
                  <a:lnTo>
                    <a:pt x="17209" y="3757"/>
                  </a:lnTo>
                  <a:lnTo>
                    <a:pt x="4680" y="3757"/>
                  </a:lnTo>
                  <a:close/>
                  <a:moveTo>
                    <a:pt x="2974" y="3757"/>
                  </a:moveTo>
                  <a:lnTo>
                    <a:pt x="3932" y="3757"/>
                  </a:lnTo>
                  <a:lnTo>
                    <a:pt x="3932" y="2977"/>
                  </a:lnTo>
                  <a:lnTo>
                    <a:pt x="2974" y="2977"/>
                  </a:lnTo>
                  <a:close/>
                  <a:moveTo>
                    <a:pt x="1487" y="3757"/>
                  </a:moveTo>
                  <a:lnTo>
                    <a:pt x="2445" y="3757"/>
                  </a:lnTo>
                  <a:lnTo>
                    <a:pt x="2445" y="2977"/>
                  </a:lnTo>
                  <a:lnTo>
                    <a:pt x="1487" y="2977"/>
                  </a:lnTo>
                  <a:close/>
                  <a:moveTo>
                    <a:pt x="0" y="3757"/>
                  </a:moveTo>
                  <a:lnTo>
                    <a:pt x="959" y="3757"/>
                  </a:lnTo>
                  <a:lnTo>
                    <a:pt x="959" y="2977"/>
                  </a:lnTo>
                  <a:lnTo>
                    <a:pt x="0" y="2977"/>
                  </a:lnTo>
                  <a:close/>
                  <a:moveTo>
                    <a:pt x="20065" y="10104"/>
                  </a:moveTo>
                  <a:lnTo>
                    <a:pt x="21023" y="10104"/>
                  </a:lnTo>
                  <a:lnTo>
                    <a:pt x="21023" y="10884"/>
                  </a:lnTo>
                  <a:lnTo>
                    <a:pt x="20065" y="10884"/>
                  </a:lnTo>
                  <a:close/>
                  <a:moveTo>
                    <a:pt x="12959" y="10884"/>
                  </a:moveTo>
                  <a:lnTo>
                    <a:pt x="19515" y="10884"/>
                  </a:lnTo>
                  <a:lnTo>
                    <a:pt x="19515" y="10104"/>
                  </a:lnTo>
                  <a:lnTo>
                    <a:pt x="12959" y="10104"/>
                  </a:lnTo>
                  <a:close/>
                  <a:moveTo>
                    <a:pt x="11236" y="10884"/>
                  </a:moveTo>
                  <a:lnTo>
                    <a:pt x="12443" y="10884"/>
                  </a:lnTo>
                  <a:lnTo>
                    <a:pt x="12443" y="10104"/>
                  </a:lnTo>
                  <a:lnTo>
                    <a:pt x="11236" y="10104"/>
                  </a:lnTo>
                  <a:close/>
                  <a:moveTo>
                    <a:pt x="9811" y="10884"/>
                  </a:moveTo>
                  <a:lnTo>
                    <a:pt x="10769" y="10884"/>
                  </a:lnTo>
                  <a:lnTo>
                    <a:pt x="10769" y="10104"/>
                  </a:lnTo>
                  <a:lnTo>
                    <a:pt x="9811" y="10104"/>
                  </a:lnTo>
                  <a:close/>
                  <a:moveTo>
                    <a:pt x="8495" y="10884"/>
                  </a:moveTo>
                  <a:lnTo>
                    <a:pt x="9453" y="10884"/>
                  </a:lnTo>
                  <a:lnTo>
                    <a:pt x="9453" y="10104"/>
                  </a:lnTo>
                  <a:lnTo>
                    <a:pt x="8495" y="10104"/>
                  </a:lnTo>
                  <a:close/>
                  <a:moveTo>
                    <a:pt x="0" y="10884"/>
                  </a:moveTo>
                  <a:lnTo>
                    <a:pt x="8138" y="10884"/>
                  </a:lnTo>
                  <a:lnTo>
                    <a:pt x="8138" y="10104"/>
                  </a:lnTo>
                  <a:lnTo>
                    <a:pt x="0" y="10104"/>
                  </a:lnTo>
                  <a:close/>
                  <a:moveTo>
                    <a:pt x="959" y="13691"/>
                  </a:moveTo>
                  <a:lnTo>
                    <a:pt x="0" y="13691"/>
                  </a:lnTo>
                  <a:lnTo>
                    <a:pt x="0" y="12911"/>
                  </a:lnTo>
                  <a:lnTo>
                    <a:pt x="959" y="12911"/>
                  </a:lnTo>
                  <a:close/>
                  <a:moveTo>
                    <a:pt x="8064" y="12911"/>
                  </a:moveTo>
                  <a:lnTo>
                    <a:pt x="1508" y="12911"/>
                  </a:lnTo>
                  <a:lnTo>
                    <a:pt x="1508" y="13691"/>
                  </a:lnTo>
                  <a:lnTo>
                    <a:pt x="8064" y="13691"/>
                  </a:lnTo>
                  <a:close/>
                  <a:moveTo>
                    <a:pt x="9787" y="12911"/>
                  </a:moveTo>
                  <a:lnTo>
                    <a:pt x="8580" y="12911"/>
                  </a:lnTo>
                  <a:lnTo>
                    <a:pt x="8580" y="13691"/>
                  </a:lnTo>
                  <a:lnTo>
                    <a:pt x="9787" y="13691"/>
                  </a:lnTo>
                  <a:close/>
                  <a:moveTo>
                    <a:pt x="11212" y="12911"/>
                  </a:moveTo>
                  <a:lnTo>
                    <a:pt x="10254" y="12911"/>
                  </a:lnTo>
                  <a:lnTo>
                    <a:pt x="10254" y="13691"/>
                  </a:lnTo>
                  <a:lnTo>
                    <a:pt x="11212" y="13691"/>
                  </a:lnTo>
                  <a:close/>
                  <a:moveTo>
                    <a:pt x="12529" y="12911"/>
                  </a:moveTo>
                  <a:lnTo>
                    <a:pt x="11570" y="12911"/>
                  </a:lnTo>
                  <a:lnTo>
                    <a:pt x="11570" y="13691"/>
                  </a:lnTo>
                  <a:lnTo>
                    <a:pt x="12529" y="13691"/>
                  </a:lnTo>
                  <a:close/>
                  <a:moveTo>
                    <a:pt x="21023" y="12911"/>
                  </a:moveTo>
                  <a:lnTo>
                    <a:pt x="12886" y="12911"/>
                  </a:lnTo>
                  <a:lnTo>
                    <a:pt x="12886" y="13691"/>
                  </a:lnTo>
                  <a:lnTo>
                    <a:pt x="21023" y="13691"/>
                  </a:lnTo>
                  <a:close/>
                  <a:moveTo>
                    <a:pt x="959" y="15174"/>
                  </a:moveTo>
                  <a:lnTo>
                    <a:pt x="0" y="15174"/>
                  </a:lnTo>
                  <a:lnTo>
                    <a:pt x="0" y="14394"/>
                  </a:lnTo>
                  <a:lnTo>
                    <a:pt x="959" y="14394"/>
                  </a:lnTo>
                  <a:close/>
                  <a:moveTo>
                    <a:pt x="8064" y="14394"/>
                  </a:moveTo>
                  <a:lnTo>
                    <a:pt x="1508" y="14394"/>
                  </a:lnTo>
                  <a:lnTo>
                    <a:pt x="1508" y="15174"/>
                  </a:lnTo>
                  <a:lnTo>
                    <a:pt x="8064" y="15174"/>
                  </a:lnTo>
                  <a:close/>
                  <a:moveTo>
                    <a:pt x="9787" y="14394"/>
                  </a:moveTo>
                  <a:lnTo>
                    <a:pt x="8580" y="14394"/>
                  </a:lnTo>
                  <a:lnTo>
                    <a:pt x="8580" y="15174"/>
                  </a:lnTo>
                  <a:lnTo>
                    <a:pt x="9787" y="15174"/>
                  </a:lnTo>
                  <a:close/>
                  <a:moveTo>
                    <a:pt x="11212" y="14394"/>
                  </a:moveTo>
                  <a:lnTo>
                    <a:pt x="10254" y="14394"/>
                  </a:lnTo>
                  <a:lnTo>
                    <a:pt x="10254" y="15174"/>
                  </a:lnTo>
                  <a:lnTo>
                    <a:pt x="11212" y="15174"/>
                  </a:lnTo>
                  <a:close/>
                  <a:moveTo>
                    <a:pt x="12529" y="14394"/>
                  </a:moveTo>
                  <a:lnTo>
                    <a:pt x="11570" y="14394"/>
                  </a:lnTo>
                  <a:lnTo>
                    <a:pt x="11570" y="15174"/>
                  </a:lnTo>
                  <a:lnTo>
                    <a:pt x="12529" y="15174"/>
                  </a:lnTo>
                  <a:close/>
                  <a:moveTo>
                    <a:pt x="21023" y="14394"/>
                  </a:moveTo>
                  <a:lnTo>
                    <a:pt x="12886" y="14394"/>
                  </a:lnTo>
                  <a:lnTo>
                    <a:pt x="12886" y="15174"/>
                  </a:lnTo>
                  <a:lnTo>
                    <a:pt x="21023" y="15174"/>
                  </a:lnTo>
                  <a:close/>
                  <a:moveTo>
                    <a:pt x="959" y="16466"/>
                  </a:moveTo>
                  <a:lnTo>
                    <a:pt x="0" y="16466"/>
                  </a:lnTo>
                  <a:lnTo>
                    <a:pt x="0" y="15686"/>
                  </a:lnTo>
                  <a:lnTo>
                    <a:pt x="959" y="15686"/>
                  </a:lnTo>
                  <a:close/>
                  <a:moveTo>
                    <a:pt x="8064" y="15686"/>
                  </a:moveTo>
                  <a:lnTo>
                    <a:pt x="1508" y="15686"/>
                  </a:lnTo>
                  <a:lnTo>
                    <a:pt x="1508" y="16466"/>
                  </a:lnTo>
                  <a:lnTo>
                    <a:pt x="8064" y="16466"/>
                  </a:lnTo>
                  <a:close/>
                  <a:moveTo>
                    <a:pt x="9787" y="15686"/>
                  </a:moveTo>
                  <a:lnTo>
                    <a:pt x="8580" y="15686"/>
                  </a:lnTo>
                  <a:lnTo>
                    <a:pt x="8580" y="16466"/>
                  </a:lnTo>
                  <a:lnTo>
                    <a:pt x="9787" y="16466"/>
                  </a:lnTo>
                  <a:close/>
                  <a:moveTo>
                    <a:pt x="13931" y="15686"/>
                  </a:moveTo>
                  <a:lnTo>
                    <a:pt x="12973" y="15686"/>
                  </a:lnTo>
                  <a:lnTo>
                    <a:pt x="12973" y="16466"/>
                  </a:lnTo>
                  <a:lnTo>
                    <a:pt x="13931" y="16466"/>
                  </a:lnTo>
                  <a:close/>
                  <a:moveTo>
                    <a:pt x="15247" y="15686"/>
                  </a:moveTo>
                  <a:lnTo>
                    <a:pt x="14289" y="15686"/>
                  </a:lnTo>
                  <a:lnTo>
                    <a:pt x="14289" y="16466"/>
                  </a:lnTo>
                  <a:lnTo>
                    <a:pt x="15247" y="16466"/>
                  </a:lnTo>
                  <a:close/>
                  <a:moveTo>
                    <a:pt x="21023" y="15686"/>
                  </a:moveTo>
                  <a:lnTo>
                    <a:pt x="16715" y="15686"/>
                  </a:lnTo>
                  <a:lnTo>
                    <a:pt x="16715" y="16466"/>
                  </a:lnTo>
                  <a:lnTo>
                    <a:pt x="21023" y="16466"/>
                  </a:lnTo>
                  <a:close/>
                  <a:moveTo>
                    <a:pt x="8495" y="8583"/>
                  </a:moveTo>
                  <a:lnTo>
                    <a:pt x="21023" y="8583"/>
                  </a:lnTo>
                  <a:lnTo>
                    <a:pt x="21023" y="9363"/>
                  </a:lnTo>
                  <a:lnTo>
                    <a:pt x="8495" y="9363"/>
                  </a:lnTo>
                  <a:close/>
                  <a:moveTo>
                    <a:pt x="6788" y="9363"/>
                  </a:moveTo>
                  <a:lnTo>
                    <a:pt x="7747" y="9363"/>
                  </a:lnTo>
                  <a:lnTo>
                    <a:pt x="7747" y="8583"/>
                  </a:lnTo>
                  <a:lnTo>
                    <a:pt x="6788" y="8583"/>
                  </a:lnTo>
                  <a:close/>
                  <a:moveTo>
                    <a:pt x="5302" y="9363"/>
                  </a:moveTo>
                  <a:lnTo>
                    <a:pt x="6260" y="9363"/>
                  </a:lnTo>
                  <a:lnTo>
                    <a:pt x="6260" y="8583"/>
                  </a:lnTo>
                  <a:lnTo>
                    <a:pt x="5302" y="8583"/>
                  </a:lnTo>
                  <a:close/>
                  <a:moveTo>
                    <a:pt x="3815" y="9363"/>
                  </a:moveTo>
                  <a:lnTo>
                    <a:pt x="4774" y="9363"/>
                  </a:lnTo>
                  <a:lnTo>
                    <a:pt x="4774" y="8583"/>
                  </a:lnTo>
                  <a:lnTo>
                    <a:pt x="3815" y="8583"/>
                  </a:lnTo>
                  <a:close/>
                  <a:moveTo>
                    <a:pt x="16344" y="12339"/>
                  </a:moveTo>
                  <a:lnTo>
                    <a:pt x="3815" y="12339"/>
                  </a:lnTo>
                  <a:lnTo>
                    <a:pt x="3815" y="11558"/>
                  </a:lnTo>
                  <a:lnTo>
                    <a:pt x="16344" y="11558"/>
                  </a:lnTo>
                  <a:close/>
                  <a:moveTo>
                    <a:pt x="18050" y="11558"/>
                  </a:moveTo>
                  <a:lnTo>
                    <a:pt x="17091" y="11558"/>
                  </a:lnTo>
                  <a:lnTo>
                    <a:pt x="17091" y="12339"/>
                  </a:lnTo>
                  <a:lnTo>
                    <a:pt x="18050" y="12339"/>
                  </a:lnTo>
                  <a:close/>
                  <a:moveTo>
                    <a:pt x="19536" y="11558"/>
                  </a:moveTo>
                  <a:lnTo>
                    <a:pt x="18578" y="11558"/>
                  </a:lnTo>
                  <a:lnTo>
                    <a:pt x="18578" y="12339"/>
                  </a:lnTo>
                  <a:lnTo>
                    <a:pt x="19536" y="12339"/>
                  </a:lnTo>
                  <a:close/>
                  <a:moveTo>
                    <a:pt x="21023" y="11558"/>
                  </a:moveTo>
                  <a:lnTo>
                    <a:pt x="20065" y="11558"/>
                  </a:lnTo>
                  <a:lnTo>
                    <a:pt x="20065" y="12339"/>
                  </a:lnTo>
                  <a:lnTo>
                    <a:pt x="21023" y="12339"/>
                  </a:lnTo>
                  <a:close/>
                  <a:moveTo>
                    <a:pt x="959" y="19740"/>
                  </a:moveTo>
                  <a:lnTo>
                    <a:pt x="0" y="19740"/>
                  </a:lnTo>
                  <a:lnTo>
                    <a:pt x="0" y="18959"/>
                  </a:lnTo>
                  <a:lnTo>
                    <a:pt x="959" y="18959"/>
                  </a:lnTo>
                  <a:close/>
                  <a:moveTo>
                    <a:pt x="8064" y="18959"/>
                  </a:moveTo>
                  <a:lnTo>
                    <a:pt x="1508" y="18959"/>
                  </a:lnTo>
                  <a:lnTo>
                    <a:pt x="1508" y="19740"/>
                  </a:lnTo>
                  <a:lnTo>
                    <a:pt x="8064" y="19740"/>
                  </a:lnTo>
                  <a:close/>
                  <a:moveTo>
                    <a:pt x="9787" y="18959"/>
                  </a:moveTo>
                  <a:lnTo>
                    <a:pt x="8580" y="18959"/>
                  </a:lnTo>
                  <a:lnTo>
                    <a:pt x="8580" y="19740"/>
                  </a:lnTo>
                  <a:lnTo>
                    <a:pt x="9787" y="19740"/>
                  </a:lnTo>
                  <a:close/>
                  <a:moveTo>
                    <a:pt x="11212" y="18959"/>
                  </a:moveTo>
                  <a:lnTo>
                    <a:pt x="10254" y="18959"/>
                  </a:lnTo>
                  <a:lnTo>
                    <a:pt x="10254" y="19740"/>
                  </a:lnTo>
                  <a:lnTo>
                    <a:pt x="11212" y="19740"/>
                  </a:lnTo>
                  <a:close/>
                  <a:moveTo>
                    <a:pt x="12529" y="18959"/>
                  </a:moveTo>
                  <a:lnTo>
                    <a:pt x="11570" y="18959"/>
                  </a:lnTo>
                  <a:lnTo>
                    <a:pt x="11570" y="19740"/>
                  </a:lnTo>
                  <a:lnTo>
                    <a:pt x="12529" y="19740"/>
                  </a:lnTo>
                  <a:close/>
                  <a:moveTo>
                    <a:pt x="21023" y="18959"/>
                  </a:moveTo>
                  <a:lnTo>
                    <a:pt x="12886" y="18959"/>
                  </a:lnTo>
                  <a:lnTo>
                    <a:pt x="12886" y="19740"/>
                  </a:lnTo>
                  <a:lnTo>
                    <a:pt x="21023" y="19740"/>
                  </a:lnTo>
                  <a:close/>
                  <a:moveTo>
                    <a:pt x="20065" y="21766"/>
                  </a:moveTo>
                  <a:lnTo>
                    <a:pt x="21023" y="21766"/>
                  </a:lnTo>
                  <a:lnTo>
                    <a:pt x="21023" y="22547"/>
                  </a:lnTo>
                  <a:lnTo>
                    <a:pt x="20065" y="22547"/>
                  </a:lnTo>
                  <a:close/>
                  <a:moveTo>
                    <a:pt x="12959" y="22547"/>
                  </a:moveTo>
                  <a:lnTo>
                    <a:pt x="19515" y="22547"/>
                  </a:lnTo>
                  <a:lnTo>
                    <a:pt x="19515" y="21766"/>
                  </a:lnTo>
                  <a:lnTo>
                    <a:pt x="12959" y="21766"/>
                  </a:lnTo>
                  <a:close/>
                  <a:moveTo>
                    <a:pt x="11236" y="22547"/>
                  </a:moveTo>
                  <a:lnTo>
                    <a:pt x="12443" y="22547"/>
                  </a:lnTo>
                  <a:lnTo>
                    <a:pt x="12443" y="21766"/>
                  </a:lnTo>
                  <a:lnTo>
                    <a:pt x="11236" y="21766"/>
                  </a:lnTo>
                  <a:close/>
                  <a:moveTo>
                    <a:pt x="9811" y="22547"/>
                  </a:moveTo>
                  <a:lnTo>
                    <a:pt x="10769" y="22547"/>
                  </a:lnTo>
                  <a:lnTo>
                    <a:pt x="10769" y="21766"/>
                  </a:lnTo>
                  <a:lnTo>
                    <a:pt x="9811" y="21766"/>
                  </a:lnTo>
                  <a:close/>
                  <a:moveTo>
                    <a:pt x="8495" y="22547"/>
                  </a:moveTo>
                  <a:lnTo>
                    <a:pt x="9453" y="22547"/>
                  </a:lnTo>
                  <a:lnTo>
                    <a:pt x="9453" y="21766"/>
                  </a:lnTo>
                  <a:lnTo>
                    <a:pt x="8495" y="21766"/>
                  </a:lnTo>
                  <a:close/>
                  <a:moveTo>
                    <a:pt x="0" y="22547"/>
                  </a:moveTo>
                  <a:lnTo>
                    <a:pt x="8138" y="22547"/>
                  </a:lnTo>
                  <a:lnTo>
                    <a:pt x="8138" y="21766"/>
                  </a:lnTo>
                  <a:lnTo>
                    <a:pt x="0" y="21766"/>
                  </a:lnTo>
                  <a:close/>
                  <a:moveTo>
                    <a:pt x="20065" y="23250"/>
                  </a:moveTo>
                  <a:lnTo>
                    <a:pt x="21023" y="23250"/>
                  </a:lnTo>
                  <a:lnTo>
                    <a:pt x="21023" y="24030"/>
                  </a:lnTo>
                  <a:lnTo>
                    <a:pt x="20065" y="24030"/>
                  </a:lnTo>
                  <a:close/>
                  <a:moveTo>
                    <a:pt x="12959" y="24030"/>
                  </a:moveTo>
                  <a:lnTo>
                    <a:pt x="19515" y="24030"/>
                  </a:lnTo>
                  <a:lnTo>
                    <a:pt x="19515" y="23250"/>
                  </a:lnTo>
                  <a:lnTo>
                    <a:pt x="12959" y="23250"/>
                  </a:lnTo>
                  <a:close/>
                  <a:moveTo>
                    <a:pt x="11236" y="24030"/>
                  </a:moveTo>
                  <a:lnTo>
                    <a:pt x="12443" y="24030"/>
                  </a:lnTo>
                  <a:lnTo>
                    <a:pt x="12443" y="23250"/>
                  </a:lnTo>
                  <a:lnTo>
                    <a:pt x="11236" y="23250"/>
                  </a:lnTo>
                  <a:close/>
                  <a:moveTo>
                    <a:pt x="9811" y="24030"/>
                  </a:moveTo>
                  <a:lnTo>
                    <a:pt x="10769" y="24030"/>
                  </a:lnTo>
                  <a:lnTo>
                    <a:pt x="10769" y="23250"/>
                  </a:lnTo>
                  <a:lnTo>
                    <a:pt x="9811" y="23250"/>
                  </a:lnTo>
                  <a:close/>
                  <a:moveTo>
                    <a:pt x="8495" y="24030"/>
                  </a:moveTo>
                  <a:lnTo>
                    <a:pt x="9453" y="24030"/>
                  </a:lnTo>
                  <a:lnTo>
                    <a:pt x="9453" y="23250"/>
                  </a:lnTo>
                  <a:lnTo>
                    <a:pt x="8495" y="23250"/>
                  </a:lnTo>
                  <a:close/>
                  <a:moveTo>
                    <a:pt x="0" y="24030"/>
                  </a:moveTo>
                  <a:lnTo>
                    <a:pt x="8138" y="24030"/>
                  </a:lnTo>
                  <a:lnTo>
                    <a:pt x="8138" y="23250"/>
                  </a:lnTo>
                  <a:lnTo>
                    <a:pt x="0" y="23250"/>
                  </a:lnTo>
                  <a:close/>
                  <a:moveTo>
                    <a:pt x="20065" y="24543"/>
                  </a:moveTo>
                  <a:lnTo>
                    <a:pt x="21023" y="24543"/>
                  </a:lnTo>
                  <a:lnTo>
                    <a:pt x="21023" y="25324"/>
                  </a:lnTo>
                  <a:lnTo>
                    <a:pt x="20065" y="25324"/>
                  </a:lnTo>
                  <a:close/>
                  <a:moveTo>
                    <a:pt x="12959" y="25324"/>
                  </a:moveTo>
                  <a:lnTo>
                    <a:pt x="19515" y="25324"/>
                  </a:lnTo>
                  <a:lnTo>
                    <a:pt x="19515" y="24543"/>
                  </a:lnTo>
                  <a:lnTo>
                    <a:pt x="12959" y="24543"/>
                  </a:lnTo>
                  <a:close/>
                  <a:moveTo>
                    <a:pt x="11236" y="25324"/>
                  </a:moveTo>
                  <a:lnTo>
                    <a:pt x="12443" y="25324"/>
                  </a:lnTo>
                  <a:lnTo>
                    <a:pt x="12443" y="24543"/>
                  </a:lnTo>
                  <a:lnTo>
                    <a:pt x="11236" y="24543"/>
                  </a:lnTo>
                  <a:close/>
                  <a:moveTo>
                    <a:pt x="7092" y="25324"/>
                  </a:moveTo>
                  <a:lnTo>
                    <a:pt x="8052" y="25324"/>
                  </a:lnTo>
                  <a:lnTo>
                    <a:pt x="8052" y="24543"/>
                  </a:lnTo>
                  <a:lnTo>
                    <a:pt x="7092" y="24543"/>
                  </a:lnTo>
                  <a:close/>
                  <a:moveTo>
                    <a:pt x="5776" y="25324"/>
                  </a:moveTo>
                  <a:lnTo>
                    <a:pt x="6735" y="25324"/>
                  </a:lnTo>
                  <a:lnTo>
                    <a:pt x="6735" y="24543"/>
                  </a:lnTo>
                  <a:lnTo>
                    <a:pt x="5776" y="24543"/>
                  </a:lnTo>
                  <a:close/>
                  <a:moveTo>
                    <a:pt x="0" y="25324"/>
                  </a:moveTo>
                  <a:lnTo>
                    <a:pt x="4309" y="25324"/>
                  </a:lnTo>
                  <a:lnTo>
                    <a:pt x="4309" y="24543"/>
                  </a:lnTo>
                  <a:lnTo>
                    <a:pt x="0" y="24543"/>
                  </a:lnTo>
                  <a:close/>
                  <a:moveTo>
                    <a:pt x="12529" y="18218"/>
                  </a:moveTo>
                  <a:lnTo>
                    <a:pt x="0" y="18218"/>
                  </a:lnTo>
                  <a:lnTo>
                    <a:pt x="0" y="17438"/>
                  </a:lnTo>
                  <a:lnTo>
                    <a:pt x="12529" y="17438"/>
                  </a:lnTo>
                  <a:close/>
                  <a:moveTo>
                    <a:pt x="14235" y="17438"/>
                  </a:moveTo>
                  <a:lnTo>
                    <a:pt x="13277" y="17438"/>
                  </a:lnTo>
                  <a:lnTo>
                    <a:pt x="13277" y="18218"/>
                  </a:lnTo>
                  <a:lnTo>
                    <a:pt x="14235" y="18218"/>
                  </a:lnTo>
                  <a:close/>
                  <a:moveTo>
                    <a:pt x="15722" y="17438"/>
                  </a:moveTo>
                  <a:lnTo>
                    <a:pt x="14764" y="17438"/>
                  </a:lnTo>
                  <a:lnTo>
                    <a:pt x="14764" y="18218"/>
                  </a:lnTo>
                  <a:lnTo>
                    <a:pt x="15722" y="18218"/>
                  </a:lnTo>
                  <a:close/>
                  <a:moveTo>
                    <a:pt x="17209" y="17438"/>
                  </a:moveTo>
                  <a:lnTo>
                    <a:pt x="16250" y="17438"/>
                  </a:lnTo>
                  <a:lnTo>
                    <a:pt x="16250" y="18218"/>
                  </a:lnTo>
                  <a:lnTo>
                    <a:pt x="17209" y="18218"/>
                  </a:lnTo>
                  <a:close/>
                  <a:moveTo>
                    <a:pt x="4680" y="20414"/>
                  </a:moveTo>
                  <a:lnTo>
                    <a:pt x="17209" y="20414"/>
                  </a:lnTo>
                  <a:lnTo>
                    <a:pt x="17209" y="21194"/>
                  </a:lnTo>
                  <a:lnTo>
                    <a:pt x="4680" y="21194"/>
                  </a:lnTo>
                  <a:close/>
                  <a:moveTo>
                    <a:pt x="2974" y="21194"/>
                  </a:moveTo>
                  <a:lnTo>
                    <a:pt x="3932" y="21194"/>
                  </a:lnTo>
                  <a:lnTo>
                    <a:pt x="3932" y="20414"/>
                  </a:lnTo>
                  <a:lnTo>
                    <a:pt x="2974" y="20414"/>
                  </a:lnTo>
                  <a:close/>
                  <a:moveTo>
                    <a:pt x="1487" y="21194"/>
                  </a:moveTo>
                  <a:lnTo>
                    <a:pt x="2445" y="21194"/>
                  </a:lnTo>
                  <a:lnTo>
                    <a:pt x="2445" y="20414"/>
                  </a:lnTo>
                  <a:lnTo>
                    <a:pt x="1487" y="20414"/>
                  </a:lnTo>
                  <a:close/>
                  <a:moveTo>
                    <a:pt x="0" y="21194"/>
                  </a:moveTo>
                  <a:lnTo>
                    <a:pt x="959" y="21194"/>
                  </a:lnTo>
                  <a:lnTo>
                    <a:pt x="959" y="20414"/>
                  </a:lnTo>
                  <a:lnTo>
                    <a:pt x="0" y="20414"/>
                  </a:lnTo>
                  <a:close/>
                  <a:moveTo>
                    <a:pt x="20065" y="27540"/>
                  </a:moveTo>
                  <a:lnTo>
                    <a:pt x="21023" y="27540"/>
                  </a:lnTo>
                  <a:lnTo>
                    <a:pt x="21023" y="28320"/>
                  </a:lnTo>
                  <a:lnTo>
                    <a:pt x="20065" y="28320"/>
                  </a:lnTo>
                  <a:close/>
                  <a:moveTo>
                    <a:pt x="12959" y="28320"/>
                  </a:moveTo>
                  <a:lnTo>
                    <a:pt x="19515" y="28320"/>
                  </a:lnTo>
                  <a:lnTo>
                    <a:pt x="19515" y="27540"/>
                  </a:lnTo>
                  <a:lnTo>
                    <a:pt x="12959" y="27540"/>
                  </a:lnTo>
                  <a:close/>
                  <a:moveTo>
                    <a:pt x="11236" y="28320"/>
                  </a:moveTo>
                  <a:lnTo>
                    <a:pt x="12443" y="28320"/>
                  </a:lnTo>
                  <a:lnTo>
                    <a:pt x="12443" y="27540"/>
                  </a:lnTo>
                  <a:lnTo>
                    <a:pt x="11236" y="27540"/>
                  </a:lnTo>
                  <a:close/>
                  <a:moveTo>
                    <a:pt x="9811" y="28320"/>
                  </a:moveTo>
                  <a:lnTo>
                    <a:pt x="10769" y="28320"/>
                  </a:lnTo>
                  <a:lnTo>
                    <a:pt x="10769" y="27540"/>
                  </a:lnTo>
                  <a:lnTo>
                    <a:pt x="9811" y="27540"/>
                  </a:lnTo>
                  <a:close/>
                  <a:moveTo>
                    <a:pt x="8495" y="28320"/>
                  </a:moveTo>
                  <a:lnTo>
                    <a:pt x="9453" y="28320"/>
                  </a:lnTo>
                  <a:lnTo>
                    <a:pt x="9453" y="27540"/>
                  </a:lnTo>
                  <a:lnTo>
                    <a:pt x="8495" y="27540"/>
                  </a:lnTo>
                  <a:close/>
                  <a:moveTo>
                    <a:pt x="0" y="28320"/>
                  </a:moveTo>
                  <a:lnTo>
                    <a:pt x="8138" y="28320"/>
                  </a:lnTo>
                  <a:lnTo>
                    <a:pt x="8138" y="27540"/>
                  </a:lnTo>
                  <a:lnTo>
                    <a:pt x="0" y="27540"/>
                  </a:lnTo>
                  <a:close/>
                  <a:moveTo>
                    <a:pt x="959" y="31128"/>
                  </a:moveTo>
                  <a:lnTo>
                    <a:pt x="0" y="31128"/>
                  </a:lnTo>
                  <a:lnTo>
                    <a:pt x="0" y="30347"/>
                  </a:lnTo>
                  <a:lnTo>
                    <a:pt x="959" y="30347"/>
                  </a:lnTo>
                  <a:close/>
                  <a:moveTo>
                    <a:pt x="8064" y="30347"/>
                  </a:moveTo>
                  <a:lnTo>
                    <a:pt x="1508" y="30347"/>
                  </a:lnTo>
                  <a:lnTo>
                    <a:pt x="1508" y="31128"/>
                  </a:lnTo>
                  <a:lnTo>
                    <a:pt x="8064" y="31128"/>
                  </a:lnTo>
                  <a:close/>
                  <a:moveTo>
                    <a:pt x="9787" y="30347"/>
                  </a:moveTo>
                  <a:lnTo>
                    <a:pt x="8580" y="30347"/>
                  </a:lnTo>
                  <a:lnTo>
                    <a:pt x="8580" y="31128"/>
                  </a:lnTo>
                  <a:lnTo>
                    <a:pt x="9787" y="31128"/>
                  </a:lnTo>
                  <a:close/>
                  <a:moveTo>
                    <a:pt x="11212" y="30347"/>
                  </a:moveTo>
                  <a:lnTo>
                    <a:pt x="10254" y="30347"/>
                  </a:lnTo>
                  <a:lnTo>
                    <a:pt x="10254" y="31128"/>
                  </a:lnTo>
                  <a:lnTo>
                    <a:pt x="11212" y="31128"/>
                  </a:lnTo>
                  <a:close/>
                  <a:moveTo>
                    <a:pt x="12529" y="30347"/>
                  </a:moveTo>
                  <a:lnTo>
                    <a:pt x="11570" y="30347"/>
                  </a:lnTo>
                  <a:lnTo>
                    <a:pt x="11570" y="31128"/>
                  </a:lnTo>
                  <a:lnTo>
                    <a:pt x="12529" y="31128"/>
                  </a:lnTo>
                  <a:close/>
                  <a:moveTo>
                    <a:pt x="21023" y="30347"/>
                  </a:moveTo>
                  <a:lnTo>
                    <a:pt x="12886" y="30347"/>
                  </a:lnTo>
                  <a:lnTo>
                    <a:pt x="12886" y="31128"/>
                  </a:lnTo>
                  <a:lnTo>
                    <a:pt x="21023" y="31128"/>
                  </a:lnTo>
                  <a:close/>
                  <a:moveTo>
                    <a:pt x="959" y="32610"/>
                  </a:moveTo>
                  <a:lnTo>
                    <a:pt x="0" y="32610"/>
                  </a:lnTo>
                  <a:lnTo>
                    <a:pt x="0" y="31830"/>
                  </a:lnTo>
                  <a:lnTo>
                    <a:pt x="959" y="31830"/>
                  </a:lnTo>
                  <a:close/>
                  <a:moveTo>
                    <a:pt x="8064" y="31830"/>
                  </a:moveTo>
                  <a:lnTo>
                    <a:pt x="1508" y="31830"/>
                  </a:lnTo>
                  <a:lnTo>
                    <a:pt x="1508" y="32610"/>
                  </a:lnTo>
                  <a:lnTo>
                    <a:pt x="8064" y="32610"/>
                  </a:lnTo>
                  <a:close/>
                  <a:moveTo>
                    <a:pt x="9787" y="31830"/>
                  </a:moveTo>
                  <a:lnTo>
                    <a:pt x="8580" y="31830"/>
                  </a:lnTo>
                  <a:lnTo>
                    <a:pt x="8580" y="32610"/>
                  </a:lnTo>
                  <a:lnTo>
                    <a:pt x="9787" y="32610"/>
                  </a:lnTo>
                  <a:close/>
                  <a:moveTo>
                    <a:pt x="11212" y="31830"/>
                  </a:moveTo>
                  <a:lnTo>
                    <a:pt x="10254" y="31830"/>
                  </a:lnTo>
                  <a:lnTo>
                    <a:pt x="10254" y="32610"/>
                  </a:lnTo>
                  <a:lnTo>
                    <a:pt x="11212" y="32610"/>
                  </a:lnTo>
                  <a:close/>
                  <a:moveTo>
                    <a:pt x="12529" y="31830"/>
                  </a:moveTo>
                  <a:lnTo>
                    <a:pt x="11570" y="31830"/>
                  </a:lnTo>
                  <a:lnTo>
                    <a:pt x="11570" y="32610"/>
                  </a:lnTo>
                  <a:lnTo>
                    <a:pt x="12529" y="32610"/>
                  </a:lnTo>
                  <a:close/>
                  <a:moveTo>
                    <a:pt x="21023" y="31830"/>
                  </a:moveTo>
                  <a:lnTo>
                    <a:pt x="12886" y="31830"/>
                  </a:lnTo>
                  <a:lnTo>
                    <a:pt x="12886" y="32610"/>
                  </a:lnTo>
                  <a:lnTo>
                    <a:pt x="21023" y="32610"/>
                  </a:lnTo>
                  <a:close/>
                  <a:moveTo>
                    <a:pt x="959" y="33904"/>
                  </a:moveTo>
                  <a:lnTo>
                    <a:pt x="0" y="33904"/>
                  </a:lnTo>
                  <a:lnTo>
                    <a:pt x="0" y="33123"/>
                  </a:lnTo>
                  <a:lnTo>
                    <a:pt x="959" y="33123"/>
                  </a:lnTo>
                  <a:close/>
                  <a:moveTo>
                    <a:pt x="8064" y="33123"/>
                  </a:moveTo>
                  <a:lnTo>
                    <a:pt x="1508" y="33123"/>
                  </a:lnTo>
                  <a:lnTo>
                    <a:pt x="1508" y="33904"/>
                  </a:lnTo>
                  <a:lnTo>
                    <a:pt x="8064" y="33904"/>
                  </a:lnTo>
                  <a:close/>
                  <a:moveTo>
                    <a:pt x="9787" y="33123"/>
                  </a:moveTo>
                  <a:lnTo>
                    <a:pt x="8580" y="33123"/>
                  </a:lnTo>
                  <a:lnTo>
                    <a:pt x="8580" y="33904"/>
                  </a:lnTo>
                  <a:lnTo>
                    <a:pt x="9787" y="33904"/>
                  </a:lnTo>
                  <a:close/>
                  <a:moveTo>
                    <a:pt x="13931" y="33123"/>
                  </a:moveTo>
                  <a:lnTo>
                    <a:pt x="12973" y="33123"/>
                  </a:lnTo>
                  <a:lnTo>
                    <a:pt x="12973" y="33904"/>
                  </a:lnTo>
                  <a:lnTo>
                    <a:pt x="13931" y="33904"/>
                  </a:lnTo>
                  <a:close/>
                  <a:moveTo>
                    <a:pt x="15247" y="33123"/>
                  </a:moveTo>
                  <a:lnTo>
                    <a:pt x="14289" y="33123"/>
                  </a:lnTo>
                  <a:lnTo>
                    <a:pt x="14289" y="33904"/>
                  </a:lnTo>
                  <a:lnTo>
                    <a:pt x="15247" y="33904"/>
                  </a:lnTo>
                  <a:close/>
                  <a:moveTo>
                    <a:pt x="21023" y="33123"/>
                  </a:moveTo>
                  <a:lnTo>
                    <a:pt x="16715" y="33123"/>
                  </a:lnTo>
                  <a:lnTo>
                    <a:pt x="16715" y="33904"/>
                  </a:lnTo>
                  <a:lnTo>
                    <a:pt x="21023" y="33904"/>
                  </a:lnTo>
                  <a:close/>
                  <a:moveTo>
                    <a:pt x="8495" y="26018"/>
                  </a:moveTo>
                  <a:lnTo>
                    <a:pt x="21023" y="26018"/>
                  </a:lnTo>
                  <a:lnTo>
                    <a:pt x="21023" y="26798"/>
                  </a:lnTo>
                  <a:lnTo>
                    <a:pt x="8495" y="26798"/>
                  </a:lnTo>
                  <a:close/>
                  <a:moveTo>
                    <a:pt x="6788" y="26799"/>
                  </a:moveTo>
                  <a:lnTo>
                    <a:pt x="7747" y="26799"/>
                  </a:lnTo>
                  <a:lnTo>
                    <a:pt x="7747" y="26019"/>
                  </a:lnTo>
                  <a:lnTo>
                    <a:pt x="6788" y="26019"/>
                  </a:lnTo>
                  <a:close/>
                  <a:moveTo>
                    <a:pt x="5302" y="26799"/>
                  </a:moveTo>
                  <a:lnTo>
                    <a:pt x="6260" y="26799"/>
                  </a:lnTo>
                  <a:lnTo>
                    <a:pt x="6260" y="26019"/>
                  </a:lnTo>
                  <a:lnTo>
                    <a:pt x="5302" y="26019"/>
                  </a:lnTo>
                  <a:close/>
                  <a:moveTo>
                    <a:pt x="3815" y="26799"/>
                  </a:moveTo>
                  <a:lnTo>
                    <a:pt x="4774" y="26799"/>
                  </a:lnTo>
                  <a:lnTo>
                    <a:pt x="4774" y="26019"/>
                  </a:lnTo>
                  <a:lnTo>
                    <a:pt x="3815" y="26019"/>
                  </a:lnTo>
                  <a:close/>
                  <a:moveTo>
                    <a:pt x="16344" y="29775"/>
                  </a:moveTo>
                  <a:lnTo>
                    <a:pt x="3815" y="29775"/>
                  </a:lnTo>
                  <a:lnTo>
                    <a:pt x="3815" y="28995"/>
                  </a:lnTo>
                  <a:lnTo>
                    <a:pt x="16344" y="28995"/>
                  </a:lnTo>
                  <a:close/>
                  <a:moveTo>
                    <a:pt x="18050" y="28994"/>
                  </a:moveTo>
                  <a:lnTo>
                    <a:pt x="17091" y="28994"/>
                  </a:lnTo>
                  <a:lnTo>
                    <a:pt x="17091" y="29774"/>
                  </a:lnTo>
                  <a:lnTo>
                    <a:pt x="18050" y="29774"/>
                  </a:lnTo>
                  <a:close/>
                  <a:moveTo>
                    <a:pt x="19536" y="28994"/>
                  </a:moveTo>
                  <a:lnTo>
                    <a:pt x="18578" y="28994"/>
                  </a:lnTo>
                  <a:lnTo>
                    <a:pt x="18578" y="29774"/>
                  </a:lnTo>
                  <a:lnTo>
                    <a:pt x="19536" y="29774"/>
                  </a:lnTo>
                  <a:close/>
                  <a:moveTo>
                    <a:pt x="21023" y="28994"/>
                  </a:moveTo>
                  <a:lnTo>
                    <a:pt x="20065" y="28994"/>
                  </a:lnTo>
                  <a:lnTo>
                    <a:pt x="20065" y="29774"/>
                  </a:lnTo>
                  <a:lnTo>
                    <a:pt x="21023" y="297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4"/>
            <p:cNvSpPr/>
            <p:nvPr/>
          </p:nvSpPr>
          <p:spPr>
            <a:xfrm>
              <a:off x="9285246" y="3272466"/>
              <a:ext cx="822264" cy="1380015"/>
            </a:xfrm>
            <a:custGeom>
              <a:avLst/>
              <a:gdLst/>
              <a:ahLst/>
              <a:cxnLst/>
              <a:rect l="l" t="t" r="r" b="b"/>
              <a:pathLst>
                <a:path w="20669" h="34689" extrusionOk="0">
                  <a:moveTo>
                    <a:pt x="17713" y="5413"/>
                  </a:moveTo>
                  <a:lnTo>
                    <a:pt x="17713" y="0"/>
                  </a:lnTo>
                  <a:lnTo>
                    <a:pt x="2957" y="0"/>
                  </a:lnTo>
                  <a:lnTo>
                    <a:pt x="2957" y="5413"/>
                  </a:lnTo>
                  <a:lnTo>
                    <a:pt x="0" y="5413"/>
                  </a:lnTo>
                  <a:lnTo>
                    <a:pt x="0" y="34688"/>
                  </a:lnTo>
                  <a:lnTo>
                    <a:pt x="20668" y="34688"/>
                  </a:lnTo>
                  <a:lnTo>
                    <a:pt x="20668" y="541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4"/>
            <p:cNvSpPr/>
            <p:nvPr/>
          </p:nvSpPr>
          <p:spPr>
            <a:xfrm>
              <a:off x="7947065" y="1916461"/>
              <a:ext cx="32900" cy="624466"/>
            </a:xfrm>
            <a:custGeom>
              <a:avLst/>
              <a:gdLst/>
              <a:ahLst/>
              <a:cxnLst/>
              <a:rect l="l" t="t" r="r" b="b"/>
              <a:pathLst>
                <a:path w="827" h="15697" extrusionOk="0">
                  <a:moveTo>
                    <a:pt x="827" y="15697"/>
                  </a:moveTo>
                  <a:lnTo>
                    <a:pt x="1" y="15697"/>
                  </a:lnTo>
                  <a:lnTo>
                    <a:pt x="41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4"/>
            <p:cNvSpPr/>
            <p:nvPr/>
          </p:nvSpPr>
          <p:spPr>
            <a:xfrm>
              <a:off x="7618556" y="2455171"/>
              <a:ext cx="690027" cy="2261476"/>
            </a:xfrm>
            <a:custGeom>
              <a:avLst/>
              <a:gdLst/>
              <a:ahLst/>
              <a:cxnLst/>
              <a:rect l="l" t="t" r="r" b="b"/>
              <a:pathLst>
                <a:path w="17345" h="56846" extrusionOk="0">
                  <a:moveTo>
                    <a:pt x="14864" y="10541"/>
                  </a:moveTo>
                  <a:lnTo>
                    <a:pt x="14864" y="0"/>
                  </a:lnTo>
                  <a:lnTo>
                    <a:pt x="2481" y="0"/>
                  </a:lnTo>
                  <a:lnTo>
                    <a:pt x="2481" y="10541"/>
                  </a:lnTo>
                  <a:lnTo>
                    <a:pt x="1" y="10541"/>
                  </a:lnTo>
                  <a:lnTo>
                    <a:pt x="1" y="56845"/>
                  </a:lnTo>
                  <a:lnTo>
                    <a:pt x="17344" y="56845"/>
                  </a:lnTo>
                  <a:lnTo>
                    <a:pt x="17344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4"/>
            <p:cNvSpPr/>
            <p:nvPr/>
          </p:nvSpPr>
          <p:spPr>
            <a:xfrm>
              <a:off x="7847096" y="2069537"/>
              <a:ext cx="232927" cy="232966"/>
            </a:xfrm>
            <a:custGeom>
              <a:avLst/>
              <a:gdLst/>
              <a:ahLst/>
              <a:cxnLst/>
              <a:rect l="l" t="t" r="r" b="b"/>
              <a:pathLst>
                <a:path w="5855" h="5856" extrusionOk="0">
                  <a:moveTo>
                    <a:pt x="5855" y="2929"/>
                  </a:moveTo>
                  <a:cubicBezTo>
                    <a:pt x="5855" y="4545"/>
                    <a:pt x="4545" y="5856"/>
                    <a:pt x="2928" y="5856"/>
                  </a:cubicBezTo>
                  <a:cubicBezTo>
                    <a:pt x="1311" y="5856"/>
                    <a:pt x="0" y="4545"/>
                    <a:pt x="0" y="2929"/>
                  </a:cubicBezTo>
                  <a:cubicBezTo>
                    <a:pt x="0" y="1312"/>
                    <a:pt x="1311" y="1"/>
                    <a:pt x="2928" y="1"/>
                  </a:cubicBezTo>
                  <a:cubicBezTo>
                    <a:pt x="4545" y="1"/>
                    <a:pt x="5855" y="1312"/>
                    <a:pt x="5855" y="292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4"/>
            <p:cNvSpPr/>
            <p:nvPr/>
          </p:nvSpPr>
          <p:spPr>
            <a:xfrm>
              <a:off x="7658337" y="2553231"/>
              <a:ext cx="610502" cy="997387"/>
            </a:xfrm>
            <a:custGeom>
              <a:avLst/>
              <a:gdLst/>
              <a:ahLst/>
              <a:cxnLst/>
              <a:rect l="l" t="t" r="r" b="b"/>
              <a:pathLst>
                <a:path w="15346" h="25071" extrusionOk="0">
                  <a:moveTo>
                    <a:pt x="12463" y="733"/>
                  </a:moveTo>
                  <a:lnTo>
                    <a:pt x="2882" y="733"/>
                  </a:lnTo>
                  <a:lnTo>
                    <a:pt x="2882" y="1"/>
                  </a:lnTo>
                  <a:lnTo>
                    <a:pt x="12463" y="1"/>
                  </a:lnTo>
                  <a:close/>
                  <a:moveTo>
                    <a:pt x="12463" y="1588"/>
                  </a:moveTo>
                  <a:lnTo>
                    <a:pt x="2882" y="1588"/>
                  </a:lnTo>
                  <a:lnTo>
                    <a:pt x="2882" y="2320"/>
                  </a:lnTo>
                  <a:lnTo>
                    <a:pt x="12463" y="2320"/>
                  </a:lnTo>
                  <a:close/>
                  <a:moveTo>
                    <a:pt x="12463" y="3175"/>
                  </a:moveTo>
                  <a:lnTo>
                    <a:pt x="2882" y="3175"/>
                  </a:lnTo>
                  <a:lnTo>
                    <a:pt x="2882" y="3908"/>
                  </a:lnTo>
                  <a:lnTo>
                    <a:pt x="12463" y="3908"/>
                  </a:lnTo>
                  <a:close/>
                  <a:moveTo>
                    <a:pt x="12463" y="4764"/>
                  </a:moveTo>
                  <a:lnTo>
                    <a:pt x="2882" y="4764"/>
                  </a:lnTo>
                  <a:lnTo>
                    <a:pt x="2882" y="5496"/>
                  </a:lnTo>
                  <a:lnTo>
                    <a:pt x="12463" y="5496"/>
                  </a:lnTo>
                  <a:close/>
                  <a:moveTo>
                    <a:pt x="12463" y="6352"/>
                  </a:moveTo>
                  <a:lnTo>
                    <a:pt x="2882" y="6352"/>
                  </a:lnTo>
                  <a:lnTo>
                    <a:pt x="2882" y="7084"/>
                  </a:lnTo>
                  <a:lnTo>
                    <a:pt x="12463" y="7084"/>
                  </a:lnTo>
                  <a:close/>
                  <a:moveTo>
                    <a:pt x="12463" y="7940"/>
                  </a:moveTo>
                  <a:lnTo>
                    <a:pt x="2882" y="7940"/>
                  </a:lnTo>
                  <a:lnTo>
                    <a:pt x="2882" y="8672"/>
                  </a:lnTo>
                  <a:lnTo>
                    <a:pt x="12463" y="8672"/>
                  </a:lnTo>
                  <a:close/>
                  <a:moveTo>
                    <a:pt x="699" y="11772"/>
                  </a:moveTo>
                  <a:lnTo>
                    <a:pt x="1" y="11772"/>
                  </a:lnTo>
                  <a:lnTo>
                    <a:pt x="1" y="11039"/>
                  </a:lnTo>
                  <a:lnTo>
                    <a:pt x="701" y="11039"/>
                  </a:lnTo>
                  <a:lnTo>
                    <a:pt x="701" y="11772"/>
                  </a:lnTo>
                  <a:close/>
                  <a:moveTo>
                    <a:pt x="5885" y="11038"/>
                  </a:moveTo>
                  <a:lnTo>
                    <a:pt x="1101" y="11038"/>
                  </a:lnTo>
                  <a:lnTo>
                    <a:pt x="1101" y="11770"/>
                  </a:lnTo>
                  <a:lnTo>
                    <a:pt x="5885" y="11770"/>
                  </a:lnTo>
                  <a:close/>
                  <a:moveTo>
                    <a:pt x="7143" y="11038"/>
                  </a:moveTo>
                  <a:lnTo>
                    <a:pt x="6263" y="11038"/>
                  </a:lnTo>
                  <a:lnTo>
                    <a:pt x="6263" y="11770"/>
                  </a:lnTo>
                  <a:lnTo>
                    <a:pt x="7143" y="11770"/>
                  </a:lnTo>
                  <a:close/>
                  <a:moveTo>
                    <a:pt x="8184" y="11038"/>
                  </a:moveTo>
                  <a:lnTo>
                    <a:pt x="7484" y="11038"/>
                  </a:lnTo>
                  <a:lnTo>
                    <a:pt x="7484" y="11770"/>
                  </a:lnTo>
                  <a:lnTo>
                    <a:pt x="8184" y="11770"/>
                  </a:lnTo>
                  <a:close/>
                  <a:moveTo>
                    <a:pt x="9144" y="11038"/>
                  </a:moveTo>
                  <a:lnTo>
                    <a:pt x="8444" y="11038"/>
                  </a:lnTo>
                  <a:lnTo>
                    <a:pt x="8444" y="11770"/>
                  </a:lnTo>
                  <a:lnTo>
                    <a:pt x="9144" y="11770"/>
                  </a:lnTo>
                  <a:close/>
                  <a:moveTo>
                    <a:pt x="15345" y="11038"/>
                  </a:moveTo>
                  <a:lnTo>
                    <a:pt x="9405" y="11038"/>
                  </a:lnTo>
                  <a:lnTo>
                    <a:pt x="9405" y="11770"/>
                  </a:lnTo>
                  <a:lnTo>
                    <a:pt x="15345" y="11770"/>
                  </a:lnTo>
                  <a:close/>
                  <a:moveTo>
                    <a:pt x="14645" y="13674"/>
                  </a:moveTo>
                  <a:lnTo>
                    <a:pt x="15345" y="13674"/>
                  </a:lnTo>
                  <a:lnTo>
                    <a:pt x="15345" y="14406"/>
                  </a:lnTo>
                  <a:lnTo>
                    <a:pt x="14645" y="14406"/>
                  </a:lnTo>
                  <a:close/>
                  <a:moveTo>
                    <a:pt x="9459" y="14406"/>
                  </a:moveTo>
                  <a:lnTo>
                    <a:pt x="14245" y="14406"/>
                  </a:lnTo>
                  <a:lnTo>
                    <a:pt x="14245" y="13674"/>
                  </a:lnTo>
                  <a:lnTo>
                    <a:pt x="9459" y="13674"/>
                  </a:lnTo>
                  <a:close/>
                  <a:moveTo>
                    <a:pt x="8200" y="14406"/>
                  </a:moveTo>
                  <a:lnTo>
                    <a:pt x="9082" y="14406"/>
                  </a:lnTo>
                  <a:lnTo>
                    <a:pt x="9082" y="13674"/>
                  </a:lnTo>
                  <a:lnTo>
                    <a:pt x="8200" y="13674"/>
                  </a:lnTo>
                  <a:close/>
                  <a:moveTo>
                    <a:pt x="7160" y="14406"/>
                  </a:moveTo>
                  <a:lnTo>
                    <a:pt x="7860" y="14406"/>
                  </a:lnTo>
                  <a:lnTo>
                    <a:pt x="7860" y="13674"/>
                  </a:lnTo>
                  <a:lnTo>
                    <a:pt x="7160" y="13674"/>
                  </a:lnTo>
                  <a:close/>
                  <a:moveTo>
                    <a:pt x="6201" y="14406"/>
                  </a:moveTo>
                  <a:lnTo>
                    <a:pt x="6900" y="14406"/>
                  </a:lnTo>
                  <a:lnTo>
                    <a:pt x="6900" y="13674"/>
                  </a:lnTo>
                  <a:lnTo>
                    <a:pt x="6201" y="13674"/>
                  </a:lnTo>
                  <a:close/>
                  <a:moveTo>
                    <a:pt x="1" y="14406"/>
                  </a:moveTo>
                  <a:lnTo>
                    <a:pt x="5941" y="14406"/>
                  </a:lnTo>
                  <a:lnTo>
                    <a:pt x="5941" y="13674"/>
                  </a:lnTo>
                  <a:lnTo>
                    <a:pt x="1" y="13674"/>
                  </a:lnTo>
                  <a:close/>
                  <a:moveTo>
                    <a:pt x="14645" y="15066"/>
                  </a:moveTo>
                  <a:lnTo>
                    <a:pt x="15345" y="15066"/>
                  </a:lnTo>
                  <a:lnTo>
                    <a:pt x="15345" y="15798"/>
                  </a:lnTo>
                  <a:lnTo>
                    <a:pt x="14645" y="15798"/>
                  </a:lnTo>
                  <a:close/>
                  <a:moveTo>
                    <a:pt x="9459" y="15799"/>
                  </a:moveTo>
                  <a:lnTo>
                    <a:pt x="14245" y="15799"/>
                  </a:lnTo>
                  <a:lnTo>
                    <a:pt x="14245" y="15067"/>
                  </a:lnTo>
                  <a:lnTo>
                    <a:pt x="9459" y="15067"/>
                  </a:lnTo>
                  <a:close/>
                  <a:moveTo>
                    <a:pt x="8200" y="15799"/>
                  </a:moveTo>
                  <a:lnTo>
                    <a:pt x="9082" y="15799"/>
                  </a:lnTo>
                  <a:lnTo>
                    <a:pt x="9082" y="15067"/>
                  </a:lnTo>
                  <a:lnTo>
                    <a:pt x="8200" y="15067"/>
                  </a:lnTo>
                  <a:close/>
                  <a:moveTo>
                    <a:pt x="7160" y="15799"/>
                  </a:moveTo>
                  <a:lnTo>
                    <a:pt x="7860" y="15799"/>
                  </a:lnTo>
                  <a:lnTo>
                    <a:pt x="7860" y="15067"/>
                  </a:lnTo>
                  <a:lnTo>
                    <a:pt x="7160" y="15067"/>
                  </a:lnTo>
                  <a:close/>
                  <a:moveTo>
                    <a:pt x="6201" y="15799"/>
                  </a:moveTo>
                  <a:lnTo>
                    <a:pt x="6900" y="15799"/>
                  </a:lnTo>
                  <a:lnTo>
                    <a:pt x="6900" y="15067"/>
                  </a:lnTo>
                  <a:lnTo>
                    <a:pt x="6201" y="15067"/>
                  </a:lnTo>
                  <a:close/>
                  <a:moveTo>
                    <a:pt x="1" y="15799"/>
                  </a:moveTo>
                  <a:lnTo>
                    <a:pt x="5941" y="15799"/>
                  </a:lnTo>
                  <a:lnTo>
                    <a:pt x="5941" y="15067"/>
                  </a:lnTo>
                  <a:lnTo>
                    <a:pt x="1" y="15067"/>
                  </a:lnTo>
                  <a:close/>
                  <a:moveTo>
                    <a:pt x="14645" y="16280"/>
                  </a:moveTo>
                  <a:lnTo>
                    <a:pt x="15345" y="16280"/>
                  </a:lnTo>
                  <a:lnTo>
                    <a:pt x="15345" y="17013"/>
                  </a:lnTo>
                  <a:lnTo>
                    <a:pt x="14645" y="17013"/>
                  </a:lnTo>
                  <a:close/>
                  <a:moveTo>
                    <a:pt x="9459" y="17013"/>
                  </a:moveTo>
                  <a:lnTo>
                    <a:pt x="14245" y="17013"/>
                  </a:lnTo>
                  <a:lnTo>
                    <a:pt x="14245" y="16280"/>
                  </a:lnTo>
                  <a:lnTo>
                    <a:pt x="9459" y="16280"/>
                  </a:lnTo>
                  <a:close/>
                  <a:moveTo>
                    <a:pt x="8200" y="17013"/>
                  </a:moveTo>
                  <a:lnTo>
                    <a:pt x="9082" y="17013"/>
                  </a:lnTo>
                  <a:lnTo>
                    <a:pt x="9082" y="16280"/>
                  </a:lnTo>
                  <a:lnTo>
                    <a:pt x="8200" y="16280"/>
                  </a:lnTo>
                  <a:close/>
                  <a:moveTo>
                    <a:pt x="5177" y="17013"/>
                  </a:moveTo>
                  <a:lnTo>
                    <a:pt x="5877" y="17013"/>
                  </a:lnTo>
                  <a:lnTo>
                    <a:pt x="5877" y="16280"/>
                  </a:lnTo>
                  <a:lnTo>
                    <a:pt x="5177" y="16280"/>
                  </a:lnTo>
                  <a:close/>
                  <a:moveTo>
                    <a:pt x="4215" y="17013"/>
                  </a:moveTo>
                  <a:lnTo>
                    <a:pt x="4916" y="17013"/>
                  </a:lnTo>
                  <a:lnTo>
                    <a:pt x="4916" y="16280"/>
                  </a:lnTo>
                  <a:lnTo>
                    <a:pt x="4215" y="16280"/>
                  </a:lnTo>
                  <a:close/>
                  <a:moveTo>
                    <a:pt x="1" y="17013"/>
                  </a:moveTo>
                  <a:lnTo>
                    <a:pt x="3146" y="17013"/>
                  </a:lnTo>
                  <a:lnTo>
                    <a:pt x="3146" y="16280"/>
                  </a:lnTo>
                  <a:lnTo>
                    <a:pt x="1" y="16280"/>
                  </a:lnTo>
                  <a:close/>
                  <a:moveTo>
                    <a:pt x="9144" y="10342"/>
                  </a:moveTo>
                  <a:lnTo>
                    <a:pt x="1" y="10342"/>
                  </a:lnTo>
                  <a:lnTo>
                    <a:pt x="1" y="9610"/>
                  </a:lnTo>
                  <a:lnTo>
                    <a:pt x="9144" y="9610"/>
                  </a:lnTo>
                  <a:close/>
                  <a:moveTo>
                    <a:pt x="10390" y="9610"/>
                  </a:moveTo>
                  <a:lnTo>
                    <a:pt x="9690" y="9610"/>
                  </a:lnTo>
                  <a:lnTo>
                    <a:pt x="9690" y="10342"/>
                  </a:lnTo>
                  <a:lnTo>
                    <a:pt x="10390" y="10342"/>
                  </a:lnTo>
                  <a:close/>
                  <a:moveTo>
                    <a:pt x="11476" y="9610"/>
                  </a:moveTo>
                  <a:lnTo>
                    <a:pt x="10776" y="9610"/>
                  </a:lnTo>
                  <a:lnTo>
                    <a:pt x="10776" y="10342"/>
                  </a:lnTo>
                  <a:lnTo>
                    <a:pt x="11476" y="10342"/>
                  </a:lnTo>
                  <a:close/>
                  <a:moveTo>
                    <a:pt x="12560" y="9610"/>
                  </a:moveTo>
                  <a:lnTo>
                    <a:pt x="11861" y="9610"/>
                  </a:lnTo>
                  <a:lnTo>
                    <a:pt x="11861" y="10342"/>
                  </a:lnTo>
                  <a:lnTo>
                    <a:pt x="12560" y="10342"/>
                  </a:lnTo>
                  <a:close/>
                  <a:moveTo>
                    <a:pt x="3416" y="12403"/>
                  </a:moveTo>
                  <a:lnTo>
                    <a:pt x="12560" y="12403"/>
                  </a:lnTo>
                  <a:lnTo>
                    <a:pt x="12560" y="13136"/>
                  </a:lnTo>
                  <a:lnTo>
                    <a:pt x="3416" y="13136"/>
                  </a:lnTo>
                  <a:close/>
                  <a:moveTo>
                    <a:pt x="2170" y="13136"/>
                  </a:moveTo>
                  <a:lnTo>
                    <a:pt x="2870" y="13136"/>
                  </a:lnTo>
                  <a:lnTo>
                    <a:pt x="2870" y="12403"/>
                  </a:lnTo>
                  <a:lnTo>
                    <a:pt x="2170" y="12403"/>
                  </a:lnTo>
                  <a:close/>
                  <a:moveTo>
                    <a:pt x="1086" y="13136"/>
                  </a:moveTo>
                  <a:lnTo>
                    <a:pt x="1785" y="13136"/>
                  </a:lnTo>
                  <a:lnTo>
                    <a:pt x="1785" y="12403"/>
                  </a:lnTo>
                  <a:lnTo>
                    <a:pt x="1086" y="12403"/>
                  </a:lnTo>
                  <a:close/>
                  <a:moveTo>
                    <a:pt x="1" y="13136"/>
                  </a:moveTo>
                  <a:lnTo>
                    <a:pt x="701" y="13136"/>
                  </a:lnTo>
                  <a:lnTo>
                    <a:pt x="701" y="12403"/>
                  </a:lnTo>
                  <a:lnTo>
                    <a:pt x="1" y="12403"/>
                  </a:lnTo>
                  <a:close/>
                  <a:moveTo>
                    <a:pt x="14645" y="19095"/>
                  </a:moveTo>
                  <a:lnTo>
                    <a:pt x="15345" y="19095"/>
                  </a:lnTo>
                  <a:lnTo>
                    <a:pt x="15345" y="19827"/>
                  </a:lnTo>
                  <a:lnTo>
                    <a:pt x="14645" y="19827"/>
                  </a:lnTo>
                  <a:close/>
                  <a:moveTo>
                    <a:pt x="9459" y="19827"/>
                  </a:moveTo>
                  <a:lnTo>
                    <a:pt x="14245" y="19827"/>
                  </a:lnTo>
                  <a:lnTo>
                    <a:pt x="14245" y="19095"/>
                  </a:lnTo>
                  <a:lnTo>
                    <a:pt x="9459" y="19095"/>
                  </a:lnTo>
                  <a:close/>
                  <a:moveTo>
                    <a:pt x="8200" y="19827"/>
                  </a:moveTo>
                  <a:lnTo>
                    <a:pt x="9082" y="19827"/>
                  </a:lnTo>
                  <a:lnTo>
                    <a:pt x="9082" y="19095"/>
                  </a:lnTo>
                  <a:lnTo>
                    <a:pt x="8200" y="19095"/>
                  </a:lnTo>
                  <a:close/>
                  <a:moveTo>
                    <a:pt x="7160" y="19827"/>
                  </a:moveTo>
                  <a:lnTo>
                    <a:pt x="7860" y="19827"/>
                  </a:lnTo>
                  <a:lnTo>
                    <a:pt x="7860" y="19095"/>
                  </a:lnTo>
                  <a:lnTo>
                    <a:pt x="7160" y="19095"/>
                  </a:lnTo>
                  <a:close/>
                  <a:moveTo>
                    <a:pt x="6201" y="19827"/>
                  </a:moveTo>
                  <a:lnTo>
                    <a:pt x="6900" y="19827"/>
                  </a:lnTo>
                  <a:lnTo>
                    <a:pt x="6900" y="19095"/>
                  </a:lnTo>
                  <a:lnTo>
                    <a:pt x="6201" y="19095"/>
                  </a:lnTo>
                  <a:close/>
                  <a:moveTo>
                    <a:pt x="1" y="19827"/>
                  </a:moveTo>
                  <a:lnTo>
                    <a:pt x="5941" y="19827"/>
                  </a:lnTo>
                  <a:lnTo>
                    <a:pt x="5941" y="19095"/>
                  </a:lnTo>
                  <a:lnTo>
                    <a:pt x="1" y="19095"/>
                  </a:lnTo>
                  <a:close/>
                  <a:moveTo>
                    <a:pt x="699" y="22464"/>
                  </a:moveTo>
                  <a:lnTo>
                    <a:pt x="1" y="22464"/>
                  </a:lnTo>
                  <a:lnTo>
                    <a:pt x="1" y="21731"/>
                  </a:lnTo>
                  <a:lnTo>
                    <a:pt x="701" y="21731"/>
                  </a:lnTo>
                  <a:lnTo>
                    <a:pt x="701" y="22464"/>
                  </a:lnTo>
                  <a:close/>
                  <a:moveTo>
                    <a:pt x="5885" y="21730"/>
                  </a:moveTo>
                  <a:lnTo>
                    <a:pt x="1101" y="21730"/>
                  </a:lnTo>
                  <a:lnTo>
                    <a:pt x="1101" y="22463"/>
                  </a:lnTo>
                  <a:lnTo>
                    <a:pt x="5885" y="22463"/>
                  </a:lnTo>
                  <a:close/>
                  <a:moveTo>
                    <a:pt x="7143" y="21730"/>
                  </a:moveTo>
                  <a:lnTo>
                    <a:pt x="6263" y="21730"/>
                  </a:lnTo>
                  <a:lnTo>
                    <a:pt x="6263" y="22463"/>
                  </a:lnTo>
                  <a:lnTo>
                    <a:pt x="7143" y="22463"/>
                  </a:lnTo>
                  <a:close/>
                  <a:moveTo>
                    <a:pt x="8184" y="21730"/>
                  </a:moveTo>
                  <a:lnTo>
                    <a:pt x="7484" y="21730"/>
                  </a:lnTo>
                  <a:lnTo>
                    <a:pt x="7484" y="22463"/>
                  </a:lnTo>
                  <a:lnTo>
                    <a:pt x="8184" y="22463"/>
                  </a:lnTo>
                  <a:close/>
                  <a:moveTo>
                    <a:pt x="9144" y="21730"/>
                  </a:moveTo>
                  <a:lnTo>
                    <a:pt x="8444" y="21730"/>
                  </a:lnTo>
                  <a:lnTo>
                    <a:pt x="8444" y="22463"/>
                  </a:lnTo>
                  <a:lnTo>
                    <a:pt x="9144" y="22463"/>
                  </a:lnTo>
                  <a:close/>
                  <a:moveTo>
                    <a:pt x="15345" y="21730"/>
                  </a:moveTo>
                  <a:lnTo>
                    <a:pt x="9405" y="21730"/>
                  </a:lnTo>
                  <a:lnTo>
                    <a:pt x="9405" y="22463"/>
                  </a:lnTo>
                  <a:lnTo>
                    <a:pt x="15345" y="22463"/>
                  </a:lnTo>
                  <a:close/>
                  <a:moveTo>
                    <a:pt x="699" y="23855"/>
                  </a:moveTo>
                  <a:lnTo>
                    <a:pt x="1" y="23855"/>
                  </a:lnTo>
                  <a:lnTo>
                    <a:pt x="1" y="23123"/>
                  </a:lnTo>
                  <a:lnTo>
                    <a:pt x="701" y="23123"/>
                  </a:lnTo>
                  <a:lnTo>
                    <a:pt x="701" y="23855"/>
                  </a:lnTo>
                  <a:close/>
                  <a:moveTo>
                    <a:pt x="5885" y="23122"/>
                  </a:moveTo>
                  <a:lnTo>
                    <a:pt x="1101" y="23122"/>
                  </a:lnTo>
                  <a:lnTo>
                    <a:pt x="1101" y="23855"/>
                  </a:lnTo>
                  <a:lnTo>
                    <a:pt x="5885" y="23855"/>
                  </a:lnTo>
                  <a:close/>
                  <a:moveTo>
                    <a:pt x="7143" y="23122"/>
                  </a:moveTo>
                  <a:lnTo>
                    <a:pt x="6263" y="23122"/>
                  </a:lnTo>
                  <a:lnTo>
                    <a:pt x="6263" y="23855"/>
                  </a:lnTo>
                  <a:lnTo>
                    <a:pt x="7143" y="23855"/>
                  </a:lnTo>
                  <a:close/>
                  <a:moveTo>
                    <a:pt x="8184" y="23122"/>
                  </a:moveTo>
                  <a:lnTo>
                    <a:pt x="7484" y="23122"/>
                  </a:lnTo>
                  <a:lnTo>
                    <a:pt x="7484" y="23855"/>
                  </a:lnTo>
                  <a:lnTo>
                    <a:pt x="8184" y="23855"/>
                  </a:lnTo>
                  <a:close/>
                  <a:moveTo>
                    <a:pt x="9144" y="23122"/>
                  </a:moveTo>
                  <a:lnTo>
                    <a:pt x="8444" y="23122"/>
                  </a:lnTo>
                  <a:lnTo>
                    <a:pt x="8444" y="23855"/>
                  </a:lnTo>
                  <a:lnTo>
                    <a:pt x="9144" y="23855"/>
                  </a:lnTo>
                  <a:close/>
                  <a:moveTo>
                    <a:pt x="15345" y="23122"/>
                  </a:moveTo>
                  <a:lnTo>
                    <a:pt x="9405" y="23122"/>
                  </a:lnTo>
                  <a:lnTo>
                    <a:pt x="9405" y="23855"/>
                  </a:lnTo>
                  <a:lnTo>
                    <a:pt x="15345" y="23855"/>
                  </a:lnTo>
                  <a:close/>
                  <a:moveTo>
                    <a:pt x="699" y="25070"/>
                  </a:moveTo>
                  <a:lnTo>
                    <a:pt x="1" y="25070"/>
                  </a:lnTo>
                  <a:lnTo>
                    <a:pt x="1" y="24338"/>
                  </a:lnTo>
                  <a:lnTo>
                    <a:pt x="701" y="24338"/>
                  </a:lnTo>
                  <a:lnTo>
                    <a:pt x="701" y="25070"/>
                  </a:lnTo>
                  <a:close/>
                  <a:moveTo>
                    <a:pt x="5885" y="24337"/>
                  </a:moveTo>
                  <a:lnTo>
                    <a:pt x="1101" y="24337"/>
                  </a:lnTo>
                  <a:lnTo>
                    <a:pt x="1101" y="25069"/>
                  </a:lnTo>
                  <a:lnTo>
                    <a:pt x="5885" y="25069"/>
                  </a:lnTo>
                  <a:close/>
                  <a:moveTo>
                    <a:pt x="7143" y="24337"/>
                  </a:moveTo>
                  <a:lnTo>
                    <a:pt x="6263" y="24337"/>
                  </a:lnTo>
                  <a:lnTo>
                    <a:pt x="6263" y="25069"/>
                  </a:lnTo>
                  <a:lnTo>
                    <a:pt x="7143" y="25069"/>
                  </a:lnTo>
                  <a:close/>
                  <a:moveTo>
                    <a:pt x="10169" y="24337"/>
                  </a:moveTo>
                  <a:lnTo>
                    <a:pt x="9469" y="24337"/>
                  </a:lnTo>
                  <a:lnTo>
                    <a:pt x="9469" y="25069"/>
                  </a:lnTo>
                  <a:lnTo>
                    <a:pt x="10169" y="25069"/>
                  </a:lnTo>
                  <a:close/>
                  <a:moveTo>
                    <a:pt x="11128" y="24337"/>
                  </a:moveTo>
                  <a:lnTo>
                    <a:pt x="10429" y="24337"/>
                  </a:lnTo>
                  <a:lnTo>
                    <a:pt x="10429" y="25069"/>
                  </a:lnTo>
                  <a:lnTo>
                    <a:pt x="11128" y="25069"/>
                  </a:lnTo>
                  <a:close/>
                  <a:moveTo>
                    <a:pt x="15345" y="24337"/>
                  </a:moveTo>
                  <a:lnTo>
                    <a:pt x="12200" y="24337"/>
                  </a:lnTo>
                  <a:lnTo>
                    <a:pt x="12200" y="25069"/>
                  </a:lnTo>
                  <a:lnTo>
                    <a:pt x="15345" y="25069"/>
                  </a:lnTo>
                  <a:close/>
                  <a:moveTo>
                    <a:pt x="6201" y="17666"/>
                  </a:moveTo>
                  <a:lnTo>
                    <a:pt x="15345" y="17666"/>
                  </a:lnTo>
                  <a:lnTo>
                    <a:pt x="15345" y="18398"/>
                  </a:lnTo>
                  <a:lnTo>
                    <a:pt x="6201" y="18398"/>
                  </a:lnTo>
                  <a:close/>
                  <a:moveTo>
                    <a:pt x="4954" y="18400"/>
                  </a:moveTo>
                  <a:lnTo>
                    <a:pt x="5654" y="18400"/>
                  </a:lnTo>
                  <a:lnTo>
                    <a:pt x="5654" y="17667"/>
                  </a:lnTo>
                  <a:lnTo>
                    <a:pt x="4954" y="17667"/>
                  </a:lnTo>
                  <a:close/>
                  <a:moveTo>
                    <a:pt x="3870" y="18400"/>
                  </a:moveTo>
                  <a:lnTo>
                    <a:pt x="4569" y="18400"/>
                  </a:lnTo>
                  <a:lnTo>
                    <a:pt x="4569" y="17667"/>
                  </a:lnTo>
                  <a:lnTo>
                    <a:pt x="3870" y="17667"/>
                  </a:lnTo>
                  <a:close/>
                  <a:moveTo>
                    <a:pt x="2784" y="18400"/>
                  </a:moveTo>
                  <a:lnTo>
                    <a:pt x="3484" y="18400"/>
                  </a:lnTo>
                  <a:lnTo>
                    <a:pt x="3484" y="17667"/>
                  </a:lnTo>
                  <a:lnTo>
                    <a:pt x="2784" y="17667"/>
                  </a:lnTo>
                  <a:close/>
                  <a:moveTo>
                    <a:pt x="11928" y="21193"/>
                  </a:moveTo>
                  <a:lnTo>
                    <a:pt x="2784" y="21193"/>
                  </a:lnTo>
                  <a:lnTo>
                    <a:pt x="2784" y="20460"/>
                  </a:lnTo>
                  <a:lnTo>
                    <a:pt x="11928" y="20460"/>
                  </a:lnTo>
                  <a:close/>
                  <a:moveTo>
                    <a:pt x="13174" y="20460"/>
                  </a:moveTo>
                  <a:lnTo>
                    <a:pt x="12475" y="20460"/>
                  </a:lnTo>
                  <a:lnTo>
                    <a:pt x="12475" y="21191"/>
                  </a:lnTo>
                  <a:lnTo>
                    <a:pt x="13174" y="21191"/>
                  </a:lnTo>
                  <a:close/>
                  <a:moveTo>
                    <a:pt x="14259" y="20460"/>
                  </a:moveTo>
                  <a:lnTo>
                    <a:pt x="13559" y="20460"/>
                  </a:lnTo>
                  <a:lnTo>
                    <a:pt x="13559" y="21191"/>
                  </a:lnTo>
                  <a:lnTo>
                    <a:pt x="14259" y="21191"/>
                  </a:lnTo>
                  <a:close/>
                  <a:moveTo>
                    <a:pt x="15345" y="20460"/>
                  </a:moveTo>
                  <a:lnTo>
                    <a:pt x="14645" y="20460"/>
                  </a:lnTo>
                  <a:lnTo>
                    <a:pt x="14645" y="21191"/>
                  </a:lnTo>
                  <a:lnTo>
                    <a:pt x="15345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4"/>
            <p:cNvSpPr/>
            <p:nvPr/>
          </p:nvSpPr>
          <p:spPr>
            <a:xfrm>
              <a:off x="8209816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4"/>
            <p:cNvSpPr/>
            <p:nvPr/>
          </p:nvSpPr>
          <p:spPr>
            <a:xfrm>
              <a:off x="8053000" y="2479557"/>
              <a:ext cx="1169287" cy="2237129"/>
            </a:xfrm>
            <a:custGeom>
              <a:avLst/>
              <a:gdLst/>
              <a:ahLst/>
              <a:cxnLst/>
              <a:rect l="l" t="t" r="r" b="b"/>
              <a:pathLst>
                <a:path w="29392" h="56234" extrusionOk="0">
                  <a:moveTo>
                    <a:pt x="14695" y="1"/>
                  </a:moveTo>
                  <a:cubicBezTo>
                    <a:pt x="6576" y="1"/>
                    <a:pt x="0" y="24750"/>
                    <a:pt x="0" y="55276"/>
                  </a:cubicBezTo>
                  <a:cubicBezTo>
                    <a:pt x="0" y="55596"/>
                    <a:pt x="0" y="55917"/>
                    <a:pt x="5" y="56233"/>
                  </a:cubicBezTo>
                  <a:lnTo>
                    <a:pt x="6562" y="56233"/>
                  </a:lnTo>
                  <a:cubicBezTo>
                    <a:pt x="6559" y="55914"/>
                    <a:pt x="6559" y="55597"/>
                    <a:pt x="6559" y="55276"/>
                  </a:cubicBezTo>
                  <a:cubicBezTo>
                    <a:pt x="6559" y="32910"/>
                    <a:pt x="10202" y="14777"/>
                    <a:pt x="14696" y="14777"/>
                  </a:cubicBezTo>
                  <a:cubicBezTo>
                    <a:pt x="19190" y="14777"/>
                    <a:pt x="22829" y="32910"/>
                    <a:pt x="22829" y="55276"/>
                  </a:cubicBezTo>
                  <a:cubicBezTo>
                    <a:pt x="22829" y="55596"/>
                    <a:pt x="22829" y="55912"/>
                    <a:pt x="22825" y="56233"/>
                  </a:cubicBezTo>
                  <a:lnTo>
                    <a:pt x="29387" y="56233"/>
                  </a:lnTo>
                  <a:cubicBezTo>
                    <a:pt x="29392" y="55917"/>
                    <a:pt x="29392" y="55597"/>
                    <a:pt x="29392" y="55276"/>
                  </a:cubicBezTo>
                  <a:cubicBezTo>
                    <a:pt x="29390" y="24750"/>
                    <a:pt x="22809" y="1"/>
                    <a:pt x="146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4"/>
            <p:cNvSpPr/>
            <p:nvPr/>
          </p:nvSpPr>
          <p:spPr>
            <a:xfrm>
              <a:off x="8257990" y="2917821"/>
              <a:ext cx="759209" cy="1798845"/>
            </a:xfrm>
            <a:custGeom>
              <a:avLst/>
              <a:gdLst/>
              <a:ahLst/>
              <a:cxnLst/>
              <a:rect l="l" t="t" r="r" b="b"/>
              <a:pathLst>
                <a:path w="19084" h="45217" extrusionOk="0">
                  <a:moveTo>
                    <a:pt x="9542" y="0"/>
                  </a:moveTo>
                  <a:cubicBezTo>
                    <a:pt x="4270" y="0"/>
                    <a:pt x="1" y="19817"/>
                    <a:pt x="1" y="44259"/>
                  </a:cubicBezTo>
                  <a:cubicBezTo>
                    <a:pt x="1" y="44579"/>
                    <a:pt x="1" y="44900"/>
                    <a:pt x="4" y="45216"/>
                  </a:cubicBezTo>
                  <a:lnTo>
                    <a:pt x="1408" y="45216"/>
                  </a:lnTo>
                  <a:cubicBezTo>
                    <a:pt x="1403" y="44897"/>
                    <a:pt x="1403" y="44580"/>
                    <a:pt x="1403" y="44259"/>
                  </a:cubicBezTo>
                  <a:cubicBezTo>
                    <a:pt x="1403" y="21893"/>
                    <a:pt x="5048" y="3760"/>
                    <a:pt x="9542" y="3760"/>
                  </a:cubicBezTo>
                  <a:cubicBezTo>
                    <a:pt x="14035" y="3760"/>
                    <a:pt x="17675" y="21893"/>
                    <a:pt x="17675" y="44259"/>
                  </a:cubicBezTo>
                  <a:cubicBezTo>
                    <a:pt x="17675" y="44579"/>
                    <a:pt x="17675" y="44895"/>
                    <a:pt x="17671" y="45216"/>
                  </a:cubicBezTo>
                  <a:lnTo>
                    <a:pt x="19079" y="45216"/>
                  </a:lnTo>
                  <a:cubicBezTo>
                    <a:pt x="19083" y="44900"/>
                    <a:pt x="19083" y="44580"/>
                    <a:pt x="19083" y="44259"/>
                  </a:cubicBezTo>
                  <a:cubicBezTo>
                    <a:pt x="19083" y="19816"/>
                    <a:pt x="14810" y="0"/>
                    <a:pt x="9542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4"/>
            <p:cNvSpPr/>
            <p:nvPr/>
          </p:nvSpPr>
          <p:spPr>
            <a:xfrm>
              <a:off x="8637617" y="3243466"/>
              <a:ext cx="868452" cy="1447526"/>
            </a:xfrm>
            <a:custGeom>
              <a:avLst/>
              <a:gdLst/>
              <a:ahLst/>
              <a:cxnLst/>
              <a:rect l="l" t="t" r="r" b="b"/>
              <a:pathLst>
                <a:path w="21830" h="36386" extrusionOk="0">
                  <a:moveTo>
                    <a:pt x="10915" y="1"/>
                  </a:moveTo>
                  <a:cubicBezTo>
                    <a:pt x="4885" y="1"/>
                    <a:pt x="0" y="16014"/>
                    <a:pt x="0" y="35766"/>
                  </a:cubicBezTo>
                  <a:cubicBezTo>
                    <a:pt x="0" y="35973"/>
                    <a:pt x="0" y="36181"/>
                    <a:pt x="2" y="36385"/>
                  </a:cubicBezTo>
                  <a:lnTo>
                    <a:pt x="4873" y="36385"/>
                  </a:lnTo>
                  <a:cubicBezTo>
                    <a:pt x="4870" y="36178"/>
                    <a:pt x="4870" y="35973"/>
                    <a:pt x="4870" y="35766"/>
                  </a:cubicBezTo>
                  <a:cubicBezTo>
                    <a:pt x="4870" y="21294"/>
                    <a:pt x="7577" y="9562"/>
                    <a:pt x="10915" y="9562"/>
                  </a:cubicBezTo>
                  <a:cubicBezTo>
                    <a:pt x="14251" y="9562"/>
                    <a:pt x="16956" y="21294"/>
                    <a:pt x="16956" y="35766"/>
                  </a:cubicBezTo>
                  <a:cubicBezTo>
                    <a:pt x="16956" y="35973"/>
                    <a:pt x="16956" y="36178"/>
                    <a:pt x="16953" y="36385"/>
                  </a:cubicBezTo>
                  <a:lnTo>
                    <a:pt x="21826" y="36385"/>
                  </a:lnTo>
                  <a:cubicBezTo>
                    <a:pt x="21829" y="36181"/>
                    <a:pt x="21829" y="35973"/>
                    <a:pt x="21829" y="35766"/>
                  </a:cubicBezTo>
                  <a:cubicBezTo>
                    <a:pt x="21829" y="16014"/>
                    <a:pt x="16941" y="1"/>
                    <a:pt x="109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4"/>
            <p:cNvSpPr/>
            <p:nvPr/>
          </p:nvSpPr>
          <p:spPr>
            <a:xfrm>
              <a:off x="8789858" y="3527023"/>
              <a:ext cx="563917" cy="1163917"/>
            </a:xfrm>
            <a:custGeom>
              <a:avLst/>
              <a:gdLst/>
              <a:ahLst/>
              <a:cxnLst/>
              <a:rect l="l" t="t" r="r" b="b"/>
              <a:pathLst>
                <a:path w="14175" h="29257" extrusionOk="0">
                  <a:moveTo>
                    <a:pt x="7088" y="0"/>
                  </a:moveTo>
                  <a:cubicBezTo>
                    <a:pt x="3171" y="0"/>
                    <a:pt x="1" y="12822"/>
                    <a:pt x="1" y="28637"/>
                  </a:cubicBezTo>
                  <a:cubicBezTo>
                    <a:pt x="1" y="28844"/>
                    <a:pt x="1" y="29052"/>
                    <a:pt x="3" y="29256"/>
                  </a:cubicBezTo>
                  <a:lnTo>
                    <a:pt x="1045" y="29256"/>
                  </a:lnTo>
                  <a:cubicBezTo>
                    <a:pt x="1042" y="29049"/>
                    <a:pt x="1042" y="28844"/>
                    <a:pt x="1042" y="28637"/>
                  </a:cubicBezTo>
                  <a:cubicBezTo>
                    <a:pt x="1042" y="14165"/>
                    <a:pt x="3749" y="2433"/>
                    <a:pt x="7087" y="2433"/>
                  </a:cubicBezTo>
                  <a:cubicBezTo>
                    <a:pt x="10423" y="2433"/>
                    <a:pt x="13128" y="14165"/>
                    <a:pt x="13128" y="28637"/>
                  </a:cubicBezTo>
                  <a:cubicBezTo>
                    <a:pt x="13128" y="28844"/>
                    <a:pt x="13128" y="29049"/>
                    <a:pt x="13124" y="29256"/>
                  </a:cubicBezTo>
                  <a:lnTo>
                    <a:pt x="14170" y="29256"/>
                  </a:lnTo>
                  <a:cubicBezTo>
                    <a:pt x="14173" y="29052"/>
                    <a:pt x="14173" y="28844"/>
                    <a:pt x="14173" y="28637"/>
                  </a:cubicBezTo>
                  <a:cubicBezTo>
                    <a:pt x="14174" y="12823"/>
                    <a:pt x="11000" y="0"/>
                    <a:pt x="7088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4"/>
            <p:cNvSpPr/>
            <p:nvPr/>
          </p:nvSpPr>
          <p:spPr>
            <a:xfrm>
              <a:off x="7666492" y="3684475"/>
              <a:ext cx="100888" cy="435937"/>
            </a:xfrm>
            <a:custGeom>
              <a:avLst/>
              <a:gdLst/>
              <a:ahLst/>
              <a:cxnLst/>
              <a:rect l="l" t="t" r="r" b="b"/>
              <a:pathLst>
                <a:path w="2536" h="10958" extrusionOk="0">
                  <a:moveTo>
                    <a:pt x="2535" y="1266"/>
                  </a:moveTo>
                  <a:cubicBezTo>
                    <a:pt x="2535" y="567"/>
                    <a:pt x="1968" y="0"/>
                    <a:pt x="1268" y="0"/>
                  </a:cubicBezTo>
                  <a:cubicBezTo>
                    <a:pt x="568" y="0"/>
                    <a:pt x="1" y="567"/>
                    <a:pt x="1" y="1266"/>
                  </a:cubicBezTo>
                  <a:cubicBezTo>
                    <a:pt x="1" y="1930"/>
                    <a:pt x="513" y="2468"/>
                    <a:pt x="1163" y="2523"/>
                  </a:cubicBezTo>
                  <a:lnTo>
                    <a:pt x="474" y="10957"/>
                  </a:lnTo>
                  <a:lnTo>
                    <a:pt x="2060" y="10957"/>
                  </a:lnTo>
                  <a:lnTo>
                    <a:pt x="1372" y="2523"/>
                  </a:lnTo>
                  <a:cubicBezTo>
                    <a:pt x="2023" y="2467"/>
                    <a:pt x="2535" y="1930"/>
                    <a:pt x="2535" y="126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4"/>
            <p:cNvSpPr/>
            <p:nvPr/>
          </p:nvSpPr>
          <p:spPr>
            <a:xfrm>
              <a:off x="7357475" y="4033232"/>
              <a:ext cx="719029" cy="719029"/>
            </a:xfrm>
            <a:custGeom>
              <a:avLst/>
              <a:gdLst/>
              <a:ahLst/>
              <a:cxnLst/>
              <a:rect l="l" t="t" r="r" b="b"/>
              <a:pathLst>
                <a:path w="18074" h="18074" extrusionOk="0">
                  <a:moveTo>
                    <a:pt x="18073" y="9037"/>
                  </a:moveTo>
                  <a:cubicBezTo>
                    <a:pt x="18073" y="11434"/>
                    <a:pt x="17121" y="13732"/>
                    <a:pt x="15426" y="15426"/>
                  </a:cubicBezTo>
                  <a:cubicBezTo>
                    <a:pt x="13732" y="17121"/>
                    <a:pt x="11434" y="18073"/>
                    <a:pt x="9037" y="18073"/>
                  </a:cubicBezTo>
                  <a:cubicBezTo>
                    <a:pt x="6641" y="18073"/>
                    <a:pt x="4342" y="17121"/>
                    <a:pt x="2647" y="15426"/>
                  </a:cubicBezTo>
                  <a:cubicBezTo>
                    <a:pt x="952" y="13732"/>
                    <a:pt x="0" y="11434"/>
                    <a:pt x="0" y="9037"/>
                  </a:cubicBezTo>
                  <a:cubicBezTo>
                    <a:pt x="0" y="6640"/>
                    <a:pt x="952" y="4342"/>
                    <a:pt x="2647" y="2647"/>
                  </a:cubicBezTo>
                  <a:cubicBezTo>
                    <a:pt x="4342" y="952"/>
                    <a:pt x="6641" y="0"/>
                    <a:pt x="9037" y="0"/>
                  </a:cubicBezTo>
                  <a:cubicBezTo>
                    <a:pt x="11434" y="0"/>
                    <a:pt x="13732" y="952"/>
                    <a:pt x="15426" y="2647"/>
                  </a:cubicBezTo>
                  <a:cubicBezTo>
                    <a:pt x="17121" y="4342"/>
                    <a:pt x="18073" y="6640"/>
                    <a:pt x="18073" y="9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4"/>
            <p:cNvSpPr/>
            <p:nvPr/>
          </p:nvSpPr>
          <p:spPr>
            <a:xfrm>
              <a:off x="7357475" y="4339901"/>
              <a:ext cx="718989" cy="105623"/>
            </a:xfrm>
            <a:custGeom>
              <a:avLst/>
              <a:gdLst/>
              <a:ahLst/>
              <a:cxnLst/>
              <a:rect l="l" t="t" r="r" b="b"/>
              <a:pathLst>
                <a:path w="18073" h="2655" extrusionOk="0">
                  <a:moveTo>
                    <a:pt x="0" y="1328"/>
                  </a:moveTo>
                  <a:cubicBezTo>
                    <a:pt x="0" y="1778"/>
                    <a:pt x="35" y="2221"/>
                    <a:pt x="98" y="2654"/>
                  </a:cubicBezTo>
                  <a:lnTo>
                    <a:pt x="17974" y="2654"/>
                  </a:lnTo>
                  <a:cubicBezTo>
                    <a:pt x="18039" y="2221"/>
                    <a:pt x="18072" y="1779"/>
                    <a:pt x="18072" y="1328"/>
                  </a:cubicBezTo>
                  <a:cubicBezTo>
                    <a:pt x="18072" y="878"/>
                    <a:pt x="18039" y="434"/>
                    <a:pt x="17974" y="1"/>
                  </a:cubicBezTo>
                  <a:lnTo>
                    <a:pt x="98" y="1"/>
                  </a:lnTo>
                  <a:cubicBezTo>
                    <a:pt x="35" y="435"/>
                    <a:pt x="0" y="878"/>
                    <a:pt x="0" y="132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4"/>
            <p:cNvSpPr/>
            <p:nvPr/>
          </p:nvSpPr>
          <p:spPr>
            <a:xfrm>
              <a:off x="8338029" y="3921607"/>
              <a:ext cx="73717" cy="318618"/>
            </a:xfrm>
            <a:custGeom>
              <a:avLst/>
              <a:gdLst/>
              <a:ahLst/>
              <a:cxnLst/>
              <a:rect l="l" t="t" r="r" b="b"/>
              <a:pathLst>
                <a:path w="1853" h="8009" extrusionOk="0">
                  <a:moveTo>
                    <a:pt x="1852" y="927"/>
                  </a:moveTo>
                  <a:cubicBezTo>
                    <a:pt x="1852" y="416"/>
                    <a:pt x="1438" y="1"/>
                    <a:pt x="926" y="1"/>
                  </a:cubicBezTo>
                  <a:cubicBezTo>
                    <a:pt x="415" y="1"/>
                    <a:pt x="0" y="416"/>
                    <a:pt x="0" y="927"/>
                  </a:cubicBezTo>
                  <a:cubicBezTo>
                    <a:pt x="0" y="1412"/>
                    <a:pt x="375" y="1805"/>
                    <a:pt x="848" y="1846"/>
                  </a:cubicBezTo>
                  <a:lnTo>
                    <a:pt x="346" y="8008"/>
                  </a:lnTo>
                  <a:lnTo>
                    <a:pt x="1504" y="8008"/>
                  </a:lnTo>
                  <a:lnTo>
                    <a:pt x="1001" y="1846"/>
                  </a:lnTo>
                  <a:cubicBezTo>
                    <a:pt x="1478" y="1805"/>
                    <a:pt x="1852" y="1412"/>
                    <a:pt x="1852" y="92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4"/>
            <p:cNvSpPr/>
            <p:nvPr/>
          </p:nvSpPr>
          <p:spPr>
            <a:xfrm>
              <a:off x="8112194" y="4176602"/>
              <a:ext cx="525368" cy="525368"/>
            </a:xfrm>
            <a:custGeom>
              <a:avLst/>
              <a:gdLst/>
              <a:ahLst/>
              <a:cxnLst/>
              <a:rect l="l" t="t" r="r" b="b"/>
              <a:pathLst>
                <a:path w="13206" h="13206" extrusionOk="0">
                  <a:moveTo>
                    <a:pt x="13206" y="6603"/>
                  </a:moveTo>
                  <a:cubicBezTo>
                    <a:pt x="13206" y="8354"/>
                    <a:pt x="12511" y="10035"/>
                    <a:pt x="11273" y="11273"/>
                  </a:cubicBezTo>
                  <a:cubicBezTo>
                    <a:pt x="10035" y="12511"/>
                    <a:pt x="8354" y="13206"/>
                    <a:pt x="6603" y="13206"/>
                  </a:cubicBezTo>
                  <a:cubicBezTo>
                    <a:pt x="4852" y="13206"/>
                    <a:pt x="3173" y="12511"/>
                    <a:pt x="1935" y="11273"/>
                  </a:cubicBezTo>
                  <a:cubicBezTo>
                    <a:pt x="696" y="10035"/>
                    <a:pt x="0" y="8354"/>
                    <a:pt x="0" y="6603"/>
                  </a:cubicBezTo>
                  <a:cubicBezTo>
                    <a:pt x="0" y="4852"/>
                    <a:pt x="696" y="3173"/>
                    <a:pt x="1935" y="1934"/>
                  </a:cubicBezTo>
                  <a:cubicBezTo>
                    <a:pt x="3173" y="696"/>
                    <a:pt x="4852" y="0"/>
                    <a:pt x="6603" y="0"/>
                  </a:cubicBezTo>
                  <a:cubicBezTo>
                    <a:pt x="8354" y="0"/>
                    <a:pt x="10035" y="696"/>
                    <a:pt x="11273" y="1934"/>
                  </a:cubicBezTo>
                  <a:cubicBezTo>
                    <a:pt x="12511" y="3173"/>
                    <a:pt x="13206" y="4852"/>
                    <a:pt x="13206" y="6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4"/>
            <p:cNvSpPr/>
            <p:nvPr/>
          </p:nvSpPr>
          <p:spPr>
            <a:xfrm>
              <a:off x="8112194" y="4400726"/>
              <a:ext cx="525487" cy="77138"/>
            </a:xfrm>
            <a:custGeom>
              <a:avLst/>
              <a:gdLst/>
              <a:ahLst/>
              <a:cxnLst/>
              <a:rect l="l" t="t" r="r" b="b"/>
              <a:pathLst>
                <a:path w="13209" h="1939" extrusionOk="0">
                  <a:moveTo>
                    <a:pt x="0" y="969"/>
                  </a:moveTo>
                  <a:cubicBezTo>
                    <a:pt x="0" y="1298"/>
                    <a:pt x="25" y="1623"/>
                    <a:pt x="72" y="1939"/>
                  </a:cubicBezTo>
                  <a:lnTo>
                    <a:pt x="13136" y="1939"/>
                  </a:lnTo>
                  <a:cubicBezTo>
                    <a:pt x="13183" y="1623"/>
                    <a:pt x="13208" y="1298"/>
                    <a:pt x="13208" y="969"/>
                  </a:cubicBezTo>
                  <a:cubicBezTo>
                    <a:pt x="13208" y="640"/>
                    <a:pt x="13183" y="317"/>
                    <a:pt x="13136" y="0"/>
                  </a:cubicBezTo>
                  <a:lnTo>
                    <a:pt x="72" y="0"/>
                  </a:lnTo>
                  <a:cubicBezTo>
                    <a:pt x="25" y="317"/>
                    <a:pt x="0" y="640"/>
                    <a:pt x="0" y="9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4"/>
            <p:cNvSpPr/>
            <p:nvPr/>
          </p:nvSpPr>
          <p:spPr>
            <a:xfrm>
              <a:off x="9701909" y="1460097"/>
              <a:ext cx="89391" cy="1380970"/>
            </a:xfrm>
            <a:custGeom>
              <a:avLst/>
              <a:gdLst/>
              <a:ahLst/>
              <a:cxnLst/>
              <a:rect l="l" t="t" r="r" b="b"/>
              <a:pathLst>
                <a:path w="2247" h="34713" extrusionOk="0">
                  <a:moveTo>
                    <a:pt x="2246" y="34712"/>
                  </a:moveTo>
                  <a:lnTo>
                    <a:pt x="1" y="34712"/>
                  </a:lnTo>
                  <a:lnTo>
                    <a:pt x="112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4"/>
            <p:cNvSpPr/>
            <p:nvPr/>
          </p:nvSpPr>
          <p:spPr>
            <a:xfrm>
              <a:off x="9004952" y="3086412"/>
              <a:ext cx="1483370" cy="1594801"/>
            </a:xfrm>
            <a:custGeom>
              <a:avLst/>
              <a:gdLst/>
              <a:ahLst/>
              <a:cxnLst/>
              <a:rect l="l" t="t" r="r" b="b"/>
              <a:pathLst>
                <a:path w="37287" h="40088" extrusionOk="0">
                  <a:moveTo>
                    <a:pt x="37287" y="0"/>
                  </a:moveTo>
                  <a:cubicBezTo>
                    <a:pt x="21507" y="0"/>
                    <a:pt x="21024" y="11245"/>
                    <a:pt x="21024" y="40088"/>
                  </a:cubicBezTo>
                  <a:lnTo>
                    <a:pt x="16263" y="40088"/>
                  </a:lnTo>
                  <a:cubicBezTo>
                    <a:pt x="16263" y="11246"/>
                    <a:pt x="15780" y="0"/>
                    <a:pt x="0" y="0"/>
                  </a:cubicBezTo>
                  <a:lnTo>
                    <a:pt x="3728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4"/>
            <p:cNvSpPr/>
            <p:nvPr/>
          </p:nvSpPr>
          <p:spPr>
            <a:xfrm>
              <a:off x="9004912" y="2772979"/>
              <a:ext cx="1483410" cy="313486"/>
            </a:xfrm>
            <a:custGeom>
              <a:avLst/>
              <a:gdLst/>
              <a:ahLst/>
              <a:cxnLst/>
              <a:rect l="l" t="t" r="r" b="b"/>
              <a:pathLst>
                <a:path w="37288" h="7880" extrusionOk="0">
                  <a:moveTo>
                    <a:pt x="37288" y="7879"/>
                  </a:moveTo>
                  <a:cubicBezTo>
                    <a:pt x="37288" y="5296"/>
                    <a:pt x="31534" y="1"/>
                    <a:pt x="18643" y="1"/>
                  </a:cubicBezTo>
                  <a:cubicBezTo>
                    <a:pt x="5754" y="1"/>
                    <a:pt x="0" y="5349"/>
                    <a:pt x="0" y="787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4"/>
            <p:cNvSpPr/>
            <p:nvPr/>
          </p:nvSpPr>
          <p:spPr>
            <a:xfrm>
              <a:off x="9440788" y="1986316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5"/>
                    <a:pt x="14563" y="11680"/>
                    <a:pt x="13122" y="13122"/>
                  </a:cubicBezTo>
                  <a:cubicBezTo>
                    <a:pt x="11681" y="14563"/>
                    <a:pt x="9726" y="15374"/>
                    <a:pt x="7686" y="15374"/>
                  </a:cubicBezTo>
                  <a:cubicBezTo>
                    <a:pt x="5648" y="15374"/>
                    <a:pt x="3693" y="14563"/>
                    <a:pt x="2251" y="13122"/>
                  </a:cubicBezTo>
                  <a:cubicBezTo>
                    <a:pt x="810" y="11680"/>
                    <a:pt x="0" y="9725"/>
                    <a:pt x="0" y="7687"/>
                  </a:cubicBezTo>
                  <a:cubicBezTo>
                    <a:pt x="0" y="5648"/>
                    <a:pt x="810" y="3693"/>
                    <a:pt x="2251" y="2251"/>
                  </a:cubicBezTo>
                  <a:cubicBezTo>
                    <a:pt x="3693" y="810"/>
                    <a:pt x="5648" y="1"/>
                    <a:pt x="7686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3" y="3693"/>
                    <a:pt x="15373" y="5648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4"/>
            <p:cNvSpPr/>
            <p:nvPr/>
          </p:nvSpPr>
          <p:spPr>
            <a:xfrm>
              <a:off x="9440788" y="2247198"/>
              <a:ext cx="611616" cy="89789"/>
            </a:xfrm>
            <a:custGeom>
              <a:avLst/>
              <a:gdLst/>
              <a:ahLst/>
              <a:cxnLst/>
              <a:rect l="l" t="t" r="r" b="b"/>
              <a:pathLst>
                <a:path w="15374" h="2257" extrusionOk="0">
                  <a:moveTo>
                    <a:pt x="0" y="1129"/>
                  </a:moveTo>
                  <a:cubicBezTo>
                    <a:pt x="0" y="1513"/>
                    <a:pt x="28" y="1888"/>
                    <a:pt x="84" y="2256"/>
                  </a:cubicBezTo>
                  <a:lnTo>
                    <a:pt x="15290" y="2256"/>
                  </a:lnTo>
                  <a:cubicBezTo>
                    <a:pt x="15344" y="1888"/>
                    <a:pt x="15373" y="1511"/>
                    <a:pt x="15373" y="1129"/>
                  </a:cubicBezTo>
                  <a:cubicBezTo>
                    <a:pt x="15373" y="745"/>
                    <a:pt x="15344" y="369"/>
                    <a:pt x="15290" y="1"/>
                  </a:cubicBezTo>
                  <a:lnTo>
                    <a:pt x="84" y="1"/>
                  </a:lnTo>
                  <a:cubicBezTo>
                    <a:pt x="31" y="369"/>
                    <a:pt x="0" y="745"/>
                    <a:pt x="0" y="112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4"/>
            <p:cNvSpPr/>
            <p:nvPr/>
          </p:nvSpPr>
          <p:spPr>
            <a:xfrm>
              <a:off x="9111365" y="2979799"/>
              <a:ext cx="1236679" cy="66874"/>
            </a:xfrm>
            <a:custGeom>
              <a:avLst/>
              <a:gdLst/>
              <a:ahLst/>
              <a:cxnLst/>
              <a:rect l="l" t="t" r="r" b="b"/>
              <a:pathLst>
                <a:path w="31086" h="1681" extrusionOk="0">
                  <a:moveTo>
                    <a:pt x="1108" y="841"/>
                  </a:moveTo>
                  <a:cubicBezTo>
                    <a:pt x="1108" y="1305"/>
                    <a:pt x="860" y="1680"/>
                    <a:pt x="555" y="1680"/>
                  </a:cubicBezTo>
                  <a:cubicBezTo>
                    <a:pt x="249" y="1680"/>
                    <a:pt x="0" y="1305"/>
                    <a:pt x="0" y="841"/>
                  </a:cubicBezTo>
                  <a:cubicBezTo>
                    <a:pt x="0" y="376"/>
                    <a:pt x="249" y="0"/>
                    <a:pt x="555" y="0"/>
                  </a:cubicBezTo>
                  <a:cubicBezTo>
                    <a:pt x="860" y="0"/>
                    <a:pt x="1108" y="376"/>
                    <a:pt x="1108" y="841"/>
                  </a:cubicBezTo>
                  <a:close/>
                  <a:moveTo>
                    <a:pt x="3279" y="1680"/>
                  </a:moveTo>
                  <a:cubicBezTo>
                    <a:pt x="3585" y="1680"/>
                    <a:pt x="3833" y="1305"/>
                    <a:pt x="3833" y="841"/>
                  </a:cubicBezTo>
                  <a:cubicBezTo>
                    <a:pt x="3833" y="376"/>
                    <a:pt x="3585" y="0"/>
                    <a:pt x="3279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0"/>
                    <a:pt x="3279" y="1680"/>
                  </a:cubicBezTo>
                  <a:close/>
                  <a:moveTo>
                    <a:pt x="6005" y="1680"/>
                  </a:moveTo>
                  <a:cubicBezTo>
                    <a:pt x="6311" y="1680"/>
                    <a:pt x="6559" y="1305"/>
                    <a:pt x="6559" y="841"/>
                  </a:cubicBezTo>
                  <a:cubicBezTo>
                    <a:pt x="6559" y="376"/>
                    <a:pt x="6311" y="0"/>
                    <a:pt x="6005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0" y="1305"/>
                    <a:pt x="5698" y="1680"/>
                    <a:pt x="6005" y="1680"/>
                  </a:cubicBezTo>
                  <a:close/>
                  <a:moveTo>
                    <a:pt x="8730" y="1680"/>
                  </a:moveTo>
                  <a:cubicBezTo>
                    <a:pt x="9036" y="1680"/>
                    <a:pt x="9284" y="1305"/>
                    <a:pt x="9284" y="841"/>
                  </a:cubicBezTo>
                  <a:cubicBezTo>
                    <a:pt x="9284" y="376"/>
                    <a:pt x="9036" y="0"/>
                    <a:pt x="8730" y="0"/>
                  </a:cubicBezTo>
                  <a:cubicBezTo>
                    <a:pt x="8424" y="0"/>
                    <a:pt x="8176" y="376"/>
                    <a:pt x="8176" y="841"/>
                  </a:cubicBezTo>
                  <a:cubicBezTo>
                    <a:pt x="8176" y="1305"/>
                    <a:pt x="8424" y="1680"/>
                    <a:pt x="8730" y="1680"/>
                  </a:cubicBezTo>
                  <a:close/>
                  <a:moveTo>
                    <a:pt x="11455" y="1680"/>
                  </a:moveTo>
                  <a:cubicBezTo>
                    <a:pt x="11761" y="1680"/>
                    <a:pt x="12008" y="1305"/>
                    <a:pt x="12008" y="841"/>
                  </a:cubicBezTo>
                  <a:cubicBezTo>
                    <a:pt x="12008" y="376"/>
                    <a:pt x="11761" y="0"/>
                    <a:pt x="11455" y="0"/>
                  </a:cubicBezTo>
                  <a:cubicBezTo>
                    <a:pt x="11149" y="0"/>
                    <a:pt x="10900" y="376"/>
                    <a:pt x="10900" y="841"/>
                  </a:cubicBezTo>
                  <a:cubicBezTo>
                    <a:pt x="10900" y="1305"/>
                    <a:pt x="11149" y="1680"/>
                    <a:pt x="11455" y="1680"/>
                  </a:cubicBezTo>
                  <a:close/>
                  <a:moveTo>
                    <a:pt x="14181" y="1680"/>
                  </a:moveTo>
                  <a:cubicBezTo>
                    <a:pt x="14487" y="1680"/>
                    <a:pt x="14734" y="1305"/>
                    <a:pt x="14734" y="841"/>
                  </a:cubicBezTo>
                  <a:cubicBezTo>
                    <a:pt x="14734" y="376"/>
                    <a:pt x="14487" y="0"/>
                    <a:pt x="14181" y="0"/>
                  </a:cubicBezTo>
                  <a:cubicBezTo>
                    <a:pt x="13875" y="0"/>
                    <a:pt x="13626" y="376"/>
                    <a:pt x="13626" y="841"/>
                  </a:cubicBezTo>
                  <a:cubicBezTo>
                    <a:pt x="13626" y="1305"/>
                    <a:pt x="13874" y="1680"/>
                    <a:pt x="14181" y="1680"/>
                  </a:cubicBezTo>
                  <a:close/>
                  <a:moveTo>
                    <a:pt x="16906" y="1680"/>
                  </a:moveTo>
                  <a:cubicBezTo>
                    <a:pt x="17211" y="1680"/>
                    <a:pt x="17459" y="1305"/>
                    <a:pt x="17459" y="841"/>
                  </a:cubicBezTo>
                  <a:cubicBezTo>
                    <a:pt x="17459" y="376"/>
                    <a:pt x="17211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0"/>
                    <a:pt x="16906" y="1680"/>
                  </a:cubicBezTo>
                  <a:close/>
                  <a:moveTo>
                    <a:pt x="19630" y="1680"/>
                  </a:moveTo>
                  <a:cubicBezTo>
                    <a:pt x="19936" y="1680"/>
                    <a:pt x="20184" y="1305"/>
                    <a:pt x="20184" y="841"/>
                  </a:cubicBezTo>
                  <a:cubicBezTo>
                    <a:pt x="20184" y="376"/>
                    <a:pt x="19936" y="0"/>
                    <a:pt x="19630" y="0"/>
                  </a:cubicBezTo>
                  <a:cubicBezTo>
                    <a:pt x="19325" y="0"/>
                    <a:pt x="19076" y="376"/>
                    <a:pt x="19076" y="841"/>
                  </a:cubicBezTo>
                  <a:cubicBezTo>
                    <a:pt x="19076" y="1305"/>
                    <a:pt x="19325" y="1680"/>
                    <a:pt x="19630" y="1680"/>
                  </a:cubicBezTo>
                  <a:close/>
                  <a:moveTo>
                    <a:pt x="22356" y="1680"/>
                  </a:moveTo>
                  <a:cubicBezTo>
                    <a:pt x="22662" y="1680"/>
                    <a:pt x="22910" y="1305"/>
                    <a:pt x="22910" y="841"/>
                  </a:cubicBezTo>
                  <a:cubicBezTo>
                    <a:pt x="22910" y="376"/>
                    <a:pt x="22662" y="0"/>
                    <a:pt x="22356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49" y="1680"/>
                    <a:pt x="22356" y="1680"/>
                  </a:cubicBezTo>
                  <a:close/>
                  <a:moveTo>
                    <a:pt x="25081" y="1680"/>
                  </a:moveTo>
                  <a:cubicBezTo>
                    <a:pt x="25387" y="1680"/>
                    <a:pt x="25635" y="1305"/>
                    <a:pt x="25635" y="841"/>
                  </a:cubicBezTo>
                  <a:cubicBezTo>
                    <a:pt x="25635" y="376"/>
                    <a:pt x="25387" y="0"/>
                    <a:pt x="25081" y="0"/>
                  </a:cubicBezTo>
                  <a:cubicBezTo>
                    <a:pt x="24775" y="0"/>
                    <a:pt x="24527" y="376"/>
                    <a:pt x="24527" y="841"/>
                  </a:cubicBezTo>
                  <a:cubicBezTo>
                    <a:pt x="24527" y="1305"/>
                    <a:pt x="24775" y="1680"/>
                    <a:pt x="25081" y="1680"/>
                  </a:cubicBezTo>
                  <a:close/>
                  <a:moveTo>
                    <a:pt x="27806" y="1680"/>
                  </a:moveTo>
                  <a:cubicBezTo>
                    <a:pt x="28112" y="1680"/>
                    <a:pt x="28359" y="1305"/>
                    <a:pt x="28359" y="841"/>
                  </a:cubicBezTo>
                  <a:cubicBezTo>
                    <a:pt x="28359" y="376"/>
                    <a:pt x="28112" y="0"/>
                    <a:pt x="27806" y="0"/>
                  </a:cubicBezTo>
                  <a:cubicBezTo>
                    <a:pt x="27500" y="0"/>
                    <a:pt x="27251" y="376"/>
                    <a:pt x="27251" y="841"/>
                  </a:cubicBezTo>
                  <a:cubicBezTo>
                    <a:pt x="27251" y="1305"/>
                    <a:pt x="27500" y="1680"/>
                    <a:pt x="27806" y="1680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7" y="376"/>
                    <a:pt x="29977" y="841"/>
                  </a:cubicBezTo>
                  <a:cubicBezTo>
                    <a:pt x="29977" y="1305"/>
                    <a:pt x="30226" y="1680"/>
                    <a:pt x="30532" y="1680"/>
                  </a:cubicBezTo>
                  <a:cubicBezTo>
                    <a:pt x="30838" y="1680"/>
                    <a:pt x="31085" y="1305"/>
                    <a:pt x="31085" y="841"/>
                  </a:cubicBezTo>
                  <a:cubicBezTo>
                    <a:pt x="31085" y="376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4"/>
            <p:cNvSpPr/>
            <p:nvPr/>
          </p:nvSpPr>
          <p:spPr>
            <a:xfrm>
              <a:off x="7328992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8" name="Google Shape;7738;p34"/>
          <p:cNvGrpSpPr/>
          <p:nvPr/>
        </p:nvGrpSpPr>
        <p:grpSpPr>
          <a:xfrm>
            <a:off x="-3803604" y="2479841"/>
            <a:ext cx="4939552" cy="4205254"/>
            <a:chOff x="-4509548" y="540009"/>
            <a:chExt cx="6324563" cy="4205254"/>
          </a:xfrm>
        </p:grpSpPr>
        <p:sp>
          <p:nvSpPr>
            <p:cNvPr id="7739" name="Google Shape;7739;p34"/>
            <p:cNvSpPr/>
            <p:nvPr/>
          </p:nvSpPr>
          <p:spPr>
            <a:xfrm>
              <a:off x="-3628724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4"/>
            <p:cNvSpPr/>
            <p:nvPr/>
          </p:nvSpPr>
          <p:spPr>
            <a:xfrm>
              <a:off x="1404444" y="2544320"/>
              <a:ext cx="66238" cy="406140"/>
            </a:xfrm>
            <a:custGeom>
              <a:avLst/>
              <a:gdLst/>
              <a:ahLst/>
              <a:cxnLst/>
              <a:rect l="l" t="t" r="r" b="b"/>
              <a:pathLst>
                <a:path w="1665" h="10209" extrusionOk="0">
                  <a:moveTo>
                    <a:pt x="1665" y="10208"/>
                  </a:moveTo>
                  <a:lnTo>
                    <a:pt x="0" y="10208"/>
                  </a:lnTo>
                  <a:lnTo>
                    <a:pt x="83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4"/>
            <p:cNvSpPr/>
            <p:nvPr/>
          </p:nvSpPr>
          <p:spPr>
            <a:xfrm>
              <a:off x="1060142" y="2858985"/>
              <a:ext cx="754873" cy="754833"/>
            </a:xfrm>
            <a:custGeom>
              <a:avLst/>
              <a:gdLst/>
              <a:ahLst/>
              <a:cxnLst/>
              <a:rect l="l" t="t" r="r" b="b"/>
              <a:pathLst>
                <a:path w="18975" h="18974" extrusionOk="0">
                  <a:moveTo>
                    <a:pt x="18974" y="9488"/>
                  </a:moveTo>
                  <a:cubicBezTo>
                    <a:pt x="18974" y="12004"/>
                    <a:pt x="17975" y="14417"/>
                    <a:pt x="16195" y="16196"/>
                  </a:cubicBezTo>
                  <a:cubicBezTo>
                    <a:pt x="14416" y="17975"/>
                    <a:pt x="12003" y="18974"/>
                    <a:pt x="9487" y="18974"/>
                  </a:cubicBezTo>
                  <a:cubicBezTo>
                    <a:pt x="6972" y="18974"/>
                    <a:pt x="4559" y="17975"/>
                    <a:pt x="2779" y="16196"/>
                  </a:cubicBezTo>
                  <a:cubicBezTo>
                    <a:pt x="1000" y="14417"/>
                    <a:pt x="0" y="12004"/>
                    <a:pt x="0" y="9488"/>
                  </a:cubicBezTo>
                  <a:cubicBezTo>
                    <a:pt x="0" y="6972"/>
                    <a:pt x="1000" y="4559"/>
                    <a:pt x="2779" y="2780"/>
                  </a:cubicBezTo>
                  <a:cubicBezTo>
                    <a:pt x="4559" y="1001"/>
                    <a:pt x="6972" y="1"/>
                    <a:pt x="9487" y="1"/>
                  </a:cubicBezTo>
                  <a:cubicBezTo>
                    <a:pt x="12003" y="1"/>
                    <a:pt x="14416" y="1001"/>
                    <a:pt x="16195" y="2780"/>
                  </a:cubicBezTo>
                  <a:cubicBezTo>
                    <a:pt x="17975" y="4559"/>
                    <a:pt x="18974" y="6972"/>
                    <a:pt x="18974" y="9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4"/>
            <p:cNvSpPr/>
            <p:nvPr/>
          </p:nvSpPr>
          <p:spPr>
            <a:xfrm>
              <a:off x="1060182" y="3181050"/>
              <a:ext cx="754833" cy="110794"/>
            </a:xfrm>
            <a:custGeom>
              <a:avLst/>
              <a:gdLst/>
              <a:ahLst/>
              <a:cxnLst/>
              <a:rect l="l" t="t" r="r" b="b"/>
              <a:pathLst>
                <a:path w="18974" h="2785" extrusionOk="0">
                  <a:moveTo>
                    <a:pt x="0" y="1392"/>
                  </a:moveTo>
                  <a:cubicBezTo>
                    <a:pt x="0" y="1865"/>
                    <a:pt x="37" y="2329"/>
                    <a:pt x="102" y="2784"/>
                  </a:cubicBezTo>
                  <a:lnTo>
                    <a:pt x="18870" y="2784"/>
                  </a:lnTo>
                  <a:cubicBezTo>
                    <a:pt x="18937" y="2329"/>
                    <a:pt x="18973" y="1864"/>
                    <a:pt x="18973" y="1392"/>
                  </a:cubicBezTo>
                  <a:cubicBezTo>
                    <a:pt x="18973" y="919"/>
                    <a:pt x="18938" y="454"/>
                    <a:pt x="18870" y="1"/>
                  </a:cubicBezTo>
                  <a:lnTo>
                    <a:pt x="102" y="1"/>
                  </a:lnTo>
                  <a:cubicBezTo>
                    <a:pt x="37" y="454"/>
                    <a:pt x="0" y="919"/>
                    <a:pt x="0" y="13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4"/>
            <p:cNvSpPr/>
            <p:nvPr/>
          </p:nvSpPr>
          <p:spPr>
            <a:xfrm>
              <a:off x="1384673" y="2492804"/>
              <a:ext cx="105821" cy="105821"/>
            </a:xfrm>
            <a:custGeom>
              <a:avLst/>
              <a:gdLst/>
              <a:ahLst/>
              <a:cxnLst/>
              <a:rect l="l" t="t" r="r" b="b"/>
              <a:pathLst>
                <a:path w="2660" h="2660" extrusionOk="0">
                  <a:moveTo>
                    <a:pt x="2659" y="1331"/>
                  </a:moveTo>
                  <a:cubicBezTo>
                    <a:pt x="2659" y="2065"/>
                    <a:pt x="2063" y="2659"/>
                    <a:pt x="1329" y="2659"/>
                  </a:cubicBezTo>
                  <a:cubicBezTo>
                    <a:pt x="595" y="2659"/>
                    <a:pt x="1" y="2063"/>
                    <a:pt x="1" y="1331"/>
                  </a:cubicBezTo>
                  <a:cubicBezTo>
                    <a:pt x="1" y="595"/>
                    <a:pt x="596" y="1"/>
                    <a:pt x="1329" y="1"/>
                  </a:cubicBezTo>
                  <a:cubicBezTo>
                    <a:pt x="2064" y="1"/>
                    <a:pt x="2659" y="597"/>
                    <a:pt x="2659" y="13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4"/>
            <p:cNvSpPr/>
            <p:nvPr/>
          </p:nvSpPr>
          <p:spPr>
            <a:xfrm>
              <a:off x="520478" y="3475308"/>
              <a:ext cx="655775" cy="1205887"/>
            </a:xfrm>
            <a:custGeom>
              <a:avLst/>
              <a:gdLst/>
              <a:ahLst/>
              <a:cxnLst/>
              <a:rect l="l" t="t" r="r" b="b"/>
              <a:pathLst>
                <a:path w="16484" h="30312" extrusionOk="0">
                  <a:moveTo>
                    <a:pt x="16484" y="15118"/>
                  </a:moveTo>
                  <a:cubicBezTo>
                    <a:pt x="16484" y="10755"/>
                    <a:pt x="13094" y="7186"/>
                    <a:pt x="8804" y="6897"/>
                  </a:cubicBezTo>
                  <a:lnTo>
                    <a:pt x="8242" y="1"/>
                  </a:lnTo>
                  <a:lnTo>
                    <a:pt x="7680" y="6897"/>
                  </a:lnTo>
                  <a:cubicBezTo>
                    <a:pt x="3392" y="7186"/>
                    <a:pt x="1" y="10756"/>
                    <a:pt x="1" y="15118"/>
                  </a:cubicBezTo>
                  <a:cubicBezTo>
                    <a:pt x="1" y="19478"/>
                    <a:pt x="3387" y="23046"/>
                    <a:pt x="7674" y="23339"/>
                  </a:cubicBezTo>
                  <a:lnTo>
                    <a:pt x="8242" y="30312"/>
                  </a:lnTo>
                  <a:lnTo>
                    <a:pt x="8810" y="23339"/>
                  </a:lnTo>
                  <a:cubicBezTo>
                    <a:pt x="13097" y="23046"/>
                    <a:pt x="16484" y="19478"/>
                    <a:pt x="16484" y="1511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4"/>
            <p:cNvSpPr/>
            <p:nvPr/>
          </p:nvSpPr>
          <p:spPr>
            <a:xfrm>
              <a:off x="520438" y="4028578"/>
              <a:ext cx="655854" cy="96274"/>
            </a:xfrm>
            <a:custGeom>
              <a:avLst/>
              <a:gdLst/>
              <a:ahLst/>
              <a:cxnLst/>
              <a:rect l="l" t="t" r="r" b="b"/>
              <a:pathLst>
                <a:path w="16486" h="2420" extrusionOk="0">
                  <a:moveTo>
                    <a:pt x="1" y="1210"/>
                  </a:moveTo>
                  <a:cubicBezTo>
                    <a:pt x="1" y="1621"/>
                    <a:pt x="32" y="2024"/>
                    <a:pt x="90" y="2420"/>
                  </a:cubicBezTo>
                  <a:lnTo>
                    <a:pt x="16396" y="2420"/>
                  </a:lnTo>
                  <a:cubicBezTo>
                    <a:pt x="16455" y="2024"/>
                    <a:pt x="16486" y="1621"/>
                    <a:pt x="16486" y="1210"/>
                  </a:cubicBezTo>
                  <a:cubicBezTo>
                    <a:pt x="16486" y="799"/>
                    <a:pt x="16455" y="396"/>
                    <a:pt x="16396" y="1"/>
                  </a:cubicBezTo>
                  <a:lnTo>
                    <a:pt x="90" y="1"/>
                  </a:lnTo>
                  <a:cubicBezTo>
                    <a:pt x="32" y="394"/>
                    <a:pt x="1" y="799"/>
                    <a:pt x="1" y="121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4"/>
            <p:cNvSpPr/>
            <p:nvPr/>
          </p:nvSpPr>
          <p:spPr>
            <a:xfrm>
              <a:off x="-4509548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4"/>
            <p:cNvSpPr/>
            <p:nvPr/>
          </p:nvSpPr>
          <p:spPr>
            <a:xfrm>
              <a:off x="-1564" y="2526896"/>
              <a:ext cx="32900" cy="624506"/>
            </a:xfrm>
            <a:custGeom>
              <a:avLst/>
              <a:gdLst/>
              <a:ahLst/>
              <a:cxnLst/>
              <a:rect l="l" t="t" r="r" b="b"/>
              <a:pathLst>
                <a:path w="827" h="15698" extrusionOk="0">
                  <a:moveTo>
                    <a:pt x="826" y="15698"/>
                  </a:moveTo>
                  <a:lnTo>
                    <a:pt x="0" y="15698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4"/>
            <p:cNvSpPr/>
            <p:nvPr/>
          </p:nvSpPr>
          <p:spPr>
            <a:xfrm>
              <a:off x="-330033" y="3065606"/>
              <a:ext cx="689948" cy="1679657"/>
            </a:xfrm>
            <a:custGeom>
              <a:avLst/>
              <a:gdLst/>
              <a:ahLst/>
              <a:cxnLst/>
              <a:rect l="l" t="t" r="r" b="b"/>
              <a:pathLst>
                <a:path w="17343" h="42221" extrusionOk="0">
                  <a:moveTo>
                    <a:pt x="14862" y="10541"/>
                  </a:moveTo>
                  <a:lnTo>
                    <a:pt x="14862" y="1"/>
                  </a:lnTo>
                  <a:lnTo>
                    <a:pt x="2480" y="1"/>
                  </a:lnTo>
                  <a:lnTo>
                    <a:pt x="2480" y="10541"/>
                  </a:lnTo>
                  <a:lnTo>
                    <a:pt x="0" y="10541"/>
                  </a:lnTo>
                  <a:lnTo>
                    <a:pt x="0" y="42220"/>
                  </a:lnTo>
                  <a:lnTo>
                    <a:pt x="17343" y="42220"/>
                  </a:lnTo>
                  <a:lnTo>
                    <a:pt x="17343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4"/>
            <p:cNvSpPr/>
            <p:nvPr/>
          </p:nvSpPr>
          <p:spPr>
            <a:xfrm>
              <a:off x="-101572" y="2680012"/>
              <a:ext cx="233006" cy="232966"/>
            </a:xfrm>
            <a:custGeom>
              <a:avLst/>
              <a:gdLst/>
              <a:ahLst/>
              <a:cxnLst/>
              <a:rect l="l" t="t" r="r" b="b"/>
              <a:pathLst>
                <a:path w="5857" h="5856" extrusionOk="0">
                  <a:moveTo>
                    <a:pt x="5856" y="2928"/>
                  </a:moveTo>
                  <a:cubicBezTo>
                    <a:pt x="5856" y="4545"/>
                    <a:pt x="4545" y="5856"/>
                    <a:pt x="2928" y="5856"/>
                  </a:cubicBezTo>
                  <a:cubicBezTo>
                    <a:pt x="1312" y="5856"/>
                    <a:pt x="1" y="4545"/>
                    <a:pt x="1" y="2928"/>
                  </a:cubicBezTo>
                  <a:cubicBezTo>
                    <a:pt x="1" y="1312"/>
                    <a:pt x="1312" y="1"/>
                    <a:pt x="2928" y="1"/>
                  </a:cubicBezTo>
                  <a:cubicBezTo>
                    <a:pt x="4545" y="1"/>
                    <a:pt x="5856" y="1312"/>
                    <a:pt x="5856" y="29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4"/>
            <p:cNvSpPr/>
            <p:nvPr/>
          </p:nvSpPr>
          <p:spPr>
            <a:xfrm>
              <a:off x="-290371" y="3173810"/>
              <a:ext cx="610542" cy="997307"/>
            </a:xfrm>
            <a:custGeom>
              <a:avLst/>
              <a:gdLst/>
              <a:ahLst/>
              <a:cxnLst/>
              <a:rect l="l" t="t" r="r" b="b"/>
              <a:pathLst>
                <a:path w="15347" h="25069" extrusionOk="0">
                  <a:moveTo>
                    <a:pt x="12465" y="732"/>
                  </a:moveTo>
                  <a:lnTo>
                    <a:pt x="2883" y="732"/>
                  </a:lnTo>
                  <a:lnTo>
                    <a:pt x="2883" y="1"/>
                  </a:lnTo>
                  <a:lnTo>
                    <a:pt x="12465" y="1"/>
                  </a:lnTo>
                  <a:close/>
                  <a:moveTo>
                    <a:pt x="12465" y="1587"/>
                  </a:moveTo>
                  <a:lnTo>
                    <a:pt x="2883" y="1587"/>
                  </a:lnTo>
                  <a:lnTo>
                    <a:pt x="2883" y="2319"/>
                  </a:lnTo>
                  <a:lnTo>
                    <a:pt x="12465" y="2319"/>
                  </a:lnTo>
                  <a:close/>
                  <a:moveTo>
                    <a:pt x="12465" y="3175"/>
                  </a:moveTo>
                  <a:lnTo>
                    <a:pt x="2883" y="3175"/>
                  </a:lnTo>
                  <a:lnTo>
                    <a:pt x="2883" y="3907"/>
                  </a:lnTo>
                  <a:lnTo>
                    <a:pt x="12465" y="3907"/>
                  </a:lnTo>
                  <a:close/>
                  <a:moveTo>
                    <a:pt x="12465" y="4763"/>
                  </a:moveTo>
                  <a:lnTo>
                    <a:pt x="2883" y="4763"/>
                  </a:lnTo>
                  <a:lnTo>
                    <a:pt x="2883" y="5495"/>
                  </a:lnTo>
                  <a:lnTo>
                    <a:pt x="12465" y="5495"/>
                  </a:lnTo>
                  <a:close/>
                  <a:moveTo>
                    <a:pt x="12465" y="6351"/>
                  </a:moveTo>
                  <a:lnTo>
                    <a:pt x="2883" y="6351"/>
                  </a:lnTo>
                  <a:lnTo>
                    <a:pt x="2883" y="7083"/>
                  </a:lnTo>
                  <a:lnTo>
                    <a:pt x="12465" y="7083"/>
                  </a:lnTo>
                  <a:close/>
                  <a:moveTo>
                    <a:pt x="12465" y="7939"/>
                  </a:moveTo>
                  <a:lnTo>
                    <a:pt x="2883" y="7939"/>
                  </a:lnTo>
                  <a:lnTo>
                    <a:pt x="2883" y="8671"/>
                  </a:lnTo>
                  <a:lnTo>
                    <a:pt x="12465" y="8671"/>
                  </a:lnTo>
                  <a:close/>
                  <a:moveTo>
                    <a:pt x="700" y="11771"/>
                  </a:moveTo>
                  <a:lnTo>
                    <a:pt x="1" y="11771"/>
                  </a:lnTo>
                  <a:lnTo>
                    <a:pt x="1" y="11037"/>
                  </a:lnTo>
                  <a:lnTo>
                    <a:pt x="700" y="11037"/>
                  </a:lnTo>
                  <a:close/>
                  <a:moveTo>
                    <a:pt x="5887" y="11037"/>
                  </a:moveTo>
                  <a:lnTo>
                    <a:pt x="1103" y="11037"/>
                  </a:lnTo>
                  <a:lnTo>
                    <a:pt x="1103" y="11770"/>
                  </a:lnTo>
                  <a:lnTo>
                    <a:pt x="5887" y="11770"/>
                  </a:lnTo>
                  <a:close/>
                  <a:moveTo>
                    <a:pt x="7145" y="11037"/>
                  </a:moveTo>
                  <a:lnTo>
                    <a:pt x="6265" y="11037"/>
                  </a:lnTo>
                  <a:lnTo>
                    <a:pt x="6265" y="11770"/>
                  </a:lnTo>
                  <a:lnTo>
                    <a:pt x="7145" y="11770"/>
                  </a:lnTo>
                  <a:close/>
                  <a:moveTo>
                    <a:pt x="8185" y="11037"/>
                  </a:moveTo>
                  <a:lnTo>
                    <a:pt x="7486" y="11037"/>
                  </a:lnTo>
                  <a:lnTo>
                    <a:pt x="7486" y="11770"/>
                  </a:lnTo>
                  <a:lnTo>
                    <a:pt x="8185" y="11770"/>
                  </a:lnTo>
                  <a:close/>
                  <a:moveTo>
                    <a:pt x="9147" y="11037"/>
                  </a:moveTo>
                  <a:lnTo>
                    <a:pt x="8446" y="11037"/>
                  </a:lnTo>
                  <a:lnTo>
                    <a:pt x="8446" y="11770"/>
                  </a:lnTo>
                  <a:lnTo>
                    <a:pt x="9147" y="11770"/>
                  </a:lnTo>
                  <a:close/>
                  <a:moveTo>
                    <a:pt x="15347" y="11037"/>
                  </a:moveTo>
                  <a:lnTo>
                    <a:pt x="9407" y="11037"/>
                  </a:lnTo>
                  <a:lnTo>
                    <a:pt x="9407" y="11770"/>
                  </a:lnTo>
                  <a:lnTo>
                    <a:pt x="15347" y="11770"/>
                  </a:lnTo>
                  <a:close/>
                  <a:moveTo>
                    <a:pt x="14647" y="13674"/>
                  </a:moveTo>
                  <a:lnTo>
                    <a:pt x="15347" y="13674"/>
                  </a:lnTo>
                  <a:lnTo>
                    <a:pt x="15347" y="14406"/>
                  </a:lnTo>
                  <a:lnTo>
                    <a:pt x="14647" y="14406"/>
                  </a:lnTo>
                  <a:close/>
                  <a:moveTo>
                    <a:pt x="9461" y="14406"/>
                  </a:moveTo>
                  <a:lnTo>
                    <a:pt x="14246" y="14406"/>
                  </a:lnTo>
                  <a:lnTo>
                    <a:pt x="14246" y="13674"/>
                  </a:lnTo>
                  <a:lnTo>
                    <a:pt x="9461" y="13674"/>
                  </a:lnTo>
                  <a:close/>
                  <a:moveTo>
                    <a:pt x="8202" y="14406"/>
                  </a:moveTo>
                  <a:lnTo>
                    <a:pt x="9083" y="14406"/>
                  </a:lnTo>
                  <a:lnTo>
                    <a:pt x="9083" y="13674"/>
                  </a:lnTo>
                  <a:lnTo>
                    <a:pt x="8202" y="13674"/>
                  </a:lnTo>
                  <a:close/>
                  <a:moveTo>
                    <a:pt x="7161" y="14406"/>
                  </a:moveTo>
                  <a:lnTo>
                    <a:pt x="7862" y="14406"/>
                  </a:lnTo>
                  <a:lnTo>
                    <a:pt x="7862" y="13674"/>
                  </a:lnTo>
                  <a:lnTo>
                    <a:pt x="7161" y="13674"/>
                  </a:lnTo>
                  <a:close/>
                  <a:moveTo>
                    <a:pt x="6202" y="14406"/>
                  </a:moveTo>
                  <a:lnTo>
                    <a:pt x="6901" y="14406"/>
                  </a:lnTo>
                  <a:lnTo>
                    <a:pt x="6901" y="13674"/>
                  </a:lnTo>
                  <a:lnTo>
                    <a:pt x="6202" y="13674"/>
                  </a:lnTo>
                  <a:close/>
                  <a:moveTo>
                    <a:pt x="2" y="14406"/>
                  </a:moveTo>
                  <a:lnTo>
                    <a:pt x="5942" y="14406"/>
                  </a:lnTo>
                  <a:lnTo>
                    <a:pt x="5942" y="13674"/>
                  </a:lnTo>
                  <a:lnTo>
                    <a:pt x="2" y="13674"/>
                  </a:lnTo>
                  <a:close/>
                  <a:moveTo>
                    <a:pt x="14647" y="15065"/>
                  </a:moveTo>
                  <a:lnTo>
                    <a:pt x="15347" y="15065"/>
                  </a:lnTo>
                  <a:lnTo>
                    <a:pt x="15347" y="15797"/>
                  </a:lnTo>
                  <a:lnTo>
                    <a:pt x="14647" y="15797"/>
                  </a:lnTo>
                  <a:close/>
                  <a:moveTo>
                    <a:pt x="9461" y="15798"/>
                  </a:moveTo>
                  <a:lnTo>
                    <a:pt x="14246" y="15798"/>
                  </a:lnTo>
                  <a:lnTo>
                    <a:pt x="14246" y="15067"/>
                  </a:lnTo>
                  <a:lnTo>
                    <a:pt x="9461" y="15067"/>
                  </a:lnTo>
                  <a:close/>
                  <a:moveTo>
                    <a:pt x="8202" y="15798"/>
                  </a:moveTo>
                  <a:lnTo>
                    <a:pt x="9083" y="15798"/>
                  </a:lnTo>
                  <a:lnTo>
                    <a:pt x="9083" y="15067"/>
                  </a:lnTo>
                  <a:lnTo>
                    <a:pt x="8202" y="15067"/>
                  </a:lnTo>
                  <a:close/>
                  <a:moveTo>
                    <a:pt x="7161" y="15798"/>
                  </a:moveTo>
                  <a:lnTo>
                    <a:pt x="7862" y="15798"/>
                  </a:lnTo>
                  <a:lnTo>
                    <a:pt x="7862" y="15067"/>
                  </a:lnTo>
                  <a:lnTo>
                    <a:pt x="7161" y="15067"/>
                  </a:lnTo>
                  <a:close/>
                  <a:moveTo>
                    <a:pt x="6202" y="15798"/>
                  </a:moveTo>
                  <a:lnTo>
                    <a:pt x="6901" y="15798"/>
                  </a:lnTo>
                  <a:lnTo>
                    <a:pt x="6901" y="15067"/>
                  </a:lnTo>
                  <a:lnTo>
                    <a:pt x="6202" y="15067"/>
                  </a:lnTo>
                  <a:close/>
                  <a:moveTo>
                    <a:pt x="2" y="15798"/>
                  </a:moveTo>
                  <a:lnTo>
                    <a:pt x="5942" y="15798"/>
                  </a:lnTo>
                  <a:lnTo>
                    <a:pt x="5942" y="15067"/>
                  </a:lnTo>
                  <a:lnTo>
                    <a:pt x="2" y="15067"/>
                  </a:lnTo>
                  <a:close/>
                  <a:moveTo>
                    <a:pt x="14647" y="16280"/>
                  </a:moveTo>
                  <a:lnTo>
                    <a:pt x="15347" y="16280"/>
                  </a:lnTo>
                  <a:lnTo>
                    <a:pt x="15347" y="17012"/>
                  </a:lnTo>
                  <a:lnTo>
                    <a:pt x="14647" y="17012"/>
                  </a:lnTo>
                  <a:close/>
                  <a:moveTo>
                    <a:pt x="9461" y="17012"/>
                  </a:moveTo>
                  <a:lnTo>
                    <a:pt x="14246" y="17012"/>
                  </a:lnTo>
                  <a:lnTo>
                    <a:pt x="14246" y="16280"/>
                  </a:lnTo>
                  <a:lnTo>
                    <a:pt x="9461" y="16280"/>
                  </a:lnTo>
                  <a:close/>
                  <a:moveTo>
                    <a:pt x="8202" y="17012"/>
                  </a:moveTo>
                  <a:lnTo>
                    <a:pt x="9083" y="17012"/>
                  </a:lnTo>
                  <a:lnTo>
                    <a:pt x="9083" y="16280"/>
                  </a:lnTo>
                  <a:lnTo>
                    <a:pt x="8202" y="16280"/>
                  </a:lnTo>
                  <a:close/>
                  <a:moveTo>
                    <a:pt x="5178" y="17012"/>
                  </a:moveTo>
                  <a:lnTo>
                    <a:pt x="5877" y="17012"/>
                  </a:lnTo>
                  <a:lnTo>
                    <a:pt x="5877" y="16280"/>
                  </a:lnTo>
                  <a:lnTo>
                    <a:pt x="5178" y="16280"/>
                  </a:lnTo>
                  <a:close/>
                  <a:moveTo>
                    <a:pt x="4217" y="17012"/>
                  </a:moveTo>
                  <a:lnTo>
                    <a:pt x="4917" y="17012"/>
                  </a:lnTo>
                  <a:lnTo>
                    <a:pt x="4917" y="16280"/>
                  </a:lnTo>
                  <a:lnTo>
                    <a:pt x="4217" y="16280"/>
                  </a:lnTo>
                  <a:close/>
                  <a:moveTo>
                    <a:pt x="2" y="17012"/>
                  </a:moveTo>
                  <a:lnTo>
                    <a:pt x="3146" y="17012"/>
                  </a:lnTo>
                  <a:lnTo>
                    <a:pt x="3146" y="16280"/>
                  </a:lnTo>
                  <a:lnTo>
                    <a:pt x="2" y="16280"/>
                  </a:lnTo>
                  <a:close/>
                  <a:moveTo>
                    <a:pt x="9147" y="10341"/>
                  </a:moveTo>
                  <a:lnTo>
                    <a:pt x="2" y="10341"/>
                  </a:lnTo>
                  <a:lnTo>
                    <a:pt x="2" y="9610"/>
                  </a:lnTo>
                  <a:lnTo>
                    <a:pt x="9147" y="9610"/>
                  </a:lnTo>
                  <a:close/>
                  <a:moveTo>
                    <a:pt x="10391" y="9610"/>
                  </a:moveTo>
                  <a:lnTo>
                    <a:pt x="9692" y="9610"/>
                  </a:lnTo>
                  <a:lnTo>
                    <a:pt x="9692" y="10341"/>
                  </a:lnTo>
                  <a:lnTo>
                    <a:pt x="10391" y="10341"/>
                  </a:lnTo>
                  <a:close/>
                  <a:moveTo>
                    <a:pt x="11477" y="9610"/>
                  </a:moveTo>
                  <a:lnTo>
                    <a:pt x="10777" y="9610"/>
                  </a:lnTo>
                  <a:lnTo>
                    <a:pt x="10777" y="10341"/>
                  </a:lnTo>
                  <a:lnTo>
                    <a:pt x="11477" y="10341"/>
                  </a:lnTo>
                  <a:close/>
                  <a:moveTo>
                    <a:pt x="12561" y="9610"/>
                  </a:moveTo>
                  <a:lnTo>
                    <a:pt x="11862" y="9610"/>
                  </a:lnTo>
                  <a:lnTo>
                    <a:pt x="11862" y="10341"/>
                  </a:lnTo>
                  <a:lnTo>
                    <a:pt x="12561" y="10341"/>
                  </a:lnTo>
                  <a:close/>
                  <a:moveTo>
                    <a:pt x="3418" y="12403"/>
                  </a:moveTo>
                  <a:lnTo>
                    <a:pt x="12561" y="12403"/>
                  </a:lnTo>
                  <a:lnTo>
                    <a:pt x="12561" y="13135"/>
                  </a:lnTo>
                  <a:lnTo>
                    <a:pt x="3418" y="13135"/>
                  </a:lnTo>
                  <a:close/>
                  <a:moveTo>
                    <a:pt x="2171" y="13135"/>
                  </a:moveTo>
                  <a:lnTo>
                    <a:pt x="2872" y="13135"/>
                  </a:lnTo>
                  <a:lnTo>
                    <a:pt x="2872" y="12403"/>
                  </a:lnTo>
                  <a:lnTo>
                    <a:pt x="2171" y="12403"/>
                  </a:lnTo>
                  <a:close/>
                  <a:moveTo>
                    <a:pt x="1086" y="13135"/>
                  </a:moveTo>
                  <a:lnTo>
                    <a:pt x="1786" y="13135"/>
                  </a:lnTo>
                  <a:lnTo>
                    <a:pt x="1786" y="12403"/>
                  </a:lnTo>
                  <a:lnTo>
                    <a:pt x="1086" y="12403"/>
                  </a:lnTo>
                  <a:close/>
                  <a:moveTo>
                    <a:pt x="2" y="13135"/>
                  </a:moveTo>
                  <a:lnTo>
                    <a:pt x="701" y="13135"/>
                  </a:lnTo>
                  <a:lnTo>
                    <a:pt x="701" y="12403"/>
                  </a:lnTo>
                  <a:lnTo>
                    <a:pt x="2" y="12403"/>
                  </a:lnTo>
                  <a:close/>
                  <a:moveTo>
                    <a:pt x="14647" y="19094"/>
                  </a:moveTo>
                  <a:lnTo>
                    <a:pt x="15347" y="19094"/>
                  </a:lnTo>
                  <a:lnTo>
                    <a:pt x="15347" y="19826"/>
                  </a:lnTo>
                  <a:lnTo>
                    <a:pt x="14647" y="19826"/>
                  </a:lnTo>
                  <a:close/>
                  <a:moveTo>
                    <a:pt x="9461" y="19826"/>
                  </a:moveTo>
                  <a:lnTo>
                    <a:pt x="14246" y="19826"/>
                  </a:lnTo>
                  <a:lnTo>
                    <a:pt x="14246" y="19094"/>
                  </a:lnTo>
                  <a:lnTo>
                    <a:pt x="9461" y="19094"/>
                  </a:lnTo>
                  <a:close/>
                  <a:moveTo>
                    <a:pt x="8202" y="19826"/>
                  </a:moveTo>
                  <a:lnTo>
                    <a:pt x="9083" y="19826"/>
                  </a:lnTo>
                  <a:lnTo>
                    <a:pt x="9083" y="19094"/>
                  </a:lnTo>
                  <a:lnTo>
                    <a:pt x="8202" y="19094"/>
                  </a:lnTo>
                  <a:close/>
                  <a:moveTo>
                    <a:pt x="7161" y="19826"/>
                  </a:moveTo>
                  <a:lnTo>
                    <a:pt x="7862" y="19826"/>
                  </a:lnTo>
                  <a:lnTo>
                    <a:pt x="7862" y="19094"/>
                  </a:lnTo>
                  <a:lnTo>
                    <a:pt x="7161" y="19094"/>
                  </a:lnTo>
                  <a:close/>
                  <a:moveTo>
                    <a:pt x="6202" y="19826"/>
                  </a:moveTo>
                  <a:lnTo>
                    <a:pt x="6901" y="19826"/>
                  </a:lnTo>
                  <a:lnTo>
                    <a:pt x="6901" y="19094"/>
                  </a:lnTo>
                  <a:lnTo>
                    <a:pt x="6202" y="19094"/>
                  </a:lnTo>
                  <a:close/>
                  <a:moveTo>
                    <a:pt x="2" y="19826"/>
                  </a:moveTo>
                  <a:lnTo>
                    <a:pt x="5942" y="19826"/>
                  </a:lnTo>
                  <a:lnTo>
                    <a:pt x="5942" y="19094"/>
                  </a:lnTo>
                  <a:lnTo>
                    <a:pt x="2" y="19094"/>
                  </a:lnTo>
                  <a:close/>
                  <a:moveTo>
                    <a:pt x="700" y="22462"/>
                  </a:moveTo>
                  <a:lnTo>
                    <a:pt x="1" y="22462"/>
                  </a:lnTo>
                  <a:lnTo>
                    <a:pt x="1" y="21731"/>
                  </a:lnTo>
                  <a:lnTo>
                    <a:pt x="700" y="21731"/>
                  </a:lnTo>
                  <a:close/>
                  <a:moveTo>
                    <a:pt x="5887" y="21729"/>
                  </a:moveTo>
                  <a:lnTo>
                    <a:pt x="1103" y="21729"/>
                  </a:lnTo>
                  <a:lnTo>
                    <a:pt x="1103" y="22461"/>
                  </a:lnTo>
                  <a:lnTo>
                    <a:pt x="5887" y="22461"/>
                  </a:lnTo>
                  <a:close/>
                  <a:moveTo>
                    <a:pt x="7145" y="21729"/>
                  </a:moveTo>
                  <a:lnTo>
                    <a:pt x="6265" y="21729"/>
                  </a:lnTo>
                  <a:lnTo>
                    <a:pt x="6265" y="22461"/>
                  </a:lnTo>
                  <a:lnTo>
                    <a:pt x="7145" y="22461"/>
                  </a:lnTo>
                  <a:close/>
                  <a:moveTo>
                    <a:pt x="8185" y="21729"/>
                  </a:moveTo>
                  <a:lnTo>
                    <a:pt x="7486" y="21729"/>
                  </a:lnTo>
                  <a:lnTo>
                    <a:pt x="7486" y="22461"/>
                  </a:lnTo>
                  <a:lnTo>
                    <a:pt x="8185" y="22461"/>
                  </a:lnTo>
                  <a:close/>
                  <a:moveTo>
                    <a:pt x="9147" y="21729"/>
                  </a:moveTo>
                  <a:lnTo>
                    <a:pt x="8446" y="21729"/>
                  </a:lnTo>
                  <a:lnTo>
                    <a:pt x="8446" y="22461"/>
                  </a:lnTo>
                  <a:lnTo>
                    <a:pt x="9147" y="22461"/>
                  </a:lnTo>
                  <a:close/>
                  <a:moveTo>
                    <a:pt x="15347" y="21729"/>
                  </a:moveTo>
                  <a:lnTo>
                    <a:pt x="9407" y="21729"/>
                  </a:lnTo>
                  <a:lnTo>
                    <a:pt x="9407" y="22461"/>
                  </a:lnTo>
                  <a:lnTo>
                    <a:pt x="15347" y="22461"/>
                  </a:lnTo>
                  <a:close/>
                  <a:moveTo>
                    <a:pt x="700" y="23855"/>
                  </a:moveTo>
                  <a:lnTo>
                    <a:pt x="1" y="23855"/>
                  </a:lnTo>
                  <a:lnTo>
                    <a:pt x="1" y="23122"/>
                  </a:lnTo>
                  <a:lnTo>
                    <a:pt x="700" y="23122"/>
                  </a:lnTo>
                  <a:close/>
                  <a:moveTo>
                    <a:pt x="5887" y="23122"/>
                  </a:moveTo>
                  <a:lnTo>
                    <a:pt x="1103" y="23122"/>
                  </a:lnTo>
                  <a:lnTo>
                    <a:pt x="1103" y="23855"/>
                  </a:lnTo>
                  <a:lnTo>
                    <a:pt x="5887" y="23855"/>
                  </a:lnTo>
                  <a:close/>
                  <a:moveTo>
                    <a:pt x="7145" y="23122"/>
                  </a:moveTo>
                  <a:lnTo>
                    <a:pt x="6265" y="23122"/>
                  </a:lnTo>
                  <a:lnTo>
                    <a:pt x="6265" y="23855"/>
                  </a:lnTo>
                  <a:lnTo>
                    <a:pt x="7145" y="23855"/>
                  </a:lnTo>
                  <a:close/>
                  <a:moveTo>
                    <a:pt x="8185" y="23122"/>
                  </a:moveTo>
                  <a:lnTo>
                    <a:pt x="7486" y="23122"/>
                  </a:lnTo>
                  <a:lnTo>
                    <a:pt x="7486" y="23855"/>
                  </a:lnTo>
                  <a:lnTo>
                    <a:pt x="8185" y="23855"/>
                  </a:lnTo>
                  <a:close/>
                  <a:moveTo>
                    <a:pt x="9147" y="23122"/>
                  </a:moveTo>
                  <a:lnTo>
                    <a:pt x="8446" y="23122"/>
                  </a:lnTo>
                  <a:lnTo>
                    <a:pt x="8446" y="23855"/>
                  </a:lnTo>
                  <a:lnTo>
                    <a:pt x="9147" y="23855"/>
                  </a:lnTo>
                  <a:close/>
                  <a:moveTo>
                    <a:pt x="15347" y="23122"/>
                  </a:moveTo>
                  <a:lnTo>
                    <a:pt x="9407" y="23122"/>
                  </a:lnTo>
                  <a:lnTo>
                    <a:pt x="9407" y="23855"/>
                  </a:lnTo>
                  <a:lnTo>
                    <a:pt x="15347" y="23855"/>
                  </a:lnTo>
                  <a:close/>
                  <a:moveTo>
                    <a:pt x="700" y="25069"/>
                  </a:moveTo>
                  <a:lnTo>
                    <a:pt x="1" y="25069"/>
                  </a:lnTo>
                  <a:lnTo>
                    <a:pt x="1" y="24337"/>
                  </a:lnTo>
                  <a:lnTo>
                    <a:pt x="700" y="24337"/>
                  </a:lnTo>
                  <a:close/>
                  <a:moveTo>
                    <a:pt x="5887" y="24335"/>
                  </a:moveTo>
                  <a:lnTo>
                    <a:pt x="1103" y="24335"/>
                  </a:lnTo>
                  <a:lnTo>
                    <a:pt x="1103" y="25068"/>
                  </a:lnTo>
                  <a:lnTo>
                    <a:pt x="5887" y="25068"/>
                  </a:lnTo>
                  <a:close/>
                  <a:moveTo>
                    <a:pt x="7145" y="24335"/>
                  </a:moveTo>
                  <a:lnTo>
                    <a:pt x="6265" y="24335"/>
                  </a:lnTo>
                  <a:lnTo>
                    <a:pt x="6265" y="25068"/>
                  </a:lnTo>
                  <a:lnTo>
                    <a:pt x="7145" y="25068"/>
                  </a:lnTo>
                  <a:close/>
                  <a:moveTo>
                    <a:pt x="10170" y="24335"/>
                  </a:moveTo>
                  <a:lnTo>
                    <a:pt x="9470" y="24335"/>
                  </a:lnTo>
                  <a:lnTo>
                    <a:pt x="9470" y="25068"/>
                  </a:lnTo>
                  <a:lnTo>
                    <a:pt x="10170" y="25068"/>
                  </a:lnTo>
                  <a:close/>
                  <a:moveTo>
                    <a:pt x="11130" y="24335"/>
                  </a:moveTo>
                  <a:lnTo>
                    <a:pt x="10431" y="24335"/>
                  </a:lnTo>
                  <a:lnTo>
                    <a:pt x="10431" y="25068"/>
                  </a:lnTo>
                  <a:lnTo>
                    <a:pt x="11130" y="25068"/>
                  </a:lnTo>
                  <a:close/>
                  <a:moveTo>
                    <a:pt x="15347" y="24335"/>
                  </a:moveTo>
                  <a:lnTo>
                    <a:pt x="12201" y="24335"/>
                  </a:lnTo>
                  <a:lnTo>
                    <a:pt x="12201" y="25068"/>
                  </a:lnTo>
                  <a:lnTo>
                    <a:pt x="15347" y="25068"/>
                  </a:lnTo>
                  <a:close/>
                  <a:moveTo>
                    <a:pt x="6202" y="17665"/>
                  </a:moveTo>
                  <a:lnTo>
                    <a:pt x="15347" y="17665"/>
                  </a:lnTo>
                  <a:lnTo>
                    <a:pt x="15347" y="18397"/>
                  </a:lnTo>
                  <a:lnTo>
                    <a:pt x="6202" y="18397"/>
                  </a:lnTo>
                  <a:close/>
                  <a:moveTo>
                    <a:pt x="4956" y="18398"/>
                  </a:moveTo>
                  <a:lnTo>
                    <a:pt x="5656" y="18398"/>
                  </a:lnTo>
                  <a:lnTo>
                    <a:pt x="5656" y="17666"/>
                  </a:lnTo>
                  <a:lnTo>
                    <a:pt x="4956" y="17666"/>
                  </a:lnTo>
                  <a:close/>
                  <a:moveTo>
                    <a:pt x="3871" y="18398"/>
                  </a:moveTo>
                  <a:lnTo>
                    <a:pt x="4571" y="18398"/>
                  </a:lnTo>
                  <a:lnTo>
                    <a:pt x="4571" y="17666"/>
                  </a:lnTo>
                  <a:lnTo>
                    <a:pt x="3871" y="17666"/>
                  </a:lnTo>
                  <a:close/>
                  <a:moveTo>
                    <a:pt x="2786" y="18398"/>
                  </a:moveTo>
                  <a:lnTo>
                    <a:pt x="3486" y="18398"/>
                  </a:lnTo>
                  <a:lnTo>
                    <a:pt x="3486" y="17666"/>
                  </a:lnTo>
                  <a:lnTo>
                    <a:pt x="2786" y="17666"/>
                  </a:lnTo>
                  <a:close/>
                  <a:moveTo>
                    <a:pt x="11930" y="21192"/>
                  </a:moveTo>
                  <a:lnTo>
                    <a:pt x="2785" y="21192"/>
                  </a:lnTo>
                  <a:lnTo>
                    <a:pt x="2785" y="20460"/>
                  </a:lnTo>
                  <a:lnTo>
                    <a:pt x="11930" y="20460"/>
                  </a:lnTo>
                  <a:close/>
                  <a:moveTo>
                    <a:pt x="13175" y="20459"/>
                  </a:moveTo>
                  <a:lnTo>
                    <a:pt x="12476" y="20459"/>
                  </a:lnTo>
                  <a:lnTo>
                    <a:pt x="12476" y="21191"/>
                  </a:lnTo>
                  <a:lnTo>
                    <a:pt x="13175" y="21191"/>
                  </a:lnTo>
                  <a:close/>
                  <a:moveTo>
                    <a:pt x="14262" y="20459"/>
                  </a:moveTo>
                  <a:lnTo>
                    <a:pt x="13562" y="20459"/>
                  </a:lnTo>
                  <a:lnTo>
                    <a:pt x="13562" y="21191"/>
                  </a:lnTo>
                  <a:lnTo>
                    <a:pt x="14262" y="21191"/>
                  </a:lnTo>
                  <a:close/>
                  <a:moveTo>
                    <a:pt x="15347" y="20459"/>
                  </a:moveTo>
                  <a:lnTo>
                    <a:pt x="14647" y="20459"/>
                  </a:lnTo>
                  <a:lnTo>
                    <a:pt x="14647" y="21191"/>
                  </a:lnTo>
                  <a:lnTo>
                    <a:pt x="15347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4"/>
            <p:cNvSpPr/>
            <p:nvPr/>
          </p:nvSpPr>
          <p:spPr>
            <a:xfrm>
              <a:off x="14905" y="3086412"/>
              <a:ext cx="1666966" cy="1604587"/>
            </a:xfrm>
            <a:custGeom>
              <a:avLst/>
              <a:gdLst/>
              <a:ahLst/>
              <a:cxnLst/>
              <a:rect l="l" t="t" r="r" b="b"/>
              <a:pathLst>
                <a:path w="41902" h="40334" extrusionOk="0">
                  <a:moveTo>
                    <a:pt x="20951" y="0"/>
                  </a:moveTo>
                  <a:cubicBezTo>
                    <a:pt x="9377" y="0"/>
                    <a:pt x="0" y="17753"/>
                    <a:pt x="0" y="39646"/>
                  </a:cubicBezTo>
                  <a:cubicBezTo>
                    <a:pt x="0" y="39876"/>
                    <a:pt x="0" y="40105"/>
                    <a:pt x="6" y="40333"/>
                  </a:cubicBezTo>
                  <a:lnTo>
                    <a:pt x="9354" y="40333"/>
                  </a:lnTo>
                  <a:cubicBezTo>
                    <a:pt x="9349" y="40103"/>
                    <a:pt x="9349" y="39876"/>
                    <a:pt x="9349" y="39646"/>
                  </a:cubicBezTo>
                  <a:cubicBezTo>
                    <a:pt x="9349" y="23605"/>
                    <a:pt x="14545" y="10600"/>
                    <a:pt x="20951" y="10600"/>
                  </a:cubicBezTo>
                  <a:cubicBezTo>
                    <a:pt x="27359" y="10600"/>
                    <a:pt x="32547" y="23605"/>
                    <a:pt x="32547" y="39646"/>
                  </a:cubicBezTo>
                  <a:cubicBezTo>
                    <a:pt x="32547" y="39876"/>
                    <a:pt x="32547" y="40103"/>
                    <a:pt x="32542" y="40333"/>
                  </a:cubicBezTo>
                  <a:lnTo>
                    <a:pt x="41896" y="40333"/>
                  </a:lnTo>
                  <a:cubicBezTo>
                    <a:pt x="41901" y="40107"/>
                    <a:pt x="41901" y="39876"/>
                    <a:pt x="41901" y="39646"/>
                  </a:cubicBezTo>
                  <a:cubicBezTo>
                    <a:pt x="41901" y="17753"/>
                    <a:pt x="32519" y="0"/>
                    <a:pt x="2095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4"/>
            <p:cNvSpPr/>
            <p:nvPr/>
          </p:nvSpPr>
          <p:spPr>
            <a:xfrm>
              <a:off x="307214" y="3400719"/>
              <a:ext cx="1082362" cy="1290266"/>
            </a:xfrm>
            <a:custGeom>
              <a:avLst/>
              <a:gdLst/>
              <a:ahLst/>
              <a:cxnLst/>
              <a:rect l="l" t="t" r="r" b="b"/>
              <a:pathLst>
                <a:path w="27207" h="32433" extrusionOk="0">
                  <a:moveTo>
                    <a:pt x="13603" y="1"/>
                  </a:moveTo>
                  <a:cubicBezTo>
                    <a:pt x="6087" y="1"/>
                    <a:pt x="0" y="14213"/>
                    <a:pt x="0" y="31745"/>
                  </a:cubicBezTo>
                  <a:cubicBezTo>
                    <a:pt x="0" y="31975"/>
                    <a:pt x="0" y="32204"/>
                    <a:pt x="5" y="32432"/>
                  </a:cubicBezTo>
                  <a:lnTo>
                    <a:pt x="2006" y="32432"/>
                  </a:lnTo>
                  <a:cubicBezTo>
                    <a:pt x="2001" y="32202"/>
                    <a:pt x="2001" y="31975"/>
                    <a:pt x="2001" y="31745"/>
                  </a:cubicBezTo>
                  <a:cubicBezTo>
                    <a:pt x="2001" y="15704"/>
                    <a:pt x="7197" y="2699"/>
                    <a:pt x="13603" y="2699"/>
                  </a:cubicBezTo>
                  <a:cubicBezTo>
                    <a:pt x="20011" y="2699"/>
                    <a:pt x="25199" y="15704"/>
                    <a:pt x="25199" y="31745"/>
                  </a:cubicBezTo>
                  <a:cubicBezTo>
                    <a:pt x="25199" y="31975"/>
                    <a:pt x="25199" y="32202"/>
                    <a:pt x="25194" y="32432"/>
                  </a:cubicBezTo>
                  <a:lnTo>
                    <a:pt x="27201" y="32432"/>
                  </a:lnTo>
                  <a:cubicBezTo>
                    <a:pt x="27206" y="32206"/>
                    <a:pt x="27206" y="31975"/>
                    <a:pt x="27206" y="31745"/>
                  </a:cubicBezTo>
                  <a:cubicBezTo>
                    <a:pt x="27206" y="14215"/>
                    <a:pt x="21113" y="1"/>
                    <a:pt x="13603" y="1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4"/>
            <p:cNvSpPr/>
            <p:nvPr/>
          </p:nvSpPr>
          <p:spPr>
            <a:xfrm>
              <a:off x="414104" y="540009"/>
              <a:ext cx="89431" cy="1381010"/>
            </a:xfrm>
            <a:custGeom>
              <a:avLst/>
              <a:gdLst/>
              <a:ahLst/>
              <a:cxnLst/>
              <a:rect l="l" t="t" r="r" b="b"/>
              <a:pathLst>
                <a:path w="2248" h="34714" extrusionOk="0">
                  <a:moveTo>
                    <a:pt x="2247" y="34714"/>
                  </a:moveTo>
                  <a:lnTo>
                    <a:pt x="1" y="34714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4"/>
            <p:cNvSpPr/>
            <p:nvPr/>
          </p:nvSpPr>
          <p:spPr>
            <a:xfrm>
              <a:off x="-282813" y="2166364"/>
              <a:ext cx="1483410" cy="2477654"/>
            </a:xfrm>
            <a:custGeom>
              <a:avLst/>
              <a:gdLst/>
              <a:ahLst/>
              <a:cxnLst/>
              <a:rect l="l" t="t" r="r" b="b"/>
              <a:pathLst>
                <a:path w="37288" h="62280" extrusionOk="0">
                  <a:moveTo>
                    <a:pt x="37288" y="1"/>
                  </a:moveTo>
                  <a:cubicBezTo>
                    <a:pt x="21507" y="1"/>
                    <a:pt x="21025" y="33436"/>
                    <a:pt x="21025" y="62279"/>
                  </a:cubicBezTo>
                  <a:lnTo>
                    <a:pt x="16263" y="62279"/>
                  </a:lnTo>
                  <a:cubicBezTo>
                    <a:pt x="16263" y="33437"/>
                    <a:pt x="15781" y="1"/>
                    <a:pt x="0" y="1"/>
                  </a:cubicBezTo>
                  <a:lnTo>
                    <a:pt x="3728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4"/>
            <p:cNvSpPr/>
            <p:nvPr/>
          </p:nvSpPr>
          <p:spPr>
            <a:xfrm>
              <a:off x="-282853" y="1852931"/>
              <a:ext cx="1483450" cy="313486"/>
            </a:xfrm>
            <a:custGeom>
              <a:avLst/>
              <a:gdLst/>
              <a:ahLst/>
              <a:cxnLst/>
              <a:rect l="l" t="t" r="r" b="b"/>
              <a:pathLst>
                <a:path w="37289" h="7880" extrusionOk="0">
                  <a:moveTo>
                    <a:pt x="37289" y="7880"/>
                  </a:moveTo>
                  <a:cubicBezTo>
                    <a:pt x="37289" y="5295"/>
                    <a:pt x="31535" y="0"/>
                    <a:pt x="18644" y="0"/>
                  </a:cubicBezTo>
                  <a:cubicBezTo>
                    <a:pt x="5754" y="0"/>
                    <a:pt x="0" y="5348"/>
                    <a:pt x="0" y="788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4"/>
            <p:cNvSpPr/>
            <p:nvPr/>
          </p:nvSpPr>
          <p:spPr>
            <a:xfrm>
              <a:off x="153024" y="1066228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6"/>
                    <a:pt x="14564" y="11681"/>
                    <a:pt x="13122" y="13122"/>
                  </a:cubicBezTo>
                  <a:cubicBezTo>
                    <a:pt x="11681" y="14563"/>
                    <a:pt x="9726" y="15374"/>
                    <a:pt x="7687" y="15374"/>
                  </a:cubicBezTo>
                  <a:cubicBezTo>
                    <a:pt x="5648" y="15374"/>
                    <a:pt x="3693" y="14563"/>
                    <a:pt x="2252" y="13122"/>
                  </a:cubicBezTo>
                  <a:cubicBezTo>
                    <a:pt x="811" y="11681"/>
                    <a:pt x="0" y="9726"/>
                    <a:pt x="0" y="7687"/>
                  </a:cubicBezTo>
                  <a:cubicBezTo>
                    <a:pt x="0" y="5649"/>
                    <a:pt x="811" y="3694"/>
                    <a:pt x="2252" y="2251"/>
                  </a:cubicBezTo>
                  <a:cubicBezTo>
                    <a:pt x="3693" y="810"/>
                    <a:pt x="5648" y="1"/>
                    <a:pt x="7687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4" y="3694"/>
                    <a:pt x="15373" y="5649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4"/>
            <p:cNvSpPr/>
            <p:nvPr/>
          </p:nvSpPr>
          <p:spPr>
            <a:xfrm>
              <a:off x="153024" y="1327190"/>
              <a:ext cx="611616" cy="89710"/>
            </a:xfrm>
            <a:custGeom>
              <a:avLst/>
              <a:gdLst/>
              <a:ahLst/>
              <a:cxnLst/>
              <a:rect l="l" t="t" r="r" b="b"/>
              <a:pathLst>
                <a:path w="15374" h="2255" extrusionOk="0">
                  <a:moveTo>
                    <a:pt x="0" y="1127"/>
                  </a:moveTo>
                  <a:cubicBezTo>
                    <a:pt x="0" y="1511"/>
                    <a:pt x="30" y="1886"/>
                    <a:pt x="84" y="2255"/>
                  </a:cubicBezTo>
                  <a:lnTo>
                    <a:pt x="15290" y="2255"/>
                  </a:lnTo>
                  <a:cubicBezTo>
                    <a:pt x="15345" y="1886"/>
                    <a:pt x="15373" y="1510"/>
                    <a:pt x="15373" y="1127"/>
                  </a:cubicBezTo>
                  <a:cubicBezTo>
                    <a:pt x="15373" y="743"/>
                    <a:pt x="15345" y="367"/>
                    <a:pt x="15290" y="0"/>
                  </a:cubicBezTo>
                  <a:lnTo>
                    <a:pt x="84" y="0"/>
                  </a:lnTo>
                  <a:cubicBezTo>
                    <a:pt x="30" y="367"/>
                    <a:pt x="0" y="743"/>
                    <a:pt x="0" y="112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4"/>
            <p:cNvSpPr/>
            <p:nvPr/>
          </p:nvSpPr>
          <p:spPr>
            <a:xfrm>
              <a:off x="-176439" y="2059712"/>
              <a:ext cx="1236719" cy="66874"/>
            </a:xfrm>
            <a:custGeom>
              <a:avLst/>
              <a:gdLst/>
              <a:ahLst/>
              <a:cxnLst/>
              <a:rect l="l" t="t" r="r" b="b"/>
              <a:pathLst>
                <a:path w="31087" h="1681" extrusionOk="0">
                  <a:moveTo>
                    <a:pt x="1108" y="841"/>
                  </a:moveTo>
                  <a:cubicBezTo>
                    <a:pt x="1108" y="1305"/>
                    <a:pt x="861" y="1681"/>
                    <a:pt x="555" y="1681"/>
                  </a:cubicBezTo>
                  <a:cubicBezTo>
                    <a:pt x="249" y="1681"/>
                    <a:pt x="0" y="1305"/>
                    <a:pt x="0" y="841"/>
                  </a:cubicBezTo>
                  <a:cubicBezTo>
                    <a:pt x="0" y="377"/>
                    <a:pt x="249" y="0"/>
                    <a:pt x="555" y="0"/>
                  </a:cubicBezTo>
                  <a:cubicBezTo>
                    <a:pt x="861" y="0"/>
                    <a:pt x="1108" y="377"/>
                    <a:pt x="1108" y="841"/>
                  </a:cubicBezTo>
                  <a:close/>
                  <a:moveTo>
                    <a:pt x="3280" y="1681"/>
                  </a:moveTo>
                  <a:cubicBezTo>
                    <a:pt x="3585" y="1681"/>
                    <a:pt x="3833" y="1305"/>
                    <a:pt x="3833" y="841"/>
                  </a:cubicBezTo>
                  <a:cubicBezTo>
                    <a:pt x="3833" y="377"/>
                    <a:pt x="3585" y="0"/>
                    <a:pt x="3280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1"/>
                    <a:pt x="3280" y="1681"/>
                  </a:cubicBezTo>
                  <a:close/>
                  <a:moveTo>
                    <a:pt x="6006" y="1681"/>
                  </a:moveTo>
                  <a:cubicBezTo>
                    <a:pt x="6311" y="1681"/>
                    <a:pt x="6559" y="1305"/>
                    <a:pt x="6559" y="841"/>
                  </a:cubicBezTo>
                  <a:cubicBezTo>
                    <a:pt x="6559" y="377"/>
                    <a:pt x="6311" y="0"/>
                    <a:pt x="6006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1" y="1305"/>
                    <a:pt x="5699" y="1681"/>
                    <a:pt x="6006" y="1681"/>
                  </a:cubicBezTo>
                  <a:close/>
                  <a:moveTo>
                    <a:pt x="8730" y="1681"/>
                  </a:moveTo>
                  <a:cubicBezTo>
                    <a:pt x="9036" y="1681"/>
                    <a:pt x="9284" y="1305"/>
                    <a:pt x="9284" y="841"/>
                  </a:cubicBezTo>
                  <a:cubicBezTo>
                    <a:pt x="9284" y="377"/>
                    <a:pt x="9036" y="0"/>
                    <a:pt x="8730" y="0"/>
                  </a:cubicBezTo>
                  <a:cubicBezTo>
                    <a:pt x="8425" y="0"/>
                    <a:pt x="8176" y="376"/>
                    <a:pt x="8176" y="841"/>
                  </a:cubicBezTo>
                  <a:cubicBezTo>
                    <a:pt x="8176" y="1305"/>
                    <a:pt x="8425" y="1681"/>
                    <a:pt x="8730" y="1681"/>
                  </a:cubicBezTo>
                  <a:close/>
                  <a:moveTo>
                    <a:pt x="11456" y="1681"/>
                  </a:moveTo>
                  <a:cubicBezTo>
                    <a:pt x="11762" y="1681"/>
                    <a:pt x="12010" y="1305"/>
                    <a:pt x="12010" y="841"/>
                  </a:cubicBezTo>
                  <a:cubicBezTo>
                    <a:pt x="12010" y="377"/>
                    <a:pt x="11762" y="0"/>
                    <a:pt x="11456" y="0"/>
                  </a:cubicBezTo>
                  <a:cubicBezTo>
                    <a:pt x="11151" y="0"/>
                    <a:pt x="10902" y="376"/>
                    <a:pt x="10902" y="841"/>
                  </a:cubicBezTo>
                  <a:cubicBezTo>
                    <a:pt x="10901" y="1305"/>
                    <a:pt x="11149" y="1681"/>
                    <a:pt x="11456" y="1681"/>
                  </a:cubicBezTo>
                  <a:close/>
                  <a:moveTo>
                    <a:pt x="14181" y="1681"/>
                  </a:moveTo>
                  <a:cubicBezTo>
                    <a:pt x="14487" y="1681"/>
                    <a:pt x="14735" y="1305"/>
                    <a:pt x="14735" y="841"/>
                  </a:cubicBezTo>
                  <a:cubicBezTo>
                    <a:pt x="14735" y="377"/>
                    <a:pt x="14487" y="0"/>
                    <a:pt x="14181" y="0"/>
                  </a:cubicBezTo>
                  <a:cubicBezTo>
                    <a:pt x="13875" y="0"/>
                    <a:pt x="13627" y="376"/>
                    <a:pt x="13627" y="841"/>
                  </a:cubicBezTo>
                  <a:cubicBezTo>
                    <a:pt x="13627" y="1305"/>
                    <a:pt x="13875" y="1681"/>
                    <a:pt x="14181" y="1681"/>
                  </a:cubicBezTo>
                  <a:close/>
                  <a:moveTo>
                    <a:pt x="16906" y="1681"/>
                  </a:moveTo>
                  <a:cubicBezTo>
                    <a:pt x="17212" y="1681"/>
                    <a:pt x="17459" y="1305"/>
                    <a:pt x="17459" y="841"/>
                  </a:cubicBezTo>
                  <a:cubicBezTo>
                    <a:pt x="17459" y="377"/>
                    <a:pt x="17212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1"/>
                    <a:pt x="16906" y="1681"/>
                  </a:cubicBezTo>
                  <a:close/>
                  <a:moveTo>
                    <a:pt x="19632" y="1681"/>
                  </a:moveTo>
                  <a:cubicBezTo>
                    <a:pt x="19938" y="1681"/>
                    <a:pt x="20185" y="1305"/>
                    <a:pt x="20185" y="841"/>
                  </a:cubicBezTo>
                  <a:cubicBezTo>
                    <a:pt x="20185" y="377"/>
                    <a:pt x="19938" y="0"/>
                    <a:pt x="19632" y="0"/>
                  </a:cubicBezTo>
                  <a:cubicBezTo>
                    <a:pt x="19326" y="0"/>
                    <a:pt x="19077" y="376"/>
                    <a:pt x="19077" y="841"/>
                  </a:cubicBezTo>
                  <a:cubicBezTo>
                    <a:pt x="19077" y="1305"/>
                    <a:pt x="19325" y="1681"/>
                    <a:pt x="19632" y="1681"/>
                  </a:cubicBezTo>
                  <a:close/>
                  <a:moveTo>
                    <a:pt x="22357" y="1681"/>
                  </a:moveTo>
                  <a:cubicBezTo>
                    <a:pt x="22662" y="1681"/>
                    <a:pt x="22910" y="1305"/>
                    <a:pt x="22910" y="841"/>
                  </a:cubicBezTo>
                  <a:cubicBezTo>
                    <a:pt x="22910" y="377"/>
                    <a:pt x="22662" y="0"/>
                    <a:pt x="22357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51" y="1681"/>
                    <a:pt x="22357" y="1681"/>
                  </a:cubicBezTo>
                  <a:close/>
                  <a:moveTo>
                    <a:pt x="25081" y="1681"/>
                  </a:moveTo>
                  <a:cubicBezTo>
                    <a:pt x="25387" y="1681"/>
                    <a:pt x="25635" y="1305"/>
                    <a:pt x="25635" y="841"/>
                  </a:cubicBezTo>
                  <a:cubicBezTo>
                    <a:pt x="25635" y="377"/>
                    <a:pt x="25387" y="0"/>
                    <a:pt x="25081" y="0"/>
                  </a:cubicBezTo>
                  <a:cubicBezTo>
                    <a:pt x="24776" y="0"/>
                    <a:pt x="24527" y="376"/>
                    <a:pt x="24527" y="841"/>
                  </a:cubicBezTo>
                  <a:cubicBezTo>
                    <a:pt x="24527" y="1305"/>
                    <a:pt x="24776" y="1681"/>
                    <a:pt x="25081" y="1681"/>
                  </a:cubicBezTo>
                  <a:close/>
                  <a:moveTo>
                    <a:pt x="27807" y="1681"/>
                  </a:moveTo>
                  <a:cubicBezTo>
                    <a:pt x="28113" y="1681"/>
                    <a:pt x="28361" y="1305"/>
                    <a:pt x="28361" y="841"/>
                  </a:cubicBezTo>
                  <a:cubicBezTo>
                    <a:pt x="28361" y="377"/>
                    <a:pt x="28113" y="0"/>
                    <a:pt x="27807" y="0"/>
                  </a:cubicBezTo>
                  <a:cubicBezTo>
                    <a:pt x="27502" y="0"/>
                    <a:pt x="27253" y="376"/>
                    <a:pt x="27253" y="841"/>
                  </a:cubicBezTo>
                  <a:cubicBezTo>
                    <a:pt x="27253" y="1305"/>
                    <a:pt x="27500" y="1681"/>
                    <a:pt x="27807" y="1681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8" y="377"/>
                    <a:pt x="29978" y="841"/>
                  </a:cubicBezTo>
                  <a:cubicBezTo>
                    <a:pt x="29978" y="1305"/>
                    <a:pt x="30226" y="1681"/>
                    <a:pt x="30532" y="1681"/>
                  </a:cubicBezTo>
                  <a:cubicBezTo>
                    <a:pt x="30838" y="1681"/>
                    <a:pt x="31086" y="1305"/>
                    <a:pt x="31086" y="841"/>
                  </a:cubicBezTo>
                  <a:cubicBezTo>
                    <a:pt x="31086" y="377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9" name="Google Shape;7759;p34"/>
          <p:cNvSpPr txBox="1">
            <a:spLocks noGrp="1"/>
          </p:cNvSpPr>
          <p:nvPr>
            <p:ph type="title"/>
          </p:nvPr>
        </p:nvSpPr>
        <p:spPr>
          <a:xfrm>
            <a:off x="1628078" y="443221"/>
            <a:ext cx="5173710" cy="609308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behavioristik</a:t>
            </a:r>
            <a:b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dirty="0"/>
          </a:p>
        </p:txBody>
      </p:sp>
      <p:sp>
        <p:nvSpPr>
          <p:cNvPr id="7760" name="Google Shape;7760;p34"/>
          <p:cNvSpPr txBox="1">
            <a:spLocks noGrp="1"/>
          </p:cNvSpPr>
          <p:nvPr>
            <p:ph type="subTitle" idx="1"/>
          </p:nvPr>
        </p:nvSpPr>
        <p:spPr>
          <a:xfrm>
            <a:off x="1358906" y="1059971"/>
            <a:ext cx="6199158" cy="2677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Penerapan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behavioristik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tergantung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komponen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media,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fasilitas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Sugandi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2007:35).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belajar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behavioristik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cenderungmengarahkan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untuk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berfikir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belajar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behavioristik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pembentukan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untuk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target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sehingga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berkreasi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berimajinasi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dirty="0"/>
          </a:p>
        </p:txBody>
      </p:sp>
      <p:grpSp>
        <p:nvGrpSpPr>
          <p:cNvPr id="7765" name="Google Shape;7765;p34"/>
          <p:cNvGrpSpPr/>
          <p:nvPr/>
        </p:nvGrpSpPr>
        <p:grpSpPr>
          <a:xfrm>
            <a:off x="188040" y="494200"/>
            <a:ext cx="401594" cy="535470"/>
            <a:chOff x="1292750" y="1308663"/>
            <a:chExt cx="503251" cy="671015"/>
          </a:xfrm>
        </p:grpSpPr>
        <p:sp>
          <p:nvSpPr>
            <p:cNvPr id="7766" name="Google Shape;7766;p34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4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4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4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0" name="Google Shape;7770;p34"/>
          <p:cNvGrpSpPr/>
          <p:nvPr/>
        </p:nvGrpSpPr>
        <p:grpSpPr>
          <a:xfrm>
            <a:off x="5720050" y="4637450"/>
            <a:ext cx="471543" cy="353657"/>
            <a:chOff x="3865698" y="1114475"/>
            <a:chExt cx="590906" cy="443180"/>
          </a:xfrm>
        </p:grpSpPr>
        <p:sp>
          <p:nvSpPr>
            <p:cNvPr id="7771" name="Google Shape;7771;p34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4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4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4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4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4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4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9" name="Google Shape;7779;p34"/>
          <p:cNvGrpSpPr/>
          <p:nvPr/>
        </p:nvGrpSpPr>
        <p:grpSpPr>
          <a:xfrm>
            <a:off x="9012010" y="2228774"/>
            <a:ext cx="724903" cy="411176"/>
            <a:chOff x="3895173" y="4386297"/>
            <a:chExt cx="840467" cy="476725"/>
          </a:xfrm>
        </p:grpSpPr>
        <p:sp>
          <p:nvSpPr>
            <p:cNvPr id="7780" name="Google Shape;7780;p34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3" name="Google Shape;7783;p34"/>
          <p:cNvGrpSpPr/>
          <p:nvPr/>
        </p:nvGrpSpPr>
        <p:grpSpPr>
          <a:xfrm>
            <a:off x="2669996" y="4623381"/>
            <a:ext cx="447057" cy="429602"/>
            <a:chOff x="6217396" y="4482010"/>
            <a:chExt cx="518327" cy="498089"/>
          </a:xfrm>
        </p:grpSpPr>
        <p:sp>
          <p:nvSpPr>
            <p:cNvPr id="7784" name="Google Shape;7784;p34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6" name="Google Shape;7786;p34"/>
          <p:cNvGrpSpPr/>
          <p:nvPr/>
        </p:nvGrpSpPr>
        <p:grpSpPr>
          <a:xfrm>
            <a:off x="8641201" y="304810"/>
            <a:ext cx="197993" cy="393348"/>
            <a:chOff x="6837909" y="2010525"/>
            <a:chExt cx="187743" cy="375511"/>
          </a:xfrm>
        </p:grpSpPr>
        <p:sp>
          <p:nvSpPr>
            <p:cNvPr id="7787" name="Google Shape;7787;p34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884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2" name="Google Shape;7712;p34"/>
          <p:cNvGrpSpPr/>
          <p:nvPr/>
        </p:nvGrpSpPr>
        <p:grpSpPr>
          <a:xfrm>
            <a:off x="7559836" y="3067367"/>
            <a:ext cx="5852046" cy="3375902"/>
            <a:chOff x="7328992" y="1376359"/>
            <a:chExt cx="5852046" cy="3375902"/>
          </a:xfrm>
        </p:grpSpPr>
        <p:sp>
          <p:nvSpPr>
            <p:cNvPr id="7713" name="Google Shape;7713;p34"/>
            <p:cNvSpPr/>
            <p:nvPr/>
          </p:nvSpPr>
          <p:spPr>
            <a:xfrm>
              <a:off x="8927661" y="1376359"/>
              <a:ext cx="940816" cy="3290092"/>
            </a:xfrm>
            <a:custGeom>
              <a:avLst/>
              <a:gdLst/>
              <a:ahLst/>
              <a:cxnLst/>
              <a:rect l="l" t="t" r="r" b="b"/>
              <a:pathLst>
                <a:path w="23649" h="82702" extrusionOk="0">
                  <a:moveTo>
                    <a:pt x="0" y="3144"/>
                  </a:moveTo>
                  <a:lnTo>
                    <a:pt x="4434" y="3144"/>
                  </a:lnTo>
                  <a:lnTo>
                    <a:pt x="4434" y="12713"/>
                  </a:lnTo>
                  <a:lnTo>
                    <a:pt x="6757" y="12713"/>
                  </a:lnTo>
                  <a:lnTo>
                    <a:pt x="6757" y="3144"/>
                  </a:lnTo>
                  <a:lnTo>
                    <a:pt x="12141" y="6630"/>
                  </a:lnTo>
                  <a:lnTo>
                    <a:pt x="12141" y="16267"/>
                  </a:lnTo>
                  <a:lnTo>
                    <a:pt x="16048" y="16267"/>
                  </a:lnTo>
                  <a:lnTo>
                    <a:pt x="16048" y="0"/>
                  </a:lnTo>
                  <a:lnTo>
                    <a:pt x="23648" y="4921"/>
                  </a:lnTo>
                  <a:lnTo>
                    <a:pt x="23648" y="82701"/>
                  </a:lnTo>
                  <a:lnTo>
                    <a:pt x="0" y="8270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4"/>
            <p:cNvSpPr/>
            <p:nvPr/>
          </p:nvSpPr>
          <p:spPr>
            <a:xfrm>
              <a:off x="8976711" y="2065241"/>
              <a:ext cx="836387" cy="1348786"/>
            </a:xfrm>
            <a:custGeom>
              <a:avLst/>
              <a:gdLst/>
              <a:ahLst/>
              <a:cxnLst/>
              <a:rect l="l" t="t" r="r" b="b"/>
              <a:pathLst>
                <a:path w="21024" h="33904" extrusionOk="0">
                  <a:moveTo>
                    <a:pt x="959" y="2303"/>
                  </a:moveTo>
                  <a:lnTo>
                    <a:pt x="0" y="2303"/>
                  </a:lnTo>
                  <a:lnTo>
                    <a:pt x="0" y="1523"/>
                  </a:lnTo>
                  <a:lnTo>
                    <a:pt x="959" y="1523"/>
                  </a:lnTo>
                  <a:close/>
                  <a:moveTo>
                    <a:pt x="8064" y="1523"/>
                  </a:moveTo>
                  <a:lnTo>
                    <a:pt x="1508" y="1523"/>
                  </a:lnTo>
                  <a:lnTo>
                    <a:pt x="1508" y="2303"/>
                  </a:lnTo>
                  <a:lnTo>
                    <a:pt x="8064" y="2303"/>
                  </a:lnTo>
                  <a:close/>
                  <a:moveTo>
                    <a:pt x="9787" y="1523"/>
                  </a:moveTo>
                  <a:lnTo>
                    <a:pt x="8580" y="1523"/>
                  </a:lnTo>
                  <a:lnTo>
                    <a:pt x="8580" y="2303"/>
                  </a:lnTo>
                  <a:lnTo>
                    <a:pt x="9787" y="2303"/>
                  </a:lnTo>
                  <a:close/>
                  <a:moveTo>
                    <a:pt x="11212" y="1523"/>
                  </a:moveTo>
                  <a:lnTo>
                    <a:pt x="10254" y="1523"/>
                  </a:lnTo>
                  <a:lnTo>
                    <a:pt x="10254" y="2303"/>
                  </a:lnTo>
                  <a:lnTo>
                    <a:pt x="11212" y="2303"/>
                  </a:lnTo>
                  <a:close/>
                  <a:moveTo>
                    <a:pt x="12529" y="1523"/>
                  </a:moveTo>
                  <a:lnTo>
                    <a:pt x="11570" y="1523"/>
                  </a:lnTo>
                  <a:lnTo>
                    <a:pt x="11570" y="2303"/>
                  </a:lnTo>
                  <a:lnTo>
                    <a:pt x="12529" y="2303"/>
                  </a:lnTo>
                  <a:close/>
                  <a:moveTo>
                    <a:pt x="21023" y="1523"/>
                  </a:moveTo>
                  <a:lnTo>
                    <a:pt x="12886" y="1523"/>
                  </a:lnTo>
                  <a:lnTo>
                    <a:pt x="12886" y="2303"/>
                  </a:lnTo>
                  <a:lnTo>
                    <a:pt x="21023" y="2303"/>
                  </a:lnTo>
                  <a:close/>
                  <a:moveTo>
                    <a:pt x="20065" y="4330"/>
                  </a:moveTo>
                  <a:lnTo>
                    <a:pt x="21023" y="4330"/>
                  </a:lnTo>
                  <a:lnTo>
                    <a:pt x="21023" y="5111"/>
                  </a:lnTo>
                  <a:lnTo>
                    <a:pt x="20065" y="5111"/>
                  </a:lnTo>
                  <a:close/>
                  <a:moveTo>
                    <a:pt x="12959" y="5111"/>
                  </a:moveTo>
                  <a:lnTo>
                    <a:pt x="19515" y="5111"/>
                  </a:lnTo>
                  <a:lnTo>
                    <a:pt x="19515" y="4330"/>
                  </a:lnTo>
                  <a:lnTo>
                    <a:pt x="12959" y="4330"/>
                  </a:lnTo>
                  <a:close/>
                  <a:moveTo>
                    <a:pt x="11236" y="5111"/>
                  </a:moveTo>
                  <a:lnTo>
                    <a:pt x="12443" y="5111"/>
                  </a:lnTo>
                  <a:lnTo>
                    <a:pt x="12443" y="4330"/>
                  </a:lnTo>
                  <a:lnTo>
                    <a:pt x="11236" y="4330"/>
                  </a:lnTo>
                  <a:close/>
                  <a:moveTo>
                    <a:pt x="9811" y="5111"/>
                  </a:moveTo>
                  <a:lnTo>
                    <a:pt x="10769" y="5111"/>
                  </a:lnTo>
                  <a:lnTo>
                    <a:pt x="10769" y="4330"/>
                  </a:lnTo>
                  <a:lnTo>
                    <a:pt x="9811" y="4330"/>
                  </a:lnTo>
                  <a:close/>
                  <a:moveTo>
                    <a:pt x="8495" y="5111"/>
                  </a:moveTo>
                  <a:lnTo>
                    <a:pt x="9453" y="5111"/>
                  </a:lnTo>
                  <a:lnTo>
                    <a:pt x="9453" y="4330"/>
                  </a:lnTo>
                  <a:lnTo>
                    <a:pt x="8495" y="4330"/>
                  </a:lnTo>
                  <a:close/>
                  <a:moveTo>
                    <a:pt x="0" y="5111"/>
                  </a:moveTo>
                  <a:lnTo>
                    <a:pt x="8138" y="5111"/>
                  </a:lnTo>
                  <a:lnTo>
                    <a:pt x="8138" y="4330"/>
                  </a:lnTo>
                  <a:lnTo>
                    <a:pt x="0" y="4330"/>
                  </a:lnTo>
                  <a:close/>
                  <a:moveTo>
                    <a:pt x="20065" y="5813"/>
                  </a:moveTo>
                  <a:lnTo>
                    <a:pt x="21023" y="5813"/>
                  </a:lnTo>
                  <a:lnTo>
                    <a:pt x="21023" y="6593"/>
                  </a:lnTo>
                  <a:lnTo>
                    <a:pt x="20065" y="6593"/>
                  </a:lnTo>
                  <a:close/>
                  <a:moveTo>
                    <a:pt x="12959" y="6593"/>
                  </a:moveTo>
                  <a:lnTo>
                    <a:pt x="19515" y="6593"/>
                  </a:lnTo>
                  <a:lnTo>
                    <a:pt x="19515" y="5813"/>
                  </a:lnTo>
                  <a:lnTo>
                    <a:pt x="12959" y="5813"/>
                  </a:lnTo>
                  <a:close/>
                  <a:moveTo>
                    <a:pt x="11236" y="6593"/>
                  </a:moveTo>
                  <a:lnTo>
                    <a:pt x="12443" y="6593"/>
                  </a:lnTo>
                  <a:lnTo>
                    <a:pt x="12443" y="5813"/>
                  </a:lnTo>
                  <a:lnTo>
                    <a:pt x="11236" y="5813"/>
                  </a:lnTo>
                  <a:close/>
                  <a:moveTo>
                    <a:pt x="9811" y="6593"/>
                  </a:moveTo>
                  <a:lnTo>
                    <a:pt x="10769" y="6593"/>
                  </a:lnTo>
                  <a:lnTo>
                    <a:pt x="10769" y="5813"/>
                  </a:lnTo>
                  <a:lnTo>
                    <a:pt x="9811" y="5813"/>
                  </a:lnTo>
                  <a:close/>
                  <a:moveTo>
                    <a:pt x="8495" y="6593"/>
                  </a:moveTo>
                  <a:lnTo>
                    <a:pt x="9453" y="6593"/>
                  </a:lnTo>
                  <a:lnTo>
                    <a:pt x="9453" y="5813"/>
                  </a:lnTo>
                  <a:lnTo>
                    <a:pt x="8495" y="5813"/>
                  </a:lnTo>
                  <a:close/>
                  <a:moveTo>
                    <a:pt x="0" y="6593"/>
                  </a:moveTo>
                  <a:lnTo>
                    <a:pt x="8138" y="6593"/>
                  </a:lnTo>
                  <a:lnTo>
                    <a:pt x="8138" y="5813"/>
                  </a:lnTo>
                  <a:lnTo>
                    <a:pt x="0" y="5813"/>
                  </a:lnTo>
                  <a:close/>
                  <a:moveTo>
                    <a:pt x="20065" y="7106"/>
                  </a:moveTo>
                  <a:lnTo>
                    <a:pt x="21023" y="7106"/>
                  </a:lnTo>
                  <a:lnTo>
                    <a:pt x="21023" y="7887"/>
                  </a:lnTo>
                  <a:lnTo>
                    <a:pt x="20065" y="7887"/>
                  </a:lnTo>
                  <a:close/>
                  <a:moveTo>
                    <a:pt x="12959" y="7887"/>
                  </a:moveTo>
                  <a:lnTo>
                    <a:pt x="19515" y="7887"/>
                  </a:lnTo>
                  <a:lnTo>
                    <a:pt x="19515" y="7106"/>
                  </a:lnTo>
                  <a:lnTo>
                    <a:pt x="12959" y="7106"/>
                  </a:lnTo>
                  <a:close/>
                  <a:moveTo>
                    <a:pt x="11236" y="7887"/>
                  </a:moveTo>
                  <a:lnTo>
                    <a:pt x="12443" y="7887"/>
                  </a:lnTo>
                  <a:lnTo>
                    <a:pt x="12443" y="7106"/>
                  </a:lnTo>
                  <a:lnTo>
                    <a:pt x="11236" y="7106"/>
                  </a:lnTo>
                  <a:close/>
                  <a:moveTo>
                    <a:pt x="7092" y="7887"/>
                  </a:moveTo>
                  <a:lnTo>
                    <a:pt x="8052" y="7887"/>
                  </a:lnTo>
                  <a:lnTo>
                    <a:pt x="8052" y="7106"/>
                  </a:lnTo>
                  <a:lnTo>
                    <a:pt x="7092" y="7106"/>
                  </a:lnTo>
                  <a:close/>
                  <a:moveTo>
                    <a:pt x="5776" y="7887"/>
                  </a:moveTo>
                  <a:lnTo>
                    <a:pt x="6735" y="7887"/>
                  </a:lnTo>
                  <a:lnTo>
                    <a:pt x="6735" y="7106"/>
                  </a:lnTo>
                  <a:lnTo>
                    <a:pt x="5776" y="7106"/>
                  </a:lnTo>
                  <a:close/>
                  <a:moveTo>
                    <a:pt x="0" y="7887"/>
                  </a:moveTo>
                  <a:lnTo>
                    <a:pt x="4309" y="7887"/>
                  </a:lnTo>
                  <a:lnTo>
                    <a:pt x="4309" y="7106"/>
                  </a:lnTo>
                  <a:lnTo>
                    <a:pt x="0" y="7106"/>
                  </a:lnTo>
                  <a:close/>
                  <a:moveTo>
                    <a:pt x="12529" y="781"/>
                  </a:moveTo>
                  <a:lnTo>
                    <a:pt x="0" y="781"/>
                  </a:lnTo>
                  <a:lnTo>
                    <a:pt x="0" y="1"/>
                  </a:lnTo>
                  <a:lnTo>
                    <a:pt x="12529" y="1"/>
                  </a:lnTo>
                  <a:close/>
                  <a:moveTo>
                    <a:pt x="14235" y="1"/>
                  </a:moveTo>
                  <a:lnTo>
                    <a:pt x="13277" y="1"/>
                  </a:lnTo>
                  <a:lnTo>
                    <a:pt x="13277" y="781"/>
                  </a:lnTo>
                  <a:lnTo>
                    <a:pt x="14235" y="781"/>
                  </a:lnTo>
                  <a:close/>
                  <a:moveTo>
                    <a:pt x="15722" y="1"/>
                  </a:moveTo>
                  <a:lnTo>
                    <a:pt x="14764" y="1"/>
                  </a:lnTo>
                  <a:lnTo>
                    <a:pt x="14764" y="781"/>
                  </a:lnTo>
                  <a:lnTo>
                    <a:pt x="15722" y="781"/>
                  </a:lnTo>
                  <a:close/>
                  <a:moveTo>
                    <a:pt x="17209" y="1"/>
                  </a:moveTo>
                  <a:lnTo>
                    <a:pt x="16250" y="1"/>
                  </a:lnTo>
                  <a:lnTo>
                    <a:pt x="16250" y="781"/>
                  </a:lnTo>
                  <a:lnTo>
                    <a:pt x="17209" y="781"/>
                  </a:lnTo>
                  <a:close/>
                  <a:moveTo>
                    <a:pt x="4680" y="2977"/>
                  </a:moveTo>
                  <a:lnTo>
                    <a:pt x="17209" y="2977"/>
                  </a:lnTo>
                  <a:lnTo>
                    <a:pt x="17209" y="3757"/>
                  </a:lnTo>
                  <a:lnTo>
                    <a:pt x="4680" y="3757"/>
                  </a:lnTo>
                  <a:close/>
                  <a:moveTo>
                    <a:pt x="2974" y="3757"/>
                  </a:moveTo>
                  <a:lnTo>
                    <a:pt x="3932" y="3757"/>
                  </a:lnTo>
                  <a:lnTo>
                    <a:pt x="3932" y="2977"/>
                  </a:lnTo>
                  <a:lnTo>
                    <a:pt x="2974" y="2977"/>
                  </a:lnTo>
                  <a:close/>
                  <a:moveTo>
                    <a:pt x="1487" y="3757"/>
                  </a:moveTo>
                  <a:lnTo>
                    <a:pt x="2445" y="3757"/>
                  </a:lnTo>
                  <a:lnTo>
                    <a:pt x="2445" y="2977"/>
                  </a:lnTo>
                  <a:lnTo>
                    <a:pt x="1487" y="2977"/>
                  </a:lnTo>
                  <a:close/>
                  <a:moveTo>
                    <a:pt x="0" y="3757"/>
                  </a:moveTo>
                  <a:lnTo>
                    <a:pt x="959" y="3757"/>
                  </a:lnTo>
                  <a:lnTo>
                    <a:pt x="959" y="2977"/>
                  </a:lnTo>
                  <a:lnTo>
                    <a:pt x="0" y="2977"/>
                  </a:lnTo>
                  <a:close/>
                  <a:moveTo>
                    <a:pt x="20065" y="10104"/>
                  </a:moveTo>
                  <a:lnTo>
                    <a:pt x="21023" y="10104"/>
                  </a:lnTo>
                  <a:lnTo>
                    <a:pt x="21023" y="10884"/>
                  </a:lnTo>
                  <a:lnTo>
                    <a:pt x="20065" y="10884"/>
                  </a:lnTo>
                  <a:close/>
                  <a:moveTo>
                    <a:pt x="12959" y="10884"/>
                  </a:moveTo>
                  <a:lnTo>
                    <a:pt x="19515" y="10884"/>
                  </a:lnTo>
                  <a:lnTo>
                    <a:pt x="19515" y="10104"/>
                  </a:lnTo>
                  <a:lnTo>
                    <a:pt x="12959" y="10104"/>
                  </a:lnTo>
                  <a:close/>
                  <a:moveTo>
                    <a:pt x="11236" y="10884"/>
                  </a:moveTo>
                  <a:lnTo>
                    <a:pt x="12443" y="10884"/>
                  </a:lnTo>
                  <a:lnTo>
                    <a:pt x="12443" y="10104"/>
                  </a:lnTo>
                  <a:lnTo>
                    <a:pt x="11236" y="10104"/>
                  </a:lnTo>
                  <a:close/>
                  <a:moveTo>
                    <a:pt x="9811" y="10884"/>
                  </a:moveTo>
                  <a:lnTo>
                    <a:pt x="10769" y="10884"/>
                  </a:lnTo>
                  <a:lnTo>
                    <a:pt x="10769" y="10104"/>
                  </a:lnTo>
                  <a:lnTo>
                    <a:pt x="9811" y="10104"/>
                  </a:lnTo>
                  <a:close/>
                  <a:moveTo>
                    <a:pt x="8495" y="10884"/>
                  </a:moveTo>
                  <a:lnTo>
                    <a:pt x="9453" y="10884"/>
                  </a:lnTo>
                  <a:lnTo>
                    <a:pt x="9453" y="10104"/>
                  </a:lnTo>
                  <a:lnTo>
                    <a:pt x="8495" y="10104"/>
                  </a:lnTo>
                  <a:close/>
                  <a:moveTo>
                    <a:pt x="0" y="10884"/>
                  </a:moveTo>
                  <a:lnTo>
                    <a:pt x="8138" y="10884"/>
                  </a:lnTo>
                  <a:lnTo>
                    <a:pt x="8138" y="10104"/>
                  </a:lnTo>
                  <a:lnTo>
                    <a:pt x="0" y="10104"/>
                  </a:lnTo>
                  <a:close/>
                  <a:moveTo>
                    <a:pt x="959" y="13691"/>
                  </a:moveTo>
                  <a:lnTo>
                    <a:pt x="0" y="13691"/>
                  </a:lnTo>
                  <a:lnTo>
                    <a:pt x="0" y="12911"/>
                  </a:lnTo>
                  <a:lnTo>
                    <a:pt x="959" y="12911"/>
                  </a:lnTo>
                  <a:close/>
                  <a:moveTo>
                    <a:pt x="8064" y="12911"/>
                  </a:moveTo>
                  <a:lnTo>
                    <a:pt x="1508" y="12911"/>
                  </a:lnTo>
                  <a:lnTo>
                    <a:pt x="1508" y="13691"/>
                  </a:lnTo>
                  <a:lnTo>
                    <a:pt x="8064" y="13691"/>
                  </a:lnTo>
                  <a:close/>
                  <a:moveTo>
                    <a:pt x="9787" y="12911"/>
                  </a:moveTo>
                  <a:lnTo>
                    <a:pt x="8580" y="12911"/>
                  </a:lnTo>
                  <a:lnTo>
                    <a:pt x="8580" y="13691"/>
                  </a:lnTo>
                  <a:lnTo>
                    <a:pt x="9787" y="13691"/>
                  </a:lnTo>
                  <a:close/>
                  <a:moveTo>
                    <a:pt x="11212" y="12911"/>
                  </a:moveTo>
                  <a:lnTo>
                    <a:pt x="10254" y="12911"/>
                  </a:lnTo>
                  <a:lnTo>
                    <a:pt x="10254" y="13691"/>
                  </a:lnTo>
                  <a:lnTo>
                    <a:pt x="11212" y="13691"/>
                  </a:lnTo>
                  <a:close/>
                  <a:moveTo>
                    <a:pt x="12529" y="12911"/>
                  </a:moveTo>
                  <a:lnTo>
                    <a:pt x="11570" y="12911"/>
                  </a:lnTo>
                  <a:lnTo>
                    <a:pt x="11570" y="13691"/>
                  </a:lnTo>
                  <a:lnTo>
                    <a:pt x="12529" y="13691"/>
                  </a:lnTo>
                  <a:close/>
                  <a:moveTo>
                    <a:pt x="21023" y="12911"/>
                  </a:moveTo>
                  <a:lnTo>
                    <a:pt x="12886" y="12911"/>
                  </a:lnTo>
                  <a:lnTo>
                    <a:pt x="12886" y="13691"/>
                  </a:lnTo>
                  <a:lnTo>
                    <a:pt x="21023" y="13691"/>
                  </a:lnTo>
                  <a:close/>
                  <a:moveTo>
                    <a:pt x="959" y="15174"/>
                  </a:moveTo>
                  <a:lnTo>
                    <a:pt x="0" y="15174"/>
                  </a:lnTo>
                  <a:lnTo>
                    <a:pt x="0" y="14394"/>
                  </a:lnTo>
                  <a:lnTo>
                    <a:pt x="959" y="14394"/>
                  </a:lnTo>
                  <a:close/>
                  <a:moveTo>
                    <a:pt x="8064" y="14394"/>
                  </a:moveTo>
                  <a:lnTo>
                    <a:pt x="1508" y="14394"/>
                  </a:lnTo>
                  <a:lnTo>
                    <a:pt x="1508" y="15174"/>
                  </a:lnTo>
                  <a:lnTo>
                    <a:pt x="8064" y="15174"/>
                  </a:lnTo>
                  <a:close/>
                  <a:moveTo>
                    <a:pt x="9787" y="14394"/>
                  </a:moveTo>
                  <a:lnTo>
                    <a:pt x="8580" y="14394"/>
                  </a:lnTo>
                  <a:lnTo>
                    <a:pt x="8580" y="15174"/>
                  </a:lnTo>
                  <a:lnTo>
                    <a:pt x="9787" y="15174"/>
                  </a:lnTo>
                  <a:close/>
                  <a:moveTo>
                    <a:pt x="11212" y="14394"/>
                  </a:moveTo>
                  <a:lnTo>
                    <a:pt x="10254" y="14394"/>
                  </a:lnTo>
                  <a:lnTo>
                    <a:pt x="10254" y="15174"/>
                  </a:lnTo>
                  <a:lnTo>
                    <a:pt x="11212" y="15174"/>
                  </a:lnTo>
                  <a:close/>
                  <a:moveTo>
                    <a:pt x="12529" y="14394"/>
                  </a:moveTo>
                  <a:lnTo>
                    <a:pt x="11570" y="14394"/>
                  </a:lnTo>
                  <a:lnTo>
                    <a:pt x="11570" y="15174"/>
                  </a:lnTo>
                  <a:lnTo>
                    <a:pt x="12529" y="15174"/>
                  </a:lnTo>
                  <a:close/>
                  <a:moveTo>
                    <a:pt x="21023" y="14394"/>
                  </a:moveTo>
                  <a:lnTo>
                    <a:pt x="12886" y="14394"/>
                  </a:lnTo>
                  <a:lnTo>
                    <a:pt x="12886" y="15174"/>
                  </a:lnTo>
                  <a:lnTo>
                    <a:pt x="21023" y="15174"/>
                  </a:lnTo>
                  <a:close/>
                  <a:moveTo>
                    <a:pt x="959" y="16466"/>
                  </a:moveTo>
                  <a:lnTo>
                    <a:pt x="0" y="16466"/>
                  </a:lnTo>
                  <a:lnTo>
                    <a:pt x="0" y="15686"/>
                  </a:lnTo>
                  <a:lnTo>
                    <a:pt x="959" y="15686"/>
                  </a:lnTo>
                  <a:close/>
                  <a:moveTo>
                    <a:pt x="8064" y="15686"/>
                  </a:moveTo>
                  <a:lnTo>
                    <a:pt x="1508" y="15686"/>
                  </a:lnTo>
                  <a:lnTo>
                    <a:pt x="1508" y="16466"/>
                  </a:lnTo>
                  <a:lnTo>
                    <a:pt x="8064" y="16466"/>
                  </a:lnTo>
                  <a:close/>
                  <a:moveTo>
                    <a:pt x="9787" y="15686"/>
                  </a:moveTo>
                  <a:lnTo>
                    <a:pt x="8580" y="15686"/>
                  </a:lnTo>
                  <a:lnTo>
                    <a:pt x="8580" y="16466"/>
                  </a:lnTo>
                  <a:lnTo>
                    <a:pt x="9787" y="16466"/>
                  </a:lnTo>
                  <a:close/>
                  <a:moveTo>
                    <a:pt x="13931" y="15686"/>
                  </a:moveTo>
                  <a:lnTo>
                    <a:pt x="12973" y="15686"/>
                  </a:lnTo>
                  <a:lnTo>
                    <a:pt x="12973" y="16466"/>
                  </a:lnTo>
                  <a:lnTo>
                    <a:pt x="13931" y="16466"/>
                  </a:lnTo>
                  <a:close/>
                  <a:moveTo>
                    <a:pt x="15247" y="15686"/>
                  </a:moveTo>
                  <a:lnTo>
                    <a:pt x="14289" y="15686"/>
                  </a:lnTo>
                  <a:lnTo>
                    <a:pt x="14289" y="16466"/>
                  </a:lnTo>
                  <a:lnTo>
                    <a:pt x="15247" y="16466"/>
                  </a:lnTo>
                  <a:close/>
                  <a:moveTo>
                    <a:pt x="21023" y="15686"/>
                  </a:moveTo>
                  <a:lnTo>
                    <a:pt x="16715" y="15686"/>
                  </a:lnTo>
                  <a:lnTo>
                    <a:pt x="16715" y="16466"/>
                  </a:lnTo>
                  <a:lnTo>
                    <a:pt x="21023" y="16466"/>
                  </a:lnTo>
                  <a:close/>
                  <a:moveTo>
                    <a:pt x="8495" y="8583"/>
                  </a:moveTo>
                  <a:lnTo>
                    <a:pt x="21023" y="8583"/>
                  </a:lnTo>
                  <a:lnTo>
                    <a:pt x="21023" y="9363"/>
                  </a:lnTo>
                  <a:lnTo>
                    <a:pt x="8495" y="9363"/>
                  </a:lnTo>
                  <a:close/>
                  <a:moveTo>
                    <a:pt x="6788" y="9363"/>
                  </a:moveTo>
                  <a:lnTo>
                    <a:pt x="7747" y="9363"/>
                  </a:lnTo>
                  <a:lnTo>
                    <a:pt x="7747" y="8583"/>
                  </a:lnTo>
                  <a:lnTo>
                    <a:pt x="6788" y="8583"/>
                  </a:lnTo>
                  <a:close/>
                  <a:moveTo>
                    <a:pt x="5302" y="9363"/>
                  </a:moveTo>
                  <a:lnTo>
                    <a:pt x="6260" y="9363"/>
                  </a:lnTo>
                  <a:lnTo>
                    <a:pt x="6260" y="8583"/>
                  </a:lnTo>
                  <a:lnTo>
                    <a:pt x="5302" y="8583"/>
                  </a:lnTo>
                  <a:close/>
                  <a:moveTo>
                    <a:pt x="3815" y="9363"/>
                  </a:moveTo>
                  <a:lnTo>
                    <a:pt x="4774" y="9363"/>
                  </a:lnTo>
                  <a:lnTo>
                    <a:pt x="4774" y="8583"/>
                  </a:lnTo>
                  <a:lnTo>
                    <a:pt x="3815" y="8583"/>
                  </a:lnTo>
                  <a:close/>
                  <a:moveTo>
                    <a:pt x="16344" y="12339"/>
                  </a:moveTo>
                  <a:lnTo>
                    <a:pt x="3815" y="12339"/>
                  </a:lnTo>
                  <a:lnTo>
                    <a:pt x="3815" y="11558"/>
                  </a:lnTo>
                  <a:lnTo>
                    <a:pt x="16344" y="11558"/>
                  </a:lnTo>
                  <a:close/>
                  <a:moveTo>
                    <a:pt x="18050" y="11558"/>
                  </a:moveTo>
                  <a:lnTo>
                    <a:pt x="17091" y="11558"/>
                  </a:lnTo>
                  <a:lnTo>
                    <a:pt x="17091" y="12339"/>
                  </a:lnTo>
                  <a:lnTo>
                    <a:pt x="18050" y="12339"/>
                  </a:lnTo>
                  <a:close/>
                  <a:moveTo>
                    <a:pt x="19536" y="11558"/>
                  </a:moveTo>
                  <a:lnTo>
                    <a:pt x="18578" y="11558"/>
                  </a:lnTo>
                  <a:lnTo>
                    <a:pt x="18578" y="12339"/>
                  </a:lnTo>
                  <a:lnTo>
                    <a:pt x="19536" y="12339"/>
                  </a:lnTo>
                  <a:close/>
                  <a:moveTo>
                    <a:pt x="21023" y="11558"/>
                  </a:moveTo>
                  <a:lnTo>
                    <a:pt x="20065" y="11558"/>
                  </a:lnTo>
                  <a:lnTo>
                    <a:pt x="20065" y="12339"/>
                  </a:lnTo>
                  <a:lnTo>
                    <a:pt x="21023" y="12339"/>
                  </a:lnTo>
                  <a:close/>
                  <a:moveTo>
                    <a:pt x="959" y="19740"/>
                  </a:moveTo>
                  <a:lnTo>
                    <a:pt x="0" y="19740"/>
                  </a:lnTo>
                  <a:lnTo>
                    <a:pt x="0" y="18959"/>
                  </a:lnTo>
                  <a:lnTo>
                    <a:pt x="959" y="18959"/>
                  </a:lnTo>
                  <a:close/>
                  <a:moveTo>
                    <a:pt x="8064" y="18959"/>
                  </a:moveTo>
                  <a:lnTo>
                    <a:pt x="1508" y="18959"/>
                  </a:lnTo>
                  <a:lnTo>
                    <a:pt x="1508" y="19740"/>
                  </a:lnTo>
                  <a:lnTo>
                    <a:pt x="8064" y="19740"/>
                  </a:lnTo>
                  <a:close/>
                  <a:moveTo>
                    <a:pt x="9787" y="18959"/>
                  </a:moveTo>
                  <a:lnTo>
                    <a:pt x="8580" y="18959"/>
                  </a:lnTo>
                  <a:lnTo>
                    <a:pt x="8580" y="19740"/>
                  </a:lnTo>
                  <a:lnTo>
                    <a:pt x="9787" y="19740"/>
                  </a:lnTo>
                  <a:close/>
                  <a:moveTo>
                    <a:pt x="11212" y="18959"/>
                  </a:moveTo>
                  <a:lnTo>
                    <a:pt x="10254" y="18959"/>
                  </a:lnTo>
                  <a:lnTo>
                    <a:pt x="10254" y="19740"/>
                  </a:lnTo>
                  <a:lnTo>
                    <a:pt x="11212" y="19740"/>
                  </a:lnTo>
                  <a:close/>
                  <a:moveTo>
                    <a:pt x="12529" y="18959"/>
                  </a:moveTo>
                  <a:lnTo>
                    <a:pt x="11570" y="18959"/>
                  </a:lnTo>
                  <a:lnTo>
                    <a:pt x="11570" y="19740"/>
                  </a:lnTo>
                  <a:lnTo>
                    <a:pt x="12529" y="19740"/>
                  </a:lnTo>
                  <a:close/>
                  <a:moveTo>
                    <a:pt x="21023" y="18959"/>
                  </a:moveTo>
                  <a:lnTo>
                    <a:pt x="12886" y="18959"/>
                  </a:lnTo>
                  <a:lnTo>
                    <a:pt x="12886" y="19740"/>
                  </a:lnTo>
                  <a:lnTo>
                    <a:pt x="21023" y="19740"/>
                  </a:lnTo>
                  <a:close/>
                  <a:moveTo>
                    <a:pt x="20065" y="21766"/>
                  </a:moveTo>
                  <a:lnTo>
                    <a:pt x="21023" y="21766"/>
                  </a:lnTo>
                  <a:lnTo>
                    <a:pt x="21023" y="22547"/>
                  </a:lnTo>
                  <a:lnTo>
                    <a:pt x="20065" y="22547"/>
                  </a:lnTo>
                  <a:close/>
                  <a:moveTo>
                    <a:pt x="12959" y="22547"/>
                  </a:moveTo>
                  <a:lnTo>
                    <a:pt x="19515" y="22547"/>
                  </a:lnTo>
                  <a:lnTo>
                    <a:pt x="19515" y="21766"/>
                  </a:lnTo>
                  <a:lnTo>
                    <a:pt x="12959" y="21766"/>
                  </a:lnTo>
                  <a:close/>
                  <a:moveTo>
                    <a:pt x="11236" y="22547"/>
                  </a:moveTo>
                  <a:lnTo>
                    <a:pt x="12443" y="22547"/>
                  </a:lnTo>
                  <a:lnTo>
                    <a:pt x="12443" y="21766"/>
                  </a:lnTo>
                  <a:lnTo>
                    <a:pt x="11236" y="21766"/>
                  </a:lnTo>
                  <a:close/>
                  <a:moveTo>
                    <a:pt x="9811" y="22547"/>
                  </a:moveTo>
                  <a:lnTo>
                    <a:pt x="10769" y="22547"/>
                  </a:lnTo>
                  <a:lnTo>
                    <a:pt x="10769" y="21766"/>
                  </a:lnTo>
                  <a:lnTo>
                    <a:pt x="9811" y="21766"/>
                  </a:lnTo>
                  <a:close/>
                  <a:moveTo>
                    <a:pt x="8495" y="22547"/>
                  </a:moveTo>
                  <a:lnTo>
                    <a:pt x="9453" y="22547"/>
                  </a:lnTo>
                  <a:lnTo>
                    <a:pt x="9453" y="21766"/>
                  </a:lnTo>
                  <a:lnTo>
                    <a:pt x="8495" y="21766"/>
                  </a:lnTo>
                  <a:close/>
                  <a:moveTo>
                    <a:pt x="0" y="22547"/>
                  </a:moveTo>
                  <a:lnTo>
                    <a:pt x="8138" y="22547"/>
                  </a:lnTo>
                  <a:lnTo>
                    <a:pt x="8138" y="21766"/>
                  </a:lnTo>
                  <a:lnTo>
                    <a:pt x="0" y="21766"/>
                  </a:lnTo>
                  <a:close/>
                  <a:moveTo>
                    <a:pt x="20065" y="23250"/>
                  </a:moveTo>
                  <a:lnTo>
                    <a:pt x="21023" y="23250"/>
                  </a:lnTo>
                  <a:lnTo>
                    <a:pt x="21023" y="24030"/>
                  </a:lnTo>
                  <a:lnTo>
                    <a:pt x="20065" y="24030"/>
                  </a:lnTo>
                  <a:close/>
                  <a:moveTo>
                    <a:pt x="12959" y="24030"/>
                  </a:moveTo>
                  <a:lnTo>
                    <a:pt x="19515" y="24030"/>
                  </a:lnTo>
                  <a:lnTo>
                    <a:pt x="19515" y="23250"/>
                  </a:lnTo>
                  <a:lnTo>
                    <a:pt x="12959" y="23250"/>
                  </a:lnTo>
                  <a:close/>
                  <a:moveTo>
                    <a:pt x="11236" y="24030"/>
                  </a:moveTo>
                  <a:lnTo>
                    <a:pt x="12443" y="24030"/>
                  </a:lnTo>
                  <a:lnTo>
                    <a:pt x="12443" y="23250"/>
                  </a:lnTo>
                  <a:lnTo>
                    <a:pt x="11236" y="23250"/>
                  </a:lnTo>
                  <a:close/>
                  <a:moveTo>
                    <a:pt x="9811" y="24030"/>
                  </a:moveTo>
                  <a:lnTo>
                    <a:pt x="10769" y="24030"/>
                  </a:lnTo>
                  <a:lnTo>
                    <a:pt x="10769" y="23250"/>
                  </a:lnTo>
                  <a:lnTo>
                    <a:pt x="9811" y="23250"/>
                  </a:lnTo>
                  <a:close/>
                  <a:moveTo>
                    <a:pt x="8495" y="24030"/>
                  </a:moveTo>
                  <a:lnTo>
                    <a:pt x="9453" y="24030"/>
                  </a:lnTo>
                  <a:lnTo>
                    <a:pt x="9453" y="23250"/>
                  </a:lnTo>
                  <a:lnTo>
                    <a:pt x="8495" y="23250"/>
                  </a:lnTo>
                  <a:close/>
                  <a:moveTo>
                    <a:pt x="0" y="24030"/>
                  </a:moveTo>
                  <a:lnTo>
                    <a:pt x="8138" y="24030"/>
                  </a:lnTo>
                  <a:lnTo>
                    <a:pt x="8138" y="23250"/>
                  </a:lnTo>
                  <a:lnTo>
                    <a:pt x="0" y="23250"/>
                  </a:lnTo>
                  <a:close/>
                  <a:moveTo>
                    <a:pt x="20065" y="24543"/>
                  </a:moveTo>
                  <a:lnTo>
                    <a:pt x="21023" y="24543"/>
                  </a:lnTo>
                  <a:lnTo>
                    <a:pt x="21023" y="25324"/>
                  </a:lnTo>
                  <a:lnTo>
                    <a:pt x="20065" y="25324"/>
                  </a:lnTo>
                  <a:close/>
                  <a:moveTo>
                    <a:pt x="12959" y="25324"/>
                  </a:moveTo>
                  <a:lnTo>
                    <a:pt x="19515" y="25324"/>
                  </a:lnTo>
                  <a:lnTo>
                    <a:pt x="19515" y="24543"/>
                  </a:lnTo>
                  <a:lnTo>
                    <a:pt x="12959" y="24543"/>
                  </a:lnTo>
                  <a:close/>
                  <a:moveTo>
                    <a:pt x="11236" y="25324"/>
                  </a:moveTo>
                  <a:lnTo>
                    <a:pt x="12443" y="25324"/>
                  </a:lnTo>
                  <a:lnTo>
                    <a:pt x="12443" y="24543"/>
                  </a:lnTo>
                  <a:lnTo>
                    <a:pt x="11236" y="24543"/>
                  </a:lnTo>
                  <a:close/>
                  <a:moveTo>
                    <a:pt x="7092" y="25324"/>
                  </a:moveTo>
                  <a:lnTo>
                    <a:pt x="8052" y="25324"/>
                  </a:lnTo>
                  <a:lnTo>
                    <a:pt x="8052" y="24543"/>
                  </a:lnTo>
                  <a:lnTo>
                    <a:pt x="7092" y="24543"/>
                  </a:lnTo>
                  <a:close/>
                  <a:moveTo>
                    <a:pt x="5776" y="25324"/>
                  </a:moveTo>
                  <a:lnTo>
                    <a:pt x="6735" y="25324"/>
                  </a:lnTo>
                  <a:lnTo>
                    <a:pt x="6735" y="24543"/>
                  </a:lnTo>
                  <a:lnTo>
                    <a:pt x="5776" y="24543"/>
                  </a:lnTo>
                  <a:close/>
                  <a:moveTo>
                    <a:pt x="0" y="25324"/>
                  </a:moveTo>
                  <a:lnTo>
                    <a:pt x="4309" y="25324"/>
                  </a:lnTo>
                  <a:lnTo>
                    <a:pt x="4309" y="24543"/>
                  </a:lnTo>
                  <a:lnTo>
                    <a:pt x="0" y="24543"/>
                  </a:lnTo>
                  <a:close/>
                  <a:moveTo>
                    <a:pt x="12529" y="18218"/>
                  </a:moveTo>
                  <a:lnTo>
                    <a:pt x="0" y="18218"/>
                  </a:lnTo>
                  <a:lnTo>
                    <a:pt x="0" y="17438"/>
                  </a:lnTo>
                  <a:lnTo>
                    <a:pt x="12529" y="17438"/>
                  </a:lnTo>
                  <a:close/>
                  <a:moveTo>
                    <a:pt x="14235" y="17438"/>
                  </a:moveTo>
                  <a:lnTo>
                    <a:pt x="13277" y="17438"/>
                  </a:lnTo>
                  <a:lnTo>
                    <a:pt x="13277" y="18218"/>
                  </a:lnTo>
                  <a:lnTo>
                    <a:pt x="14235" y="18218"/>
                  </a:lnTo>
                  <a:close/>
                  <a:moveTo>
                    <a:pt x="15722" y="17438"/>
                  </a:moveTo>
                  <a:lnTo>
                    <a:pt x="14764" y="17438"/>
                  </a:lnTo>
                  <a:lnTo>
                    <a:pt x="14764" y="18218"/>
                  </a:lnTo>
                  <a:lnTo>
                    <a:pt x="15722" y="18218"/>
                  </a:lnTo>
                  <a:close/>
                  <a:moveTo>
                    <a:pt x="17209" y="17438"/>
                  </a:moveTo>
                  <a:lnTo>
                    <a:pt x="16250" y="17438"/>
                  </a:lnTo>
                  <a:lnTo>
                    <a:pt x="16250" y="18218"/>
                  </a:lnTo>
                  <a:lnTo>
                    <a:pt x="17209" y="18218"/>
                  </a:lnTo>
                  <a:close/>
                  <a:moveTo>
                    <a:pt x="4680" y="20414"/>
                  </a:moveTo>
                  <a:lnTo>
                    <a:pt x="17209" y="20414"/>
                  </a:lnTo>
                  <a:lnTo>
                    <a:pt x="17209" y="21194"/>
                  </a:lnTo>
                  <a:lnTo>
                    <a:pt x="4680" y="21194"/>
                  </a:lnTo>
                  <a:close/>
                  <a:moveTo>
                    <a:pt x="2974" y="21194"/>
                  </a:moveTo>
                  <a:lnTo>
                    <a:pt x="3932" y="21194"/>
                  </a:lnTo>
                  <a:lnTo>
                    <a:pt x="3932" y="20414"/>
                  </a:lnTo>
                  <a:lnTo>
                    <a:pt x="2974" y="20414"/>
                  </a:lnTo>
                  <a:close/>
                  <a:moveTo>
                    <a:pt x="1487" y="21194"/>
                  </a:moveTo>
                  <a:lnTo>
                    <a:pt x="2445" y="21194"/>
                  </a:lnTo>
                  <a:lnTo>
                    <a:pt x="2445" y="20414"/>
                  </a:lnTo>
                  <a:lnTo>
                    <a:pt x="1487" y="20414"/>
                  </a:lnTo>
                  <a:close/>
                  <a:moveTo>
                    <a:pt x="0" y="21194"/>
                  </a:moveTo>
                  <a:lnTo>
                    <a:pt x="959" y="21194"/>
                  </a:lnTo>
                  <a:lnTo>
                    <a:pt x="959" y="20414"/>
                  </a:lnTo>
                  <a:lnTo>
                    <a:pt x="0" y="20414"/>
                  </a:lnTo>
                  <a:close/>
                  <a:moveTo>
                    <a:pt x="20065" y="27540"/>
                  </a:moveTo>
                  <a:lnTo>
                    <a:pt x="21023" y="27540"/>
                  </a:lnTo>
                  <a:lnTo>
                    <a:pt x="21023" y="28320"/>
                  </a:lnTo>
                  <a:lnTo>
                    <a:pt x="20065" y="28320"/>
                  </a:lnTo>
                  <a:close/>
                  <a:moveTo>
                    <a:pt x="12959" y="28320"/>
                  </a:moveTo>
                  <a:lnTo>
                    <a:pt x="19515" y="28320"/>
                  </a:lnTo>
                  <a:lnTo>
                    <a:pt x="19515" y="27540"/>
                  </a:lnTo>
                  <a:lnTo>
                    <a:pt x="12959" y="27540"/>
                  </a:lnTo>
                  <a:close/>
                  <a:moveTo>
                    <a:pt x="11236" y="28320"/>
                  </a:moveTo>
                  <a:lnTo>
                    <a:pt x="12443" y="28320"/>
                  </a:lnTo>
                  <a:lnTo>
                    <a:pt x="12443" y="27540"/>
                  </a:lnTo>
                  <a:lnTo>
                    <a:pt x="11236" y="27540"/>
                  </a:lnTo>
                  <a:close/>
                  <a:moveTo>
                    <a:pt x="9811" y="28320"/>
                  </a:moveTo>
                  <a:lnTo>
                    <a:pt x="10769" y="28320"/>
                  </a:lnTo>
                  <a:lnTo>
                    <a:pt x="10769" y="27540"/>
                  </a:lnTo>
                  <a:lnTo>
                    <a:pt x="9811" y="27540"/>
                  </a:lnTo>
                  <a:close/>
                  <a:moveTo>
                    <a:pt x="8495" y="28320"/>
                  </a:moveTo>
                  <a:lnTo>
                    <a:pt x="9453" y="28320"/>
                  </a:lnTo>
                  <a:lnTo>
                    <a:pt x="9453" y="27540"/>
                  </a:lnTo>
                  <a:lnTo>
                    <a:pt x="8495" y="27540"/>
                  </a:lnTo>
                  <a:close/>
                  <a:moveTo>
                    <a:pt x="0" y="28320"/>
                  </a:moveTo>
                  <a:lnTo>
                    <a:pt x="8138" y="28320"/>
                  </a:lnTo>
                  <a:lnTo>
                    <a:pt x="8138" y="27540"/>
                  </a:lnTo>
                  <a:lnTo>
                    <a:pt x="0" y="27540"/>
                  </a:lnTo>
                  <a:close/>
                  <a:moveTo>
                    <a:pt x="959" y="31128"/>
                  </a:moveTo>
                  <a:lnTo>
                    <a:pt x="0" y="31128"/>
                  </a:lnTo>
                  <a:lnTo>
                    <a:pt x="0" y="30347"/>
                  </a:lnTo>
                  <a:lnTo>
                    <a:pt x="959" y="30347"/>
                  </a:lnTo>
                  <a:close/>
                  <a:moveTo>
                    <a:pt x="8064" y="30347"/>
                  </a:moveTo>
                  <a:lnTo>
                    <a:pt x="1508" y="30347"/>
                  </a:lnTo>
                  <a:lnTo>
                    <a:pt x="1508" y="31128"/>
                  </a:lnTo>
                  <a:lnTo>
                    <a:pt x="8064" y="31128"/>
                  </a:lnTo>
                  <a:close/>
                  <a:moveTo>
                    <a:pt x="9787" y="30347"/>
                  </a:moveTo>
                  <a:lnTo>
                    <a:pt x="8580" y="30347"/>
                  </a:lnTo>
                  <a:lnTo>
                    <a:pt x="8580" y="31128"/>
                  </a:lnTo>
                  <a:lnTo>
                    <a:pt x="9787" y="31128"/>
                  </a:lnTo>
                  <a:close/>
                  <a:moveTo>
                    <a:pt x="11212" y="30347"/>
                  </a:moveTo>
                  <a:lnTo>
                    <a:pt x="10254" y="30347"/>
                  </a:lnTo>
                  <a:lnTo>
                    <a:pt x="10254" y="31128"/>
                  </a:lnTo>
                  <a:lnTo>
                    <a:pt x="11212" y="31128"/>
                  </a:lnTo>
                  <a:close/>
                  <a:moveTo>
                    <a:pt x="12529" y="30347"/>
                  </a:moveTo>
                  <a:lnTo>
                    <a:pt x="11570" y="30347"/>
                  </a:lnTo>
                  <a:lnTo>
                    <a:pt x="11570" y="31128"/>
                  </a:lnTo>
                  <a:lnTo>
                    <a:pt x="12529" y="31128"/>
                  </a:lnTo>
                  <a:close/>
                  <a:moveTo>
                    <a:pt x="21023" y="30347"/>
                  </a:moveTo>
                  <a:lnTo>
                    <a:pt x="12886" y="30347"/>
                  </a:lnTo>
                  <a:lnTo>
                    <a:pt x="12886" y="31128"/>
                  </a:lnTo>
                  <a:lnTo>
                    <a:pt x="21023" y="31128"/>
                  </a:lnTo>
                  <a:close/>
                  <a:moveTo>
                    <a:pt x="959" y="32610"/>
                  </a:moveTo>
                  <a:lnTo>
                    <a:pt x="0" y="32610"/>
                  </a:lnTo>
                  <a:lnTo>
                    <a:pt x="0" y="31830"/>
                  </a:lnTo>
                  <a:lnTo>
                    <a:pt x="959" y="31830"/>
                  </a:lnTo>
                  <a:close/>
                  <a:moveTo>
                    <a:pt x="8064" y="31830"/>
                  </a:moveTo>
                  <a:lnTo>
                    <a:pt x="1508" y="31830"/>
                  </a:lnTo>
                  <a:lnTo>
                    <a:pt x="1508" y="32610"/>
                  </a:lnTo>
                  <a:lnTo>
                    <a:pt x="8064" y="32610"/>
                  </a:lnTo>
                  <a:close/>
                  <a:moveTo>
                    <a:pt x="9787" y="31830"/>
                  </a:moveTo>
                  <a:lnTo>
                    <a:pt x="8580" y="31830"/>
                  </a:lnTo>
                  <a:lnTo>
                    <a:pt x="8580" y="32610"/>
                  </a:lnTo>
                  <a:lnTo>
                    <a:pt x="9787" y="32610"/>
                  </a:lnTo>
                  <a:close/>
                  <a:moveTo>
                    <a:pt x="11212" y="31830"/>
                  </a:moveTo>
                  <a:lnTo>
                    <a:pt x="10254" y="31830"/>
                  </a:lnTo>
                  <a:lnTo>
                    <a:pt x="10254" y="32610"/>
                  </a:lnTo>
                  <a:lnTo>
                    <a:pt x="11212" y="32610"/>
                  </a:lnTo>
                  <a:close/>
                  <a:moveTo>
                    <a:pt x="12529" y="31830"/>
                  </a:moveTo>
                  <a:lnTo>
                    <a:pt x="11570" y="31830"/>
                  </a:lnTo>
                  <a:lnTo>
                    <a:pt x="11570" y="32610"/>
                  </a:lnTo>
                  <a:lnTo>
                    <a:pt x="12529" y="32610"/>
                  </a:lnTo>
                  <a:close/>
                  <a:moveTo>
                    <a:pt x="21023" y="31830"/>
                  </a:moveTo>
                  <a:lnTo>
                    <a:pt x="12886" y="31830"/>
                  </a:lnTo>
                  <a:lnTo>
                    <a:pt x="12886" y="32610"/>
                  </a:lnTo>
                  <a:lnTo>
                    <a:pt x="21023" y="32610"/>
                  </a:lnTo>
                  <a:close/>
                  <a:moveTo>
                    <a:pt x="959" y="33904"/>
                  </a:moveTo>
                  <a:lnTo>
                    <a:pt x="0" y="33904"/>
                  </a:lnTo>
                  <a:lnTo>
                    <a:pt x="0" y="33123"/>
                  </a:lnTo>
                  <a:lnTo>
                    <a:pt x="959" y="33123"/>
                  </a:lnTo>
                  <a:close/>
                  <a:moveTo>
                    <a:pt x="8064" y="33123"/>
                  </a:moveTo>
                  <a:lnTo>
                    <a:pt x="1508" y="33123"/>
                  </a:lnTo>
                  <a:lnTo>
                    <a:pt x="1508" y="33904"/>
                  </a:lnTo>
                  <a:lnTo>
                    <a:pt x="8064" y="33904"/>
                  </a:lnTo>
                  <a:close/>
                  <a:moveTo>
                    <a:pt x="9787" y="33123"/>
                  </a:moveTo>
                  <a:lnTo>
                    <a:pt x="8580" y="33123"/>
                  </a:lnTo>
                  <a:lnTo>
                    <a:pt x="8580" y="33904"/>
                  </a:lnTo>
                  <a:lnTo>
                    <a:pt x="9787" y="33904"/>
                  </a:lnTo>
                  <a:close/>
                  <a:moveTo>
                    <a:pt x="13931" y="33123"/>
                  </a:moveTo>
                  <a:lnTo>
                    <a:pt x="12973" y="33123"/>
                  </a:lnTo>
                  <a:lnTo>
                    <a:pt x="12973" y="33904"/>
                  </a:lnTo>
                  <a:lnTo>
                    <a:pt x="13931" y="33904"/>
                  </a:lnTo>
                  <a:close/>
                  <a:moveTo>
                    <a:pt x="15247" y="33123"/>
                  </a:moveTo>
                  <a:lnTo>
                    <a:pt x="14289" y="33123"/>
                  </a:lnTo>
                  <a:lnTo>
                    <a:pt x="14289" y="33904"/>
                  </a:lnTo>
                  <a:lnTo>
                    <a:pt x="15247" y="33904"/>
                  </a:lnTo>
                  <a:close/>
                  <a:moveTo>
                    <a:pt x="21023" y="33123"/>
                  </a:moveTo>
                  <a:lnTo>
                    <a:pt x="16715" y="33123"/>
                  </a:lnTo>
                  <a:lnTo>
                    <a:pt x="16715" y="33904"/>
                  </a:lnTo>
                  <a:lnTo>
                    <a:pt x="21023" y="33904"/>
                  </a:lnTo>
                  <a:close/>
                  <a:moveTo>
                    <a:pt x="8495" y="26018"/>
                  </a:moveTo>
                  <a:lnTo>
                    <a:pt x="21023" y="26018"/>
                  </a:lnTo>
                  <a:lnTo>
                    <a:pt x="21023" y="26798"/>
                  </a:lnTo>
                  <a:lnTo>
                    <a:pt x="8495" y="26798"/>
                  </a:lnTo>
                  <a:close/>
                  <a:moveTo>
                    <a:pt x="6788" y="26799"/>
                  </a:moveTo>
                  <a:lnTo>
                    <a:pt x="7747" y="26799"/>
                  </a:lnTo>
                  <a:lnTo>
                    <a:pt x="7747" y="26019"/>
                  </a:lnTo>
                  <a:lnTo>
                    <a:pt x="6788" y="26019"/>
                  </a:lnTo>
                  <a:close/>
                  <a:moveTo>
                    <a:pt x="5302" y="26799"/>
                  </a:moveTo>
                  <a:lnTo>
                    <a:pt x="6260" y="26799"/>
                  </a:lnTo>
                  <a:lnTo>
                    <a:pt x="6260" y="26019"/>
                  </a:lnTo>
                  <a:lnTo>
                    <a:pt x="5302" y="26019"/>
                  </a:lnTo>
                  <a:close/>
                  <a:moveTo>
                    <a:pt x="3815" y="26799"/>
                  </a:moveTo>
                  <a:lnTo>
                    <a:pt x="4774" y="26799"/>
                  </a:lnTo>
                  <a:lnTo>
                    <a:pt x="4774" y="26019"/>
                  </a:lnTo>
                  <a:lnTo>
                    <a:pt x="3815" y="26019"/>
                  </a:lnTo>
                  <a:close/>
                  <a:moveTo>
                    <a:pt x="16344" y="29775"/>
                  </a:moveTo>
                  <a:lnTo>
                    <a:pt x="3815" y="29775"/>
                  </a:lnTo>
                  <a:lnTo>
                    <a:pt x="3815" y="28995"/>
                  </a:lnTo>
                  <a:lnTo>
                    <a:pt x="16344" y="28995"/>
                  </a:lnTo>
                  <a:close/>
                  <a:moveTo>
                    <a:pt x="18050" y="28994"/>
                  </a:moveTo>
                  <a:lnTo>
                    <a:pt x="17091" y="28994"/>
                  </a:lnTo>
                  <a:lnTo>
                    <a:pt x="17091" y="29774"/>
                  </a:lnTo>
                  <a:lnTo>
                    <a:pt x="18050" y="29774"/>
                  </a:lnTo>
                  <a:close/>
                  <a:moveTo>
                    <a:pt x="19536" y="28994"/>
                  </a:moveTo>
                  <a:lnTo>
                    <a:pt x="18578" y="28994"/>
                  </a:lnTo>
                  <a:lnTo>
                    <a:pt x="18578" y="29774"/>
                  </a:lnTo>
                  <a:lnTo>
                    <a:pt x="19536" y="29774"/>
                  </a:lnTo>
                  <a:close/>
                  <a:moveTo>
                    <a:pt x="21023" y="28994"/>
                  </a:moveTo>
                  <a:lnTo>
                    <a:pt x="20065" y="28994"/>
                  </a:lnTo>
                  <a:lnTo>
                    <a:pt x="20065" y="29774"/>
                  </a:lnTo>
                  <a:lnTo>
                    <a:pt x="21023" y="297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4"/>
            <p:cNvSpPr/>
            <p:nvPr/>
          </p:nvSpPr>
          <p:spPr>
            <a:xfrm>
              <a:off x="9285246" y="3272466"/>
              <a:ext cx="822264" cy="1380015"/>
            </a:xfrm>
            <a:custGeom>
              <a:avLst/>
              <a:gdLst/>
              <a:ahLst/>
              <a:cxnLst/>
              <a:rect l="l" t="t" r="r" b="b"/>
              <a:pathLst>
                <a:path w="20669" h="34689" extrusionOk="0">
                  <a:moveTo>
                    <a:pt x="17713" y="5413"/>
                  </a:moveTo>
                  <a:lnTo>
                    <a:pt x="17713" y="0"/>
                  </a:lnTo>
                  <a:lnTo>
                    <a:pt x="2957" y="0"/>
                  </a:lnTo>
                  <a:lnTo>
                    <a:pt x="2957" y="5413"/>
                  </a:lnTo>
                  <a:lnTo>
                    <a:pt x="0" y="5413"/>
                  </a:lnTo>
                  <a:lnTo>
                    <a:pt x="0" y="34688"/>
                  </a:lnTo>
                  <a:lnTo>
                    <a:pt x="20668" y="34688"/>
                  </a:lnTo>
                  <a:lnTo>
                    <a:pt x="20668" y="541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4"/>
            <p:cNvSpPr/>
            <p:nvPr/>
          </p:nvSpPr>
          <p:spPr>
            <a:xfrm>
              <a:off x="7947065" y="1916461"/>
              <a:ext cx="32900" cy="624466"/>
            </a:xfrm>
            <a:custGeom>
              <a:avLst/>
              <a:gdLst/>
              <a:ahLst/>
              <a:cxnLst/>
              <a:rect l="l" t="t" r="r" b="b"/>
              <a:pathLst>
                <a:path w="827" h="15697" extrusionOk="0">
                  <a:moveTo>
                    <a:pt x="827" y="15697"/>
                  </a:moveTo>
                  <a:lnTo>
                    <a:pt x="1" y="15697"/>
                  </a:lnTo>
                  <a:lnTo>
                    <a:pt x="41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4"/>
            <p:cNvSpPr/>
            <p:nvPr/>
          </p:nvSpPr>
          <p:spPr>
            <a:xfrm>
              <a:off x="7618556" y="2455171"/>
              <a:ext cx="690027" cy="2261476"/>
            </a:xfrm>
            <a:custGeom>
              <a:avLst/>
              <a:gdLst/>
              <a:ahLst/>
              <a:cxnLst/>
              <a:rect l="l" t="t" r="r" b="b"/>
              <a:pathLst>
                <a:path w="17345" h="56846" extrusionOk="0">
                  <a:moveTo>
                    <a:pt x="14864" y="10541"/>
                  </a:moveTo>
                  <a:lnTo>
                    <a:pt x="14864" y="0"/>
                  </a:lnTo>
                  <a:lnTo>
                    <a:pt x="2481" y="0"/>
                  </a:lnTo>
                  <a:lnTo>
                    <a:pt x="2481" y="10541"/>
                  </a:lnTo>
                  <a:lnTo>
                    <a:pt x="1" y="10541"/>
                  </a:lnTo>
                  <a:lnTo>
                    <a:pt x="1" y="56845"/>
                  </a:lnTo>
                  <a:lnTo>
                    <a:pt x="17344" y="56845"/>
                  </a:lnTo>
                  <a:lnTo>
                    <a:pt x="17344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4"/>
            <p:cNvSpPr/>
            <p:nvPr/>
          </p:nvSpPr>
          <p:spPr>
            <a:xfrm>
              <a:off x="7847096" y="2069537"/>
              <a:ext cx="232927" cy="232966"/>
            </a:xfrm>
            <a:custGeom>
              <a:avLst/>
              <a:gdLst/>
              <a:ahLst/>
              <a:cxnLst/>
              <a:rect l="l" t="t" r="r" b="b"/>
              <a:pathLst>
                <a:path w="5855" h="5856" extrusionOk="0">
                  <a:moveTo>
                    <a:pt x="5855" y="2929"/>
                  </a:moveTo>
                  <a:cubicBezTo>
                    <a:pt x="5855" y="4545"/>
                    <a:pt x="4545" y="5856"/>
                    <a:pt x="2928" y="5856"/>
                  </a:cubicBezTo>
                  <a:cubicBezTo>
                    <a:pt x="1311" y="5856"/>
                    <a:pt x="0" y="4545"/>
                    <a:pt x="0" y="2929"/>
                  </a:cubicBezTo>
                  <a:cubicBezTo>
                    <a:pt x="0" y="1312"/>
                    <a:pt x="1311" y="1"/>
                    <a:pt x="2928" y="1"/>
                  </a:cubicBezTo>
                  <a:cubicBezTo>
                    <a:pt x="4545" y="1"/>
                    <a:pt x="5855" y="1312"/>
                    <a:pt x="5855" y="292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4"/>
            <p:cNvSpPr/>
            <p:nvPr/>
          </p:nvSpPr>
          <p:spPr>
            <a:xfrm>
              <a:off x="7658337" y="2553231"/>
              <a:ext cx="610502" cy="997387"/>
            </a:xfrm>
            <a:custGeom>
              <a:avLst/>
              <a:gdLst/>
              <a:ahLst/>
              <a:cxnLst/>
              <a:rect l="l" t="t" r="r" b="b"/>
              <a:pathLst>
                <a:path w="15346" h="25071" extrusionOk="0">
                  <a:moveTo>
                    <a:pt x="12463" y="733"/>
                  </a:moveTo>
                  <a:lnTo>
                    <a:pt x="2882" y="733"/>
                  </a:lnTo>
                  <a:lnTo>
                    <a:pt x="2882" y="1"/>
                  </a:lnTo>
                  <a:lnTo>
                    <a:pt x="12463" y="1"/>
                  </a:lnTo>
                  <a:close/>
                  <a:moveTo>
                    <a:pt x="12463" y="1588"/>
                  </a:moveTo>
                  <a:lnTo>
                    <a:pt x="2882" y="1588"/>
                  </a:lnTo>
                  <a:lnTo>
                    <a:pt x="2882" y="2320"/>
                  </a:lnTo>
                  <a:lnTo>
                    <a:pt x="12463" y="2320"/>
                  </a:lnTo>
                  <a:close/>
                  <a:moveTo>
                    <a:pt x="12463" y="3175"/>
                  </a:moveTo>
                  <a:lnTo>
                    <a:pt x="2882" y="3175"/>
                  </a:lnTo>
                  <a:lnTo>
                    <a:pt x="2882" y="3908"/>
                  </a:lnTo>
                  <a:lnTo>
                    <a:pt x="12463" y="3908"/>
                  </a:lnTo>
                  <a:close/>
                  <a:moveTo>
                    <a:pt x="12463" y="4764"/>
                  </a:moveTo>
                  <a:lnTo>
                    <a:pt x="2882" y="4764"/>
                  </a:lnTo>
                  <a:lnTo>
                    <a:pt x="2882" y="5496"/>
                  </a:lnTo>
                  <a:lnTo>
                    <a:pt x="12463" y="5496"/>
                  </a:lnTo>
                  <a:close/>
                  <a:moveTo>
                    <a:pt x="12463" y="6352"/>
                  </a:moveTo>
                  <a:lnTo>
                    <a:pt x="2882" y="6352"/>
                  </a:lnTo>
                  <a:lnTo>
                    <a:pt x="2882" y="7084"/>
                  </a:lnTo>
                  <a:lnTo>
                    <a:pt x="12463" y="7084"/>
                  </a:lnTo>
                  <a:close/>
                  <a:moveTo>
                    <a:pt x="12463" y="7940"/>
                  </a:moveTo>
                  <a:lnTo>
                    <a:pt x="2882" y="7940"/>
                  </a:lnTo>
                  <a:lnTo>
                    <a:pt x="2882" y="8672"/>
                  </a:lnTo>
                  <a:lnTo>
                    <a:pt x="12463" y="8672"/>
                  </a:lnTo>
                  <a:close/>
                  <a:moveTo>
                    <a:pt x="699" y="11772"/>
                  </a:moveTo>
                  <a:lnTo>
                    <a:pt x="1" y="11772"/>
                  </a:lnTo>
                  <a:lnTo>
                    <a:pt x="1" y="11039"/>
                  </a:lnTo>
                  <a:lnTo>
                    <a:pt x="701" y="11039"/>
                  </a:lnTo>
                  <a:lnTo>
                    <a:pt x="701" y="11772"/>
                  </a:lnTo>
                  <a:close/>
                  <a:moveTo>
                    <a:pt x="5885" y="11038"/>
                  </a:moveTo>
                  <a:lnTo>
                    <a:pt x="1101" y="11038"/>
                  </a:lnTo>
                  <a:lnTo>
                    <a:pt x="1101" y="11770"/>
                  </a:lnTo>
                  <a:lnTo>
                    <a:pt x="5885" y="11770"/>
                  </a:lnTo>
                  <a:close/>
                  <a:moveTo>
                    <a:pt x="7143" y="11038"/>
                  </a:moveTo>
                  <a:lnTo>
                    <a:pt x="6263" y="11038"/>
                  </a:lnTo>
                  <a:lnTo>
                    <a:pt x="6263" y="11770"/>
                  </a:lnTo>
                  <a:lnTo>
                    <a:pt x="7143" y="11770"/>
                  </a:lnTo>
                  <a:close/>
                  <a:moveTo>
                    <a:pt x="8184" y="11038"/>
                  </a:moveTo>
                  <a:lnTo>
                    <a:pt x="7484" y="11038"/>
                  </a:lnTo>
                  <a:lnTo>
                    <a:pt x="7484" y="11770"/>
                  </a:lnTo>
                  <a:lnTo>
                    <a:pt x="8184" y="11770"/>
                  </a:lnTo>
                  <a:close/>
                  <a:moveTo>
                    <a:pt x="9144" y="11038"/>
                  </a:moveTo>
                  <a:lnTo>
                    <a:pt x="8444" y="11038"/>
                  </a:lnTo>
                  <a:lnTo>
                    <a:pt x="8444" y="11770"/>
                  </a:lnTo>
                  <a:lnTo>
                    <a:pt x="9144" y="11770"/>
                  </a:lnTo>
                  <a:close/>
                  <a:moveTo>
                    <a:pt x="15345" y="11038"/>
                  </a:moveTo>
                  <a:lnTo>
                    <a:pt x="9405" y="11038"/>
                  </a:lnTo>
                  <a:lnTo>
                    <a:pt x="9405" y="11770"/>
                  </a:lnTo>
                  <a:lnTo>
                    <a:pt x="15345" y="11770"/>
                  </a:lnTo>
                  <a:close/>
                  <a:moveTo>
                    <a:pt x="14645" y="13674"/>
                  </a:moveTo>
                  <a:lnTo>
                    <a:pt x="15345" y="13674"/>
                  </a:lnTo>
                  <a:lnTo>
                    <a:pt x="15345" y="14406"/>
                  </a:lnTo>
                  <a:lnTo>
                    <a:pt x="14645" y="14406"/>
                  </a:lnTo>
                  <a:close/>
                  <a:moveTo>
                    <a:pt x="9459" y="14406"/>
                  </a:moveTo>
                  <a:lnTo>
                    <a:pt x="14245" y="14406"/>
                  </a:lnTo>
                  <a:lnTo>
                    <a:pt x="14245" y="13674"/>
                  </a:lnTo>
                  <a:lnTo>
                    <a:pt x="9459" y="13674"/>
                  </a:lnTo>
                  <a:close/>
                  <a:moveTo>
                    <a:pt x="8200" y="14406"/>
                  </a:moveTo>
                  <a:lnTo>
                    <a:pt x="9082" y="14406"/>
                  </a:lnTo>
                  <a:lnTo>
                    <a:pt x="9082" y="13674"/>
                  </a:lnTo>
                  <a:lnTo>
                    <a:pt x="8200" y="13674"/>
                  </a:lnTo>
                  <a:close/>
                  <a:moveTo>
                    <a:pt x="7160" y="14406"/>
                  </a:moveTo>
                  <a:lnTo>
                    <a:pt x="7860" y="14406"/>
                  </a:lnTo>
                  <a:lnTo>
                    <a:pt x="7860" y="13674"/>
                  </a:lnTo>
                  <a:lnTo>
                    <a:pt x="7160" y="13674"/>
                  </a:lnTo>
                  <a:close/>
                  <a:moveTo>
                    <a:pt x="6201" y="14406"/>
                  </a:moveTo>
                  <a:lnTo>
                    <a:pt x="6900" y="14406"/>
                  </a:lnTo>
                  <a:lnTo>
                    <a:pt x="6900" y="13674"/>
                  </a:lnTo>
                  <a:lnTo>
                    <a:pt x="6201" y="13674"/>
                  </a:lnTo>
                  <a:close/>
                  <a:moveTo>
                    <a:pt x="1" y="14406"/>
                  </a:moveTo>
                  <a:lnTo>
                    <a:pt x="5941" y="14406"/>
                  </a:lnTo>
                  <a:lnTo>
                    <a:pt x="5941" y="13674"/>
                  </a:lnTo>
                  <a:lnTo>
                    <a:pt x="1" y="13674"/>
                  </a:lnTo>
                  <a:close/>
                  <a:moveTo>
                    <a:pt x="14645" y="15066"/>
                  </a:moveTo>
                  <a:lnTo>
                    <a:pt x="15345" y="15066"/>
                  </a:lnTo>
                  <a:lnTo>
                    <a:pt x="15345" y="15798"/>
                  </a:lnTo>
                  <a:lnTo>
                    <a:pt x="14645" y="15798"/>
                  </a:lnTo>
                  <a:close/>
                  <a:moveTo>
                    <a:pt x="9459" y="15799"/>
                  </a:moveTo>
                  <a:lnTo>
                    <a:pt x="14245" y="15799"/>
                  </a:lnTo>
                  <a:lnTo>
                    <a:pt x="14245" y="15067"/>
                  </a:lnTo>
                  <a:lnTo>
                    <a:pt x="9459" y="15067"/>
                  </a:lnTo>
                  <a:close/>
                  <a:moveTo>
                    <a:pt x="8200" y="15799"/>
                  </a:moveTo>
                  <a:lnTo>
                    <a:pt x="9082" y="15799"/>
                  </a:lnTo>
                  <a:lnTo>
                    <a:pt x="9082" y="15067"/>
                  </a:lnTo>
                  <a:lnTo>
                    <a:pt x="8200" y="15067"/>
                  </a:lnTo>
                  <a:close/>
                  <a:moveTo>
                    <a:pt x="7160" y="15799"/>
                  </a:moveTo>
                  <a:lnTo>
                    <a:pt x="7860" y="15799"/>
                  </a:lnTo>
                  <a:lnTo>
                    <a:pt x="7860" y="15067"/>
                  </a:lnTo>
                  <a:lnTo>
                    <a:pt x="7160" y="15067"/>
                  </a:lnTo>
                  <a:close/>
                  <a:moveTo>
                    <a:pt x="6201" y="15799"/>
                  </a:moveTo>
                  <a:lnTo>
                    <a:pt x="6900" y="15799"/>
                  </a:lnTo>
                  <a:lnTo>
                    <a:pt x="6900" y="15067"/>
                  </a:lnTo>
                  <a:lnTo>
                    <a:pt x="6201" y="15067"/>
                  </a:lnTo>
                  <a:close/>
                  <a:moveTo>
                    <a:pt x="1" y="15799"/>
                  </a:moveTo>
                  <a:lnTo>
                    <a:pt x="5941" y="15799"/>
                  </a:lnTo>
                  <a:lnTo>
                    <a:pt x="5941" y="15067"/>
                  </a:lnTo>
                  <a:lnTo>
                    <a:pt x="1" y="15067"/>
                  </a:lnTo>
                  <a:close/>
                  <a:moveTo>
                    <a:pt x="14645" y="16280"/>
                  </a:moveTo>
                  <a:lnTo>
                    <a:pt x="15345" y="16280"/>
                  </a:lnTo>
                  <a:lnTo>
                    <a:pt x="15345" y="17013"/>
                  </a:lnTo>
                  <a:lnTo>
                    <a:pt x="14645" y="17013"/>
                  </a:lnTo>
                  <a:close/>
                  <a:moveTo>
                    <a:pt x="9459" y="17013"/>
                  </a:moveTo>
                  <a:lnTo>
                    <a:pt x="14245" y="17013"/>
                  </a:lnTo>
                  <a:lnTo>
                    <a:pt x="14245" y="16280"/>
                  </a:lnTo>
                  <a:lnTo>
                    <a:pt x="9459" y="16280"/>
                  </a:lnTo>
                  <a:close/>
                  <a:moveTo>
                    <a:pt x="8200" y="17013"/>
                  </a:moveTo>
                  <a:lnTo>
                    <a:pt x="9082" y="17013"/>
                  </a:lnTo>
                  <a:lnTo>
                    <a:pt x="9082" y="16280"/>
                  </a:lnTo>
                  <a:lnTo>
                    <a:pt x="8200" y="16280"/>
                  </a:lnTo>
                  <a:close/>
                  <a:moveTo>
                    <a:pt x="5177" y="17013"/>
                  </a:moveTo>
                  <a:lnTo>
                    <a:pt x="5877" y="17013"/>
                  </a:lnTo>
                  <a:lnTo>
                    <a:pt x="5877" y="16280"/>
                  </a:lnTo>
                  <a:lnTo>
                    <a:pt x="5177" y="16280"/>
                  </a:lnTo>
                  <a:close/>
                  <a:moveTo>
                    <a:pt x="4215" y="17013"/>
                  </a:moveTo>
                  <a:lnTo>
                    <a:pt x="4916" y="17013"/>
                  </a:lnTo>
                  <a:lnTo>
                    <a:pt x="4916" y="16280"/>
                  </a:lnTo>
                  <a:lnTo>
                    <a:pt x="4215" y="16280"/>
                  </a:lnTo>
                  <a:close/>
                  <a:moveTo>
                    <a:pt x="1" y="17013"/>
                  </a:moveTo>
                  <a:lnTo>
                    <a:pt x="3146" y="17013"/>
                  </a:lnTo>
                  <a:lnTo>
                    <a:pt x="3146" y="16280"/>
                  </a:lnTo>
                  <a:lnTo>
                    <a:pt x="1" y="16280"/>
                  </a:lnTo>
                  <a:close/>
                  <a:moveTo>
                    <a:pt x="9144" y="10342"/>
                  </a:moveTo>
                  <a:lnTo>
                    <a:pt x="1" y="10342"/>
                  </a:lnTo>
                  <a:lnTo>
                    <a:pt x="1" y="9610"/>
                  </a:lnTo>
                  <a:lnTo>
                    <a:pt x="9144" y="9610"/>
                  </a:lnTo>
                  <a:close/>
                  <a:moveTo>
                    <a:pt x="10390" y="9610"/>
                  </a:moveTo>
                  <a:lnTo>
                    <a:pt x="9690" y="9610"/>
                  </a:lnTo>
                  <a:lnTo>
                    <a:pt x="9690" y="10342"/>
                  </a:lnTo>
                  <a:lnTo>
                    <a:pt x="10390" y="10342"/>
                  </a:lnTo>
                  <a:close/>
                  <a:moveTo>
                    <a:pt x="11476" y="9610"/>
                  </a:moveTo>
                  <a:lnTo>
                    <a:pt x="10776" y="9610"/>
                  </a:lnTo>
                  <a:lnTo>
                    <a:pt x="10776" y="10342"/>
                  </a:lnTo>
                  <a:lnTo>
                    <a:pt x="11476" y="10342"/>
                  </a:lnTo>
                  <a:close/>
                  <a:moveTo>
                    <a:pt x="12560" y="9610"/>
                  </a:moveTo>
                  <a:lnTo>
                    <a:pt x="11861" y="9610"/>
                  </a:lnTo>
                  <a:lnTo>
                    <a:pt x="11861" y="10342"/>
                  </a:lnTo>
                  <a:lnTo>
                    <a:pt x="12560" y="10342"/>
                  </a:lnTo>
                  <a:close/>
                  <a:moveTo>
                    <a:pt x="3416" y="12403"/>
                  </a:moveTo>
                  <a:lnTo>
                    <a:pt x="12560" y="12403"/>
                  </a:lnTo>
                  <a:lnTo>
                    <a:pt x="12560" y="13136"/>
                  </a:lnTo>
                  <a:lnTo>
                    <a:pt x="3416" y="13136"/>
                  </a:lnTo>
                  <a:close/>
                  <a:moveTo>
                    <a:pt x="2170" y="13136"/>
                  </a:moveTo>
                  <a:lnTo>
                    <a:pt x="2870" y="13136"/>
                  </a:lnTo>
                  <a:lnTo>
                    <a:pt x="2870" y="12403"/>
                  </a:lnTo>
                  <a:lnTo>
                    <a:pt x="2170" y="12403"/>
                  </a:lnTo>
                  <a:close/>
                  <a:moveTo>
                    <a:pt x="1086" y="13136"/>
                  </a:moveTo>
                  <a:lnTo>
                    <a:pt x="1785" y="13136"/>
                  </a:lnTo>
                  <a:lnTo>
                    <a:pt x="1785" y="12403"/>
                  </a:lnTo>
                  <a:lnTo>
                    <a:pt x="1086" y="12403"/>
                  </a:lnTo>
                  <a:close/>
                  <a:moveTo>
                    <a:pt x="1" y="13136"/>
                  </a:moveTo>
                  <a:lnTo>
                    <a:pt x="701" y="13136"/>
                  </a:lnTo>
                  <a:lnTo>
                    <a:pt x="701" y="12403"/>
                  </a:lnTo>
                  <a:lnTo>
                    <a:pt x="1" y="12403"/>
                  </a:lnTo>
                  <a:close/>
                  <a:moveTo>
                    <a:pt x="14645" y="19095"/>
                  </a:moveTo>
                  <a:lnTo>
                    <a:pt x="15345" y="19095"/>
                  </a:lnTo>
                  <a:lnTo>
                    <a:pt x="15345" y="19827"/>
                  </a:lnTo>
                  <a:lnTo>
                    <a:pt x="14645" y="19827"/>
                  </a:lnTo>
                  <a:close/>
                  <a:moveTo>
                    <a:pt x="9459" y="19827"/>
                  </a:moveTo>
                  <a:lnTo>
                    <a:pt x="14245" y="19827"/>
                  </a:lnTo>
                  <a:lnTo>
                    <a:pt x="14245" y="19095"/>
                  </a:lnTo>
                  <a:lnTo>
                    <a:pt x="9459" y="19095"/>
                  </a:lnTo>
                  <a:close/>
                  <a:moveTo>
                    <a:pt x="8200" y="19827"/>
                  </a:moveTo>
                  <a:lnTo>
                    <a:pt x="9082" y="19827"/>
                  </a:lnTo>
                  <a:lnTo>
                    <a:pt x="9082" y="19095"/>
                  </a:lnTo>
                  <a:lnTo>
                    <a:pt x="8200" y="19095"/>
                  </a:lnTo>
                  <a:close/>
                  <a:moveTo>
                    <a:pt x="7160" y="19827"/>
                  </a:moveTo>
                  <a:lnTo>
                    <a:pt x="7860" y="19827"/>
                  </a:lnTo>
                  <a:lnTo>
                    <a:pt x="7860" y="19095"/>
                  </a:lnTo>
                  <a:lnTo>
                    <a:pt x="7160" y="19095"/>
                  </a:lnTo>
                  <a:close/>
                  <a:moveTo>
                    <a:pt x="6201" y="19827"/>
                  </a:moveTo>
                  <a:lnTo>
                    <a:pt x="6900" y="19827"/>
                  </a:lnTo>
                  <a:lnTo>
                    <a:pt x="6900" y="19095"/>
                  </a:lnTo>
                  <a:lnTo>
                    <a:pt x="6201" y="19095"/>
                  </a:lnTo>
                  <a:close/>
                  <a:moveTo>
                    <a:pt x="1" y="19827"/>
                  </a:moveTo>
                  <a:lnTo>
                    <a:pt x="5941" y="19827"/>
                  </a:lnTo>
                  <a:lnTo>
                    <a:pt x="5941" y="19095"/>
                  </a:lnTo>
                  <a:lnTo>
                    <a:pt x="1" y="19095"/>
                  </a:lnTo>
                  <a:close/>
                  <a:moveTo>
                    <a:pt x="699" y="22464"/>
                  </a:moveTo>
                  <a:lnTo>
                    <a:pt x="1" y="22464"/>
                  </a:lnTo>
                  <a:lnTo>
                    <a:pt x="1" y="21731"/>
                  </a:lnTo>
                  <a:lnTo>
                    <a:pt x="701" y="21731"/>
                  </a:lnTo>
                  <a:lnTo>
                    <a:pt x="701" y="22464"/>
                  </a:lnTo>
                  <a:close/>
                  <a:moveTo>
                    <a:pt x="5885" y="21730"/>
                  </a:moveTo>
                  <a:lnTo>
                    <a:pt x="1101" y="21730"/>
                  </a:lnTo>
                  <a:lnTo>
                    <a:pt x="1101" y="22463"/>
                  </a:lnTo>
                  <a:lnTo>
                    <a:pt x="5885" y="22463"/>
                  </a:lnTo>
                  <a:close/>
                  <a:moveTo>
                    <a:pt x="7143" y="21730"/>
                  </a:moveTo>
                  <a:lnTo>
                    <a:pt x="6263" y="21730"/>
                  </a:lnTo>
                  <a:lnTo>
                    <a:pt x="6263" y="22463"/>
                  </a:lnTo>
                  <a:lnTo>
                    <a:pt x="7143" y="22463"/>
                  </a:lnTo>
                  <a:close/>
                  <a:moveTo>
                    <a:pt x="8184" y="21730"/>
                  </a:moveTo>
                  <a:lnTo>
                    <a:pt x="7484" y="21730"/>
                  </a:lnTo>
                  <a:lnTo>
                    <a:pt x="7484" y="22463"/>
                  </a:lnTo>
                  <a:lnTo>
                    <a:pt x="8184" y="22463"/>
                  </a:lnTo>
                  <a:close/>
                  <a:moveTo>
                    <a:pt x="9144" y="21730"/>
                  </a:moveTo>
                  <a:lnTo>
                    <a:pt x="8444" y="21730"/>
                  </a:lnTo>
                  <a:lnTo>
                    <a:pt x="8444" y="22463"/>
                  </a:lnTo>
                  <a:lnTo>
                    <a:pt x="9144" y="22463"/>
                  </a:lnTo>
                  <a:close/>
                  <a:moveTo>
                    <a:pt x="15345" y="21730"/>
                  </a:moveTo>
                  <a:lnTo>
                    <a:pt x="9405" y="21730"/>
                  </a:lnTo>
                  <a:lnTo>
                    <a:pt x="9405" y="22463"/>
                  </a:lnTo>
                  <a:lnTo>
                    <a:pt x="15345" y="22463"/>
                  </a:lnTo>
                  <a:close/>
                  <a:moveTo>
                    <a:pt x="699" y="23855"/>
                  </a:moveTo>
                  <a:lnTo>
                    <a:pt x="1" y="23855"/>
                  </a:lnTo>
                  <a:lnTo>
                    <a:pt x="1" y="23123"/>
                  </a:lnTo>
                  <a:lnTo>
                    <a:pt x="701" y="23123"/>
                  </a:lnTo>
                  <a:lnTo>
                    <a:pt x="701" y="23855"/>
                  </a:lnTo>
                  <a:close/>
                  <a:moveTo>
                    <a:pt x="5885" y="23122"/>
                  </a:moveTo>
                  <a:lnTo>
                    <a:pt x="1101" y="23122"/>
                  </a:lnTo>
                  <a:lnTo>
                    <a:pt x="1101" y="23855"/>
                  </a:lnTo>
                  <a:lnTo>
                    <a:pt x="5885" y="23855"/>
                  </a:lnTo>
                  <a:close/>
                  <a:moveTo>
                    <a:pt x="7143" y="23122"/>
                  </a:moveTo>
                  <a:lnTo>
                    <a:pt x="6263" y="23122"/>
                  </a:lnTo>
                  <a:lnTo>
                    <a:pt x="6263" y="23855"/>
                  </a:lnTo>
                  <a:lnTo>
                    <a:pt x="7143" y="23855"/>
                  </a:lnTo>
                  <a:close/>
                  <a:moveTo>
                    <a:pt x="8184" y="23122"/>
                  </a:moveTo>
                  <a:lnTo>
                    <a:pt x="7484" y="23122"/>
                  </a:lnTo>
                  <a:lnTo>
                    <a:pt x="7484" y="23855"/>
                  </a:lnTo>
                  <a:lnTo>
                    <a:pt x="8184" y="23855"/>
                  </a:lnTo>
                  <a:close/>
                  <a:moveTo>
                    <a:pt x="9144" y="23122"/>
                  </a:moveTo>
                  <a:lnTo>
                    <a:pt x="8444" y="23122"/>
                  </a:lnTo>
                  <a:lnTo>
                    <a:pt x="8444" y="23855"/>
                  </a:lnTo>
                  <a:lnTo>
                    <a:pt x="9144" y="23855"/>
                  </a:lnTo>
                  <a:close/>
                  <a:moveTo>
                    <a:pt x="15345" y="23122"/>
                  </a:moveTo>
                  <a:lnTo>
                    <a:pt x="9405" y="23122"/>
                  </a:lnTo>
                  <a:lnTo>
                    <a:pt x="9405" y="23855"/>
                  </a:lnTo>
                  <a:lnTo>
                    <a:pt x="15345" y="23855"/>
                  </a:lnTo>
                  <a:close/>
                  <a:moveTo>
                    <a:pt x="699" y="25070"/>
                  </a:moveTo>
                  <a:lnTo>
                    <a:pt x="1" y="25070"/>
                  </a:lnTo>
                  <a:lnTo>
                    <a:pt x="1" y="24338"/>
                  </a:lnTo>
                  <a:lnTo>
                    <a:pt x="701" y="24338"/>
                  </a:lnTo>
                  <a:lnTo>
                    <a:pt x="701" y="25070"/>
                  </a:lnTo>
                  <a:close/>
                  <a:moveTo>
                    <a:pt x="5885" y="24337"/>
                  </a:moveTo>
                  <a:lnTo>
                    <a:pt x="1101" y="24337"/>
                  </a:lnTo>
                  <a:lnTo>
                    <a:pt x="1101" y="25069"/>
                  </a:lnTo>
                  <a:lnTo>
                    <a:pt x="5885" y="25069"/>
                  </a:lnTo>
                  <a:close/>
                  <a:moveTo>
                    <a:pt x="7143" y="24337"/>
                  </a:moveTo>
                  <a:lnTo>
                    <a:pt x="6263" y="24337"/>
                  </a:lnTo>
                  <a:lnTo>
                    <a:pt x="6263" y="25069"/>
                  </a:lnTo>
                  <a:lnTo>
                    <a:pt x="7143" y="25069"/>
                  </a:lnTo>
                  <a:close/>
                  <a:moveTo>
                    <a:pt x="10169" y="24337"/>
                  </a:moveTo>
                  <a:lnTo>
                    <a:pt x="9469" y="24337"/>
                  </a:lnTo>
                  <a:lnTo>
                    <a:pt x="9469" y="25069"/>
                  </a:lnTo>
                  <a:lnTo>
                    <a:pt x="10169" y="25069"/>
                  </a:lnTo>
                  <a:close/>
                  <a:moveTo>
                    <a:pt x="11128" y="24337"/>
                  </a:moveTo>
                  <a:lnTo>
                    <a:pt x="10429" y="24337"/>
                  </a:lnTo>
                  <a:lnTo>
                    <a:pt x="10429" y="25069"/>
                  </a:lnTo>
                  <a:lnTo>
                    <a:pt x="11128" y="25069"/>
                  </a:lnTo>
                  <a:close/>
                  <a:moveTo>
                    <a:pt x="15345" y="24337"/>
                  </a:moveTo>
                  <a:lnTo>
                    <a:pt x="12200" y="24337"/>
                  </a:lnTo>
                  <a:lnTo>
                    <a:pt x="12200" y="25069"/>
                  </a:lnTo>
                  <a:lnTo>
                    <a:pt x="15345" y="25069"/>
                  </a:lnTo>
                  <a:close/>
                  <a:moveTo>
                    <a:pt x="6201" y="17666"/>
                  </a:moveTo>
                  <a:lnTo>
                    <a:pt x="15345" y="17666"/>
                  </a:lnTo>
                  <a:lnTo>
                    <a:pt x="15345" y="18398"/>
                  </a:lnTo>
                  <a:lnTo>
                    <a:pt x="6201" y="18398"/>
                  </a:lnTo>
                  <a:close/>
                  <a:moveTo>
                    <a:pt x="4954" y="18400"/>
                  </a:moveTo>
                  <a:lnTo>
                    <a:pt x="5654" y="18400"/>
                  </a:lnTo>
                  <a:lnTo>
                    <a:pt x="5654" y="17667"/>
                  </a:lnTo>
                  <a:lnTo>
                    <a:pt x="4954" y="17667"/>
                  </a:lnTo>
                  <a:close/>
                  <a:moveTo>
                    <a:pt x="3870" y="18400"/>
                  </a:moveTo>
                  <a:lnTo>
                    <a:pt x="4569" y="18400"/>
                  </a:lnTo>
                  <a:lnTo>
                    <a:pt x="4569" y="17667"/>
                  </a:lnTo>
                  <a:lnTo>
                    <a:pt x="3870" y="17667"/>
                  </a:lnTo>
                  <a:close/>
                  <a:moveTo>
                    <a:pt x="2784" y="18400"/>
                  </a:moveTo>
                  <a:lnTo>
                    <a:pt x="3484" y="18400"/>
                  </a:lnTo>
                  <a:lnTo>
                    <a:pt x="3484" y="17667"/>
                  </a:lnTo>
                  <a:lnTo>
                    <a:pt x="2784" y="17667"/>
                  </a:lnTo>
                  <a:close/>
                  <a:moveTo>
                    <a:pt x="11928" y="21193"/>
                  </a:moveTo>
                  <a:lnTo>
                    <a:pt x="2784" y="21193"/>
                  </a:lnTo>
                  <a:lnTo>
                    <a:pt x="2784" y="20460"/>
                  </a:lnTo>
                  <a:lnTo>
                    <a:pt x="11928" y="20460"/>
                  </a:lnTo>
                  <a:close/>
                  <a:moveTo>
                    <a:pt x="13174" y="20460"/>
                  </a:moveTo>
                  <a:lnTo>
                    <a:pt x="12475" y="20460"/>
                  </a:lnTo>
                  <a:lnTo>
                    <a:pt x="12475" y="21191"/>
                  </a:lnTo>
                  <a:lnTo>
                    <a:pt x="13174" y="21191"/>
                  </a:lnTo>
                  <a:close/>
                  <a:moveTo>
                    <a:pt x="14259" y="20460"/>
                  </a:moveTo>
                  <a:lnTo>
                    <a:pt x="13559" y="20460"/>
                  </a:lnTo>
                  <a:lnTo>
                    <a:pt x="13559" y="21191"/>
                  </a:lnTo>
                  <a:lnTo>
                    <a:pt x="14259" y="21191"/>
                  </a:lnTo>
                  <a:close/>
                  <a:moveTo>
                    <a:pt x="15345" y="20460"/>
                  </a:moveTo>
                  <a:lnTo>
                    <a:pt x="14645" y="20460"/>
                  </a:lnTo>
                  <a:lnTo>
                    <a:pt x="14645" y="21191"/>
                  </a:lnTo>
                  <a:lnTo>
                    <a:pt x="15345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4"/>
            <p:cNvSpPr/>
            <p:nvPr/>
          </p:nvSpPr>
          <p:spPr>
            <a:xfrm>
              <a:off x="8209816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4"/>
            <p:cNvSpPr/>
            <p:nvPr/>
          </p:nvSpPr>
          <p:spPr>
            <a:xfrm>
              <a:off x="8053000" y="2479557"/>
              <a:ext cx="1169287" cy="2237129"/>
            </a:xfrm>
            <a:custGeom>
              <a:avLst/>
              <a:gdLst/>
              <a:ahLst/>
              <a:cxnLst/>
              <a:rect l="l" t="t" r="r" b="b"/>
              <a:pathLst>
                <a:path w="29392" h="56234" extrusionOk="0">
                  <a:moveTo>
                    <a:pt x="14695" y="1"/>
                  </a:moveTo>
                  <a:cubicBezTo>
                    <a:pt x="6576" y="1"/>
                    <a:pt x="0" y="24750"/>
                    <a:pt x="0" y="55276"/>
                  </a:cubicBezTo>
                  <a:cubicBezTo>
                    <a:pt x="0" y="55596"/>
                    <a:pt x="0" y="55917"/>
                    <a:pt x="5" y="56233"/>
                  </a:cubicBezTo>
                  <a:lnTo>
                    <a:pt x="6562" y="56233"/>
                  </a:lnTo>
                  <a:cubicBezTo>
                    <a:pt x="6559" y="55914"/>
                    <a:pt x="6559" y="55597"/>
                    <a:pt x="6559" y="55276"/>
                  </a:cubicBezTo>
                  <a:cubicBezTo>
                    <a:pt x="6559" y="32910"/>
                    <a:pt x="10202" y="14777"/>
                    <a:pt x="14696" y="14777"/>
                  </a:cubicBezTo>
                  <a:cubicBezTo>
                    <a:pt x="19190" y="14777"/>
                    <a:pt x="22829" y="32910"/>
                    <a:pt x="22829" y="55276"/>
                  </a:cubicBezTo>
                  <a:cubicBezTo>
                    <a:pt x="22829" y="55596"/>
                    <a:pt x="22829" y="55912"/>
                    <a:pt x="22825" y="56233"/>
                  </a:cubicBezTo>
                  <a:lnTo>
                    <a:pt x="29387" y="56233"/>
                  </a:lnTo>
                  <a:cubicBezTo>
                    <a:pt x="29392" y="55917"/>
                    <a:pt x="29392" y="55597"/>
                    <a:pt x="29392" y="55276"/>
                  </a:cubicBezTo>
                  <a:cubicBezTo>
                    <a:pt x="29390" y="24750"/>
                    <a:pt x="22809" y="1"/>
                    <a:pt x="146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4"/>
            <p:cNvSpPr/>
            <p:nvPr/>
          </p:nvSpPr>
          <p:spPr>
            <a:xfrm>
              <a:off x="8257990" y="2917821"/>
              <a:ext cx="759209" cy="1798845"/>
            </a:xfrm>
            <a:custGeom>
              <a:avLst/>
              <a:gdLst/>
              <a:ahLst/>
              <a:cxnLst/>
              <a:rect l="l" t="t" r="r" b="b"/>
              <a:pathLst>
                <a:path w="19084" h="45217" extrusionOk="0">
                  <a:moveTo>
                    <a:pt x="9542" y="0"/>
                  </a:moveTo>
                  <a:cubicBezTo>
                    <a:pt x="4270" y="0"/>
                    <a:pt x="1" y="19817"/>
                    <a:pt x="1" y="44259"/>
                  </a:cubicBezTo>
                  <a:cubicBezTo>
                    <a:pt x="1" y="44579"/>
                    <a:pt x="1" y="44900"/>
                    <a:pt x="4" y="45216"/>
                  </a:cubicBezTo>
                  <a:lnTo>
                    <a:pt x="1408" y="45216"/>
                  </a:lnTo>
                  <a:cubicBezTo>
                    <a:pt x="1403" y="44897"/>
                    <a:pt x="1403" y="44580"/>
                    <a:pt x="1403" y="44259"/>
                  </a:cubicBezTo>
                  <a:cubicBezTo>
                    <a:pt x="1403" y="21893"/>
                    <a:pt x="5048" y="3760"/>
                    <a:pt x="9542" y="3760"/>
                  </a:cubicBezTo>
                  <a:cubicBezTo>
                    <a:pt x="14035" y="3760"/>
                    <a:pt x="17675" y="21893"/>
                    <a:pt x="17675" y="44259"/>
                  </a:cubicBezTo>
                  <a:cubicBezTo>
                    <a:pt x="17675" y="44579"/>
                    <a:pt x="17675" y="44895"/>
                    <a:pt x="17671" y="45216"/>
                  </a:cubicBezTo>
                  <a:lnTo>
                    <a:pt x="19079" y="45216"/>
                  </a:lnTo>
                  <a:cubicBezTo>
                    <a:pt x="19083" y="44900"/>
                    <a:pt x="19083" y="44580"/>
                    <a:pt x="19083" y="44259"/>
                  </a:cubicBezTo>
                  <a:cubicBezTo>
                    <a:pt x="19083" y="19816"/>
                    <a:pt x="14810" y="0"/>
                    <a:pt x="9542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4"/>
            <p:cNvSpPr/>
            <p:nvPr/>
          </p:nvSpPr>
          <p:spPr>
            <a:xfrm>
              <a:off x="8637617" y="3243466"/>
              <a:ext cx="868452" cy="1447526"/>
            </a:xfrm>
            <a:custGeom>
              <a:avLst/>
              <a:gdLst/>
              <a:ahLst/>
              <a:cxnLst/>
              <a:rect l="l" t="t" r="r" b="b"/>
              <a:pathLst>
                <a:path w="21830" h="36386" extrusionOk="0">
                  <a:moveTo>
                    <a:pt x="10915" y="1"/>
                  </a:moveTo>
                  <a:cubicBezTo>
                    <a:pt x="4885" y="1"/>
                    <a:pt x="0" y="16014"/>
                    <a:pt x="0" y="35766"/>
                  </a:cubicBezTo>
                  <a:cubicBezTo>
                    <a:pt x="0" y="35973"/>
                    <a:pt x="0" y="36181"/>
                    <a:pt x="2" y="36385"/>
                  </a:cubicBezTo>
                  <a:lnTo>
                    <a:pt x="4873" y="36385"/>
                  </a:lnTo>
                  <a:cubicBezTo>
                    <a:pt x="4870" y="36178"/>
                    <a:pt x="4870" y="35973"/>
                    <a:pt x="4870" y="35766"/>
                  </a:cubicBezTo>
                  <a:cubicBezTo>
                    <a:pt x="4870" y="21294"/>
                    <a:pt x="7577" y="9562"/>
                    <a:pt x="10915" y="9562"/>
                  </a:cubicBezTo>
                  <a:cubicBezTo>
                    <a:pt x="14251" y="9562"/>
                    <a:pt x="16956" y="21294"/>
                    <a:pt x="16956" y="35766"/>
                  </a:cubicBezTo>
                  <a:cubicBezTo>
                    <a:pt x="16956" y="35973"/>
                    <a:pt x="16956" y="36178"/>
                    <a:pt x="16953" y="36385"/>
                  </a:cubicBezTo>
                  <a:lnTo>
                    <a:pt x="21826" y="36385"/>
                  </a:lnTo>
                  <a:cubicBezTo>
                    <a:pt x="21829" y="36181"/>
                    <a:pt x="21829" y="35973"/>
                    <a:pt x="21829" y="35766"/>
                  </a:cubicBezTo>
                  <a:cubicBezTo>
                    <a:pt x="21829" y="16014"/>
                    <a:pt x="16941" y="1"/>
                    <a:pt x="109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4"/>
            <p:cNvSpPr/>
            <p:nvPr/>
          </p:nvSpPr>
          <p:spPr>
            <a:xfrm>
              <a:off x="8789858" y="3527023"/>
              <a:ext cx="563917" cy="1163917"/>
            </a:xfrm>
            <a:custGeom>
              <a:avLst/>
              <a:gdLst/>
              <a:ahLst/>
              <a:cxnLst/>
              <a:rect l="l" t="t" r="r" b="b"/>
              <a:pathLst>
                <a:path w="14175" h="29257" extrusionOk="0">
                  <a:moveTo>
                    <a:pt x="7088" y="0"/>
                  </a:moveTo>
                  <a:cubicBezTo>
                    <a:pt x="3171" y="0"/>
                    <a:pt x="1" y="12822"/>
                    <a:pt x="1" y="28637"/>
                  </a:cubicBezTo>
                  <a:cubicBezTo>
                    <a:pt x="1" y="28844"/>
                    <a:pt x="1" y="29052"/>
                    <a:pt x="3" y="29256"/>
                  </a:cubicBezTo>
                  <a:lnTo>
                    <a:pt x="1045" y="29256"/>
                  </a:lnTo>
                  <a:cubicBezTo>
                    <a:pt x="1042" y="29049"/>
                    <a:pt x="1042" y="28844"/>
                    <a:pt x="1042" y="28637"/>
                  </a:cubicBezTo>
                  <a:cubicBezTo>
                    <a:pt x="1042" y="14165"/>
                    <a:pt x="3749" y="2433"/>
                    <a:pt x="7087" y="2433"/>
                  </a:cubicBezTo>
                  <a:cubicBezTo>
                    <a:pt x="10423" y="2433"/>
                    <a:pt x="13128" y="14165"/>
                    <a:pt x="13128" y="28637"/>
                  </a:cubicBezTo>
                  <a:cubicBezTo>
                    <a:pt x="13128" y="28844"/>
                    <a:pt x="13128" y="29049"/>
                    <a:pt x="13124" y="29256"/>
                  </a:cubicBezTo>
                  <a:lnTo>
                    <a:pt x="14170" y="29256"/>
                  </a:lnTo>
                  <a:cubicBezTo>
                    <a:pt x="14173" y="29052"/>
                    <a:pt x="14173" y="28844"/>
                    <a:pt x="14173" y="28637"/>
                  </a:cubicBezTo>
                  <a:cubicBezTo>
                    <a:pt x="14174" y="12823"/>
                    <a:pt x="11000" y="0"/>
                    <a:pt x="7088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4"/>
            <p:cNvSpPr/>
            <p:nvPr/>
          </p:nvSpPr>
          <p:spPr>
            <a:xfrm>
              <a:off x="7666492" y="3684475"/>
              <a:ext cx="100888" cy="435937"/>
            </a:xfrm>
            <a:custGeom>
              <a:avLst/>
              <a:gdLst/>
              <a:ahLst/>
              <a:cxnLst/>
              <a:rect l="l" t="t" r="r" b="b"/>
              <a:pathLst>
                <a:path w="2536" h="10958" extrusionOk="0">
                  <a:moveTo>
                    <a:pt x="2535" y="1266"/>
                  </a:moveTo>
                  <a:cubicBezTo>
                    <a:pt x="2535" y="567"/>
                    <a:pt x="1968" y="0"/>
                    <a:pt x="1268" y="0"/>
                  </a:cubicBezTo>
                  <a:cubicBezTo>
                    <a:pt x="568" y="0"/>
                    <a:pt x="1" y="567"/>
                    <a:pt x="1" y="1266"/>
                  </a:cubicBezTo>
                  <a:cubicBezTo>
                    <a:pt x="1" y="1930"/>
                    <a:pt x="513" y="2468"/>
                    <a:pt x="1163" y="2523"/>
                  </a:cubicBezTo>
                  <a:lnTo>
                    <a:pt x="474" y="10957"/>
                  </a:lnTo>
                  <a:lnTo>
                    <a:pt x="2060" y="10957"/>
                  </a:lnTo>
                  <a:lnTo>
                    <a:pt x="1372" y="2523"/>
                  </a:lnTo>
                  <a:cubicBezTo>
                    <a:pt x="2023" y="2467"/>
                    <a:pt x="2535" y="1930"/>
                    <a:pt x="2535" y="126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4"/>
            <p:cNvSpPr/>
            <p:nvPr/>
          </p:nvSpPr>
          <p:spPr>
            <a:xfrm>
              <a:off x="7357475" y="4033232"/>
              <a:ext cx="719029" cy="719029"/>
            </a:xfrm>
            <a:custGeom>
              <a:avLst/>
              <a:gdLst/>
              <a:ahLst/>
              <a:cxnLst/>
              <a:rect l="l" t="t" r="r" b="b"/>
              <a:pathLst>
                <a:path w="18074" h="18074" extrusionOk="0">
                  <a:moveTo>
                    <a:pt x="18073" y="9037"/>
                  </a:moveTo>
                  <a:cubicBezTo>
                    <a:pt x="18073" y="11434"/>
                    <a:pt x="17121" y="13732"/>
                    <a:pt x="15426" y="15426"/>
                  </a:cubicBezTo>
                  <a:cubicBezTo>
                    <a:pt x="13732" y="17121"/>
                    <a:pt x="11434" y="18073"/>
                    <a:pt x="9037" y="18073"/>
                  </a:cubicBezTo>
                  <a:cubicBezTo>
                    <a:pt x="6641" y="18073"/>
                    <a:pt x="4342" y="17121"/>
                    <a:pt x="2647" y="15426"/>
                  </a:cubicBezTo>
                  <a:cubicBezTo>
                    <a:pt x="952" y="13732"/>
                    <a:pt x="0" y="11434"/>
                    <a:pt x="0" y="9037"/>
                  </a:cubicBezTo>
                  <a:cubicBezTo>
                    <a:pt x="0" y="6640"/>
                    <a:pt x="952" y="4342"/>
                    <a:pt x="2647" y="2647"/>
                  </a:cubicBezTo>
                  <a:cubicBezTo>
                    <a:pt x="4342" y="952"/>
                    <a:pt x="6641" y="0"/>
                    <a:pt x="9037" y="0"/>
                  </a:cubicBezTo>
                  <a:cubicBezTo>
                    <a:pt x="11434" y="0"/>
                    <a:pt x="13732" y="952"/>
                    <a:pt x="15426" y="2647"/>
                  </a:cubicBezTo>
                  <a:cubicBezTo>
                    <a:pt x="17121" y="4342"/>
                    <a:pt x="18073" y="6640"/>
                    <a:pt x="18073" y="9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4"/>
            <p:cNvSpPr/>
            <p:nvPr/>
          </p:nvSpPr>
          <p:spPr>
            <a:xfrm>
              <a:off x="7357475" y="4339901"/>
              <a:ext cx="718989" cy="105623"/>
            </a:xfrm>
            <a:custGeom>
              <a:avLst/>
              <a:gdLst/>
              <a:ahLst/>
              <a:cxnLst/>
              <a:rect l="l" t="t" r="r" b="b"/>
              <a:pathLst>
                <a:path w="18073" h="2655" extrusionOk="0">
                  <a:moveTo>
                    <a:pt x="0" y="1328"/>
                  </a:moveTo>
                  <a:cubicBezTo>
                    <a:pt x="0" y="1778"/>
                    <a:pt x="35" y="2221"/>
                    <a:pt x="98" y="2654"/>
                  </a:cubicBezTo>
                  <a:lnTo>
                    <a:pt x="17974" y="2654"/>
                  </a:lnTo>
                  <a:cubicBezTo>
                    <a:pt x="18039" y="2221"/>
                    <a:pt x="18072" y="1779"/>
                    <a:pt x="18072" y="1328"/>
                  </a:cubicBezTo>
                  <a:cubicBezTo>
                    <a:pt x="18072" y="878"/>
                    <a:pt x="18039" y="434"/>
                    <a:pt x="17974" y="1"/>
                  </a:cubicBezTo>
                  <a:lnTo>
                    <a:pt x="98" y="1"/>
                  </a:lnTo>
                  <a:cubicBezTo>
                    <a:pt x="35" y="435"/>
                    <a:pt x="0" y="878"/>
                    <a:pt x="0" y="132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4"/>
            <p:cNvSpPr/>
            <p:nvPr/>
          </p:nvSpPr>
          <p:spPr>
            <a:xfrm>
              <a:off x="8338029" y="3921607"/>
              <a:ext cx="73717" cy="318618"/>
            </a:xfrm>
            <a:custGeom>
              <a:avLst/>
              <a:gdLst/>
              <a:ahLst/>
              <a:cxnLst/>
              <a:rect l="l" t="t" r="r" b="b"/>
              <a:pathLst>
                <a:path w="1853" h="8009" extrusionOk="0">
                  <a:moveTo>
                    <a:pt x="1852" y="927"/>
                  </a:moveTo>
                  <a:cubicBezTo>
                    <a:pt x="1852" y="416"/>
                    <a:pt x="1438" y="1"/>
                    <a:pt x="926" y="1"/>
                  </a:cubicBezTo>
                  <a:cubicBezTo>
                    <a:pt x="415" y="1"/>
                    <a:pt x="0" y="416"/>
                    <a:pt x="0" y="927"/>
                  </a:cubicBezTo>
                  <a:cubicBezTo>
                    <a:pt x="0" y="1412"/>
                    <a:pt x="375" y="1805"/>
                    <a:pt x="848" y="1846"/>
                  </a:cubicBezTo>
                  <a:lnTo>
                    <a:pt x="346" y="8008"/>
                  </a:lnTo>
                  <a:lnTo>
                    <a:pt x="1504" y="8008"/>
                  </a:lnTo>
                  <a:lnTo>
                    <a:pt x="1001" y="1846"/>
                  </a:lnTo>
                  <a:cubicBezTo>
                    <a:pt x="1478" y="1805"/>
                    <a:pt x="1852" y="1412"/>
                    <a:pt x="1852" y="92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4"/>
            <p:cNvSpPr/>
            <p:nvPr/>
          </p:nvSpPr>
          <p:spPr>
            <a:xfrm>
              <a:off x="8112194" y="4176602"/>
              <a:ext cx="525368" cy="525368"/>
            </a:xfrm>
            <a:custGeom>
              <a:avLst/>
              <a:gdLst/>
              <a:ahLst/>
              <a:cxnLst/>
              <a:rect l="l" t="t" r="r" b="b"/>
              <a:pathLst>
                <a:path w="13206" h="13206" extrusionOk="0">
                  <a:moveTo>
                    <a:pt x="13206" y="6603"/>
                  </a:moveTo>
                  <a:cubicBezTo>
                    <a:pt x="13206" y="8354"/>
                    <a:pt x="12511" y="10035"/>
                    <a:pt x="11273" y="11273"/>
                  </a:cubicBezTo>
                  <a:cubicBezTo>
                    <a:pt x="10035" y="12511"/>
                    <a:pt x="8354" y="13206"/>
                    <a:pt x="6603" y="13206"/>
                  </a:cubicBezTo>
                  <a:cubicBezTo>
                    <a:pt x="4852" y="13206"/>
                    <a:pt x="3173" y="12511"/>
                    <a:pt x="1935" y="11273"/>
                  </a:cubicBezTo>
                  <a:cubicBezTo>
                    <a:pt x="696" y="10035"/>
                    <a:pt x="0" y="8354"/>
                    <a:pt x="0" y="6603"/>
                  </a:cubicBezTo>
                  <a:cubicBezTo>
                    <a:pt x="0" y="4852"/>
                    <a:pt x="696" y="3173"/>
                    <a:pt x="1935" y="1934"/>
                  </a:cubicBezTo>
                  <a:cubicBezTo>
                    <a:pt x="3173" y="696"/>
                    <a:pt x="4852" y="0"/>
                    <a:pt x="6603" y="0"/>
                  </a:cubicBezTo>
                  <a:cubicBezTo>
                    <a:pt x="8354" y="0"/>
                    <a:pt x="10035" y="696"/>
                    <a:pt x="11273" y="1934"/>
                  </a:cubicBezTo>
                  <a:cubicBezTo>
                    <a:pt x="12511" y="3173"/>
                    <a:pt x="13206" y="4852"/>
                    <a:pt x="13206" y="6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4"/>
            <p:cNvSpPr/>
            <p:nvPr/>
          </p:nvSpPr>
          <p:spPr>
            <a:xfrm>
              <a:off x="8112194" y="4400726"/>
              <a:ext cx="525487" cy="77138"/>
            </a:xfrm>
            <a:custGeom>
              <a:avLst/>
              <a:gdLst/>
              <a:ahLst/>
              <a:cxnLst/>
              <a:rect l="l" t="t" r="r" b="b"/>
              <a:pathLst>
                <a:path w="13209" h="1939" extrusionOk="0">
                  <a:moveTo>
                    <a:pt x="0" y="969"/>
                  </a:moveTo>
                  <a:cubicBezTo>
                    <a:pt x="0" y="1298"/>
                    <a:pt x="25" y="1623"/>
                    <a:pt x="72" y="1939"/>
                  </a:cubicBezTo>
                  <a:lnTo>
                    <a:pt x="13136" y="1939"/>
                  </a:lnTo>
                  <a:cubicBezTo>
                    <a:pt x="13183" y="1623"/>
                    <a:pt x="13208" y="1298"/>
                    <a:pt x="13208" y="969"/>
                  </a:cubicBezTo>
                  <a:cubicBezTo>
                    <a:pt x="13208" y="640"/>
                    <a:pt x="13183" y="317"/>
                    <a:pt x="13136" y="0"/>
                  </a:cubicBezTo>
                  <a:lnTo>
                    <a:pt x="72" y="0"/>
                  </a:lnTo>
                  <a:cubicBezTo>
                    <a:pt x="25" y="317"/>
                    <a:pt x="0" y="640"/>
                    <a:pt x="0" y="9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4"/>
            <p:cNvSpPr/>
            <p:nvPr/>
          </p:nvSpPr>
          <p:spPr>
            <a:xfrm>
              <a:off x="9701909" y="1460097"/>
              <a:ext cx="89391" cy="1380970"/>
            </a:xfrm>
            <a:custGeom>
              <a:avLst/>
              <a:gdLst/>
              <a:ahLst/>
              <a:cxnLst/>
              <a:rect l="l" t="t" r="r" b="b"/>
              <a:pathLst>
                <a:path w="2247" h="34713" extrusionOk="0">
                  <a:moveTo>
                    <a:pt x="2246" y="34712"/>
                  </a:moveTo>
                  <a:lnTo>
                    <a:pt x="1" y="34712"/>
                  </a:lnTo>
                  <a:lnTo>
                    <a:pt x="112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4"/>
            <p:cNvSpPr/>
            <p:nvPr/>
          </p:nvSpPr>
          <p:spPr>
            <a:xfrm>
              <a:off x="9004952" y="3086412"/>
              <a:ext cx="1483370" cy="1594801"/>
            </a:xfrm>
            <a:custGeom>
              <a:avLst/>
              <a:gdLst/>
              <a:ahLst/>
              <a:cxnLst/>
              <a:rect l="l" t="t" r="r" b="b"/>
              <a:pathLst>
                <a:path w="37287" h="40088" extrusionOk="0">
                  <a:moveTo>
                    <a:pt x="37287" y="0"/>
                  </a:moveTo>
                  <a:cubicBezTo>
                    <a:pt x="21507" y="0"/>
                    <a:pt x="21024" y="11245"/>
                    <a:pt x="21024" y="40088"/>
                  </a:cubicBezTo>
                  <a:lnTo>
                    <a:pt x="16263" y="40088"/>
                  </a:lnTo>
                  <a:cubicBezTo>
                    <a:pt x="16263" y="11246"/>
                    <a:pt x="15780" y="0"/>
                    <a:pt x="0" y="0"/>
                  </a:cubicBezTo>
                  <a:lnTo>
                    <a:pt x="3728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4"/>
            <p:cNvSpPr/>
            <p:nvPr/>
          </p:nvSpPr>
          <p:spPr>
            <a:xfrm>
              <a:off x="9004912" y="2772979"/>
              <a:ext cx="1483410" cy="313486"/>
            </a:xfrm>
            <a:custGeom>
              <a:avLst/>
              <a:gdLst/>
              <a:ahLst/>
              <a:cxnLst/>
              <a:rect l="l" t="t" r="r" b="b"/>
              <a:pathLst>
                <a:path w="37288" h="7880" extrusionOk="0">
                  <a:moveTo>
                    <a:pt x="37288" y="7879"/>
                  </a:moveTo>
                  <a:cubicBezTo>
                    <a:pt x="37288" y="5296"/>
                    <a:pt x="31534" y="1"/>
                    <a:pt x="18643" y="1"/>
                  </a:cubicBezTo>
                  <a:cubicBezTo>
                    <a:pt x="5754" y="1"/>
                    <a:pt x="0" y="5349"/>
                    <a:pt x="0" y="787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4"/>
            <p:cNvSpPr/>
            <p:nvPr/>
          </p:nvSpPr>
          <p:spPr>
            <a:xfrm>
              <a:off x="9440788" y="1986316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5"/>
                    <a:pt x="14563" y="11680"/>
                    <a:pt x="13122" y="13122"/>
                  </a:cubicBezTo>
                  <a:cubicBezTo>
                    <a:pt x="11681" y="14563"/>
                    <a:pt x="9726" y="15374"/>
                    <a:pt x="7686" y="15374"/>
                  </a:cubicBezTo>
                  <a:cubicBezTo>
                    <a:pt x="5648" y="15374"/>
                    <a:pt x="3693" y="14563"/>
                    <a:pt x="2251" y="13122"/>
                  </a:cubicBezTo>
                  <a:cubicBezTo>
                    <a:pt x="810" y="11680"/>
                    <a:pt x="0" y="9725"/>
                    <a:pt x="0" y="7687"/>
                  </a:cubicBezTo>
                  <a:cubicBezTo>
                    <a:pt x="0" y="5648"/>
                    <a:pt x="810" y="3693"/>
                    <a:pt x="2251" y="2251"/>
                  </a:cubicBezTo>
                  <a:cubicBezTo>
                    <a:pt x="3693" y="810"/>
                    <a:pt x="5648" y="1"/>
                    <a:pt x="7686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3" y="3693"/>
                    <a:pt x="15373" y="5648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4"/>
            <p:cNvSpPr/>
            <p:nvPr/>
          </p:nvSpPr>
          <p:spPr>
            <a:xfrm>
              <a:off x="9440788" y="2247198"/>
              <a:ext cx="611616" cy="89789"/>
            </a:xfrm>
            <a:custGeom>
              <a:avLst/>
              <a:gdLst/>
              <a:ahLst/>
              <a:cxnLst/>
              <a:rect l="l" t="t" r="r" b="b"/>
              <a:pathLst>
                <a:path w="15374" h="2257" extrusionOk="0">
                  <a:moveTo>
                    <a:pt x="0" y="1129"/>
                  </a:moveTo>
                  <a:cubicBezTo>
                    <a:pt x="0" y="1513"/>
                    <a:pt x="28" y="1888"/>
                    <a:pt x="84" y="2256"/>
                  </a:cubicBezTo>
                  <a:lnTo>
                    <a:pt x="15290" y="2256"/>
                  </a:lnTo>
                  <a:cubicBezTo>
                    <a:pt x="15344" y="1888"/>
                    <a:pt x="15373" y="1511"/>
                    <a:pt x="15373" y="1129"/>
                  </a:cubicBezTo>
                  <a:cubicBezTo>
                    <a:pt x="15373" y="745"/>
                    <a:pt x="15344" y="369"/>
                    <a:pt x="15290" y="1"/>
                  </a:cubicBezTo>
                  <a:lnTo>
                    <a:pt x="84" y="1"/>
                  </a:lnTo>
                  <a:cubicBezTo>
                    <a:pt x="31" y="369"/>
                    <a:pt x="0" y="745"/>
                    <a:pt x="0" y="112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4"/>
            <p:cNvSpPr/>
            <p:nvPr/>
          </p:nvSpPr>
          <p:spPr>
            <a:xfrm>
              <a:off x="9111365" y="2979799"/>
              <a:ext cx="1236679" cy="66874"/>
            </a:xfrm>
            <a:custGeom>
              <a:avLst/>
              <a:gdLst/>
              <a:ahLst/>
              <a:cxnLst/>
              <a:rect l="l" t="t" r="r" b="b"/>
              <a:pathLst>
                <a:path w="31086" h="1681" extrusionOk="0">
                  <a:moveTo>
                    <a:pt x="1108" y="841"/>
                  </a:moveTo>
                  <a:cubicBezTo>
                    <a:pt x="1108" y="1305"/>
                    <a:pt x="860" y="1680"/>
                    <a:pt x="555" y="1680"/>
                  </a:cubicBezTo>
                  <a:cubicBezTo>
                    <a:pt x="249" y="1680"/>
                    <a:pt x="0" y="1305"/>
                    <a:pt x="0" y="841"/>
                  </a:cubicBezTo>
                  <a:cubicBezTo>
                    <a:pt x="0" y="376"/>
                    <a:pt x="249" y="0"/>
                    <a:pt x="555" y="0"/>
                  </a:cubicBezTo>
                  <a:cubicBezTo>
                    <a:pt x="860" y="0"/>
                    <a:pt x="1108" y="376"/>
                    <a:pt x="1108" y="841"/>
                  </a:cubicBezTo>
                  <a:close/>
                  <a:moveTo>
                    <a:pt x="3279" y="1680"/>
                  </a:moveTo>
                  <a:cubicBezTo>
                    <a:pt x="3585" y="1680"/>
                    <a:pt x="3833" y="1305"/>
                    <a:pt x="3833" y="841"/>
                  </a:cubicBezTo>
                  <a:cubicBezTo>
                    <a:pt x="3833" y="376"/>
                    <a:pt x="3585" y="0"/>
                    <a:pt x="3279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0"/>
                    <a:pt x="3279" y="1680"/>
                  </a:cubicBezTo>
                  <a:close/>
                  <a:moveTo>
                    <a:pt x="6005" y="1680"/>
                  </a:moveTo>
                  <a:cubicBezTo>
                    <a:pt x="6311" y="1680"/>
                    <a:pt x="6559" y="1305"/>
                    <a:pt x="6559" y="841"/>
                  </a:cubicBezTo>
                  <a:cubicBezTo>
                    <a:pt x="6559" y="376"/>
                    <a:pt x="6311" y="0"/>
                    <a:pt x="6005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0" y="1305"/>
                    <a:pt x="5698" y="1680"/>
                    <a:pt x="6005" y="1680"/>
                  </a:cubicBezTo>
                  <a:close/>
                  <a:moveTo>
                    <a:pt x="8730" y="1680"/>
                  </a:moveTo>
                  <a:cubicBezTo>
                    <a:pt x="9036" y="1680"/>
                    <a:pt x="9284" y="1305"/>
                    <a:pt x="9284" y="841"/>
                  </a:cubicBezTo>
                  <a:cubicBezTo>
                    <a:pt x="9284" y="376"/>
                    <a:pt x="9036" y="0"/>
                    <a:pt x="8730" y="0"/>
                  </a:cubicBezTo>
                  <a:cubicBezTo>
                    <a:pt x="8424" y="0"/>
                    <a:pt x="8176" y="376"/>
                    <a:pt x="8176" y="841"/>
                  </a:cubicBezTo>
                  <a:cubicBezTo>
                    <a:pt x="8176" y="1305"/>
                    <a:pt x="8424" y="1680"/>
                    <a:pt x="8730" y="1680"/>
                  </a:cubicBezTo>
                  <a:close/>
                  <a:moveTo>
                    <a:pt x="11455" y="1680"/>
                  </a:moveTo>
                  <a:cubicBezTo>
                    <a:pt x="11761" y="1680"/>
                    <a:pt x="12008" y="1305"/>
                    <a:pt x="12008" y="841"/>
                  </a:cubicBezTo>
                  <a:cubicBezTo>
                    <a:pt x="12008" y="376"/>
                    <a:pt x="11761" y="0"/>
                    <a:pt x="11455" y="0"/>
                  </a:cubicBezTo>
                  <a:cubicBezTo>
                    <a:pt x="11149" y="0"/>
                    <a:pt x="10900" y="376"/>
                    <a:pt x="10900" y="841"/>
                  </a:cubicBezTo>
                  <a:cubicBezTo>
                    <a:pt x="10900" y="1305"/>
                    <a:pt x="11149" y="1680"/>
                    <a:pt x="11455" y="1680"/>
                  </a:cubicBezTo>
                  <a:close/>
                  <a:moveTo>
                    <a:pt x="14181" y="1680"/>
                  </a:moveTo>
                  <a:cubicBezTo>
                    <a:pt x="14487" y="1680"/>
                    <a:pt x="14734" y="1305"/>
                    <a:pt x="14734" y="841"/>
                  </a:cubicBezTo>
                  <a:cubicBezTo>
                    <a:pt x="14734" y="376"/>
                    <a:pt x="14487" y="0"/>
                    <a:pt x="14181" y="0"/>
                  </a:cubicBezTo>
                  <a:cubicBezTo>
                    <a:pt x="13875" y="0"/>
                    <a:pt x="13626" y="376"/>
                    <a:pt x="13626" y="841"/>
                  </a:cubicBezTo>
                  <a:cubicBezTo>
                    <a:pt x="13626" y="1305"/>
                    <a:pt x="13874" y="1680"/>
                    <a:pt x="14181" y="1680"/>
                  </a:cubicBezTo>
                  <a:close/>
                  <a:moveTo>
                    <a:pt x="16906" y="1680"/>
                  </a:moveTo>
                  <a:cubicBezTo>
                    <a:pt x="17211" y="1680"/>
                    <a:pt x="17459" y="1305"/>
                    <a:pt x="17459" y="841"/>
                  </a:cubicBezTo>
                  <a:cubicBezTo>
                    <a:pt x="17459" y="376"/>
                    <a:pt x="17211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0"/>
                    <a:pt x="16906" y="1680"/>
                  </a:cubicBezTo>
                  <a:close/>
                  <a:moveTo>
                    <a:pt x="19630" y="1680"/>
                  </a:moveTo>
                  <a:cubicBezTo>
                    <a:pt x="19936" y="1680"/>
                    <a:pt x="20184" y="1305"/>
                    <a:pt x="20184" y="841"/>
                  </a:cubicBezTo>
                  <a:cubicBezTo>
                    <a:pt x="20184" y="376"/>
                    <a:pt x="19936" y="0"/>
                    <a:pt x="19630" y="0"/>
                  </a:cubicBezTo>
                  <a:cubicBezTo>
                    <a:pt x="19325" y="0"/>
                    <a:pt x="19076" y="376"/>
                    <a:pt x="19076" y="841"/>
                  </a:cubicBezTo>
                  <a:cubicBezTo>
                    <a:pt x="19076" y="1305"/>
                    <a:pt x="19325" y="1680"/>
                    <a:pt x="19630" y="1680"/>
                  </a:cubicBezTo>
                  <a:close/>
                  <a:moveTo>
                    <a:pt x="22356" y="1680"/>
                  </a:moveTo>
                  <a:cubicBezTo>
                    <a:pt x="22662" y="1680"/>
                    <a:pt x="22910" y="1305"/>
                    <a:pt x="22910" y="841"/>
                  </a:cubicBezTo>
                  <a:cubicBezTo>
                    <a:pt x="22910" y="376"/>
                    <a:pt x="22662" y="0"/>
                    <a:pt x="22356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49" y="1680"/>
                    <a:pt x="22356" y="1680"/>
                  </a:cubicBezTo>
                  <a:close/>
                  <a:moveTo>
                    <a:pt x="25081" y="1680"/>
                  </a:moveTo>
                  <a:cubicBezTo>
                    <a:pt x="25387" y="1680"/>
                    <a:pt x="25635" y="1305"/>
                    <a:pt x="25635" y="841"/>
                  </a:cubicBezTo>
                  <a:cubicBezTo>
                    <a:pt x="25635" y="376"/>
                    <a:pt x="25387" y="0"/>
                    <a:pt x="25081" y="0"/>
                  </a:cubicBezTo>
                  <a:cubicBezTo>
                    <a:pt x="24775" y="0"/>
                    <a:pt x="24527" y="376"/>
                    <a:pt x="24527" y="841"/>
                  </a:cubicBezTo>
                  <a:cubicBezTo>
                    <a:pt x="24527" y="1305"/>
                    <a:pt x="24775" y="1680"/>
                    <a:pt x="25081" y="1680"/>
                  </a:cubicBezTo>
                  <a:close/>
                  <a:moveTo>
                    <a:pt x="27806" y="1680"/>
                  </a:moveTo>
                  <a:cubicBezTo>
                    <a:pt x="28112" y="1680"/>
                    <a:pt x="28359" y="1305"/>
                    <a:pt x="28359" y="841"/>
                  </a:cubicBezTo>
                  <a:cubicBezTo>
                    <a:pt x="28359" y="376"/>
                    <a:pt x="28112" y="0"/>
                    <a:pt x="27806" y="0"/>
                  </a:cubicBezTo>
                  <a:cubicBezTo>
                    <a:pt x="27500" y="0"/>
                    <a:pt x="27251" y="376"/>
                    <a:pt x="27251" y="841"/>
                  </a:cubicBezTo>
                  <a:cubicBezTo>
                    <a:pt x="27251" y="1305"/>
                    <a:pt x="27500" y="1680"/>
                    <a:pt x="27806" y="1680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7" y="376"/>
                    <a:pt x="29977" y="841"/>
                  </a:cubicBezTo>
                  <a:cubicBezTo>
                    <a:pt x="29977" y="1305"/>
                    <a:pt x="30226" y="1680"/>
                    <a:pt x="30532" y="1680"/>
                  </a:cubicBezTo>
                  <a:cubicBezTo>
                    <a:pt x="30838" y="1680"/>
                    <a:pt x="31085" y="1305"/>
                    <a:pt x="31085" y="841"/>
                  </a:cubicBezTo>
                  <a:cubicBezTo>
                    <a:pt x="31085" y="376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4"/>
            <p:cNvSpPr/>
            <p:nvPr/>
          </p:nvSpPr>
          <p:spPr>
            <a:xfrm>
              <a:off x="7328992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8" name="Google Shape;7738;p34"/>
          <p:cNvGrpSpPr/>
          <p:nvPr/>
        </p:nvGrpSpPr>
        <p:grpSpPr>
          <a:xfrm>
            <a:off x="-3803604" y="2479841"/>
            <a:ext cx="4939552" cy="4205254"/>
            <a:chOff x="-4509548" y="540009"/>
            <a:chExt cx="6324563" cy="4205254"/>
          </a:xfrm>
        </p:grpSpPr>
        <p:sp>
          <p:nvSpPr>
            <p:cNvPr id="7739" name="Google Shape;7739;p34"/>
            <p:cNvSpPr/>
            <p:nvPr/>
          </p:nvSpPr>
          <p:spPr>
            <a:xfrm>
              <a:off x="-3628724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4"/>
            <p:cNvSpPr/>
            <p:nvPr/>
          </p:nvSpPr>
          <p:spPr>
            <a:xfrm>
              <a:off x="1404444" y="2544320"/>
              <a:ext cx="66238" cy="406140"/>
            </a:xfrm>
            <a:custGeom>
              <a:avLst/>
              <a:gdLst/>
              <a:ahLst/>
              <a:cxnLst/>
              <a:rect l="l" t="t" r="r" b="b"/>
              <a:pathLst>
                <a:path w="1665" h="10209" extrusionOk="0">
                  <a:moveTo>
                    <a:pt x="1665" y="10208"/>
                  </a:moveTo>
                  <a:lnTo>
                    <a:pt x="0" y="10208"/>
                  </a:lnTo>
                  <a:lnTo>
                    <a:pt x="83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4"/>
            <p:cNvSpPr/>
            <p:nvPr/>
          </p:nvSpPr>
          <p:spPr>
            <a:xfrm>
              <a:off x="1060142" y="2858985"/>
              <a:ext cx="754873" cy="754833"/>
            </a:xfrm>
            <a:custGeom>
              <a:avLst/>
              <a:gdLst/>
              <a:ahLst/>
              <a:cxnLst/>
              <a:rect l="l" t="t" r="r" b="b"/>
              <a:pathLst>
                <a:path w="18975" h="18974" extrusionOk="0">
                  <a:moveTo>
                    <a:pt x="18974" y="9488"/>
                  </a:moveTo>
                  <a:cubicBezTo>
                    <a:pt x="18974" y="12004"/>
                    <a:pt x="17975" y="14417"/>
                    <a:pt x="16195" y="16196"/>
                  </a:cubicBezTo>
                  <a:cubicBezTo>
                    <a:pt x="14416" y="17975"/>
                    <a:pt x="12003" y="18974"/>
                    <a:pt x="9487" y="18974"/>
                  </a:cubicBezTo>
                  <a:cubicBezTo>
                    <a:pt x="6972" y="18974"/>
                    <a:pt x="4559" y="17975"/>
                    <a:pt x="2779" y="16196"/>
                  </a:cubicBezTo>
                  <a:cubicBezTo>
                    <a:pt x="1000" y="14417"/>
                    <a:pt x="0" y="12004"/>
                    <a:pt x="0" y="9488"/>
                  </a:cubicBezTo>
                  <a:cubicBezTo>
                    <a:pt x="0" y="6972"/>
                    <a:pt x="1000" y="4559"/>
                    <a:pt x="2779" y="2780"/>
                  </a:cubicBezTo>
                  <a:cubicBezTo>
                    <a:pt x="4559" y="1001"/>
                    <a:pt x="6972" y="1"/>
                    <a:pt x="9487" y="1"/>
                  </a:cubicBezTo>
                  <a:cubicBezTo>
                    <a:pt x="12003" y="1"/>
                    <a:pt x="14416" y="1001"/>
                    <a:pt x="16195" y="2780"/>
                  </a:cubicBezTo>
                  <a:cubicBezTo>
                    <a:pt x="17975" y="4559"/>
                    <a:pt x="18974" y="6972"/>
                    <a:pt x="18974" y="9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4"/>
            <p:cNvSpPr/>
            <p:nvPr/>
          </p:nvSpPr>
          <p:spPr>
            <a:xfrm>
              <a:off x="1060182" y="3181050"/>
              <a:ext cx="754833" cy="110794"/>
            </a:xfrm>
            <a:custGeom>
              <a:avLst/>
              <a:gdLst/>
              <a:ahLst/>
              <a:cxnLst/>
              <a:rect l="l" t="t" r="r" b="b"/>
              <a:pathLst>
                <a:path w="18974" h="2785" extrusionOk="0">
                  <a:moveTo>
                    <a:pt x="0" y="1392"/>
                  </a:moveTo>
                  <a:cubicBezTo>
                    <a:pt x="0" y="1865"/>
                    <a:pt x="37" y="2329"/>
                    <a:pt x="102" y="2784"/>
                  </a:cubicBezTo>
                  <a:lnTo>
                    <a:pt x="18870" y="2784"/>
                  </a:lnTo>
                  <a:cubicBezTo>
                    <a:pt x="18937" y="2329"/>
                    <a:pt x="18973" y="1864"/>
                    <a:pt x="18973" y="1392"/>
                  </a:cubicBezTo>
                  <a:cubicBezTo>
                    <a:pt x="18973" y="919"/>
                    <a:pt x="18938" y="454"/>
                    <a:pt x="18870" y="1"/>
                  </a:cubicBezTo>
                  <a:lnTo>
                    <a:pt x="102" y="1"/>
                  </a:lnTo>
                  <a:cubicBezTo>
                    <a:pt x="37" y="454"/>
                    <a:pt x="0" y="919"/>
                    <a:pt x="0" y="13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4"/>
            <p:cNvSpPr/>
            <p:nvPr/>
          </p:nvSpPr>
          <p:spPr>
            <a:xfrm>
              <a:off x="1384673" y="2492804"/>
              <a:ext cx="105821" cy="105821"/>
            </a:xfrm>
            <a:custGeom>
              <a:avLst/>
              <a:gdLst/>
              <a:ahLst/>
              <a:cxnLst/>
              <a:rect l="l" t="t" r="r" b="b"/>
              <a:pathLst>
                <a:path w="2660" h="2660" extrusionOk="0">
                  <a:moveTo>
                    <a:pt x="2659" y="1331"/>
                  </a:moveTo>
                  <a:cubicBezTo>
                    <a:pt x="2659" y="2065"/>
                    <a:pt x="2063" y="2659"/>
                    <a:pt x="1329" y="2659"/>
                  </a:cubicBezTo>
                  <a:cubicBezTo>
                    <a:pt x="595" y="2659"/>
                    <a:pt x="1" y="2063"/>
                    <a:pt x="1" y="1331"/>
                  </a:cubicBezTo>
                  <a:cubicBezTo>
                    <a:pt x="1" y="595"/>
                    <a:pt x="596" y="1"/>
                    <a:pt x="1329" y="1"/>
                  </a:cubicBezTo>
                  <a:cubicBezTo>
                    <a:pt x="2064" y="1"/>
                    <a:pt x="2659" y="597"/>
                    <a:pt x="2659" y="13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4"/>
            <p:cNvSpPr/>
            <p:nvPr/>
          </p:nvSpPr>
          <p:spPr>
            <a:xfrm>
              <a:off x="520478" y="3475308"/>
              <a:ext cx="655775" cy="1205887"/>
            </a:xfrm>
            <a:custGeom>
              <a:avLst/>
              <a:gdLst/>
              <a:ahLst/>
              <a:cxnLst/>
              <a:rect l="l" t="t" r="r" b="b"/>
              <a:pathLst>
                <a:path w="16484" h="30312" extrusionOk="0">
                  <a:moveTo>
                    <a:pt x="16484" y="15118"/>
                  </a:moveTo>
                  <a:cubicBezTo>
                    <a:pt x="16484" y="10755"/>
                    <a:pt x="13094" y="7186"/>
                    <a:pt x="8804" y="6897"/>
                  </a:cubicBezTo>
                  <a:lnTo>
                    <a:pt x="8242" y="1"/>
                  </a:lnTo>
                  <a:lnTo>
                    <a:pt x="7680" y="6897"/>
                  </a:lnTo>
                  <a:cubicBezTo>
                    <a:pt x="3392" y="7186"/>
                    <a:pt x="1" y="10756"/>
                    <a:pt x="1" y="15118"/>
                  </a:cubicBezTo>
                  <a:cubicBezTo>
                    <a:pt x="1" y="19478"/>
                    <a:pt x="3387" y="23046"/>
                    <a:pt x="7674" y="23339"/>
                  </a:cubicBezTo>
                  <a:lnTo>
                    <a:pt x="8242" y="30312"/>
                  </a:lnTo>
                  <a:lnTo>
                    <a:pt x="8810" y="23339"/>
                  </a:lnTo>
                  <a:cubicBezTo>
                    <a:pt x="13097" y="23046"/>
                    <a:pt x="16484" y="19478"/>
                    <a:pt x="16484" y="1511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4"/>
            <p:cNvSpPr/>
            <p:nvPr/>
          </p:nvSpPr>
          <p:spPr>
            <a:xfrm>
              <a:off x="520438" y="4028578"/>
              <a:ext cx="655854" cy="96274"/>
            </a:xfrm>
            <a:custGeom>
              <a:avLst/>
              <a:gdLst/>
              <a:ahLst/>
              <a:cxnLst/>
              <a:rect l="l" t="t" r="r" b="b"/>
              <a:pathLst>
                <a:path w="16486" h="2420" extrusionOk="0">
                  <a:moveTo>
                    <a:pt x="1" y="1210"/>
                  </a:moveTo>
                  <a:cubicBezTo>
                    <a:pt x="1" y="1621"/>
                    <a:pt x="32" y="2024"/>
                    <a:pt x="90" y="2420"/>
                  </a:cubicBezTo>
                  <a:lnTo>
                    <a:pt x="16396" y="2420"/>
                  </a:lnTo>
                  <a:cubicBezTo>
                    <a:pt x="16455" y="2024"/>
                    <a:pt x="16486" y="1621"/>
                    <a:pt x="16486" y="1210"/>
                  </a:cubicBezTo>
                  <a:cubicBezTo>
                    <a:pt x="16486" y="799"/>
                    <a:pt x="16455" y="396"/>
                    <a:pt x="16396" y="1"/>
                  </a:cubicBezTo>
                  <a:lnTo>
                    <a:pt x="90" y="1"/>
                  </a:lnTo>
                  <a:cubicBezTo>
                    <a:pt x="32" y="394"/>
                    <a:pt x="1" y="799"/>
                    <a:pt x="1" y="121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4"/>
            <p:cNvSpPr/>
            <p:nvPr/>
          </p:nvSpPr>
          <p:spPr>
            <a:xfrm>
              <a:off x="-4509548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4"/>
            <p:cNvSpPr/>
            <p:nvPr/>
          </p:nvSpPr>
          <p:spPr>
            <a:xfrm>
              <a:off x="-1564" y="2526896"/>
              <a:ext cx="32900" cy="624506"/>
            </a:xfrm>
            <a:custGeom>
              <a:avLst/>
              <a:gdLst/>
              <a:ahLst/>
              <a:cxnLst/>
              <a:rect l="l" t="t" r="r" b="b"/>
              <a:pathLst>
                <a:path w="827" h="15698" extrusionOk="0">
                  <a:moveTo>
                    <a:pt x="826" y="15698"/>
                  </a:moveTo>
                  <a:lnTo>
                    <a:pt x="0" y="15698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4"/>
            <p:cNvSpPr/>
            <p:nvPr/>
          </p:nvSpPr>
          <p:spPr>
            <a:xfrm>
              <a:off x="-330033" y="3065606"/>
              <a:ext cx="689948" cy="1679657"/>
            </a:xfrm>
            <a:custGeom>
              <a:avLst/>
              <a:gdLst/>
              <a:ahLst/>
              <a:cxnLst/>
              <a:rect l="l" t="t" r="r" b="b"/>
              <a:pathLst>
                <a:path w="17343" h="42221" extrusionOk="0">
                  <a:moveTo>
                    <a:pt x="14862" y="10541"/>
                  </a:moveTo>
                  <a:lnTo>
                    <a:pt x="14862" y="1"/>
                  </a:lnTo>
                  <a:lnTo>
                    <a:pt x="2480" y="1"/>
                  </a:lnTo>
                  <a:lnTo>
                    <a:pt x="2480" y="10541"/>
                  </a:lnTo>
                  <a:lnTo>
                    <a:pt x="0" y="10541"/>
                  </a:lnTo>
                  <a:lnTo>
                    <a:pt x="0" y="42220"/>
                  </a:lnTo>
                  <a:lnTo>
                    <a:pt x="17343" y="42220"/>
                  </a:lnTo>
                  <a:lnTo>
                    <a:pt x="17343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4"/>
            <p:cNvSpPr/>
            <p:nvPr/>
          </p:nvSpPr>
          <p:spPr>
            <a:xfrm>
              <a:off x="-101572" y="2680012"/>
              <a:ext cx="233006" cy="232966"/>
            </a:xfrm>
            <a:custGeom>
              <a:avLst/>
              <a:gdLst/>
              <a:ahLst/>
              <a:cxnLst/>
              <a:rect l="l" t="t" r="r" b="b"/>
              <a:pathLst>
                <a:path w="5857" h="5856" extrusionOk="0">
                  <a:moveTo>
                    <a:pt x="5856" y="2928"/>
                  </a:moveTo>
                  <a:cubicBezTo>
                    <a:pt x="5856" y="4545"/>
                    <a:pt x="4545" y="5856"/>
                    <a:pt x="2928" y="5856"/>
                  </a:cubicBezTo>
                  <a:cubicBezTo>
                    <a:pt x="1312" y="5856"/>
                    <a:pt x="1" y="4545"/>
                    <a:pt x="1" y="2928"/>
                  </a:cubicBezTo>
                  <a:cubicBezTo>
                    <a:pt x="1" y="1312"/>
                    <a:pt x="1312" y="1"/>
                    <a:pt x="2928" y="1"/>
                  </a:cubicBezTo>
                  <a:cubicBezTo>
                    <a:pt x="4545" y="1"/>
                    <a:pt x="5856" y="1312"/>
                    <a:pt x="5856" y="29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4"/>
            <p:cNvSpPr/>
            <p:nvPr/>
          </p:nvSpPr>
          <p:spPr>
            <a:xfrm>
              <a:off x="-290371" y="3173810"/>
              <a:ext cx="610542" cy="997307"/>
            </a:xfrm>
            <a:custGeom>
              <a:avLst/>
              <a:gdLst/>
              <a:ahLst/>
              <a:cxnLst/>
              <a:rect l="l" t="t" r="r" b="b"/>
              <a:pathLst>
                <a:path w="15347" h="25069" extrusionOk="0">
                  <a:moveTo>
                    <a:pt x="12465" y="732"/>
                  </a:moveTo>
                  <a:lnTo>
                    <a:pt x="2883" y="732"/>
                  </a:lnTo>
                  <a:lnTo>
                    <a:pt x="2883" y="1"/>
                  </a:lnTo>
                  <a:lnTo>
                    <a:pt x="12465" y="1"/>
                  </a:lnTo>
                  <a:close/>
                  <a:moveTo>
                    <a:pt x="12465" y="1587"/>
                  </a:moveTo>
                  <a:lnTo>
                    <a:pt x="2883" y="1587"/>
                  </a:lnTo>
                  <a:lnTo>
                    <a:pt x="2883" y="2319"/>
                  </a:lnTo>
                  <a:lnTo>
                    <a:pt x="12465" y="2319"/>
                  </a:lnTo>
                  <a:close/>
                  <a:moveTo>
                    <a:pt x="12465" y="3175"/>
                  </a:moveTo>
                  <a:lnTo>
                    <a:pt x="2883" y="3175"/>
                  </a:lnTo>
                  <a:lnTo>
                    <a:pt x="2883" y="3907"/>
                  </a:lnTo>
                  <a:lnTo>
                    <a:pt x="12465" y="3907"/>
                  </a:lnTo>
                  <a:close/>
                  <a:moveTo>
                    <a:pt x="12465" y="4763"/>
                  </a:moveTo>
                  <a:lnTo>
                    <a:pt x="2883" y="4763"/>
                  </a:lnTo>
                  <a:lnTo>
                    <a:pt x="2883" y="5495"/>
                  </a:lnTo>
                  <a:lnTo>
                    <a:pt x="12465" y="5495"/>
                  </a:lnTo>
                  <a:close/>
                  <a:moveTo>
                    <a:pt x="12465" y="6351"/>
                  </a:moveTo>
                  <a:lnTo>
                    <a:pt x="2883" y="6351"/>
                  </a:lnTo>
                  <a:lnTo>
                    <a:pt x="2883" y="7083"/>
                  </a:lnTo>
                  <a:lnTo>
                    <a:pt x="12465" y="7083"/>
                  </a:lnTo>
                  <a:close/>
                  <a:moveTo>
                    <a:pt x="12465" y="7939"/>
                  </a:moveTo>
                  <a:lnTo>
                    <a:pt x="2883" y="7939"/>
                  </a:lnTo>
                  <a:lnTo>
                    <a:pt x="2883" y="8671"/>
                  </a:lnTo>
                  <a:lnTo>
                    <a:pt x="12465" y="8671"/>
                  </a:lnTo>
                  <a:close/>
                  <a:moveTo>
                    <a:pt x="700" y="11771"/>
                  </a:moveTo>
                  <a:lnTo>
                    <a:pt x="1" y="11771"/>
                  </a:lnTo>
                  <a:lnTo>
                    <a:pt x="1" y="11037"/>
                  </a:lnTo>
                  <a:lnTo>
                    <a:pt x="700" y="11037"/>
                  </a:lnTo>
                  <a:close/>
                  <a:moveTo>
                    <a:pt x="5887" y="11037"/>
                  </a:moveTo>
                  <a:lnTo>
                    <a:pt x="1103" y="11037"/>
                  </a:lnTo>
                  <a:lnTo>
                    <a:pt x="1103" y="11770"/>
                  </a:lnTo>
                  <a:lnTo>
                    <a:pt x="5887" y="11770"/>
                  </a:lnTo>
                  <a:close/>
                  <a:moveTo>
                    <a:pt x="7145" y="11037"/>
                  </a:moveTo>
                  <a:lnTo>
                    <a:pt x="6265" y="11037"/>
                  </a:lnTo>
                  <a:lnTo>
                    <a:pt x="6265" y="11770"/>
                  </a:lnTo>
                  <a:lnTo>
                    <a:pt x="7145" y="11770"/>
                  </a:lnTo>
                  <a:close/>
                  <a:moveTo>
                    <a:pt x="8185" y="11037"/>
                  </a:moveTo>
                  <a:lnTo>
                    <a:pt x="7486" y="11037"/>
                  </a:lnTo>
                  <a:lnTo>
                    <a:pt x="7486" y="11770"/>
                  </a:lnTo>
                  <a:lnTo>
                    <a:pt x="8185" y="11770"/>
                  </a:lnTo>
                  <a:close/>
                  <a:moveTo>
                    <a:pt x="9147" y="11037"/>
                  </a:moveTo>
                  <a:lnTo>
                    <a:pt x="8446" y="11037"/>
                  </a:lnTo>
                  <a:lnTo>
                    <a:pt x="8446" y="11770"/>
                  </a:lnTo>
                  <a:lnTo>
                    <a:pt x="9147" y="11770"/>
                  </a:lnTo>
                  <a:close/>
                  <a:moveTo>
                    <a:pt x="15347" y="11037"/>
                  </a:moveTo>
                  <a:lnTo>
                    <a:pt x="9407" y="11037"/>
                  </a:lnTo>
                  <a:lnTo>
                    <a:pt x="9407" y="11770"/>
                  </a:lnTo>
                  <a:lnTo>
                    <a:pt x="15347" y="11770"/>
                  </a:lnTo>
                  <a:close/>
                  <a:moveTo>
                    <a:pt x="14647" y="13674"/>
                  </a:moveTo>
                  <a:lnTo>
                    <a:pt x="15347" y="13674"/>
                  </a:lnTo>
                  <a:lnTo>
                    <a:pt x="15347" y="14406"/>
                  </a:lnTo>
                  <a:lnTo>
                    <a:pt x="14647" y="14406"/>
                  </a:lnTo>
                  <a:close/>
                  <a:moveTo>
                    <a:pt x="9461" y="14406"/>
                  </a:moveTo>
                  <a:lnTo>
                    <a:pt x="14246" y="14406"/>
                  </a:lnTo>
                  <a:lnTo>
                    <a:pt x="14246" y="13674"/>
                  </a:lnTo>
                  <a:lnTo>
                    <a:pt x="9461" y="13674"/>
                  </a:lnTo>
                  <a:close/>
                  <a:moveTo>
                    <a:pt x="8202" y="14406"/>
                  </a:moveTo>
                  <a:lnTo>
                    <a:pt x="9083" y="14406"/>
                  </a:lnTo>
                  <a:lnTo>
                    <a:pt x="9083" y="13674"/>
                  </a:lnTo>
                  <a:lnTo>
                    <a:pt x="8202" y="13674"/>
                  </a:lnTo>
                  <a:close/>
                  <a:moveTo>
                    <a:pt x="7161" y="14406"/>
                  </a:moveTo>
                  <a:lnTo>
                    <a:pt x="7862" y="14406"/>
                  </a:lnTo>
                  <a:lnTo>
                    <a:pt x="7862" y="13674"/>
                  </a:lnTo>
                  <a:lnTo>
                    <a:pt x="7161" y="13674"/>
                  </a:lnTo>
                  <a:close/>
                  <a:moveTo>
                    <a:pt x="6202" y="14406"/>
                  </a:moveTo>
                  <a:lnTo>
                    <a:pt x="6901" y="14406"/>
                  </a:lnTo>
                  <a:lnTo>
                    <a:pt x="6901" y="13674"/>
                  </a:lnTo>
                  <a:lnTo>
                    <a:pt x="6202" y="13674"/>
                  </a:lnTo>
                  <a:close/>
                  <a:moveTo>
                    <a:pt x="2" y="14406"/>
                  </a:moveTo>
                  <a:lnTo>
                    <a:pt x="5942" y="14406"/>
                  </a:lnTo>
                  <a:lnTo>
                    <a:pt x="5942" y="13674"/>
                  </a:lnTo>
                  <a:lnTo>
                    <a:pt x="2" y="13674"/>
                  </a:lnTo>
                  <a:close/>
                  <a:moveTo>
                    <a:pt x="14647" y="15065"/>
                  </a:moveTo>
                  <a:lnTo>
                    <a:pt x="15347" y="15065"/>
                  </a:lnTo>
                  <a:lnTo>
                    <a:pt x="15347" y="15797"/>
                  </a:lnTo>
                  <a:lnTo>
                    <a:pt x="14647" y="15797"/>
                  </a:lnTo>
                  <a:close/>
                  <a:moveTo>
                    <a:pt x="9461" y="15798"/>
                  </a:moveTo>
                  <a:lnTo>
                    <a:pt x="14246" y="15798"/>
                  </a:lnTo>
                  <a:lnTo>
                    <a:pt x="14246" y="15067"/>
                  </a:lnTo>
                  <a:lnTo>
                    <a:pt x="9461" y="15067"/>
                  </a:lnTo>
                  <a:close/>
                  <a:moveTo>
                    <a:pt x="8202" y="15798"/>
                  </a:moveTo>
                  <a:lnTo>
                    <a:pt x="9083" y="15798"/>
                  </a:lnTo>
                  <a:lnTo>
                    <a:pt x="9083" y="15067"/>
                  </a:lnTo>
                  <a:lnTo>
                    <a:pt x="8202" y="15067"/>
                  </a:lnTo>
                  <a:close/>
                  <a:moveTo>
                    <a:pt x="7161" y="15798"/>
                  </a:moveTo>
                  <a:lnTo>
                    <a:pt x="7862" y="15798"/>
                  </a:lnTo>
                  <a:lnTo>
                    <a:pt x="7862" y="15067"/>
                  </a:lnTo>
                  <a:lnTo>
                    <a:pt x="7161" y="15067"/>
                  </a:lnTo>
                  <a:close/>
                  <a:moveTo>
                    <a:pt x="6202" y="15798"/>
                  </a:moveTo>
                  <a:lnTo>
                    <a:pt x="6901" y="15798"/>
                  </a:lnTo>
                  <a:lnTo>
                    <a:pt x="6901" y="15067"/>
                  </a:lnTo>
                  <a:lnTo>
                    <a:pt x="6202" y="15067"/>
                  </a:lnTo>
                  <a:close/>
                  <a:moveTo>
                    <a:pt x="2" y="15798"/>
                  </a:moveTo>
                  <a:lnTo>
                    <a:pt x="5942" y="15798"/>
                  </a:lnTo>
                  <a:lnTo>
                    <a:pt x="5942" y="15067"/>
                  </a:lnTo>
                  <a:lnTo>
                    <a:pt x="2" y="15067"/>
                  </a:lnTo>
                  <a:close/>
                  <a:moveTo>
                    <a:pt x="14647" y="16280"/>
                  </a:moveTo>
                  <a:lnTo>
                    <a:pt x="15347" y="16280"/>
                  </a:lnTo>
                  <a:lnTo>
                    <a:pt x="15347" y="17012"/>
                  </a:lnTo>
                  <a:lnTo>
                    <a:pt x="14647" y="17012"/>
                  </a:lnTo>
                  <a:close/>
                  <a:moveTo>
                    <a:pt x="9461" y="17012"/>
                  </a:moveTo>
                  <a:lnTo>
                    <a:pt x="14246" y="17012"/>
                  </a:lnTo>
                  <a:lnTo>
                    <a:pt x="14246" y="16280"/>
                  </a:lnTo>
                  <a:lnTo>
                    <a:pt x="9461" y="16280"/>
                  </a:lnTo>
                  <a:close/>
                  <a:moveTo>
                    <a:pt x="8202" y="17012"/>
                  </a:moveTo>
                  <a:lnTo>
                    <a:pt x="9083" y="17012"/>
                  </a:lnTo>
                  <a:lnTo>
                    <a:pt x="9083" y="16280"/>
                  </a:lnTo>
                  <a:lnTo>
                    <a:pt x="8202" y="16280"/>
                  </a:lnTo>
                  <a:close/>
                  <a:moveTo>
                    <a:pt x="5178" y="17012"/>
                  </a:moveTo>
                  <a:lnTo>
                    <a:pt x="5877" y="17012"/>
                  </a:lnTo>
                  <a:lnTo>
                    <a:pt x="5877" y="16280"/>
                  </a:lnTo>
                  <a:lnTo>
                    <a:pt x="5178" y="16280"/>
                  </a:lnTo>
                  <a:close/>
                  <a:moveTo>
                    <a:pt x="4217" y="17012"/>
                  </a:moveTo>
                  <a:lnTo>
                    <a:pt x="4917" y="17012"/>
                  </a:lnTo>
                  <a:lnTo>
                    <a:pt x="4917" y="16280"/>
                  </a:lnTo>
                  <a:lnTo>
                    <a:pt x="4217" y="16280"/>
                  </a:lnTo>
                  <a:close/>
                  <a:moveTo>
                    <a:pt x="2" y="17012"/>
                  </a:moveTo>
                  <a:lnTo>
                    <a:pt x="3146" y="17012"/>
                  </a:lnTo>
                  <a:lnTo>
                    <a:pt x="3146" y="16280"/>
                  </a:lnTo>
                  <a:lnTo>
                    <a:pt x="2" y="16280"/>
                  </a:lnTo>
                  <a:close/>
                  <a:moveTo>
                    <a:pt x="9147" y="10341"/>
                  </a:moveTo>
                  <a:lnTo>
                    <a:pt x="2" y="10341"/>
                  </a:lnTo>
                  <a:lnTo>
                    <a:pt x="2" y="9610"/>
                  </a:lnTo>
                  <a:lnTo>
                    <a:pt x="9147" y="9610"/>
                  </a:lnTo>
                  <a:close/>
                  <a:moveTo>
                    <a:pt x="10391" y="9610"/>
                  </a:moveTo>
                  <a:lnTo>
                    <a:pt x="9692" y="9610"/>
                  </a:lnTo>
                  <a:lnTo>
                    <a:pt x="9692" y="10341"/>
                  </a:lnTo>
                  <a:lnTo>
                    <a:pt x="10391" y="10341"/>
                  </a:lnTo>
                  <a:close/>
                  <a:moveTo>
                    <a:pt x="11477" y="9610"/>
                  </a:moveTo>
                  <a:lnTo>
                    <a:pt x="10777" y="9610"/>
                  </a:lnTo>
                  <a:lnTo>
                    <a:pt x="10777" y="10341"/>
                  </a:lnTo>
                  <a:lnTo>
                    <a:pt x="11477" y="10341"/>
                  </a:lnTo>
                  <a:close/>
                  <a:moveTo>
                    <a:pt x="12561" y="9610"/>
                  </a:moveTo>
                  <a:lnTo>
                    <a:pt x="11862" y="9610"/>
                  </a:lnTo>
                  <a:lnTo>
                    <a:pt x="11862" y="10341"/>
                  </a:lnTo>
                  <a:lnTo>
                    <a:pt x="12561" y="10341"/>
                  </a:lnTo>
                  <a:close/>
                  <a:moveTo>
                    <a:pt x="3418" y="12403"/>
                  </a:moveTo>
                  <a:lnTo>
                    <a:pt x="12561" y="12403"/>
                  </a:lnTo>
                  <a:lnTo>
                    <a:pt x="12561" y="13135"/>
                  </a:lnTo>
                  <a:lnTo>
                    <a:pt x="3418" y="13135"/>
                  </a:lnTo>
                  <a:close/>
                  <a:moveTo>
                    <a:pt x="2171" y="13135"/>
                  </a:moveTo>
                  <a:lnTo>
                    <a:pt x="2872" y="13135"/>
                  </a:lnTo>
                  <a:lnTo>
                    <a:pt x="2872" y="12403"/>
                  </a:lnTo>
                  <a:lnTo>
                    <a:pt x="2171" y="12403"/>
                  </a:lnTo>
                  <a:close/>
                  <a:moveTo>
                    <a:pt x="1086" y="13135"/>
                  </a:moveTo>
                  <a:lnTo>
                    <a:pt x="1786" y="13135"/>
                  </a:lnTo>
                  <a:lnTo>
                    <a:pt x="1786" y="12403"/>
                  </a:lnTo>
                  <a:lnTo>
                    <a:pt x="1086" y="12403"/>
                  </a:lnTo>
                  <a:close/>
                  <a:moveTo>
                    <a:pt x="2" y="13135"/>
                  </a:moveTo>
                  <a:lnTo>
                    <a:pt x="701" y="13135"/>
                  </a:lnTo>
                  <a:lnTo>
                    <a:pt x="701" y="12403"/>
                  </a:lnTo>
                  <a:lnTo>
                    <a:pt x="2" y="12403"/>
                  </a:lnTo>
                  <a:close/>
                  <a:moveTo>
                    <a:pt x="14647" y="19094"/>
                  </a:moveTo>
                  <a:lnTo>
                    <a:pt x="15347" y="19094"/>
                  </a:lnTo>
                  <a:lnTo>
                    <a:pt x="15347" y="19826"/>
                  </a:lnTo>
                  <a:lnTo>
                    <a:pt x="14647" y="19826"/>
                  </a:lnTo>
                  <a:close/>
                  <a:moveTo>
                    <a:pt x="9461" y="19826"/>
                  </a:moveTo>
                  <a:lnTo>
                    <a:pt x="14246" y="19826"/>
                  </a:lnTo>
                  <a:lnTo>
                    <a:pt x="14246" y="19094"/>
                  </a:lnTo>
                  <a:lnTo>
                    <a:pt x="9461" y="19094"/>
                  </a:lnTo>
                  <a:close/>
                  <a:moveTo>
                    <a:pt x="8202" y="19826"/>
                  </a:moveTo>
                  <a:lnTo>
                    <a:pt x="9083" y="19826"/>
                  </a:lnTo>
                  <a:lnTo>
                    <a:pt x="9083" y="19094"/>
                  </a:lnTo>
                  <a:lnTo>
                    <a:pt x="8202" y="19094"/>
                  </a:lnTo>
                  <a:close/>
                  <a:moveTo>
                    <a:pt x="7161" y="19826"/>
                  </a:moveTo>
                  <a:lnTo>
                    <a:pt x="7862" y="19826"/>
                  </a:lnTo>
                  <a:lnTo>
                    <a:pt x="7862" y="19094"/>
                  </a:lnTo>
                  <a:lnTo>
                    <a:pt x="7161" y="19094"/>
                  </a:lnTo>
                  <a:close/>
                  <a:moveTo>
                    <a:pt x="6202" y="19826"/>
                  </a:moveTo>
                  <a:lnTo>
                    <a:pt x="6901" y="19826"/>
                  </a:lnTo>
                  <a:lnTo>
                    <a:pt x="6901" y="19094"/>
                  </a:lnTo>
                  <a:lnTo>
                    <a:pt x="6202" y="19094"/>
                  </a:lnTo>
                  <a:close/>
                  <a:moveTo>
                    <a:pt x="2" y="19826"/>
                  </a:moveTo>
                  <a:lnTo>
                    <a:pt x="5942" y="19826"/>
                  </a:lnTo>
                  <a:lnTo>
                    <a:pt x="5942" y="19094"/>
                  </a:lnTo>
                  <a:lnTo>
                    <a:pt x="2" y="19094"/>
                  </a:lnTo>
                  <a:close/>
                  <a:moveTo>
                    <a:pt x="700" y="22462"/>
                  </a:moveTo>
                  <a:lnTo>
                    <a:pt x="1" y="22462"/>
                  </a:lnTo>
                  <a:lnTo>
                    <a:pt x="1" y="21731"/>
                  </a:lnTo>
                  <a:lnTo>
                    <a:pt x="700" y="21731"/>
                  </a:lnTo>
                  <a:close/>
                  <a:moveTo>
                    <a:pt x="5887" y="21729"/>
                  </a:moveTo>
                  <a:lnTo>
                    <a:pt x="1103" y="21729"/>
                  </a:lnTo>
                  <a:lnTo>
                    <a:pt x="1103" y="22461"/>
                  </a:lnTo>
                  <a:lnTo>
                    <a:pt x="5887" y="22461"/>
                  </a:lnTo>
                  <a:close/>
                  <a:moveTo>
                    <a:pt x="7145" y="21729"/>
                  </a:moveTo>
                  <a:lnTo>
                    <a:pt x="6265" y="21729"/>
                  </a:lnTo>
                  <a:lnTo>
                    <a:pt x="6265" y="22461"/>
                  </a:lnTo>
                  <a:lnTo>
                    <a:pt x="7145" y="22461"/>
                  </a:lnTo>
                  <a:close/>
                  <a:moveTo>
                    <a:pt x="8185" y="21729"/>
                  </a:moveTo>
                  <a:lnTo>
                    <a:pt x="7486" y="21729"/>
                  </a:lnTo>
                  <a:lnTo>
                    <a:pt x="7486" y="22461"/>
                  </a:lnTo>
                  <a:lnTo>
                    <a:pt x="8185" y="22461"/>
                  </a:lnTo>
                  <a:close/>
                  <a:moveTo>
                    <a:pt x="9147" y="21729"/>
                  </a:moveTo>
                  <a:lnTo>
                    <a:pt x="8446" y="21729"/>
                  </a:lnTo>
                  <a:lnTo>
                    <a:pt x="8446" y="22461"/>
                  </a:lnTo>
                  <a:lnTo>
                    <a:pt x="9147" y="22461"/>
                  </a:lnTo>
                  <a:close/>
                  <a:moveTo>
                    <a:pt x="15347" y="21729"/>
                  </a:moveTo>
                  <a:lnTo>
                    <a:pt x="9407" y="21729"/>
                  </a:lnTo>
                  <a:lnTo>
                    <a:pt x="9407" y="22461"/>
                  </a:lnTo>
                  <a:lnTo>
                    <a:pt x="15347" y="22461"/>
                  </a:lnTo>
                  <a:close/>
                  <a:moveTo>
                    <a:pt x="700" y="23855"/>
                  </a:moveTo>
                  <a:lnTo>
                    <a:pt x="1" y="23855"/>
                  </a:lnTo>
                  <a:lnTo>
                    <a:pt x="1" y="23122"/>
                  </a:lnTo>
                  <a:lnTo>
                    <a:pt x="700" y="23122"/>
                  </a:lnTo>
                  <a:close/>
                  <a:moveTo>
                    <a:pt x="5887" y="23122"/>
                  </a:moveTo>
                  <a:lnTo>
                    <a:pt x="1103" y="23122"/>
                  </a:lnTo>
                  <a:lnTo>
                    <a:pt x="1103" y="23855"/>
                  </a:lnTo>
                  <a:lnTo>
                    <a:pt x="5887" y="23855"/>
                  </a:lnTo>
                  <a:close/>
                  <a:moveTo>
                    <a:pt x="7145" y="23122"/>
                  </a:moveTo>
                  <a:lnTo>
                    <a:pt x="6265" y="23122"/>
                  </a:lnTo>
                  <a:lnTo>
                    <a:pt x="6265" y="23855"/>
                  </a:lnTo>
                  <a:lnTo>
                    <a:pt x="7145" y="23855"/>
                  </a:lnTo>
                  <a:close/>
                  <a:moveTo>
                    <a:pt x="8185" y="23122"/>
                  </a:moveTo>
                  <a:lnTo>
                    <a:pt x="7486" y="23122"/>
                  </a:lnTo>
                  <a:lnTo>
                    <a:pt x="7486" y="23855"/>
                  </a:lnTo>
                  <a:lnTo>
                    <a:pt x="8185" y="23855"/>
                  </a:lnTo>
                  <a:close/>
                  <a:moveTo>
                    <a:pt x="9147" y="23122"/>
                  </a:moveTo>
                  <a:lnTo>
                    <a:pt x="8446" y="23122"/>
                  </a:lnTo>
                  <a:lnTo>
                    <a:pt x="8446" y="23855"/>
                  </a:lnTo>
                  <a:lnTo>
                    <a:pt x="9147" y="23855"/>
                  </a:lnTo>
                  <a:close/>
                  <a:moveTo>
                    <a:pt x="15347" y="23122"/>
                  </a:moveTo>
                  <a:lnTo>
                    <a:pt x="9407" y="23122"/>
                  </a:lnTo>
                  <a:lnTo>
                    <a:pt x="9407" y="23855"/>
                  </a:lnTo>
                  <a:lnTo>
                    <a:pt x="15347" y="23855"/>
                  </a:lnTo>
                  <a:close/>
                  <a:moveTo>
                    <a:pt x="700" y="25069"/>
                  </a:moveTo>
                  <a:lnTo>
                    <a:pt x="1" y="25069"/>
                  </a:lnTo>
                  <a:lnTo>
                    <a:pt x="1" y="24337"/>
                  </a:lnTo>
                  <a:lnTo>
                    <a:pt x="700" y="24337"/>
                  </a:lnTo>
                  <a:close/>
                  <a:moveTo>
                    <a:pt x="5887" y="24335"/>
                  </a:moveTo>
                  <a:lnTo>
                    <a:pt x="1103" y="24335"/>
                  </a:lnTo>
                  <a:lnTo>
                    <a:pt x="1103" y="25068"/>
                  </a:lnTo>
                  <a:lnTo>
                    <a:pt x="5887" y="25068"/>
                  </a:lnTo>
                  <a:close/>
                  <a:moveTo>
                    <a:pt x="7145" y="24335"/>
                  </a:moveTo>
                  <a:lnTo>
                    <a:pt x="6265" y="24335"/>
                  </a:lnTo>
                  <a:lnTo>
                    <a:pt x="6265" y="25068"/>
                  </a:lnTo>
                  <a:lnTo>
                    <a:pt x="7145" y="25068"/>
                  </a:lnTo>
                  <a:close/>
                  <a:moveTo>
                    <a:pt x="10170" y="24335"/>
                  </a:moveTo>
                  <a:lnTo>
                    <a:pt x="9470" y="24335"/>
                  </a:lnTo>
                  <a:lnTo>
                    <a:pt x="9470" y="25068"/>
                  </a:lnTo>
                  <a:lnTo>
                    <a:pt x="10170" y="25068"/>
                  </a:lnTo>
                  <a:close/>
                  <a:moveTo>
                    <a:pt x="11130" y="24335"/>
                  </a:moveTo>
                  <a:lnTo>
                    <a:pt x="10431" y="24335"/>
                  </a:lnTo>
                  <a:lnTo>
                    <a:pt x="10431" y="25068"/>
                  </a:lnTo>
                  <a:lnTo>
                    <a:pt x="11130" y="25068"/>
                  </a:lnTo>
                  <a:close/>
                  <a:moveTo>
                    <a:pt x="15347" y="24335"/>
                  </a:moveTo>
                  <a:lnTo>
                    <a:pt x="12201" y="24335"/>
                  </a:lnTo>
                  <a:lnTo>
                    <a:pt x="12201" y="25068"/>
                  </a:lnTo>
                  <a:lnTo>
                    <a:pt x="15347" y="25068"/>
                  </a:lnTo>
                  <a:close/>
                  <a:moveTo>
                    <a:pt x="6202" y="17665"/>
                  </a:moveTo>
                  <a:lnTo>
                    <a:pt x="15347" y="17665"/>
                  </a:lnTo>
                  <a:lnTo>
                    <a:pt x="15347" y="18397"/>
                  </a:lnTo>
                  <a:lnTo>
                    <a:pt x="6202" y="18397"/>
                  </a:lnTo>
                  <a:close/>
                  <a:moveTo>
                    <a:pt x="4956" y="18398"/>
                  </a:moveTo>
                  <a:lnTo>
                    <a:pt x="5656" y="18398"/>
                  </a:lnTo>
                  <a:lnTo>
                    <a:pt x="5656" y="17666"/>
                  </a:lnTo>
                  <a:lnTo>
                    <a:pt x="4956" y="17666"/>
                  </a:lnTo>
                  <a:close/>
                  <a:moveTo>
                    <a:pt x="3871" y="18398"/>
                  </a:moveTo>
                  <a:lnTo>
                    <a:pt x="4571" y="18398"/>
                  </a:lnTo>
                  <a:lnTo>
                    <a:pt x="4571" y="17666"/>
                  </a:lnTo>
                  <a:lnTo>
                    <a:pt x="3871" y="17666"/>
                  </a:lnTo>
                  <a:close/>
                  <a:moveTo>
                    <a:pt x="2786" y="18398"/>
                  </a:moveTo>
                  <a:lnTo>
                    <a:pt x="3486" y="18398"/>
                  </a:lnTo>
                  <a:lnTo>
                    <a:pt x="3486" y="17666"/>
                  </a:lnTo>
                  <a:lnTo>
                    <a:pt x="2786" y="17666"/>
                  </a:lnTo>
                  <a:close/>
                  <a:moveTo>
                    <a:pt x="11930" y="21192"/>
                  </a:moveTo>
                  <a:lnTo>
                    <a:pt x="2785" y="21192"/>
                  </a:lnTo>
                  <a:lnTo>
                    <a:pt x="2785" y="20460"/>
                  </a:lnTo>
                  <a:lnTo>
                    <a:pt x="11930" y="20460"/>
                  </a:lnTo>
                  <a:close/>
                  <a:moveTo>
                    <a:pt x="13175" y="20459"/>
                  </a:moveTo>
                  <a:lnTo>
                    <a:pt x="12476" y="20459"/>
                  </a:lnTo>
                  <a:lnTo>
                    <a:pt x="12476" y="21191"/>
                  </a:lnTo>
                  <a:lnTo>
                    <a:pt x="13175" y="21191"/>
                  </a:lnTo>
                  <a:close/>
                  <a:moveTo>
                    <a:pt x="14262" y="20459"/>
                  </a:moveTo>
                  <a:lnTo>
                    <a:pt x="13562" y="20459"/>
                  </a:lnTo>
                  <a:lnTo>
                    <a:pt x="13562" y="21191"/>
                  </a:lnTo>
                  <a:lnTo>
                    <a:pt x="14262" y="21191"/>
                  </a:lnTo>
                  <a:close/>
                  <a:moveTo>
                    <a:pt x="15347" y="20459"/>
                  </a:moveTo>
                  <a:lnTo>
                    <a:pt x="14647" y="20459"/>
                  </a:lnTo>
                  <a:lnTo>
                    <a:pt x="14647" y="21191"/>
                  </a:lnTo>
                  <a:lnTo>
                    <a:pt x="15347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4"/>
            <p:cNvSpPr/>
            <p:nvPr/>
          </p:nvSpPr>
          <p:spPr>
            <a:xfrm>
              <a:off x="14905" y="3086412"/>
              <a:ext cx="1666966" cy="1604587"/>
            </a:xfrm>
            <a:custGeom>
              <a:avLst/>
              <a:gdLst/>
              <a:ahLst/>
              <a:cxnLst/>
              <a:rect l="l" t="t" r="r" b="b"/>
              <a:pathLst>
                <a:path w="41902" h="40334" extrusionOk="0">
                  <a:moveTo>
                    <a:pt x="20951" y="0"/>
                  </a:moveTo>
                  <a:cubicBezTo>
                    <a:pt x="9377" y="0"/>
                    <a:pt x="0" y="17753"/>
                    <a:pt x="0" y="39646"/>
                  </a:cubicBezTo>
                  <a:cubicBezTo>
                    <a:pt x="0" y="39876"/>
                    <a:pt x="0" y="40105"/>
                    <a:pt x="6" y="40333"/>
                  </a:cubicBezTo>
                  <a:lnTo>
                    <a:pt x="9354" y="40333"/>
                  </a:lnTo>
                  <a:cubicBezTo>
                    <a:pt x="9349" y="40103"/>
                    <a:pt x="9349" y="39876"/>
                    <a:pt x="9349" y="39646"/>
                  </a:cubicBezTo>
                  <a:cubicBezTo>
                    <a:pt x="9349" y="23605"/>
                    <a:pt x="14545" y="10600"/>
                    <a:pt x="20951" y="10600"/>
                  </a:cubicBezTo>
                  <a:cubicBezTo>
                    <a:pt x="27359" y="10600"/>
                    <a:pt x="32547" y="23605"/>
                    <a:pt x="32547" y="39646"/>
                  </a:cubicBezTo>
                  <a:cubicBezTo>
                    <a:pt x="32547" y="39876"/>
                    <a:pt x="32547" y="40103"/>
                    <a:pt x="32542" y="40333"/>
                  </a:cubicBezTo>
                  <a:lnTo>
                    <a:pt x="41896" y="40333"/>
                  </a:lnTo>
                  <a:cubicBezTo>
                    <a:pt x="41901" y="40107"/>
                    <a:pt x="41901" y="39876"/>
                    <a:pt x="41901" y="39646"/>
                  </a:cubicBezTo>
                  <a:cubicBezTo>
                    <a:pt x="41901" y="17753"/>
                    <a:pt x="32519" y="0"/>
                    <a:pt x="2095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4"/>
            <p:cNvSpPr/>
            <p:nvPr/>
          </p:nvSpPr>
          <p:spPr>
            <a:xfrm>
              <a:off x="307214" y="3400719"/>
              <a:ext cx="1082362" cy="1290266"/>
            </a:xfrm>
            <a:custGeom>
              <a:avLst/>
              <a:gdLst/>
              <a:ahLst/>
              <a:cxnLst/>
              <a:rect l="l" t="t" r="r" b="b"/>
              <a:pathLst>
                <a:path w="27207" h="32433" extrusionOk="0">
                  <a:moveTo>
                    <a:pt x="13603" y="1"/>
                  </a:moveTo>
                  <a:cubicBezTo>
                    <a:pt x="6087" y="1"/>
                    <a:pt x="0" y="14213"/>
                    <a:pt x="0" y="31745"/>
                  </a:cubicBezTo>
                  <a:cubicBezTo>
                    <a:pt x="0" y="31975"/>
                    <a:pt x="0" y="32204"/>
                    <a:pt x="5" y="32432"/>
                  </a:cubicBezTo>
                  <a:lnTo>
                    <a:pt x="2006" y="32432"/>
                  </a:lnTo>
                  <a:cubicBezTo>
                    <a:pt x="2001" y="32202"/>
                    <a:pt x="2001" y="31975"/>
                    <a:pt x="2001" y="31745"/>
                  </a:cubicBezTo>
                  <a:cubicBezTo>
                    <a:pt x="2001" y="15704"/>
                    <a:pt x="7197" y="2699"/>
                    <a:pt x="13603" y="2699"/>
                  </a:cubicBezTo>
                  <a:cubicBezTo>
                    <a:pt x="20011" y="2699"/>
                    <a:pt x="25199" y="15704"/>
                    <a:pt x="25199" y="31745"/>
                  </a:cubicBezTo>
                  <a:cubicBezTo>
                    <a:pt x="25199" y="31975"/>
                    <a:pt x="25199" y="32202"/>
                    <a:pt x="25194" y="32432"/>
                  </a:cubicBezTo>
                  <a:lnTo>
                    <a:pt x="27201" y="32432"/>
                  </a:lnTo>
                  <a:cubicBezTo>
                    <a:pt x="27206" y="32206"/>
                    <a:pt x="27206" y="31975"/>
                    <a:pt x="27206" y="31745"/>
                  </a:cubicBezTo>
                  <a:cubicBezTo>
                    <a:pt x="27206" y="14215"/>
                    <a:pt x="21113" y="1"/>
                    <a:pt x="13603" y="1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4"/>
            <p:cNvSpPr/>
            <p:nvPr/>
          </p:nvSpPr>
          <p:spPr>
            <a:xfrm>
              <a:off x="414104" y="540009"/>
              <a:ext cx="89431" cy="1381010"/>
            </a:xfrm>
            <a:custGeom>
              <a:avLst/>
              <a:gdLst/>
              <a:ahLst/>
              <a:cxnLst/>
              <a:rect l="l" t="t" r="r" b="b"/>
              <a:pathLst>
                <a:path w="2248" h="34714" extrusionOk="0">
                  <a:moveTo>
                    <a:pt x="2247" y="34714"/>
                  </a:moveTo>
                  <a:lnTo>
                    <a:pt x="1" y="34714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4"/>
            <p:cNvSpPr/>
            <p:nvPr/>
          </p:nvSpPr>
          <p:spPr>
            <a:xfrm>
              <a:off x="-282813" y="2166364"/>
              <a:ext cx="1483410" cy="2477654"/>
            </a:xfrm>
            <a:custGeom>
              <a:avLst/>
              <a:gdLst/>
              <a:ahLst/>
              <a:cxnLst/>
              <a:rect l="l" t="t" r="r" b="b"/>
              <a:pathLst>
                <a:path w="37288" h="62280" extrusionOk="0">
                  <a:moveTo>
                    <a:pt x="37288" y="1"/>
                  </a:moveTo>
                  <a:cubicBezTo>
                    <a:pt x="21507" y="1"/>
                    <a:pt x="21025" y="33436"/>
                    <a:pt x="21025" y="62279"/>
                  </a:cubicBezTo>
                  <a:lnTo>
                    <a:pt x="16263" y="62279"/>
                  </a:lnTo>
                  <a:cubicBezTo>
                    <a:pt x="16263" y="33437"/>
                    <a:pt x="15781" y="1"/>
                    <a:pt x="0" y="1"/>
                  </a:cubicBezTo>
                  <a:lnTo>
                    <a:pt x="3728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4"/>
            <p:cNvSpPr/>
            <p:nvPr/>
          </p:nvSpPr>
          <p:spPr>
            <a:xfrm>
              <a:off x="-282853" y="1852931"/>
              <a:ext cx="1483450" cy="313486"/>
            </a:xfrm>
            <a:custGeom>
              <a:avLst/>
              <a:gdLst/>
              <a:ahLst/>
              <a:cxnLst/>
              <a:rect l="l" t="t" r="r" b="b"/>
              <a:pathLst>
                <a:path w="37289" h="7880" extrusionOk="0">
                  <a:moveTo>
                    <a:pt x="37289" y="7880"/>
                  </a:moveTo>
                  <a:cubicBezTo>
                    <a:pt x="37289" y="5295"/>
                    <a:pt x="31535" y="0"/>
                    <a:pt x="18644" y="0"/>
                  </a:cubicBezTo>
                  <a:cubicBezTo>
                    <a:pt x="5754" y="0"/>
                    <a:pt x="0" y="5348"/>
                    <a:pt x="0" y="788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4"/>
            <p:cNvSpPr/>
            <p:nvPr/>
          </p:nvSpPr>
          <p:spPr>
            <a:xfrm>
              <a:off x="153024" y="1066228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6"/>
                    <a:pt x="14564" y="11681"/>
                    <a:pt x="13122" y="13122"/>
                  </a:cubicBezTo>
                  <a:cubicBezTo>
                    <a:pt x="11681" y="14563"/>
                    <a:pt x="9726" y="15374"/>
                    <a:pt x="7687" y="15374"/>
                  </a:cubicBezTo>
                  <a:cubicBezTo>
                    <a:pt x="5648" y="15374"/>
                    <a:pt x="3693" y="14563"/>
                    <a:pt x="2252" y="13122"/>
                  </a:cubicBezTo>
                  <a:cubicBezTo>
                    <a:pt x="811" y="11681"/>
                    <a:pt x="0" y="9726"/>
                    <a:pt x="0" y="7687"/>
                  </a:cubicBezTo>
                  <a:cubicBezTo>
                    <a:pt x="0" y="5649"/>
                    <a:pt x="811" y="3694"/>
                    <a:pt x="2252" y="2251"/>
                  </a:cubicBezTo>
                  <a:cubicBezTo>
                    <a:pt x="3693" y="810"/>
                    <a:pt x="5648" y="1"/>
                    <a:pt x="7687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4" y="3694"/>
                    <a:pt x="15373" y="5649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4"/>
            <p:cNvSpPr/>
            <p:nvPr/>
          </p:nvSpPr>
          <p:spPr>
            <a:xfrm>
              <a:off x="153024" y="1327190"/>
              <a:ext cx="611616" cy="89710"/>
            </a:xfrm>
            <a:custGeom>
              <a:avLst/>
              <a:gdLst/>
              <a:ahLst/>
              <a:cxnLst/>
              <a:rect l="l" t="t" r="r" b="b"/>
              <a:pathLst>
                <a:path w="15374" h="2255" extrusionOk="0">
                  <a:moveTo>
                    <a:pt x="0" y="1127"/>
                  </a:moveTo>
                  <a:cubicBezTo>
                    <a:pt x="0" y="1511"/>
                    <a:pt x="30" y="1886"/>
                    <a:pt x="84" y="2255"/>
                  </a:cubicBezTo>
                  <a:lnTo>
                    <a:pt x="15290" y="2255"/>
                  </a:lnTo>
                  <a:cubicBezTo>
                    <a:pt x="15345" y="1886"/>
                    <a:pt x="15373" y="1510"/>
                    <a:pt x="15373" y="1127"/>
                  </a:cubicBezTo>
                  <a:cubicBezTo>
                    <a:pt x="15373" y="743"/>
                    <a:pt x="15345" y="367"/>
                    <a:pt x="15290" y="0"/>
                  </a:cubicBezTo>
                  <a:lnTo>
                    <a:pt x="84" y="0"/>
                  </a:lnTo>
                  <a:cubicBezTo>
                    <a:pt x="30" y="367"/>
                    <a:pt x="0" y="743"/>
                    <a:pt x="0" y="112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4"/>
            <p:cNvSpPr/>
            <p:nvPr/>
          </p:nvSpPr>
          <p:spPr>
            <a:xfrm>
              <a:off x="-176439" y="2059712"/>
              <a:ext cx="1236719" cy="66874"/>
            </a:xfrm>
            <a:custGeom>
              <a:avLst/>
              <a:gdLst/>
              <a:ahLst/>
              <a:cxnLst/>
              <a:rect l="l" t="t" r="r" b="b"/>
              <a:pathLst>
                <a:path w="31087" h="1681" extrusionOk="0">
                  <a:moveTo>
                    <a:pt x="1108" y="841"/>
                  </a:moveTo>
                  <a:cubicBezTo>
                    <a:pt x="1108" y="1305"/>
                    <a:pt x="861" y="1681"/>
                    <a:pt x="555" y="1681"/>
                  </a:cubicBezTo>
                  <a:cubicBezTo>
                    <a:pt x="249" y="1681"/>
                    <a:pt x="0" y="1305"/>
                    <a:pt x="0" y="841"/>
                  </a:cubicBezTo>
                  <a:cubicBezTo>
                    <a:pt x="0" y="377"/>
                    <a:pt x="249" y="0"/>
                    <a:pt x="555" y="0"/>
                  </a:cubicBezTo>
                  <a:cubicBezTo>
                    <a:pt x="861" y="0"/>
                    <a:pt x="1108" y="377"/>
                    <a:pt x="1108" y="841"/>
                  </a:cubicBezTo>
                  <a:close/>
                  <a:moveTo>
                    <a:pt x="3280" y="1681"/>
                  </a:moveTo>
                  <a:cubicBezTo>
                    <a:pt x="3585" y="1681"/>
                    <a:pt x="3833" y="1305"/>
                    <a:pt x="3833" y="841"/>
                  </a:cubicBezTo>
                  <a:cubicBezTo>
                    <a:pt x="3833" y="377"/>
                    <a:pt x="3585" y="0"/>
                    <a:pt x="3280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1"/>
                    <a:pt x="3280" y="1681"/>
                  </a:cubicBezTo>
                  <a:close/>
                  <a:moveTo>
                    <a:pt x="6006" y="1681"/>
                  </a:moveTo>
                  <a:cubicBezTo>
                    <a:pt x="6311" y="1681"/>
                    <a:pt x="6559" y="1305"/>
                    <a:pt x="6559" y="841"/>
                  </a:cubicBezTo>
                  <a:cubicBezTo>
                    <a:pt x="6559" y="377"/>
                    <a:pt x="6311" y="0"/>
                    <a:pt x="6006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1" y="1305"/>
                    <a:pt x="5699" y="1681"/>
                    <a:pt x="6006" y="1681"/>
                  </a:cubicBezTo>
                  <a:close/>
                  <a:moveTo>
                    <a:pt x="8730" y="1681"/>
                  </a:moveTo>
                  <a:cubicBezTo>
                    <a:pt x="9036" y="1681"/>
                    <a:pt x="9284" y="1305"/>
                    <a:pt x="9284" y="841"/>
                  </a:cubicBezTo>
                  <a:cubicBezTo>
                    <a:pt x="9284" y="377"/>
                    <a:pt x="9036" y="0"/>
                    <a:pt x="8730" y="0"/>
                  </a:cubicBezTo>
                  <a:cubicBezTo>
                    <a:pt x="8425" y="0"/>
                    <a:pt x="8176" y="376"/>
                    <a:pt x="8176" y="841"/>
                  </a:cubicBezTo>
                  <a:cubicBezTo>
                    <a:pt x="8176" y="1305"/>
                    <a:pt x="8425" y="1681"/>
                    <a:pt x="8730" y="1681"/>
                  </a:cubicBezTo>
                  <a:close/>
                  <a:moveTo>
                    <a:pt x="11456" y="1681"/>
                  </a:moveTo>
                  <a:cubicBezTo>
                    <a:pt x="11762" y="1681"/>
                    <a:pt x="12010" y="1305"/>
                    <a:pt x="12010" y="841"/>
                  </a:cubicBezTo>
                  <a:cubicBezTo>
                    <a:pt x="12010" y="377"/>
                    <a:pt x="11762" y="0"/>
                    <a:pt x="11456" y="0"/>
                  </a:cubicBezTo>
                  <a:cubicBezTo>
                    <a:pt x="11151" y="0"/>
                    <a:pt x="10902" y="376"/>
                    <a:pt x="10902" y="841"/>
                  </a:cubicBezTo>
                  <a:cubicBezTo>
                    <a:pt x="10901" y="1305"/>
                    <a:pt x="11149" y="1681"/>
                    <a:pt x="11456" y="1681"/>
                  </a:cubicBezTo>
                  <a:close/>
                  <a:moveTo>
                    <a:pt x="14181" y="1681"/>
                  </a:moveTo>
                  <a:cubicBezTo>
                    <a:pt x="14487" y="1681"/>
                    <a:pt x="14735" y="1305"/>
                    <a:pt x="14735" y="841"/>
                  </a:cubicBezTo>
                  <a:cubicBezTo>
                    <a:pt x="14735" y="377"/>
                    <a:pt x="14487" y="0"/>
                    <a:pt x="14181" y="0"/>
                  </a:cubicBezTo>
                  <a:cubicBezTo>
                    <a:pt x="13875" y="0"/>
                    <a:pt x="13627" y="376"/>
                    <a:pt x="13627" y="841"/>
                  </a:cubicBezTo>
                  <a:cubicBezTo>
                    <a:pt x="13627" y="1305"/>
                    <a:pt x="13875" y="1681"/>
                    <a:pt x="14181" y="1681"/>
                  </a:cubicBezTo>
                  <a:close/>
                  <a:moveTo>
                    <a:pt x="16906" y="1681"/>
                  </a:moveTo>
                  <a:cubicBezTo>
                    <a:pt x="17212" y="1681"/>
                    <a:pt x="17459" y="1305"/>
                    <a:pt x="17459" y="841"/>
                  </a:cubicBezTo>
                  <a:cubicBezTo>
                    <a:pt x="17459" y="377"/>
                    <a:pt x="17212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1"/>
                    <a:pt x="16906" y="1681"/>
                  </a:cubicBezTo>
                  <a:close/>
                  <a:moveTo>
                    <a:pt x="19632" y="1681"/>
                  </a:moveTo>
                  <a:cubicBezTo>
                    <a:pt x="19938" y="1681"/>
                    <a:pt x="20185" y="1305"/>
                    <a:pt x="20185" y="841"/>
                  </a:cubicBezTo>
                  <a:cubicBezTo>
                    <a:pt x="20185" y="377"/>
                    <a:pt x="19938" y="0"/>
                    <a:pt x="19632" y="0"/>
                  </a:cubicBezTo>
                  <a:cubicBezTo>
                    <a:pt x="19326" y="0"/>
                    <a:pt x="19077" y="376"/>
                    <a:pt x="19077" y="841"/>
                  </a:cubicBezTo>
                  <a:cubicBezTo>
                    <a:pt x="19077" y="1305"/>
                    <a:pt x="19325" y="1681"/>
                    <a:pt x="19632" y="1681"/>
                  </a:cubicBezTo>
                  <a:close/>
                  <a:moveTo>
                    <a:pt x="22357" y="1681"/>
                  </a:moveTo>
                  <a:cubicBezTo>
                    <a:pt x="22662" y="1681"/>
                    <a:pt x="22910" y="1305"/>
                    <a:pt x="22910" y="841"/>
                  </a:cubicBezTo>
                  <a:cubicBezTo>
                    <a:pt x="22910" y="377"/>
                    <a:pt x="22662" y="0"/>
                    <a:pt x="22357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51" y="1681"/>
                    <a:pt x="22357" y="1681"/>
                  </a:cubicBezTo>
                  <a:close/>
                  <a:moveTo>
                    <a:pt x="25081" y="1681"/>
                  </a:moveTo>
                  <a:cubicBezTo>
                    <a:pt x="25387" y="1681"/>
                    <a:pt x="25635" y="1305"/>
                    <a:pt x="25635" y="841"/>
                  </a:cubicBezTo>
                  <a:cubicBezTo>
                    <a:pt x="25635" y="377"/>
                    <a:pt x="25387" y="0"/>
                    <a:pt x="25081" y="0"/>
                  </a:cubicBezTo>
                  <a:cubicBezTo>
                    <a:pt x="24776" y="0"/>
                    <a:pt x="24527" y="376"/>
                    <a:pt x="24527" y="841"/>
                  </a:cubicBezTo>
                  <a:cubicBezTo>
                    <a:pt x="24527" y="1305"/>
                    <a:pt x="24776" y="1681"/>
                    <a:pt x="25081" y="1681"/>
                  </a:cubicBezTo>
                  <a:close/>
                  <a:moveTo>
                    <a:pt x="27807" y="1681"/>
                  </a:moveTo>
                  <a:cubicBezTo>
                    <a:pt x="28113" y="1681"/>
                    <a:pt x="28361" y="1305"/>
                    <a:pt x="28361" y="841"/>
                  </a:cubicBezTo>
                  <a:cubicBezTo>
                    <a:pt x="28361" y="377"/>
                    <a:pt x="28113" y="0"/>
                    <a:pt x="27807" y="0"/>
                  </a:cubicBezTo>
                  <a:cubicBezTo>
                    <a:pt x="27502" y="0"/>
                    <a:pt x="27253" y="376"/>
                    <a:pt x="27253" y="841"/>
                  </a:cubicBezTo>
                  <a:cubicBezTo>
                    <a:pt x="27253" y="1305"/>
                    <a:pt x="27500" y="1681"/>
                    <a:pt x="27807" y="1681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8" y="377"/>
                    <a:pt x="29978" y="841"/>
                  </a:cubicBezTo>
                  <a:cubicBezTo>
                    <a:pt x="29978" y="1305"/>
                    <a:pt x="30226" y="1681"/>
                    <a:pt x="30532" y="1681"/>
                  </a:cubicBezTo>
                  <a:cubicBezTo>
                    <a:pt x="30838" y="1681"/>
                    <a:pt x="31086" y="1305"/>
                    <a:pt x="31086" y="841"/>
                  </a:cubicBezTo>
                  <a:cubicBezTo>
                    <a:pt x="31086" y="377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9" name="Google Shape;7759;p34"/>
          <p:cNvSpPr txBox="1">
            <a:spLocks noGrp="1"/>
          </p:cNvSpPr>
          <p:nvPr>
            <p:ph type="title"/>
          </p:nvPr>
        </p:nvSpPr>
        <p:spPr>
          <a:xfrm>
            <a:off x="1628078" y="443221"/>
            <a:ext cx="5173710" cy="609308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kognitivisme</a:t>
            </a:r>
            <a:endParaRPr sz="2400" dirty="0"/>
          </a:p>
        </p:txBody>
      </p:sp>
      <p:sp>
        <p:nvSpPr>
          <p:cNvPr id="7760" name="Google Shape;7760;p34"/>
          <p:cNvSpPr txBox="1">
            <a:spLocks noGrp="1"/>
          </p:cNvSpPr>
          <p:nvPr>
            <p:ph type="subTitle" idx="1"/>
          </p:nvPr>
        </p:nvSpPr>
        <p:spPr>
          <a:xfrm>
            <a:off x="1358906" y="1059971"/>
            <a:ext cx="6199158" cy="3108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l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kognitivisme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mengakui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meremehkan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Bagi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kognitivisme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belajar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terusmenerus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sepanjang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hayatnya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Kognisi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perabot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penggerak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mengenali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masalah,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menganalisis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masalah,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baru,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simpulan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(Nugroho, 2015: 291).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765" name="Google Shape;7765;p34"/>
          <p:cNvGrpSpPr/>
          <p:nvPr/>
        </p:nvGrpSpPr>
        <p:grpSpPr>
          <a:xfrm>
            <a:off x="188040" y="494200"/>
            <a:ext cx="401594" cy="535470"/>
            <a:chOff x="1292750" y="1308663"/>
            <a:chExt cx="503251" cy="671015"/>
          </a:xfrm>
        </p:grpSpPr>
        <p:sp>
          <p:nvSpPr>
            <p:cNvPr id="7766" name="Google Shape;7766;p34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4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4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4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0" name="Google Shape;7770;p34"/>
          <p:cNvGrpSpPr/>
          <p:nvPr/>
        </p:nvGrpSpPr>
        <p:grpSpPr>
          <a:xfrm>
            <a:off x="5720050" y="4637450"/>
            <a:ext cx="471543" cy="353657"/>
            <a:chOff x="3865698" y="1114475"/>
            <a:chExt cx="590906" cy="443180"/>
          </a:xfrm>
        </p:grpSpPr>
        <p:sp>
          <p:nvSpPr>
            <p:cNvPr id="7771" name="Google Shape;7771;p34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4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4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4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4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4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4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9" name="Google Shape;7779;p34"/>
          <p:cNvGrpSpPr/>
          <p:nvPr/>
        </p:nvGrpSpPr>
        <p:grpSpPr>
          <a:xfrm>
            <a:off x="9012010" y="2228774"/>
            <a:ext cx="724903" cy="411176"/>
            <a:chOff x="3895173" y="4386297"/>
            <a:chExt cx="840467" cy="476725"/>
          </a:xfrm>
        </p:grpSpPr>
        <p:sp>
          <p:nvSpPr>
            <p:cNvPr id="7780" name="Google Shape;7780;p34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3" name="Google Shape;7783;p34"/>
          <p:cNvGrpSpPr/>
          <p:nvPr/>
        </p:nvGrpSpPr>
        <p:grpSpPr>
          <a:xfrm>
            <a:off x="2669996" y="4623381"/>
            <a:ext cx="447057" cy="429602"/>
            <a:chOff x="6217396" y="4482010"/>
            <a:chExt cx="518327" cy="498089"/>
          </a:xfrm>
        </p:grpSpPr>
        <p:sp>
          <p:nvSpPr>
            <p:cNvPr id="7784" name="Google Shape;7784;p34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6" name="Google Shape;7786;p34"/>
          <p:cNvGrpSpPr/>
          <p:nvPr/>
        </p:nvGrpSpPr>
        <p:grpSpPr>
          <a:xfrm>
            <a:off x="8641201" y="304810"/>
            <a:ext cx="197993" cy="393348"/>
            <a:chOff x="6837909" y="2010525"/>
            <a:chExt cx="187743" cy="375511"/>
          </a:xfrm>
        </p:grpSpPr>
        <p:sp>
          <p:nvSpPr>
            <p:cNvPr id="7787" name="Google Shape;7787;p34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9281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2" name="Google Shape;7712;p34"/>
          <p:cNvGrpSpPr/>
          <p:nvPr/>
        </p:nvGrpSpPr>
        <p:grpSpPr>
          <a:xfrm>
            <a:off x="7559836" y="3067367"/>
            <a:ext cx="5852046" cy="3375902"/>
            <a:chOff x="7328992" y="1376359"/>
            <a:chExt cx="5852046" cy="3375902"/>
          </a:xfrm>
        </p:grpSpPr>
        <p:sp>
          <p:nvSpPr>
            <p:cNvPr id="7713" name="Google Shape;7713;p34"/>
            <p:cNvSpPr/>
            <p:nvPr/>
          </p:nvSpPr>
          <p:spPr>
            <a:xfrm>
              <a:off x="8927661" y="1376359"/>
              <a:ext cx="940816" cy="3290092"/>
            </a:xfrm>
            <a:custGeom>
              <a:avLst/>
              <a:gdLst/>
              <a:ahLst/>
              <a:cxnLst/>
              <a:rect l="l" t="t" r="r" b="b"/>
              <a:pathLst>
                <a:path w="23649" h="82702" extrusionOk="0">
                  <a:moveTo>
                    <a:pt x="0" y="3144"/>
                  </a:moveTo>
                  <a:lnTo>
                    <a:pt x="4434" y="3144"/>
                  </a:lnTo>
                  <a:lnTo>
                    <a:pt x="4434" y="12713"/>
                  </a:lnTo>
                  <a:lnTo>
                    <a:pt x="6757" y="12713"/>
                  </a:lnTo>
                  <a:lnTo>
                    <a:pt x="6757" y="3144"/>
                  </a:lnTo>
                  <a:lnTo>
                    <a:pt x="12141" y="6630"/>
                  </a:lnTo>
                  <a:lnTo>
                    <a:pt x="12141" y="16267"/>
                  </a:lnTo>
                  <a:lnTo>
                    <a:pt x="16048" y="16267"/>
                  </a:lnTo>
                  <a:lnTo>
                    <a:pt x="16048" y="0"/>
                  </a:lnTo>
                  <a:lnTo>
                    <a:pt x="23648" y="4921"/>
                  </a:lnTo>
                  <a:lnTo>
                    <a:pt x="23648" y="82701"/>
                  </a:lnTo>
                  <a:lnTo>
                    <a:pt x="0" y="8270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4"/>
            <p:cNvSpPr/>
            <p:nvPr/>
          </p:nvSpPr>
          <p:spPr>
            <a:xfrm>
              <a:off x="8976711" y="2065241"/>
              <a:ext cx="836387" cy="1348786"/>
            </a:xfrm>
            <a:custGeom>
              <a:avLst/>
              <a:gdLst/>
              <a:ahLst/>
              <a:cxnLst/>
              <a:rect l="l" t="t" r="r" b="b"/>
              <a:pathLst>
                <a:path w="21024" h="33904" extrusionOk="0">
                  <a:moveTo>
                    <a:pt x="959" y="2303"/>
                  </a:moveTo>
                  <a:lnTo>
                    <a:pt x="0" y="2303"/>
                  </a:lnTo>
                  <a:lnTo>
                    <a:pt x="0" y="1523"/>
                  </a:lnTo>
                  <a:lnTo>
                    <a:pt x="959" y="1523"/>
                  </a:lnTo>
                  <a:close/>
                  <a:moveTo>
                    <a:pt x="8064" y="1523"/>
                  </a:moveTo>
                  <a:lnTo>
                    <a:pt x="1508" y="1523"/>
                  </a:lnTo>
                  <a:lnTo>
                    <a:pt x="1508" y="2303"/>
                  </a:lnTo>
                  <a:lnTo>
                    <a:pt x="8064" y="2303"/>
                  </a:lnTo>
                  <a:close/>
                  <a:moveTo>
                    <a:pt x="9787" y="1523"/>
                  </a:moveTo>
                  <a:lnTo>
                    <a:pt x="8580" y="1523"/>
                  </a:lnTo>
                  <a:lnTo>
                    <a:pt x="8580" y="2303"/>
                  </a:lnTo>
                  <a:lnTo>
                    <a:pt x="9787" y="2303"/>
                  </a:lnTo>
                  <a:close/>
                  <a:moveTo>
                    <a:pt x="11212" y="1523"/>
                  </a:moveTo>
                  <a:lnTo>
                    <a:pt x="10254" y="1523"/>
                  </a:lnTo>
                  <a:lnTo>
                    <a:pt x="10254" y="2303"/>
                  </a:lnTo>
                  <a:lnTo>
                    <a:pt x="11212" y="2303"/>
                  </a:lnTo>
                  <a:close/>
                  <a:moveTo>
                    <a:pt x="12529" y="1523"/>
                  </a:moveTo>
                  <a:lnTo>
                    <a:pt x="11570" y="1523"/>
                  </a:lnTo>
                  <a:lnTo>
                    <a:pt x="11570" y="2303"/>
                  </a:lnTo>
                  <a:lnTo>
                    <a:pt x="12529" y="2303"/>
                  </a:lnTo>
                  <a:close/>
                  <a:moveTo>
                    <a:pt x="21023" y="1523"/>
                  </a:moveTo>
                  <a:lnTo>
                    <a:pt x="12886" y="1523"/>
                  </a:lnTo>
                  <a:lnTo>
                    <a:pt x="12886" y="2303"/>
                  </a:lnTo>
                  <a:lnTo>
                    <a:pt x="21023" y="2303"/>
                  </a:lnTo>
                  <a:close/>
                  <a:moveTo>
                    <a:pt x="20065" y="4330"/>
                  </a:moveTo>
                  <a:lnTo>
                    <a:pt x="21023" y="4330"/>
                  </a:lnTo>
                  <a:lnTo>
                    <a:pt x="21023" y="5111"/>
                  </a:lnTo>
                  <a:lnTo>
                    <a:pt x="20065" y="5111"/>
                  </a:lnTo>
                  <a:close/>
                  <a:moveTo>
                    <a:pt x="12959" y="5111"/>
                  </a:moveTo>
                  <a:lnTo>
                    <a:pt x="19515" y="5111"/>
                  </a:lnTo>
                  <a:lnTo>
                    <a:pt x="19515" y="4330"/>
                  </a:lnTo>
                  <a:lnTo>
                    <a:pt x="12959" y="4330"/>
                  </a:lnTo>
                  <a:close/>
                  <a:moveTo>
                    <a:pt x="11236" y="5111"/>
                  </a:moveTo>
                  <a:lnTo>
                    <a:pt x="12443" y="5111"/>
                  </a:lnTo>
                  <a:lnTo>
                    <a:pt x="12443" y="4330"/>
                  </a:lnTo>
                  <a:lnTo>
                    <a:pt x="11236" y="4330"/>
                  </a:lnTo>
                  <a:close/>
                  <a:moveTo>
                    <a:pt x="9811" y="5111"/>
                  </a:moveTo>
                  <a:lnTo>
                    <a:pt x="10769" y="5111"/>
                  </a:lnTo>
                  <a:lnTo>
                    <a:pt x="10769" y="4330"/>
                  </a:lnTo>
                  <a:lnTo>
                    <a:pt x="9811" y="4330"/>
                  </a:lnTo>
                  <a:close/>
                  <a:moveTo>
                    <a:pt x="8495" y="5111"/>
                  </a:moveTo>
                  <a:lnTo>
                    <a:pt x="9453" y="5111"/>
                  </a:lnTo>
                  <a:lnTo>
                    <a:pt x="9453" y="4330"/>
                  </a:lnTo>
                  <a:lnTo>
                    <a:pt x="8495" y="4330"/>
                  </a:lnTo>
                  <a:close/>
                  <a:moveTo>
                    <a:pt x="0" y="5111"/>
                  </a:moveTo>
                  <a:lnTo>
                    <a:pt x="8138" y="5111"/>
                  </a:lnTo>
                  <a:lnTo>
                    <a:pt x="8138" y="4330"/>
                  </a:lnTo>
                  <a:lnTo>
                    <a:pt x="0" y="4330"/>
                  </a:lnTo>
                  <a:close/>
                  <a:moveTo>
                    <a:pt x="20065" y="5813"/>
                  </a:moveTo>
                  <a:lnTo>
                    <a:pt x="21023" y="5813"/>
                  </a:lnTo>
                  <a:lnTo>
                    <a:pt x="21023" y="6593"/>
                  </a:lnTo>
                  <a:lnTo>
                    <a:pt x="20065" y="6593"/>
                  </a:lnTo>
                  <a:close/>
                  <a:moveTo>
                    <a:pt x="12959" y="6593"/>
                  </a:moveTo>
                  <a:lnTo>
                    <a:pt x="19515" y="6593"/>
                  </a:lnTo>
                  <a:lnTo>
                    <a:pt x="19515" y="5813"/>
                  </a:lnTo>
                  <a:lnTo>
                    <a:pt x="12959" y="5813"/>
                  </a:lnTo>
                  <a:close/>
                  <a:moveTo>
                    <a:pt x="11236" y="6593"/>
                  </a:moveTo>
                  <a:lnTo>
                    <a:pt x="12443" y="6593"/>
                  </a:lnTo>
                  <a:lnTo>
                    <a:pt x="12443" y="5813"/>
                  </a:lnTo>
                  <a:lnTo>
                    <a:pt x="11236" y="5813"/>
                  </a:lnTo>
                  <a:close/>
                  <a:moveTo>
                    <a:pt x="9811" y="6593"/>
                  </a:moveTo>
                  <a:lnTo>
                    <a:pt x="10769" y="6593"/>
                  </a:lnTo>
                  <a:lnTo>
                    <a:pt x="10769" y="5813"/>
                  </a:lnTo>
                  <a:lnTo>
                    <a:pt x="9811" y="5813"/>
                  </a:lnTo>
                  <a:close/>
                  <a:moveTo>
                    <a:pt x="8495" y="6593"/>
                  </a:moveTo>
                  <a:lnTo>
                    <a:pt x="9453" y="6593"/>
                  </a:lnTo>
                  <a:lnTo>
                    <a:pt x="9453" y="5813"/>
                  </a:lnTo>
                  <a:lnTo>
                    <a:pt x="8495" y="5813"/>
                  </a:lnTo>
                  <a:close/>
                  <a:moveTo>
                    <a:pt x="0" y="6593"/>
                  </a:moveTo>
                  <a:lnTo>
                    <a:pt x="8138" y="6593"/>
                  </a:lnTo>
                  <a:lnTo>
                    <a:pt x="8138" y="5813"/>
                  </a:lnTo>
                  <a:lnTo>
                    <a:pt x="0" y="5813"/>
                  </a:lnTo>
                  <a:close/>
                  <a:moveTo>
                    <a:pt x="20065" y="7106"/>
                  </a:moveTo>
                  <a:lnTo>
                    <a:pt x="21023" y="7106"/>
                  </a:lnTo>
                  <a:lnTo>
                    <a:pt x="21023" y="7887"/>
                  </a:lnTo>
                  <a:lnTo>
                    <a:pt x="20065" y="7887"/>
                  </a:lnTo>
                  <a:close/>
                  <a:moveTo>
                    <a:pt x="12959" y="7887"/>
                  </a:moveTo>
                  <a:lnTo>
                    <a:pt x="19515" y="7887"/>
                  </a:lnTo>
                  <a:lnTo>
                    <a:pt x="19515" y="7106"/>
                  </a:lnTo>
                  <a:lnTo>
                    <a:pt x="12959" y="7106"/>
                  </a:lnTo>
                  <a:close/>
                  <a:moveTo>
                    <a:pt x="11236" y="7887"/>
                  </a:moveTo>
                  <a:lnTo>
                    <a:pt x="12443" y="7887"/>
                  </a:lnTo>
                  <a:lnTo>
                    <a:pt x="12443" y="7106"/>
                  </a:lnTo>
                  <a:lnTo>
                    <a:pt x="11236" y="7106"/>
                  </a:lnTo>
                  <a:close/>
                  <a:moveTo>
                    <a:pt x="7092" y="7887"/>
                  </a:moveTo>
                  <a:lnTo>
                    <a:pt x="8052" y="7887"/>
                  </a:lnTo>
                  <a:lnTo>
                    <a:pt x="8052" y="7106"/>
                  </a:lnTo>
                  <a:lnTo>
                    <a:pt x="7092" y="7106"/>
                  </a:lnTo>
                  <a:close/>
                  <a:moveTo>
                    <a:pt x="5776" y="7887"/>
                  </a:moveTo>
                  <a:lnTo>
                    <a:pt x="6735" y="7887"/>
                  </a:lnTo>
                  <a:lnTo>
                    <a:pt x="6735" y="7106"/>
                  </a:lnTo>
                  <a:lnTo>
                    <a:pt x="5776" y="7106"/>
                  </a:lnTo>
                  <a:close/>
                  <a:moveTo>
                    <a:pt x="0" y="7887"/>
                  </a:moveTo>
                  <a:lnTo>
                    <a:pt x="4309" y="7887"/>
                  </a:lnTo>
                  <a:lnTo>
                    <a:pt x="4309" y="7106"/>
                  </a:lnTo>
                  <a:lnTo>
                    <a:pt x="0" y="7106"/>
                  </a:lnTo>
                  <a:close/>
                  <a:moveTo>
                    <a:pt x="12529" y="781"/>
                  </a:moveTo>
                  <a:lnTo>
                    <a:pt x="0" y="781"/>
                  </a:lnTo>
                  <a:lnTo>
                    <a:pt x="0" y="1"/>
                  </a:lnTo>
                  <a:lnTo>
                    <a:pt x="12529" y="1"/>
                  </a:lnTo>
                  <a:close/>
                  <a:moveTo>
                    <a:pt x="14235" y="1"/>
                  </a:moveTo>
                  <a:lnTo>
                    <a:pt x="13277" y="1"/>
                  </a:lnTo>
                  <a:lnTo>
                    <a:pt x="13277" y="781"/>
                  </a:lnTo>
                  <a:lnTo>
                    <a:pt x="14235" y="781"/>
                  </a:lnTo>
                  <a:close/>
                  <a:moveTo>
                    <a:pt x="15722" y="1"/>
                  </a:moveTo>
                  <a:lnTo>
                    <a:pt x="14764" y="1"/>
                  </a:lnTo>
                  <a:lnTo>
                    <a:pt x="14764" y="781"/>
                  </a:lnTo>
                  <a:lnTo>
                    <a:pt x="15722" y="781"/>
                  </a:lnTo>
                  <a:close/>
                  <a:moveTo>
                    <a:pt x="17209" y="1"/>
                  </a:moveTo>
                  <a:lnTo>
                    <a:pt x="16250" y="1"/>
                  </a:lnTo>
                  <a:lnTo>
                    <a:pt x="16250" y="781"/>
                  </a:lnTo>
                  <a:lnTo>
                    <a:pt x="17209" y="781"/>
                  </a:lnTo>
                  <a:close/>
                  <a:moveTo>
                    <a:pt x="4680" y="2977"/>
                  </a:moveTo>
                  <a:lnTo>
                    <a:pt x="17209" y="2977"/>
                  </a:lnTo>
                  <a:lnTo>
                    <a:pt x="17209" y="3757"/>
                  </a:lnTo>
                  <a:lnTo>
                    <a:pt x="4680" y="3757"/>
                  </a:lnTo>
                  <a:close/>
                  <a:moveTo>
                    <a:pt x="2974" y="3757"/>
                  </a:moveTo>
                  <a:lnTo>
                    <a:pt x="3932" y="3757"/>
                  </a:lnTo>
                  <a:lnTo>
                    <a:pt x="3932" y="2977"/>
                  </a:lnTo>
                  <a:lnTo>
                    <a:pt x="2974" y="2977"/>
                  </a:lnTo>
                  <a:close/>
                  <a:moveTo>
                    <a:pt x="1487" y="3757"/>
                  </a:moveTo>
                  <a:lnTo>
                    <a:pt x="2445" y="3757"/>
                  </a:lnTo>
                  <a:lnTo>
                    <a:pt x="2445" y="2977"/>
                  </a:lnTo>
                  <a:lnTo>
                    <a:pt x="1487" y="2977"/>
                  </a:lnTo>
                  <a:close/>
                  <a:moveTo>
                    <a:pt x="0" y="3757"/>
                  </a:moveTo>
                  <a:lnTo>
                    <a:pt x="959" y="3757"/>
                  </a:lnTo>
                  <a:lnTo>
                    <a:pt x="959" y="2977"/>
                  </a:lnTo>
                  <a:lnTo>
                    <a:pt x="0" y="2977"/>
                  </a:lnTo>
                  <a:close/>
                  <a:moveTo>
                    <a:pt x="20065" y="10104"/>
                  </a:moveTo>
                  <a:lnTo>
                    <a:pt x="21023" y="10104"/>
                  </a:lnTo>
                  <a:lnTo>
                    <a:pt x="21023" y="10884"/>
                  </a:lnTo>
                  <a:lnTo>
                    <a:pt x="20065" y="10884"/>
                  </a:lnTo>
                  <a:close/>
                  <a:moveTo>
                    <a:pt x="12959" y="10884"/>
                  </a:moveTo>
                  <a:lnTo>
                    <a:pt x="19515" y="10884"/>
                  </a:lnTo>
                  <a:lnTo>
                    <a:pt x="19515" y="10104"/>
                  </a:lnTo>
                  <a:lnTo>
                    <a:pt x="12959" y="10104"/>
                  </a:lnTo>
                  <a:close/>
                  <a:moveTo>
                    <a:pt x="11236" y="10884"/>
                  </a:moveTo>
                  <a:lnTo>
                    <a:pt x="12443" y="10884"/>
                  </a:lnTo>
                  <a:lnTo>
                    <a:pt x="12443" y="10104"/>
                  </a:lnTo>
                  <a:lnTo>
                    <a:pt x="11236" y="10104"/>
                  </a:lnTo>
                  <a:close/>
                  <a:moveTo>
                    <a:pt x="9811" y="10884"/>
                  </a:moveTo>
                  <a:lnTo>
                    <a:pt x="10769" y="10884"/>
                  </a:lnTo>
                  <a:lnTo>
                    <a:pt x="10769" y="10104"/>
                  </a:lnTo>
                  <a:lnTo>
                    <a:pt x="9811" y="10104"/>
                  </a:lnTo>
                  <a:close/>
                  <a:moveTo>
                    <a:pt x="8495" y="10884"/>
                  </a:moveTo>
                  <a:lnTo>
                    <a:pt x="9453" y="10884"/>
                  </a:lnTo>
                  <a:lnTo>
                    <a:pt x="9453" y="10104"/>
                  </a:lnTo>
                  <a:lnTo>
                    <a:pt x="8495" y="10104"/>
                  </a:lnTo>
                  <a:close/>
                  <a:moveTo>
                    <a:pt x="0" y="10884"/>
                  </a:moveTo>
                  <a:lnTo>
                    <a:pt x="8138" y="10884"/>
                  </a:lnTo>
                  <a:lnTo>
                    <a:pt x="8138" y="10104"/>
                  </a:lnTo>
                  <a:lnTo>
                    <a:pt x="0" y="10104"/>
                  </a:lnTo>
                  <a:close/>
                  <a:moveTo>
                    <a:pt x="959" y="13691"/>
                  </a:moveTo>
                  <a:lnTo>
                    <a:pt x="0" y="13691"/>
                  </a:lnTo>
                  <a:lnTo>
                    <a:pt x="0" y="12911"/>
                  </a:lnTo>
                  <a:lnTo>
                    <a:pt x="959" y="12911"/>
                  </a:lnTo>
                  <a:close/>
                  <a:moveTo>
                    <a:pt x="8064" y="12911"/>
                  </a:moveTo>
                  <a:lnTo>
                    <a:pt x="1508" y="12911"/>
                  </a:lnTo>
                  <a:lnTo>
                    <a:pt x="1508" y="13691"/>
                  </a:lnTo>
                  <a:lnTo>
                    <a:pt x="8064" y="13691"/>
                  </a:lnTo>
                  <a:close/>
                  <a:moveTo>
                    <a:pt x="9787" y="12911"/>
                  </a:moveTo>
                  <a:lnTo>
                    <a:pt x="8580" y="12911"/>
                  </a:lnTo>
                  <a:lnTo>
                    <a:pt x="8580" y="13691"/>
                  </a:lnTo>
                  <a:lnTo>
                    <a:pt x="9787" y="13691"/>
                  </a:lnTo>
                  <a:close/>
                  <a:moveTo>
                    <a:pt x="11212" y="12911"/>
                  </a:moveTo>
                  <a:lnTo>
                    <a:pt x="10254" y="12911"/>
                  </a:lnTo>
                  <a:lnTo>
                    <a:pt x="10254" y="13691"/>
                  </a:lnTo>
                  <a:lnTo>
                    <a:pt x="11212" y="13691"/>
                  </a:lnTo>
                  <a:close/>
                  <a:moveTo>
                    <a:pt x="12529" y="12911"/>
                  </a:moveTo>
                  <a:lnTo>
                    <a:pt x="11570" y="12911"/>
                  </a:lnTo>
                  <a:lnTo>
                    <a:pt x="11570" y="13691"/>
                  </a:lnTo>
                  <a:lnTo>
                    <a:pt x="12529" y="13691"/>
                  </a:lnTo>
                  <a:close/>
                  <a:moveTo>
                    <a:pt x="21023" y="12911"/>
                  </a:moveTo>
                  <a:lnTo>
                    <a:pt x="12886" y="12911"/>
                  </a:lnTo>
                  <a:lnTo>
                    <a:pt x="12886" y="13691"/>
                  </a:lnTo>
                  <a:lnTo>
                    <a:pt x="21023" y="13691"/>
                  </a:lnTo>
                  <a:close/>
                  <a:moveTo>
                    <a:pt x="959" y="15174"/>
                  </a:moveTo>
                  <a:lnTo>
                    <a:pt x="0" y="15174"/>
                  </a:lnTo>
                  <a:lnTo>
                    <a:pt x="0" y="14394"/>
                  </a:lnTo>
                  <a:lnTo>
                    <a:pt x="959" y="14394"/>
                  </a:lnTo>
                  <a:close/>
                  <a:moveTo>
                    <a:pt x="8064" y="14394"/>
                  </a:moveTo>
                  <a:lnTo>
                    <a:pt x="1508" y="14394"/>
                  </a:lnTo>
                  <a:lnTo>
                    <a:pt x="1508" y="15174"/>
                  </a:lnTo>
                  <a:lnTo>
                    <a:pt x="8064" y="15174"/>
                  </a:lnTo>
                  <a:close/>
                  <a:moveTo>
                    <a:pt x="9787" y="14394"/>
                  </a:moveTo>
                  <a:lnTo>
                    <a:pt x="8580" y="14394"/>
                  </a:lnTo>
                  <a:lnTo>
                    <a:pt x="8580" y="15174"/>
                  </a:lnTo>
                  <a:lnTo>
                    <a:pt x="9787" y="15174"/>
                  </a:lnTo>
                  <a:close/>
                  <a:moveTo>
                    <a:pt x="11212" y="14394"/>
                  </a:moveTo>
                  <a:lnTo>
                    <a:pt x="10254" y="14394"/>
                  </a:lnTo>
                  <a:lnTo>
                    <a:pt x="10254" y="15174"/>
                  </a:lnTo>
                  <a:lnTo>
                    <a:pt x="11212" y="15174"/>
                  </a:lnTo>
                  <a:close/>
                  <a:moveTo>
                    <a:pt x="12529" y="14394"/>
                  </a:moveTo>
                  <a:lnTo>
                    <a:pt x="11570" y="14394"/>
                  </a:lnTo>
                  <a:lnTo>
                    <a:pt x="11570" y="15174"/>
                  </a:lnTo>
                  <a:lnTo>
                    <a:pt x="12529" y="15174"/>
                  </a:lnTo>
                  <a:close/>
                  <a:moveTo>
                    <a:pt x="21023" y="14394"/>
                  </a:moveTo>
                  <a:lnTo>
                    <a:pt x="12886" y="14394"/>
                  </a:lnTo>
                  <a:lnTo>
                    <a:pt x="12886" y="15174"/>
                  </a:lnTo>
                  <a:lnTo>
                    <a:pt x="21023" y="15174"/>
                  </a:lnTo>
                  <a:close/>
                  <a:moveTo>
                    <a:pt x="959" y="16466"/>
                  </a:moveTo>
                  <a:lnTo>
                    <a:pt x="0" y="16466"/>
                  </a:lnTo>
                  <a:lnTo>
                    <a:pt x="0" y="15686"/>
                  </a:lnTo>
                  <a:lnTo>
                    <a:pt x="959" y="15686"/>
                  </a:lnTo>
                  <a:close/>
                  <a:moveTo>
                    <a:pt x="8064" y="15686"/>
                  </a:moveTo>
                  <a:lnTo>
                    <a:pt x="1508" y="15686"/>
                  </a:lnTo>
                  <a:lnTo>
                    <a:pt x="1508" y="16466"/>
                  </a:lnTo>
                  <a:lnTo>
                    <a:pt x="8064" y="16466"/>
                  </a:lnTo>
                  <a:close/>
                  <a:moveTo>
                    <a:pt x="9787" y="15686"/>
                  </a:moveTo>
                  <a:lnTo>
                    <a:pt x="8580" y="15686"/>
                  </a:lnTo>
                  <a:lnTo>
                    <a:pt x="8580" y="16466"/>
                  </a:lnTo>
                  <a:lnTo>
                    <a:pt x="9787" y="16466"/>
                  </a:lnTo>
                  <a:close/>
                  <a:moveTo>
                    <a:pt x="13931" y="15686"/>
                  </a:moveTo>
                  <a:lnTo>
                    <a:pt x="12973" y="15686"/>
                  </a:lnTo>
                  <a:lnTo>
                    <a:pt x="12973" y="16466"/>
                  </a:lnTo>
                  <a:lnTo>
                    <a:pt x="13931" y="16466"/>
                  </a:lnTo>
                  <a:close/>
                  <a:moveTo>
                    <a:pt x="15247" y="15686"/>
                  </a:moveTo>
                  <a:lnTo>
                    <a:pt x="14289" y="15686"/>
                  </a:lnTo>
                  <a:lnTo>
                    <a:pt x="14289" y="16466"/>
                  </a:lnTo>
                  <a:lnTo>
                    <a:pt x="15247" y="16466"/>
                  </a:lnTo>
                  <a:close/>
                  <a:moveTo>
                    <a:pt x="21023" y="15686"/>
                  </a:moveTo>
                  <a:lnTo>
                    <a:pt x="16715" y="15686"/>
                  </a:lnTo>
                  <a:lnTo>
                    <a:pt x="16715" y="16466"/>
                  </a:lnTo>
                  <a:lnTo>
                    <a:pt x="21023" y="16466"/>
                  </a:lnTo>
                  <a:close/>
                  <a:moveTo>
                    <a:pt x="8495" y="8583"/>
                  </a:moveTo>
                  <a:lnTo>
                    <a:pt x="21023" y="8583"/>
                  </a:lnTo>
                  <a:lnTo>
                    <a:pt x="21023" y="9363"/>
                  </a:lnTo>
                  <a:lnTo>
                    <a:pt x="8495" y="9363"/>
                  </a:lnTo>
                  <a:close/>
                  <a:moveTo>
                    <a:pt x="6788" y="9363"/>
                  </a:moveTo>
                  <a:lnTo>
                    <a:pt x="7747" y="9363"/>
                  </a:lnTo>
                  <a:lnTo>
                    <a:pt x="7747" y="8583"/>
                  </a:lnTo>
                  <a:lnTo>
                    <a:pt x="6788" y="8583"/>
                  </a:lnTo>
                  <a:close/>
                  <a:moveTo>
                    <a:pt x="5302" y="9363"/>
                  </a:moveTo>
                  <a:lnTo>
                    <a:pt x="6260" y="9363"/>
                  </a:lnTo>
                  <a:lnTo>
                    <a:pt x="6260" y="8583"/>
                  </a:lnTo>
                  <a:lnTo>
                    <a:pt x="5302" y="8583"/>
                  </a:lnTo>
                  <a:close/>
                  <a:moveTo>
                    <a:pt x="3815" y="9363"/>
                  </a:moveTo>
                  <a:lnTo>
                    <a:pt x="4774" y="9363"/>
                  </a:lnTo>
                  <a:lnTo>
                    <a:pt x="4774" y="8583"/>
                  </a:lnTo>
                  <a:lnTo>
                    <a:pt x="3815" y="8583"/>
                  </a:lnTo>
                  <a:close/>
                  <a:moveTo>
                    <a:pt x="16344" y="12339"/>
                  </a:moveTo>
                  <a:lnTo>
                    <a:pt x="3815" y="12339"/>
                  </a:lnTo>
                  <a:lnTo>
                    <a:pt x="3815" y="11558"/>
                  </a:lnTo>
                  <a:lnTo>
                    <a:pt x="16344" y="11558"/>
                  </a:lnTo>
                  <a:close/>
                  <a:moveTo>
                    <a:pt x="18050" y="11558"/>
                  </a:moveTo>
                  <a:lnTo>
                    <a:pt x="17091" y="11558"/>
                  </a:lnTo>
                  <a:lnTo>
                    <a:pt x="17091" y="12339"/>
                  </a:lnTo>
                  <a:lnTo>
                    <a:pt x="18050" y="12339"/>
                  </a:lnTo>
                  <a:close/>
                  <a:moveTo>
                    <a:pt x="19536" y="11558"/>
                  </a:moveTo>
                  <a:lnTo>
                    <a:pt x="18578" y="11558"/>
                  </a:lnTo>
                  <a:lnTo>
                    <a:pt x="18578" y="12339"/>
                  </a:lnTo>
                  <a:lnTo>
                    <a:pt x="19536" y="12339"/>
                  </a:lnTo>
                  <a:close/>
                  <a:moveTo>
                    <a:pt x="21023" y="11558"/>
                  </a:moveTo>
                  <a:lnTo>
                    <a:pt x="20065" y="11558"/>
                  </a:lnTo>
                  <a:lnTo>
                    <a:pt x="20065" y="12339"/>
                  </a:lnTo>
                  <a:lnTo>
                    <a:pt x="21023" y="12339"/>
                  </a:lnTo>
                  <a:close/>
                  <a:moveTo>
                    <a:pt x="959" y="19740"/>
                  </a:moveTo>
                  <a:lnTo>
                    <a:pt x="0" y="19740"/>
                  </a:lnTo>
                  <a:lnTo>
                    <a:pt x="0" y="18959"/>
                  </a:lnTo>
                  <a:lnTo>
                    <a:pt x="959" y="18959"/>
                  </a:lnTo>
                  <a:close/>
                  <a:moveTo>
                    <a:pt x="8064" y="18959"/>
                  </a:moveTo>
                  <a:lnTo>
                    <a:pt x="1508" y="18959"/>
                  </a:lnTo>
                  <a:lnTo>
                    <a:pt x="1508" y="19740"/>
                  </a:lnTo>
                  <a:lnTo>
                    <a:pt x="8064" y="19740"/>
                  </a:lnTo>
                  <a:close/>
                  <a:moveTo>
                    <a:pt x="9787" y="18959"/>
                  </a:moveTo>
                  <a:lnTo>
                    <a:pt x="8580" y="18959"/>
                  </a:lnTo>
                  <a:lnTo>
                    <a:pt x="8580" y="19740"/>
                  </a:lnTo>
                  <a:lnTo>
                    <a:pt x="9787" y="19740"/>
                  </a:lnTo>
                  <a:close/>
                  <a:moveTo>
                    <a:pt x="11212" y="18959"/>
                  </a:moveTo>
                  <a:lnTo>
                    <a:pt x="10254" y="18959"/>
                  </a:lnTo>
                  <a:lnTo>
                    <a:pt x="10254" y="19740"/>
                  </a:lnTo>
                  <a:lnTo>
                    <a:pt x="11212" y="19740"/>
                  </a:lnTo>
                  <a:close/>
                  <a:moveTo>
                    <a:pt x="12529" y="18959"/>
                  </a:moveTo>
                  <a:lnTo>
                    <a:pt x="11570" y="18959"/>
                  </a:lnTo>
                  <a:lnTo>
                    <a:pt x="11570" y="19740"/>
                  </a:lnTo>
                  <a:lnTo>
                    <a:pt x="12529" y="19740"/>
                  </a:lnTo>
                  <a:close/>
                  <a:moveTo>
                    <a:pt x="21023" y="18959"/>
                  </a:moveTo>
                  <a:lnTo>
                    <a:pt x="12886" y="18959"/>
                  </a:lnTo>
                  <a:lnTo>
                    <a:pt x="12886" y="19740"/>
                  </a:lnTo>
                  <a:lnTo>
                    <a:pt x="21023" y="19740"/>
                  </a:lnTo>
                  <a:close/>
                  <a:moveTo>
                    <a:pt x="20065" y="21766"/>
                  </a:moveTo>
                  <a:lnTo>
                    <a:pt x="21023" y="21766"/>
                  </a:lnTo>
                  <a:lnTo>
                    <a:pt x="21023" y="22547"/>
                  </a:lnTo>
                  <a:lnTo>
                    <a:pt x="20065" y="22547"/>
                  </a:lnTo>
                  <a:close/>
                  <a:moveTo>
                    <a:pt x="12959" y="22547"/>
                  </a:moveTo>
                  <a:lnTo>
                    <a:pt x="19515" y="22547"/>
                  </a:lnTo>
                  <a:lnTo>
                    <a:pt x="19515" y="21766"/>
                  </a:lnTo>
                  <a:lnTo>
                    <a:pt x="12959" y="21766"/>
                  </a:lnTo>
                  <a:close/>
                  <a:moveTo>
                    <a:pt x="11236" y="22547"/>
                  </a:moveTo>
                  <a:lnTo>
                    <a:pt x="12443" y="22547"/>
                  </a:lnTo>
                  <a:lnTo>
                    <a:pt x="12443" y="21766"/>
                  </a:lnTo>
                  <a:lnTo>
                    <a:pt x="11236" y="21766"/>
                  </a:lnTo>
                  <a:close/>
                  <a:moveTo>
                    <a:pt x="9811" y="22547"/>
                  </a:moveTo>
                  <a:lnTo>
                    <a:pt x="10769" y="22547"/>
                  </a:lnTo>
                  <a:lnTo>
                    <a:pt x="10769" y="21766"/>
                  </a:lnTo>
                  <a:lnTo>
                    <a:pt x="9811" y="21766"/>
                  </a:lnTo>
                  <a:close/>
                  <a:moveTo>
                    <a:pt x="8495" y="22547"/>
                  </a:moveTo>
                  <a:lnTo>
                    <a:pt x="9453" y="22547"/>
                  </a:lnTo>
                  <a:lnTo>
                    <a:pt x="9453" y="21766"/>
                  </a:lnTo>
                  <a:lnTo>
                    <a:pt x="8495" y="21766"/>
                  </a:lnTo>
                  <a:close/>
                  <a:moveTo>
                    <a:pt x="0" y="22547"/>
                  </a:moveTo>
                  <a:lnTo>
                    <a:pt x="8138" y="22547"/>
                  </a:lnTo>
                  <a:lnTo>
                    <a:pt x="8138" y="21766"/>
                  </a:lnTo>
                  <a:lnTo>
                    <a:pt x="0" y="21766"/>
                  </a:lnTo>
                  <a:close/>
                  <a:moveTo>
                    <a:pt x="20065" y="23250"/>
                  </a:moveTo>
                  <a:lnTo>
                    <a:pt x="21023" y="23250"/>
                  </a:lnTo>
                  <a:lnTo>
                    <a:pt x="21023" y="24030"/>
                  </a:lnTo>
                  <a:lnTo>
                    <a:pt x="20065" y="24030"/>
                  </a:lnTo>
                  <a:close/>
                  <a:moveTo>
                    <a:pt x="12959" y="24030"/>
                  </a:moveTo>
                  <a:lnTo>
                    <a:pt x="19515" y="24030"/>
                  </a:lnTo>
                  <a:lnTo>
                    <a:pt x="19515" y="23250"/>
                  </a:lnTo>
                  <a:lnTo>
                    <a:pt x="12959" y="23250"/>
                  </a:lnTo>
                  <a:close/>
                  <a:moveTo>
                    <a:pt x="11236" y="24030"/>
                  </a:moveTo>
                  <a:lnTo>
                    <a:pt x="12443" y="24030"/>
                  </a:lnTo>
                  <a:lnTo>
                    <a:pt x="12443" y="23250"/>
                  </a:lnTo>
                  <a:lnTo>
                    <a:pt x="11236" y="23250"/>
                  </a:lnTo>
                  <a:close/>
                  <a:moveTo>
                    <a:pt x="9811" y="24030"/>
                  </a:moveTo>
                  <a:lnTo>
                    <a:pt x="10769" y="24030"/>
                  </a:lnTo>
                  <a:lnTo>
                    <a:pt x="10769" y="23250"/>
                  </a:lnTo>
                  <a:lnTo>
                    <a:pt x="9811" y="23250"/>
                  </a:lnTo>
                  <a:close/>
                  <a:moveTo>
                    <a:pt x="8495" y="24030"/>
                  </a:moveTo>
                  <a:lnTo>
                    <a:pt x="9453" y="24030"/>
                  </a:lnTo>
                  <a:lnTo>
                    <a:pt x="9453" y="23250"/>
                  </a:lnTo>
                  <a:lnTo>
                    <a:pt x="8495" y="23250"/>
                  </a:lnTo>
                  <a:close/>
                  <a:moveTo>
                    <a:pt x="0" y="24030"/>
                  </a:moveTo>
                  <a:lnTo>
                    <a:pt x="8138" y="24030"/>
                  </a:lnTo>
                  <a:lnTo>
                    <a:pt x="8138" y="23250"/>
                  </a:lnTo>
                  <a:lnTo>
                    <a:pt x="0" y="23250"/>
                  </a:lnTo>
                  <a:close/>
                  <a:moveTo>
                    <a:pt x="20065" y="24543"/>
                  </a:moveTo>
                  <a:lnTo>
                    <a:pt x="21023" y="24543"/>
                  </a:lnTo>
                  <a:lnTo>
                    <a:pt x="21023" y="25324"/>
                  </a:lnTo>
                  <a:lnTo>
                    <a:pt x="20065" y="25324"/>
                  </a:lnTo>
                  <a:close/>
                  <a:moveTo>
                    <a:pt x="12959" y="25324"/>
                  </a:moveTo>
                  <a:lnTo>
                    <a:pt x="19515" y="25324"/>
                  </a:lnTo>
                  <a:lnTo>
                    <a:pt x="19515" y="24543"/>
                  </a:lnTo>
                  <a:lnTo>
                    <a:pt x="12959" y="24543"/>
                  </a:lnTo>
                  <a:close/>
                  <a:moveTo>
                    <a:pt x="11236" y="25324"/>
                  </a:moveTo>
                  <a:lnTo>
                    <a:pt x="12443" y="25324"/>
                  </a:lnTo>
                  <a:lnTo>
                    <a:pt x="12443" y="24543"/>
                  </a:lnTo>
                  <a:lnTo>
                    <a:pt x="11236" y="24543"/>
                  </a:lnTo>
                  <a:close/>
                  <a:moveTo>
                    <a:pt x="7092" y="25324"/>
                  </a:moveTo>
                  <a:lnTo>
                    <a:pt x="8052" y="25324"/>
                  </a:lnTo>
                  <a:lnTo>
                    <a:pt x="8052" y="24543"/>
                  </a:lnTo>
                  <a:lnTo>
                    <a:pt x="7092" y="24543"/>
                  </a:lnTo>
                  <a:close/>
                  <a:moveTo>
                    <a:pt x="5776" y="25324"/>
                  </a:moveTo>
                  <a:lnTo>
                    <a:pt x="6735" y="25324"/>
                  </a:lnTo>
                  <a:lnTo>
                    <a:pt x="6735" y="24543"/>
                  </a:lnTo>
                  <a:lnTo>
                    <a:pt x="5776" y="24543"/>
                  </a:lnTo>
                  <a:close/>
                  <a:moveTo>
                    <a:pt x="0" y="25324"/>
                  </a:moveTo>
                  <a:lnTo>
                    <a:pt x="4309" y="25324"/>
                  </a:lnTo>
                  <a:lnTo>
                    <a:pt x="4309" y="24543"/>
                  </a:lnTo>
                  <a:lnTo>
                    <a:pt x="0" y="24543"/>
                  </a:lnTo>
                  <a:close/>
                  <a:moveTo>
                    <a:pt x="12529" y="18218"/>
                  </a:moveTo>
                  <a:lnTo>
                    <a:pt x="0" y="18218"/>
                  </a:lnTo>
                  <a:lnTo>
                    <a:pt x="0" y="17438"/>
                  </a:lnTo>
                  <a:lnTo>
                    <a:pt x="12529" y="17438"/>
                  </a:lnTo>
                  <a:close/>
                  <a:moveTo>
                    <a:pt x="14235" y="17438"/>
                  </a:moveTo>
                  <a:lnTo>
                    <a:pt x="13277" y="17438"/>
                  </a:lnTo>
                  <a:lnTo>
                    <a:pt x="13277" y="18218"/>
                  </a:lnTo>
                  <a:lnTo>
                    <a:pt x="14235" y="18218"/>
                  </a:lnTo>
                  <a:close/>
                  <a:moveTo>
                    <a:pt x="15722" y="17438"/>
                  </a:moveTo>
                  <a:lnTo>
                    <a:pt x="14764" y="17438"/>
                  </a:lnTo>
                  <a:lnTo>
                    <a:pt x="14764" y="18218"/>
                  </a:lnTo>
                  <a:lnTo>
                    <a:pt x="15722" y="18218"/>
                  </a:lnTo>
                  <a:close/>
                  <a:moveTo>
                    <a:pt x="17209" y="17438"/>
                  </a:moveTo>
                  <a:lnTo>
                    <a:pt x="16250" y="17438"/>
                  </a:lnTo>
                  <a:lnTo>
                    <a:pt x="16250" y="18218"/>
                  </a:lnTo>
                  <a:lnTo>
                    <a:pt x="17209" y="18218"/>
                  </a:lnTo>
                  <a:close/>
                  <a:moveTo>
                    <a:pt x="4680" y="20414"/>
                  </a:moveTo>
                  <a:lnTo>
                    <a:pt x="17209" y="20414"/>
                  </a:lnTo>
                  <a:lnTo>
                    <a:pt x="17209" y="21194"/>
                  </a:lnTo>
                  <a:lnTo>
                    <a:pt x="4680" y="21194"/>
                  </a:lnTo>
                  <a:close/>
                  <a:moveTo>
                    <a:pt x="2974" y="21194"/>
                  </a:moveTo>
                  <a:lnTo>
                    <a:pt x="3932" y="21194"/>
                  </a:lnTo>
                  <a:lnTo>
                    <a:pt x="3932" y="20414"/>
                  </a:lnTo>
                  <a:lnTo>
                    <a:pt x="2974" y="20414"/>
                  </a:lnTo>
                  <a:close/>
                  <a:moveTo>
                    <a:pt x="1487" y="21194"/>
                  </a:moveTo>
                  <a:lnTo>
                    <a:pt x="2445" y="21194"/>
                  </a:lnTo>
                  <a:lnTo>
                    <a:pt x="2445" y="20414"/>
                  </a:lnTo>
                  <a:lnTo>
                    <a:pt x="1487" y="20414"/>
                  </a:lnTo>
                  <a:close/>
                  <a:moveTo>
                    <a:pt x="0" y="21194"/>
                  </a:moveTo>
                  <a:lnTo>
                    <a:pt x="959" y="21194"/>
                  </a:lnTo>
                  <a:lnTo>
                    <a:pt x="959" y="20414"/>
                  </a:lnTo>
                  <a:lnTo>
                    <a:pt x="0" y="20414"/>
                  </a:lnTo>
                  <a:close/>
                  <a:moveTo>
                    <a:pt x="20065" y="27540"/>
                  </a:moveTo>
                  <a:lnTo>
                    <a:pt x="21023" y="27540"/>
                  </a:lnTo>
                  <a:lnTo>
                    <a:pt x="21023" y="28320"/>
                  </a:lnTo>
                  <a:lnTo>
                    <a:pt x="20065" y="28320"/>
                  </a:lnTo>
                  <a:close/>
                  <a:moveTo>
                    <a:pt x="12959" y="28320"/>
                  </a:moveTo>
                  <a:lnTo>
                    <a:pt x="19515" y="28320"/>
                  </a:lnTo>
                  <a:lnTo>
                    <a:pt x="19515" y="27540"/>
                  </a:lnTo>
                  <a:lnTo>
                    <a:pt x="12959" y="27540"/>
                  </a:lnTo>
                  <a:close/>
                  <a:moveTo>
                    <a:pt x="11236" y="28320"/>
                  </a:moveTo>
                  <a:lnTo>
                    <a:pt x="12443" y="28320"/>
                  </a:lnTo>
                  <a:lnTo>
                    <a:pt x="12443" y="27540"/>
                  </a:lnTo>
                  <a:lnTo>
                    <a:pt x="11236" y="27540"/>
                  </a:lnTo>
                  <a:close/>
                  <a:moveTo>
                    <a:pt x="9811" y="28320"/>
                  </a:moveTo>
                  <a:lnTo>
                    <a:pt x="10769" y="28320"/>
                  </a:lnTo>
                  <a:lnTo>
                    <a:pt x="10769" y="27540"/>
                  </a:lnTo>
                  <a:lnTo>
                    <a:pt x="9811" y="27540"/>
                  </a:lnTo>
                  <a:close/>
                  <a:moveTo>
                    <a:pt x="8495" y="28320"/>
                  </a:moveTo>
                  <a:lnTo>
                    <a:pt x="9453" y="28320"/>
                  </a:lnTo>
                  <a:lnTo>
                    <a:pt x="9453" y="27540"/>
                  </a:lnTo>
                  <a:lnTo>
                    <a:pt x="8495" y="27540"/>
                  </a:lnTo>
                  <a:close/>
                  <a:moveTo>
                    <a:pt x="0" y="28320"/>
                  </a:moveTo>
                  <a:lnTo>
                    <a:pt x="8138" y="28320"/>
                  </a:lnTo>
                  <a:lnTo>
                    <a:pt x="8138" y="27540"/>
                  </a:lnTo>
                  <a:lnTo>
                    <a:pt x="0" y="27540"/>
                  </a:lnTo>
                  <a:close/>
                  <a:moveTo>
                    <a:pt x="959" y="31128"/>
                  </a:moveTo>
                  <a:lnTo>
                    <a:pt x="0" y="31128"/>
                  </a:lnTo>
                  <a:lnTo>
                    <a:pt x="0" y="30347"/>
                  </a:lnTo>
                  <a:lnTo>
                    <a:pt x="959" y="30347"/>
                  </a:lnTo>
                  <a:close/>
                  <a:moveTo>
                    <a:pt x="8064" y="30347"/>
                  </a:moveTo>
                  <a:lnTo>
                    <a:pt x="1508" y="30347"/>
                  </a:lnTo>
                  <a:lnTo>
                    <a:pt x="1508" y="31128"/>
                  </a:lnTo>
                  <a:lnTo>
                    <a:pt x="8064" y="31128"/>
                  </a:lnTo>
                  <a:close/>
                  <a:moveTo>
                    <a:pt x="9787" y="30347"/>
                  </a:moveTo>
                  <a:lnTo>
                    <a:pt x="8580" y="30347"/>
                  </a:lnTo>
                  <a:lnTo>
                    <a:pt x="8580" y="31128"/>
                  </a:lnTo>
                  <a:lnTo>
                    <a:pt x="9787" y="31128"/>
                  </a:lnTo>
                  <a:close/>
                  <a:moveTo>
                    <a:pt x="11212" y="30347"/>
                  </a:moveTo>
                  <a:lnTo>
                    <a:pt x="10254" y="30347"/>
                  </a:lnTo>
                  <a:lnTo>
                    <a:pt x="10254" y="31128"/>
                  </a:lnTo>
                  <a:lnTo>
                    <a:pt x="11212" y="31128"/>
                  </a:lnTo>
                  <a:close/>
                  <a:moveTo>
                    <a:pt x="12529" y="30347"/>
                  </a:moveTo>
                  <a:lnTo>
                    <a:pt x="11570" y="30347"/>
                  </a:lnTo>
                  <a:lnTo>
                    <a:pt x="11570" y="31128"/>
                  </a:lnTo>
                  <a:lnTo>
                    <a:pt x="12529" y="31128"/>
                  </a:lnTo>
                  <a:close/>
                  <a:moveTo>
                    <a:pt x="21023" y="30347"/>
                  </a:moveTo>
                  <a:lnTo>
                    <a:pt x="12886" y="30347"/>
                  </a:lnTo>
                  <a:lnTo>
                    <a:pt x="12886" y="31128"/>
                  </a:lnTo>
                  <a:lnTo>
                    <a:pt x="21023" y="31128"/>
                  </a:lnTo>
                  <a:close/>
                  <a:moveTo>
                    <a:pt x="959" y="32610"/>
                  </a:moveTo>
                  <a:lnTo>
                    <a:pt x="0" y="32610"/>
                  </a:lnTo>
                  <a:lnTo>
                    <a:pt x="0" y="31830"/>
                  </a:lnTo>
                  <a:lnTo>
                    <a:pt x="959" y="31830"/>
                  </a:lnTo>
                  <a:close/>
                  <a:moveTo>
                    <a:pt x="8064" y="31830"/>
                  </a:moveTo>
                  <a:lnTo>
                    <a:pt x="1508" y="31830"/>
                  </a:lnTo>
                  <a:lnTo>
                    <a:pt x="1508" y="32610"/>
                  </a:lnTo>
                  <a:lnTo>
                    <a:pt x="8064" y="32610"/>
                  </a:lnTo>
                  <a:close/>
                  <a:moveTo>
                    <a:pt x="9787" y="31830"/>
                  </a:moveTo>
                  <a:lnTo>
                    <a:pt x="8580" y="31830"/>
                  </a:lnTo>
                  <a:lnTo>
                    <a:pt x="8580" y="32610"/>
                  </a:lnTo>
                  <a:lnTo>
                    <a:pt x="9787" y="32610"/>
                  </a:lnTo>
                  <a:close/>
                  <a:moveTo>
                    <a:pt x="11212" y="31830"/>
                  </a:moveTo>
                  <a:lnTo>
                    <a:pt x="10254" y="31830"/>
                  </a:lnTo>
                  <a:lnTo>
                    <a:pt x="10254" y="32610"/>
                  </a:lnTo>
                  <a:lnTo>
                    <a:pt x="11212" y="32610"/>
                  </a:lnTo>
                  <a:close/>
                  <a:moveTo>
                    <a:pt x="12529" y="31830"/>
                  </a:moveTo>
                  <a:lnTo>
                    <a:pt x="11570" y="31830"/>
                  </a:lnTo>
                  <a:lnTo>
                    <a:pt x="11570" y="32610"/>
                  </a:lnTo>
                  <a:lnTo>
                    <a:pt x="12529" y="32610"/>
                  </a:lnTo>
                  <a:close/>
                  <a:moveTo>
                    <a:pt x="21023" y="31830"/>
                  </a:moveTo>
                  <a:lnTo>
                    <a:pt x="12886" y="31830"/>
                  </a:lnTo>
                  <a:lnTo>
                    <a:pt x="12886" y="32610"/>
                  </a:lnTo>
                  <a:lnTo>
                    <a:pt x="21023" y="32610"/>
                  </a:lnTo>
                  <a:close/>
                  <a:moveTo>
                    <a:pt x="959" y="33904"/>
                  </a:moveTo>
                  <a:lnTo>
                    <a:pt x="0" y="33904"/>
                  </a:lnTo>
                  <a:lnTo>
                    <a:pt x="0" y="33123"/>
                  </a:lnTo>
                  <a:lnTo>
                    <a:pt x="959" y="33123"/>
                  </a:lnTo>
                  <a:close/>
                  <a:moveTo>
                    <a:pt x="8064" y="33123"/>
                  </a:moveTo>
                  <a:lnTo>
                    <a:pt x="1508" y="33123"/>
                  </a:lnTo>
                  <a:lnTo>
                    <a:pt x="1508" y="33904"/>
                  </a:lnTo>
                  <a:lnTo>
                    <a:pt x="8064" y="33904"/>
                  </a:lnTo>
                  <a:close/>
                  <a:moveTo>
                    <a:pt x="9787" y="33123"/>
                  </a:moveTo>
                  <a:lnTo>
                    <a:pt x="8580" y="33123"/>
                  </a:lnTo>
                  <a:lnTo>
                    <a:pt x="8580" y="33904"/>
                  </a:lnTo>
                  <a:lnTo>
                    <a:pt x="9787" y="33904"/>
                  </a:lnTo>
                  <a:close/>
                  <a:moveTo>
                    <a:pt x="13931" y="33123"/>
                  </a:moveTo>
                  <a:lnTo>
                    <a:pt x="12973" y="33123"/>
                  </a:lnTo>
                  <a:lnTo>
                    <a:pt x="12973" y="33904"/>
                  </a:lnTo>
                  <a:lnTo>
                    <a:pt x="13931" y="33904"/>
                  </a:lnTo>
                  <a:close/>
                  <a:moveTo>
                    <a:pt x="15247" y="33123"/>
                  </a:moveTo>
                  <a:lnTo>
                    <a:pt x="14289" y="33123"/>
                  </a:lnTo>
                  <a:lnTo>
                    <a:pt x="14289" y="33904"/>
                  </a:lnTo>
                  <a:lnTo>
                    <a:pt x="15247" y="33904"/>
                  </a:lnTo>
                  <a:close/>
                  <a:moveTo>
                    <a:pt x="21023" y="33123"/>
                  </a:moveTo>
                  <a:lnTo>
                    <a:pt x="16715" y="33123"/>
                  </a:lnTo>
                  <a:lnTo>
                    <a:pt x="16715" y="33904"/>
                  </a:lnTo>
                  <a:lnTo>
                    <a:pt x="21023" y="33904"/>
                  </a:lnTo>
                  <a:close/>
                  <a:moveTo>
                    <a:pt x="8495" y="26018"/>
                  </a:moveTo>
                  <a:lnTo>
                    <a:pt x="21023" y="26018"/>
                  </a:lnTo>
                  <a:lnTo>
                    <a:pt x="21023" y="26798"/>
                  </a:lnTo>
                  <a:lnTo>
                    <a:pt x="8495" y="26798"/>
                  </a:lnTo>
                  <a:close/>
                  <a:moveTo>
                    <a:pt x="6788" y="26799"/>
                  </a:moveTo>
                  <a:lnTo>
                    <a:pt x="7747" y="26799"/>
                  </a:lnTo>
                  <a:lnTo>
                    <a:pt x="7747" y="26019"/>
                  </a:lnTo>
                  <a:lnTo>
                    <a:pt x="6788" y="26019"/>
                  </a:lnTo>
                  <a:close/>
                  <a:moveTo>
                    <a:pt x="5302" y="26799"/>
                  </a:moveTo>
                  <a:lnTo>
                    <a:pt x="6260" y="26799"/>
                  </a:lnTo>
                  <a:lnTo>
                    <a:pt x="6260" y="26019"/>
                  </a:lnTo>
                  <a:lnTo>
                    <a:pt x="5302" y="26019"/>
                  </a:lnTo>
                  <a:close/>
                  <a:moveTo>
                    <a:pt x="3815" y="26799"/>
                  </a:moveTo>
                  <a:lnTo>
                    <a:pt x="4774" y="26799"/>
                  </a:lnTo>
                  <a:lnTo>
                    <a:pt x="4774" y="26019"/>
                  </a:lnTo>
                  <a:lnTo>
                    <a:pt x="3815" y="26019"/>
                  </a:lnTo>
                  <a:close/>
                  <a:moveTo>
                    <a:pt x="16344" y="29775"/>
                  </a:moveTo>
                  <a:lnTo>
                    <a:pt x="3815" y="29775"/>
                  </a:lnTo>
                  <a:lnTo>
                    <a:pt x="3815" y="28995"/>
                  </a:lnTo>
                  <a:lnTo>
                    <a:pt x="16344" y="28995"/>
                  </a:lnTo>
                  <a:close/>
                  <a:moveTo>
                    <a:pt x="18050" y="28994"/>
                  </a:moveTo>
                  <a:lnTo>
                    <a:pt x="17091" y="28994"/>
                  </a:lnTo>
                  <a:lnTo>
                    <a:pt x="17091" y="29774"/>
                  </a:lnTo>
                  <a:lnTo>
                    <a:pt x="18050" y="29774"/>
                  </a:lnTo>
                  <a:close/>
                  <a:moveTo>
                    <a:pt x="19536" y="28994"/>
                  </a:moveTo>
                  <a:lnTo>
                    <a:pt x="18578" y="28994"/>
                  </a:lnTo>
                  <a:lnTo>
                    <a:pt x="18578" y="29774"/>
                  </a:lnTo>
                  <a:lnTo>
                    <a:pt x="19536" y="29774"/>
                  </a:lnTo>
                  <a:close/>
                  <a:moveTo>
                    <a:pt x="21023" y="28994"/>
                  </a:moveTo>
                  <a:lnTo>
                    <a:pt x="20065" y="28994"/>
                  </a:lnTo>
                  <a:lnTo>
                    <a:pt x="20065" y="29774"/>
                  </a:lnTo>
                  <a:lnTo>
                    <a:pt x="21023" y="297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4"/>
            <p:cNvSpPr/>
            <p:nvPr/>
          </p:nvSpPr>
          <p:spPr>
            <a:xfrm>
              <a:off x="9285246" y="3272466"/>
              <a:ext cx="822264" cy="1380015"/>
            </a:xfrm>
            <a:custGeom>
              <a:avLst/>
              <a:gdLst/>
              <a:ahLst/>
              <a:cxnLst/>
              <a:rect l="l" t="t" r="r" b="b"/>
              <a:pathLst>
                <a:path w="20669" h="34689" extrusionOk="0">
                  <a:moveTo>
                    <a:pt x="17713" y="5413"/>
                  </a:moveTo>
                  <a:lnTo>
                    <a:pt x="17713" y="0"/>
                  </a:lnTo>
                  <a:lnTo>
                    <a:pt x="2957" y="0"/>
                  </a:lnTo>
                  <a:lnTo>
                    <a:pt x="2957" y="5413"/>
                  </a:lnTo>
                  <a:lnTo>
                    <a:pt x="0" y="5413"/>
                  </a:lnTo>
                  <a:lnTo>
                    <a:pt x="0" y="34688"/>
                  </a:lnTo>
                  <a:lnTo>
                    <a:pt x="20668" y="34688"/>
                  </a:lnTo>
                  <a:lnTo>
                    <a:pt x="20668" y="541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4"/>
            <p:cNvSpPr/>
            <p:nvPr/>
          </p:nvSpPr>
          <p:spPr>
            <a:xfrm>
              <a:off x="7947065" y="1916461"/>
              <a:ext cx="32900" cy="624466"/>
            </a:xfrm>
            <a:custGeom>
              <a:avLst/>
              <a:gdLst/>
              <a:ahLst/>
              <a:cxnLst/>
              <a:rect l="l" t="t" r="r" b="b"/>
              <a:pathLst>
                <a:path w="827" h="15697" extrusionOk="0">
                  <a:moveTo>
                    <a:pt x="827" y="15697"/>
                  </a:moveTo>
                  <a:lnTo>
                    <a:pt x="1" y="15697"/>
                  </a:lnTo>
                  <a:lnTo>
                    <a:pt x="41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4"/>
            <p:cNvSpPr/>
            <p:nvPr/>
          </p:nvSpPr>
          <p:spPr>
            <a:xfrm>
              <a:off x="7618556" y="2455171"/>
              <a:ext cx="690027" cy="2261476"/>
            </a:xfrm>
            <a:custGeom>
              <a:avLst/>
              <a:gdLst/>
              <a:ahLst/>
              <a:cxnLst/>
              <a:rect l="l" t="t" r="r" b="b"/>
              <a:pathLst>
                <a:path w="17345" h="56846" extrusionOk="0">
                  <a:moveTo>
                    <a:pt x="14864" y="10541"/>
                  </a:moveTo>
                  <a:lnTo>
                    <a:pt x="14864" y="0"/>
                  </a:lnTo>
                  <a:lnTo>
                    <a:pt x="2481" y="0"/>
                  </a:lnTo>
                  <a:lnTo>
                    <a:pt x="2481" y="10541"/>
                  </a:lnTo>
                  <a:lnTo>
                    <a:pt x="1" y="10541"/>
                  </a:lnTo>
                  <a:lnTo>
                    <a:pt x="1" y="56845"/>
                  </a:lnTo>
                  <a:lnTo>
                    <a:pt x="17344" y="56845"/>
                  </a:lnTo>
                  <a:lnTo>
                    <a:pt x="17344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4"/>
            <p:cNvSpPr/>
            <p:nvPr/>
          </p:nvSpPr>
          <p:spPr>
            <a:xfrm>
              <a:off x="7847096" y="2069537"/>
              <a:ext cx="232927" cy="232966"/>
            </a:xfrm>
            <a:custGeom>
              <a:avLst/>
              <a:gdLst/>
              <a:ahLst/>
              <a:cxnLst/>
              <a:rect l="l" t="t" r="r" b="b"/>
              <a:pathLst>
                <a:path w="5855" h="5856" extrusionOk="0">
                  <a:moveTo>
                    <a:pt x="5855" y="2929"/>
                  </a:moveTo>
                  <a:cubicBezTo>
                    <a:pt x="5855" y="4545"/>
                    <a:pt x="4545" y="5856"/>
                    <a:pt x="2928" y="5856"/>
                  </a:cubicBezTo>
                  <a:cubicBezTo>
                    <a:pt x="1311" y="5856"/>
                    <a:pt x="0" y="4545"/>
                    <a:pt x="0" y="2929"/>
                  </a:cubicBezTo>
                  <a:cubicBezTo>
                    <a:pt x="0" y="1312"/>
                    <a:pt x="1311" y="1"/>
                    <a:pt x="2928" y="1"/>
                  </a:cubicBezTo>
                  <a:cubicBezTo>
                    <a:pt x="4545" y="1"/>
                    <a:pt x="5855" y="1312"/>
                    <a:pt x="5855" y="292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4"/>
            <p:cNvSpPr/>
            <p:nvPr/>
          </p:nvSpPr>
          <p:spPr>
            <a:xfrm>
              <a:off x="7658337" y="2553231"/>
              <a:ext cx="610502" cy="997387"/>
            </a:xfrm>
            <a:custGeom>
              <a:avLst/>
              <a:gdLst/>
              <a:ahLst/>
              <a:cxnLst/>
              <a:rect l="l" t="t" r="r" b="b"/>
              <a:pathLst>
                <a:path w="15346" h="25071" extrusionOk="0">
                  <a:moveTo>
                    <a:pt x="12463" y="733"/>
                  </a:moveTo>
                  <a:lnTo>
                    <a:pt x="2882" y="733"/>
                  </a:lnTo>
                  <a:lnTo>
                    <a:pt x="2882" y="1"/>
                  </a:lnTo>
                  <a:lnTo>
                    <a:pt x="12463" y="1"/>
                  </a:lnTo>
                  <a:close/>
                  <a:moveTo>
                    <a:pt x="12463" y="1588"/>
                  </a:moveTo>
                  <a:lnTo>
                    <a:pt x="2882" y="1588"/>
                  </a:lnTo>
                  <a:lnTo>
                    <a:pt x="2882" y="2320"/>
                  </a:lnTo>
                  <a:lnTo>
                    <a:pt x="12463" y="2320"/>
                  </a:lnTo>
                  <a:close/>
                  <a:moveTo>
                    <a:pt x="12463" y="3175"/>
                  </a:moveTo>
                  <a:lnTo>
                    <a:pt x="2882" y="3175"/>
                  </a:lnTo>
                  <a:lnTo>
                    <a:pt x="2882" y="3908"/>
                  </a:lnTo>
                  <a:lnTo>
                    <a:pt x="12463" y="3908"/>
                  </a:lnTo>
                  <a:close/>
                  <a:moveTo>
                    <a:pt x="12463" y="4764"/>
                  </a:moveTo>
                  <a:lnTo>
                    <a:pt x="2882" y="4764"/>
                  </a:lnTo>
                  <a:lnTo>
                    <a:pt x="2882" y="5496"/>
                  </a:lnTo>
                  <a:lnTo>
                    <a:pt x="12463" y="5496"/>
                  </a:lnTo>
                  <a:close/>
                  <a:moveTo>
                    <a:pt x="12463" y="6352"/>
                  </a:moveTo>
                  <a:lnTo>
                    <a:pt x="2882" y="6352"/>
                  </a:lnTo>
                  <a:lnTo>
                    <a:pt x="2882" y="7084"/>
                  </a:lnTo>
                  <a:lnTo>
                    <a:pt x="12463" y="7084"/>
                  </a:lnTo>
                  <a:close/>
                  <a:moveTo>
                    <a:pt x="12463" y="7940"/>
                  </a:moveTo>
                  <a:lnTo>
                    <a:pt x="2882" y="7940"/>
                  </a:lnTo>
                  <a:lnTo>
                    <a:pt x="2882" y="8672"/>
                  </a:lnTo>
                  <a:lnTo>
                    <a:pt x="12463" y="8672"/>
                  </a:lnTo>
                  <a:close/>
                  <a:moveTo>
                    <a:pt x="699" y="11772"/>
                  </a:moveTo>
                  <a:lnTo>
                    <a:pt x="1" y="11772"/>
                  </a:lnTo>
                  <a:lnTo>
                    <a:pt x="1" y="11039"/>
                  </a:lnTo>
                  <a:lnTo>
                    <a:pt x="701" y="11039"/>
                  </a:lnTo>
                  <a:lnTo>
                    <a:pt x="701" y="11772"/>
                  </a:lnTo>
                  <a:close/>
                  <a:moveTo>
                    <a:pt x="5885" y="11038"/>
                  </a:moveTo>
                  <a:lnTo>
                    <a:pt x="1101" y="11038"/>
                  </a:lnTo>
                  <a:lnTo>
                    <a:pt x="1101" y="11770"/>
                  </a:lnTo>
                  <a:lnTo>
                    <a:pt x="5885" y="11770"/>
                  </a:lnTo>
                  <a:close/>
                  <a:moveTo>
                    <a:pt x="7143" y="11038"/>
                  </a:moveTo>
                  <a:lnTo>
                    <a:pt x="6263" y="11038"/>
                  </a:lnTo>
                  <a:lnTo>
                    <a:pt x="6263" y="11770"/>
                  </a:lnTo>
                  <a:lnTo>
                    <a:pt x="7143" y="11770"/>
                  </a:lnTo>
                  <a:close/>
                  <a:moveTo>
                    <a:pt x="8184" y="11038"/>
                  </a:moveTo>
                  <a:lnTo>
                    <a:pt x="7484" y="11038"/>
                  </a:lnTo>
                  <a:lnTo>
                    <a:pt x="7484" y="11770"/>
                  </a:lnTo>
                  <a:lnTo>
                    <a:pt x="8184" y="11770"/>
                  </a:lnTo>
                  <a:close/>
                  <a:moveTo>
                    <a:pt x="9144" y="11038"/>
                  </a:moveTo>
                  <a:lnTo>
                    <a:pt x="8444" y="11038"/>
                  </a:lnTo>
                  <a:lnTo>
                    <a:pt x="8444" y="11770"/>
                  </a:lnTo>
                  <a:lnTo>
                    <a:pt x="9144" y="11770"/>
                  </a:lnTo>
                  <a:close/>
                  <a:moveTo>
                    <a:pt x="15345" y="11038"/>
                  </a:moveTo>
                  <a:lnTo>
                    <a:pt x="9405" y="11038"/>
                  </a:lnTo>
                  <a:lnTo>
                    <a:pt x="9405" y="11770"/>
                  </a:lnTo>
                  <a:lnTo>
                    <a:pt x="15345" y="11770"/>
                  </a:lnTo>
                  <a:close/>
                  <a:moveTo>
                    <a:pt x="14645" y="13674"/>
                  </a:moveTo>
                  <a:lnTo>
                    <a:pt x="15345" y="13674"/>
                  </a:lnTo>
                  <a:lnTo>
                    <a:pt x="15345" y="14406"/>
                  </a:lnTo>
                  <a:lnTo>
                    <a:pt x="14645" y="14406"/>
                  </a:lnTo>
                  <a:close/>
                  <a:moveTo>
                    <a:pt x="9459" y="14406"/>
                  </a:moveTo>
                  <a:lnTo>
                    <a:pt x="14245" y="14406"/>
                  </a:lnTo>
                  <a:lnTo>
                    <a:pt x="14245" y="13674"/>
                  </a:lnTo>
                  <a:lnTo>
                    <a:pt x="9459" y="13674"/>
                  </a:lnTo>
                  <a:close/>
                  <a:moveTo>
                    <a:pt x="8200" y="14406"/>
                  </a:moveTo>
                  <a:lnTo>
                    <a:pt x="9082" y="14406"/>
                  </a:lnTo>
                  <a:lnTo>
                    <a:pt x="9082" y="13674"/>
                  </a:lnTo>
                  <a:lnTo>
                    <a:pt x="8200" y="13674"/>
                  </a:lnTo>
                  <a:close/>
                  <a:moveTo>
                    <a:pt x="7160" y="14406"/>
                  </a:moveTo>
                  <a:lnTo>
                    <a:pt x="7860" y="14406"/>
                  </a:lnTo>
                  <a:lnTo>
                    <a:pt x="7860" y="13674"/>
                  </a:lnTo>
                  <a:lnTo>
                    <a:pt x="7160" y="13674"/>
                  </a:lnTo>
                  <a:close/>
                  <a:moveTo>
                    <a:pt x="6201" y="14406"/>
                  </a:moveTo>
                  <a:lnTo>
                    <a:pt x="6900" y="14406"/>
                  </a:lnTo>
                  <a:lnTo>
                    <a:pt x="6900" y="13674"/>
                  </a:lnTo>
                  <a:lnTo>
                    <a:pt x="6201" y="13674"/>
                  </a:lnTo>
                  <a:close/>
                  <a:moveTo>
                    <a:pt x="1" y="14406"/>
                  </a:moveTo>
                  <a:lnTo>
                    <a:pt x="5941" y="14406"/>
                  </a:lnTo>
                  <a:lnTo>
                    <a:pt x="5941" y="13674"/>
                  </a:lnTo>
                  <a:lnTo>
                    <a:pt x="1" y="13674"/>
                  </a:lnTo>
                  <a:close/>
                  <a:moveTo>
                    <a:pt x="14645" y="15066"/>
                  </a:moveTo>
                  <a:lnTo>
                    <a:pt x="15345" y="15066"/>
                  </a:lnTo>
                  <a:lnTo>
                    <a:pt x="15345" y="15798"/>
                  </a:lnTo>
                  <a:lnTo>
                    <a:pt x="14645" y="15798"/>
                  </a:lnTo>
                  <a:close/>
                  <a:moveTo>
                    <a:pt x="9459" y="15799"/>
                  </a:moveTo>
                  <a:lnTo>
                    <a:pt x="14245" y="15799"/>
                  </a:lnTo>
                  <a:lnTo>
                    <a:pt x="14245" y="15067"/>
                  </a:lnTo>
                  <a:lnTo>
                    <a:pt x="9459" y="15067"/>
                  </a:lnTo>
                  <a:close/>
                  <a:moveTo>
                    <a:pt x="8200" y="15799"/>
                  </a:moveTo>
                  <a:lnTo>
                    <a:pt x="9082" y="15799"/>
                  </a:lnTo>
                  <a:lnTo>
                    <a:pt x="9082" y="15067"/>
                  </a:lnTo>
                  <a:lnTo>
                    <a:pt x="8200" y="15067"/>
                  </a:lnTo>
                  <a:close/>
                  <a:moveTo>
                    <a:pt x="7160" y="15799"/>
                  </a:moveTo>
                  <a:lnTo>
                    <a:pt x="7860" y="15799"/>
                  </a:lnTo>
                  <a:lnTo>
                    <a:pt x="7860" y="15067"/>
                  </a:lnTo>
                  <a:lnTo>
                    <a:pt x="7160" y="15067"/>
                  </a:lnTo>
                  <a:close/>
                  <a:moveTo>
                    <a:pt x="6201" y="15799"/>
                  </a:moveTo>
                  <a:lnTo>
                    <a:pt x="6900" y="15799"/>
                  </a:lnTo>
                  <a:lnTo>
                    <a:pt x="6900" y="15067"/>
                  </a:lnTo>
                  <a:lnTo>
                    <a:pt x="6201" y="15067"/>
                  </a:lnTo>
                  <a:close/>
                  <a:moveTo>
                    <a:pt x="1" y="15799"/>
                  </a:moveTo>
                  <a:lnTo>
                    <a:pt x="5941" y="15799"/>
                  </a:lnTo>
                  <a:lnTo>
                    <a:pt x="5941" y="15067"/>
                  </a:lnTo>
                  <a:lnTo>
                    <a:pt x="1" y="15067"/>
                  </a:lnTo>
                  <a:close/>
                  <a:moveTo>
                    <a:pt x="14645" y="16280"/>
                  </a:moveTo>
                  <a:lnTo>
                    <a:pt x="15345" y="16280"/>
                  </a:lnTo>
                  <a:lnTo>
                    <a:pt x="15345" y="17013"/>
                  </a:lnTo>
                  <a:lnTo>
                    <a:pt x="14645" y="17013"/>
                  </a:lnTo>
                  <a:close/>
                  <a:moveTo>
                    <a:pt x="9459" y="17013"/>
                  </a:moveTo>
                  <a:lnTo>
                    <a:pt x="14245" y="17013"/>
                  </a:lnTo>
                  <a:lnTo>
                    <a:pt x="14245" y="16280"/>
                  </a:lnTo>
                  <a:lnTo>
                    <a:pt x="9459" y="16280"/>
                  </a:lnTo>
                  <a:close/>
                  <a:moveTo>
                    <a:pt x="8200" y="17013"/>
                  </a:moveTo>
                  <a:lnTo>
                    <a:pt x="9082" y="17013"/>
                  </a:lnTo>
                  <a:lnTo>
                    <a:pt x="9082" y="16280"/>
                  </a:lnTo>
                  <a:lnTo>
                    <a:pt x="8200" y="16280"/>
                  </a:lnTo>
                  <a:close/>
                  <a:moveTo>
                    <a:pt x="5177" y="17013"/>
                  </a:moveTo>
                  <a:lnTo>
                    <a:pt x="5877" y="17013"/>
                  </a:lnTo>
                  <a:lnTo>
                    <a:pt x="5877" y="16280"/>
                  </a:lnTo>
                  <a:lnTo>
                    <a:pt x="5177" y="16280"/>
                  </a:lnTo>
                  <a:close/>
                  <a:moveTo>
                    <a:pt x="4215" y="17013"/>
                  </a:moveTo>
                  <a:lnTo>
                    <a:pt x="4916" y="17013"/>
                  </a:lnTo>
                  <a:lnTo>
                    <a:pt x="4916" y="16280"/>
                  </a:lnTo>
                  <a:lnTo>
                    <a:pt x="4215" y="16280"/>
                  </a:lnTo>
                  <a:close/>
                  <a:moveTo>
                    <a:pt x="1" y="17013"/>
                  </a:moveTo>
                  <a:lnTo>
                    <a:pt x="3146" y="17013"/>
                  </a:lnTo>
                  <a:lnTo>
                    <a:pt x="3146" y="16280"/>
                  </a:lnTo>
                  <a:lnTo>
                    <a:pt x="1" y="16280"/>
                  </a:lnTo>
                  <a:close/>
                  <a:moveTo>
                    <a:pt x="9144" y="10342"/>
                  </a:moveTo>
                  <a:lnTo>
                    <a:pt x="1" y="10342"/>
                  </a:lnTo>
                  <a:lnTo>
                    <a:pt x="1" y="9610"/>
                  </a:lnTo>
                  <a:lnTo>
                    <a:pt x="9144" y="9610"/>
                  </a:lnTo>
                  <a:close/>
                  <a:moveTo>
                    <a:pt x="10390" y="9610"/>
                  </a:moveTo>
                  <a:lnTo>
                    <a:pt x="9690" y="9610"/>
                  </a:lnTo>
                  <a:lnTo>
                    <a:pt x="9690" y="10342"/>
                  </a:lnTo>
                  <a:lnTo>
                    <a:pt x="10390" y="10342"/>
                  </a:lnTo>
                  <a:close/>
                  <a:moveTo>
                    <a:pt x="11476" y="9610"/>
                  </a:moveTo>
                  <a:lnTo>
                    <a:pt x="10776" y="9610"/>
                  </a:lnTo>
                  <a:lnTo>
                    <a:pt x="10776" y="10342"/>
                  </a:lnTo>
                  <a:lnTo>
                    <a:pt x="11476" y="10342"/>
                  </a:lnTo>
                  <a:close/>
                  <a:moveTo>
                    <a:pt x="12560" y="9610"/>
                  </a:moveTo>
                  <a:lnTo>
                    <a:pt x="11861" y="9610"/>
                  </a:lnTo>
                  <a:lnTo>
                    <a:pt x="11861" y="10342"/>
                  </a:lnTo>
                  <a:lnTo>
                    <a:pt x="12560" y="10342"/>
                  </a:lnTo>
                  <a:close/>
                  <a:moveTo>
                    <a:pt x="3416" y="12403"/>
                  </a:moveTo>
                  <a:lnTo>
                    <a:pt x="12560" y="12403"/>
                  </a:lnTo>
                  <a:lnTo>
                    <a:pt x="12560" y="13136"/>
                  </a:lnTo>
                  <a:lnTo>
                    <a:pt x="3416" y="13136"/>
                  </a:lnTo>
                  <a:close/>
                  <a:moveTo>
                    <a:pt x="2170" y="13136"/>
                  </a:moveTo>
                  <a:lnTo>
                    <a:pt x="2870" y="13136"/>
                  </a:lnTo>
                  <a:lnTo>
                    <a:pt x="2870" y="12403"/>
                  </a:lnTo>
                  <a:lnTo>
                    <a:pt x="2170" y="12403"/>
                  </a:lnTo>
                  <a:close/>
                  <a:moveTo>
                    <a:pt x="1086" y="13136"/>
                  </a:moveTo>
                  <a:lnTo>
                    <a:pt x="1785" y="13136"/>
                  </a:lnTo>
                  <a:lnTo>
                    <a:pt x="1785" y="12403"/>
                  </a:lnTo>
                  <a:lnTo>
                    <a:pt x="1086" y="12403"/>
                  </a:lnTo>
                  <a:close/>
                  <a:moveTo>
                    <a:pt x="1" y="13136"/>
                  </a:moveTo>
                  <a:lnTo>
                    <a:pt x="701" y="13136"/>
                  </a:lnTo>
                  <a:lnTo>
                    <a:pt x="701" y="12403"/>
                  </a:lnTo>
                  <a:lnTo>
                    <a:pt x="1" y="12403"/>
                  </a:lnTo>
                  <a:close/>
                  <a:moveTo>
                    <a:pt x="14645" y="19095"/>
                  </a:moveTo>
                  <a:lnTo>
                    <a:pt x="15345" y="19095"/>
                  </a:lnTo>
                  <a:lnTo>
                    <a:pt x="15345" y="19827"/>
                  </a:lnTo>
                  <a:lnTo>
                    <a:pt x="14645" y="19827"/>
                  </a:lnTo>
                  <a:close/>
                  <a:moveTo>
                    <a:pt x="9459" y="19827"/>
                  </a:moveTo>
                  <a:lnTo>
                    <a:pt x="14245" y="19827"/>
                  </a:lnTo>
                  <a:lnTo>
                    <a:pt x="14245" y="19095"/>
                  </a:lnTo>
                  <a:lnTo>
                    <a:pt x="9459" y="19095"/>
                  </a:lnTo>
                  <a:close/>
                  <a:moveTo>
                    <a:pt x="8200" y="19827"/>
                  </a:moveTo>
                  <a:lnTo>
                    <a:pt x="9082" y="19827"/>
                  </a:lnTo>
                  <a:lnTo>
                    <a:pt x="9082" y="19095"/>
                  </a:lnTo>
                  <a:lnTo>
                    <a:pt x="8200" y="19095"/>
                  </a:lnTo>
                  <a:close/>
                  <a:moveTo>
                    <a:pt x="7160" y="19827"/>
                  </a:moveTo>
                  <a:lnTo>
                    <a:pt x="7860" y="19827"/>
                  </a:lnTo>
                  <a:lnTo>
                    <a:pt x="7860" y="19095"/>
                  </a:lnTo>
                  <a:lnTo>
                    <a:pt x="7160" y="19095"/>
                  </a:lnTo>
                  <a:close/>
                  <a:moveTo>
                    <a:pt x="6201" y="19827"/>
                  </a:moveTo>
                  <a:lnTo>
                    <a:pt x="6900" y="19827"/>
                  </a:lnTo>
                  <a:lnTo>
                    <a:pt x="6900" y="19095"/>
                  </a:lnTo>
                  <a:lnTo>
                    <a:pt x="6201" y="19095"/>
                  </a:lnTo>
                  <a:close/>
                  <a:moveTo>
                    <a:pt x="1" y="19827"/>
                  </a:moveTo>
                  <a:lnTo>
                    <a:pt x="5941" y="19827"/>
                  </a:lnTo>
                  <a:lnTo>
                    <a:pt x="5941" y="19095"/>
                  </a:lnTo>
                  <a:lnTo>
                    <a:pt x="1" y="19095"/>
                  </a:lnTo>
                  <a:close/>
                  <a:moveTo>
                    <a:pt x="699" y="22464"/>
                  </a:moveTo>
                  <a:lnTo>
                    <a:pt x="1" y="22464"/>
                  </a:lnTo>
                  <a:lnTo>
                    <a:pt x="1" y="21731"/>
                  </a:lnTo>
                  <a:lnTo>
                    <a:pt x="701" y="21731"/>
                  </a:lnTo>
                  <a:lnTo>
                    <a:pt x="701" y="22464"/>
                  </a:lnTo>
                  <a:close/>
                  <a:moveTo>
                    <a:pt x="5885" y="21730"/>
                  </a:moveTo>
                  <a:lnTo>
                    <a:pt x="1101" y="21730"/>
                  </a:lnTo>
                  <a:lnTo>
                    <a:pt x="1101" y="22463"/>
                  </a:lnTo>
                  <a:lnTo>
                    <a:pt x="5885" y="22463"/>
                  </a:lnTo>
                  <a:close/>
                  <a:moveTo>
                    <a:pt x="7143" y="21730"/>
                  </a:moveTo>
                  <a:lnTo>
                    <a:pt x="6263" y="21730"/>
                  </a:lnTo>
                  <a:lnTo>
                    <a:pt x="6263" y="22463"/>
                  </a:lnTo>
                  <a:lnTo>
                    <a:pt x="7143" y="22463"/>
                  </a:lnTo>
                  <a:close/>
                  <a:moveTo>
                    <a:pt x="8184" y="21730"/>
                  </a:moveTo>
                  <a:lnTo>
                    <a:pt x="7484" y="21730"/>
                  </a:lnTo>
                  <a:lnTo>
                    <a:pt x="7484" y="22463"/>
                  </a:lnTo>
                  <a:lnTo>
                    <a:pt x="8184" y="22463"/>
                  </a:lnTo>
                  <a:close/>
                  <a:moveTo>
                    <a:pt x="9144" y="21730"/>
                  </a:moveTo>
                  <a:lnTo>
                    <a:pt x="8444" y="21730"/>
                  </a:lnTo>
                  <a:lnTo>
                    <a:pt x="8444" y="22463"/>
                  </a:lnTo>
                  <a:lnTo>
                    <a:pt x="9144" y="22463"/>
                  </a:lnTo>
                  <a:close/>
                  <a:moveTo>
                    <a:pt x="15345" y="21730"/>
                  </a:moveTo>
                  <a:lnTo>
                    <a:pt x="9405" y="21730"/>
                  </a:lnTo>
                  <a:lnTo>
                    <a:pt x="9405" y="22463"/>
                  </a:lnTo>
                  <a:lnTo>
                    <a:pt x="15345" y="22463"/>
                  </a:lnTo>
                  <a:close/>
                  <a:moveTo>
                    <a:pt x="699" y="23855"/>
                  </a:moveTo>
                  <a:lnTo>
                    <a:pt x="1" y="23855"/>
                  </a:lnTo>
                  <a:lnTo>
                    <a:pt x="1" y="23123"/>
                  </a:lnTo>
                  <a:lnTo>
                    <a:pt x="701" y="23123"/>
                  </a:lnTo>
                  <a:lnTo>
                    <a:pt x="701" y="23855"/>
                  </a:lnTo>
                  <a:close/>
                  <a:moveTo>
                    <a:pt x="5885" y="23122"/>
                  </a:moveTo>
                  <a:lnTo>
                    <a:pt x="1101" y="23122"/>
                  </a:lnTo>
                  <a:lnTo>
                    <a:pt x="1101" y="23855"/>
                  </a:lnTo>
                  <a:lnTo>
                    <a:pt x="5885" y="23855"/>
                  </a:lnTo>
                  <a:close/>
                  <a:moveTo>
                    <a:pt x="7143" y="23122"/>
                  </a:moveTo>
                  <a:lnTo>
                    <a:pt x="6263" y="23122"/>
                  </a:lnTo>
                  <a:lnTo>
                    <a:pt x="6263" y="23855"/>
                  </a:lnTo>
                  <a:lnTo>
                    <a:pt x="7143" y="23855"/>
                  </a:lnTo>
                  <a:close/>
                  <a:moveTo>
                    <a:pt x="8184" y="23122"/>
                  </a:moveTo>
                  <a:lnTo>
                    <a:pt x="7484" y="23122"/>
                  </a:lnTo>
                  <a:lnTo>
                    <a:pt x="7484" y="23855"/>
                  </a:lnTo>
                  <a:lnTo>
                    <a:pt x="8184" y="23855"/>
                  </a:lnTo>
                  <a:close/>
                  <a:moveTo>
                    <a:pt x="9144" y="23122"/>
                  </a:moveTo>
                  <a:lnTo>
                    <a:pt x="8444" y="23122"/>
                  </a:lnTo>
                  <a:lnTo>
                    <a:pt x="8444" y="23855"/>
                  </a:lnTo>
                  <a:lnTo>
                    <a:pt x="9144" y="23855"/>
                  </a:lnTo>
                  <a:close/>
                  <a:moveTo>
                    <a:pt x="15345" y="23122"/>
                  </a:moveTo>
                  <a:lnTo>
                    <a:pt x="9405" y="23122"/>
                  </a:lnTo>
                  <a:lnTo>
                    <a:pt x="9405" y="23855"/>
                  </a:lnTo>
                  <a:lnTo>
                    <a:pt x="15345" y="23855"/>
                  </a:lnTo>
                  <a:close/>
                  <a:moveTo>
                    <a:pt x="699" y="25070"/>
                  </a:moveTo>
                  <a:lnTo>
                    <a:pt x="1" y="25070"/>
                  </a:lnTo>
                  <a:lnTo>
                    <a:pt x="1" y="24338"/>
                  </a:lnTo>
                  <a:lnTo>
                    <a:pt x="701" y="24338"/>
                  </a:lnTo>
                  <a:lnTo>
                    <a:pt x="701" y="25070"/>
                  </a:lnTo>
                  <a:close/>
                  <a:moveTo>
                    <a:pt x="5885" y="24337"/>
                  </a:moveTo>
                  <a:lnTo>
                    <a:pt x="1101" y="24337"/>
                  </a:lnTo>
                  <a:lnTo>
                    <a:pt x="1101" y="25069"/>
                  </a:lnTo>
                  <a:lnTo>
                    <a:pt x="5885" y="25069"/>
                  </a:lnTo>
                  <a:close/>
                  <a:moveTo>
                    <a:pt x="7143" y="24337"/>
                  </a:moveTo>
                  <a:lnTo>
                    <a:pt x="6263" y="24337"/>
                  </a:lnTo>
                  <a:lnTo>
                    <a:pt x="6263" y="25069"/>
                  </a:lnTo>
                  <a:lnTo>
                    <a:pt x="7143" y="25069"/>
                  </a:lnTo>
                  <a:close/>
                  <a:moveTo>
                    <a:pt x="10169" y="24337"/>
                  </a:moveTo>
                  <a:lnTo>
                    <a:pt x="9469" y="24337"/>
                  </a:lnTo>
                  <a:lnTo>
                    <a:pt x="9469" y="25069"/>
                  </a:lnTo>
                  <a:lnTo>
                    <a:pt x="10169" y="25069"/>
                  </a:lnTo>
                  <a:close/>
                  <a:moveTo>
                    <a:pt x="11128" y="24337"/>
                  </a:moveTo>
                  <a:lnTo>
                    <a:pt x="10429" y="24337"/>
                  </a:lnTo>
                  <a:lnTo>
                    <a:pt x="10429" y="25069"/>
                  </a:lnTo>
                  <a:lnTo>
                    <a:pt x="11128" y="25069"/>
                  </a:lnTo>
                  <a:close/>
                  <a:moveTo>
                    <a:pt x="15345" y="24337"/>
                  </a:moveTo>
                  <a:lnTo>
                    <a:pt x="12200" y="24337"/>
                  </a:lnTo>
                  <a:lnTo>
                    <a:pt x="12200" y="25069"/>
                  </a:lnTo>
                  <a:lnTo>
                    <a:pt x="15345" y="25069"/>
                  </a:lnTo>
                  <a:close/>
                  <a:moveTo>
                    <a:pt x="6201" y="17666"/>
                  </a:moveTo>
                  <a:lnTo>
                    <a:pt x="15345" y="17666"/>
                  </a:lnTo>
                  <a:lnTo>
                    <a:pt x="15345" y="18398"/>
                  </a:lnTo>
                  <a:lnTo>
                    <a:pt x="6201" y="18398"/>
                  </a:lnTo>
                  <a:close/>
                  <a:moveTo>
                    <a:pt x="4954" y="18400"/>
                  </a:moveTo>
                  <a:lnTo>
                    <a:pt x="5654" y="18400"/>
                  </a:lnTo>
                  <a:lnTo>
                    <a:pt x="5654" y="17667"/>
                  </a:lnTo>
                  <a:lnTo>
                    <a:pt x="4954" y="17667"/>
                  </a:lnTo>
                  <a:close/>
                  <a:moveTo>
                    <a:pt x="3870" y="18400"/>
                  </a:moveTo>
                  <a:lnTo>
                    <a:pt x="4569" y="18400"/>
                  </a:lnTo>
                  <a:lnTo>
                    <a:pt x="4569" y="17667"/>
                  </a:lnTo>
                  <a:lnTo>
                    <a:pt x="3870" y="17667"/>
                  </a:lnTo>
                  <a:close/>
                  <a:moveTo>
                    <a:pt x="2784" y="18400"/>
                  </a:moveTo>
                  <a:lnTo>
                    <a:pt x="3484" y="18400"/>
                  </a:lnTo>
                  <a:lnTo>
                    <a:pt x="3484" y="17667"/>
                  </a:lnTo>
                  <a:lnTo>
                    <a:pt x="2784" y="17667"/>
                  </a:lnTo>
                  <a:close/>
                  <a:moveTo>
                    <a:pt x="11928" y="21193"/>
                  </a:moveTo>
                  <a:lnTo>
                    <a:pt x="2784" y="21193"/>
                  </a:lnTo>
                  <a:lnTo>
                    <a:pt x="2784" y="20460"/>
                  </a:lnTo>
                  <a:lnTo>
                    <a:pt x="11928" y="20460"/>
                  </a:lnTo>
                  <a:close/>
                  <a:moveTo>
                    <a:pt x="13174" y="20460"/>
                  </a:moveTo>
                  <a:lnTo>
                    <a:pt x="12475" y="20460"/>
                  </a:lnTo>
                  <a:lnTo>
                    <a:pt x="12475" y="21191"/>
                  </a:lnTo>
                  <a:lnTo>
                    <a:pt x="13174" y="21191"/>
                  </a:lnTo>
                  <a:close/>
                  <a:moveTo>
                    <a:pt x="14259" y="20460"/>
                  </a:moveTo>
                  <a:lnTo>
                    <a:pt x="13559" y="20460"/>
                  </a:lnTo>
                  <a:lnTo>
                    <a:pt x="13559" y="21191"/>
                  </a:lnTo>
                  <a:lnTo>
                    <a:pt x="14259" y="21191"/>
                  </a:lnTo>
                  <a:close/>
                  <a:moveTo>
                    <a:pt x="15345" y="20460"/>
                  </a:moveTo>
                  <a:lnTo>
                    <a:pt x="14645" y="20460"/>
                  </a:lnTo>
                  <a:lnTo>
                    <a:pt x="14645" y="21191"/>
                  </a:lnTo>
                  <a:lnTo>
                    <a:pt x="15345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4"/>
            <p:cNvSpPr/>
            <p:nvPr/>
          </p:nvSpPr>
          <p:spPr>
            <a:xfrm>
              <a:off x="8209816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4"/>
            <p:cNvSpPr/>
            <p:nvPr/>
          </p:nvSpPr>
          <p:spPr>
            <a:xfrm>
              <a:off x="8053000" y="2479557"/>
              <a:ext cx="1169287" cy="2237129"/>
            </a:xfrm>
            <a:custGeom>
              <a:avLst/>
              <a:gdLst/>
              <a:ahLst/>
              <a:cxnLst/>
              <a:rect l="l" t="t" r="r" b="b"/>
              <a:pathLst>
                <a:path w="29392" h="56234" extrusionOk="0">
                  <a:moveTo>
                    <a:pt x="14695" y="1"/>
                  </a:moveTo>
                  <a:cubicBezTo>
                    <a:pt x="6576" y="1"/>
                    <a:pt x="0" y="24750"/>
                    <a:pt x="0" y="55276"/>
                  </a:cubicBezTo>
                  <a:cubicBezTo>
                    <a:pt x="0" y="55596"/>
                    <a:pt x="0" y="55917"/>
                    <a:pt x="5" y="56233"/>
                  </a:cubicBezTo>
                  <a:lnTo>
                    <a:pt x="6562" y="56233"/>
                  </a:lnTo>
                  <a:cubicBezTo>
                    <a:pt x="6559" y="55914"/>
                    <a:pt x="6559" y="55597"/>
                    <a:pt x="6559" y="55276"/>
                  </a:cubicBezTo>
                  <a:cubicBezTo>
                    <a:pt x="6559" y="32910"/>
                    <a:pt x="10202" y="14777"/>
                    <a:pt x="14696" y="14777"/>
                  </a:cubicBezTo>
                  <a:cubicBezTo>
                    <a:pt x="19190" y="14777"/>
                    <a:pt x="22829" y="32910"/>
                    <a:pt x="22829" y="55276"/>
                  </a:cubicBezTo>
                  <a:cubicBezTo>
                    <a:pt x="22829" y="55596"/>
                    <a:pt x="22829" y="55912"/>
                    <a:pt x="22825" y="56233"/>
                  </a:cubicBezTo>
                  <a:lnTo>
                    <a:pt x="29387" y="56233"/>
                  </a:lnTo>
                  <a:cubicBezTo>
                    <a:pt x="29392" y="55917"/>
                    <a:pt x="29392" y="55597"/>
                    <a:pt x="29392" y="55276"/>
                  </a:cubicBezTo>
                  <a:cubicBezTo>
                    <a:pt x="29390" y="24750"/>
                    <a:pt x="22809" y="1"/>
                    <a:pt x="146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4"/>
            <p:cNvSpPr/>
            <p:nvPr/>
          </p:nvSpPr>
          <p:spPr>
            <a:xfrm>
              <a:off x="8257990" y="2917821"/>
              <a:ext cx="759209" cy="1798845"/>
            </a:xfrm>
            <a:custGeom>
              <a:avLst/>
              <a:gdLst/>
              <a:ahLst/>
              <a:cxnLst/>
              <a:rect l="l" t="t" r="r" b="b"/>
              <a:pathLst>
                <a:path w="19084" h="45217" extrusionOk="0">
                  <a:moveTo>
                    <a:pt x="9542" y="0"/>
                  </a:moveTo>
                  <a:cubicBezTo>
                    <a:pt x="4270" y="0"/>
                    <a:pt x="1" y="19817"/>
                    <a:pt x="1" y="44259"/>
                  </a:cubicBezTo>
                  <a:cubicBezTo>
                    <a:pt x="1" y="44579"/>
                    <a:pt x="1" y="44900"/>
                    <a:pt x="4" y="45216"/>
                  </a:cubicBezTo>
                  <a:lnTo>
                    <a:pt x="1408" y="45216"/>
                  </a:lnTo>
                  <a:cubicBezTo>
                    <a:pt x="1403" y="44897"/>
                    <a:pt x="1403" y="44580"/>
                    <a:pt x="1403" y="44259"/>
                  </a:cubicBezTo>
                  <a:cubicBezTo>
                    <a:pt x="1403" y="21893"/>
                    <a:pt x="5048" y="3760"/>
                    <a:pt x="9542" y="3760"/>
                  </a:cubicBezTo>
                  <a:cubicBezTo>
                    <a:pt x="14035" y="3760"/>
                    <a:pt x="17675" y="21893"/>
                    <a:pt x="17675" y="44259"/>
                  </a:cubicBezTo>
                  <a:cubicBezTo>
                    <a:pt x="17675" y="44579"/>
                    <a:pt x="17675" y="44895"/>
                    <a:pt x="17671" y="45216"/>
                  </a:cubicBezTo>
                  <a:lnTo>
                    <a:pt x="19079" y="45216"/>
                  </a:lnTo>
                  <a:cubicBezTo>
                    <a:pt x="19083" y="44900"/>
                    <a:pt x="19083" y="44580"/>
                    <a:pt x="19083" y="44259"/>
                  </a:cubicBezTo>
                  <a:cubicBezTo>
                    <a:pt x="19083" y="19816"/>
                    <a:pt x="14810" y="0"/>
                    <a:pt x="9542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4"/>
            <p:cNvSpPr/>
            <p:nvPr/>
          </p:nvSpPr>
          <p:spPr>
            <a:xfrm>
              <a:off x="8637617" y="3243466"/>
              <a:ext cx="868452" cy="1447526"/>
            </a:xfrm>
            <a:custGeom>
              <a:avLst/>
              <a:gdLst/>
              <a:ahLst/>
              <a:cxnLst/>
              <a:rect l="l" t="t" r="r" b="b"/>
              <a:pathLst>
                <a:path w="21830" h="36386" extrusionOk="0">
                  <a:moveTo>
                    <a:pt x="10915" y="1"/>
                  </a:moveTo>
                  <a:cubicBezTo>
                    <a:pt x="4885" y="1"/>
                    <a:pt x="0" y="16014"/>
                    <a:pt x="0" y="35766"/>
                  </a:cubicBezTo>
                  <a:cubicBezTo>
                    <a:pt x="0" y="35973"/>
                    <a:pt x="0" y="36181"/>
                    <a:pt x="2" y="36385"/>
                  </a:cubicBezTo>
                  <a:lnTo>
                    <a:pt x="4873" y="36385"/>
                  </a:lnTo>
                  <a:cubicBezTo>
                    <a:pt x="4870" y="36178"/>
                    <a:pt x="4870" y="35973"/>
                    <a:pt x="4870" y="35766"/>
                  </a:cubicBezTo>
                  <a:cubicBezTo>
                    <a:pt x="4870" y="21294"/>
                    <a:pt x="7577" y="9562"/>
                    <a:pt x="10915" y="9562"/>
                  </a:cubicBezTo>
                  <a:cubicBezTo>
                    <a:pt x="14251" y="9562"/>
                    <a:pt x="16956" y="21294"/>
                    <a:pt x="16956" y="35766"/>
                  </a:cubicBezTo>
                  <a:cubicBezTo>
                    <a:pt x="16956" y="35973"/>
                    <a:pt x="16956" y="36178"/>
                    <a:pt x="16953" y="36385"/>
                  </a:cubicBezTo>
                  <a:lnTo>
                    <a:pt x="21826" y="36385"/>
                  </a:lnTo>
                  <a:cubicBezTo>
                    <a:pt x="21829" y="36181"/>
                    <a:pt x="21829" y="35973"/>
                    <a:pt x="21829" y="35766"/>
                  </a:cubicBezTo>
                  <a:cubicBezTo>
                    <a:pt x="21829" y="16014"/>
                    <a:pt x="16941" y="1"/>
                    <a:pt x="109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4"/>
            <p:cNvSpPr/>
            <p:nvPr/>
          </p:nvSpPr>
          <p:spPr>
            <a:xfrm>
              <a:off x="8789858" y="3527023"/>
              <a:ext cx="563917" cy="1163917"/>
            </a:xfrm>
            <a:custGeom>
              <a:avLst/>
              <a:gdLst/>
              <a:ahLst/>
              <a:cxnLst/>
              <a:rect l="l" t="t" r="r" b="b"/>
              <a:pathLst>
                <a:path w="14175" h="29257" extrusionOk="0">
                  <a:moveTo>
                    <a:pt x="7088" y="0"/>
                  </a:moveTo>
                  <a:cubicBezTo>
                    <a:pt x="3171" y="0"/>
                    <a:pt x="1" y="12822"/>
                    <a:pt x="1" y="28637"/>
                  </a:cubicBezTo>
                  <a:cubicBezTo>
                    <a:pt x="1" y="28844"/>
                    <a:pt x="1" y="29052"/>
                    <a:pt x="3" y="29256"/>
                  </a:cubicBezTo>
                  <a:lnTo>
                    <a:pt x="1045" y="29256"/>
                  </a:lnTo>
                  <a:cubicBezTo>
                    <a:pt x="1042" y="29049"/>
                    <a:pt x="1042" y="28844"/>
                    <a:pt x="1042" y="28637"/>
                  </a:cubicBezTo>
                  <a:cubicBezTo>
                    <a:pt x="1042" y="14165"/>
                    <a:pt x="3749" y="2433"/>
                    <a:pt x="7087" y="2433"/>
                  </a:cubicBezTo>
                  <a:cubicBezTo>
                    <a:pt x="10423" y="2433"/>
                    <a:pt x="13128" y="14165"/>
                    <a:pt x="13128" y="28637"/>
                  </a:cubicBezTo>
                  <a:cubicBezTo>
                    <a:pt x="13128" y="28844"/>
                    <a:pt x="13128" y="29049"/>
                    <a:pt x="13124" y="29256"/>
                  </a:cubicBezTo>
                  <a:lnTo>
                    <a:pt x="14170" y="29256"/>
                  </a:lnTo>
                  <a:cubicBezTo>
                    <a:pt x="14173" y="29052"/>
                    <a:pt x="14173" y="28844"/>
                    <a:pt x="14173" y="28637"/>
                  </a:cubicBezTo>
                  <a:cubicBezTo>
                    <a:pt x="14174" y="12823"/>
                    <a:pt x="11000" y="0"/>
                    <a:pt x="7088" y="0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4"/>
            <p:cNvSpPr/>
            <p:nvPr/>
          </p:nvSpPr>
          <p:spPr>
            <a:xfrm>
              <a:off x="7666492" y="3684475"/>
              <a:ext cx="100888" cy="435937"/>
            </a:xfrm>
            <a:custGeom>
              <a:avLst/>
              <a:gdLst/>
              <a:ahLst/>
              <a:cxnLst/>
              <a:rect l="l" t="t" r="r" b="b"/>
              <a:pathLst>
                <a:path w="2536" h="10958" extrusionOk="0">
                  <a:moveTo>
                    <a:pt x="2535" y="1266"/>
                  </a:moveTo>
                  <a:cubicBezTo>
                    <a:pt x="2535" y="567"/>
                    <a:pt x="1968" y="0"/>
                    <a:pt x="1268" y="0"/>
                  </a:cubicBezTo>
                  <a:cubicBezTo>
                    <a:pt x="568" y="0"/>
                    <a:pt x="1" y="567"/>
                    <a:pt x="1" y="1266"/>
                  </a:cubicBezTo>
                  <a:cubicBezTo>
                    <a:pt x="1" y="1930"/>
                    <a:pt x="513" y="2468"/>
                    <a:pt x="1163" y="2523"/>
                  </a:cubicBezTo>
                  <a:lnTo>
                    <a:pt x="474" y="10957"/>
                  </a:lnTo>
                  <a:lnTo>
                    <a:pt x="2060" y="10957"/>
                  </a:lnTo>
                  <a:lnTo>
                    <a:pt x="1372" y="2523"/>
                  </a:lnTo>
                  <a:cubicBezTo>
                    <a:pt x="2023" y="2467"/>
                    <a:pt x="2535" y="1930"/>
                    <a:pt x="2535" y="126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4"/>
            <p:cNvSpPr/>
            <p:nvPr/>
          </p:nvSpPr>
          <p:spPr>
            <a:xfrm>
              <a:off x="7357475" y="4033232"/>
              <a:ext cx="719029" cy="719029"/>
            </a:xfrm>
            <a:custGeom>
              <a:avLst/>
              <a:gdLst/>
              <a:ahLst/>
              <a:cxnLst/>
              <a:rect l="l" t="t" r="r" b="b"/>
              <a:pathLst>
                <a:path w="18074" h="18074" extrusionOk="0">
                  <a:moveTo>
                    <a:pt x="18073" y="9037"/>
                  </a:moveTo>
                  <a:cubicBezTo>
                    <a:pt x="18073" y="11434"/>
                    <a:pt x="17121" y="13732"/>
                    <a:pt x="15426" y="15426"/>
                  </a:cubicBezTo>
                  <a:cubicBezTo>
                    <a:pt x="13732" y="17121"/>
                    <a:pt x="11434" y="18073"/>
                    <a:pt x="9037" y="18073"/>
                  </a:cubicBezTo>
                  <a:cubicBezTo>
                    <a:pt x="6641" y="18073"/>
                    <a:pt x="4342" y="17121"/>
                    <a:pt x="2647" y="15426"/>
                  </a:cubicBezTo>
                  <a:cubicBezTo>
                    <a:pt x="952" y="13732"/>
                    <a:pt x="0" y="11434"/>
                    <a:pt x="0" y="9037"/>
                  </a:cubicBezTo>
                  <a:cubicBezTo>
                    <a:pt x="0" y="6640"/>
                    <a:pt x="952" y="4342"/>
                    <a:pt x="2647" y="2647"/>
                  </a:cubicBezTo>
                  <a:cubicBezTo>
                    <a:pt x="4342" y="952"/>
                    <a:pt x="6641" y="0"/>
                    <a:pt x="9037" y="0"/>
                  </a:cubicBezTo>
                  <a:cubicBezTo>
                    <a:pt x="11434" y="0"/>
                    <a:pt x="13732" y="952"/>
                    <a:pt x="15426" y="2647"/>
                  </a:cubicBezTo>
                  <a:cubicBezTo>
                    <a:pt x="17121" y="4342"/>
                    <a:pt x="18073" y="6640"/>
                    <a:pt x="18073" y="9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4"/>
            <p:cNvSpPr/>
            <p:nvPr/>
          </p:nvSpPr>
          <p:spPr>
            <a:xfrm>
              <a:off x="7357475" y="4339901"/>
              <a:ext cx="718989" cy="105623"/>
            </a:xfrm>
            <a:custGeom>
              <a:avLst/>
              <a:gdLst/>
              <a:ahLst/>
              <a:cxnLst/>
              <a:rect l="l" t="t" r="r" b="b"/>
              <a:pathLst>
                <a:path w="18073" h="2655" extrusionOk="0">
                  <a:moveTo>
                    <a:pt x="0" y="1328"/>
                  </a:moveTo>
                  <a:cubicBezTo>
                    <a:pt x="0" y="1778"/>
                    <a:pt x="35" y="2221"/>
                    <a:pt x="98" y="2654"/>
                  </a:cubicBezTo>
                  <a:lnTo>
                    <a:pt x="17974" y="2654"/>
                  </a:lnTo>
                  <a:cubicBezTo>
                    <a:pt x="18039" y="2221"/>
                    <a:pt x="18072" y="1779"/>
                    <a:pt x="18072" y="1328"/>
                  </a:cubicBezTo>
                  <a:cubicBezTo>
                    <a:pt x="18072" y="878"/>
                    <a:pt x="18039" y="434"/>
                    <a:pt x="17974" y="1"/>
                  </a:cubicBezTo>
                  <a:lnTo>
                    <a:pt x="98" y="1"/>
                  </a:lnTo>
                  <a:cubicBezTo>
                    <a:pt x="35" y="435"/>
                    <a:pt x="0" y="878"/>
                    <a:pt x="0" y="132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4"/>
            <p:cNvSpPr/>
            <p:nvPr/>
          </p:nvSpPr>
          <p:spPr>
            <a:xfrm>
              <a:off x="8338029" y="3921607"/>
              <a:ext cx="73717" cy="318618"/>
            </a:xfrm>
            <a:custGeom>
              <a:avLst/>
              <a:gdLst/>
              <a:ahLst/>
              <a:cxnLst/>
              <a:rect l="l" t="t" r="r" b="b"/>
              <a:pathLst>
                <a:path w="1853" h="8009" extrusionOk="0">
                  <a:moveTo>
                    <a:pt x="1852" y="927"/>
                  </a:moveTo>
                  <a:cubicBezTo>
                    <a:pt x="1852" y="416"/>
                    <a:pt x="1438" y="1"/>
                    <a:pt x="926" y="1"/>
                  </a:cubicBezTo>
                  <a:cubicBezTo>
                    <a:pt x="415" y="1"/>
                    <a:pt x="0" y="416"/>
                    <a:pt x="0" y="927"/>
                  </a:cubicBezTo>
                  <a:cubicBezTo>
                    <a:pt x="0" y="1412"/>
                    <a:pt x="375" y="1805"/>
                    <a:pt x="848" y="1846"/>
                  </a:cubicBezTo>
                  <a:lnTo>
                    <a:pt x="346" y="8008"/>
                  </a:lnTo>
                  <a:lnTo>
                    <a:pt x="1504" y="8008"/>
                  </a:lnTo>
                  <a:lnTo>
                    <a:pt x="1001" y="1846"/>
                  </a:lnTo>
                  <a:cubicBezTo>
                    <a:pt x="1478" y="1805"/>
                    <a:pt x="1852" y="1412"/>
                    <a:pt x="1852" y="92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4"/>
            <p:cNvSpPr/>
            <p:nvPr/>
          </p:nvSpPr>
          <p:spPr>
            <a:xfrm>
              <a:off x="8112194" y="4176602"/>
              <a:ext cx="525368" cy="525368"/>
            </a:xfrm>
            <a:custGeom>
              <a:avLst/>
              <a:gdLst/>
              <a:ahLst/>
              <a:cxnLst/>
              <a:rect l="l" t="t" r="r" b="b"/>
              <a:pathLst>
                <a:path w="13206" h="13206" extrusionOk="0">
                  <a:moveTo>
                    <a:pt x="13206" y="6603"/>
                  </a:moveTo>
                  <a:cubicBezTo>
                    <a:pt x="13206" y="8354"/>
                    <a:pt x="12511" y="10035"/>
                    <a:pt x="11273" y="11273"/>
                  </a:cubicBezTo>
                  <a:cubicBezTo>
                    <a:pt x="10035" y="12511"/>
                    <a:pt x="8354" y="13206"/>
                    <a:pt x="6603" y="13206"/>
                  </a:cubicBezTo>
                  <a:cubicBezTo>
                    <a:pt x="4852" y="13206"/>
                    <a:pt x="3173" y="12511"/>
                    <a:pt x="1935" y="11273"/>
                  </a:cubicBezTo>
                  <a:cubicBezTo>
                    <a:pt x="696" y="10035"/>
                    <a:pt x="0" y="8354"/>
                    <a:pt x="0" y="6603"/>
                  </a:cubicBezTo>
                  <a:cubicBezTo>
                    <a:pt x="0" y="4852"/>
                    <a:pt x="696" y="3173"/>
                    <a:pt x="1935" y="1934"/>
                  </a:cubicBezTo>
                  <a:cubicBezTo>
                    <a:pt x="3173" y="696"/>
                    <a:pt x="4852" y="0"/>
                    <a:pt x="6603" y="0"/>
                  </a:cubicBezTo>
                  <a:cubicBezTo>
                    <a:pt x="8354" y="0"/>
                    <a:pt x="10035" y="696"/>
                    <a:pt x="11273" y="1934"/>
                  </a:cubicBezTo>
                  <a:cubicBezTo>
                    <a:pt x="12511" y="3173"/>
                    <a:pt x="13206" y="4852"/>
                    <a:pt x="13206" y="6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4"/>
            <p:cNvSpPr/>
            <p:nvPr/>
          </p:nvSpPr>
          <p:spPr>
            <a:xfrm>
              <a:off x="8112194" y="4400726"/>
              <a:ext cx="525487" cy="77138"/>
            </a:xfrm>
            <a:custGeom>
              <a:avLst/>
              <a:gdLst/>
              <a:ahLst/>
              <a:cxnLst/>
              <a:rect l="l" t="t" r="r" b="b"/>
              <a:pathLst>
                <a:path w="13209" h="1939" extrusionOk="0">
                  <a:moveTo>
                    <a:pt x="0" y="969"/>
                  </a:moveTo>
                  <a:cubicBezTo>
                    <a:pt x="0" y="1298"/>
                    <a:pt x="25" y="1623"/>
                    <a:pt x="72" y="1939"/>
                  </a:cubicBezTo>
                  <a:lnTo>
                    <a:pt x="13136" y="1939"/>
                  </a:lnTo>
                  <a:cubicBezTo>
                    <a:pt x="13183" y="1623"/>
                    <a:pt x="13208" y="1298"/>
                    <a:pt x="13208" y="969"/>
                  </a:cubicBezTo>
                  <a:cubicBezTo>
                    <a:pt x="13208" y="640"/>
                    <a:pt x="13183" y="317"/>
                    <a:pt x="13136" y="0"/>
                  </a:cubicBezTo>
                  <a:lnTo>
                    <a:pt x="72" y="0"/>
                  </a:lnTo>
                  <a:cubicBezTo>
                    <a:pt x="25" y="317"/>
                    <a:pt x="0" y="640"/>
                    <a:pt x="0" y="9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4"/>
            <p:cNvSpPr/>
            <p:nvPr/>
          </p:nvSpPr>
          <p:spPr>
            <a:xfrm>
              <a:off x="9701909" y="1460097"/>
              <a:ext cx="89391" cy="1380970"/>
            </a:xfrm>
            <a:custGeom>
              <a:avLst/>
              <a:gdLst/>
              <a:ahLst/>
              <a:cxnLst/>
              <a:rect l="l" t="t" r="r" b="b"/>
              <a:pathLst>
                <a:path w="2247" h="34713" extrusionOk="0">
                  <a:moveTo>
                    <a:pt x="2246" y="34712"/>
                  </a:moveTo>
                  <a:lnTo>
                    <a:pt x="1" y="34712"/>
                  </a:lnTo>
                  <a:lnTo>
                    <a:pt x="112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4"/>
            <p:cNvSpPr/>
            <p:nvPr/>
          </p:nvSpPr>
          <p:spPr>
            <a:xfrm>
              <a:off x="9004952" y="3086412"/>
              <a:ext cx="1483370" cy="1594801"/>
            </a:xfrm>
            <a:custGeom>
              <a:avLst/>
              <a:gdLst/>
              <a:ahLst/>
              <a:cxnLst/>
              <a:rect l="l" t="t" r="r" b="b"/>
              <a:pathLst>
                <a:path w="37287" h="40088" extrusionOk="0">
                  <a:moveTo>
                    <a:pt x="37287" y="0"/>
                  </a:moveTo>
                  <a:cubicBezTo>
                    <a:pt x="21507" y="0"/>
                    <a:pt x="21024" y="11245"/>
                    <a:pt x="21024" y="40088"/>
                  </a:cubicBezTo>
                  <a:lnTo>
                    <a:pt x="16263" y="40088"/>
                  </a:lnTo>
                  <a:cubicBezTo>
                    <a:pt x="16263" y="11246"/>
                    <a:pt x="15780" y="0"/>
                    <a:pt x="0" y="0"/>
                  </a:cubicBezTo>
                  <a:lnTo>
                    <a:pt x="3728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4"/>
            <p:cNvSpPr/>
            <p:nvPr/>
          </p:nvSpPr>
          <p:spPr>
            <a:xfrm>
              <a:off x="9004912" y="2772979"/>
              <a:ext cx="1483410" cy="313486"/>
            </a:xfrm>
            <a:custGeom>
              <a:avLst/>
              <a:gdLst/>
              <a:ahLst/>
              <a:cxnLst/>
              <a:rect l="l" t="t" r="r" b="b"/>
              <a:pathLst>
                <a:path w="37288" h="7880" extrusionOk="0">
                  <a:moveTo>
                    <a:pt x="37288" y="7879"/>
                  </a:moveTo>
                  <a:cubicBezTo>
                    <a:pt x="37288" y="5296"/>
                    <a:pt x="31534" y="1"/>
                    <a:pt x="18643" y="1"/>
                  </a:cubicBezTo>
                  <a:cubicBezTo>
                    <a:pt x="5754" y="1"/>
                    <a:pt x="0" y="5349"/>
                    <a:pt x="0" y="787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4"/>
            <p:cNvSpPr/>
            <p:nvPr/>
          </p:nvSpPr>
          <p:spPr>
            <a:xfrm>
              <a:off x="9440788" y="1986316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5"/>
                    <a:pt x="14563" y="11680"/>
                    <a:pt x="13122" y="13122"/>
                  </a:cubicBezTo>
                  <a:cubicBezTo>
                    <a:pt x="11681" y="14563"/>
                    <a:pt x="9726" y="15374"/>
                    <a:pt x="7686" y="15374"/>
                  </a:cubicBezTo>
                  <a:cubicBezTo>
                    <a:pt x="5648" y="15374"/>
                    <a:pt x="3693" y="14563"/>
                    <a:pt x="2251" y="13122"/>
                  </a:cubicBezTo>
                  <a:cubicBezTo>
                    <a:pt x="810" y="11680"/>
                    <a:pt x="0" y="9725"/>
                    <a:pt x="0" y="7687"/>
                  </a:cubicBezTo>
                  <a:cubicBezTo>
                    <a:pt x="0" y="5648"/>
                    <a:pt x="810" y="3693"/>
                    <a:pt x="2251" y="2251"/>
                  </a:cubicBezTo>
                  <a:cubicBezTo>
                    <a:pt x="3693" y="810"/>
                    <a:pt x="5648" y="1"/>
                    <a:pt x="7686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3" y="3693"/>
                    <a:pt x="15373" y="5648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4"/>
            <p:cNvSpPr/>
            <p:nvPr/>
          </p:nvSpPr>
          <p:spPr>
            <a:xfrm>
              <a:off x="9440788" y="2247198"/>
              <a:ext cx="611616" cy="89789"/>
            </a:xfrm>
            <a:custGeom>
              <a:avLst/>
              <a:gdLst/>
              <a:ahLst/>
              <a:cxnLst/>
              <a:rect l="l" t="t" r="r" b="b"/>
              <a:pathLst>
                <a:path w="15374" h="2257" extrusionOk="0">
                  <a:moveTo>
                    <a:pt x="0" y="1129"/>
                  </a:moveTo>
                  <a:cubicBezTo>
                    <a:pt x="0" y="1513"/>
                    <a:pt x="28" y="1888"/>
                    <a:pt x="84" y="2256"/>
                  </a:cubicBezTo>
                  <a:lnTo>
                    <a:pt x="15290" y="2256"/>
                  </a:lnTo>
                  <a:cubicBezTo>
                    <a:pt x="15344" y="1888"/>
                    <a:pt x="15373" y="1511"/>
                    <a:pt x="15373" y="1129"/>
                  </a:cubicBezTo>
                  <a:cubicBezTo>
                    <a:pt x="15373" y="745"/>
                    <a:pt x="15344" y="369"/>
                    <a:pt x="15290" y="1"/>
                  </a:cubicBezTo>
                  <a:lnTo>
                    <a:pt x="84" y="1"/>
                  </a:lnTo>
                  <a:cubicBezTo>
                    <a:pt x="31" y="369"/>
                    <a:pt x="0" y="745"/>
                    <a:pt x="0" y="112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4"/>
            <p:cNvSpPr/>
            <p:nvPr/>
          </p:nvSpPr>
          <p:spPr>
            <a:xfrm>
              <a:off x="9111365" y="2979799"/>
              <a:ext cx="1236679" cy="66874"/>
            </a:xfrm>
            <a:custGeom>
              <a:avLst/>
              <a:gdLst/>
              <a:ahLst/>
              <a:cxnLst/>
              <a:rect l="l" t="t" r="r" b="b"/>
              <a:pathLst>
                <a:path w="31086" h="1681" extrusionOk="0">
                  <a:moveTo>
                    <a:pt x="1108" y="841"/>
                  </a:moveTo>
                  <a:cubicBezTo>
                    <a:pt x="1108" y="1305"/>
                    <a:pt x="860" y="1680"/>
                    <a:pt x="555" y="1680"/>
                  </a:cubicBezTo>
                  <a:cubicBezTo>
                    <a:pt x="249" y="1680"/>
                    <a:pt x="0" y="1305"/>
                    <a:pt x="0" y="841"/>
                  </a:cubicBezTo>
                  <a:cubicBezTo>
                    <a:pt x="0" y="376"/>
                    <a:pt x="249" y="0"/>
                    <a:pt x="555" y="0"/>
                  </a:cubicBezTo>
                  <a:cubicBezTo>
                    <a:pt x="860" y="0"/>
                    <a:pt x="1108" y="376"/>
                    <a:pt x="1108" y="841"/>
                  </a:cubicBezTo>
                  <a:close/>
                  <a:moveTo>
                    <a:pt x="3279" y="1680"/>
                  </a:moveTo>
                  <a:cubicBezTo>
                    <a:pt x="3585" y="1680"/>
                    <a:pt x="3833" y="1305"/>
                    <a:pt x="3833" y="841"/>
                  </a:cubicBezTo>
                  <a:cubicBezTo>
                    <a:pt x="3833" y="376"/>
                    <a:pt x="3585" y="0"/>
                    <a:pt x="3279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0"/>
                    <a:pt x="3279" y="1680"/>
                  </a:cubicBezTo>
                  <a:close/>
                  <a:moveTo>
                    <a:pt x="6005" y="1680"/>
                  </a:moveTo>
                  <a:cubicBezTo>
                    <a:pt x="6311" y="1680"/>
                    <a:pt x="6559" y="1305"/>
                    <a:pt x="6559" y="841"/>
                  </a:cubicBezTo>
                  <a:cubicBezTo>
                    <a:pt x="6559" y="376"/>
                    <a:pt x="6311" y="0"/>
                    <a:pt x="6005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0" y="1305"/>
                    <a:pt x="5698" y="1680"/>
                    <a:pt x="6005" y="1680"/>
                  </a:cubicBezTo>
                  <a:close/>
                  <a:moveTo>
                    <a:pt x="8730" y="1680"/>
                  </a:moveTo>
                  <a:cubicBezTo>
                    <a:pt x="9036" y="1680"/>
                    <a:pt x="9284" y="1305"/>
                    <a:pt x="9284" y="841"/>
                  </a:cubicBezTo>
                  <a:cubicBezTo>
                    <a:pt x="9284" y="376"/>
                    <a:pt x="9036" y="0"/>
                    <a:pt x="8730" y="0"/>
                  </a:cubicBezTo>
                  <a:cubicBezTo>
                    <a:pt x="8424" y="0"/>
                    <a:pt x="8176" y="376"/>
                    <a:pt x="8176" y="841"/>
                  </a:cubicBezTo>
                  <a:cubicBezTo>
                    <a:pt x="8176" y="1305"/>
                    <a:pt x="8424" y="1680"/>
                    <a:pt x="8730" y="1680"/>
                  </a:cubicBezTo>
                  <a:close/>
                  <a:moveTo>
                    <a:pt x="11455" y="1680"/>
                  </a:moveTo>
                  <a:cubicBezTo>
                    <a:pt x="11761" y="1680"/>
                    <a:pt x="12008" y="1305"/>
                    <a:pt x="12008" y="841"/>
                  </a:cubicBezTo>
                  <a:cubicBezTo>
                    <a:pt x="12008" y="376"/>
                    <a:pt x="11761" y="0"/>
                    <a:pt x="11455" y="0"/>
                  </a:cubicBezTo>
                  <a:cubicBezTo>
                    <a:pt x="11149" y="0"/>
                    <a:pt x="10900" y="376"/>
                    <a:pt x="10900" y="841"/>
                  </a:cubicBezTo>
                  <a:cubicBezTo>
                    <a:pt x="10900" y="1305"/>
                    <a:pt x="11149" y="1680"/>
                    <a:pt x="11455" y="1680"/>
                  </a:cubicBezTo>
                  <a:close/>
                  <a:moveTo>
                    <a:pt x="14181" y="1680"/>
                  </a:moveTo>
                  <a:cubicBezTo>
                    <a:pt x="14487" y="1680"/>
                    <a:pt x="14734" y="1305"/>
                    <a:pt x="14734" y="841"/>
                  </a:cubicBezTo>
                  <a:cubicBezTo>
                    <a:pt x="14734" y="376"/>
                    <a:pt x="14487" y="0"/>
                    <a:pt x="14181" y="0"/>
                  </a:cubicBezTo>
                  <a:cubicBezTo>
                    <a:pt x="13875" y="0"/>
                    <a:pt x="13626" y="376"/>
                    <a:pt x="13626" y="841"/>
                  </a:cubicBezTo>
                  <a:cubicBezTo>
                    <a:pt x="13626" y="1305"/>
                    <a:pt x="13874" y="1680"/>
                    <a:pt x="14181" y="1680"/>
                  </a:cubicBezTo>
                  <a:close/>
                  <a:moveTo>
                    <a:pt x="16906" y="1680"/>
                  </a:moveTo>
                  <a:cubicBezTo>
                    <a:pt x="17211" y="1680"/>
                    <a:pt x="17459" y="1305"/>
                    <a:pt x="17459" y="841"/>
                  </a:cubicBezTo>
                  <a:cubicBezTo>
                    <a:pt x="17459" y="376"/>
                    <a:pt x="17211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0"/>
                    <a:pt x="16906" y="1680"/>
                  </a:cubicBezTo>
                  <a:close/>
                  <a:moveTo>
                    <a:pt x="19630" y="1680"/>
                  </a:moveTo>
                  <a:cubicBezTo>
                    <a:pt x="19936" y="1680"/>
                    <a:pt x="20184" y="1305"/>
                    <a:pt x="20184" y="841"/>
                  </a:cubicBezTo>
                  <a:cubicBezTo>
                    <a:pt x="20184" y="376"/>
                    <a:pt x="19936" y="0"/>
                    <a:pt x="19630" y="0"/>
                  </a:cubicBezTo>
                  <a:cubicBezTo>
                    <a:pt x="19325" y="0"/>
                    <a:pt x="19076" y="376"/>
                    <a:pt x="19076" y="841"/>
                  </a:cubicBezTo>
                  <a:cubicBezTo>
                    <a:pt x="19076" y="1305"/>
                    <a:pt x="19325" y="1680"/>
                    <a:pt x="19630" y="1680"/>
                  </a:cubicBezTo>
                  <a:close/>
                  <a:moveTo>
                    <a:pt x="22356" y="1680"/>
                  </a:moveTo>
                  <a:cubicBezTo>
                    <a:pt x="22662" y="1680"/>
                    <a:pt x="22910" y="1305"/>
                    <a:pt x="22910" y="841"/>
                  </a:cubicBezTo>
                  <a:cubicBezTo>
                    <a:pt x="22910" y="376"/>
                    <a:pt x="22662" y="0"/>
                    <a:pt x="22356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49" y="1680"/>
                    <a:pt x="22356" y="1680"/>
                  </a:cubicBezTo>
                  <a:close/>
                  <a:moveTo>
                    <a:pt x="25081" y="1680"/>
                  </a:moveTo>
                  <a:cubicBezTo>
                    <a:pt x="25387" y="1680"/>
                    <a:pt x="25635" y="1305"/>
                    <a:pt x="25635" y="841"/>
                  </a:cubicBezTo>
                  <a:cubicBezTo>
                    <a:pt x="25635" y="376"/>
                    <a:pt x="25387" y="0"/>
                    <a:pt x="25081" y="0"/>
                  </a:cubicBezTo>
                  <a:cubicBezTo>
                    <a:pt x="24775" y="0"/>
                    <a:pt x="24527" y="376"/>
                    <a:pt x="24527" y="841"/>
                  </a:cubicBezTo>
                  <a:cubicBezTo>
                    <a:pt x="24527" y="1305"/>
                    <a:pt x="24775" y="1680"/>
                    <a:pt x="25081" y="1680"/>
                  </a:cubicBezTo>
                  <a:close/>
                  <a:moveTo>
                    <a:pt x="27806" y="1680"/>
                  </a:moveTo>
                  <a:cubicBezTo>
                    <a:pt x="28112" y="1680"/>
                    <a:pt x="28359" y="1305"/>
                    <a:pt x="28359" y="841"/>
                  </a:cubicBezTo>
                  <a:cubicBezTo>
                    <a:pt x="28359" y="376"/>
                    <a:pt x="28112" y="0"/>
                    <a:pt x="27806" y="0"/>
                  </a:cubicBezTo>
                  <a:cubicBezTo>
                    <a:pt x="27500" y="0"/>
                    <a:pt x="27251" y="376"/>
                    <a:pt x="27251" y="841"/>
                  </a:cubicBezTo>
                  <a:cubicBezTo>
                    <a:pt x="27251" y="1305"/>
                    <a:pt x="27500" y="1680"/>
                    <a:pt x="27806" y="1680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7" y="376"/>
                    <a:pt x="29977" y="841"/>
                  </a:cubicBezTo>
                  <a:cubicBezTo>
                    <a:pt x="29977" y="1305"/>
                    <a:pt x="30226" y="1680"/>
                    <a:pt x="30532" y="1680"/>
                  </a:cubicBezTo>
                  <a:cubicBezTo>
                    <a:pt x="30838" y="1680"/>
                    <a:pt x="31085" y="1305"/>
                    <a:pt x="31085" y="841"/>
                  </a:cubicBezTo>
                  <a:cubicBezTo>
                    <a:pt x="31085" y="376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4"/>
            <p:cNvSpPr/>
            <p:nvPr/>
          </p:nvSpPr>
          <p:spPr>
            <a:xfrm>
              <a:off x="7328992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8" name="Google Shape;7738;p34"/>
          <p:cNvGrpSpPr/>
          <p:nvPr/>
        </p:nvGrpSpPr>
        <p:grpSpPr>
          <a:xfrm>
            <a:off x="-3803604" y="2479841"/>
            <a:ext cx="4939552" cy="4205254"/>
            <a:chOff x="-4509548" y="540009"/>
            <a:chExt cx="6324563" cy="4205254"/>
          </a:xfrm>
        </p:grpSpPr>
        <p:sp>
          <p:nvSpPr>
            <p:cNvPr id="7739" name="Google Shape;7739;p34"/>
            <p:cNvSpPr/>
            <p:nvPr/>
          </p:nvSpPr>
          <p:spPr>
            <a:xfrm>
              <a:off x="-3628724" y="2597905"/>
              <a:ext cx="4465267" cy="293555"/>
            </a:xfrm>
            <a:custGeom>
              <a:avLst/>
              <a:gdLst/>
              <a:ahLst/>
              <a:cxnLst/>
              <a:rect l="l" t="t" r="r" b="b"/>
              <a:pathLst>
                <a:path w="112242" h="7379" extrusionOk="0">
                  <a:moveTo>
                    <a:pt x="89616" y="2409"/>
                  </a:moveTo>
                  <a:cubicBezTo>
                    <a:pt x="98523" y="3475"/>
                    <a:pt x="101789" y="5458"/>
                    <a:pt x="78368" y="5458"/>
                  </a:cubicBezTo>
                  <a:lnTo>
                    <a:pt x="1" y="5458"/>
                  </a:lnTo>
                  <a:lnTo>
                    <a:pt x="1" y="7379"/>
                  </a:lnTo>
                  <a:lnTo>
                    <a:pt x="84023" y="7379"/>
                  </a:lnTo>
                  <a:cubicBezTo>
                    <a:pt x="112242" y="7379"/>
                    <a:pt x="102275" y="1192"/>
                    <a:pt x="89616" y="1"/>
                  </a:cubicBezTo>
                  <a:lnTo>
                    <a:pt x="89616" y="240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4"/>
            <p:cNvSpPr/>
            <p:nvPr/>
          </p:nvSpPr>
          <p:spPr>
            <a:xfrm>
              <a:off x="1404444" y="2544320"/>
              <a:ext cx="66238" cy="406140"/>
            </a:xfrm>
            <a:custGeom>
              <a:avLst/>
              <a:gdLst/>
              <a:ahLst/>
              <a:cxnLst/>
              <a:rect l="l" t="t" r="r" b="b"/>
              <a:pathLst>
                <a:path w="1665" h="10209" extrusionOk="0">
                  <a:moveTo>
                    <a:pt x="1665" y="10208"/>
                  </a:moveTo>
                  <a:lnTo>
                    <a:pt x="0" y="10208"/>
                  </a:lnTo>
                  <a:lnTo>
                    <a:pt x="83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4"/>
            <p:cNvSpPr/>
            <p:nvPr/>
          </p:nvSpPr>
          <p:spPr>
            <a:xfrm>
              <a:off x="1060142" y="2858985"/>
              <a:ext cx="754873" cy="754833"/>
            </a:xfrm>
            <a:custGeom>
              <a:avLst/>
              <a:gdLst/>
              <a:ahLst/>
              <a:cxnLst/>
              <a:rect l="l" t="t" r="r" b="b"/>
              <a:pathLst>
                <a:path w="18975" h="18974" extrusionOk="0">
                  <a:moveTo>
                    <a:pt x="18974" y="9488"/>
                  </a:moveTo>
                  <a:cubicBezTo>
                    <a:pt x="18974" y="12004"/>
                    <a:pt x="17975" y="14417"/>
                    <a:pt x="16195" y="16196"/>
                  </a:cubicBezTo>
                  <a:cubicBezTo>
                    <a:pt x="14416" y="17975"/>
                    <a:pt x="12003" y="18974"/>
                    <a:pt x="9487" y="18974"/>
                  </a:cubicBezTo>
                  <a:cubicBezTo>
                    <a:pt x="6972" y="18974"/>
                    <a:pt x="4559" y="17975"/>
                    <a:pt x="2779" y="16196"/>
                  </a:cubicBezTo>
                  <a:cubicBezTo>
                    <a:pt x="1000" y="14417"/>
                    <a:pt x="0" y="12004"/>
                    <a:pt x="0" y="9488"/>
                  </a:cubicBezTo>
                  <a:cubicBezTo>
                    <a:pt x="0" y="6972"/>
                    <a:pt x="1000" y="4559"/>
                    <a:pt x="2779" y="2780"/>
                  </a:cubicBezTo>
                  <a:cubicBezTo>
                    <a:pt x="4559" y="1001"/>
                    <a:pt x="6972" y="1"/>
                    <a:pt x="9487" y="1"/>
                  </a:cubicBezTo>
                  <a:cubicBezTo>
                    <a:pt x="12003" y="1"/>
                    <a:pt x="14416" y="1001"/>
                    <a:pt x="16195" y="2780"/>
                  </a:cubicBezTo>
                  <a:cubicBezTo>
                    <a:pt x="17975" y="4559"/>
                    <a:pt x="18974" y="6972"/>
                    <a:pt x="18974" y="9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4"/>
            <p:cNvSpPr/>
            <p:nvPr/>
          </p:nvSpPr>
          <p:spPr>
            <a:xfrm>
              <a:off x="1060182" y="3181050"/>
              <a:ext cx="754833" cy="110794"/>
            </a:xfrm>
            <a:custGeom>
              <a:avLst/>
              <a:gdLst/>
              <a:ahLst/>
              <a:cxnLst/>
              <a:rect l="l" t="t" r="r" b="b"/>
              <a:pathLst>
                <a:path w="18974" h="2785" extrusionOk="0">
                  <a:moveTo>
                    <a:pt x="0" y="1392"/>
                  </a:moveTo>
                  <a:cubicBezTo>
                    <a:pt x="0" y="1865"/>
                    <a:pt x="37" y="2329"/>
                    <a:pt x="102" y="2784"/>
                  </a:cubicBezTo>
                  <a:lnTo>
                    <a:pt x="18870" y="2784"/>
                  </a:lnTo>
                  <a:cubicBezTo>
                    <a:pt x="18937" y="2329"/>
                    <a:pt x="18973" y="1864"/>
                    <a:pt x="18973" y="1392"/>
                  </a:cubicBezTo>
                  <a:cubicBezTo>
                    <a:pt x="18973" y="919"/>
                    <a:pt x="18938" y="454"/>
                    <a:pt x="18870" y="1"/>
                  </a:cubicBezTo>
                  <a:lnTo>
                    <a:pt x="102" y="1"/>
                  </a:lnTo>
                  <a:cubicBezTo>
                    <a:pt x="37" y="454"/>
                    <a:pt x="0" y="919"/>
                    <a:pt x="0" y="139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4"/>
            <p:cNvSpPr/>
            <p:nvPr/>
          </p:nvSpPr>
          <p:spPr>
            <a:xfrm>
              <a:off x="1384673" y="2492804"/>
              <a:ext cx="105821" cy="105821"/>
            </a:xfrm>
            <a:custGeom>
              <a:avLst/>
              <a:gdLst/>
              <a:ahLst/>
              <a:cxnLst/>
              <a:rect l="l" t="t" r="r" b="b"/>
              <a:pathLst>
                <a:path w="2660" h="2660" extrusionOk="0">
                  <a:moveTo>
                    <a:pt x="2659" y="1331"/>
                  </a:moveTo>
                  <a:cubicBezTo>
                    <a:pt x="2659" y="2065"/>
                    <a:pt x="2063" y="2659"/>
                    <a:pt x="1329" y="2659"/>
                  </a:cubicBezTo>
                  <a:cubicBezTo>
                    <a:pt x="595" y="2659"/>
                    <a:pt x="1" y="2063"/>
                    <a:pt x="1" y="1331"/>
                  </a:cubicBezTo>
                  <a:cubicBezTo>
                    <a:pt x="1" y="595"/>
                    <a:pt x="596" y="1"/>
                    <a:pt x="1329" y="1"/>
                  </a:cubicBezTo>
                  <a:cubicBezTo>
                    <a:pt x="2064" y="1"/>
                    <a:pt x="2659" y="597"/>
                    <a:pt x="2659" y="13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4"/>
            <p:cNvSpPr/>
            <p:nvPr/>
          </p:nvSpPr>
          <p:spPr>
            <a:xfrm>
              <a:off x="520478" y="3475308"/>
              <a:ext cx="655775" cy="1205887"/>
            </a:xfrm>
            <a:custGeom>
              <a:avLst/>
              <a:gdLst/>
              <a:ahLst/>
              <a:cxnLst/>
              <a:rect l="l" t="t" r="r" b="b"/>
              <a:pathLst>
                <a:path w="16484" h="30312" extrusionOk="0">
                  <a:moveTo>
                    <a:pt x="16484" y="15118"/>
                  </a:moveTo>
                  <a:cubicBezTo>
                    <a:pt x="16484" y="10755"/>
                    <a:pt x="13094" y="7186"/>
                    <a:pt x="8804" y="6897"/>
                  </a:cubicBezTo>
                  <a:lnTo>
                    <a:pt x="8242" y="1"/>
                  </a:lnTo>
                  <a:lnTo>
                    <a:pt x="7680" y="6897"/>
                  </a:lnTo>
                  <a:cubicBezTo>
                    <a:pt x="3392" y="7186"/>
                    <a:pt x="1" y="10756"/>
                    <a:pt x="1" y="15118"/>
                  </a:cubicBezTo>
                  <a:cubicBezTo>
                    <a:pt x="1" y="19478"/>
                    <a:pt x="3387" y="23046"/>
                    <a:pt x="7674" y="23339"/>
                  </a:cubicBezTo>
                  <a:lnTo>
                    <a:pt x="8242" y="30312"/>
                  </a:lnTo>
                  <a:lnTo>
                    <a:pt x="8810" y="23339"/>
                  </a:lnTo>
                  <a:cubicBezTo>
                    <a:pt x="13097" y="23046"/>
                    <a:pt x="16484" y="19478"/>
                    <a:pt x="16484" y="1511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4"/>
            <p:cNvSpPr/>
            <p:nvPr/>
          </p:nvSpPr>
          <p:spPr>
            <a:xfrm>
              <a:off x="520438" y="4028578"/>
              <a:ext cx="655854" cy="96274"/>
            </a:xfrm>
            <a:custGeom>
              <a:avLst/>
              <a:gdLst/>
              <a:ahLst/>
              <a:cxnLst/>
              <a:rect l="l" t="t" r="r" b="b"/>
              <a:pathLst>
                <a:path w="16486" h="2420" extrusionOk="0">
                  <a:moveTo>
                    <a:pt x="1" y="1210"/>
                  </a:moveTo>
                  <a:cubicBezTo>
                    <a:pt x="1" y="1621"/>
                    <a:pt x="32" y="2024"/>
                    <a:pt x="90" y="2420"/>
                  </a:cubicBezTo>
                  <a:lnTo>
                    <a:pt x="16396" y="2420"/>
                  </a:lnTo>
                  <a:cubicBezTo>
                    <a:pt x="16455" y="2024"/>
                    <a:pt x="16486" y="1621"/>
                    <a:pt x="16486" y="1210"/>
                  </a:cubicBezTo>
                  <a:cubicBezTo>
                    <a:pt x="16486" y="799"/>
                    <a:pt x="16455" y="396"/>
                    <a:pt x="16396" y="1"/>
                  </a:cubicBezTo>
                  <a:lnTo>
                    <a:pt x="90" y="1"/>
                  </a:lnTo>
                  <a:cubicBezTo>
                    <a:pt x="32" y="394"/>
                    <a:pt x="1" y="799"/>
                    <a:pt x="1" y="121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4"/>
            <p:cNvSpPr/>
            <p:nvPr/>
          </p:nvSpPr>
          <p:spPr>
            <a:xfrm>
              <a:off x="-4509548" y="3210169"/>
              <a:ext cx="5852046" cy="293595"/>
            </a:xfrm>
            <a:custGeom>
              <a:avLst/>
              <a:gdLst/>
              <a:ahLst/>
              <a:cxnLst/>
              <a:rect l="l" t="t" r="r" b="b"/>
              <a:pathLst>
                <a:path w="147101" h="7380" extrusionOk="0">
                  <a:moveTo>
                    <a:pt x="21440" y="2278"/>
                  </a:moveTo>
                  <a:cubicBezTo>
                    <a:pt x="12816" y="3343"/>
                    <a:pt x="10121" y="5458"/>
                    <a:pt x="32802" y="5458"/>
                  </a:cubicBezTo>
                  <a:lnTo>
                    <a:pt x="147100" y="5458"/>
                  </a:lnTo>
                  <a:lnTo>
                    <a:pt x="147100" y="7379"/>
                  </a:lnTo>
                  <a:lnTo>
                    <a:pt x="27326" y="7379"/>
                  </a:lnTo>
                  <a:cubicBezTo>
                    <a:pt x="1" y="7379"/>
                    <a:pt x="9698" y="1192"/>
                    <a:pt x="2195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4"/>
            <p:cNvSpPr/>
            <p:nvPr/>
          </p:nvSpPr>
          <p:spPr>
            <a:xfrm>
              <a:off x="-1564" y="2526896"/>
              <a:ext cx="32900" cy="624506"/>
            </a:xfrm>
            <a:custGeom>
              <a:avLst/>
              <a:gdLst/>
              <a:ahLst/>
              <a:cxnLst/>
              <a:rect l="l" t="t" r="r" b="b"/>
              <a:pathLst>
                <a:path w="827" h="15698" extrusionOk="0">
                  <a:moveTo>
                    <a:pt x="826" y="15698"/>
                  </a:moveTo>
                  <a:lnTo>
                    <a:pt x="0" y="15698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4"/>
            <p:cNvSpPr/>
            <p:nvPr/>
          </p:nvSpPr>
          <p:spPr>
            <a:xfrm>
              <a:off x="-330033" y="3065606"/>
              <a:ext cx="689948" cy="1679657"/>
            </a:xfrm>
            <a:custGeom>
              <a:avLst/>
              <a:gdLst/>
              <a:ahLst/>
              <a:cxnLst/>
              <a:rect l="l" t="t" r="r" b="b"/>
              <a:pathLst>
                <a:path w="17343" h="42221" extrusionOk="0">
                  <a:moveTo>
                    <a:pt x="14862" y="10541"/>
                  </a:moveTo>
                  <a:lnTo>
                    <a:pt x="14862" y="1"/>
                  </a:lnTo>
                  <a:lnTo>
                    <a:pt x="2480" y="1"/>
                  </a:lnTo>
                  <a:lnTo>
                    <a:pt x="2480" y="10541"/>
                  </a:lnTo>
                  <a:lnTo>
                    <a:pt x="0" y="10541"/>
                  </a:lnTo>
                  <a:lnTo>
                    <a:pt x="0" y="42220"/>
                  </a:lnTo>
                  <a:lnTo>
                    <a:pt x="17343" y="42220"/>
                  </a:lnTo>
                  <a:lnTo>
                    <a:pt x="17343" y="1054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4"/>
            <p:cNvSpPr/>
            <p:nvPr/>
          </p:nvSpPr>
          <p:spPr>
            <a:xfrm>
              <a:off x="-101572" y="2680012"/>
              <a:ext cx="233006" cy="232966"/>
            </a:xfrm>
            <a:custGeom>
              <a:avLst/>
              <a:gdLst/>
              <a:ahLst/>
              <a:cxnLst/>
              <a:rect l="l" t="t" r="r" b="b"/>
              <a:pathLst>
                <a:path w="5857" h="5856" extrusionOk="0">
                  <a:moveTo>
                    <a:pt x="5856" y="2928"/>
                  </a:moveTo>
                  <a:cubicBezTo>
                    <a:pt x="5856" y="4545"/>
                    <a:pt x="4545" y="5856"/>
                    <a:pt x="2928" y="5856"/>
                  </a:cubicBezTo>
                  <a:cubicBezTo>
                    <a:pt x="1312" y="5856"/>
                    <a:pt x="1" y="4545"/>
                    <a:pt x="1" y="2928"/>
                  </a:cubicBezTo>
                  <a:cubicBezTo>
                    <a:pt x="1" y="1312"/>
                    <a:pt x="1312" y="1"/>
                    <a:pt x="2928" y="1"/>
                  </a:cubicBezTo>
                  <a:cubicBezTo>
                    <a:pt x="4545" y="1"/>
                    <a:pt x="5856" y="1312"/>
                    <a:pt x="5856" y="29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4"/>
            <p:cNvSpPr/>
            <p:nvPr/>
          </p:nvSpPr>
          <p:spPr>
            <a:xfrm>
              <a:off x="-290371" y="3173810"/>
              <a:ext cx="610542" cy="997307"/>
            </a:xfrm>
            <a:custGeom>
              <a:avLst/>
              <a:gdLst/>
              <a:ahLst/>
              <a:cxnLst/>
              <a:rect l="l" t="t" r="r" b="b"/>
              <a:pathLst>
                <a:path w="15347" h="25069" extrusionOk="0">
                  <a:moveTo>
                    <a:pt x="12465" y="732"/>
                  </a:moveTo>
                  <a:lnTo>
                    <a:pt x="2883" y="732"/>
                  </a:lnTo>
                  <a:lnTo>
                    <a:pt x="2883" y="1"/>
                  </a:lnTo>
                  <a:lnTo>
                    <a:pt x="12465" y="1"/>
                  </a:lnTo>
                  <a:close/>
                  <a:moveTo>
                    <a:pt x="12465" y="1587"/>
                  </a:moveTo>
                  <a:lnTo>
                    <a:pt x="2883" y="1587"/>
                  </a:lnTo>
                  <a:lnTo>
                    <a:pt x="2883" y="2319"/>
                  </a:lnTo>
                  <a:lnTo>
                    <a:pt x="12465" y="2319"/>
                  </a:lnTo>
                  <a:close/>
                  <a:moveTo>
                    <a:pt x="12465" y="3175"/>
                  </a:moveTo>
                  <a:lnTo>
                    <a:pt x="2883" y="3175"/>
                  </a:lnTo>
                  <a:lnTo>
                    <a:pt x="2883" y="3907"/>
                  </a:lnTo>
                  <a:lnTo>
                    <a:pt x="12465" y="3907"/>
                  </a:lnTo>
                  <a:close/>
                  <a:moveTo>
                    <a:pt x="12465" y="4763"/>
                  </a:moveTo>
                  <a:lnTo>
                    <a:pt x="2883" y="4763"/>
                  </a:lnTo>
                  <a:lnTo>
                    <a:pt x="2883" y="5495"/>
                  </a:lnTo>
                  <a:lnTo>
                    <a:pt x="12465" y="5495"/>
                  </a:lnTo>
                  <a:close/>
                  <a:moveTo>
                    <a:pt x="12465" y="6351"/>
                  </a:moveTo>
                  <a:lnTo>
                    <a:pt x="2883" y="6351"/>
                  </a:lnTo>
                  <a:lnTo>
                    <a:pt x="2883" y="7083"/>
                  </a:lnTo>
                  <a:lnTo>
                    <a:pt x="12465" y="7083"/>
                  </a:lnTo>
                  <a:close/>
                  <a:moveTo>
                    <a:pt x="12465" y="7939"/>
                  </a:moveTo>
                  <a:lnTo>
                    <a:pt x="2883" y="7939"/>
                  </a:lnTo>
                  <a:lnTo>
                    <a:pt x="2883" y="8671"/>
                  </a:lnTo>
                  <a:lnTo>
                    <a:pt x="12465" y="8671"/>
                  </a:lnTo>
                  <a:close/>
                  <a:moveTo>
                    <a:pt x="700" y="11771"/>
                  </a:moveTo>
                  <a:lnTo>
                    <a:pt x="1" y="11771"/>
                  </a:lnTo>
                  <a:lnTo>
                    <a:pt x="1" y="11037"/>
                  </a:lnTo>
                  <a:lnTo>
                    <a:pt x="700" y="11037"/>
                  </a:lnTo>
                  <a:close/>
                  <a:moveTo>
                    <a:pt x="5887" y="11037"/>
                  </a:moveTo>
                  <a:lnTo>
                    <a:pt x="1103" y="11037"/>
                  </a:lnTo>
                  <a:lnTo>
                    <a:pt x="1103" y="11770"/>
                  </a:lnTo>
                  <a:lnTo>
                    <a:pt x="5887" y="11770"/>
                  </a:lnTo>
                  <a:close/>
                  <a:moveTo>
                    <a:pt x="7145" y="11037"/>
                  </a:moveTo>
                  <a:lnTo>
                    <a:pt x="6265" y="11037"/>
                  </a:lnTo>
                  <a:lnTo>
                    <a:pt x="6265" y="11770"/>
                  </a:lnTo>
                  <a:lnTo>
                    <a:pt x="7145" y="11770"/>
                  </a:lnTo>
                  <a:close/>
                  <a:moveTo>
                    <a:pt x="8185" y="11037"/>
                  </a:moveTo>
                  <a:lnTo>
                    <a:pt x="7486" y="11037"/>
                  </a:lnTo>
                  <a:lnTo>
                    <a:pt x="7486" y="11770"/>
                  </a:lnTo>
                  <a:lnTo>
                    <a:pt x="8185" y="11770"/>
                  </a:lnTo>
                  <a:close/>
                  <a:moveTo>
                    <a:pt x="9147" y="11037"/>
                  </a:moveTo>
                  <a:lnTo>
                    <a:pt x="8446" y="11037"/>
                  </a:lnTo>
                  <a:lnTo>
                    <a:pt x="8446" y="11770"/>
                  </a:lnTo>
                  <a:lnTo>
                    <a:pt x="9147" y="11770"/>
                  </a:lnTo>
                  <a:close/>
                  <a:moveTo>
                    <a:pt x="15347" y="11037"/>
                  </a:moveTo>
                  <a:lnTo>
                    <a:pt x="9407" y="11037"/>
                  </a:lnTo>
                  <a:lnTo>
                    <a:pt x="9407" y="11770"/>
                  </a:lnTo>
                  <a:lnTo>
                    <a:pt x="15347" y="11770"/>
                  </a:lnTo>
                  <a:close/>
                  <a:moveTo>
                    <a:pt x="14647" y="13674"/>
                  </a:moveTo>
                  <a:lnTo>
                    <a:pt x="15347" y="13674"/>
                  </a:lnTo>
                  <a:lnTo>
                    <a:pt x="15347" y="14406"/>
                  </a:lnTo>
                  <a:lnTo>
                    <a:pt x="14647" y="14406"/>
                  </a:lnTo>
                  <a:close/>
                  <a:moveTo>
                    <a:pt x="9461" y="14406"/>
                  </a:moveTo>
                  <a:lnTo>
                    <a:pt x="14246" y="14406"/>
                  </a:lnTo>
                  <a:lnTo>
                    <a:pt x="14246" y="13674"/>
                  </a:lnTo>
                  <a:lnTo>
                    <a:pt x="9461" y="13674"/>
                  </a:lnTo>
                  <a:close/>
                  <a:moveTo>
                    <a:pt x="8202" y="14406"/>
                  </a:moveTo>
                  <a:lnTo>
                    <a:pt x="9083" y="14406"/>
                  </a:lnTo>
                  <a:lnTo>
                    <a:pt x="9083" y="13674"/>
                  </a:lnTo>
                  <a:lnTo>
                    <a:pt x="8202" y="13674"/>
                  </a:lnTo>
                  <a:close/>
                  <a:moveTo>
                    <a:pt x="7161" y="14406"/>
                  </a:moveTo>
                  <a:lnTo>
                    <a:pt x="7862" y="14406"/>
                  </a:lnTo>
                  <a:lnTo>
                    <a:pt x="7862" y="13674"/>
                  </a:lnTo>
                  <a:lnTo>
                    <a:pt x="7161" y="13674"/>
                  </a:lnTo>
                  <a:close/>
                  <a:moveTo>
                    <a:pt x="6202" y="14406"/>
                  </a:moveTo>
                  <a:lnTo>
                    <a:pt x="6901" y="14406"/>
                  </a:lnTo>
                  <a:lnTo>
                    <a:pt x="6901" y="13674"/>
                  </a:lnTo>
                  <a:lnTo>
                    <a:pt x="6202" y="13674"/>
                  </a:lnTo>
                  <a:close/>
                  <a:moveTo>
                    <a:pt x="2" y="14406"/>
                  </a:moveTo>
                  <a:lnTo>
                    <a:pt x="5942" y="14406"/>
                  </a:lnTo>
                  <a:lnTo>
                    <a:pt x="5942" y="13674"/>
                  </a:lnTo>
                  <a:lnTo>
                    <a:pt x="2" y="13674"/>
                  </a:lnTo>
                  <a:close/>
                  <a:moveTo>
                    <a:pt x="14647" y="15065"/>
                  </a:moveTo>
                  <a:lnTo>
                    <a:pt x="15347" y="15065"/>
                  </a:lnTo>
                  <a:lnTo>
                    <a:pt x="15347" y="15797"/>
                  </a:lnTo>
                  <a:lnTo>
                    <a:pt x="14647" y="15797"/>
                  </a:lnTo>
                  <a:close/>
                  <a:moveTo>
                    <a:pt x="9461" y="15798"/>
                  </a:moveTo>
                  <a:lnTo>
                    <a:pt x="14246" y="15798"/>
                  </a:lnTo>
                  <a:lnTo>
                    <a:pt x="14246" y="15067"/>
                  </a:lnTo>
                  <a:lnTo>
                    <a:pt x="9461" y="15067"/>
                  </a:lnTo>
                  <a:close/>
                  <a:moveTo>
                    <a:pt x="8202" y="15798"/>
                  </a:moveTo>
                  <a:lnTo>
                    <a:pt x="9083" y="15798"/>
                  </a:lnTo>
                  <a:lnTo>
                    <a:pt x="9083" y="15067"/>
                  </a:lnTo>
                  <a:lnTo>
                    <a:pt x="8202" y="15067"/>
                  </a:lnTo>
                  <a:close/>
                  <a:moveTo>
                    <a:pt x="7161" y="15798"/>
                  </a:moveTo>
                  <a:lnTo>
                    <a:pt x="7862" y="15798"/>
                  </a:lnTo>
                  <a:lnTo>
                    <a:pt x="7862" y="15067"/>
                  </a:lnTo>
                  <a:lnTo>
                    <a:pt x="7161" y="15067"/>
                  </a:lnTo>
                  <a:close/>
                  <a:moveTo>
                    <a:pt x="6202" y="15798"/>
                  </a:moveTo>
                  <a:lnTo>
                    <a:pt x="6901" y="15798"/>
                  </a:lnTo>
                  <a:lnTo>
                    <a:pt x="6901" y="15067"/>
                  </a:lnTo>
                  <a:lnTo>
                    <a:pt x="6202" y="15067"/>
                  </a:lnTo>
                  <a:close/>
                  <a:moveTo>
                    <a:pt x="2" y="15798"/>
                  </a:moveTo>
                  <a:lnTo>
                    <a:pt x="5942" y="15798"/>
                  </a:lnTo>
                  <a:lnTo>
                    <a:pt x="5942" y="15067"/>
                  </a:lnTo>
                  <a:lnTo>
                    <a:pt x="2" y="15067"/>
                  </a:lnTo>
                  <a:close/>
                  <a:moveTo>
                    <a:pt x="14647" y="16280"/>
                  </a:moveTo>
                  <a:lnTo>
                    <a:pt x="15347" y="16280"/>
                  </a:lnTo>
                  <a:lnTo>
                    <a:pt x="15347" y="17012"/>
                  </a:lnTo>
                  <a:lnTo>
                    <a:pt x="14647" y="17012"/>
                  </a:lnTo>
                  <a:close/>
                  <a:moveTo>
                    <a:pt x="9461" y="17012"/>
                  </a:moveTo>
                  <a:lnTo>
                    <a:pt x="14246" y="17012"/>
                  </a:lnTo>
                  <a:lnTo>
                    <a:pt x="14246" y="16280"/>
                  </a:lnTo>
                  <a:lnTo>
                    <a:pt x="9461" y="16280"/>
                  </a:lnTo>
                  <a:close/>
                  <a:moveTo>
                    <a:pt x="8202" y="17012"/>
                  </a:moveTo>
                  <a:lnTo>
                    <a:pt x="9083" y="17012"/>
                  </a:lnTo>
                  <a:lnTo>
                    <a:pt x="9083" y="16280"/>
                  </a:lnTo>
                  <a:lnTo>
                    <a:pt x="8202" y="16280"/>
                  </a:lnTo>
                  <a:close/>
                  <a:moveTo>
                    <a:pt x="5178" y="17012"/>
                  </a:moveTo>
                  <a:lnTo>
                    <a:pt x="5877" y="17012"/>
                  </a:lnTo>
                  <a:lnTo>
                    <a:pt x="5877" y="16280"/>
                  </a:lnTo>
                  <a:lnTo>
                    <a:pt x="5178" y="16280"/>
                  </a:lnTo>
                  <a:close/>
                  <a:moveTo>
                    <a:pt x="4217" y="17012"/>
                  </a:moveTo>
                  <a:lnTo>
                    <a:pt x="4917" y="17012"/>
                  </a:lnTo>
                  <a:lnTo>
                    <a:pt x="4917" y="16280"/>
                  </a:lnTo>
                  <a:lnTo>
                    <a:pt x="4217" y="16280"/>
                  </a:lnTo>
                  <a:close/>
                  <a:moveTo>
                    <a:pt x="2" y="17012"/>
                  </a:moveTo>
                  <a:lnTo>
                    <a:pt x="3146" y="17012"/>
                  </a:lnTo>
                  <a:lnTo>
                    <a:pt x="3146" y="16280"/>
                  </a:lnTo>
                  <a:lnTo>
                    <a:pt x="2" y="16280"/>
                  </a:lnTo>
                  <a:close/>
                  <a:moveTo>
                    <a:pt x="9147" y="10341"/>
                  </a:moveTo>
                  <a:lnTo>
                    <a:pt x="2" y="10341"/>
                  </a:lnTo>
                  <a:lnTo>
                    <a:pt x="2" y="9610"/>
                  </a:lnTo>
                  <a:lnTo>
                    <a:pt x="9147" y="9610"/>
                  </a:lnTo>
                  <a:close/>
                  <a:moveTo>
                    <a:pt x="10391" y="9610"/>
                  </a:moveTo>
                  <a:lnTo>
                    <a:pt x="9692" y="9610"/>
                  </a:lnTo>
                  <a:lnTo>
                    <a:pt x="9692" y="10341"/>
                  </a:lnTo>
                  <a:lnTo>
                    <a:pt x="10391" y="10341"/>
                  </a:lnTo>
                  <a:close/>
                  <a:moveTo>
                    <a:pt x="11477" y="9610"/>
                  </a:moveTo>
                  <a:lnTo>
                    <a:pt x="10777" y="9610"/>
                  </a:lnTo>
                  <a:lnTo>
                    <a:pt x="10777" y="10341"/>
                  </a:lnTo>
                  <a:lnTo>
                    <a:pt x="11477" y="10341"/>
                  </a:lnTo>
                  <a:close/>
                  <a:moveTo>
                    <a:pt x="12561" y="9610"/>
                  </a:moveTo>
                  <a:lnTo>
                    <a:pt x="11862" y="9610"/>
                  </a:lnTo>
                  <a:lnTo>
                    <a:pt x="11862" y="10341"/>
                  </a:lnTo>
                  <a:lnTo>
                    <a:pt x="12561" y="10341"/>
                  </a:lnTo>
                  <a:close/>
                  <a:moveTo>
                    <a:pt x="3418" y="12403"/>
                  </a:moveTo>
                  <a:lnTo>
                    <a:pt x="12561" y="12403"/>
                  </a:lnTo>
                  <a:lnTo>
                    <a:pt x="12561" y="13135"/>
                  </a:lnTo>
                  <a:lnTo>
                    <a:pt x="3418" y="13135"/>
                  </a:lnTo>
                  <a:close/>
                  <a:moveTo>
                    <a:pt x="2171" y="13135"/>
                  </a:moveTo>
                  <a:lnTo>
                    <a:pt x="2872" y="13135"/>
                  </a:lnTo>
                  <a:lnTo>
                    <a:pt x="2872" y="12403"/>
                  </a:lnTo>
                  <a:lnTo>
                    <a:pt x="2171" y="12403"/>
                  </a:lnTo>
                  <a:close/>
                  <a:moveTo>
                    <a:pt x="1086" y="13135"/>
                  </a:moveTo>
                  <a:lnTo>
                    <a:pt x="1786" y="13135"/>
                  </a:lnTo>
                  <a:lnTo>
                    <a:pt x="1786" y="12403"/>
                  </a:lnTo>
                  <a:lnTo>
                    <a:pt x="1086" y="12403"/>
                  </a:lnTo>
                  <a:close/>
                  <a:moveTo>
                    <a:pt x="2" y="13135"/>
                  </a:moveTo>
                  <a:lnTo>
                    <a:pt x="701" y="13135"/>
                  </a:lnTo>
                  <a:lnTo>
                    <a:pt x="701" y="12403"/>
                  </a:lnTo>
                  <a:lnTo>
                    <a:pt x="2" y="12403"/>
                  </a:lnTo>
                  <a:close/>
                  <a:moveTo>
                    <a:pt x="14647" y="19094"/>
                  </a:moveTo>
                  <a:lnTo>
                    <a:pt x="15347" y="19094"/>
                  </a:lnTo>
                  <a:lnTo>
                    <a:pt x="15347" y="19826"/>
                  </a:lnTo>
                  <a:lnTo>
                    <a:pt x="14647" y="19826"/>
                  </a:lnTo>
                  <a:close/>
                  <a:moveTo>
                    <a:pt x="9461" y="19826"/>
                  </a:moveTo>
                  <a:lnTo>
                    <a:pt x="14246" y="19826"/>
                  </a:lnTo>
                  <a:lnTo>
                    <a:pt x="14246" y="19094"/>
                  </a:lnTo>
                  <a:lnTo>
                    <a:pt x="9461" y="19094"/>
                  </a:lnTo>
                  <a:close/>
                  <a:moveTo>
                    <a:pt x="8202" y="19826"/>
                  </a:moveTo>
                  <a:lnTo>
                    <a:pt x="9083" y="19826"/>
                  </a:lnTo>
                  <a:lnTo>
                    <a:pt x="9083" y="19094"/>
                  </a:lnTo>
                  <a:lnTo>
                    <a:pt x="8202" y="19094"/>
                  </a:lnTo>
                  <a:close/>
                  <a:moveTo>
                    <a:pt x="7161" y="19826"/>
                  </a:moveTo>
                  <a:lnTo>
                    <a:pt x="7862" y="19826"/>
                  </a:lnTo>
                  <a:lnTo>
                    <a:pt x="7862" y="19094"/>
                  </a:lnTo>
                  <a:lnTo>
                    <a:pt x="7161" y="19094"/>
                  </a:lnTo>
                  <a:close/>
                  <a:moveTo>
                    <a:pt x="6202" y="19826"/>
                  </a:moveTo>
                  <a:lnTo>
                    <a:pt x="6901" y="19826"/>
                  </a:lnTo>
                  <a:lnTo>
                    <a:pt x="6901" y="19094"/>
                  </a:lnTo>
                  <a:lnTo>
                    <a:pt x="6202" y="19094"/>
                  </a:lnTo>
                  <a:close/>
                  <a:moveTo>
                    <a:pt x="2" y="19826"/>
                  </a:moveTo>
                  <a:lnTo>
                    <a:pt x="5942" y="19826"/>
                  </a:lnTo>
                  <a:lnTo>
                    <a:pt x="5942" y="19094"/>
                  </a:lnTo>
                  <a:lnTo>
                    <a:pt x="2" y="19094"/>
                  </a:lnTo>
                  <a:close/>
                  <a:moveTo>
                    <a:pt x="700" y="22462"/>
                  </a:moveTo>
                  <a:lnTo>
                    <a:pt x="1" y="22462"/>
                  </a:lnTo>
                  <a:lnTo>
                    <a:pt x="1" y="21731"/>
                  </a:lnTo>
                  <a:lnTo>
                    <a:pt x="700" y="21731"/>
                  </a:lnTo>
                  <a:close/>
                  <a:moveTo>
                    <a:pt x="5887" y="21729"/>
                  </a:moveTo>
                  <a:lnTo>
                    <a:pt x="1103" y="21729"/>
                  </a:lnTo>
                  <a:lnTo>
                    <a:pt x="1103" y="22461"/>
                  </a:lnTo>
                  <a:lnTo>
                    <a:pt x="5887" y="22461"/>
                  </a:lnTo>
                  <a:close/>
                  <a:moveTo>
                    <a:pt x="7145" y="21729"/>
                  </a:moveTo>
                  <a:lnTo>
                    <a:pt x="6265" y="21729"/>
                  </a:lnTo>
                  <a:lnTo>
                    <a:pt x="6265" y="22461"/>
                  </a:lnTo>
                  <a:lnTo>
                    <a:pt x="7145" y="22461"/>
                  </a:lnTo>
                  <a:close/>
                  <a:moveTo>
                    <a:pt x="8185" y="21729"/>
                  </a:moveTo>
                  <a:lnTo>
                    <a:pt x="7486" y="21729"/>
                  </a:lnTo>
                  <a:lnTo>
                    <a:pt x="7486" y="22461"/>
                  </a:lnTo>
                  <a:lnTo>
                    <a:pt x="8185" y="22461"/>
                  </a:lnTo>
                  <a:close/>
                  <a:moveTo>
                    <a:pt x="9147" y="21729"/>
                  </a:moveTo>
                  <a:lnTo>
                    <a:pt x="8446" y="21729"/>
                  </a:lnTo>
                  <a:lnTo>
                    <a:pt x="8446" y="22461"/>
                  </a:lnTo>
                  <a:lnTo>
                    <a:pt x="9147" y="22461"/>
                  </a:lnTo>
                  <a:close/>
                  <a:moveTo>
                    <a:pt x="15347" y="21729"/>
                  </a:moveTo>
                  <a:lnTo>
                    <a:pt x="9407" y="21729"/>
                  </a:lnTo>
                  <a:lnTo>
                    <a:pt x="9407" y="22461"/>
                  </a:lnTo>
                  <a:lnTo>
                    <a:pt x="15347" y="22461"/>
                  </a:lnTo>
                  <a:close/>
                  <a:moveTo>
                    <a:pt x="700" y="23855"/>
                  </a:moveTo>
                  <a:lnTo>
                    <a:pt x="1" y="23855"/>
                  </a:lnTo>
                  <a:lnTo>
                    <a:pt x="1" y="23122"/>
                  </a:lnTo>
                  <a:lnTo>
                    <a:pt x="700" y="23122"/>
                  </a:lnTo>
                  <a:close/>
                  <a:moveTo>
                    <a:pt x="5887" y="23122"/>
                  </a:moveTo>
                  <a:lnTo>
                    <a:pt x="1103" y="23122"/>
                  </a:lnTo>
                  <a:lnTo>
                    <a:pt x="1103" y="23855"/>
                  </a:lnTo>
                  <a:lnTo>
                    <a:pt x="5887" y="23855"/>
                  </a:lnTo>
                  <a:close/>
                  <a:moveTo>
                    <a:pt x="7145" y="23122"/>
                  </a:moveTo>
                  <a:lnTo>
                    <a:pt x="6265" y="23122"/>
                  </a:lnTo>
                  <a:lnTo>
                    <a:pt x="6265" y="23855"/>
                  </a:lnTo>
                  <a:lnTo>
                    <a:pt x="7145" y="23855"/>
                  </a:lnTo>
                  <a:close/>
                  <a:moveTo>
                    <a:pt x="8185" y="23122"/>
                  </a:moveTo>
                  <a:lnTo>
                    <a:pt x="7486" y="23122"/>
                  </a:lnTo>
                  <a:lnTo>
                    <a:pt x="7486" y="23855"/>
                  </a:lnTo>
                  <a:lnTo>
                    <a:pt x="8185" y="23855"/>
                  </a:lnTo>
                  <a:close/>
                  <a:moveTo>
                    <a:pt x="9147" y="23122"/>
                  </a:moveTo>
                  <a:lnTo>
                    <a:pt x="8446" y="23122"/>
                  </a:lnTo>
                  <a:lnTo>
                    <a:pt x="8446" y="23855"/>
                  </a:lnTo>
                  <a:lnTo>
                    <a:pt x="9147" y="23855"/>
                  </a:lnTo>
                  <a:close/>
                  <a:moveTo>
                    <a:pt x="15347" y="23122"/>
                  </a:moveTo>
                  <a:lnTo>
                    <a:pt x="9407" y="23122"/>
                  </a:lnTo>
                  <a:lnTo>
                    <a:pt x="9407" y="23855"/>
                  </a:lnTo>
                  <a:lnTo>
                    <a:pt x="15347" y="23855"/>
                  </a:lnTo>
                  <a:close/>
                  <a:moveTo>
                    <a:pt x="700" y="25069"/>
                  </a:moveTo>
                  <a:lnTo>
                    <a:pt x="1" y="25069"/>
                  </a:lnTo>
                  <a:lnTo>
                    <a:pt x="1" y="24337"/>
                  </a:lnTo>
                  <a:lnTo>
                    <a:pt x="700" y="24337"/>
                  </a:lnTo>
                  <a:close/>
                  <a:moveTo>
                    <a:pt x="5887" y="24335"/>
                  </a:moveTo>
                  <a:lnTo>
                    <a:pt x="1103" y="24335"/>
                  </a:lnTo>
                  <a:lnTo>
                    <a:pt x="1103" y="25068"/>
                  </a:lnTo>
                  <a:lnTo>
                    <a:pt x="5887" y="25068"/>
                  </a:lnTo>
                  <a:close/>
                  <a:moveTo>
                    <a:pt x="7145" y="24335"/>
                  </a:moveTo>
                  <a:lnTo>
                    <a:pt x="6265" y="24335"/>
                  </a:lnTo>
                  <a:lnTo>
                    <a:pt x="6265" y="25068"/>
                  </a:lnTo>
                  <a:lnTo>
                    <a:pt x="7145" y="25068"/>
                  </a:lnTo>
                  <a:close/>
                  <a:moveTo>
                    <a:pt x="10170" y="24335"/>
                  </a:moveTo>
                  <a:lnTo>
                    <a:pt x="9470" y="24335"/>
                  </a:lnTo>
                  <a:lnTo>
                    <a:pt x="9470" y="25068"/>
                  </a:lnTo>
                  <a:lnTo>
                    <a:pt x="10170" y="25068"/>
                  </a:lnTo>
                  <a:close/>
                  <a:moveTo>
                    <a:pt x="11130" y="24335"/>
                  </a:moveTo>
                  <a:lnTo>
                    <a:pt x="10431" y="24335"/>
                  </a:lnTo>
                  <a:lnTo>
                    <a:pt x="10431" y="25068"/>
                  </a:lnTo>
                  <a:lnTo>
                    <a:pt x="11130" y="25068"/>
                  </a:lnTo>
                  <a:close/>
                  <a:moveTo>
                    <a:pt x="15347" y="24335"/>
                  </a:moveTo>
                  <a:lnTo>
                    <a:pt x="12201" y="24335"/>
                  </a:lnTo>
                  <a:lnTo>
                    <a:pt x="12201" y="25068"/>
                  </a:lnTo>
                  <a:lnTo>
                    <a:pt x="15347" y="25068"/>
                  </a:lnTo>
                  <a:close/>
                  <a:moveTo>
                    <a:pt x="6202" y="17665"/>
                  </a:moveTo>
                  <a:lnTo>
                    <a:pt x="15347" y="17665"/>
                  </a:lnTo>
                  <a:lnTo>
                    <a:pt x="15347" y="18397"/>
                  </a:lnTo>
                  <a:lnTo>
                    <a:pt x="6202" y="18397"/>
                  </a:lnTo>
                  <a:close/>
                  <a:moveTo>
                    <a:pt x="4956" y="18398"/>
                  </a:moveTo>
                  <a:lnTo>
                    <a:pt x="5656" y="18398"/>
                  </a:lnTo>
                  <a:lnTo>
                    <a:pt x="5656" y="17666"/>
                  </a:lnTo>
                  <a:lnTo>
                    <a:pt x="4956" y="17666"/>
                  </a:lnTo>
                  <a:close/>
                  <a:moveTo>
                    <a:pt x="3871" y="18398"/>
                  </a:moveTo>
                  <a:lnTo>
                    <a:pt x="4571" y="18398"/>
                  </a:lnTo>
                  <a:lnTo>
                    <a:pt x="4571" y="17666"/>
                  </a:lnTo>
                  <a:lnTo>
                    <a:pt x="3871" y="17666"/>
                  </a:lnTo>
                  <a:close/>
                  <a:moveTo>
                    <a:pt x="2786" y="18398"/>
                  </a:moveTo>
                  <a:lnTo>
                    <a:pt x="3486" y="18398"/>
                  </a:lnTo>
                  <a:lnTo>
                    <a:pt x="3486" y="17666"/>
                  </a:lnTo>
                  <a:lnTo>
                    <a:pt x="2786" y="17666"/>
                  </a:lnTo>
                  <a:close/>
                  <a:moveTo>
                    <a:pt x="11930" y="21192"/>
                  </a:moveTo>
                  <a:lnTo>
                    <a:pt x="2785" y="21192"/>
                  </a:lnTo>
                  <a:lnTo>
                    <a:pt x="2785" y="20460"/>
                  </a:lnTo>
                  <a:lnTo>
                    <a:pt x="11930" y="20460"/>
                  </a:lnTo>
                  <a:close/>
                  <a:moveTo>
                    <a:pt x="13175" y="20459"/>
                  </a:moveTo>
                  <a:lnTo>
                    <a:pt x="12476" y="20459"/>
                  </a:lnTo>
                  <a:lnTo>
                    <a:pt x="12476" y="21191"/>
                  </a:lnTo>
                  <a:lnTo>
                    <a:pt x="13175" y="21191"/>
                  </a:lnTo>
                  <a:close/>
                  <a:moveTo>
                    <a:pt x="14262" y="20459"/>
                  </a:moveTo>
                  <a:lnTo>
                    <a:pt x="13562" y="20459"/>
                  </a:lnTo>
                  <a:lnTo>
                    <a:pt x="13562" y="21191"/>
                  </a:lnTo>
                  <a:lnTo>
                    <a:pt x="14262" y="21191"/>
                  </a:lnTo>
                  <a:close/>
                  <a:moveTo>
                    <a:pt x="15347" y="20459"/>
                  </a:moveTo>
                  <a:lnTo>
                    <a:pt x="14647" y="20459"/>
                  </a:lnTo>
                  <a:lnTo>
                    <a:pt x="14647" y="21191"/>
                  </a:lnTo>
                  <a:lnTo>
                    <a:pt x="15347" y="21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4"/>
            <p:cNvSpPr/>
            <p:nvPr/>
          </p:nvSpPr>
          <p:spPr>
            <a:xfrm>
              <a:off x="14905" y="3086412"/>
              <a:ext cx="1666966" cy="1604587"/>
            </a:xfrm>
            <a:custGeom>
              <a:avLst/>
              <a:gdLst/>
              <a:ahLst/>
              <a:cxnLst/>
              <a:rect l="l" t="t" r="r" b="b"/>
              <a:pathLst>
                <a:path w="41902" h="40334" extrusionOk="0">
                  <a:moveTo>
                    <a:pt x="20951" y="0"/>
                  </a:moveTo>
                  <a:cubicBezTo>
                    <a:pt x="9377" y="0"/>
                    <a:pt x="0" y="17753"/>
                    <a:pt x="0" y="39646"/>
                  </a:cubicBezTo>
                  <a:cubicBezTo>
                    <a:pt x="0" y="39876"/>
                    <a:pt x="0" y="40105"/>
                    <a:pt x="6" y="40333"/>
                  </a:cubicBezTo>
                  <a:lnTo>
                    <a:pt x="9354" y="40333"/>
                  </a:lnTo>
                  <a:cubicBezTo>
                    <a:pt x="9349" y="40103"/>
                    <a:pt x="9349" y="39876"/>
                    <a:pt x="9349" y="39646"/>
                  </a:cubicBezTo>
                  <a:cubicBezTo>
                    <a:pt x="9349" y="23605"/>
                    <a:pt x="14545" y="10600"/>
                    <a:pt x="20951" y="10600"/>
                  </a:cubicBezTo>
                  <a:cubicBezTo>
                    <a:pt x="27359" y="10600"/>
                    <a:pt x="32547" y="23605"/>
                    <a:pt x="32547" y="39646"/>
                  </a:cubicBezTo>
                  <a:cubicBezTo>
                    <a:pt x="32547" y="39876"/>
                    <a:pt x="32547" y="40103"/>
                    <a:pt x="32542" y="40333"/>
                  </a:cubicBezTo>
                  <a:lnTo>
                    <a:pt x="41896" y="40333"/>
                  </a:lnTo>
                  <a:cubicBezTo>
                    <a:pt x="41901" y="40107"/>
                    <a:pt x="41901" y="39876"/>
                    <a:pt x="41901" y="39646"/>
                  </a:cubicBezTo>
                  <a:cubicBezTo>
                    <a:pt x="41901" y="17753"/>
                    <a:pt x="32519" y="0"/>
                    <a:pt x="2095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4"/>
            <p:cNvSpPr/>
            <p:nvPr/>
          </p:nvSpPr>
          <p:spPr>
            <a:xfrm>
              <a:off x="307214" y="3400719"/>
              <a:ext cx="1082362" cy="1290266"/>
            </a:xfrm>
            <a:custGeom>
              <a:avLst/>
              <a:gdLst/>
              <a:ahLst/>
              <a:cxnLst/>
              <a:rect l="l" t="t" r="r" b="b"/>
              <a:pathLst>
                <a:path w="27207" h="32433" extrusionOk="0">
                  <a:moveTo>
                    <a:pt x="13603" y="1"/>
                  </a:moveTo>
                  <a:cubicBezTo>
                    <a:pt x="6087" y="1"/>
                    <a:pt x="0" y="14213"/>
                    <a:pt x="0" y="31745"/>
                  </a:cubicBezTo>
                  <a:cubicBezTo>
                    <a:pt x="0" y="31975"/>
                    <a:pt x="0" y="32204"/>
                    <a:pt x="5" y="32432"/>
                  </a:cubicBezTo>
                  <a:lnTo>
                    <a:pt x="2006" y="32432"/>
                  </a:lnTo>
                  <a:cubicBezTo>
                    <a:pt x="2001" y="32202"/>
                    <a:pt x="2001" y="31975"/>
                    <a:pt x="2001" y="31745"/>
                  </a:cubicBezTo>
                  <a:cubicBezTo>
                    <a:pt x="2001" y="15704"/>
                    <a:pt x="7197" y="2699"/>
                    <a:pt x="13603" y="2699"/>
                  </a:cubicBezTo>
                  <a:cubicBezTo>
                    <a:pt x="20011" y="2699"/>
                    <a:pt x="25199" y="15704"/>
                    <a:pt x="25199" y="31745"/>
                  </a:cubicBezTo>
                  <a:cubicBezTo>
                    <a:pt x="25199" y="31975"/>
                    <a:pt x="25199" y="32202"/>
                    <a:pt x="25194" y="32432"/>
                  </a:cubicBezTo>
                  <a:lnTo>
                    <a:pt x="27201" y="32432"/>
                  </a:lnTo>
                  <a:cubicBezTo>
                    <a:pt x="27206" y="32206"/>
                    <a:pt x="27206" y="31975"/>
                    <a:pt x="27206" y="31745"/>
                  </a:cubicBezTo>
                  <a:cubicBezTo>
                    <a:pt x="27206" y="14215"/>
                    <a:pt x="21113" y="1"/>
                    <a:pt x="13603" y="1"/>
                  </a:cubicBezTo>
                  <a:close/>
                </a:path>
              </a:pathLst>
            </a:custGeom>
            <a:solidFill>
              <a:srgbClr val="16263E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4"/>
            <p:cNvSpPr/>
            <p:nvPr/>
          </p:nvSpPr>
          <p:spPr>
            <a:xfrm>
              <a:off x="414104" y="540009"/>
              <a:ext cx="89431" cy="1381010"/>
            </a:xfrm>
            <a:custGeom>
              <a:avLst/>
              <a:gdLst/>
              <a:ahLst/>
              <a:cxnLst/>
              <a:rect l="l" t="t" r="r" b="b"/>
              <a:pathLst>
                <a:path w="2248" h="34714" extrusionOk="0">
                  <a:moveTo>
                    <a:pt x="2247" y="34714"/>
                  </a:moveTo>
                  <a:lnTo>
                    <a:pt x="1" y="34714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4"/>
            <p:cNvSpPr/>
            <p:nvPr/>
          </p:nvSpPr>
          <p:spPr>
            <a:xfrm>
              <a:off x="-282813" y="2166364"/>
              <a:ext cx="1483410" cy="2477654"/>
            </a:xfrm>
            <a:custGeom>
              <a:avLst/>
              <a:gdLst/>
              <a:ahLst/>
              <a:cxnLst/>
              <a:rect l="l" t="t" r="r" b="b"/>
              <a:pathLst>
                <a:path w="37288" h="62280" extrusionOk="0">
                  <a:moveTo>
                    <a:pt x="37288" y="1"/>
                  </a:moveTo>
                  <a:cubicBezTo>
                    <a:pt x="21507" y="1"/>
                    <a:pt x="21025" y="33436"/>
                    <a:pt x="21025" y="62279"/>
                  </a:cubicBezTo>
                  <a:lnTo>
                    <a:pt x="16263" y="62279"/>
                  </a:lnTo>
                  <a:cubicBezTo>
                    <a:pt x="16263" y="33437"/>
                    <a:pt x="15781" y="1"/>
                    <a:pt x="0" y="1"/>
                  </a:cubicBezTo>
                  <a:lnTo>
                    <a:pt x="3728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4"/>
            <p:cNvSpPr/>
            <p:nvPr/>
          </p:nvSpPr>
          <p:spPr>
            <a:xfrm>
              <a:off x="-282853" y="1852931"/>
              <a:ext cx="1483450" cy="313486"/>
            </a:xfrm>
            <a:custGeom>
              <a:avLst/>
              <a:gdLst/>
              <a:ahLst/>
              <a:cxnLst/>
              <a:rect l="l" t="t" r="r" b="b"/>
              <a:pathLst>
                <a:path w="37289" h="7880" extrusionOk="0">
                  <a:moveTo>
                    <a:pt x="37289" y="7880"/>
                  </a:moveTo>
                  <a:cubicBezTo>
                    <a:pt x="37289" y="5295"/>
                    <a:pt x="31535" y="0"/>
                    <a:pt x="18644" y="0"/>
                  </a:cubicBezTo>
                  <a:cubicBezTo>
                    <a:pt x="5754" y="0"/>
                    <a:pt x="0" y="5348"/>
                    <a:pt x="0" y="788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5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4"/>
            <p:cNvSpPr/>
            <p:nvPr/>
          </p:nvSpPr>
          <p:spPr>
            <a:xfrm>
              <a:off x="153024" y="1066228"/>
              <a:ext cx="611616" cy="611616"/>
            </a:xfrm>
            <a:custGeom>
              <a:avLst/>
              <a:gdLst/>
              <a:ahLst/>
              <a:cxnLst/>
              <a:rect l="l" t="t" r="r" b="b"/>
              <a:pathLst>
                <a:path w="15374" h="15374" extrusionOk="0">
                  <a:moveTo>
                    <a:pt x="15373" y="7687"/>
                  </a:moveTo>
                  <a:cubicBezTo>
                    <a:pt x="15373" y="9726"/>
                    <a:pt x="14564" y="11681"/>
                    <a:pt x="13122" y="13122"/>
                  </a:cubicBezTo>
                  <a:cubicBezTo>
                    <a:pt x="11681" y="14563"/>
                    <a:pt x="9726" y="15374"/>
                    <a:pt x="7687" y="15374"/>
                  </a:cubicBezTo>
                  <a:cubicBezTo>
                    <a:pt x="5648" y="15374"/>
                    <a:pt x="3693" y="14563"/>
                    <a:pt x="2252" y="13122"/>
                  </a:cubicBezTo>
                  <a:cubicBezTo>
                    <a:pt x="811" y="11681"/>
                    <a:pt x="0" y="9726"/>
                    <a:pt x="0" y="7687"/>
                  </a:cubicBezTo>
                  <a:cubicBezTo>
                    <a:pt x="0" y="5649"/>
                    <a:pt x="811" y="3694"/>
                    <a:pt x="2252" y="2251"/>
                  </a:cubicBezTo>
                  <a:cubicBezTo>
                    <a:pt x="3693" y="810"/>
                    <a:pt x="5648" y="1"/>
                    <a:pt x="7687" y="1"/>
                  </a:cubicBezTo>
                  <a:cubicBezTo>
                    <a:pt x="9726" y="1"/>
                    <a:pt x="11681" y="810"/>
                    <a:pt x="13122" y="2251"/>
                  </a:cubicBezTo>
                  <a:cubicBezTo>
                    <a:pt x="14564" y="3694"/>
                    <a:pt x="15373" y="5649"/>
                    <a:pt x="15373" y="768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4"/>
            <p:cNvSpPr/>
            <p:nvPr/>
          </p:nvSpPr>
          <p:spPr>
            <a:xfrm>
              <a:off x="153024" y="1327190"/>
              <a:ext cx="611616" cy="89710"/>
            </a:xfrm>
            <a:custGeom>
              <a:avLst/>
              <a:gdLst/>
              <a:ahLst/>
              <a:cxnLst/>
              <a:rect l="l" t="t" r="r" b="b"/>
              <a:pathLst>
                <a:path w="15374" h="2255" extrusionOk="0">
                  <a:moveTo>
                    <a:pt x="0" y="1127"/>
                  </a:moveTo>
                  <a:cubicBezTo>
                    <a:pt x="0" y="1511"/>
                    <a:pt x="30" y="1886"/>
                    <a:pt x="84" y="2255"/>
                  </a:cubicBezTo>
                  <a:lnTo>
                    <a:pt x="15290" y="2255"/>
                  </a:lnTo>
                  <a:cubicBezTo>
                    <a:pt x="15345" y="1886"/>
                    <a:pt x="15373" y="1510"/>
                    <a:pt x="15373" y="1127"/>
                  </a:cubicBezTo>
                  <a:cubicBezTo>
                    <a:pt x="15373" y="743"/>
                    <a:pt x="15345" y="367"/>
                    <a:pt x="15290" y="0"/>
                  </a:cubicBezTo>
                  <a:lnTo>
                    <a:pt x="84" y="0"/>
                  </a:lnTo>
                  <a:cubicBezTo>
                    <a:pt x="30" y="367"/>
                    <a:pt x="0" y="743"/>
                    <a:pt x="0" y="1127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4"/>
            <p:cNvSpPr/>
            <p:nvPr/>
          </p:nvSpPr>
          <p:spPr>
            <a:xfrm>
              <a:off x="-176439" y="2059712"/>
              <a:ext cx="1236719" cy="66874"/>
            </a:xfrm>
            <a:custGeom>
              <a:avLst/>
              <a:gdLst/>
              <a:ahLst/>
              <a:cxnLst/>
              <a:rect l="l" t="t" r="r" b="b"/>
              <a:pathLst>
                <a:path w="31087" h="1681" extrusionOk="0">
                  <a:moveTo>
                    <a:pt x="1108" y="841"/>
                  </a:moveTo>
                  <a:cubicBezTo>
                    <a:pt x="1108" y="1305"/>
                    <a:pt x="861" y="1681"/>
                    <a:pt x="555" y="1681"/>
                  </a:cubicBezTo>
                  <a:cubicBezTo>
                    <a:pt x="249" y="1681"/>
                    <a:pt x="0" y="1305"/>
                    <a:pt x="0" y="841"/>
                  </a:cubicBezTo>
                  <a:cubicBezTo>
                    <a:pt x="0" y="377"/>
                    <a:pt x="249" y="0"/>
                    <a:pt x="555" y="0"/>
                  </a:cubicBezTo>
                  <a:cubicBezTo>
                    <a:pt x="861" y="0"/>
                    <a:pt x="1108" y="377"/>
                    <a:pt x="1108" y="841"/>
                  </a:cubicBezTo>
                  <a:close/>
                  <a:moveTo>
                    <a:pt x="3280" y="1681"/>
                  </a:moveTo>
                  <a:cubicBezTo>
                    <a:pt x="3585" y="1681"/>
                    <a:pt x="3833" y="1305"/>
                    <a:pt x="3833" y="841"/>
                  </a:cubicBezTo>
                  <a:cubicBezTo>
                    <a:pt x="3833" y="377"/>
                    <a:pt x="3585" y="0"/>
                    <a:pt x="3280" y="0"/>
                  </a:cubicBezTo>
                  <a:cubicBezTo>
                    <a:pt x="2974" y="0"/>
                    <a:pt x="2725" y="376"/>
                    <a:pt x="2725" y="841"/>
                  </a:cubicBezTo>
                  <a:cubicBezTo>
                    <a:pt x="2725" y="1305"/>
                    <a:pt x="2974" y="1681"/>
                    <a:pt x="3280" y="1681"/>
                  </a:cubicBezTo>
                  <a:close/>
                  <a:moveTo>
                    <a:pt x="6006" y="1681"/>
                  </a:moveTo>
                  <a:cubicBezTo>
                    <a:pt x="6311" y="1681"/>
                    <a:pt x="6559" y="1305"/>
                    <a:pt x="6559" y="841"/>
                  </a:cubicBezTo>
                  <a:cubicBezTo>
                    <a:pt x="6559" y="377"/>
                    <a:pt x="6311" y="0"/>
                    <a:pt x="6006" y="0"/>
                  </a:cubicBezTo>
                  <a:cubicBezTo>
                    <a:pt x="5700" y="0"/>
                    <a:pt x="5451" y="376"/>
                    <a:pt x="5451" y="841"/>
                  </a:cubicBezTo>
                  <a:cubicBezTo>
                    <a:pt x="5451" y="1305"/>
                    <a:pt x="5699" y="1681"/>
                    <a:pt x="6006" y="1681"/>
                  </a:cubicBezTo>
                  <a:close/>
                  <a:moveTo>
                    <a:pt x="8730" y="1681"/>
                  </a:moveTo>
                  <a:cubicBezTo>
                    <a:pt x="9036" y="1681"/>
                    <a:pt x="9284" y="1305"/>
                    <a:pt x="9284" y="841"/>
                  </a:cubicBezTo>
                  <a:cubicBezTo>
                    <a:pt x="9284" y="377"/>
                    <a:pt x="9036" y="0"/>
                    <a:pt x="8730" y="0"/>
                  </a:cubicBezTo>
                  <a:cubicBezTo>
                    <a:pt x="8425" y="0"/>
                    <a:pt x="8176" y="376"/>
                    <a:pt x="8176" y="841"/>
                  </a:cubicBezTo>
                  <a:cubicBezTo>
                    <a:pt x="8176" y="1305"/>
                    <a:pt x="8425" y="1681"/>
                    <a:pt x="8730" y="1681"/>
                  </a:cubicBezTo>
                  <a:close/>
                  <a:moveTo>
                    <a:pt x="11456" y="1681"/>
                  </a:moveTo>
                  <a:cubicBezTo>
                    <a:pt x="11762" y="1681"/>
                    <a:pt x="12010" y="1305"/>
                    <a:pt x="12010" y="841"/>
                  </a:cubicBezTo>
                  <a:cubicBezTo>
                    <a:pt x="12010" y="377"/>
                    <a:pt x="11762" y="0"/>
                    <a:pt x="11456" y="0"/>
                  </a:cubicBezTo>
                  <a:cubicBezTo>
                    <a:pt x="11151" y="0"/>
                    <a:pt x="10902" y="376"/>
                    <a:pt x="10902" y="841"/>
                  </a:cubicBezTo>
                  <a:cubicBezTo>
                    <a:pt x="10901" y="1305"/>
                    <a:pt x="11149" y="1681"/>
                    <a:pt x="11456" y="1681"/>
                  </a:cubicBezTo>
                  <a:close/>
                  <a:moveTo>
                    <a:pt x="14181" y="1681"/>
                  </a:moveTo>
                  <a:cubicBezTo>
                    <a:pt x="14487" y="1681"/>
                    <a:pt x="14735" y="1305"/>
                    <a:pt x="14735" y="841"/>
                  </a:cubicBezTo>
                  <a:cubicBezTo>
                    <a:pt x="14735" y="377"/>
                    <a:pt x="14487" y="0"/>
                    <a:pt x="14181" y="0"/>
                  </a:cubicBezTo>
                  <a:cubicBezTo>
                    <a:pt x="13875" y="0"/>
                    <a:pt x="13627" y="376"/>
                    <a:pt x="13627" y="841"/>
                  </a:cubicBezTo>
                  <a:cubicBezTo>
                    <a:pt x="13627" y="1305"/>
                    <a:pt x="13875" y="1681"/>
                    <a:pt x="14181" y="1681"/>
                  </a:cubicBezTo>
                  <a:close/>
                  <a:moveTo>
                    <a:pt x="16906" y="1681"/>
                  </a:moveTo>
                  <a:cubicBezTo>
                    <a:pt x="17212" y="1681"/>
                    <a:pt x="17459" y="1305"/>
                    <a:pt x="17459" y="841"/>
                  </a:cubicBezTo>
                  <a:cubicBezTo>
                    <a:pt x="17459" y="377"/>
                    <a:pt x="17212" y="0"/>
                    <a:pt x="16906" y="0"/>
                  </a:cubicBezTo>
                  <a:cubicBezTo>
                    <a:pt x="16600" y="0"/>
                    <a:pt x="16351" y="376"/>
                    <a:pt x="16351" y="841"/>
                  </a:cubicBezTo>
                  <a:cubicBezTo>
                    <a:pt x="16351" y="1305"/>
                    <a:pt x="16600" y="1681"/>
                    <a:pt x="16906" y="1681"/>
                  </a:cubicBezTo>
                  <a:close/>
                  <a:moveTo>
                    <a:pt x="19632" y="1681"/>
                  </a:moveTo>
                  <a:cubicBezTo>
                    <a:pt x="19938" y="1681"/>
                    <a:pt x="20185" y="1305"/>
                    <a:pt x="20185" y="841"/>
                  </a:cubicBezTo>
                  <a:cubicBezTo>
                    <a:pt x="20185" y="377"/>
                    <a:pt x="19938" y="0"/>
                    <a:pt x="19632" y="0"/>
                  </a:cubicBezTo>
                  <a:cubicBezTo>
                    <a:pt x="19326" y="0"/>
                    <a:pt x="19077" y="376"/>
                    <a:pt x="19077" y="841"/>
                  </a:cubicBezTo>
                  <a:cubicBezTo>
                    <a:pt x="19077" y="1305"/>
                    <a:pt x="19325" y="1681"/>
                    <a:pt x="19632" y="1681"/>
                  </a:cubicBezTo>
                  <a:close/>
                  <a:moveTo>
                    <a:pt x="22357" y="1681"/>
                  </a:moveTo>
                  <a:cubicBezTo>
                    <a:pt x="22662" y="1681"/>
                    <a:pt x="22910" y="1305"/>
                    <a:pt x="22910" y="841"/>
                  </a:cubicBezTo>
                  <a:cubicBezTo>
                    <a:pt x="22910" y="377"/>
                    <a:pt x="22662" y="0"/>
                    <a:pt x="22357" y="0"/>
                  </a:cubicBezTo>
                  <a:cubicBezTo>
                    <a:pt x="22051" y="0"/>
                    <a:pt x="21802" y="376"/>
                    <a:pt x="21802" y="841"/>
                  </a:cubicBezTo>
                  <a:cubicBezTo>
                    <a:pt x="21802" y="1305"/>
                    <a:pt x="22051" y="1681"/>
                    <a:pt x="22357" y="1681"/>
                  </a:cubicBezTo>
                  <a:close/>
                  <a:moveTo>
                    <a:pt x="25081" y="1681"/>
                  </a:moveTo>
                  <a:cubicBezTo>
                    <a:pt x="25387" y="1681"/>
                    <a:pt x="25635" y="1305"/>
                    <a:pt x="25635" y="841"/>
                  </a:cubicBezTo>
                  <a:cubicBezTo>
                    <a:pt x="25635" y="377"/>
                    <a:pt x="25387" y="0"/>
                    <a:pt x="25081" y="0"/>
                  </a:cubicBezTo>
                  <a:cubicBezTo>
                    <a:pt x="24776" y="0"/>
                    <a:pt x="24527" y="376"/>
                    <a:pt x="24527" y="841"/>
                  </a:cubicBezTo>
                  <a:cubicBezTo>
                    <a:pt x="24527" y="1305"/>
                    <a:pt x="24776" y="1681"/>
                    <a:pt x="25081" y="1681"/>
                  </a:cubicBezTo>
                  <a:close/>
                  <a:moveTo>
                    <a:pt x="27807" y="1681"/>
                  </a:moveTo>
                  <a:cubicBezTo>
                    <a:pt x="28113" y="1681"/>
                    <a:pt x="28361" y="1305"/>
                    <a:pt x="28361" y="841"/>
                  </a:cubicBezTo>
                  <a:cubicBezTo>
                    <a:pt x="28361" y="377"/>
                    <a:pt x="28113" y="0"/>
                    <a:pt x="27807" y="0"/>
                  </a:cubicBezTo>
                  <a:cubicBezTo>
                    <a:pt x="27502" y="0"/>
                    <a:pt x="27253" y="376"/>
                    <a:pt x="27253" y="841"/>
                  </a:cubicBezTo>
                  <a:cubicBezTo>
                    <a:pt x="27253" y="1305"/>
                    <a:pt x="27500" y="1681"/>
                    <a:pt x="27807" y="1681"/>
                  </a:cubicBezTo>
                  <a:close/>
                  <a:moveTo>
                    <a:pt x="30532" y="0"/>
                  </a:moveTo>
                  <a:cubicBezTo>
                    <a:pt x="30226" y="0"/>
                    <a:pt x="29978" y="377"/>
                    <a:pt x="29978" y="841"/>
                  </a:cubicBezTo>
                  <a:cubicBezTo>
                    <a:pt x="29978" y="1305"/>
                    <a:pt x="30226" y="1681"/>
                    <a:pt x="30532" y="1681"/>
                  </a:cubicBezTo>
                  <a:cubicBezTo>
                    <a:pt x="30838" y="1681"/>
                    <a:pt x="31086" y="1305"/>
                    <a:pt x="31086" y="841"/>
                  </a:cubicBezTo>
                  <a:cubicBezTo>
                    <a:pt x="31086" y="377"/>
                    <a:pt x="30838" y="0"/>
                    <a:pt x="30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9" name="Google Shape;7759;p34"/>
          <p:cNvSpPr txBox="1">
            <a:spLocks noGrp="1"/>
          </p:cNvSpPr>
          <p:nvPr>
            <p:ph type="title"/>
          </p:nvPr>
        </p:nvSpPr>
        <p:spPr>
          <a:xfrm>
            <a:off x="1628078" y="443221"/>
            <a:ext cx="5173710" cy="609308"/>
          </a:xfrm>
          <a:prstGeom prst="rect">
            <a:avLst/>
          </a:prstGeom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belajar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Kontruktivisme</a:t>
            </a:r>
            <a:endParaRPr sz="2400" dirty="0"/>
          </a:p>
        </p:txBody>
      </p:sp>
      <p:sp>
        <p:nvSpPr>
          <p:cNvPr id="7760" name="Google Shape;7760;p34"/>
          <p:cNvSpPr txBox="1">
            <a:spLocks noGrp="1"/>
          </p:cNvSpPr>
          <p:nvPr>
            <p:ph type="subTitle" idx="1"/>
          </p:nvPr>
        </p:nvSpPr>
        <p:spPr>
          <a:xfrm>
            <a:off x="1358906" y="1059971"/>
            <a:ext cx="6199158" cy="3231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l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Konstruksi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bersifat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konteks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filsafat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dapat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diartikan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Konstruktivisme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upaya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susunan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hidup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berbudaya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modern.</a:t>
            </a:r>
          </a:p>
          <a:p>
            <a:pPr marL="0" indent="0" algn="l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Konstruktivisme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landasan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berfikir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filosofi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konstektual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sedikit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demi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sedikit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diperluas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konteks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terbatas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 algn="l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ini,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prinsip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paling penting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psikologi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guru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dapat hanya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sekedar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sendiri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dibenaknya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grpSp>
        <p:nvGrpSpPr>
          <p:cNvPr id="7765" name="Google Shape;7765;p34"/>
          <p:cNvGrpSpPr/>
          <p:nvPr/>
        </p:nvGrpSpPr>
        <p:grpSpPr>
          <a:xfrm>
            <a:off x="188040" y="494200"/>
            <a:ext cx="401594" cy="535470"/>
            <a:chOff x="1292750" y="1308663"/>
            <a:chExt cx="503251" cy="671015"/>
          </a:xfrm>
        </p:grpSpPr>
        <p:sp>
          <p:nvSpPr>
            <p:cNvPr id="7766" name="Google Shape;7766;p34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4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4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4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0" name="Google Shape;7770;p34"/>
          <p:cNvGrpSpPr/>
          <p:nvPr/>
        </p:nvGrpSpPr>
        <p:grpSpPr>
          <a:xfrm>
            <a:off x="5720050" y="4637450"/>
            <a:ext cx="471543" cy="353657"/>
            <a:chOff x="3865698" y="1114475"/>
            <a:chExt cx="590906" cy="443180"/>
          </a:xfrm>
        </p:grpSpPr>
        <p:sp>
          <p:nvSpPr>
            <p:cNvPr id="7771" name="Google Shape;7771;p34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4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4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4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4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4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4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9" name="Google Shape;7779;p34"/>
          <p:cNvGrpSpPr/>
          <p:nvPr/>
        </p:nvGrpSpPr>
        <p:grpSpPr>
          <a:xfrm>
            <a:off x="9012010" y="2228774"/>
            <a:ext cx="724903" cy="411176"/>
            <a:chOff x="3895173" y="4386297"/>
            <a:chExt cx="840467" cy="476725"/>
          </a:xfrm>
        </p:grpSpPr>
        <p:sp>
          <p:nvSpPr>
            <p:cNvPr id="7780" name="Google Shape;7780;p34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3" name="Google Shape;7783;p34"/>
          <p:cNvGrpSpPr/>
          <p:nvPr/>
        </p:nvGrpSpPr>
        <p:grpSpPr>
          <a:xfrm>
            <a:off x="2669996" y="4623381"/>
            <a:ext cx="447057" cy="429602"/>
            <a:chOff x="6217396" y="4482010"/>
            <a:chExt cx="518327" cy="498089"/>
          </a:xfrm>
        </p:grpSpPr>
        <p:sp>
          <p:nvSpPr>
            <p:cNvPr id="7784" name="Google Shape;7784;p34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6" name="Google Shape;7786;p34"/>
          <p:cNvGrpSpPr/>
          <p:nvPr/>
        </p:nvGrpSpPr>
        <p:grpSpPr>
          <a:xfrm>
            <a:off x="8641201" y="304810"/>
            <a:ext cx="197993" cy="393348"/>
            <a:chOff x="6837909" y="2010525"/>
            <a:chExt cx="187743" cy="375511"/>
          </a:xfrm>
        </p:grpSpPr>
        <p:sp>
          <p:nvSpPr>
            <p:cNvPr id="7787" name="Google Shape;7787;p34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159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8" name="Google Shape;7818;p36"/>
          <p:cNvSpPr txBox="1">
            <a:spLocks noGrp="1"/>
          </p:cNvSpPr>
          <p:nvPr>
            <p:ph type="subTitle" idx="1"/>
          </p:nvPr>
        </p:nvSpPr>
        <p:spPr>
          <a:xfrm>
            <a:off x="236668" y="2011214"/>
            <a:ext cx="8187332" cy="2177977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hanya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terbentuk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berulang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-ulang.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terampil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untuk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merumuskan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masalah,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mengajukan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pertanyaan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percobaan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pengukuran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mengolah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menarik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kesimpulan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apabila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peluang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untuk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sendiri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7819" name="Google Shape;7819;p3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Proses Sains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Penjabaran</a:t>
            </a:r>
            <a:r>
              <a:rPr lang="en-US" dirty="0"/>
              <a:t> Sains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5" name="Google Shape;7875;p37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Aspek-aspek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sebagai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7876" name="Google Shape;7876;p37"/>
          <p:cNvSpPr txBox="1">
            <a:spLocks noGrp="1"/>
          </p:cNvSpPr>
          <p:nvPr>
            <p:ph type="title"/>
          </p:nvPr>
        </p:nvSpPr>
        <p:spPr>
          <a:xfrm>
            <a:off x="4952472" y="2589758"/>
            <a:ext cx="2556934" cy="729150"/>
          </a:xfrm>
          <a:prstGeom prst="rect">
            <a:avLst/>
          </a:prstGeom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E.Menginterpretasi atau Menafsirkan data </a:t>
            </a:r>
            <a:endParaRPr dirty="0"/>
          </a:p>
        </p:txBody>
      </p:sp>
      <p:sp>
        <p:nvSpPr>
          <p:cNvPr id="7878" name="Google Shape;7878;p37"/>
          <p:cNvSpPr txBox="1">
            <a:spLocks noGrp="1"/>
          </p:cNvSpPr>
          <p:nvPr>
            <p:ph type="title" idx="2"/>
          </p:nvPr>
        </p:nvSpPr>
        <p:spPr>
          <a:xfrm>
            <a:off x="2824124" y="1633364"/>
            <a:ext cx="2635737" cy="461700"/>
          </a:xfrm>
          <a:prstGeom prst="rect">
            <a:avLst/>
          </a:prstGeom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B.Merumuskan Hipotesis</a:t>
            </a:r>
            <a:endParaRPr dirty="0"/>
          </a:p>
        </p:txBody>
      </p:sp>
      <p:sp>
        <p:nvSpPr>
          <p:cNvPr id="7880" name="Google Shape;7880;p37"/>
          <p:cNvSpPr txBox="1">
            <a:spLocks noGrp="1"/>
          </p:cNvSpPr>
          <p:nvPr>
            <p:ph type="title" idx="4"/>
          </p:nvPr>
        </p:nvSpPr>
        <p:spPr>
          <a:xfrm>
            <a:off x="6073127" y="1517789"/>
            <a:ext cx="2726404" cy="650745"/>
          </a:xfrm>
          <a:prstGeom prst="rect">
            <a:avLst/>
          </a:prstGeom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C.Merencanakan Penelitian atau percobaan</a:t>
            </a:r>
            <a:endParaRPr dirty="0"/>
          </a:p>
        </p:txBody>
      </p:sp>
      <p:sp>
        <p:nvSpPr>
          <p:cNvPr id="7882" name="Google Shape;7882;p37"/>
          <p:cNvSpPr txBox="1">
            <a:spLocks noGrp="1"/>
          </p:cNvSpPr>
          <p:nvPr>
            <p:ph type="title" idx="6"/>
          </p:nvPr>
        </p:nvSpPr>
        <p:spPr>
          <a:xfrm>
            <a:off x="1634594" y="2604275"/>
            <a:ext cx="2766832" cy="700115"/>
          </a:xfrm>
          <a:prstGeom prst="rect">
            <a:avLst/>
          </a:prstGeom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D.Melakukan Penelitian atau Percobaan </a:t>
            </a:r>
            <a:endParaRPr dirty="0"/>
          </a:p>
        </p:txBody>
      </p:sp>
      <p:grpSp>
        <p:nvGrpSpPr>
          <p:cNvPr id="8009" name="Google Shape;8009;p37"/>
          <p:cNvGrpSpPr/>
          <p:nvPr/>
        </p:nvGrpSpPr>
        <p:grpSpPr>
          <a:xfrm>
            <a:off x="7904453" y="2790376"/>
            <a:ext cx="1475959" cy="2859272"/>
            <a:chOff x="3564500" y="1162350"/>
            <a:chExt cx="1006450" cy="1949725"/>
          </a:xfrm>
        </p:grpSpPr>
        <p:sp>
          <p:nvSpPr>
            <p:cNvPr id="8010" name="Google Shape;8010;p37"/>
            <p:cNvSpPr/>
            <p:nvPr/>
          </p:nvSpPr>
          <p:spPr>
            <a:xfrm>
              <a:off x="4088100" y="2521200"/>
              <a:ext cx="33800" cy="585025"/>
            </a:xfrm>
            <a:custGeom>
              <a:avLst/>
              <a:gdLst/>
              <a:ahLst/>
              <a:cxnLst/>
              <a:rect l="l" t="t" r="r" b="b"/>
              <a:pathLst>
                <a:path w="1352" h="23401" extrusionOk="0">
                  <a:moveTo>
                    <a:pt x="634" y="1"/>
                  </a:moveTo>
                  <a:cubicBezTo>
                    <a:pt x="484" y="1"/>
                    <a:pt x="334" y="92"/>
                    <a:pt x="334" y="276"/>
                  </a:cubicBezTo>
                  <a:cubicBezTo>
                    <a:pt x="0" y="7915"/>
                    <a:pt x="167" y="15554"/>
                    <a:pt x="767" y="23126"/>
                  </a:cubicBezTo>
                  <a:cubicBezTo>
                    <a:pt x="784" y="23309"/>
                    <a:pt x="934" y="23401"/>
                    <a:pt x="1076" y="23401"/>
                  </a:cubicBezTo>
                  <a:cubicBezTo>
                    <a:pt x="1218" y="23401"/>
                    <a:pt x="1351" y="23309"/>
                    <a:pt x="1334" y="23126"/>
                  </a:cubicBezTo>
                  <a:cubicBezTo>
                    <a:pt x="767" y="15554"/>
                    <a:pt x="567" y="7915"/>
                    <a:pt x="934" y="276"/>
                  </a:cubicBezTo>
                  <a:cubicBezTo>
                    <a:pt x="934" y="92"/>
                    <a:pt x="784" y="1"/>
                    <a:pt x="63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7"/>
            <p:cNvSpPr/>
            <p:nvPr/>
          </p:nvSpPr>
          <p:spPr>
            <a:xfrm>
              <a:off x="4130625" y="2526425"/>
              <a:ext cx="30875" cy="585650"/>
            </a:xfrm>
            <a:custGeom>
              <a:avLst/>
              <a:gdLst/>
              <a:ahLst/>
              <a:cxnLst/>
              <a:rect l="l" t="t" r="r" b="b"/>
              <a:pathLst>
                <a:path w="1235" h="23426" extrusionOk="0">
                  <a:moveTo>
                    <a:pt x="517" y="0"/>
                  </a:moveTo>
                  <a:cubicBezTo>
                    <a:pt x="376" y="0"/>
                    <a:pt x="234" y="100"/>
                    <a:pt x="234" y="300"/>
                  </a:cubicBezTo>
                  <a:cubicBezTo>
                    <a:pt x="0" y="7906"/>
                    <a:pt x="167" y="15545"/>
                    <a:pt x="634" y="23150"/>
                  </a:cubicBezTo>
                  <a:cubicBezTo>
                    <a:pt x="651" y="23334"/>
                    <a:pt x="801" y="23425"/>
                    <a:pt x="947" y="23425"/>
                  </a:cubicBezTo>
                  <a:cubicBezTo>
                    <a:pt x="1093" y="23425"/>
                    <a:pt x="1235" y="23334"/>
                    <a:pt x="1235" y="23150"/>
                  </a:cubicBezTo>
                  <a:cubicBezTo>
                    <a:pt x="734" y="15545"/>
                    <a:pt x="601" y="7906"/>
                    <a:pt x="801" y="300"/>
                  </a:cubicBezTo>
                  <a:cubicBezTo>
                    <a:pt x="801" y="100"/>
                    <a:pt x="659" y="0"/>
                    <a:pt x="517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7"/>
            <p:cNvSpPr/>
            <p:nvPr/>
          </p:nvSpPr>
          <p:spPr>
            <a:xfrm>
              <a:off x="4143125" y="2271225"/>
              <a:ext cx="115950" cy="830625"/>
            </a:xfrm>
            <a:custGeom>
              <a:avLst/>
              <a:gdLst/>
              <a:ahLst/>
              <a:cxnLst/>
              <a:rect l="l" t="t" r="r" b="b"/>
              <a:pathLst>
                <a:path w="4638" h="33225" extrusionOk="0">
                  <a:moveTo>
                    <a:pt x="1" y="1"/>
                  </a:moveTo>
                  <a:lnTo>
                    <a:pt x="1435" y="33225"/>
                  </a:lnTo>
                  <a:lnTo>
                    <a:pt x="4637" y="33225"/>
                  </a:lnTo>
                  <a:lnTo>
                    <a:pt x="23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7"/>
            <p:cNvSpPr/>
            <p:nvPr/>
          </p:nvSpPr>
          <p:spPr>
            <a:xfrm>
              <a:off x="4384125" y="1707150"/>
              <a:ext cx="165975" cy="348125"/>
            </a:xfrm>
            <a:custGeom>
              <a:avLst/>
              <a:gdLst/>
              <a:ahLst/>
              <a:cxnLst/>
              <a:rect l="l" t="t" r="r" b="b"/>
              <a:pathLst>
                <a:path w="6639" h="13925" extrusionOk="0">
                  <a:moveTo>
                    <a:pt x="4614" y="0"/>
                  </a:moveTo>
                  <a:cubicBezTo>
                    <a:pt x="3396" y="0"/>
                    <a:pt x="1852" y="1186"/>
                    <a:pt x="1202" y="2149"/>
                  </a:cubicBezTo>
                  <a:cubicBezTo>
                    <a:pt x="268" y="3650"/>
                    <a:pt x="1" y="5485"/>
                    <a:pt x="101" y="7286"/>
                  </a:cubicBezTo>
                  <a:cubicBezTo>
                    <a:pt x="182" y="9387"/>
                    <a:pt x="2133" y="13925"/>
                    <a:pt x="3690" y="13925"/>
                  </a:cubicBezTo>
                  <a:cubicBezTo>
                    <a:pt x="4060" y="13925"/>
                    <a:pt x="4409" y="13667"/>
                    <a:pt x="4704" y="13057"/>
                  </a:cubicBezTo>
                  <a:cubicBezTo>
                    <a:pt x="5171" y="12123"/>
                    <a:pt x="5972" y="8587"/>
                    <a:pt x="6172" y="6252"/>
                  </a:cubicBezTo>
                  <a:cubicBezTo>
                    <a:pt x="6305" y="4818"/>
                    <a:pt x="6639" y="2283"/>
                    <a:pt x="6005" y="948"/>
                  </a:cubicBezTo>
                  <a:cubicBezTo>
                    <a:pt x="5872" y="715"/>
                    <a:pt x="5705" y="481"/>
                    <a:pt x="5538" y="315"/>
                  </a:cubicBezTo>
                  <a:cubicBezTo>
                    <a:pt x="5274" y="95"/>
                    <a:pt x="4957" y="0"/>
                    <a:pt x="461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7"/>
            <p:cNvSpPr/>
            <p:nvPr/>
          </p:nvSpPr>
          <p:spPr>
            <a:xfrm>
              <a:off x="4113100" y="1954125"/>
              <a:ext cx="423675" cy="307125"/>
            </a:xfrm>
            <a:custGeom>
              <a:avLst/>
              <a:gdLst/>
              <a:ahLst/>
              <a:cxnLst/>
              <a:rect l="l" t="t" r="r" b="b"/>
              <a:pathLst>
                <a:path w="16947" h="12285" extrusionOk="0">
                  <a:moveTo>
                    <a:pt x="13441" y="0"/>
                  </a:moveTo>
                  <a:cubicBezTo>
                    <a:pt x="12765" y="0"/>
                    <a:pt x="12093" y="168"/>
                    <a:pt x="11442" y="376"/>
                  </a:cubicBezTo>
                  <a:lnTo>
                    <a:pt x="6539" y="1744"/>
                  </a:lnTo>
                  <a:cubicBezTo>
                    <a:pt x="4838" y="2211"/>
                    <a:pt x="2536" y="2744"/>
                    <a:pt x="1502" y="3945"/>
                  </a:cubicBezTo>
                  <a:cubicBezTo>
                    <a:pt x="401" y="5180"/>
                    <a:pt x="1" y="6714"/>
                    <a:pt x="134" y="8248"/>
                  </a:cubicBezTo>
                  <a:cubicBezTo>
                    <a:pt x="268" y="9683"/>
                    <a:pt x="968" y="11217"/>
                    <a:pt x="2469" y="11884"/>
                  </a:cubicBezTo>
                  <a:cubicBezTo>
                    <a:pt x="3136" y="12185"/>
                    <a:pt x="3870" y="12285"/>
                    <a:pt x="4637" y="12285"/>
                  </a:cubicBezTo>
                  <a:cubicBezTo>
                    <a:pt x="7006" y="12285"/>
                    <a:pt x="9207" y="11217"/>
                    <a:pt x="10842" y="9783"/>
                  </a:cubicBezTo>
                  <a:cubicBezTo>
                    <a:pt x="12476" y="8382"/>
                    <a:pt x="13611" y="6581"/>
                    <a:pt x="14711" y="4846"/>
                  </a:cubicBezTo>
                  <a:cubicBezTo>
                    <a:pt x="15779" y="3211"/>
                    <a:pt x="16946" y="543"/>
                    <a:pt x="14011" y="43"/>
                  </a:cubicBezTo>
                  <a:cubicBezTo>
                    <a:pt x="13821" y="13"/>
                    <a:pt x="13631" y="0"/>
                    <a:pt x="1344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7"/>
            <p:cNvSpPr/>
            <p:nvPr/>
          </p:nvSpPr>
          <p:spPr>
            <a:xfrm>
              <a:off x="4399025" y="1957750"/>
              <a:ext cx="113300" cy="60100"/>
            </a:xfrm>
            <a:custGeom>
              <a:avLst/>
              <a:gdLst/>
              <a:ahLst/>
              <a:cxnLst/>
              <a:rect l="l" t="t" r="r" b="b"/>
              <a:pathLst>
                <a:path w="4532" h="2404" extrusionOk="0">
                  <a:moveTo>
                    <a:pt x="156" y="0"/>
                  </a:moveTo>
                  <a:cubicBezTo>
                    <a:pt x="61" y="0"/>
                    <a:pt x="0" y="126"/>
                    <a:pt x="105" y="231"/>
                  </a:cubicBezTo>
                  <a:cubicBezTo>
                    <a:pt x="1306" y="1265"/>
                    <a:pt x="2741" y="2032"/>
                    <a:pt x="4342" y="2399"/>
                  </a:cubicBezTo>
                  <a:cubicBezTo>
                    <a:pt x="4349" y="2402"/>
                    <a:pt x="4357" y="2403"/>
                    <a:pt x="4365" y="2403"/>
                  </a:cubicBezTo>
                  <a:cubicBezTo>
                    <a:pt x="4456" y="2403"/>
                    <a:pt x="4532" y="2230"/>
                    <a:pt x="4408" y="2199"/>
                  </a:cubicBezTo>
                  <a:cubicBezTo>
                    <a:pt x="2874" y="1799"/>
                    <a:pt x="1440" y="1065"/>
                    <a:pt x="239" y="31"/>
                  </a:cubicBezTo>
                  <a:cubicBezTo>
                    <a:pt x="210" y="10"/>
                    <a:pt x="182" y="0"/>
                    <a:pt x="15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7"/>
            <p:cNvSpPr/>
            <p:nvPr/>
          </p:nvSpPr>
          <p:spPr>
            <a:xfrm>
              <a:off x="4309075" y="2024350"/>
              <a:ext cx="228175" cy="215225"/>
            </a:xfrm>
            <a:custGeom>
              <a:avLst/>
              <a:gdLst/>
              <a:ahLst/>
              <a:cxnLst/>
              <a:rect l="l" t="t" r="r" b="b"/>
              <a:pathLst>
                <a:path w="9127" h="8609" extrusionOk="0">
                  <a:moveTo>
                    <a:pt x="6077" y="1"/>
                  </a:moveTo>
                  <a:cubicBezTo>
                    <a:pt x="6002" y="1"/>
                    <a:pt x="5933" y="12"/>
                    <a:pt x="5872" y="36"/>
                  </a:cubicBezTo>
                  <a:cubicBezTo>
                    <a:pt x="4604" y="469"/>
                    <a:pt x="635" y="3905"/>
                    <a:pt x="334" y="5072"/>
                  </a:cubicBezTo>
                  <a:cubicBezTo>
                    <a:pt x="334" y="5106"/>
                    <a:pt x="334" y="5139"/>
                    <a:pt x="301" y="5139"/>
                  </a:cubicBezTo>
                  <a:cubicBezTo>
                    <a:pt x="1" y="6640"/>
                    <a:pt x="835" y="7474"/>
                    <a:pt x="1669" y="8608"/>
                  </a:cubicBezTo>
                  <a:cubicBezTo>
                    <a:pt x="4004" y="6874"/>
                    <a:pt x="5638" y="5740"/>
                    <a:pt x="8507" y="2571"/>
                  </a:cubicBezTo>
                  <a:cubicBezTo>
                    <a:pt x="9127" y="1920"/>
                    <a:pt x="7067" y="1"/>
                    <a:pt x="607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7"/>
            <p:cNvSpPr/>
            <p:nvPr/>
          </p:nvSpPr>
          <p:spPr>
            <a:xfrm>
              <a:off x="4349100" y="2180325"/>
              <a:ext cx="27550" cy="21725"/>
            </a:xfrm>
            <a:custGeom>
              <a:avLst/>
              <a:gdLst/>
              <a:ahLst/>
              <a:cxnLst/>
              <a:rect l="l" t="t" r="r" b="b"/>
              <a:pathLst>
                <a:path w="1102" h="869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7"/>
            <p:cNvSpPr/>
            <p:nvPr/>
          </p:nvSpPr>
          <p:spPr>
            <a:xfrm>
              <a:off x="4439175" y="1992175"/>
              <a:ext cx="131775" cy="114500"/>
            </a:xfrm>
            <a:custGeom>
              <a:avLst/>
              <a:gdLst/>
              <a:ahLst/>
              <a:cxnLst/>
              <a:rect l="l" t="t" r="r" b="b"/>
              <a:pathLst>
                <a:path w="5271" h="4580" extrusionOk="0">
                  <a:moveTo>
                    <a:pt x="2591" y="1"/>
                  </a:moveTo>
                  <a:cubicBezTo>
                    <a:pt x="2258" y="1"/>
                    <a:pt x="1920" y="72"/>
                    <a:pt x="1602" y="222"/>
                  </a:cubicBezTo>
                  <a:cubicBezTo>
                    <a:pt x="467" y="822"/>
                    <a:pt x="0" y="2190"/>
                    <a:pt x="568" y="3324"/>
                  </a:cubicBezTo>
                  <a:cubicBezTo>
                    <a:pt x="975" y="4115"/>
                    <a:pt x="1797" y="4579"/>
                    <a:pt x="2647" y="4579"/>
                  </a:cubicBezTo>
                  <a:cubicBezTo>
                    <a:pt x="2980" y="4579"/>
                    <a:pt x="3318" y="4508"/>
                    <a:pt x="3636" y="4358"/>
                  </a:cubicBezTo>
                  <a:cubicBezTo>
                    <a:pt x="4804" y="3758"/>
                    <a:pt x="5271" y="2390"/>
                    <a:pt x="4670" y="1256"/>
                  </a:cubicBezTo>
                  <a:cubicBezTo>
                    <a:pt x="4263" y="465"/>
                    <a:pt x="3442" y="1"/>
                    <a:pt x="259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7"/>
            <p:cNvSpPr/>
            <p:nvPr/>
          </p:nvSpPr>
          <p:spPr>
            <a:xfrm>
              <a:off x="4471700" y="2019600"/>
              <a:ext cx="67575" cy="59625"/>
            </a:xfrm>
            <a:custGeom>
              <a:avLst/>
              <a:gdLst/>
              <a:ahLst/>
              <a:cxnLst/>
              <a:rect l="l" t="t" r="r" b="b"/>
              <a:pathLst>
                <a:path w="2703" h="2385" extrusionOk="0">
                  <a:moveTo>
                    <a:pt x="1358" y="1"/>
                  </a:moveTo>
                  <a:cubicBezTo>
                    <a:pt x="1183" y="1"/>
                    <a:pt x="1005" y="40"/>
                    <a:pt x="834" y="125"/>
                  </a:cubicBezTo>
                  <a:cubicBezTo>
                    <a:pt x="267" y="426"/>
                    <a:pt x="0" y="1126"/>
                    <a:pt x="301" y="1727"/>
                  </a:cubicBezTo>
                  <a:cubicBezTo>
                    <a:pt x="516" y="2133"/>
                    <a:pt x="936" y="2385"/>
                    <a:pt x="1366" y="2385"/>
                  </a:cubicBezTo>
                  <a:cubicBezTo>
                    <a:pt x="1536" y="2385"/>
                    <a:pt x="1708" y="2345"/>
                    <a:pt x="1868" y="2260"/>
                  </a:cubicBezTo>
                  <a:cubicBezTo>
                    <a:pt x="2469" y="1960"/>
                    <a:pt x="2702" y="1260"/>
                    <a:pt x="2435" y="659"/>
                  </a:cubicBezTo>
                  <a:cubicBezTo>
                    <a:pt x="2220" y="253"/>
                    <a:pt x="1800" y="1"/>
                    <a:pt x="1358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7"/>
            <p:cNvSpPr/>
            <p:nvPr/>
          </p:nvSpPr>
          <p:spPr>
            <a:xfrm>
              <a:off x="3892950" y="2271225"/>
              <a:ext cx="151800" cy="830625"/>
            </a:xfrm>
            <a:custGeom>
              <a:avLst/>
              <a:gdLst/>
              <a:ahLst/>
              <a:cxnLst/>
              <a:rect l="l" t="t" r="r" b="b"/>
              <a:pathLst>
                <a:path w="6072" h="33225" extrusionOk="0">
                  <a:moveTo>
                    <a:pt x="2502" y="1"/>
                  </a:moveTo>
                  <a:lnTo>
                    <a:pt x="1602" y="12243"/>
                  </a:lnTo>
                  <a:lnTo>
                    <a:pt x="1502" y="12777"/>
                  </a:lnTo>
                  <a:lnTo>
                    <a:pt x="1268" y="16279"/>
                  </a:lnTo>
                  <a:lnTo>
                    <a:pt x="1235" y="16880"/>
                  </a:lnTo>
                  <a:lnTo>
                    <a:pt x="1001" y="19582"/>
                  </a:lnTo>
                  <a:lnTo>
                    <a:pt x="968" y="20115"/>
                  </a:lnTo>
                  <a:lnTo>
                    <a:pt x="1" y="32958"/>
                  </a:lnTo>
                  <a:lnTo>
                    <a:pt x="5438" y="33225"/>
                  </a:lnTo>
                  <a:lnTo>
                    <a:pt x="5671" y="20349"/>
                  </a:lnTo>
                  <a:lnTo>
                    <a:pt x="5671" y="19748"/>
                  </a:lnTo>
                  <a:lnTo>
                    <a:pt x="5738" y="17013"/>
                  </a:lnTo>
                  <a:lnTo>
                    <a:pt x="5771" y="16413"/>
                  </a:lnTo>
                  <a:lnTo>
                    <a:pt x="5805" y="13511"/>
                  </a:lnTo>
                  <a:lnTo>
                    <a:pt x="5805" y="12910"/>
                  </a:lnTo>
                  <a:lnTo>
                    <a:pt x="607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7"/>
            <p:cNvSpPr/>
            <p:nvPr/>
          </p:nvSpPr>
          <p:spPr>
            <a:xfrm>
              <a:off x="3872925" y="2818300"/>
              <a:ext cx="171825" cy="283550"/>
            </a:xfrm>
            <a:custGeom>
              <a:avLst/>
              <a:gdLst/>
              <a:ahLst/>
              <a:cxnLst/>
              <a:rect l="l" t="t" r="r" b="b"/>
              <a:pathLst>
                <a:path w="6873" h="11342" extrusionOk="0">
                  <a:moveTo>
                    <a:pt x="802" y="0"/>
                  </a:moveTo>
                  <a:lnTo>
                    <a:pt x="1" y="11342"/>
                  </a:lnTo>
                  <a:lnTo>
                    <a:pt x="6873" y="11342"/>
                  </a:lnTo>
                  <a:lnTo>
                    <a:pt x="6873" y="567"/>
                  </a:lnTo>
                  <a:lnTo>
                    <a:pt x="80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7"/>
            <p:cNvSpPr/>
            <p:nvPr/>
          </p:nvSpPr>
          <p:spPr>
            <a:xfrm>
              <a:off x="3900450" y="2830725"/>
              <a:ext cx="21650" cy="22700"/>
            </a:xfrm>
            <a:custGeom>
              <a:avLst/>
              <a:gdLst/>
              <a:ahLst/>
              <a:cxnLst/>
              <a:rect l="l" t="t" r="r" b="b"/>
              <a:pathLst>
                <a:path w="866" h="908" extrusionOk="0">
                  <a:moveTo>
                    <a:pt x="479" y="0"/>
                  </a:moveTo>
                  <a:cubicBezTo>
                    <a:pt x="465" y="0"/>
                    <a:pt x="450" y="1"/>
                    <a:pt x="434" y="4"/>
                  </a:cubicBezTo>
                  <a:cubicBezTo>
                    <a:pt x="168" y="4"/>
                    <a:pt x="1" y="204"/>
                    <a:pt x="1" y="404"/>
                  </a:cubicBezTo>
                  <a:lnTo>
                    <a:pt x="1" y="504"/>
                  </a:lnTo>
                  <a:cubicBezTo>
                    <a:pt x="1" y="691"/>
                    <a:pt x="176" y="907"/>
                    <a:pt x="389" y="907"/>
                  </a:cubicBezTo>
                  <a:cubicBezTo>
                    <a:pt x="404" y="907"/>
                    <a:pt x="419" y="906"/>
                    <a:pt x="434" y="904"/>
                  </a:cubicBezTo>
                  <a:cubicBezTo>
                    <a:pt x="668" y="904"/>
                    <a:pt x="835" y="704"/>
                    <a:pt x="835" y="504"/>
                  </a:cubicBezTo>
                  <a:lnTo>
                    <a:pt x="835" y="404"/>
                  </a:lnTo>
                  <a:cubicBezTo>
                    <a:pt x="866" y="217"/>
                    <a:pt x="693" y="0"/>
                    <a:pt x="47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7"/>
            <p:cNvSpPr/>
            <p:nvPr/>
          </p:nvSpPr>
          <p:spPr>
            <a:xfrm>
              <a:off x="4013875" y="2842475"/>
              <a:ext cx="28375" cy="21700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7"/>
            <p:cNvSpPr/>
            <p:nvPr/>
          </p:nvSpPr>
          <p:spPr>
            <a:xfrm>
              <a:off x="3917125" y="2759925"/>
              <a:ext cx="117625" cy="20025"/>
            </a:xfrm>
            <a:custGeom>
              <a:avLst/>
              <a:gdLst/>
              <a:ahLst/>
              <a:cxnLst/>
              <a:rect l="l" t="t" r="r" b="b"/>
              <a:pathLst>
                <a:path w="4705" h="801" extrusionOk="0">
                  <a:moveTo>
                    <a:pt x="34" y="0"/>
                  </a:moveTo>
                  <a:lnTo>
                    <a:pt x="1" y="567"/>
                  </a:lnTo>
                  <a:cubicBezTo>
                    <a:pt x="1569" y="734"/>
                    <a:pt x="3136" y="801"/>
                    <a:pt x="4704" y="801"/>
                  </a:cubicBezTo>
                  <a:lnTo>
                    <a:pt x="4704" y="200"/>
                  </a:lnTo>
                  <a:cubicBezTo>
                    <a:pt x="4449" y="206"/>
                    <a:pt x="4193" y="209"/>
                    <a:pt x="3937" y="209"/>
                  </a:cubicBezTo>
                  <a:cubicBezTo>
                    <a:pt x="2657" y="209"/>
                    <a:pt x="1369" y="139"/>
                    <a:pt x="3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7"/>
            <p:cNvSpPr/>
            <p:nvPr/>
          </p:nvSpPr>
          <p:spPr>
            <a:xfrm>
              <a:off x="3924650" y="2678200"/>
              <a:ext cx="112600" cy="18375"/>
            </a:xfrm>
            <a:custGeom>
              <a:avLst/>
              <a:gdLst/>
              <a:ahLst/>
              <a:cxnLst/>
              <a:rect l="l" t="t" r="r" b="b"/>
              <a:pathLst>
                <a:path w="4504" h="735" extrusionOk="0">
                  <a:moveTo>
                    <a:pt x="33" y="0"/>
                  </a:moveTo>
                  <a:lnTo>
                    <a:pt x="0" y="601"/>
                  </a:lnTo>
                  <a:lnTo>
                    <a:pt x="4503" y="734"/>
                  </a:lnTo>
                  <a:lnTo>
                    <a:pt x="4503" y="134"/>
                  </a:lnTo>
                  <a:cubicBezTo>
                    <a:pt x="3002" y="100"/>
                    <a:pt x="1501" y="67"/>
                    <a:pt x="3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7"/>
            <p:cNvSpPr/>
            <p:nvPr/>
          </p:nvSpPr>
          <p:spPr>
            <a:xfrm>
              <a:off x="3932150" y="2577275"/>
              <a:ext cx="105925" cy="31725"/>
            </a:xfrm>
            <a:custGeom>
              <a:avLst/>
              <a:gdLst/>
              <a:ahLst/>
              <a:cxnLst/>
              <a:rect l="l" t="t" r="r" b="b"/>
              <a:pathLst>
                <a:path w="4237" h="1269" extrusionOk="0">
                  <a:moveTo>
                    <a:pt x="34" y="1"/>
                  </a:moveTo>
                  <a:lnTo>
                    <a:pt x="0" y="601"/>
                  </a:lnTo>
                  <a:cubicBezTo>
                    <a:pt x="1401" y="802"/>
                    <a:pt x="2836" y="1035"/>
                    <a:pt x="4237" y="1269"/>
                  </a:cubicBezTo>
                  <a:lnTo>
                    <a:pt x="4237" y="668"/>
                  </a:lnTo>
                  <a:cubicBezTo>
                    <a:pt x="2836" y="468"/>
                    <a:pt x="1401" y="201"/>
                    <a:pt x="3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7"/>
            <p:cNvSpPr/>
            <p:nvPr/>
          </p:nvSpPr>
          <p:spPr>
            <a:xfrm>
              <a:off x="4163150" y="1602425"/>
              <a:ext cx="217675" cy="252150"/>
            </a:xfrm>
            <a:custGeom>
              <a:avLst/>
              <a:gdLst/>
              <a:ahLst/>
              <a:cxnLst/>
              <a:rect l="l" t="t" r="r" b="b"/>
              <a:pathLst>
                <a:path w="8707" h="10086" extrusionOk="0">
                  <a:moveTo>
                    <a:pt x="2836" y="0"/>
                  </a:moveTo>
                  <a:cubicBezTo>
                    <a:pt x="1935" y="1802"/>
                    <a:pt x="1001" y="3903"/>
                    <a:pt x="467" y="5838"/>
                  </a:cubicBezTo>
                  <a:cubicBezTo>
                    <a:pt x="167" y="6839"/>
                    <a:pt x="0" y="8006"/>
                    <a:pt x="667" y="8807"/>
                  </a:cubicBezTo>
                  <a:cubicBezTo>
                    <a:pt x="1001" y="9240"/>
                    <a:pt x="1501" y="9440"/>
                    <a:pt x="2002" y="9641"/>
                  </a:cubicBezTo>
                  <a:cubicBezTo>
                    <a:pt x="2585" y="9870"/>
                    <a:pt x="3233" y="10086"/>
                    <a:pt x="3857" y="10086"/>
                  </a:cubicBezTo>
                  <a:cubicBezTo>
                    <a:pt x="4233" y="10086"/>
                    <a:pt x="4599" y="10008"/>
                    <a:pt x="4937" y="9807"/>
                  </a:cubicBezTo>
                  <a:cubicBezTo>
                    <a:pt x="5471" y="9474"/>
                    <a:pt x="5771" y="8840"/>
                    <a:pt x="6038" y="8240"/>
                  </a:cubicBezTo>
                  <a:cubicBezTo>
                    <a:pt x="6805" y="6505"/>
                    <a:pt x="7939" y="4303"/>
                    <a:pt x="8706" y="2569"/>
                  </a:cubicBezTo>
                  <a:cubicBezTo>
                    <a:pt x="7005" y="1268"/>
                    <a:pt x="4970" y="401"/>
                    <a:pt x="2836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7"/>
            <p:cNvSpPr/>
            <p:nvPr/>
          </p:nvSpPr>
          <p:spPr>
            <a:xfrm>
              <a:off x="4147300" y="1635300"/>
              <a:ext cx="236850" cy="236700"/>
            </a:xfrm>
            <a:custGeom>
              <a:avLst/>
              <a:gdLst/>
              <a:ahLst/>
              <a:cxnLst/>
              <a:rect l="l" t="t" r="r" b="b"/>
              <a:pathLst>
                <a:path w="9474" h="9468" extrusionOk="0">
                  <a:moveTo>
                    <a:pt x="5176" y="0"/>
                  </a:moveTo>
                  <a:cubicBezTo>
                    <a:pt x="4762" y="0"/>
                    <a:pt x="4352" y="100"/>
                    <a:pt x="4003" y="320"/>
                  </a:cubicBezTo>
                  <a:cubicBezTo>
                    <a:pt x="3503" y="687"/>
                    <a:pt x="3236" y="1287"/>
                    <a:pt x="2969" y="1821"/>
                  </a:cubicBezTo>
                  <a:cubicBezTo>
                    <a:pt x="2369" y="3189"/>
                    <a:pt x="0" y="7292"/>
                    <a:pt x="1435" y="8592"/>
                  </a:cubicBezTo>
                  <a:cubicBezTo>
                    <a:pt x="1768" y="8893"/>
                    <a:pt x="2269" y="9059"/>
                    <a:pt x="2736" y="9226"/>
                  </a:cubicBezTo>
                  <a:cubicBezTo>
                    <a:pt x="3055" y="9358"/>
                    <a:pt x="3406" y="9468"/>
                    <a:pt x="3741" y="9468"/>
                  </a:cubicBezTo>
                  <a:cubicBezTo>
                    <a:pt x="4001" y="9468"/>
                    <a:pt x="4252" y="9401"/>
                    <a:pt x="4470" y="9226"/>
                  </a:cubicBezTo>
                  <a:cubicBezTo>
                    <a:pt x="4737" y="9093"/>
                    <a:pt x="4837" y="8793"/>
                    <a:pt x="4971" y="8526"/>
                  </a:cubicBezTo>
                  <a:cubicBezTo>
                    <a:pt x="5938" y="6524"/>
                    <a:pt x="9474" y="1454"/>
                    <a:pt x="6172" y="186"/>
                  </a:cubicBezTo>
                  <a:cubicBezTo>
                    <a:pt x="5857" y="67"/>
                    <a:pt x="5515" y="0"/>
                    <a:pt x="517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7"/>
            <p:cNvSpPr/>
            <p:nvPr/>
          </p:nvSpPr>
          <p:spPr>
            <a:xfrm>
              <a:off x="4237375" y="1480175"/>
              <a:ext cx="217675" cy="192450"/>
            </a:xfrm>
            <a:custGeom>
              <a:avLst/>
              <a:gdLst/>
              <a:ahLst/>
              <a:cxnLst/>
              <a:rect l="l" t="t" r="r" b="b"/>
              <a:pathLst>
                <a:path w="8707" h="7698" extrusionOk="0">
                  <a:moveTo>
                    <a:pt x="4190" y="1"/>
                  </a:moveTo>
                  <a:cubicBezTo>
                    <a:pt x="3879" y="1"/>
                    <a:pt x="3585" y="55"/>
                    <a:pt x="3336" y="187"/>
                  </a:cubicBezTo>
                  <a:cubicBezTo>
                    <a:pt x="2835" y="454"/>
                    <a:pt x="2635" y="888"/>
                    <a:pt x="2402" y="1355"/>
                  </a:cubicBezTo>
                  <a:cubicBezTo>
                    <a:pt x="1968" y="2455"/>
                    <a:pt x="0" y="5658"/>
                    <a:pt x="1501" y="6825"/>
                  </a:cubicBezTo>
                  <a:cubicBezTo>
                    <a:pt x="1868" y="7092"/>
                    <a:pt x="2335" y="7292"/>
                    <a:pt x="2802" y="7459"/>
                  </a:cubicBezTo>
                  <a:cubicBezTo>
                    <a:pt x="3159" y="7585"/>
                    <a:pt x="3555" y="7697"/>
                    <a:pt x="3916" y="7697"/>
                  </a:cubicBezTo>
                  <a:cubicBezTo>
                    <a:pt x="4129" y="7697"/>
                    <a:pt x="4330" y="7658"/>
                    <a:pt x="4503" y="7559"/>
                  </a:cubicBezTo>
                  <a:cubicBezTo>
                    <a:pt x="4703" y="7459"/>
                    <a:pt x="4837" y="7225"/>
                    <a:pt x="4904" y="7025"/>
                  </a:cubicBezTo>
                  <a:cubicBezTo>
                    <a:pt x="5671" y="5424"/>
                    <a:pt x="8706" y="1521"/>
                    <a:pt x="5404" y="220"/>
                  </a:cubicBezTo>
                  <a:cubicBezTo>
                    <a:pt x="5011" y="89"/>
                    <a:pt x="4587" y="1"/>
                    <a:pt x="419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7"/>
            <p:cNvSpPr/>
            <p:nvPr/>
          </p:nvSpPr>
          <p:spPr>
            <a:xfrm>
              <a:off x="4321800" y="1292450"/>
              <a:ext cx="132400" cy="224925"/>
            </a:xfrm>
            <a:custGeom>
              <a:avLst/>
              <a:gdLst/>
              <a:ahLst/>
              <a:cxnLst/>
              <a:rect l="l" t="t" r="r" b="b"/>
              <a:pathLst>
                <a:path w="5296" h="8997" extrusionOk="0">
                  <a:moveTo>
                    <a:pt x="2808" y="0"/>
                  </a:moveTo>
                  <a:cubicBezTo>
                    <a:pt x="2233" y="0"/>
                    <a:pt x="1632" y="440"/>
                    <a:pt x="1093" y="1558"/>
                  </a:cubicBezTo>
                  <a:cubicBezTo>
                    <a:pt x="793" y="2192"/>
                    <a:pt x="826" y="2926"/>
                    <a:pt x="793" y="3660"/>
                  </a:cubicBezTo>
                  <a:cubicBezTo>
                    <a:pt x="759" y="4527"/>
                    <a:pt x="626" y="5361"/>
                    <a:pt x="426" y="6195"/>
                  </a:cubicBezTo>
                  <a:cubicBezTo>
                    <a:pt x="1" y="7612"/>
                    <a:pt x="1432" y="8996"/>
                    <a:pt x="2754" y="8996"/>
                  </a:cubicBezTo>
                  <a:cubicBezTo>
                    <a:pt x="3299" y="8996"/>
                    <a:pt x="3825" y="8761"/>
                    <a:pt x="4195" y="8196"/>
                  </a:cubicBezTo>
                  <a:cubicBezTo>
                    <a:pt x="4996" y="6996"/>
                    <a:pt x="5296" y="5461"/>
                    <a:pt x="5296" y="4027"/>
                  </a:cubicBezTo>
                  <a:cubicBezTo>
                    <a:pt x="5296" y="2288"/>
                    <a:pt x="4119" y="0"/>
                    <a:pt x="280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7"/>
            <p:cNvSpPr/>
            <p:nvPr/>
          </p:nvSpPr>
          <p:spPr>
            <a:xfrm>
              <a:off x="4262700" y="1634500"/>
              <a:ext cx="86975" cy="41450"/>
            </a:xfrm>
            <a:custGeom>
              <a:avLst/>
              <a:gdLst/>
              <a:ahLst/>
              <a:cxnLst/>
              <a:rect l="l" t="t" r="r" b="b"/>
              <a:pathLst>
                <a:path w="3479" h="1658" extrusionOk="0">
                  <a:moveTo>
                    <a:pt x="144" y="0"/>
                  </a:moveTo>
                  <a:cubicBezTo>
                    <a:pt x="78" y="0"/>
                    <a:pt x="1" y="98"/>
                    <a:pt x="54" y="152"/>
                  </a:cubicBezTo>
                  <a:cubicBezTo>
                    <a:pt x="1022" y="886"/>
                    <a:pt x="2156" y="1386"/>
                    <a:pt x="3357" y="1653"/>
                  </a:cubicBezTo>
                  <a:cubicBezTo>
                    <a:pt x="3366" y="1656"/>
                    <a:pt x="3374" y="1657"/>
                    <a:pt x="3382" y="1657"/>
                  </a:cubicBezTo>
                  <a:cubicBezTo>
                    <a:pt x="3462" y="1657"/>
                    <a:pt x="3478" y="1516"/>
                    <a:pt x="3357" y="1486"/>
                  </a:cubicBezTo>
                  <a:cubicBezTo>
                    <a:pt x="2189" y="1219"/>
                    <a:pt x="1122" y="786"/>
                    <a:pt x="188" y="18"/>
                  </a:cubicBezTo>
                  <a:cubicBezTo>
                    <a:pt x="175" y="6"/>
                    <a:pt x="160" y="0"/>
                    <a:pt x="14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7"/>
            <p:cNvSpPr/>
            <p:nvPr/>
          </p:nvSpPr>
          <p:spPr>
            <a:xfrm>
              <a:off x="4333625" y="1479050"/>
              <a:ext cx="86675" cy="41225"/>
            </a:xfrm>
            <a:custGeom>
              <a:avLst/>
              <a:gdLst/>
              <a:ahLst/>
              <a:cxnLst/>
              <a:rect l="l" t="t" r="r" b="b"/>
              <a:pathLst>
                <a:path w="3467" h="1649" extrusionOk="0">
                  <a:moveTo>
                    <a:pt x="135" y="1"/>
                  </a:moveTo>
                  <a:cubicBezTo>
                    <a:pt x="70" y="1"/>
                    <a:pt x="1" y="113"/>
                    <a:pt x="53" y="165"/>
                  </a:cubicBezTo>
                  <a:cubicBezTo>
                    <a:pt x="1020" y="899"/>
                    <a:pt x="2154" y="1400"/>
                    <a:pt x="3355" y="1633"/>
                  </a:cubicBezTo>
                  <a:cubicBezTo>
                    <a:pt x="3372" y="1644"/>
                    <a:pt x="3386" y="1649"/>
                    <a:pt x="3399" y="1649"/>
                  </a:cubicBezTo>
                  <a:cubicBezTo>
                    <a:pt x="3462" y="1649"/>
                    <a:pt x="3467" y="1527"/>
                    <a:pt x="3355" y="1500"/>
                  </a:cubicBezTo>
                  <a:cubicBezTo>
                    <a:pt x="2188" y="1233"/>
                    <a:pt x="1120" y="766"/>
                    <a:pt x="186" y="32"/>
                  </a:cubicBezTo>
                  <a:cubicBezTo>
                    <a:pt x="172" y="10"/>
                    <a:pt x="154" y="1"/>
                    <a:pt x="135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7"/>
            <p:cNvSpPr/>
            <p:nvPr/>
          </p:nvSpPr>
          <p:spPr>
            <a:xfrm>
              <a:off x="4230700" y="1604100"/>
              <a:ext cx="44225" cy="55900"/>
            </a:xfrm>
            <a:custGeom>
              <a:avLst/>
              <a:gdLst/>
              <a:ahLst/>
              <a:cxnLst/>
              <a:rect l="l" t="t" r="r" b="b"/>
              <a:pathLst>
                <a:path w="1769" h="2236" extrusionOk="0">
                  <a:moveTo>
                    <a:pt x="834" y="0"/>
                  </a:moveTo>
                  <a:cubicBezTo>
                    <a:pt x="601" y="601"/>
                    <a:pt x="234" y="1268"/>
                    <a:pt x="0" y="1935"/>
                  </a:cubicBezTo>
                  <a:cubicBezTo>
                    <a:pt x="234" y="2135"/>
                    <a:pt x="567" y="2202"/>
                    <a:pt x="834" y="2235"/>
                  </a:cubicBezTo>
                  <a:cubicBezTo>
                    <a:pt x="1168" y="1668"/>
                    <a:pt x="1501" y="1034"/>
                    <a:pt x="1768" y="400"/>
                  </a:cubicBezTo>
                  <a:cubicBezTo>
                    <a:pt x="1468" y="200"/>
                    <a:pt x="1168" y="67"/>
                    <a:pt x="83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7"/>
            <p:cNvSpPr/>
            <p:nvPr/>
          </p:nvSpPr>
          <p:spPr>
            <a:xfrm>
              <a:off x="4325750" y="1647450"/>
              <a:ext cx="40900" cy="50075"/>
            </a:xfrm>
            <a:custGeom>
              <a:avLst/>
              <a:gdLst/>
              <a:ahLst/>
              <a:cxnLst/>
              <a:rect l="l" t="t" r="r" b="b"/>
              <a:pathLst>
                <a:path w="1636" h="2003" extrusionOk="0">
                  <a:moveTo>
                    <a:pt x="835" y="1"/>
                  </a:moveTo>
                  <a:cubicBezTo>
                    <a:pt x="601" y="534"/>
                    <a:pt x="201" y="1135"/>
                    <a:pt x="1" y="1702"/>
                  </a:cubicBezTo>
                  <a:cubicBezTo>
                    <a:pt x="168" y="1869"/>
                    <a:pt x="468" y="1935"/>
                    <a:pt x="701" y="2002"/>
                  </a:cubicBezTo>
                  <a:cubicBezTo>
                    <a:pt x="1035" y="1502"/>
                    <a:pt x="1369" y="968"/>
                    <a:pt x="1635" y="401"/>
                  </a:cubicBezTo>
                  <a:cubicBezTo>
                    <a:pt x="1369" y="201"/>
                    <a:pt x="1135" y="67"/>
                    <a:pt x="835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7"/>
            <p:cNvSpPr/>
            <p:nvPr/>
          </p:nvSpPr>
          <p:spPr>
            <a:xfrm>
              <a:off x="4301575" y="1448150"/>
              <a:ext cx="44225" cy="56725"/>
            </a:xfrm>
            <a:custGeom>
              <a:avLst/>
              <a:gdLst/>
              <a:ahLst/>
              <a:cxnLst/>
              <a:rect l="l" t="t" r="r" b="b"/>
              <a:pathLst>
                <a:path w="1769" h="2269" extrusionOk="0">
                  <a:moveTo>
                    <a:pt x="834" y="0"/>
                  </a:moveTo>
                  <a:cubicBezTo>
                    <a:pt x="601" y="634"/>
                    <a:pt x="234" y="1301"/>
                    <a:pt x="1" y="1968"/>
                  </a:cubicBezTo>
                  <a:cubicBezTo>
                    <a:pt x="234" y="2169"/>
                    <a:pt x="568" y="2235"/>
                    <a:pt x="834" y="2269"/>
                  </a:cubicBezTo>
                  <a:cubicBezTo>
                    <a:pt x="1168" y="1668"/>
                    <a:pt x="1502" y="1068"/>
                    <a:pt x="1768" y="434"/>
                  </a:cubicBezTo>
                  <a:cubicBezTo>
                    <a:pt x="1468" y="234"/>
                    <a:pt x="1168" y="100"/>
                    <a:pt x="83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7"/>
            <p:cNvSpPr/>
            <p:nvPr/>
          </p:nvSpPr>
          <p:spPr>
            <a:xfrm>
              <a:off x="4395800" y="1490675"/>
              <a:ext cx="38400" cy="50900"/>
            </a:xfrm>
            <a:custGeom>
              <a:avLst/>
              <a:gdLst/>
              <a:ahLst/>
              <a:cxnLst/>
              <a:rect l="l" t="t" r="r" b="b"/>
              <a:pathLst>
                <a:path w="1536" h="2036" extrusionOk="0">
                  <a:moveTo>
                    <a:pt x="701" y="1"/>
                  </a:moveTo>
                  <a:cubicBezTo>
                    <a:pt x="501" y="601"/>
                    <a:pt x="168" y="1168"/>
                    <a:pt x="1" y="1768"/>
                  </a:cubicBezTo>
                  <a:cubicBezTo>
                    <a:pt x="168" y="1935"/>
                    <a:pt x="468" y="1969"/>
                    <a:pt x="701" y="2035"/>
                  </a:cubicBezTo>
                  <a:cubicBezTo>
                    <a:pt x="1002" y="1468"/>
                    <a:pt x="1268" y="935"/>
                    <a:pt x="1535" y="401"/>
                  </a:cubicBezTo>
                  <a:cubicBezTo>
                    <a:pt x="1268" y="234"/>
                    <a:pt x="1002" y="101"/>
                    <a:pt x="70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7"/>
            <p:cNvSpPr/>
            <p:nvPr/>
          </p:nvSpPr>
          <p:spPr>
            <a:xfrm>
              <a:off x="4013025" y="1522175"/>
              <a:ext cx="196850" cy="269550"/>
            </a:xfrm>
            <a:custGeom>
              <a:avLst/>
              <a:gdLst/>
              <a:ahLst/>
              <a:cxnLst/>
              <a:rect l="l" t="t" r="r" b="b"/>
              <a:pathLst>
                <a:path w="7874" h="10782" extrusionOk="0">
                  <a:moveTo>
                    <a:pt x="2530" y="0"/>
                  </a:moveTo>
                  <a:cubicBezTo>
                    <a:pt x="1951" y="0"/>
                    <a:pt x="1373" y="36"/>
                    <a:pt x="802" y="108"/>
                  </a:cubicBezTo>
                  <a:cubicBezTo>
                    <a:pt x="335" y="2310"/>
                    <a:pt x="1" y="4845"/>
                    <a:pt x="1" y="7080"/>
                  </a:cubicBezTo>
                  <a:cubicBezTo>
                    <a:pt x="1" y="8281"/>
                    <a:pt x="168" y="9548"/>
                    <a:pt x="1135" y="10215"/>
                  </a:cubicBezTo>
                  <a:cubicBezTo>
                    <a:pt x="1635" y="10549"/>
                    <a:pt x="2203" y="10649"/>
                    <a:pt x="2803" y="10716"/>
                  </a:cubicBezTo>
                  <a:cubicBezTo>
                    <a:pt x="3127" y="10754"/>
                    <a:pt x="3462" y="10781"/>
                    <a:pt x="3793" y="10781"/>
                  </a:cubicBezTo>
                  <a:cubicBezTo>
                    <a:pt x="4621" y="10781"/>
                    <a:pt x="5424" y="10611"/>
                    <a:pt x="5972" y="10015"/>
                  </a:cubicBezTo>
                  <a:cubicBezTo>
                    <a:pt x="6472" y="9482"/>
                    <a:pt x="6606" y="8714"/>
                    <a:pt x="6672" y="7980"/>
                  </a:cubicBezTo>
                  <a:cubicBezTo>
                    <a:pt x="7039" y="5846"/>
                    <a:pt x="7606" y="3144"/>
                    <a:pt x="7873" y="1009"/>
                  </a:cubicBezTo>
                  <a:cubicBezTo>
                    <a:pt x="6178" y="351"/>
                    <a:pt x="4348" y="0"/>
                    <a:pt x="253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7"/>
            <p:cNvSpPr/>
            <p:nvPr/>
          </p:nvSpPr>
          <p:spPr>
            <a:xfrm>
              <a:off x="4000525" y="1566875"/>
              <a:ext cx="211850" cy="270975"/>
            </a:xfrm>
            <a:custGeom>
              <a:avLst/>
              <a:gdLst/>
              <a:ahLst/>
              <a:cxnLst/>
              <a:rect l="l" t="t" r="r" b="b"/>
              <a:pathLst>
                <a:path w="8474" h="10839" extrusionOk="0">
                  <a:moveTo>
                    <a:pt x="4160" y="1"/>
                  </a:moveTo>
                  <a:cubicBezTo>
                    <a:pt x="3430" y="1"/>
                    <a:pt x="2692" y="275"/>
                    <a:pt x="2202" y="822"/>
                  </a:cubicBezTo>
                  <a:cubicBezTo>
                    <a:pt x="1802" y="1322"/>
                    <a:pt x="1635" y="2056"/>
                    <a:pt x="1535" y="2723"/>
                  </a:cubicBezTo>
                  <a:cubicBezTo>
                    <a:pt x="1302" y="4391"/>
                    <a:pt x="1" y="9562"/>
                    <a:pt x="1869" y="10529"/>
                  </a:cubicBezTo>
                  <a:cubicBezTo>
                    <a:pt x="2369" y="10762"/>
                    <a:pt x="2969" y="10762"/>
                    <a:pt x="3503" y="10829"/>
                  </a:cubicBezTo>
                  <a:cubicBezTo>
                    <a:pt x="3615" y="10834"/>
                    <a:pt x="3730" y="10838"/>
                    <a:pt x="3846" y="10838"/>
                  </a:cubicBezTo>
                  <a:cubicBezTo>
                    <a:pt x="4451" y="10838"/>
                    <a:pt x="5074" y="10738"/>
                    <a:pt x="5438" y="10262"/>
                  </a:cubicBezTo>
                  <a:cubicBezTo>
                    <a:pt x="5638" y="10029"/>
                    <a:pt x="5705" y="9695"/>
                    <a:pt x="5771" y="9361"/>
                  </a:cubicBezTo>
                  <a:cubicBezTo>
                    <a:pt x="6172" y="6926"/>
                    <a:pt x="8473" y="355"/>
                    <a:pt x="4504" y="21"/>
                  </a:cubicBezTo>
                  <a:cubicBezTo>
                    <a:pt x="4390" y="8"/>
                    <a:pt x="4275" y="1"/>
                    <a:pt x="416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7"/>
            <p:cNvSpPr/>
            <p:nvPr/>
          </p:nvSpPr>
          <p:spPr>
            <a:xfrm>
              <a:off x="4037225" y="1379075"/>
              <a:ext cx="202675" cy="217025"/>
            </a:xfrm>
            <a:custGeom>
              <a:avLst/>
              <a:gdLst/>
              <a:ahLst/>
              <a:cxnLst/>
              <a:rect l="l" t="t" r="r" b="b"/>
              <a:pathLst>
                <a:path w="8107" h="8681" extrusionOk="0">
                  <a:moveTo>
                    <a:pt x="3741" y="0"/>
                  </a:moveTo>
                  <a:cubicBezTo>
                    <a:pt x="3053" y="0"/>
                    <a:pt x="2377" y="186"/>
                    <a:pt x="1968" y="595"/>
                  </a:cubicBezTo>
                  <a:cubicBezTo>
                    <a:pt x="1535" y="995"/>
                    <a:pt x="1401" y="1562"/>
                    <a:pt x="1335" y="2096"/>
                  </a:cubicBezTo>
                  <a:cubicBezTo>
                    <a:pt x="1134" y="3430"/>
                    <a:pt x="0" y="7500"/>
                    <a:pt x="1968" y="8367"/>
                  </a:cubicBezTo>
                  <a:cubicBezTo>
                    <a:pt x="2469" y="8567"/>
                    <a:pt x="3036" y="8601"/>
                    <a:pt x="3570" y="8668"/>
                  </a:cubicBezTo>
                  <a:cubicBezTo>
                    <a:pt x="3714" y="8675"/>
                    <a:pt x="3867" y="8680"/>
                    <a:pt x="4022" y="8680"/>
                  </a:cubicBezTo>
                  <a:cubicBezTo>
                    <a:pt x="4578" y="8680"/>
                    <a:pt x="5158" y="8607"/>
                    <a:pt x="5471" y="8267"/>
                  </a:cubicBezTo>
                  <a:cubicBezTo>
                    <a:pt x="5671" y="8067"/>
                    <a:pt x="5704" y="7767"/>
                    <a:pt x="5738" y="7533"/>
                  </a:cubicBezTo>
                  <a:cubicBezTo>
                    <a:pt x="6071" y="5565"/>
                    <a:pt x="8106" y="395"/>
                    <a:pt x="4203" y="28"/>
                  </a:cubicBezTo>
                  <a:cubicBezTo>
                    <a:pt x="4050" y="10"/>
                    <a:pt x="3895" y="0"/>
                    <a:pt x="374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7"/>
            <p:cNvSpPr/>
            <p:nvPr/>
          </p:nvSpPr>
          <p:spPr>
            <a:xfrm>
              <a:off x="4065575" y="1162350"/>
              <a:ext cx="150125" cy="246375"/>
            </a:xfrm>
            <a:custGeom>
              <a:avLst/>
              <a:gdLst/>
              <a:ahLst/>
              <a:cxnLst/>
              <a:rect l="l" t="t" r="r" b="b"/>
              <a:pathLst>
                <a:path w="6005" h="9855" extrusionOk="0">
                  <a:moveTo>
                    <a:pt x="1860" y="0"/>
                  </a:moveTo>
                  <a:cubicBezTo>
                    <a:pt x="1073" y="0"/>
                    <a:pt x="391" y="624"/>
                    <a:pt x="101" y="2259"/>
                  </a:cubicBezTo>
                  <a:cubicBezTo>
                    <a:pt x="0" y="3060"/>
                    <a:pt x="234" y="3860"/>
                    <a:pt x="434" y="4594"/>
                  </a:cubicBezTo>
                  <a:cubicBezTo>
                    <a:pt x="701" y="5561"/>
                    <a:pt x="834" y="6529"/>
                    <a:pt x="834" y="7496"/>
                  </a:cubicBezTo>
                  <a:cubicBezTo>
                    <a:pt x="834" y="8898"/>
                    <a:pt x="2229" y="9855"/>
                    <a:pt x="3524" y="9855"/>
                  </a:cubicBezTo>
                  <a:cubicBezTo>
                    <a:pt x="4386" y="9855"/>
                    <a:pt x="5204" y="9430"/>
                    <a:pt x="5538" y="8430"/>
                  </a:cubicBezTo>
                  <a:cubicBezTo>
                    <a:pt x="6005" y="6929"/>
                    <a:pt x="5871" y="5195"/>
                    <a:pt x="5404" y="3660"/>
                  </a:cubicBezTo>
                  <a:cubicBezTo>
                    <a:pt x="4937" y="1918"/>
                    <a:pt x="3238" y="0"/>
                    <a:pt x="186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7"/>
            <p:cNvSpPr/>
            <p:nvPr/>
          </p:nvSpPr>
          <p:spPr>
            <a:xfrm>
              <a:off x="4069975" y="1572300"/>
              <a:ext cx="104875" cy="19925"/>
            </a:xfrm>
            <a:custGeom>
              <a:avLst/>
              <a:gdLst/>
              <a:ahLst/>
              <a:cxnLst/>
              <a:rect l="l" t="t" r="r" b="b"/>
              <a:pathLst>
                <a:path w="4195" h="797" extrusionOk="0">
                  <a:moveTo>
                    <a:pt x="157" y="0"/>
                  </a:moveTo>
                  <a:cubicBezTo>
                    <a:pt x="47" y="0"/>
                    <a:pt x="0" y="141"/>
                    <a:pt x="91" y="171"/>
                  </a:cubicBezTo>
                  <a:cubicBezTo>
                    <a:pt x="1175" y="588"/>
                    <a:pt x="2283" y="797"/>
                    <a:pt x="3413" y="797"/>
                  </a:cubicBezTo>
                  <a:cubicBezTo>
                    <a:pt x="3639" y="797"/>
                    <a:pt x="3866" y="788"/>
                    <a:pt x="4094" y="772"/>
                  </a:cubicBezTo>
                  <a:cubicBezTo>
                    <a:pt x="4194" y="772"/>
                    <a:pt x="4194" y="605"/>
                    <a:pt x="4061" y="605"/>
                  </a:cubicBezTo>
                  <a:cubicBezTo>
                    <a:pt x="3876" y="614"/>
                    <a:pt x="3691" y="619"/>
                    <a:pt x="3508" y="619"/>
                  </a:cubicBezTo>
                  <a:cubicBezTo>
                    <a:pt x="2367" y="619"/>
                    <a:pt x="1254" y="435"/>
                    <a:pt x="191" y="5"/>
                  </a:cubicBezTo>
                  <a:cubicBezTo>
                    <a:pt x="179" y="2"/>
                    <a:pt x="168" y="0"/>
                    <a:pt x="15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7"/>
            <p:cNvSpPr/>
            <p:nvPr/>
          </p:nvSpPr>
          <p:spPr>
            <a:xfrm>
              <a:off x="4097800" y="1382700"/>
              <a:ext cx="106100" cy="19775"/>
            </a:xfrm>
            <a:custGeom>
              <a:avLst/>
              <a:gdLst/>
              <a:ahLst/>
              <a:cxnLst/>
              <a:rect l="l" t="t" r="r" b="b"/>
              <a:pathLst>
                <a:path w="4244" h="791" extrusionOk="0">
                  <a:moveTo>
                    <a:pt x="132" y="1"/>
                  </a:moveTo>
                  <a:cubicBezTo>
                    <a:pt x="53" y="1"/>
                    <a:pt x="1" y="127"/>
                    <a:pt x="112" y="183"/>
                  </a:cubicBezTo>
                  <a:cubicBezTo>
                    <a:pt x="1151" y="583"/>
                    <a:pt x="2210" y="791"/>
                    <a:pt x="3290" y="791"/>
                  </a:cubicBezTo>
                  <a:cubicBezTo>
                    <a:pt x="3564" y="791"/>
                    <a:pt x="3839" y="777"/>
                    <a:pt x="4115" y="750"/>
                  </a:cubicBezTo>
                  <a:cubicBezTo>
                    <a:pt x="4126" y="753"/>
                    <a:pt x="4135" y="754"/>
                    <a:pt x="4143" y="754"/>
                  </a:cubicBezTo>
                  <a:cubicBezTo>
                    <a:pt x="4243" y="754"/>
                    <a:pt x="4205" y="584"/>
                    <a:pt x="4082" y="584"/>
                  </a:cubicBezTo>
                  <a:cubicBezTo>
                    <a:pt x="3837" y="602"/>
                    <a:pt x="3594" y="611"/>
                    <a:pt x="3352" y="611"/>
                  </a:cubicBezTo>
                  <a:cubicBezTo>
                    <a:pt x="2272" y="611"/>
                    <a:pt x="1214" y="425"/>
                    <a:pt x="179" y="16"/>
                  </a:cubicBezTo>
                  <a:cubicBezTo>
                    <a:pt x="163" y="6"/>
                    <a:pt x="147" y="1"/>
                    <a:pt x="1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7"/>
            <p:cNvSpPr/>
            <p:nvPr/>
          </p:nvSpPr>
          <p:spPr>
            <a:xfrm>
              <a:off x="4040550" y="1543000"/>
              <a:ext cx="35050" cy="61850"/>
            </a:xfrm>
            <a:custGeom>
              <a:avLst/>
              <a:gdLst/>
              <a:ahLst/>
              <a:cxnLst/>
              <a:rect l="l" t="t" r="r" b="b"/>
              <a:pathLst>
                <a:path w="1402" h="2474" extrusionOk="0">
                  <a:moveTo>
                    <a:pt x="471" y="1"/>
                  </a:moveTo>
                  <a:cubicBezTo>
                    <a:pt x="404" y="1"/>
                    <a:pt x="336" y="3"/>
                    <a:pt x="268" y="9"/>
                  </a:cubicBezTo>
                  <a:cubicBezTo>
                    <a:pt x="201" y="810"/>
                    <a:pt x="1" y="1610"/>
                    <a:pt x="1" y="2377"/>
                  </a:cubicBezTo>
                  <a:cubicBezTo>
                    <a:pt x="148" y="2451"/>
                    <a:pt x="337" y="2474"/>
                    <a:pt x="532" y="2474"/>
                  </a:cubicBezTo>
                  <a:cubicBezTo>
                    <a:pt x="690" y="2474"/>
                    <a:pt x="852" y="2459"/>
                    <a:pt x="1001" y="2444"/>
                  </a:cubicBezTo>
                  <a:cubicBezTo>
                    <a:pt x="1168" y="1677"/>
                    <a:pt x="1335" y="943"/>
                    <a:pt x="1402" y="176"/>
                  </a:cubicBezTo>
                  <a:cubicBezTo>
                    <a:pt x="1098" y="65"/>
                    <a:pt x="794" y="1"/>
                    <a:pt x="47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7"/>
            <p:cNvSpPr/>
            <p:nvPr/>
          </p:nvSpPr>
          <p:spPr>
            <a:xfrm>
              <a:off x="4153125" y="1560550"/>
              <a:ext cx="34225" cy="54550"/>
            </a:xfrm>
            <a:custGeom>
              <a:avLst/>
              <a:gdLst/>
              <a:ahLst/>
              <a:cxnLst/>
              <a:rect l="l" t="t" r="r" b="b"/>
              <a:pathLst>
                <a:path w="1369" h="2182" extrusionOk="0">
                  <a:moveTo>
                    <a:pt x="504" y="1"/>
                  </a:moveTo>
                  <a:cubicBezTo>
                    <a:pt x="458" y="1"/>
                    <a:pt x="413" y="3"/>
                    <a:pt x="368" y="8"/>
                  </a:cubicBezTo>
                  <a:cubicBezTo>
                    <a:pt x="268" y="675"/>
                    <a:pt x="34" y="1442"/>
                    <a:pt x="1" y="2109"/>
                  </a:cubicBezTo>
                  <a:cubicBezTo>
                    <a:pt x="161" y="2169"/>
                    <a:pt x="333" y="2181"/>
                    <a:pt x="510" y="2181"/>
                  </a:cubicBezTo>
                  <a:cubicBezTo>
                    <a:pt x="628" y="2181"/>
                    <a:pt x="748" y="2176"/>
                    <a:pt x="868" y="2176"/>
                  </a:cubicBezTo>
                  <a:cubicBezTo>
                    <a:pt x="1068" y="1509"/>
                    <a:pt x="1235" y="841"/>
                    <a:pt x="1369" y="174"/>
                  </a:cubicBezTo>
                  <a:cubicBezTo>
                    <a:pt x="1109" y="88"/>
                    <a:pt x="799" y="1"/>
                    <a:pt x="504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7"/>
            <p:cNvSpPr/>
            <p:nvPr/>
          </p:nvSpPr>
          <p:spPr>
            <a:xfrm>
              <a:off x="4068075" y="1352925"/>
              <a:ext cx="35875" cy="62225"/>
            </a:xfrm>
            <a:custGeom>
              <a:avLst/>
              <a:gdLst/>
              <a:ahLst/>
              <a:cxnLst/>
              <a:rect l="l" t="t" r="r" b="b"/>
              <a:pathLst>
                <a:path w="1435" h="2489" extrusionOk="0">
                  <a:moveTo>
                    <a:pt x="447" y="0"/>
                  </a:moveTo>
                  <a:cubicBezTo>
                    <a:pt x="398" y="0"/>
                    <a:pt x="349" y="2"/>
                    <a:pt x="301" y="7"/>
                  </a:cubicBezTo>
                  <a:cubicBezTo>
                    <a:pt x="234" y="807"/>
                    <a:pt x="1" y="1608"/>
                    <a:pt x="1" y="2408"/>
                  </a:cubicBezTo>
                  <a:cubicBezTo>
                    <a:pt x="152" y="2469"/>
                    <a:pt x="303" y="2488"/>
                    <a:pt x="454" y="2488"/>
                  </a:cubicBezTo>
                  <a:cubicBezTo>
                    <a:pt x="636" y="2488"/>
                    <a:pt x="819" y="2460"/>
                    <a:pt x="1001" y="2442"/>
                  </a:cubicBezTo>
                  <a:cubicBezTo>
                    <a:pt x="1168" y="1708"/>
                    <a:pt x="1335" y="941"/>
                    <a:pt x="1435" y="207"/>
                  </a:cubicBezTo>
                  <a:cubicBezTo>
                    <a:pt x="1116" y="91"/>
                    <a:pt x="772" y="0"/>
                    <a:pt x="447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7"/>
            <p:cNvSpPr/>
            <p:nvPr/>
          </p:nvSpPr>
          <p:spPr>
            <a:xfrm>
              <a:off x="4180650" y="1371425"/>
              <a:ext cx="35900" cy="54325"/>
            </a:xfrm>
            <a:custGeom>
              <a:avLst/>
              <a:gdLst/>
              <a:ahLst/>
              <a:cxnLst/>
              <a:rect l="l" t="t" r="r" b="b"/>
              <a:pathLst>
                <a:path w="1436" h="2173" extrusionOk="0">
                  <a:moveTo>
                    <a:pt x="434" y="0"/>
                  </a:moveTo>
                  <a:cubicBezTo>
                    <a:pt x="301" y="668"/>
                    <a:pt x="101" y="1368"/>
                    <a:pt x="1" y="2069"/>
                  </a:cubicBezTo>
                  <a:cubicBezTo>
                    <a:pt x="179" y="2158"/>
                    <a:pt x="386" y="2172"/>
                    <a:pt x="594" y="2172"/>
                  </a:cubicBezTo>
                  <a:cubicBezTo>
                    <a:pt x="698" y="2172"/>
                    <a:pt x="801" y="2169"/>
                    <a:pt x="901" y="2169"/>
                  </a:cubicBezTo>
                  <a:cubicBezTo>
                    <a:pt x="1102" y="1535"/>
                    <a:pt x="1302" y="868"/>
                    <a:pt x="1435" y="201"/>
                  </a:cubicBezTo>
                  <a:cubicBezTo>
                    <a:pt x="1135" y="34"/>
                    <a:pt x="768" y="0"/>
                    <a:pt x="43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7"/>
            <p:cNvSpPr/>
            <p:nvPr/>
          </p:nvSpPr>
          <p:spPr>
            <a:xfrm>
              <a:off x="3699475" y="1656625"/>
              <a:ext cx="191000" cy="216875"/>
            </a:xfrm>
            <a:custGeom>
              <a:avLst/>
              <a:gdLst/>
              <a:ahLst/>
              <a:cxnLst/>
              <a:rect l="l" t="t" r="r" b="b"/>
              <a:pathLst>
                <a:path w="7640" h="8675" extrusionOk="0">
                  <a:moveTo>
                    <a:pt x="4804" y="1"/>
                  </a:moveTo>
                  <a:cubicBezTo>
                    <a:pt x="3036" y="468"/>
                    <a:pt x="1368" y="1335"/>
                    <a:pt x="1" y="2602"/>
                  </a:cubicBezTo>
                  <a:cubicBezTo>
                    <a:pt x="701" y="4170"/>
                    <a:pt x="1635" y="5871"/>
                    <a:pt x="2636" y="7272"/>
                  </a:cubicBezTo>
                  <a:cubicBezTo>
                    <a:pt x="3158" y="7958"/>
                    <a:pt x="3807" y="8675"/>
                    <a:pt x="4647" y="8675"/>
                  </a:cubicBezTo>
                  <a:cubicBezTo>
                    <a:pt x="4666" y="8675"/>
                    <a:pt x="4685" y="8674"/>
                    <a:pt x="4704" y="8673"/>
                  </a:cubicBezTo>
                  <a:cubicBezTo>
                    <a:pt x="5171" y="8673"/>
                    <a:pt x="5571" y="8473"/>
                    <a:pt x="5972" y="8206"/>
                  </a:cubicBezTo>
                  <a:cubicBezTo>
                    <a:pt x="6705" y="7806"/>
                    <a:pt x="7506" y="7206"/>
                    <a:pt x="7573" y="6338"/>
                  </a:cubicBezTo>
                  <a:cubicBezTo>
                    <a:pt x="7639" y="5805"/>
                    <a:pt x="7373" y="5271"/>
                    <a:pt x="7106" y="4771"/>
                  </a:cubicBezTo>
                  <a:cubicBezTo>
                    <a:pt x="6472" y="3370"/>
                    <a:pt x="5538" y="1468"/>
                    <a:pt x="4804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7"/>
            <p:cNvSpPr/>
            <p:nvPr/>
          </p:nvSpPr>
          <p:spPr>
            <a:xfrm>
              <a:off x="3741175" y="1705075"/>
              <a:ext cx="155125" cy="197175"/>
            </a:xfrm>
            <a:custGeom>
              <a:avLst/>
              <a:gdLst/>
              <a:ahLst/>
              <a:cxnLst/>
              <a:rect l="l" t="t" r="r" b="b"/>
              <a:pathLst>
                <a:path w="6205" h="7887" extrusionOk="0">
                  <a:moveTo>
                    <a:pt x="2035" y="1"/>
                  </a:moveTo>
                  <a:cubicBezTo>
                    <a:pt x="1731" y="1"/>
                    <a:pt x="1409" y="92"/>
                    <a:pt x="1068" y="298"/>
                  </a:cubicBezTo>
                  <a:cubicBezTo>
                    <a:pt x="534" y="598"/>
                    <a:pt x="67" y="1165"/>
                    <a:pt x="34" y="1799"/>
                  </a:cubicBezTo>
                  <a:cubicBezTo>
                    <a:pt x="1" y="2332"/>
                    <a:pt x="234" y="2833"/>
                    <a:pt x="501" y="3300"/>
                  </a:cubicBezTo>
                  <a:cubicBezTo>
                    <a:pt x="1046" y="4359"/>
                    <a:pt x="2456" y="7887"/>
                    <a:pt x="3988" y="7887"/>
                  </a:cubicBezTo>
                  <a:cubicBezTo>
                    <a:pt x="4048" y="7887"/>
                    <a:pt x="4109" y="7881"/>
                    <a:pt x="4170" y="7870"/>
                  </a:cubicBezTo>
                  <a:cubicBezTo>
                    <a:pt x="4570" y="7803"/>
                    <a:pt x="4971" y="7569"/>
                    <a:pt x="5304" y="7336"/>
                  </a:cubicBezTo>
                  <a:cubicBezTo>
                    <a:pt x="5705" y="7036"/>
                    <a:pt x="6205" y="6702"/>
                    <a:pt x="6205" y="6168"/>
                  </a:cubicBezTo>
                  <a:cubicBezTo>
                    <a:pt x="6205" y="5902"/>
                    <a:pt x="6138" y="5668"/>
                    <a:pt x="6005" y="5468"/>
                  </a:cubicBezTo>
                  <a:cubicBezTo>
                    <a:pt x="5280" y="4019"/>
                    <a:pt x="4052" y="1"/>
                    <a:pt x="203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7"/>
            <p:cNvSpPr/>
            <p:nvPr/>
          </p:nvSpPr>
          <p:spPr>
            <a:xfrm>
              <a:off x="3671950" y="1576775"/>
              <a:ext cx="141800" cy="162250"/>
            </a:xfrm>
            <a:custGeom>
              <a:avLst/>
              <a:gdLst/>
              <a:ahLst/>
              <a:cxnLst/>
              <a:rect l="l" t="t" r="r" b="b"/>
              <a:pathLst>
                <a:path w="5672" h="6490" extrusionOk="0">
                  <a:moveTo>
                    <a:pt x="2297" y="0"/>
                  </a:moveTo>
                  <a:cubicBezTo>
                    <a:pt x="1976" y="0"/>
                    <a:pt x="1623" y="99"/>
                    <a:pt x="1235" y="326"/>
                  </a:cubicBezTo>
                  <a:cubicBezTo>
                    <a:pt x="668" y="626"/>
                    <a:pt x="168" y="1126"/>
                    <a:pt x="101" y="1660"/>
                  </a:cubicBezTo>
                  <a:cubicBezTo>
                    <a:pt x="1" y="2127"/>
                    <a:pt x="168" y="2494"/>
                    <a:pt x="401" y="2861"/>
                  </a:cubicBezTo>
                  <a:cubicBezTo>
                    <a:pt x="812" y="3746"/>
                    <a:pt x="1852" y="6489"/>
                    <a:pt x="3323" y="6489"/>
                  </a:cubicBezTo>
                  <a:cubicBezTo>
                    <a:pt x="3404" y="6489"/>
                    <a:pt x="3487" y="6481"/>
                    <a:pt x="3570" y="6464"/>
                  </a:cubicBezTo>
                  <a:cubicBezTo>
                    <a:pt x="3970" y="6364"/>
                    <a:pt x="4337" y="6130"/>
                    <a:pt x="4671" y="5930"/>
                  </a:cubicBezTo>
                  <a:cubicBezTo>
                    <a:pt x="5138" y="5630"/>
                    <a:pt x="5638" y="5263"/>
                    <a:pt x="5672" y="4829"/>
                  </a:cubicBezTo>
                  <a:cubicBezTo>
                    <a:pt x="5672" y="4629"/>
                    <a:pt x="5605" y="4429"/>
                    <a:pt x="5505" y="4262"/>
                  </a:cubicBezTo>
                  <a:cubicBezTo>
                    <a:pt x="4938" y="3129"/>
                    <a:pt x="4107" y="0"/>
                    <a:pt x="229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7"/>
            <p:cNvSpPr/>
            <p:nvPr/>
          </p:nvSpPr>
          <p:spPr>
            <a:xfrm>
              <a:off x="3564500" y="1457275"/>
              <a:ext cx="183500" cy="150275"/>
            </a:xfrm>
            <a:custGeom>
              <a:avLst/>
              <a:gdLst/>
              <a:ahLst/>
              <a:cxnLst/>
              <a:rect l="l" t="t" r="r" b="b"/>
              <a:pathLst>
                <a:path w="7340" h="6011" extrusionOk="0">
                  <a:moveTo>
                    <a:pt x="2058" y="1"/>
                  </a:moveTo>
                  <a:cubicBezTo>
                    <a:pt x="857" y="1"/>
                    <a:pt x="0" y="673"/>
                    <a:pt x="863" y="2437"/>
                  </a:cubicBezTo>
                  <a:cubicBezTo>
                    <a:pt x="1097" y="2971"/>
                    <a:pt x="1630" y="3371"/>
                    <a:pt x="2097" y="3738"/>
                  </a:cubicBezTo>
                  <a:cubicBezTo>
                    <a:pt x="2631" y="4172"/>
                    <a:pt x="3165" y="4739"/>
                    <a:pt x="3598" y="5339"/>
                  </a:cubicBezTo>
                  <a:cubicBezTo>
                    <a:pt x="3934" y="5805"/>
                    <a:pt x="4467" y="6011"/>
                    <a:pt x="5013" y="6011"/>
                  </a:cubicBezTo>
                  <a:cubicBezTo>
                    <a:pt x="6148" y="6011"/>
                    <a:pt x="7340" y="5122"/>
                    <a:pt x="6934" y="3838"/>
                  </a:cubicBezTo>
                  <a:cubicBezTo>
                    <a:pt x="6567" y="2738"/>
                    <a:pt x="5700" y="1703"/>
                    <a:pt x="4733" y="936"/>
                  </a:cubicBezTo>
                  <a:cubicBezTo>
                    <a:pt x="4023" y="369"/>
                    <a:pt x="2946" y="1"/>
                    <a:pt x="205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7"/>
            <p:cNvSpPr/>
            <p:nvPr/>
          </p:nvSpPr>
          <p:spPr>
            <a:xfrm>
              <a:off x="3745675" y="1698200"/>
              <a:ext cx="71325" cy="38125"/>
            </a:xfrm>
            <a:custGeom>
              <a:avLst/>
              <a:gdLst/>
              <a:ahLst/>
              <a:cxnLst/>
              <a:rect l="l" t="t" r="r" b="b"/>
              <a:pathLst>
                <a:path w="2853" h="1525" extrusionOk="0">
                  <a:moveTo>
                    <a:pt x="2721" y="0"/>
                  </a:moveTo>
                  <a:cubicBezTo>
                    <a:pt x="2711" y="0"/>
                    <a:pt x="2700" y="2"/>
                    <a:pt x="2689" y="5"/>
                  </a:cubicBezTo>
                  <a:cubicBezTo>
                    <a:pt x="1889" y="673"/>
                    <a:pt x="1021" y="1140"/>
                    <a:pt x="54" y="1406"/>
                  </a:cubicBezTo>
                  <a:cubicBezTo>
                    <a:pt x="0" y="1433"/>
                    <a:pt x="11" y="1525"/>
                    <a:pt x="53" y="1525"/>
                  </a:cubicBezTo>
                  <a:cubicBezTo>
                    <a:pt x="63" y="1525"/>
                    <a:pt x="74" y="1520"/>
                    <a:pt x="87" y="1507"/>
                  </a:cubicBezTo>
                  <a:cubicBezTo>
                    <a:pt x="1121" y="1273"/>
                    <a:pt x="2022" y="773"/>
                    <a:pt x="2823" y="106"/>
                  </a:cubicBezTo>
                  <a:cubicBezTo>
                    <a:pt x="2852" y="106"/>
                    <a:pt x="2803" y="0"/>
                    <a:pt x="272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7"/>
            <p:cNvSpPr/>
            <p:nvPr/>
          </p:nvSpPr>
          <p:spPr>
            <a:xfrm>
              <a:off x="3678825" y="1569825"/>
              <a:ext cx="71325" cy="38600"/>
            </a:xfrm>
            <a:custGeom>
              <a:avLst/>
              <a:gdLst/>
              <a:ahLst/>
              <a:cxnLst/>
              <a:rect l="l" t="t" r="r" b="b"/>
              <a:pathLst>
                <a:path w="2853" h="1544" extrusionOk="0">
                  <a:moveTo>
                    <a:pt x="2766" y="0"/>
                  </a:moveTo>
                  <a:cubicBezTo>
                    <a:pt x="2745" y="0"/>
                    <a:pt x="2721" y="10"/>
                    <a:pt x="2695" y="37"/>
                  </a:cubicBezTo>
                  <a:cubicBezTo>
                    <a:pt x="1894" y="704"/>
                    <a:pt x="1027" y="1138"/>
                    <a:pt x="59" y="1404"/>
                  </a:cubicBezTo>
                  <a:cubicBezTo>
                    <a:pt x="0" y="1434"/>
                    <a:pt x="20" y="1543"/>
                    <a:pt x="72" y="1543"/>
                  </a:cubicBezTo>
                  <a:cubicBezTo>
                    <a:pt x="79" y="1543"/>
                    <a:pt x="86" y="1542"/>
                    <a:pt x="93" y="1538"/>
                  </a:cubicBezTo>
                  <a:cubicBezTo>
                    <a:pt x="1094" y="1271"/>
                    <a:pt x="2028" y="771"/>
                    <a:pt x="2828" y="104"/>
                  </a:cubicBezTo>
                  <a:cubicBezTo>
                    <a:pt x="2853" y="79"/>
                    <a:pt x="2823" y="0"/>
                    <a:pt x="27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7"/>
            <p:cNvSpPr/>
            <p:nvPr/>
          </p:nvSpPr>
          <p:spPr>
            <a:xfrm>
              <a:off x="3717825" y="1717500"/>
              <a:ext cx="37550" cy="50075"/>
            </a:xfrm>
            <a:custGeom>
              <a:avLst/>
              <a:gdLst/>
              <a:ahLst/>
              <a:cxnLst/>
              <a:rect l="l" t="t" r="r" b="b"/>
              <a:pathLst>
                <a:path w="1502" h="2003" extrusionOk="0">
                  <a:moveTo>
                    <a:pt x="768" y="1"/>
                  </a:moveTo>
                  <a:cubicBezTo>
                    <a:pt x="468" y="67"/>
                    <a:pt x="201" y="201"/>
                    <a:pt x="1" y="401"/>
                  </a:cubicBezTo>
                  <a:cubicBezTo>
                    <a:pt x="301" y="901"/>
                    <a:pt x="568" y="1502"/>
                    <a:pt x="868" y="2002"/>
                  </a:cubicBezTo>
                  <a:cubicBezTo>
                    <a:pt x="1101" y="1902"/>
                    <a:pt x="1301" y="1735"/>
                    <a:pt x="1502" y="1568"/>
                  </a:cubicBezTo>
                  <a:cubicBezTo>
                    <a:pt x="1301" y="1035"/>
                    <a:pt x="1068" y="501"/>
                    <a:pt x="768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7"/>
            <p:cNvSpPr/>
            <p:nvPr/>
          </p:nvSpPr>
          <p:spPr>
            <a:xfrm>
              <a:off x="3651100" y="1588250"/>
              <a:ext cx="37575" cy="50050"/>
            </a:xfrm>
            <a:custGeom>
              <a:avLst/>
              <a:gdLst/>
              <a:ahLst/>
              <a:cxnLst/>
              <a:rect l="l" t="t" r="r" b="b"/>
              <a:pathLst>
                <a:path w="1503" h="2002" extrusionOk="0">
                  <a:moveTo>
                    <a:pt x="768" y="0"/>
                  </a:moveTo>
                  <a:cubicBezTo>
                    <a:pt x="468" y="67"/>
                    <a:pt x="201" y="200"/>
                    <a:pt x="1" y="401"/>
                  </a:cubicBezTo>
                  <a:cubicBezTo>
                    <a:pt x="301" y="901"/>
                    <a:pt x="535" y="1501"/>
                    <a:pt x="868" y="2002"/>
                  </a:cubicBezTo>
                  <a:cubicBezTo>
                    <a:pt x="1102" y="1902"/>
                    <a:pt x="1302" y="1735"/>
                    <a:pt x="1502" y="1568"/>
                  </a:cubicBezTo>
                  <a:cubicBezTo>
                    <a:pt x="1302" y="1034"/>
                    <a:pt x="1068" y="501"/>
                    <a:pt x="768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7"/>
            <p:cNvSpPr/>
            <p:nvPr/>
          </p:nvSpPr>
          <p:spPr>
            <a:xfrm>
              <a:off x="3792875" y="1679975"/>
              <a:ext cx="36725" cy="53400"/>
            </a:xfrm>
            <a:custGeom>
              <a:avLst/>
              <a:gdLst/>
              <a:ahLst/>
              <a:cxnLst/>
              <a:rect l="l" t="t" r="r" b="b"/>
              <a:pathLst>
                <a:path w="1469" h="2136" extrusionOk="0">
                  <a:moveTo>
                    <a:pt x="835" y="1"/>
                  </a:moveTo>
                  <a:cubicBezTo>
                    <a:pt x="568" y="34"/>
                    <a:pt x="268" y="167"/>
                    <a:pt x="1" y="368"/>
                  </a:cubicBezTo>
                  <a:cubicBezTo>
                    <a:pt x="268" y="901"/>
                    <a:pt x="468" y="1568"/>
                    <a:pt x="801" y="2135"/>
                  </a:cubicBezTo>
                  <a:cubicBezTo>
                    <a:pt x="1001" y="2069"/>
                    <a:pt x="1268" y="1902"/>
                    <a:pt x="1468" y="1735"/>
                  </a:cubicBezTo>
                  <a:cubicBezTo>
                    <a:pt x="1302" y="1168"/>
                    <a:pt x="1101" y="568"/>
                    <a:pt x="835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7"/>
            <p:cNvSpPr/>
            <p:nvPr/>
          </p:nvSpPr>
          <p:spPr>
            <a:xfrm>
              <a:off x="3728675" y="1550725"/>
              <a:ext cx="35050" cy="51725"/>
            </a:xfrm>
            <a:custGeom>
              <a:avLst/>
              <a:gdLst/>
              <a:ahLst/>
              <a:cxnLst/>
              <a:rect l="l" t="t" r="r" b="b"/>
              <a:pathLst>
                <a:path w="1402" h="2069" extrusionOk="0">
                  <a:moveTo>
                    <a:pt x="834" y="0"/>
                  </a:moveTo>
                  <a:cubicBezTo>
                    <a:pt x="534" y="34"/>
                    <a:pt x="234" y="167"/>
                    <a:pt x="0" y="334"/>
                  </a:cubicBezTo>
                  <a:cubicBezTo>
                    <a:pt x="234" y="901"/>
                    <a:pt x="467" y="1535"/>
                    <a:pt x="734" y="2068"/>
                  </a:cubicBezTo>
                  <a:cubicBezTo>
                    <a:pt x="968" y="2035"/>
                    <a:pt x="1201" y="1868"/>
                    <a:pt x="1401" y="1735"/>
                  </a:cubicBezTo>
                  <a:cubicBezTo>
                    <a:pt x="1234" y="1168"/>
                    <a:pt x="1034" y="534"/>
                    <a:pt x="83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7"/>
            <p:cNvSpPr/>
            <p:nvPr/>
          </p:nvSpPr>
          <p:spPr>
            <a:xfrm>
              <a:off x="3840425" y="1587250"/>
              <a:ext cx="185150" cy="247075"/>
            </a:xfrm>
            <a:custGeom>
              <a:avLst/>
              <a:gdLst/>
              <a:ahLst/>
              <a:cxnLst/>
              <a:rect l="l" t="t" r="r" b="b"/>
              <a:pathLst>
                <a:path w="7406" h="9883" extrusionOk="0">
                  <a:moveTo>
                    <a:pt x="5343" y="1"/>
                  </a:moveTo>
                  <a:cubicBezTo>
                    <a:pt x="3513" y="1"/>
                    <a:pt x="1686" y="372"/>
                    <a:pt x="0" y="1074"/>
                  </a:cubicBezTo>
                  <a:cubicBezTo>
                    <a:pt x="200" y="3109"/>
                    <a:pt x="534" y="5411"/>
                    <a:pt x="1168" y="7379"/>
                  </a:cubicBezTo>
                  <a:cubicBezTo>
                    <a:pt x="1501" y="8380"/>
                    <a:pt x="1935" y="9447"/>
                    <a:pt x="2935" y="9781"/>
                  </a:cubicBezTo>
                  <a:cubicBezTo>
                    <a:pt x="3156" y="9854"/>
                    <a:pt x="3389" y="9882"/>
                    <a:pt x="3626" y="9882"/>
                  </a:cubicBezTo>
                  <a:cubicBezTo>
                    <a:pt x="3929" y="9882"/>
                    <a:pt x="4238" y="9837"/>
                    <a:pt x="4537" y="9781"/>
                  </a:cubicBezTo>
                  <a:cubicBezTo>
                    <a:pt x="5537" y="9614"/>
                    <a:pt x="6671" y="9247"/>
                    <a:pt x="7105" y="8346"/>
                  </a:cubicBezTo>
                  <a:cubicBezTo>
                    <a:pt x="7405" y="7746"/>
                    <a:pt x="7339" y="7045"/>
                    <a:pt x="7205" y="6378"/>
                  </a:cubicBezTo>
                  <a:cubicBezTo>
                    <a:pt x="6905" y="4443"/>
                    <a:pt x="6671" y="1942"/>
                    <a:pt x="6371" y="40"/>
                  </a:cubicBezTo>
                  <a:cubicBezTo>
                    <a:pt x="6029" y="14"/>
                    <a:pt x="5686" y="1"/>
                    <a:pt x="5343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7"/>
            <p:cNvSpPr/>
            <p:nvPr/>
          </p:nvSpPr>
          <p:spPr>
            <a:xfrm>
              <a:off x="3870425" y="1629175"/>
              <a:ext cx="140125" cy="248175"/>
            </a:xfrm>
            <a:custGeom>
              <a:avLst/>
              <a:gdLst/>
              <a:ahLst/>
              <a:cxnLst/>
              <a:rect l="l" t="t" r="r" b="b"/>
              <a:pathLst>
                <a:path w="5605" h="9927" extrusionOk="0">
                  <a:moveTo>
                    <a:pt x="2563" y="0"/>
                  </a:moveTo>
                  <a:cubicBezTo>
                    <a:pt x="2388" y="0"/>
                    <a:pt x="2201" y="21"/>
                    <a:pt x="2002" y="65"/>
                  </a:cubicBezTo>
                  <a:cubicBezTo>
                    <a:pt x="1302" y="231"/>
                    <a:pt x="535" y="665"/>
                    <a:pt x="234" y="1365"/>
                  </a:cubicBezTo>
                  <a:cubicBezTo>
                    <a:pt x="1" y="1899"/>
                    <a:pt x="68" y="2566"/>
                    <a:pt x="168" y="3200"/>
                  </a:cubicBezTo>
                  <a:cubicBezTo>
                    <a:pt x="368" y="4701"/>
                    <a:pt x="635" y="9471"/>
                    <a:pt x="2536" y="9905"/>
                  </a:cubicBezTo>
                  <a:cubicBezTo>
                    <a:pt x="2638" y="9920"/>
                    <a:pt x="2742" y="9926"/>
                    <a:pt x="2848" y="9926"/>
                  </a:cubicBezTo>
                  <a:cubicBezTo>
                    <a:pt x="3222" y="9926"/>
                    <a:pt x="3613" y="9842"/>
                    <a:pt x="4004" y="9738"/>
                  </a:cubicBezTo>
                  <a:cubicBezTo>
                    <a:pt x="4571" y="9571"/>
                    <a:pt x="5271" y="9371"/>
                    <a:pt x="5505" y="8771"/>
                  </a:cubicBezTo>
                  <a:cubicBezTo>
                    <a:pt x="5605" y="8471"/>
                    <a:pt x="5572" y="8137"/>
                    <a:pt x="5538" y="7870"/>
                  </a:cubicBezTo>
                  <a:cubicBezTo>
                    <a:pt x="5255" y="5731"/>
                    <a:pt x="5476" y="0"/>
                    <a:pt x="256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7"/>
            <p:cNvSpPr/>
            <p:nvPr/>
          </p:nvSpPr>
          <p:spPr>
            <a:xfrm>
              <a:off x="3844575" y="1459000"/>
              <a:ext cx="137125" cy="197025"/>
            </a:xfrm>
            <a:custGeom>
              <a:avLst/>
              <a:gdLst/>
              <a:ahLst/>
              <a:cxnLst/>
              <a:rect l="l" t="t" r="r" b="b"/>
              <a:pathLst>
                <a:path w="5485" h="7881" extrusionOk="0">
                  <a:moveTo>
                    <a:pt x="2664" y="0"/>
                  </a:moveTo>
                  <a:cubicBezTo>
                    <a:pt x="2470" y="0"/>
                    <a:pt x="2261" y="22"/>
                    <a:pt x="2036" y="67"/>
                  </a:cubicBezTo>
                  <a:cubicBezTo>
                    <a:pt x="1268" y="200"/>
                    <a:pt x="568" y="567"/>
                    <a:pt x="234" y="1167"/>
                  </a:cubicBezTo>
                  <a:cubicBezTo>
                    <a:pt x="1" y="1634"/>
                    <a:pt x="34" y="2135"/>
                    <a:pt x="101" y="2635"/>
                  </a:cubicBezTo>
                  <a:cubicBezTo>
                    <a:pt x="334" y="3836"/>
                    <a:pt x="401" y="7639"/>
                    <a:pt x="2269" y="7872"/>
                  </a:cubicBezTo>
                  <a:cubicBezTo>
                    <a:pt x="2349" y="7878"/>
                    <a:pt x="2430" y="7881"/>
                    <a:pt x="2512" y="7881"/>
                  </a:cubicBezTo>
                  <a:cubicBezTo>
                    <a:pt x="2908" y="7881"/>
                    <a:pt x="3322" y="7816"/>
                    <a:pt x="3737" y="7705"/>
                  </a:cubicBezTo>
                  <a:cubicBezTo>
                    <a:pt x="4371" y="7539"/>
                    <a:pt x="5038" y="7339"/>
                    <a:pt x="5271" y="6872"/>
                  </a:cubicBezTo>
                  <a:cubicBezTo>
                    <a:pt x="5371" y="6671"/>
                    <a:pt x="5371" y="6405"/>
                    <a:pt x="5305" y="6171"/>
                  </a:cubicBezTo>
                  <a:cubicBezTo>
                    <a:pt x="5117" y="4517"/>
                    <a:pt x="5485" y="0"/>
                    <a:pt x="26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7"/>
            <p:cNvSpPr/>
            <p:nvPr/>
          </p:nvSpPr>
          <p:spPr>
            <a:xfrm>
              <a:off x="3786075" y="1279125"/>
              <a:ext cx="162775" cy="206475"/>
            </a:xfrm>
            <a:custGeom>
              <a:avLst/>
              <a:gdLst/>
              <a:ahLst/>
              <a:cxnLst/>
              <a:rect l="l" t="t" r="r" b="b"/>
              <a:pathLst>
                <a:path w="6511" h="8259" extrusionOk="0">
                  <a:moveTo>
                    <a:pt x="1596" y="0"/>
                  </a:moveTo>
                  <a:cubicBezTo>
                    <a:pt x="668" y="0"/>
                    <a:pt x="0" y="670"/>
                    <a:pt x="206" y="2492"/>
                  </a:cubicBezTo>
                  <a:cubicBezTo>
                    <a:pt x="273" y="3192"/>
                    <a:pt x="740" y="3826"/>
                    <a:pt x="1073" y="4426"/>
                  </a:cubicBezTo>
                  <a:cubicBezTo>
                    <a:pt x="1540" y="5194"/>
                    <a:pt x="1874" y="5994"/>
                    <a:pt x="2141" y="6828"/>
                  </a:cubicBezTo>
                  <a:cubicBezTo>
                    <a:pt x="2440" y="7775"/>
                    <a:pt x="3420" y="8259"/>
                    <a:pt x="4372" y="8259"/>
                  </a:cubicBezTo>
                  <a:cubicBezTo>
                    <a:pt x="5432" y="8259"/>
                    <a:pt x="6460" y="7658"/>
                    <a:pt x="6477" y="6428"/>
                  </a:cubicBezTo>
                  <a:cubicBezTo>
                    <a:pt x="6510" y="4993"/>
                    <a:pt x="5910" y="3492"/>
                    <a:pt x="5143" y="2258"/>
                  </a:cubicBezTo>
                  <a:cubicBezTo>
                    <a:pt x="4377" y="1082"/>
                    <a:pt x="2776" y="0"/>
                    <a:pt x="15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7"/>
            <p:cNvSpPr/>
            <p:nvPr/>
          </p:nvSpPr>
          <p:spPr>
            <a:xfrm>
              <a:off x="3884600" y="1631500"/>
              <a:ext cx="95625" cy="17500"/>
            </a:xfrm>
            <a:custGeom>
              <a:avLst/>
              <a:gdLst/>
              <a:ahLst/>
              <a:cxnLst/>
              <a:rect l="l" t="t" r="r" b="b"/>
              <a:pathLst>
                <a:path w="3825" h="700" extrusionOk="0">
                  <a:moveTo>
                    <a:pt x="3672" y="0"/>
                  </a:moveTo>
                  <a:cubicBezTo>
                    <a:pt x="3661" y="0"/>
                    <a:pt x="3649" y="2"/>
                    <a:pt x="3637" y="5"/>
                  </a:cubicBezTo>
                  <a:cubicBezTo>
                    <a:pt x="2737" y="349"/>
                    <a:pt x="1816" y="546"/>
                    <a:pt x="874" y="546"/>
                  </a:cubicBezTo>
                  <a:cubicBezTo>
                    <a:pt x="629" y="546"/>
                    <a:pt x="382" y="533"/>
                    <a:pt x="134" y="505"/>
                  </a:cubicBezTo>
                  <a:cubicBezTo>
                    <a:pt x="1" y="505"/>
                    <a:pt x="1" y="672"/>
                    <a:pt x="101" y="672"/>
                  </a:cubicBezTo>
                  <a:cubicBezTo>
                    <a:pt x="330" y="691"/>
                    <a:pt x="557" y="700"/>
                    <a:pt x="784" y="700"/>
                  </a:cubicBezTo>
                  <a:cubicBezTo>
                    <a:pt x="1779" y="700"/>
                    <a:pt x="2753" y="519"/>
                    <a:pt x="3704" y="138"/>
                  </a:cubicBezTo>
                  <a:cubicBezTo>
                    <a:pt x="3825" y="138"/>
                    <a:pt x="3781" y="0"/>
                    <a:pt x="367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7"/>
            <p:cNvSpPr/>
            <p:nvPr/>
          </p:nvSpPr>
          <p:spPr>
            <a:xfrm>
              <a:off x="3861250" y="1460550"/>
              <a:ext cx="94125" cy="17500"/>
            </a:xfrm>
            <a:custGeom>
              <a:avLst/>
              <a:gdLst/>
              <a:ahLst/>
              <a:cxnLst/>
              <a:rect l="l" t="t" r="r" b="b"/>
              <a:pathLst>
                <a:path w="3765" h="700" extrusionOk="0">
                  <a:moveTo>
                    <a:pt x="3630" y="0"/>
                  </a:moveTo>
                  <a:cubicBezTo>
                    <a:pt x="3621" y="0"/>
                    <a:pt x="3613" y="2"/>
                    <a:pt x="3604" y="5"/>
                  </a:cubicBezTo>
                  <a:cubicBezTo>
                    <a:pt x="2730" y="349"/>
                    <a:pt x="1793" y="546"/>
                    <a:pt x="844" y="546"/>
                  </a:cubicBezTo>
                  <a:cubicBezTo>
                    <a:pt x="597" y="546"/>
                    <a:pt x="349" y="533"/>
                    <a:pt x="101" y="505"/>
                  </a:cubicBezTo>
                  <a:cubicBezTo>
                    <a:pt x="1" y="505"/>
                    <a:pt x="1" y="672"/>
                    <a:pt x="68" y="672"/>
                  </a:cubicBezTo>
                  <a:cubicBezTo>
                    <a:pt x="296" y="690"/>
                    <a:pt x="525" y="700"/>
                    <a:pt x="754" y="700"/>
                  </a:cubicBezTo>
                  <a:cubicBezTo>
                    <a:pt x="1757" y="700"/>
                    <a:pt x="2753" y="519"/>
                    <a:pt x="3704" y="138"/>
                  </a:cubicBezTo>
                  <a:cubicBezTo>
                    <a:pt x="3764" y="138"/>
                    <a:pt x="3715" y="0"/>
                    <a:pt x="363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7"/>
            <p:cNvSpPr/>
            <p:nvPr/>
          </p:nvSpPr>
          <p:spPr>
            <a:xfrm>
              <a:off x="3857100" y="1622225"/>
              <a:ext cx="30875" cy="57900"/>
            </a:xfrm>
            <a:custGeom>
              <a:avLst/>
              <a:gdLst/>
              <a:ahLst/>
              <a:cxnLst/>
              <a:rect l="l" t="t" r="r" b="b"/>
              <a:pathLst>
                <a:path w="1235" h="2316" extrusionOk="0">
                  <a:moveTo>
                    <a:pt x="860" y="0"/>
                  </a:moveTo>
                  <a:cubicBezTo>
                    <a:pt x="576" y="0"/>
                    <a:pt x="277" y="65"/>
                    <a:pt x="0" y="176"/>
                  </a:cubicBezTo>
                  <a:cubicBezTo>
                    <a:pt x="100" y="876"/>
                    <a:pt x="167" y="1643"/>
                    <a:pt x="367" y="2311"/>
                  </a:cubicBezTo>
                  <a:cubicBezTo>
                    <a:pt x="403" y="2314"/>
                    <a:pt x="438" y="2316"/>
                    <a:pt x="473" y="2316"/>
                  </a:cubicBezTo>
                  <a:cubicBezTo>
                    <a:pt x="764" y="2316"/>
                    <a:pt x="1026" y="2200"/>
                    <a:pt x="1234" y="2110"/>
                  </a:cubicBezTo>
                  <a:cubicBezTo>
                    <a:pt x="1201" y="1377"/>
                    <a:pt x="1168" y="676"/>
                    <a:pt x="1034" y="9"/>
                  </a:cubicBezTo>
                  <a:cubicBezTo>
                    <a:pt x="977" y="3"/>
                    <a:pt x="919" y="0"/>
                    <a:pt x="86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7"/>
            <p:cNvSpPr/>
            <p:nvPr/>
          </p:nvSpPr>
          <p:spPr>
            <a:xfrm>
              <a:off x="3961325" y="1607600"/>
              <a:ext cx="25875" cy="51550"/>
            </a:xfrm>
            <a:custGeom>
              <a:avLst/>
              <a:gdLst/>
              <a:ahLst/>
              <a:cxnLst/>
              <a:rect l="l" t="t" r="r" b="b"/>
              <a:pathLst>
                <a:path w="1035" h="2062" extrusionOk="0">
                  <a:moveTo>
                    <a:pt x="644" y="0"/>
                  </a:moveTo>
                  <a:cubicBezTo>
                    <a:pt x="420" y="0"/>
                    <a:pt x="193" y="55"/>
                    <a:pt x="1" y="127"/>
                  </a:cubicBezTo>
                  <a:cubicBezTo>
                    <a:pt x="68" y="761"/>
                    <a:pt x="101" y="1428"/>
                    <a:pt x="234" y="2062"/>
                  </a:cubicBezTo>
                  <a:cubicBezTo>
                    <a:pt x="535" y="2062"/>
                    <a:pt x="768" y="1962"/>
                    <a:pt x="1035" y="1862"/>
                  </a:cubicBezTo>
                  <a:cubicBezTo>
                    <a:pt x="1035" y="1228"/>
                    <a:pt x="1002" y="594"/>
                    <a:pt x="901" y="27"/>
                  </a:cubicBezTo>
                  <a:cubicBezTo>
                    <a:pt x="818" y="8"/>
                    <a:pt x="731" y="0"/>
                    <a:pt x="64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7"/>
            <p:cNvSpPr/>
            <p:nvPr/>
          </p:nvSpPr>
          <p:spPr>
            <a:xfrm>
              <a:off x="3832900" y="1450425"/>
              <a:ext cx="30900" cy="57925"/>
            </a:xfrm>
            <a:custGeom>
              <a:avLst/>
              <a:gdLst/>
              <a:ahLst/>
              <a:cxnLst/>
              <a:rect l="l" t="t" r="r" b="b"/>
              <a:pathLst>
                <a:path w="1236" h="2317" extrusionOk="0">
                  <a:moveTo>
                    <a:pt x="861" y="1"/>
                  </a:moveTo>
                  <a:cubicBezTo>
                    <a:pt x="576" y="1"/>
                    <a:pt x="277" y="66"/>
                    <a:pt x="1" y="176"/>
                  </a:cubicBezTo>
                  <a:cubicBezTo>
                    <a:pt x="134" y="877"/>
                    <a:pt x="168" y="1644"/>
                    <a:pt x="368" y="2311"/>
                  </a:cubicBezTo>
                  <a:cubicBezTo>
                    <a:pt x="399" y="2315"/>
                    <a:pt x="431" y="2316"/>
                    <a:pt x="463" y="2316"/>
                  </a:cubicBezTo>
                  <a:cubicBezTo>
                    <a:pt x="731" y="2316"/>
                    <a:pt x="996" y="2197"/>
                    <a:pt x="1235" y="2078"/>
                  </a:cubicBezTo>
                  <a:cubicBezTo>
                    <a:pt x="1202" y="1377"/>
                    <a:pt x="1168" y="677"/>
                    <a:pt x="1035" y="9"/>
                  </a:cubicBezTo>
                  <a:cubicBezTo>
                    <a:pt x="978" y="4"/>
                    <a:pt x="919" y="1"/>
                    <a:pt x="86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7"/>
            <p:cNvSpPr/>
            <p:nvPr/>
          </p:nvSpPr>
          <p:spPr>
            <a:xfrm>
              <a:off x="3936325" y="1437800"/>
              <a:ext cx="25025" cy="50600"/>
            </a:xfrm>
            <a:custGeom>
              <a:avLst/>
              <a:gdLst/>
              <a:ahLst/>
              <a:cxnLst/>
              <a:rect l="l" t="t" r="r" b="b"/>
              <a:pathLst>
                <a:path w="1001" h="2024" extrusionOk="0">
                  <a:moveTo>
                    <a:pt x="654" y="1"/>
                  </a:moveTo>
                  <a:cubicBezTo>
                    <a:pt x="427" y="1"/>
                    <a:pt x="195" y="32"/>
                    <a:pt x="0" y="81"/>
                  </a:cubicBezTo>
                  <a:cubicBezTo>
                    <a:pt x="67" y="715"/>
                    <a:pt x="67" y="1382"/>
                    <a:pt x="200" y="2015"/>
                  </a:cubicBezTo>
                  <a:cubicBezTo>
                    <a:pt x="240" y="2021"/>
                    <a:pt x="282" y="2024"/>
                    <a:pt x="326" y="2024"/>
                  </a:cubicBezTo>
                  <a:cubicBezTo>
                    <a:pt x="536" y="2024"/>
                    <a:pt x="780" y="1959"/>
                    <a:pt x="1001" y="1849"/>
                  </a:cubicBezTo>
                  <a:cubicBezTo>
                    <a:pt x="1001" y="1215"/>
                    <a:pt x="1001" y="581"/>
                    <a:pt x="901" y="14"/>
                  </a:cubicBezTo>
                  <a:cubicBezTo>
                    <a:pt x="820" y="5"/>
                    <a:pt x="737" y="1"/>
                    <a:pt x="654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7"/>
            <p:cNvSpPr/>
            <p:nvPr/>
          </p:nvSpPr>
          <p:spPr>
            <a:xfrm>
              <a:off x="3777875" y="1739275"/>
              <a:ext cx="572100" cy="823300"/>
            </a:xfrm>
            <a:custGeom>
              <a:avLst/>
              <a:gdLst/>
              <a:ahLst/>
              <a:cxnLst/>
              <a:rect l="l" t="t" r="r" b="b"/>
              <a:pathLst>
                <a:path w="22884" h="32932" extrusionOk="0">
                  <a:moveTo>
                    <a:pt x="12111" y="0"/>
                  </a:moveTo>
                  <a:cubicBezTo>
                    <a:pt x="9605" y="0"/>
                    <a:pt x="6988" y="783"/>
                    <a:pt x="4804" y="1765"/>
                  </a:cubicBezTo>
                  <a:cubicBezTo>
                    <a:pt x="3536" y="2365"/>
                    <a:pt x="2402" y="3133"/>
                    <a:pt x="1701" y="4100"/>
                  </a:cubicBezTo>
                  <a:cubicBezTo>
                    <a:pt x="34" y="6335"/>
                    <a:pt x="0" y="10972"/>
                    <a:pt x="834" y="13540"/>
                  </a:cubicBezTo>
                  <a:cubicBezTo>
                    <a:pt x="2369" y="18477"/>
                    <a:pt x="2969" y="22513"/>
                    <a:pt x="2769" y="27817"/>
                  </a:cubicBezTo>
                  <a:cubicBezTo>
                    <a:pt x="2769" y="28084"/>
                    <a:pt x="2736" y="28384"/>
                    <a:pt x="2736" y="28684"/>
                  </a:cubicBezTo>
                  <a:cubicBezTo>
                    <a:pt x="2736" y="28951"/>
                    <a:pt x="2702" y="29185"/>
                    <a:pt x="2702" y="29451"/>
                  </a:cubicBezTo>
                  <a:cubicBezTo>
                    <a:pt x="2669" y="29718"/>
                    <a:pt x="2669" y="30018"/>
                    <a:pt x="2602" y="30319"/>
                  </a:cubicBezTo>
                  <a:cubicBezTo>
                    <a:pt x="2535" y="30986"/>
                    <a:pt x="2502" y="31653"/>
                    <a:pt x="2402" y="32353"/>
                  </a:cubicBezTo>
                  <a:cubicBezTo>
                    <a:pt x="4434" y="32777"/>
                    <a:pt x="6523" y="32931"/>
                    <a:pt x="8629" y="32931"/>
                  </a:cubicBezTo>
                  <a:cubicBezTo>
                    <a:pt x="12157" y="32931"/>
                    <a:pt x="15734" y="32500"/>
                    <a:pt x="19181" y="32187"/>
                  </a:cubicBezTo>
                  <a:cubicBezTo>
                    <a:pt x="19214" y="31219"/>
                    <a:pt x="19214" y="30352"/>
                    <a:pt x="19214" y="29518"/>
                  </a:cubicBezTo>
                  <a:lnTo>
                    <a:pt x="19214" y="28651"/>
                  </a:lnTo>
                  <a:lnTo>
                    <a:pt x="19214" y="27383"/>
                  </a:lnTo>
                  <a:lnTo>
                    <a:pt x="19214" y="26516"/>
                  </a:lnTo>
                  <a:cubicBezTo>
                    <a:pt x="19181" y="24715"/>
                    <a:pt x="19181" y="22947"/>
                    <a:pt x="19214" y="20812"/>
                  </a:cubicBezTo>
                  <a:lnTo>
                    <a:pt x="19214" y="20812"/>
                  </a:lnTo>
                  <a:cubicBezTo>
                    <a:pt x="18996" y="20848"/>
                    <a:pt x="18784" y="20865"/>
                    <a:pt x="18578" y="20865"/>
                  </a:cubicBezTo>
                  <a:cubicBezTo>
                    <a:pt x="15935" y="20865"/>
                    <a:pt x="14281" y="18024"/>
                    <a:pt x="15611" y="15642"/>
                  </a:cubicBezTo>
                  <a:cubicBezTo>
                    <a:pt x="16212" y="14541"/>
                    <a:pt x="17146" y="13774"/>
                    <a:pt x="18113" y="12973"/>
                  </a:cubicBezTo>
                  <a:cubicBezTo>
                    <a:pt x="19081" y="12172"/>
                    <a:pt x="20048" y="11372"/>
                    <a:pt x="20682" y="10304"/>
                  </a:cubicBezTo>
                  <a:cubicBezTo>
                    <a:pt x="22883" y="6435"/>
                    <a:pt x="18447" y="1331"/>
                    <a:pt x="14744" y="331"/>
                  </a:cubicBezTo>
                  <a:cubicBezTo>
                    <a:pt x="13898" y="101"/>
                    <a:pt x="13012" y="0"/>
                    <a:pt x="12111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7"/>
            <p:cNvSpPr/>
            <p:nvPr/>
          </p:nvSpPr>
          <p:spPr>
            <a:xfrm>
              <a:off x="3903800" y="1882050"/>
              <a:ext cx="281050" cy="250525"/>
            </a:xfrm>
            <a:custGeom>
              <a:avLst/>
              <a:gdLst/>
              <a:ahLst/>
              <a:cxnLst/>
              <a:rect l="l" t="t" r="r" b="b"/>
              <a:pathLst>
                <a:path w="11242" h="10021" extrusionOk="0">
                  <a:moveTo>
                    <a:pt x="5615" y="0"/>
                  </a:moveTo>
                  <a:cubicBezTo>
                    <a:pt x="3513" y="0"/>
                    <a:pt x="1561" y="1319"/>
                    <a:pt x="867" y="3426"/>
                  </a:cubicBezTo>
                  <a:cubicBezTo>
                    <a:pt x="0" y="6028"/>
                    <a:pt x="1401" y="8863"/>
                    <a:pt x="4003" y="9764"/>
                  </a:cubicBezTo>
                  <a:cubicBezTo>
                    <a:pt x="4531" y="9937"/>
                    <a:pt x="5067" y="10020"/>
                    <a:pt x="5593" y="10020"/>
                  </a:cubicBezTo>
                  <a:cubicBezTo>
                    <a:pt x="7695" y="10020"/>
                    <a:pt x="9647" y="8702"/>
                    <a:pt x="10341" y="6595"/>
                  </a:cubicBezTo>
                  <a:cubicBezTo>
                    <a:pt x="11242" y="3993"/>
                    <a:pt x="9807" y="1158"/>
                    <a:pt x="7205" y="257"/>
                  </a:cubicBezTo>
                  <a:cubicBezTo>
                    <a:pt x="6677" y="83"/>
                    <a:pt x="6142" y="0"/>
                    <a:pt x="561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7"/>
            <p:cNvSpPr/>
            <p:nvPr/>
          </p:nvSpPr>
          <p:spPr>
            <a:xfrm>
              <a:off x="3970500" y="1942175"/>
              <a:ext cx="149300" cy="129950"/>
            </a:xfrm>
            <a:custGeom>
              <a:avLst/>
              <a:gdLst/>
              <a:ahLst/>
              <a:cxnLst/>
              <a:rect l="l" t="t" r="r" b="b"/>
              <a:pathLst>
                <a:path w="5972" h="5198" extrusionOk="0">
                  <a:moveTo>
                    <a:pt x="2925" y="1"/>
                  </a:moveTo>
                  <a:cubicBezTo>
                    <a:pt x="2546" y="1"/>
                    <a:pt x="2163" y="82"/>
                    <a:pt x="1802" y="254"/>
                  </a:cubicBezTo>
                  <a:cubicBezTo>
                    <a:pt x="501" y="921"/>
                    <a:pt x="1" y="2489"/>
                    <a:pt x="635" y="3756"/>
                  </a:cubicBezTo>
                  <a:cubicBezTo>
                    <a:pt x="1107" y="4677"/>
                    <a:pt x="2014" y="5197"/>
                    <a:pt x="2953" y="5197"/>
                  </a:cubicBezTo>
                  <a:cubicBezTo>
                    <a:pt x="3341" y="5197"/>
                    <a:pt x="3734" y="5109"/>
                    <a:pt x="4104" y="4924"/>
                  </a:cubicBezTo>
                  <a:cubicBezTo>
                    <a:pt x="5405" y="4323"/>
                    <a:pt x="5972" y="2722"/>
                    <a:pt x="5271" y="1421"/>
                  </a:cubicBezTo>
                  <a:cubicBezTo>
                    <a:pt x="4794" y="515"/>
                    <a:pt x="3874" y="1"/>
                    <a:pt x="292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7"/>
            <p:cNvSpPr/>
            <p:nvPr/>
          </p:nvSpPr>
          <p:spPr>
            <a:xfrm>
              <a:off x="3843750" y="2453025"/>
              <a:ext cx="416150" cy="46800"/>
            </a:xfrm>
            <a:custGeom>
              <a:avLst/>
              <a:gdLst/>
              <a:ahLst/>
              <a:cxnLst/>
              <a:rect l="l" t="t" r="r" b="b"/>
              <a:pathLst>
                <a:path w="16646" h="1872" extrusionOk="0">
                  <a:moveTo>
                    <a:pt x="16646" y="1"/>
                  </a:moveTo>
                  <a:lnTo>
                    <a:pt x="16646" y="1"/>
                  </a:lnTo>
                  <a:cubicBezTo>
                    <a:pt x="12806" y="656"/>
                    <a:pt x="8934" y="967"/>
                    <a:pt x="5052" y="967"/>
                  </a:cubicBezTo>
                  <a:cubicBezTo>
                    <a:pt x="3402" y="967"/>
                    <a:pt x="1751" y="911"/>
                    <a:pt x="101" y="801"/>
                  </a:cubicBezTo>
                  <a:cubicBezTo>
                    <a:pt x="67" y="1102"/>
                    <a:pt x="67" y="1402"/>
                    <a:pt x="0" y="1669"/>
                  </a:cubicBezTo>
                  <a:cubicBezTo>
                    <a:pt x="1751" y="1805"/>
                    <a:pt x="3498" y="1872"/>
                    <a:pt x="5242" y="1872"/>
                  </a:cubicBezTo>
                  <a:cubicBezTo>
                    <a:pt x="9048" y="1872"/>
                    <a:pt x="12838" y="1552"/>
                    <a:pt x="16612" y="935"/>
                  </a:cubicBezTo>
                  <a:cubicBezTo>
                    <a:pt x="16612" y="635"/>
                    <a:pt x="16612" y="334"/>
                    <a:pt x="1664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7"/>
            <p:cNvSpPr/>
            <p:nvPr/>
          </p:nvSpPr>
          <p:spPr>
            <a:xfrm>
              <a:off x="3851250" y="2512450"/>
              <a:ext cx="27550" cy="25450"/>
            </a:xfrm>
            <a:custGeom>
              <a:avLst/>
              <a:gdLst/>
              <a:ahLst/>
              <a:cxnLst/>
              <a:rect l="l" t="t" r="r" b="b"/>
              <a:pathLst>
                <a:path w="1102" h="1018" extrusionOk="0">
                  <a:moveTo>
                    <a:pt x="618" y="0"/>
                  </a:moveTo>
                  <a:cubicBezTo>
                    <a:pt x="501" y="0"/>
                    <a:pt x="384" y="42"/>
                    <a:pt x="301" y="126"/>
                  </a:cubicBezTo>
                  <a:lnTo>
                    <a:pt x="167" y="259"/>
                  </a:lnTo>
                  <a:cubicBezTo>
                    <a:pt x="1" y="426"/>
                    <a:pt x="1" y="726"/>
                    <a:pt x="167" y="893"/>
                  </a:cubicBezTo>
                  <a:cubicBezTo>
                    <a:pt x="251" y="976"/>
                    <a:pt x="368" y="1018"/>
                    <a:pt x="484" y="1018"/>
                  </a:cubicBezTo>
                  <a:cubicBezTo>
                    <a:pt x="601" y="1018"/>
                    <a:pt x="718" y="976"/>
                    <a:pt x="801" y="893"/>
                  </a:cubicBezTo>
                  <a:lnTo>
                    <a:pt x="935" y="759"/>
                  </a:lnTo>
                  <a:cubicBezTo>
                    <a:pt x="1101" y="593"/>
                    <a:pt x="1101" y="292"/>
                    <a:pt x="935" y="126"/>
                  </a:cubicBezTo>
                  <a:cubicBezTo>
                    <a:pt x="851" y="42"/>
                    <a:pt x="735" y="0"/>
                    <a:pt x="618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7"/>
            <p:cNvSpPr/>
            <p:nvPr/>
          </p:nvSpPr>
          <p:spPr>
            <a:xfrm>
              <a:off x="4218175" y="2505575"/>
              <a:ext cx="28375" cy="21700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7"/>
            <p:cNvSpPr/>
            <p:nvPr/>
          </p:nvSpPr>
          <p:spPr>
            <a:xfrm>
              <a:off x="3844575" y="1772750"/>
              <a:ext cx="368625" cy="106975"/>
            </a:xfrm>
            <a:custGeom>
              <a:avLst/>
              <a:gdLst/>
              <a:ahLst/>
              <a:cxnLst/>
              <a:rect l="l" t="t" r="r" b="b"/>
              <a:pathLst>
                <a:path w="14745" h="4279" extrusionOk="0">
                  <a:moveTo>
                    <a:pt x="7793" y="0"/>
                  </a:moveTo>
                  <a:cubicBezTo>
                    <a:pt x="4580" y="0"/>
                    <a:pt x="1276" y="950"/>
                    <a:pt x="201" y="3195"/>
                  </a:cubicBezTo>
                  <a:cubicBezTo>
                    <a:pt x="68" y="3495"/>
                    <a:pt x="1" y="3862"/>
                    <a:pt x="268" y="4095"/>
                  </a:cubicBezTo>
                  <a:cubicBezTo>
                    <a:pt x="457" y="4237"/>
                    <a:pt x="714" y="4279"/>
                    <a:pt x="966" y="4279"/>
                  </a:cubicBezTo>
                  <a:cubicBezTo>
                    <a:pt x="1069" y="4279"/>
                    <a:pt x="1172" y="4272"/>
                    <a:pt x="1268" y="4262"/>
                  </a:cubicBezTo>
                  <a:cubicBezTo>
                    <a:pt x="2870" y="4162"/>
                    <a:pt x="4271" y="3628"/>
                    <a:pt x="5805" y="3361"/>
                  </a:cubicBezTo>
                  <a:cubicBezTo>
                    <a:pt x="6488" y="3248"/>
                    <a:pt x="7186" y="3192"/>
                    <a:pt x="7884" y="3192"/>
                  </a:cubicBezTo>
                  <a:cubicBezTo>
                    <a:pt x="9232" y="3192"/>
                    <a:pt x="10578" y="3399"/>
                    <a:pt x="11809" y="3795"/>
                  </a:cubicBezTo>
                  <a:cubicBezTo>
                    <a:pt x="12243" y="3928"/>
                    <a:pt x="12643" y="4095"/>
                    <a:pt x="13110" y="4129"/>
                  </a:cubicBezTo>
                  <a:cubicBezTo>
                    <a:pt x="13182" y="4134"/>
                    <a:pt x="13255" y="4136"/>
                    <a:pt x="13328" y="4136"/>
                  </a:cubicBezTo>
                  <a:cubicBezTo>
                    <a:pt x="13727" y="4136"/>
                    <a:pt x="14124" y="4054"/>
                    <a:pt x="14378" y="3828"/>
                  </a:cubicBezTo>
                  <a:cubicBezTo>
                    <a:pt x="14478" y="3695"/>
                    <a:pt x="14578" y="3528"/>
                    <a:pt x="14611" y="3361"/>
                  </a:cubicBezTo>
                  <a:cubicBezTo>
                    <a:pt x="14745" y="2761"/>
                    <a:pt x="14411" y="2094"/>
                    <a:pt x="13844" y="1593"/>
                  </a:cubicBezTo>
                  <a:cubicBezTo>
                    <a:pt x="13244" y="1093"/>
                    <a:pt x="12443" y="759"/>
                    <a:pt x="11676" y="493"/>
                  </a:cubicBezTo>
                  <a:cubicBezTo>
                    <a:pt x="10518" y="173"/>
                    <a:pt x="9164" y="0"/>
                    <a:pt x="779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7876;p37">
            <a:extLst>
              <a:ext uri="{FF2B5EF4-FFF2-40B4-BE49-F238E27FC236}">
                <a16:creationId xmlns:a16="http://schemas.microsoft.com/office/drawing/2014/main" id="{6F84C898-C921-2FAD-6005-4960ECA2EBD3}"/>
              </a:ext>
            </a:extLst>
          </p:cNvPr>
          <p:cNvSpPr txBox="1">
            <a:spLocks/>
          </p:cNvSpPr>
          <p:nvPr/>
        </p:nvSpPr>
        <p:spPr>
          <a:xfrm>
            <a:off x="720000" y="3620484"/>
            <a:ext cx="2062758" cy="6156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algn="bl" rotWithShape="0">
              <a:schemeClr val="accent1">
                <a:alpha val="90000"/>
              </a:schemeClr>
            </a:outerShdw>
          </a:effectLst>
        </p:spPr>
        <p:txBody>
          <a:bodyPr spcFirstLastPara="1" wrap="square" lIns="90000" tIns="91425" rIns="9000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1800" b="1" i="1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r>
              <a:rPr lang="en-US" dirty="0"/>
              <a:t>F</a:t>
            </a:r>
            <a:r>
              <a:rPr lang="en-ID" dirty="0"/>
              <a:t>.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</a:p>
        </p:txBody>
      </p:sp>
      <p:sp>
        <p:nvSpPr>
          <p:cNvPr id="11" name="Google Shape;7876;p37">
            <a:extLst>
              <a:ext uri="{FF2B5EF4-FFF2-40B4-BE49-F238E27FC236}">
                <a16:creationId xmlns:a16="http://schemas.microsoft.com/office/drawing/2014/main" id="{4D20BA85-3D3D-74F1-614A-CBC758F422FB}"/>
              </a:ext>
            </a:extLst>
          </p:cNvPr>
          <p:cNvSpPr txBox="1">
            <a:spLocks/>
          </p:cNvSpPr>
          <p:nvPr/>
        </p:nvSpPr>
        <p:spPr>
          <a:xfrm>
            <a:off x="3540621" y="3606197"/>
            <a:ext cx="2062758" cy="421058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algn="bl" rotWithShape="0">
              <a:schemeClr val="accent1">
                <a:alpha val="90000"/>
              </a:schemeClr>
            </a:outerShdw>
          </a:effectLst>
        </p:spPr>
        <p:txBody>
          <a:bodyPr spcFirstLastPara="1" wrap="square" lIns="90000" tIns="91425" rIns="9000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1800" b="1" i="1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r>
              <a:rPr lang="en-ID" dirty="0"/>
              <a:t>G. </a:t>
            </a:r>
            <a:r>
              <a:rPr lang="en-ID" dirty="0" err="1"/>
              <a:t>Berkomunikasi</a:t>
            </a:r>
            <a:r>
              <a:rPr lang="en-ID" dirty="0"/>
              <a:t> </a:t>
            </a:r>
          </a:p>
        </p:txBody>
      </p:sp>
      <p:sp>
        <p:nvSpPr>
          <p:cNvPr id="12" name="Google Shape;7876;p37">
            <a:extLst>
              <a:ext uri="{FF2B5EF4-FFF2-40B4-BE49-F238E27FC236}">
                <a16:creationId xmlns:a16="http://schemas.microsoft.com/office/drawing/2014/main" id="{45F9B0F6-2069-8117-AF51-A8ECA8838E9A}"/>
              </a:ext>
            </a:extLst>
          </p:cNvPr>
          <p:cNvSpPr txBox="1">
            <a:spLocks/>
          </p:cNvSpPr>
          <p:nvPr/>
        </p:nvSpPr>
        <p:spPr>
          <a:xfrm>
            <a:off x="148100" y="1508861"/>
            <a:ext cx="2062758" cy="6156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algn="bl" rotWithShape="0">
              <a:schemeClr val="accent1">
                <a:alpha val="90000"/>
              </a:schemeClr>
            </a:outerShdw>
          </a:effectLst>
        </p:spPr>
        <p:txBody>
          <a:bodyPr spcFirstLastPara="1" wrap="square" lIns="90000" tIns="91425" rIns="9000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1800" b="1" i="1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Zen Dots"/>
              <a:buNone/>
              <a:defRPr sz="2400" b="0" i="0" u="none" strike="noStrike" cap="none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r>
              <a:rPr lang="en-ID" dirty="0" err="1"/>
              <a:t>A.Pengamatan</a:t>
            </a:r>
            <a:r>
              <a:rPr lang="en-ID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8" name="Google Shape;8078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Penilaian Dalam Pembelajaran Keterampilan Proses Sains</a:t>
            </a:r>
            <a:endParaRPr dirty="0"/>
          </a:p>
        </p:txBody>
      </p:sp>
      <p:sp>
        <p:nvSpPr>
          <p:cNvPr id="8079" name="Google Shape;8079;p38"/>
          <p:cNvSpPr txBox="1">
            <a:spLocks noGrp="1"/>
          </p:cNvSpPr>
          <p:nvPr>
            <p:ph type="body" idx="1"/>
          </p:nvPr>
        </p:nvSpPr>
        <p:spPr>
          <a:xfrm>
            <a:off x="1431600" y="1388550"/>
            <a:ext cx="6280800" cy="29820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Penilaian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tahapan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penting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Penilaian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dapat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dimaknai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sebagai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sikap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ilmiah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bersama-sama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Penilaian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dilakukan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untuk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kemajuan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pencapaian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Smith dan Welliver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Mahmudin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(2010:1),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pelaksanaan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penilaian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dapat dilakukan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diantaranya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diagnotik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penempatan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kelas,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bimbingan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karir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8" name="Google Shape;8078;p38"/>
          <p:cNvSpPr txBox="1">
            <a:spLocks noGrp="1"/>
          </p:cNvSpPr>
          <p:nvPr>
            <p:ph type="title"/>
          </p:nvPr>
        </p:nvSpPr>
        <p:spPr>
          <a:xfrm>
            <a:off x="720000" y="292574"/>
            <a:ext cx="77040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enyusunan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instrumen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untuk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penilaian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terhadap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sains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dapat dilakukan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langkah-langkah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sebagai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berikut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sz="1600" dirty="0"/>
          </a:p>
        </p:txBody>
      </p:sp>
      <p:sp>
        <p:nvSpPr>
          <p:cNvPr id="8079" name="Google Shape;8079;p38"/>
          <p:cNvSpPr txBox="1">
            <a:spLocks noGrp="1"/>
          </p:cNvSpPr>
          <p:nvPr>
            <p:ph type="body" idx="1"/>
          </p:nvPr>
        </p:nvSpPr>
        <p:spPr>
          <a:xfrm>
            <a:off x="236669" y="908174"/>
            <a:ext cx="8724452" cy="3075101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Merumuskan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untuk semua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diukur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apakah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unjuk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ataukah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kisi-kisi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pengukuran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uji coba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untuk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empiris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Perbaiakan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butir-butir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valid.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sebagai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28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0" name="Google Shape;8440;p48"/>
          <p:cNvSpPr txBox="1">
            <a:spLocks noGrp="1"/>
          </p:cNvSpPr>
          <p:nvPr>
            <p:ph type="title"/>
          </p:nvPr>
        </p:nvSpPr>
        <p:spPr>
          <a:xfrm>
            <a:off x="719544" y="3144948"/>
            <a:ext cx="2246400" cy="461700"/>
          </a:xfrm>
          <a:prstGeom prst="rect">
            <a:avLst/>
          </a:prstGeom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Nisa Ulfa Dila</a:t>
            </a:r>
            <a:endParaRPr dirty="0"/>
          </a:p>
        </p:txBody>
      </p:sp>
      <p:sp>
        <p:nvSpPr>
          <p:cNvPr id="8441" name="Google Shape;8441;p48"/>
          <p:cNvSpPr txBox="1">
            <a:spLocks noGrp="1"/>
          </p:cNvSpPr>
          <p:nvPr>
            <p:ph type="subTitle" idx="1"/>
          </p:nvPr>
        </p:nvSpPr>
        <p:spPr>
          <a:xfrm>
            <a:off x="703437" y="3689067"/>
            <a:ext cx="22464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2213022085</a:t>
            </a:r>
            <a:endParaRPr dirty="0"/>
          </a:p>
        </p:txBody>
      </p:sp>
      <p:sp>
        <p:nvSpPr>
          <p:cNvPr id="8442" name="Google Shape;8442;p48"/>
          <p:cNvSpPr txBox="1">
            <a:spLocks noGrp="1"/>
          </p:cNvSpPr>
          <p:nvPr>
            <p:ph type="title" idx="2"/>
          </p:nvPr>
        </p:nvSpPr>
        <p:spPr>
          <a:xfrm>
            <a:off x="3448800" y="3062192"/>
            <a:ext cx="2246400" cy="461700"/>
          </a:xfrm>
          <a:prstGeom prst="rect">
            <a:avLst/>
          </a:prstGeom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Fita Agustia</a:t>
            </a:r>
            <a:endParaRPr dirty="0"/>
          </a:p>
        </p:txBody>
      </p:sp>
      <p:sp>
        <p:nvSpPr>
          <p:cNvPr id="8443" name="Google Shape;8443;p48"/>
          <p:cNvSpPr txBox="1">
            <a:spLocks noGrp="1"/>
          </p:cNvSpPr>
          <p:nvPr>
            <p:ph type="subTitle" idx="3"/>
          </p:nvPr>
        </p:nvSpPr>
        <p:spPr>
          <a:xfrm>
            <a:off x="3440516" y="3523892"/>
            <a:ext cx="22464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2213022091</a:t>
            </a:r>
            <a:endParaRPr dirty="0"/>
          </a:p>
        </p:txBody>
      </p:sp>
      <p:sp>
        <p:nvSpPr>
          <p:cNvPr id="8444" name="Google Shape;8444;p48"/>
          <p:cNvSpPr txBox="1">
            <a:spLocks noGrp="1"/>
          </p:cNvSpPr>
          <p:nvPr>
            <p:ph type="title" idx="4"/>
          </p:nvPr>
        </p:nvSpPr>
        <p:spPr>
          <a:xfrm>
            <a:off x="6177595" y="2985242"/>
            <a:ext cx="2246400" cy="615600"/>
          </a:xfrm>
          <a:prstGeom prst="rect">
            <a:avLst/>
          </a:prstGeom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Adinda Putri Purnamasari</a:t>
            </a:r>
            <a:endParaRPr dirty="0"/>
          </a:p>
        </p:txBody>
      </p:sp>
      <p:sp>
        <p:nvSpPr>
          <p:cNvPr id="8445" name="Google Shape;8445;p48"/>
          <p:cNvSpPr txBox="1">
            <a:spLocks noGrp="1"/>
          </p:cNvSpPr>
          <p:nvPr>
            <p:ph type="subTitle" idx="5"/>
          </p:nvPr>
        </p:nvSpPr>
        <p:spPr>
          <a:xfrm>
            <a:off x="6161027" y="3600842"/>
            <a:ext cx="22464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2213022092</a:t>
            </a:r>
            <a:endParaRPr dirty="0"/>
          </a:p>
        </p:txBody>
      </p:sp>
      <p:sp>
        <p:nvSpPr>
          <p:cNvPr id="8446" name="Google Shape;8446;p48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INTRODUCE OUR TEAM</a:t>
            </a:r>
            <a:endParaRPr dirty="0"/>
          </a:p>
        </p:txBody>
      </p:sp>
      <p:sp>
        <p:nvSpPr>
          <p:cNvPr id="8451" name="Google Shape;8451;p48"/>
          <p:cNvSpPr/>
          <p:nvPr/>
        </p:nvSpPr>
        <p:spPr>
          <a:xfrm>
            <a:off x="6686475" y="1617300"/>
            <a:ext cx="1228640" cy="1227872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57" name="Google Shape;8457;p48"/>
          <p:cNvSpPr/>
          <p:nvPr/>
        </p:nvSpPr>
        <p:spPr>
          <a:xfrm>
            <a:off x="1228424" y="1617300"/>
            <a:ext cx="1228640" cy="1227872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457;p48">
            <a:extLst>
              <a:ext uri="{FF2B5EF4-FFF2-40B4-BE49-F238E27FC236}">
                <a16:creationId xmlns:a16="http://schemas.microsoft.com/office/drawing/2014/main" id="{C047CF7C-E5CF-4586-70BC-F7C8739D24B1}"/>
              </a:ext>
            </a:extLst>
          </p:cNvPr>
          <p:cNvSpPr/>
          <p:nvPr/>
        </p:nvSpPr>
        <p:spPr>
          <a:xfrm>
            <a:off x="3833568" y="1603470"/>
            <a:ext cx="1228640" cy="1227872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C79BC9-3D96-56F3-8250-C46C9C25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16" y="1314216"/>
            <a:ext cx="1228641" cy="1646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250555-3412-BA95-BB4C-FE51CEDD0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675" y="1247064"/>
            <a:ext cx="1228641" cy="1646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06376C-A849-7E98-1BBB-9CA42F9DE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475" y="1250717"/>
            <a:ext cx="1281653" cy="16034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8" name="Google Shape;8078;p38"/>
          <p:cNvSpPr txBox="1">
            <a:spLocks noGrp="1"/>
          </p:cNvSpPr>
          <p:nvPr>
            <p:ph type="title"/>
          </p:nvPr>
        </p:nvSpPr>
        <p:spPr>
          <a:xfrm>
            <a:off x="720000" y="292574"/>
            <a:ext cx="77040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Sains Sebagai Model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Sains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1600" dirty="0"/>
          </a:p>
        </p:txBody>
      </p:sp>
      <p:sp>
        <p:nvSpPr>
          <p:cNvPr id="8079" name="Google Shape;8079;p38"/>
          <p:cNvSpPr txBox="1">
            <a:spLocks noGrp="1"/>
          </p:cNvSpPr>
          <p:nvPr>
            <p:ph type="body" idx="1"/>
          </p:nvPr>
        </p:nvSpPr>
        <p:spPr>
          <a:xfrm>
            <a:off x="236669" y="908174"/>
            <a:ext cx="8724452" cy="3075101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>
              <a:buFont typeface="Nunito"/>
              <a:buChar char="●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Indrawati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1990)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mengemukakan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keterampilan-keterampilan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diajarkan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IPA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penekanan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keterampilan-keterampilan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dapat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anak-anak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keterampilan-keterampilan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ini,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anak-anak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dapat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IPA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mereka dapat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ingin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Penggunaan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keterampilan-keterampilan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ini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hidup.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36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8" name="Google Shape;8078;p38"/>
          <p:cNvSpPr txBox="1">
            <a:spLocks noGrp="1"/>
          </p:cNvSpPr>
          <p:nvPr>
            <p:ph type="title"/>
          </p:nvPr>
        </p:nvSpPr>
        <p:spPr>
          <a:xfrm>
            <a:off x="720000" y="292574"/>
            <a:ext cx="7704000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belajar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1600" dirty="0"/>
          </a:p>
        </p:txBody>
      </p:sp>
      <p:sp>
        <p:nvSpPr>
          <p:cNvPr id="8079" name="Google Shape;8079;p38"/>
          <p:cNvSpPr txBox="1">
            <a:spLocks noGrp="1"/>
          </p:cNvSpPr>
          <p:nvPr>
            <p:ph type="body" idx="1"/>
          </p:nvPr>
        </p:nvSpPr>
        <p:spPr>
          <a:xfrm>
            <a:off x="209774" y="1241661"/>
            <a:ext cx="8724452" cy="3075101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semakin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sehingga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mungkin lagi guru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semua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kecendrungan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lebih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konsep-konsep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abstrak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konkret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Penemuan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bersifat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mutlak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 tapi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bersifat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relative.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belajar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mengajar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terlepas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sikap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3179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8" name="Google Shape;8078;p38"/>
          <p:cNvSpPr txBox="1">
            <a:spLocks noGrp="1"/>
          </p:cNvSpPr>
          <p:nvPr>
            <p:ph type="title"/>
          </p:nvPr>
        </p:nvSpPr>
        <p:spPr>
          <a:xfrm>
            <a:off x="763412" y="322730"/>
            <a:ext cx="7617176" cy="615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Kesimpulan </a:t>
            </a:r>
            <a:b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200" dirty="0"/>
          </a:p>
        </p:txBody>
      </p:sp>
      <p:sp>
        <p:nvSpPr>
          <p:cNvPr id="8079" name="Google Shape;8079;p38"/>
          <p:cNvSpPr txBox="1">
            <a:spLocks noGrp="1"/>
          </p:cNvSpPr>
          <p:nvPr>
            <p:ph type="body" idx="1"/>
          </p:nvPr>
        </p:nvSpPr>
        <p:spPr>
          <a:xfrm>
            <a:off x="462579" y="1156944"/>
            <a:ext cx="8444753" cy="3814433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Sains adalah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menuntut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terampil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dimilikinya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konstruktivisme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Sains.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Esensi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konstruktivisme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ide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sendiri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menstransformasikan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pemahaman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terhadap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Aspek-aspek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Ketrampilan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Sains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mengamati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merumuskan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hipotesis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merencanakan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percobaan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percobaan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menginterpretasikan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memprediksi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menerapkankonsep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berkomunikasi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Model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Sains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menitikberatkan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keaktifan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untuk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menerus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itu model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memusatkan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hanya pada guru saja. 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905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2" name="Google Shape;8332;p45"/>
          <p:cNvSpPr txBox="1">
            <a:spLocks noGrp="1"/>
          </p:cNvSpPr>
          <p:nvPr>
            <p:ph type="title"/>
          </p:nvPr>
        </p:nvSpPr>
        <p:spPr>
          <a:xfrm>
            <a:off x="2572564" y="1113109"/>
            <a:ext cx="5881723" cy="273583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Education is the most powerfull weapon you can use to change the world.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333" name="Google Shape;8333;p45"/>
          <p:cNvGrpSpPr/>
          <p:nvPr/>
        </p:nvGrpSpPr>
        <p:grpSpPr>
          <a:xfrm>
            <a:off x="8323378" y="1721104"/>
            <a:ext cx="353640" cy="471526"/>
            <a:chOff x="1488916" y="3520605"/>
            <a:chExt cx="443158" cy="590885"/>
          </a:xfrm>
        </p:grpSpPr>
        <p:sp>
          <p:nvSpPr>
            <p:cNvPr id="8334" name="Google Shape;8334;p45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5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5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5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5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5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5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1" name="Google Shape;8341;p45"/>
          <p:cNvGrpSpPr/>
          <p:nvPr/>
        </p:nvGrpSpPr>
        <p:grpSpPr>
          <a:xfrm>
            <a:off x="543358" y="353342"/>
            <a:ext cx="658091" cy="373302"/>
            <a:chOff x="4797444" y="3526668"/>
            <a:chExt cx="824676" cy="467797"/>
          </a:xfrm>
        </p:grpSpPr>
        <p:sp>
          <p:nvSpPr>
            <p:cNvPr id="8342" name="Google Shape;8342;p45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5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5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5" name="Google Shape;8345;p45"/>
          <p:cNvGrpSpPr/>
          <p:nvPr/>
        </p:nvGrpSpPr>
        <p:grpSpPr>
          <a:xfrm>
            <a:off x="-130600" y="3022062"/>
            <a:ext cx="401594" cy="535470"/>
            <a:chOff x="1292750" y="1308663"/>
            <a:chExt cx="503251" cy="671015"/>
          </a:xfrm>
        </p:grpSpPr>
        <p:sp>
          <p:nvSpPr>
            <p:cNvPr id="8346" name="Google Shape;8346;p45"/>
            <p:cNvSpPr/>
            <p:nvPr/>
          </p:nvSpPr>
          <p:spPr>
            <a:xfrm>
              <a:off x="1292750" y="1308663"/>
              <a:ext cx="167765" cy="167765"/>
            </a:xfrm>
            <a:custGeom>
              <a:avLst/>
              <a:gdLst/>
              <a:ahLst/>
              <a:cxnLst/>
              <a:rect l="l" t="t" r="r" b="b"/>
              <a:pathLst>
                <a:path w="7803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5"/>
            <p:cNvSpPr/>
            <p:nvPr/>
          </p:nvSpPr>
          <p:spPr>
            <a:xfrm>
              <a:off x="1460493" y="1476428"/>
              <a:ext cx="167743" cy="167764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5"/>
            <p:cNvSpPr/>
            <p:nvPr/>
          </p:nvSpPr>
          <p:spPr>
            <a:xfrm>
              <a:off x="1460493" y="1644171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7802" y="7803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5"/>
            <p:cNvSpPr/>
            <p:nvPr/>
          </p:nvSpPr>
          <p:spPr>
            <a:xfrm>
              <a:off x="1628258" y="1811913"/>
              <a:ext cx="167743" cy="167765"/>
            </a:xfrm>
            <a:custGeom>
              <a:avLst/>
              <a:gdLst/>
              <a:ahLst/>
              <a:cxnLst/>
              <a:rect l="l" t="t" r="r" b="b"/>
              <a:pathLst>
                <a:path w="7802" h="7803" extrusionOk="0">
                  <a:moveTo>
                    <a:pt x="0" y="1"/>
                  </a:moveTo>
                  <a:lnTo>
                    <a:pt x="0" y="7802"/>
                  </a:lnTo>
                  <a:lnTo>
                    <a:pt x="7802" y="7802"/>
                  </a:lnTo>
                  <a:lnTo>
                    <a:pt x="7802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0" name="Google Shape;8350;p45"/>
          <p:cNvGrpSpPr/>
          <p:nvPr/>
        </p:nvGrpSpPr>
        <p:grpSpPr>
          <a:xfrm>
            <a:off x="8104850" y="4426675"/>
            <a:ext cx="471543" cy="353657"/>
            <a:chOff x="3865698" y="1114475"/>
            <a:chExt cx="590906" cy="443180"/>
          </a:xfrm>
        </p:grpSpPr>
        <p:sp>
          <p:nvSpPr>
            <p:cNvPr id="8351" name="Google Shape;8351;p45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5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5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5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5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5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5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5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9" name="Google Shape;8359;p45"/>
          <p:cNvGrpSpPr/>
          <p:nvPr/>
        </p:nvGrpSpPr>
        <p:grpSpPr>
          <a:xfrm>
            <a:off x="2610533" y="4732318"/>
            <a:ext cx="724903" cy="411176"/>
            <a:chOff x="3895173" y="4386297"/>
            <a:chExt cx="840467" cy="476725"/>
          </a:xfrm>
        </p:grpSpPr>
        <p:sp>
          <p:nvSpPr>
            <p:cNvPr id="8360" name="Google Shape;8360;p45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5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45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3" name="Google Shape;8363;p45"/>
          <p:cNvGrpSpPr/>
          <p:nvPr/>
        </p:nvGrpSpPr>
        <p:grpSpPr>
          <a:xfrm>
            <a:off x="5038845" y="712945"/>
            <a:ext cx="447057" cy="429602"/>
            <a:chOff x="6217396" y="4482010"/>
            <a:chExt cx="518327" cy="498089"/>
          </a:xfrm>
        </p:grpSpPr>
        <p:sp>
          <p:nvSpPr>
            <p:cNvPr id="8364" name="Google Shape;8364;p45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45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6" name="Google Shape;8366;p45"/>
          <p:cNvGrpSpPr/>
          <p:nvPr/>
        </p:nvGrpSpPr>
        <p:grpSpPr>
          <a:xfrm>
            <a:off x="4584917" y="4309658"/>
            <a:ext cx="453942" cy="605233"/>
            <a:chOff x="8551925" y="1946972"/>
            <a:chExt cx="526309" cy="701720"/>
          </a:xfrm>
        </p:grpSpPr>
        <p:sp>
          <p:nvSpPr>
            <p:cNvPr id="8367" name="Google Shape;8367;p45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5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5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5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1" name="Google Shape;8371;p45"/>
          <p:cNvGrpSpPr/>
          <p:nvPr/>
        </p:nvGrpSpPr>
        <p:grpSpPr>
          <a:xfrm>
            <a:off x="7611976" y="463810"/>
            <a:ext cx="197993" cy="393348"/>
            <a:chOff x="6837909" y="2010525"/>
            <a:chExt cx="187743" cy="375511"/>
          </a:xfrm>
        </p:grpSpPr>
        <p:sp>
          <p:nvSpPr>
            <p:cNvPr id="8372" name="Google Shape;8372;p45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5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4" name="Google Shape;8374;p45"/>
          <p:cNvGrpSpPr/>
          <p:nvPr/>
        </p:nvGrpSpPr>
        <p:grpSpPr>
          <a:xfrm>
            <a:off x="487098" y="1294561"/>
            <a:ext cx="2390201" cy="2554378"/>
            <a:chOff x="1539900" y="747650"/>
            <a:chExt cx="2206000" cy="2357525"/>
          </a:xfrm>
        </p:grpSpPr>
        <p:sp>
          <p:nvSpPr>
            <p:cNvPr id="8375" name="Google Shape;8375;p45"/>
            <p:cNvSpPr/>
            <p:nvPr/>
          </p:nvSpPr>
          <p:spPr>
            <a:xfrm>
              <a:off x="2241775" y="2415475"/>
              <a:ext cx="84075" cy="683450"/>
            </a:xfrm>
            <a:custGeom>
              <a:avLst/>
              <a:gdLst/>
              <a:ahLst/>
              <a:cxnLst/>
              <a:rect l="l" t="t" r="r" b="b"/>
              <a:pathLst>
                <a:path w="3363" h="27338" extrusionOk="0">
                  <a:moveTo>
                    <a:pt x="2902" y="1"/>
                  </a:moveTo>
                  <a:cubicBezTo>
                    <a:pt x="2752" y="1"/>
                    <a:pt x="2609" y="80"/>
                    <a:pt x="2569" y="269"/>
                  </a:cubicBezTo>
                  <a:cubicBezTo>
                    <a:pt x="668" y="9075"/>
                    <a:pt x="0" y="18015"/>
                    <a:pt x="567" y="26988"/>
                  </a:cubicBezTo>
                  <a:cubicBezTo>
                    <a:pt x="584" y="27221"/>
                    <a:pt x="768" y="27338"/>
                    <a:pt x="947" y="27338"/>
                  </a:cubicBezTo>
                  <a:cubicBezTo>
                    <a:pt x="1126" y="27338"/>
                    <a:pt x="1301" y="27221"/>
                    <a:pt x="1301" y="26988"/>
                  </a:cubicBezTo>
                  <a:cubicBezTo>
                    <a:pt x="801" y="18081"/>
                    <a:pt x="1468" y="9175"/>
                    <a:pt x="3303" y="435"/>
                  </a:cubicBezTo>
                  <a:cubicBezTo>
                    <a:pt x="3363" y="176"/>
                    <a:pt x="3125" y="1"/>
                    <a:pt x="290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5"/>
            <p:cNvSpPr/>
            <p:nvPr/>
          </p:nvSpPr>
          <p:spPr>
            <a:xfrm>
              <a:off x="2386050" y="2668400"/>
              <a:ext cx="54025" cy="422200"/>
            </a:xfrm>
            <a:custGeom>
              <a:avLst/>
              <a:gdLst/>
              <a:ahLst/>
              <a:cxnLst/>
              <a:rect l="l" t="t" r="r" b="b"/>
              <a:pathLst>
                <a:path w="2161" h="16888" extrusionOk="0">
                  <a:moveTo>
                    <a:pt x="1729" y="0"/>
                  </a:moveTo>
                  <a:cubicBezTo>
                    <a:pt x="1583" y="0"/>
                    <a:pt x="1442" y="88"/>
                    <a:pt x="1401" y="292"/>
                  </a:cubicBezTo>
                  <a:cubicBezTo>
                    <a:pt x="300" y="5663"/>
                    <a:pt x="0" y="11133"/>
                    <a:pt x="601" y="16537"/>
                  </a:cubicBezTo>
                  <a:cubicBezTo>
                    <a:pt x="634" y="16771"/>
                    <a:pt x="834" y="16887"/>
                    <a:pt x="1022" y="16887"/>
                  </a:cubicBezTo>
                  <a:cubicBezTo>
                    <a:pt x="1209" y="16887"/>
                    <a:pt x="1384" y="16771"/>
                    <a:pt x="1368" y="16537"/>
                  </a:cubicBezTo>
                  <a:cubicBezTo>
                    <a:pt x="734" y="11167"/>
                    <a:pt x="1001" y="5796"/>
                    <a:pt x="2102" y="459"/>
                  </a:cubicBezTo>
                  <a:cubicBezTo>
                    <a:pt x="2161" y="183"/>
                    <a:pt x="1940" y="0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5"/>
            <p:cNvSpPr/>
            <p:nvPr/>
          </p:nvSpPr>
          <p:spPr>
            <a:xfrm>
              <a:off x="2809325" y="2681550"/>
              <a:ext cx="62100" cy="423625"/>
            </a:xfrm>
            <a:custGeom>
              <a:avLst/>
              <a:gdLst/>
              <a:ahLst/>
              <a:cxnLst/>
              <a:rect l="l" t="t" r="r" b="b"/>
              <a:pathLst>
                <a:path w="2484" h="16945" extrusionOk="0">
                  <a:moveTo>
                    <a:pt x="442" y="1"/>
                  </a:moveTo>
                  <a:cubicBezTo>
                    <a:pt x="223" y="1"/>
                    <a:pt x="1" y="185"/>
                    <a:pt x="81" y="467"/>
                  </a:cubicBezTo>
                  <a:cubicBezTo>
                    <a:pt x="1616" y="5704"/>
                    <a:pt x="1783" y="11141"/>
                    <a:pt x="615" y="16478"/>
                  </a:cubicBezTo>
                  <a:cubicBezTo>
                    <a:pt x="575" y="16760"/>
                    <a:pt x="813" y="16944"/>
                    <a:pt x="1024" y="16944"/>
                  </a:cubicBezTo>
                  <a:cubicBezTo>
                    <a:pt x="1162" y="16944"/>
                    <a:pt x="1289" y="16864"/>
                    <a:pt x="1316" y="16678"/>
                  </a:cubicBezTo>
                  <a:cubicBezTo>
                    <a:pt x="2483" y="11208"/>
                    <a:pt x="2316" y="5637"/>
                    <a:pt x="782" y="266"/>
                  </a:cubicBezTo>
                  <a:cubicBezTo>
                    <a:pt x="729" y="81"/>
                    <a:pt x="586" y="1"/>
                    <a:pt x="44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5"/>
            <p:cNvSpPr/>
            <p:nvPr/>
          </p:nvSpPr>
          <p:spPr>
            <a:xfrm>
              <a:off x="2902900" y="2373825"/>
              <a:ext cx="112775" cy="731350"/>
            </a:xfrm>
            <a:custGeom>
              <a:avLst/>
              <a:gdLst/>
              <a:ahLst/>
              <a:cxnLst/>
              <a:rect l="l" t="t" r="r" b="b"/>
              <a:pathLst>
                <a:path w="4511" h="29254" extrusionOk="0">
                  <a:moveTo>
                    <a:pt x="450" y="1"/>
                  </a:moveTo>
                  <a:cubicBezTo>
                    <a:pt x="239" y="1"/>
                    <a:pt x="1" y="185"/>
                    <a:pt x="41" y="467"/>
                  </a:cubicBezTo>
                  <a:cubicBezTo>
                    <a:pt x="1008" y="5137"/>
                    <a:pt x="1809" y="9840"/>
                    <a:pt x="2409" y="14544"/>
                  </a:cubicBezTo>
                  <a:cubicBezTo>
                    <a:pt x="2743" y="16879"/>
                    <a:pt x="3010" y="19280"/>
                    <a:pt x="3243" y="21649"/>
                  </a:cubicBezTo>
                  <a:cubicBezTo>
                    <a:pt x="3510" y="24017"/>
                    <a:pt x="3810" y="26452"/>
                    <a:pt x="3177" y="28787"/>
                  </a:cubicBezTo>
                  <a:cubicBezTo>
                    <a:pt x="3096" y="29069"/>
                    <a:pt x="3319" y="29253"/>
                    <a:pt x="3537" y="29253"/>
                  </a:cubicBezTo>
                  <a:cubicBezTo>
                    <a:pt x="3681" y="29253"/>
                    <a:pt x="3824" y="29173"/>
                    <a:pt x="3877" y="28987"/>
                  </a:cubicBezTo>
                  <a:cubicBezTo>
                    <a:pt x="4511" y="26786"/>
                    <a:pt x="4311" y="24584"/>
                    <a:pt x="4077" y="22316"/>
                  </a:cubicBezTo>
                  <a:cubicBezTo>
                    <a:pt x="3844" y="19814"/>
                    <a:pt x="3543" y="17312"/>
                    <a:pt x="3210" y="14844"/>
                  </a:cubicBezTo>
                  <a:cubicBezTo>
                    <a:pt x="2543" y="9974"/>
                    <a:pt x="1742" y="5103"/>
                    <a:pt x="741" y="267"/>
                  </a:cubicBezTo>
                  <a:cubicBezTo>
                    <a:pt x="715" y="81"/>
                    <a:pt x="588" y="1"/>
                    <a:pt x="45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5"/>
            <p:cNvSpPr/>
            <p:nvPr/>
          </p:nvSpPr>
          <p:spPr>
            <a:xfrm>
              <a:off x="2722900" y="2245875"/>
              <a:ext cx="312800" cy="847300"/>
            </a:xfrm>
            <a:custGeom>
              <a:avLst/>
              <a:gdLst/>
              <a:ahLst/>
              <a:cxnLst/>
              <a:rect l="l" t="t" r="r" b="b"/>
              <a:pathLst>
                <a:path w="12512" h="33892" extrusionOk="0">
                  <a:moveTo>
                    <a:pt x="4378" y="17134"/>
                  </a:moveTo>
                  <a:cubicBezTo>
                    <a:pt x="4733" y="17134"/>
                    <a:pt x="5095" y="17225"/>
                    <a:pt x="5440" y="17427"/>
                  </a:cubicBezTo>
                  <a:cubicBezTo>
                    <a:pt x="6374" y="18027"/>
                    <a:pt x="6874" y="19128"/>
                    <a:pt x="7174" y="20129"/>
                  </a:cubicBezTo>
                  <a:cubicBezTo>
                    <a:pt x="7441" y="21196"/>
                    <a:pt x="7608" y="22263"/>
                    <a:pt x="7708" y="23398"/>
                  </a:cubicBezTo>
                  <a:cubicBezTo>
                    <a:pt x="7241" y="23564"/>
                    <a:pt x="6741" y="23598"/>
                    <a:pt x="6240" y="23598"/>
                  </a:cubicBezTo>
                  <a:cubicBezTo>
                    <a:pt x="3772" y="23598"/>
                    <a:pt x="703" y="21163"/>
                    <a:pt x="2204" y="18527"/>
                  </a:cubicBezTo>
                  <a:cubicBezTo>
                    <a:pt x="2656" y="17695"/>
                    <a:pt x="3497" y="17134"/>
                    <a:pt x="4378" y="17134"/>
                  </a:cubicBezTo>
                  <a:close/>
                  <a:moveTo>
                    <a:pt x="8394" y="0"/>
                  </a:moveTo>
                  <a:cubicBezTo>
                    <a:pt x="8176" y="0"/>
                    <a:pt x="7972" y="242"/>
                    <a:pt x="8108" y="515"/>
                  </a:cubicBezTo>
                  <a:cubicBezTo>
                    <a:pt x="10110" y="4517"/>
                    <a:pt x="11344" y="8887"/>
                    <a:pt x="11544" y="13390"/>
                  </a:cubicBezTo>
                  <a:cubicBezTo>
                    <a:pt x="11677" y="16626"/>
                    <a:pt x="11544" y="21763"/>
                    <a:pt x="8242" y="23231"/>
                  </a:cubicBezTo>
                  <a:cubicBezTo>
                    <a:pt x="8208" y="21930"/>
                    <a:pt x="8042" y="20596"/>
                    <a:pt x="7608" y="19428"/>
                  </a:cubicBezTo>
                  <a:cubicBezTo>
                    <a:pt x="7174" y="18127"/>
                    <a:pt x="6274" y="16860"/>
                    <a:pt x="4873" y="16559"/>
                  </a:cubicBezTo>
                  <a:cubicBezTo>
                    <a:pt x="4689" y="16521"/>
                    <a:pt x="4509" y="16503"/>
                    <a:pt x="4332" y="16503"/>
                  </a:cubicBezTo>
                  <a:cubicBezTo>
                    <a:pt x="3132" y="16503"/>
                    <a:pt x="2123" y="17347"/>
                    <a:pt x="1570" y="18394"/>
                  </a:cubicBezTo>
                  <a:cubicBezTo>
                    <a:pt x="0" y="21566"/>
                    <a:pt x="3477" y="24245"/>
                    <a:pt x="6414" y="24245"/>
                  </a:cubicBezTo>
                  <a:cubicBezTo>
                    <a:pt x="6535" y="24245"/>
                    <a:pt x="6655" y="24241"/>
                    <a:pt x="6774" y="24232"/>
                  </a:cubicBezTo>
                  <a:cubicBezTo>
                    <a:pt x="7108" y="24198"/>
                    <a:pt x="7441" y="24131"/>
                    <a:pt x="7741" y="24065"/>
                  </a:cubicBezTo>
                  <a:lnTo>
                    <a:pt x="7741" y="24065"/>
                  </a:lnTo>
                  <a:cubicBezTo>
                    <a:pt x="7875" y="27267"/>
                    <a:pt x="7241" y="30603"/>
                    <a:pt x="6507" y="33471"/>
                  </a:cubicBezTo>
                  <a:cubicBezTo>
                    <a:pt x="6428" y="33729"/>
                    <a:pt x="6607" y="33892"/>
                    <a:pt x="6793" y="33892"/>
                  </a:cubicBezTo>
                  <a:cubicBezTo>
                    <a:pt x="6921" y="33892"/>
                    <a:pt x="7053" y="33815"/>
                    <a:pt x="7108" y="33638"/>
                  </a:cubicBezTo>
                  <a:cubicBezTo>
                    <a:pt x="7775" y="31103"/>
                    <a:pt x="8208" y="28468"/>
                    <a:pt x="8275" y="25866"/>
                  </a:cubicBezTo>
                  <a:cubicBezTo>
                    <a:pt x="8275" y="25199"/>
                    <a:pt x="8342" y="24532"/>
                    <a:pt x="8275" y="23865"/>
                  </a:cubicBezTo>
                  <a:cubicBezTo>
                    <a:pt x="11110" y="22764"/>
                    <a:pt x="12044" y="19395"/>
                    <a:pt x="12211" y="16426"/>
                  </a:cubicBezTo>
                  <a:cubicBezTo>
                    <a:pt x="12511" y="10855"/>
                    <a:pt x="11210" y="5218"/>
                    <a:pt x="8675" y="181"/>
                  </a:cubicBezTo>
                  <a:cubicBezTo>
                    <a:pt x="8601" y="53"/>
                    <a:pt x="8496" y="0"/>
                    <a:pt x="839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5"/>
            <p:cNvSpPr/>
            <p:nvPr/>
          </p:nvSpPr>
          <p:spPr>
            <a:xfrm>
              <a:off x="2204250" y="2245875"/>
              <a:ext cx="317975" cy="848975"/>
            </a:xfrm>
            <a:custGeom>
              <a:avLst/>
              <a:gdLst/>
              <a:ahLst/>
              <a:cxnLst/>
              <a:rect l="l" t="t" r="r" b="b"/>
              <a:pathLst>
                <a:path w="12719" h="33959" extrusionOk="0">
                  <a:moveTo>
                    <a:pt x="8265" y="17105"/>
                  </a:moveTo>
                  <a:cubicBezTo>
                    <a:pt x="9137" y="17105"/>
                    <a:pt x="9976" y="17636"/>
                    <a:pt x="10441" y="18427"/>
                  </a:cubicBezTo>
                  <a:cubicBezTo>
                    <a:pt x="11976" y="21063"/>
                    <a:pt x="8940" y="23531"/>
                    <a:pt x="6472" y="23598"/>
                  </a:cubicBezTo>
                  <a:cubicBezTo>
                    <a:pt x="5971" y="23598"/>
                    <a:pt x="5471" y="23564"/>
                    <a:pt x="5071" y="23431"/>
                  </a:cubicBezTo>
                  <a:cubicBezTo>
                    <a:pt x="5104" y="22297"/>
                    <a:pt x="5271" y="21229"/>
                    <a:pt x="5504" y="20195"/>
                  </a:cubicBezTo>
                  <a:cubicBezTo>
                    <a:pt x="5771" y="19195"/>
                    <a:pt x="6238" y="18027"/>
                    <a:pt x="7139" y="17427"/>
                  </a:cubicBezTo>
                  <a:cubicBezTo>
                    <a:pt x="7502" y="17205"/>
                    <a:pt x="7886" y="17105"/>
                    <a:pt x="8265" y="17105"/>
                  </a:cubicBezTo>
                  <a:close/>
                  <a:moveTo>
                    <a:pt x="3771" y="0"/>
                  </a:moveTo>
                  <a:cubicBezTo>
                    <a:pt x="3668" y="0"/>
                    <a:pt x="3567" y="53"/>
                    <a:pt x="3503" y="181"/>
                  </a:cubicBezTo>
                  <a:cubicBezTo>
                    <a:pt x="1134" y="5285"/>
                    <a:pt x="0" y="10955"/>
                    <a:pt x="434" y="16626"/>
                  </a:cubicBezTo>
                  <a:cubicBezTo>
                    <a:pt x="667" y="19561"/>
                    <a:pt x="1635" y="22931"/>
                    <a:pt x="4470" y="23965"/>
                  </a:cubicBezTo>
                  <a:cubicBezTo>
                    <a:pt x="4470" y="24632"/>
                    <a:pt x="4504" y="25299"/>
                    <a:pt x="4504" y="25966"/>
                  </a:cubicBezTo>
                  <a:cubicBezTo>
                    <a:pt x="4637" y="28601"/>
                    <a:pt x="5104" y="31170"/>
                    <a:pt x="5804" y="33738"/>
                  </a:cubicBezTo>
                  <a:cubicBezTo>
                    <a:pt x="5856" y="33893"/>
                    <a:pt x="5978" y="33958"/>
                    <a:pt x="6102" y="33958"/>
                  </a:cubicBezTo>
                  <a:cubicBezTo>
                    <a:pt x="6298" y="33958"/>
                    <a:pt x="6500" y="33796"/>
                    <a:pt x="6438" y="33572"/>
                  </a:cubicBezTo>
                  <a:cubicBezTo>
                    <a:pt x="5604" y="30703"/>
                    <a:pt x="4937" y="27367"/>
                    <a:pt x="5004" y="24131"/>
                  </a:cubicBezTo>
                  <a:lnTo>
                    <a:pt x="5004" y="24131"/>
                  </a:lnTo>
                  <a:cubicBezTo>
                    <a:pt x="5304" y="24232"/>
                    <a:pt x="5638" y="24265"/>
                    <a:pt x="5971" y="24265"/>
                  </a:cubicBezTo>
                  <a:cubicBezTo>
                    <a:pt x="6071" y="24271"/>
                    <a:pt x="6171" y="24275"/>
                    <a:pt x="6272" y="24275"/>
                  </a:cubicBezTo>
                  <a:cubicBezTo>
                    <a:pt x="9219" y="24275"/>
                    <a:pt x="12719" y="21487"/>
                    <a:pt x="11042" y="18294"/>
                  </a:cubicBezTo>
                  <a:cubicBezTo>
                    <a:pt x="10522" y="17255"/>
                    <a:pt x="9479" y="16466"/>
                    <a:pt x="8278" y="16466"/>
                  </a:cubicBezTo>
                  <a:cubicBezTo>
                    <a:pt x="8091" y="16466"/>
                    <a:pt x="7900" y="16485"/>
                    <a:pt x="7706" y="16526"/>
                  </a:cubicBezTo>
                  <a:cubicBezTo>
                    <a:pt x="6305" y="16793"/>
                    <a:pt x="5471" y="18127"/>
                    <a:pt x="5004" y="19428"/>
                  </a:cubicBezTo>
                  <a:cubicBezTo>
                    <a:pt x="4604" y="20629"/>
                    <a:pt x="4470" y="21930"/>
                    <a:pt x="4437" y="23231"/>
                  </a:cubicBezTo>
                  <a:cubicBezTo>
                    <a:pt x="1101" y="21863"/>
                    <a:pt x="834" y="16726"/>
                    <a:pt x="934" y="13457"/>
                  </a:cubicBezTo>
                  <a:cubicBezTo>
                    <a:pt x="1034" y="8954"/>
                    <a:pt x="2135" y="4551"/>
                    <a:pt x="4103" y="515"/>
                  </a:cubicBezTo>
                  <a:cubicBezTo>
                    <a:pt x="4217" y="242"/>
                    <a:pt x="3990" y="0"/>
                    <a:pt x="377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5"/>
            <p:cNvSpPr/>
            <p:nvPr/>
          </p:nvSpPr>
          <p:spPr>
            <a:xfrm>
              <a:off x="1539900" y="2006075"/>
              <a:ext cx="494925" cy="1093075"/>
            </a:xfrm>
            <a:custGeom>
              <a:avLst/>
              <a:gdLst/>
              <a:ahLst/>
              <a:cxnLst/>
              <a:rect l="l" t="t" r="r" b="b"/>
              <a:pathLst>
                <a:path w="19797" h="43723" extrusionOk="0">
                  <a:moveTo>
                    <a:pt x="19351" y="0"/>
                  </a:moveTo>
                  <a:cubicBezTo>
                    <a:pt x="19210" y="0"/>
                    <a:pt x="19075" y="81"/>
                    <a:pt x="19036" y="266"/>
                  </a:cubicBezTo>
                  <a:cubicBezTo>
                    <a:pt x="17501" y="7972"/>
                    <a:pt x="15900" y="15711"/>
                    <a:pt x="13365" y="23183"/>
                  </a:cubicBezTo>
                  <a:cubicBezTo>
                    <a:pt x="12031" y="27019"/>
                    <a:pt x="10496" y="30721"/>
                    <a:pt x="8528" y="34291"/>
                  </a:cubicBezTo>
                  <a:cubicBezTo>
                    <a:pt x="6627" y="37726"/>
                    <a:pt x="4358" y="41596"/>
                    <a:pt x="389" y="42997"/>
                  </a:cubicBezTo>
                  <a:cubicBezTo>
                    <a:pt x="1" y="43146"/>
                    <a:pt x="120" y="43723"/>
                    <a:pt x="484" y="43723"/>
                  </a:cubicBezTo>
                  <a:cubicBezTo>
                    <a:pt x="527" y="43723"/>
                    <a:pt x="573" y="43715"/>
                    <a:pt x="622" y="43697"/>
                  </a:cubicBezTo>
                  <a:cubicBezTo>
                    <a:pt x="3825" y="42563"/>
                    <a:pt x="5960" y="39928"/>
                    <a:pt x="7694" y="37159"/>
                  </a:cubicBezTo>
                  <a:cubicBezTo>
                    <a:pt x="9896" y="33557"/>
                    <a:pt x="11697" y="29721"/>
                    <a:pt x="13198" y="25818"/>
                  </a:cubicBezTo>
                  <a:cubicBezTo>
                    <a:pt x="16300" y="17645"/>
                    <a:pt x="18035" y="9006"/>
                    <a:pt x="19736" y="466"/>
                  </a:cubicBezTo>
                  <a:cubicBezTo>
                    <a:pt x="19796" y="185"/>
                    <a:pt x="19566" y="0"/>
                    <a:pt x="1935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5"/>
            <p:cNvSpPr/>
            <p:nvPr/>
          </p:nvSpPr>
          <p:spPr>
            <a:xfrm>
              <a:off x="1866650" y="1910950"/>
              <a:ext cx="261050" cy="1192000"/>
            </a:xfrm>
            <a:custGeom>
              <a:avLst/>
              <a:gdLst/>
              <a:ahLst/>
              <a:cxnLst/>
              <a:rect l="l" t="t" r="r" b="b"/>
              <a:pathLst>
                <a:path w="10442" h="47680" extrusionOk="0">
                  <a:moveTo>
                    <a:pt x="9992" y="0"/>
                  </a:moveTo>
                  <a:cubicBezTo>
                    <a:pt x="9846" y="0"/>
                    <a:pt x="9709" y="80"/>
                    <a:pt x="9668" y="268"/>
                  </a:cubicBezTo>
                  <a:cubicBezTo>
                    <a:pt x="6299" y="15913"/>
                    <a:pt x="3097" y="31591"/>
                    <a:pt x="61" y="47269"/>
                  </a:cubicBezTo>
                  <a:cubicBezTo>
                    <a:pt x="1" y="47511"/>
                    <a:pt x="233" y="47679"/>
                    <a:pt x="448" y="47679"/>
                  </a:cubicBezTo>
                  <a:cubicBezTo>
                    <a:pt x="589" y="47679"/>
                    <a:pt x="722" y="47607"/>
                    <a:pt x="762" y="47436"/>
                  </a:cubicBezTo>
                  <a:cubicBezTo>
                    <a:pt x="3797" y="31758"/>
                    <a:pt x="6966" y="16080"/>
                    <a:pt x="10402" y="435"/>
                  </a:cubicBezTo>
                  <a:cubicBezTo>
                    <a:pt x="10442" y="176"/>
                    <a:pt x="10208" y="0"/>
                    <a:pt x="999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5"/>
            <p:cNvSpPr/>
            <p:nvPr/>
          </p:nvSpPr>
          <p:spPr>
            <a:xfrm>
              <a:off x="3250975" y="2006075"/>
              <a:ext cx="494925" cy="1093075"/>
            </a:xfrm>
            <a:custGeom>
              <a:avLst/>
              <a:gdLst/>
              <a:ahLst/>
              <a:cxnLst/>
              <a:rect l="l" t="t" r="r" b="b"/>
              <a:pathLst>
                <a:path w="19797" h="43723" extrusionOk="0">
                  <a:moveTo>
                    <a:pt x="446" y="0"/>
                  </a:moveTo>
                  <a:cubicBezTo>
                    <a:pt x="231" y="0"/>
                    <a:pt x="1" y="185"/>
                    <a:pt x="61" y="466"/>
                  </a:cubicBezTo>
                  <a:cubicBezTo>
                    <a:pt x="1762" y="9006"/>
                    <a:pt x="3497" y="17645"/>
                    <a:pt x="6599" y="25818"/>
                  </a:cubicBezTo>
                  <a:cubicBezTo>
                    <a:pt x="8100" y="29721"/>
                    <a:pt x="9868" y="33557"/>
                    <a:pt x="12103" y="37159"/>
                  </a:cubicBezTo>
                  <a:cubicBezTo>
                    <a:pt x="13838" y="39928"/>
                    <a:pt x="15973" y="42563"/>
                    <a:pt x="19175" y="43697"/>
                  </a:cubicBezTo>
                  <a:cubicBezTo>
                    <a:pt x="19224" y="43715"/>
                    <a:pt x="19270" y="43723"/>
                    <a:pt x="19313" y="43723"/>
                  </a:cubicBezTo>
                  <a:cubicBezTo>
                    <a:pt x="19677" y="43723"/>
                    <a:pt x="19796" y="43146"/>
                    <a:pt x="19408" y="42997"/>
                  </a:cubicBezTo>
                  <a:cubicBezTo>
                    <a:pt x="15439" y="41596"/>
                    <a:pt x="13171" y="37726"/>
                    <a:pt x="11269" y="34291"/>
                  </a:cubicBezTo>
                  <a:cubicBezTo>
                    <a:pt x="9301" y="30721"/>
                    <a:pt x="7767" y="27019"/>
                    <a:pt x="6432" y="23183"/>
                  </a:cubicBezTo>
                  <a:cubicBezTo>
                    <a:pt x="3897" y="15711"/>
                    <a:pt x="2296" y="7972"/>
                    <a:pt x="762" y="266"/>
                  </a:cubicBezTo>
                  <a:cubicBezTo>
                    <a:pt x="722" y="81"/>
                    <a:pt x="587" y="0"/>
                    <a:pt x="446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5"/>
            <p:cNvSpPr/>
            <p:nvPr/>
          </p:nvSpPr>
          <p:spPr>
            <a:xfrm>
              <a:off x="3158100" y="1910950"/>
              <a:ext cx="261050" cy="1192000"/>
            </a:xfrm>
            <a:custGeom>
              <a:avLst/>
              <a:gdLst/>
              <a:ahLst/>
              <a:cxnLst/>
              <a:rect l="l" t="t" r="r" b="b"/>
              <a:pathLst>
                <a:path w="10442" h="47680" extrusionOk="0">
                  <a:moveTo>
                    <a:pt x="450" y="0"/>
                  </a:moveTo>
                  <a:cubicBezTo>
                    <a:pt x="234" y="0"/>
                    <a:pt x="0" y="176"/>
                    <a:pt x="40" y="435"/>
                  </a:cubicBezTo>
                  <a:cubicBezTo>
                    <a:pt x="3476" y="16080"/>
                    <a:pt x="6645" y="31758"/>
                    <a:pt x="9680" y="47436"/>
                  </a:cubicBezTo>
                  <a:cubicBezTo>
                    <a:pt x="9720" y="47607"/>
                    <a:pt x="9854" y="47679"/>
                    <a:pt x="9994" y="47679"/>
                  </a:cubicBezTo>
                  <a:cubicBezTo>
                    <a:pt x="10210" y="47679"/>
                    <a:pt x="10441" y="47511"/>
                    <a:pt x="10381" y="47269"/>
                  </a:cubicBezTo>
                  <a:cubicBezTo>
                    <a:pt x="7345" y="31591"/>
                    <a:pt x="4143" y="15913"/>
                    <a:pt x="774" y="268"/>
                  </a:cubicBezTo>
                  <a:cubicBezTo>
                    <a:pt x="734" y="80"/>
                    <a:pt x="596" y="0"/>
                    <a:pt x="45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5"/>
            <p:cNvSpPr/>
            <p:nvPr/>
          </p:nvSpPr>
          <p:spPr>
            <a:xfrm>
              <a:off x="2481100" y="2644000"/>
              <a:ext cx="285250" cy="458700"/>
            </a:xfrm>
            <a:custGeom>
              <a:avLst/>
              <a:gdLst/>
              <a:ahLst/>
              <a:cxnLst/>
              <a:rect l="l" t="t" r="r" b="b"/>
              <a:pathLst>
                <a:path w="11410" h="18348" extrusionOk="0">
                  <a:moveTo>
                    <a:pt x="1702" y="1"/>
                  </a:moveTo>
                  <a:lnTo>
                    <a:pt x="1" y="18214"/>
                  </a:lnTo>
                  <a:lnTo>
                    <a:pt x="11409" y="18347"/>
                  </a:lnTo>
                  <a:lnTo>
                    <a:pt x="1050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5"/>
            <p:cNvSpPr/>
            <p:nvPr/>
          </p:nvSpPr>
          <p:spPr>
            <a:xfrm>
              <a:off x="2483625" y="2844975"/>
              <a:ext cx="292725" cy="39525"/>
            </a:xfrm>
            <a:custGeom>
              <a:avLst/>
              <a:gdLst/>
              <a:ahLst/>
              <a:cxnLst/>
              <a:rect l="l" t="t" r="r" b="b"/>
              <a:pathLst>
                <a:path w="11709" h="1581" extrusionOk="0">
                  <a:moveTo>
                    <a:pt x="936" y="0"/>
                  </a:moveTo>
                  <a:cubicBezTo>
                    <a:pt x="0" y="0"/>
                    <a:pt x="11" y="1468"/>
                    <a:pt x="967" y="1468"/>
                  </a:cubicBezTo>
                  <a:cubicBezTo>
                    <a:pt x="3419" y="1543"/>
                    <a:pt x="5871" y="1581"/>
                    <a:pt x="8323" y="1581"/>
                  </a:cubicBezTo>
                  <a:cubicBezTo>
                    <a:pt x="9140" y="1581"/>
                    <a:pt x="9957" y="1577"/>
                    <a:pt x="10774" y="1568"/>
                  </a:cubicBezTo>
                  <a:cubicBezTo>
                    <a:pt x="11698" y="1568"/>
                    <a:pt x="11708" y="100"/>
                    <a:pt x="10805" y="100"/>
                  </a:cubicBezTo>
                  <a:cubicBezTo>
                    <a:pt x="10795" y="100"/>
                    <a:pt x="10785" y="100"/>
                    <a:pt x="10774" y="101"/>
                  </a:cubicBezTo>
                  <a:cubicBezTo>
                    <a:pt x="9957" y="109"/>
                    <a:pt x="9140" y="113"/>
                    <a:pt x="8323" y="113"/>
                  </a:cubicBezTo>
                  <a:cubicBezTo>
                    <a:pt x="5871" y="113"/>
                    <a:pt x="3419" y="76"/>
                    <a:pt x="967" y="1"/>
                  </a:cubicBezTo>
                  <a:cubicBezTo>
                    <a:pt x="957" y="0"/>
                    <a:pt x="946" y="0"/>
                    <a:pt x="93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5"/>
            <p:cNvSpPr/>
            <p:nvPr/>
          </p:nvSpPr>
          <p:spPr>
            <a:xfrm>
              <a:off x="2468600" y="2963350"/>
              <a:ext cx="325250" cy="43425"/>
            </a:xfrm>
            <a:custGeom>
              <a:avLst/>
              <a:gdLst/>
              <a:ahLst/>
              <a:cxnLst/>
              <a:rect l="l" t="t" r="r" b="b"/>
              <a:pathLst>
                <a:path w="13010" h="1737" extrusionOk="0">
                  <a:moveTo>
                    <a:pt x="974" y="0"/>
                  </a:moveTo>
                  <a:cubicBezTo>
                    <a:pt x="1" y="0"/>
                    <a:pt x="21" y="1571"/>
                    <a:pt x="1035" y="1604"/>
                  </a:cubicBezTo>
                  <a:cubicBezTo>
                    <a:pt x="3459" y="1692"/>
                    <a:pt x="5868" y="1737"/>
                    <a:pt x="8292" y="1737"/>
                  </a:cubicBezTo>
                  <a:cubicBezTo>
                    <a:pt x="9504" y="1737"/>
                    <a:pt x="10719" y="1726"/>
                    <a:pt x="11942" y="1704"/>
                  </a:cubicBezTo>
                  <a:cubicBezTo>
                    <a:pt x="13010" y="1704"/>
                    <a:pt x="13010" y="69"/>
                    <a:pt x="11942" y="69"/>
                  </a:cubicBezTo>
                  <a:cubicBezTo>
                    <a:pt x="10624" y="81"/>
                    <a:pt x="9301" y="89"/>
                    <a:pt x="7973" y="89"/>
                  </a:cubicBezTo>
                  <a:cubicBezTo>
                    <a:pt x="5674" y="89"/>
                    <a:pt x="3361" y="66"/>
                    <a:pt x="1035" y="2"/>
                  </a:cubicBezTo>
                  <a:cubicBezTo>
                    <a:pt x="1014" y="1"/>
                    <a:pt x="994" y="0"/>
                    <a:pt x="97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5"/>
            <p:cNvSpPr/>
            <p:nvPr/>
          </p:nvSpPr>
          <p:spPr>
            <a:xfrm>
              <a:off x="3007325" y="2098600"/>
              <a:ext cx="282725" cy="1004100"/>
            </a:xfrm>
            <a:custGeom>
              <a:avLst/>
              <a:gdLst/>
              <a:ahLst/>
              <a:cxnLst/>
              <a:rect l="l" t="t" r="r" b="b"/>
              <a:pathLst>
                <a:path w="11309" h="40164" extrusionOk="0">
                  <a:moveTo>
                    <a:pt x="0" y="1"/>
                  </a:moveTo>
                  <a:lnTo>
                    <a:pt x="701" y="6472"/>
                  </a:lnTo>
                  <a:lnTo>
                    <a:pt x="801" y="7239"/>
                  </a:lnTo>
                  <a:lnTo>
                    <a:pt x="1068" y="9641"/>
                  </a:lnTo>
                  <a:lnTo>
                    <a:pt x="1168" y="10408"/>
                  </a:lnTo>
                  <a:lnTo>
                    <a:pt x="1501" y="13344"/>
                  </a:lnTo>
                  <a:lnTo>
                    <a:pt x="1568" y="14078"/>
                  </a:lnTo>
                  <a:lnTo>
                    <a:pt x="2035" y="18281"/>
                  </a:lnTo>
                  <a:lnTo>
                    <a:pt x="2135" y="19015"/>
                  </a:lnTo>
                  <a:lnTo>
                    <a:pt x="2502" y="22450"/>
                  </a:lnTo>
                  <a:lnTo>
                    <a:pt x="2569" y="23151"/>
                  </a:lnTo>
                  <a:lnTo>
                    <a:pt x="4403" y="40030"/>
                  </a:lnTo>
                  <a:lnTo>
                    <a:pt x="11308" y="40163"/>
                  </a:lnTo>
                  <a:lnTo>
                    <a:pt x="9007" y="22450"/>
                  </a:lnTo>
                  <a:lnTo>
                    <a:pt x="8907" y="21750"/>
                  </a:lnTo>
                  <a:lnTo>
                    <a:pt x="8473" y="18181"/>
                  </a:lnTo>
                  <a:lnTo>
                    <a:pt x="8373" y="17447"/>
                  </a:lnTo>
                  <a:lnTo>
                    <a:pt x="7839" y="13077"/>
                  </a:lnTo>
                  <a:lnTo>
                    <a:pt x="7706" y="12343"/>
                  </a:lnTo>
                  <a:lnTo>
                    <a:pt x="7339" y="9441"/>
                  </a:lnTo>
                  <a:lnTo>
                    <a:pt x="7239" y="8741"/>
                  </a:lnTo>
                  <a:lnTo>
                    <a:pt x="6872" y="5638"/>
                  </a:lnTo>
                  <a:lnTo>
                    <a:pt x="6738" y="4938"/>
                  </a:lnTo>
                  <a:lnTo>
                    <a:pt x="613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5"/>
            <p:cNvSpPr/>
            <p:nvPr/>
          </p:nvSpPr>
          <p:spPr>
            <a:xfrm>
              <a:off x="3024825" y="2222025"/>
              <a:ext cx="154300" cy="57575"/>
            </a:xfrm>
            <a:custGeom>
              <a:avLst/>
              <a:gdLst/>
              <a:ahLst/>
              <a:cxnLst/>
              <a:rect l="l" t="t" r="r" b="b"/>
              <a:pathLst>
                <a:path w="6172" h="2303" extrusionOk="0">
                  <a:moveTo>
                    <a:pt x="6038" y="1"/>
                  </a:moveTo>
                  <a:cubicBezTo>
                    <a:pt x="5171" y="234"/>
                    <a:pt x="4304" y="501"/>
                    <a:pt x="3437" y="701"/>
                  </a:cubicBezTo>
                  <a:cubicBezTo>
                    <a:pt x="2769" y="868"/>
                    <a:pt x="2102" y="1002"/>
                    <a:pt x="1435" y="1168"/>
                  </a:cubicBezTo>
                  <a:cubicBezTo>
                    <a:pt x="1035" y="1235"/>
                    <a:pt x="534" y="1402"/>
                    <a:pt x="1" y="1535"/>
                  </a:cubicBezTo>
                  <a:lnTo>
                    <a:pt x="134" y="2302"/>
                  </a:lnTo>
                  <a:cubicBezTo>
                    <a:pt x="935" y="2136"/>
                    <a:pt x="1702" y="1835"/>
                    <a:pt x="2336" y="1702"/>
                  </a:cubicBezTo>
                  <a:cubicBezTo>
                    <a:pt x="3637" y="1402"/>
                    <a:pt x="4871" y="1068"/>
                    <a:pt x="6172" y="701"/>
                  </a:cubicBezTo>
                  <a:lnTo>
                    <a:pt x="603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5"/>
            <p:cNvSpPr/>
            <p:nvPr/>
          </p:nvSpPr>
          <p:spPr>
            <a:xfrm>
              <a:off x="3034000" y="2317100"/>
              <a:ext cx="156800" cy="41725"/>
            </a:xfrm>
            <a:custGeom>
              <a:avLst/>
              <a:gdLst/>
              <a:ahLst/>
              <a:cxnLst/>
              <a:rect l="l" t="t" r="r" b="b"/>
              <a:pathLst>
                <a:path w="6272" h="1669" extrusionOk="0">
                  <a:moveTo>
                    <a:pt x="6172" y="1"/>
                  </a:moveTo>
                  <a:cubicBezTo>
                    <a:pt x="4137" y="267"/>
                    <a:pt x="2069" y="601"/>
                    <a:pt x="1" y="935"/>
                  </a:cubicBezTo>
                  <a:lnTo>
                    <a:pt x="101" y="1668"/>
                  </a:lnTo>
                  <a:cubicBezTo>
                    <a:pt x="2136" y="1335"/>
                    <a:pt x="4237" y="1001"/>
                    <a:pt x="6272" y="701"/>
                  </a:cubicBezTo>
                  <a:lnTo>
                    <a:pt x="617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5"/>
            <p:cNvSpPr/>
            <p:nvPr/>
          </p:nvSpPr>
          <p:spPr>
            <a:xfrm>
              <a:off x="3044850" y="2407175"/>
              <a:ext cx="158475" cy="43375"/>
            </a:xfrm>
            <a:custGeom>
              <a:avLst/>
              <a:gdLst/>
              <a:ahLst/>
              <a:cxnLst/>
              <a:rect l="l" t="t" r="r" b="b"/>
              <a:pathLst>
                <a:path w="6339" h="1735" extrusionOk="0">
                  <a:moveTo>
                    <a:pt x="6238" y="0"/>
                  </a:moveTo>
                  <a:cubicBezTo>
                    <a:pt x="4170" y="267"/>
                    <a:pt x="2068" y="667"/>
                    <a:pt x="0" y="1001"/>
                  </a:cubicBezTo>
                  <a:lnTo>
                    <a:pt x="67" y="1735"/>
                  </a:lnTo>
                  <a:cubicBezTo>
                    <a:pt x="2169" y="1334"/>
                    <a:pt x="4237" y="967"/>
                    <a:pt x="6338" y="734"/>
                  </a:cubicBezTo>
                  <a:lnTo>
                    <a:pt x="623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5"/>
            <p:cNvSpPr/>
            <p:nvPr/>
          </p:nvSpPr>
          <p:spPr>
            <a:xfrm>
              <a:off x="3057350" y="2535600"/>
              <a:ext cx="161800" cy="38375"/>
            </a:xfrm>
            <a:custGeom>
              <a:avLst/>
              <a:gdLst/>
              <a:ahLst/>
              <a:cxnLst/>
              <a:rect l="l" t="t" r="r" b="b"/>
              <a:pathLst>
                <a:path w="6472" h="1535" extrusionOk="0">
                  <a:moveTo>
                    <a:pt x="6339" y="0"/>
                  </a:moveTo>
                  <a:cubicBezTo>
                    <a:pt x="4204" y="200"/>
                    <a:pt x="2136" y="601"/>
                    <a:pt x="1" y="834"/>
                  </a:cubicBezTo>
                  <a:lnTo>
                    <a:pt x="67" y="1535"/>
                  </a:lnTo>
                  <a:cubicBezTo>
                    <a:pt x="2202" y="1301"/>
                    <a:pt x="4337" y="934"/>
                    <a:pt x="6472" y="701"/>
                  </a:cubicBezTo>
                  <a:lnTo>
                    <a:pt x="63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5"/>
            <p:cNvSpPr/>
            <p:nvPr/>
          </p:nvSpPr>
          <p:spPr>
            <a:xfrm>
              <a:off x="3069025" y="2640675"/>
              <a:ext cx="163475" cy="36700"/>
            </a:xfrm>
            <a:custGeom>
              <a:avLst/>
              <a:gdLst/>
              <a:ahLst/>
              <a:cxnLst/>
              <a:rect l="l" t="t" r="r" b="b"/>
              <a:pathLst>
                <a:path w="6539" h="1468" extrusionOk="0">
                  <a:moveTo>
                    <a:pt x="6405" y="0"/>
                  </a:moveTo>
                  <a:cubicBezTo>
                    <a:pt x="4270" y="167"/>
                    <a:pt x="2102" y="367"/>
                    <a:pt x="1" y="734"/>
                  </a:cubicBezTo>
                  <a:lnTo>
                    <a:pt x="67" y="1468"/>
                  </a:lnTo>
                  <a:cubicBezTo>
                    <a:pt x="2236" y="1168"/>
                    <a:pt x="4370" y="934"/>
                    <a:pt x="6539" y="767"/>
                  </a:cubicBezTo>
                  <a:lnTo>
                    <a:pt x="640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5"/>
            <p:cNvSpPr/>
            <p:nvPr/>
          </p:nvSpPr>
          <p:spPr>
            <a:xfrm>
              <a:off x="3052350" y="2746575"/>
              <a:ext cx="258550" cy="356125"/>
            </a:xfrm>
            <a:custGeom>
              <a:avLst/>
              <a:gdLst/>
              <a:ahLst/>
              <a:cxnLst/>
              <a:rect l="l" t="t" r="r" b="b"/>
              <a:pathLst>
                <a:path w="10342" h="14245" extrusionOk="0">
                  <a:moveTo>
                    <a:pt x="8673" y="0"/>
                  </a:moveTo>
                  <a:lnTo>
                    <a:pt x="1" y="701"/>
                  </a:lnTo>
                  <a:lnTo>
                    <a:pt x="901" y="14244"/>
                  </a:lnTo>
                  <a:lnTo>
                    <a:pt x="10341" y="14244"/>
                  </a:lnTo>
                  <a:lnTo>
                    <a:pt x="867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5"/>
            <p:cNvSpPr/>
            <p:nvPr/>
          </p:nvSpPr>
          <p:spPr>
            <a:xfrm>
              <a:off x="3075700" y="2784925"/>
              <a:ext cx="20050" cy="21725"/>
            </a:xfrm>
            <a:custGeom>
              <a:avLst/>
              <a:gdLst/>
              <a:ahLst/>
              <a:cxnLst/>
              <a:rect l="l" t="t" r="r" b="b"/>
              <a:pathLst>
                <a:path w="802" h="869" extrusionOk="0">
                  <a:moveTo>
                    <a:pt x="434" y="1"/>
                  </a:moveTo>
                  <a:cubicBezTo>
                    <a:pt x="234" y="1"/>
                    <a:pt x="101" y="168"/>
                    <a:pt x="67" y="368"/>
                  </a:cubicBezTo>
                  <a:lnTo>
                    <a:pt x="67" y="501"/>
                  </a:lnTo>
                  <a:cubicBezTo>
                    <a:pt x="1" y="701"/>
                    <a:pt x="234" y="868"/>
                    <a:pt x="434" y="868"/>
                  </a:cubicBezTo>
                  <a:cubicBezTo>
                    <a:pt x="634" y="868"/>
                    <a:pt x="768" y="701"/>
                    <a:pt x="801" y="501"/>
                  </a:cubicBezTo>
                  <a:lnTo>
                    <a:pt x="801" y="368"/>
                  </a:lnTo>
                  <a:cubicBezTo>
                    <a:pt x="801" y="168"/>
                    <a:pt x="601" y="1"/>
                    <a:pt x="434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5"/>
            <p:cNvSpPr/>
            <p:nvPr/>
          </p:nvSpPr>
          <p:spPr>
            <a:xfrm>
              <a:off x="3236650" y="2760325"/>
              <a:ext cx="18375" cy="20875"/>
            </a:xfrm>
            <a:custGeom>
              <a:avLst/>
              <a:gdLst/>
              <a:ahLst/>
              <a:cxnLst/>
              <a:rect l="l" t="t" r="r" b="b"/>
              <a:pathLst>
                <a:path w="735" h="835" extrusionOk="0">
                  <a:moveTo>
                    <a:pt x="367" y="1"/>
                  </a:moveTo>
                  <a:cubicBezTo>
                    <a:pt x="184" y="1"/>
                    <a:pt x="0" y="118"/>
                    <a:pt x="0" y="351"/>
                  </a:cubicBezTo>
                  <a:lnTo>
                    <a:pt x="0" y="485"/>
                  </a:lnTo>
                  <a:cubicBezTo>
                    <a:pt x="0" y="718"/>
                    <a:pt x="184" y="835"/>
                    <a:pt x="367" y="835"/>
                  </a:cubicBezTo>
                  <a:cubicBezTo>
                    <a:pt x="551" y="835"/>
                    <a:pt x="734" y="718"/>
                    <a:pt x="734" y="485"/>
                  </a:cubicBezTo>
                  <a:lnTo>
                    <a:pt x="734" y="351"/>
                  </a:lnTo>
                  <a:cubicBezTo>
                    <a:pt x="734" y="118"/>
                    <a:pt x="551" y="1"/>
                    <a:pt x="36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5"/>
            <p:cNvSpPr/>
            <p:nvPr/>
          </p:nvSpPr>
          <p:spPr>
            <a:xfrm>
              <a:off x="1959900" y="2098600"/>
              <a:ext cx="281900" cy="1004100"/>
            </a:xfrm>
            <a:custGeom>
              <a:avLst/>
              <a:gdLst/>
              <a:ahLst/>
              <a:cxnLst/>
              <a:rect l="l" t="t" r="r" b="b"/>
              <a:pathLst>
                <a:path w="11276" h="40164" extrusionOk="0">
                  <a:moveTo>
                    <a:pt x="5171" y="1"/>
                  </a:moveTo>
                  <a:lnTo>
                    <a:pt x="4671" y="3937"/>
                  </a:lnTo>
                  <a:lnTo>
                    <a:pt x="4571" y="4638"/>
                  </a:lnTo>
                  <a:lnTo>
                    <a:pt x="4170" y="7973"/>
                  </a:lnTo>
                  <a:lnTo>
                    <a:pt x="4037" y="8674"/>
                  </a:lnTo>
                  <a:lnTo>
                    <a:pt x="3503" y="13110"/>
                  </a:lnTo>
                  <a:lnTo>
                    <a:pt x="3403" y="13811"/>
                  </a:lnTo>
                  <a:lnTo>
                    <a:pt x="2803" y="18347"/>
                  </a:lnTo>
                  <a:lnTo>
                    <a:pt x="2703" y="19081"/>
                  </a:lnTo>
                  <a:lnTo>
                    <a:pt x="2269" y="22417"/>
                  </a:lnTo>
                  <a:lnTo>
                    <a:pt x="2202" y="23117"/>
                  </a:lnTo>
                  <a:lnTo>
                    <a:pt x="1" y="40163"/>
                  </a:lnTo>
                  <a:lnTo>
                    <a:pt x="1" y="40163"/>
                  </a:lnTo>
                  <a:lnTo>
                    <a:pt x="6872" y="40030"/>
                  </a:lnTo>
                  <a:lnTo>
                    <a:pt x="8674" y="24018"/>
                  </a:lnTo>
                  <a:lnTo>
                    <a:pt x="8740" y="23318"/>
                  </a:lnTo>
                  <a:lnTo>
                    <a:pt x="9074" y="20015"/>
                  </a:lnTo>
                  <a:lnTo>
                    <a:pt x="9174" y="19315"/>
                  </a:lnTo>
                  <a:lnTo>
                    <a:pt x="9674" y="14812"/>
                  </a:lnTo>
                  <a:lnTo>
                    <a:pt x="9741" y="14111"/>
                  </a:lnTo>
                  <a:lnTo>
                    <a:pt x="10208" y="9841"/>
                  </a:lnTo>
                  <a:lnTo>
                    <a:pt x="10275" y="9141"/>
                  </a:lnTo>
                  <a:lnTo>
                    <a:pt x="10675" y="5605"/>
                  </a:lnTo>
                  <a:lnTo>
                    <a:pt x="10742" y="4904"/>
                  </a:lnTo>
                  <a:lnTo>
                    <a:pt x="11275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5"/>
            <p:cNvSpPr/>
            <p:nvPr/>
          </p:nvSpPr>
          <p:spPr>
            <a:xfrm>
              <a:off x="2015775" y="2659000"/>
              <a:ext cx="162650" cy="40075"/>
            </a:xfrm>
            <a:custGeom>
              <a:avLst/>
              <a:gdLst/>
              <a:ahLst/>
              <a:cxnLst/>
              <a:rect l="l" t="t" r="r" b="b"/>
              <a:pathLst>
                <a:path w="6506" h="1603" extrusionOk="0">
                  <a:moveTo>
                    <a:pt x="67" y="1"/>
                  </a:moveTo>
                  <a:lnTo>
                    <a:pt x="1" y="701"/>
                  </a:lnTo>
                  <a:cubicBezTo>
                    <a:pt x="868" y="868"/>
                    <a:pt x="1802" y="935"/>
                    <a:pt x="2669" y="1068"/>
                  </a:cubicBezTo>
                  <a:cubicBezTo>
                    <a:pt x="3937" y="1235"/>
                    <a:pt x="5171" y="1435"/>
                    <a:pt x="6439" y="1602"/>
                  </a:cubicBezTo>
                  <a:lnTo>
                    <a:pt x="6505" y="902"/>
                  </a:lnTo>
                  <a:cubicBezTo>
                    <a:pt x="5271" y="701"/>
                    <a:pt x="4037" y="535"/>
                    <a:pt x="2869" y="368"/>
                  </a:cubicBezTo>
                  <a:cubicBezTo>
                    <a:pt x="1969" y="234"/>
                    <a:pt x="1001" y="101"/>
                    <a:pt x="6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5"/>
            <p:cNvSpPr/>
            <p:nvPr/>
          </p:nvSpPr>
          <p:spPr>
            <a:xfrm>
              <a:off x="2027450" y="2557275"/>
              <a:ext cx="161800" cy="41725"/>
            </a:xfrm>
            <a:custGeom>
              <a:avLst/>
              <a:gdLst/>
              <a:ahLst/>
              <a:cxnLst/>
              <a:rect l="l" t="t" r="r" b="b"/>
              <a:pathLst>
                <a:path w="6472" h="1669" extrusionOk="0">
                  <a:moveTo>
                    <a:pt x="67" y="0"/>
                  </a:moveTo>
                  <a:lnTo>
                    <a:pt x="1" y="734"/>
                  </a:lnTo>
                  <a:cubicBezTo>
                    <a:pt x="2135" y="1068"/>
                    <a:pt x="4237" y="1401"/>
                    <a:pt x="6372" y="1668"/>
                  </a:cubicBezTo>
                  <a:lnTo>
                    <a:pt x="6472" y="968"/>
                  </a:lnTo>
                  <a:cubicBezTo>
                    <a:pt x="4337" y="668"/>
                    <a:pt x="2202" y="334"/>
                    <a:pt x="6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5"/>
            <p:cNvSpPr/>
            <p:nvPr/>
          </p:nvSpPr>
          <p:spPr>
            <a:xfrm>
              <a:off x="2044975" y="2426350"/>
              <a:ext cx="158450" cy="42550"/>
            </a:xfrm>
            <a:custGeom>
              <a:avLst/>
              <a:gdLst/>
              <a:ahLst/>
              <a:cxnLst/>
              <a:rect l="l" t="t" r="r" b="b"/>
              <a:pathLst>
                <a:path w="6338" h="1702" extrusionOk="0">
                  <a:moveTo>
                    <a:pt x="100" y="0"/>
                  </a:moveTo>
                  <a:lnTo>
                    <a:pt x="0" y="701"/>
                  </a:lnTo>
                  <a:lnTo>
                    <a:pt x="6271" y="1702"/>
                  </a:lnTo>
                  <a:lnTo>
                    <a:pt x="6338" y="1001"/>
                  </a:lnTo>
                  <a:lnTo>
                    <a:pt x="10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5"/>
            <p:cNvSpPr/>
            <p:nvPr/>
          </p:nvSpPr>
          <p:spPr>
            <a:xfrm>
              <a:off x="2060800" y="2297925"/>
              <a:ext cx="155975" cy="46725"/>
            </a:xfrm>
            <a:custGeom>
              <a:avLst/>
              <a:gdLst/>
              <a:ahLst/>
              <a:cxnLst/>
              <a:rect l="l" t="t" r="r" b="b"/>
              <a:pathLst>
                <a:path w="6239" h="1869" extrusionOk="0">
                  <a:moveTo>
                    <a:pt x="68" y="0"/>
                  </a:moveTo>
                  <a:lnTo>
                    <a:pt x="1" y="701"/>
                  </a:lnTo>
                  <a:cubicBezTo>
                    <a:pt x="2036" y="1134"/>
                    <a:pt x="4137" y="1601"/>
                    <a:pt x="6172" y="1868"/>
                  </a:cubicBezTo>
                  <a:lnTo>
                    <a:pt x="6239" y="1168"/>
                  </a:lnTo>
                  <a:cubicBezTo>
                    <a:pt x="4204" y="834"/>
                    <a:pt x="2136" y="434"/>
                    <a:pt x="6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5"/>
            <p:cNvSpPr/>
            <p:nvPr/>
          </p:nvSpPr>
          <p:spPr>
            <a:xfrm>
              <a:off x="2074150" y="2197025"/>
              <a:ext cx="154300" cy="41700"/>
            </a:xfrm>
            <a:custGeom>
              <a:avLst/>
              <a:gdLst/>
              <a:ahLst/>
              <a:cxnLst/>
              <a:rect l="l" t="t" r="r" b="b"/>
              <a:pathLst>
                <a:path w="6172" h="1668" extrusionOk="0">
                  <a:moveTo>
                    <a:pt x="101" y="0"/>
                  </a:moveTo>
                  <a:lnTo>
                    <a:pt x="1" y="701"/>
                  </a:lnTo>
                  <a:cubicBezTo>
                    <a:pt x="2002" y="1034"/>
                    <a:pt x="4037" y="1334"/>
                    <a:pt x="6105" y="1668"/>
                  </a:cubicBezTo>
                  <a:lnTo>
                    <a:pt x="6172" y="967"/>
                  </a:lnTo>
                  <a:cubicBezTo>
                    <a:pt x="4170" y="634"/>
                    <a:pt x="2135" y="300"/>
                    <a:pt x="10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5"/>
            <p:cNvSpPr/>
            <p:nvPr/>
          </p:nvSpPr>
          <p:spPr>
            <a:xfrm>
              <a:off x="1939050" y="2746575"/>
              <a:ext cx="259375" cy="356125"/>
            </a:xfrm>
            <a:custGeom>
              <a:avLst/>
              <a:gdLst/>
              <a:ahLst/>
              <a:cxnLst/>
              <a:rect l="l" t="t" r="r" b="b"/>
              <a:pathLst>
                <a:path w="10375" h="14245" extrusionOk="0">
                  <a:moveTo>
                    <a:pt x="1702" y="0"/>
                  </a:moveTo>
                  <a:lnTo>
                    <a:pt x="1" y="14244"/>
                  </a:lnTo>
                  <a:lnTo>
                    <a:pt x="9441" y="14244"/>
                  </a:lnTo>
                  <a:lnTo>
                    <a:pt x="10375" y="701"/>
                  </a:lnTo>
                  <a:lnTo>
                    <a:pt x="170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5"/>
            <p:cNvSpPr/>
            <p:nvPr/>
          </p:nvSpPr>
          <p:spPr>
            <a:xfrm>
              <a:off x="1991600" y="277242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5"/>
            <p:cNvSpPr/>
            <p:nvPr/>
          </p:nvSpPr>
          <p:spPr>
            <a:xfrm>
              <a:off x="2153375" y="2772425"/>
              <a:ext cx="30050" cy="18375"/>
            </a:xfrm>
            <a:custGeom>
              <a:avLst/>
              <a:gdLst/>
              <a:ahLst/>
              <a:cxnLst/>
              <a:rect l="l" t="t" r="r" b="b"/>
              <a:pathLst>
                <a:path w="1202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lnTo>
                    <a:pt x="701" y="734"/>
                  </a:lnTo>
                  <a:cubicBezTo>
                    <a:pt x="1201" y="734"/>
                    <a:pt x="1201" y="1"/>
                    <a:pt x="70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5"/>
            <p:cNvSpPr/>
            <p:nvPr/>
          </p:nvSpPr>
          <p:spPr>
            <a:xfrm>
              <a:off x="1723900" y="747650"/>
              <a:ext cx="1747100" cy="2015625"/>
            </a:xfrm>
            <a:custGeom>
              <a:avLst/>
              <a:gdLst/>
              <a:ahLst/>
              <a:cxnLst/>
              <a:rect l="l" t="t" r="r" b="b"/>
              <a:pathLst>
                <a:path w="69884" h="80625" extrusionOk="0">
                  <a:moveTo>
                    <a:pt x="34959" y="0"/>
                  </a:moveTo>
                  <a:cubicBezTo>
                    <a:pt x="1" y="0"/>
                    <a:pt x="2602" y="31022"/>
                    <a:pt x="2602" y="31022"/>
                  </a:cubicBezTo>
                  <a:lnTo>
                    <a:pt x="3870" y="48969"/>
                  </a:lnTo>
                  <a:cubicBezTo>
                    <a:pt x="4003" y="51604"/>
                    <a:pt x="5972" y="53772"/>
                    <a:pt x="8607" y="54172"/>
                  </a:cubicBezTo>
                  <a:lnTo>
                    <a:pt x="9140" y="54272"/>
                  </a:lnTo>
                  <a:cubicBezTo>
                    <a:pt x="16446" y="55373"/>
                    <a:pt x="22216" y="61011"/>
                    <a:pt x="23517" y="68282"/>
                  </a:cubicBezTo>
                  <a:lnTo>
                    <a:pt x="23951" y="70551"/>
                  </a:lnTo>
                  <a:lnTo>
                    <a:pt x="24185" y="72018"/>
                  </a:lnTo>
                  <a:lnTo>
                    <a:pt x="25119" y="77122"/>
                  </a:lnTo>
                  <a:cubicBezTo>
                    <a:pt x="25452" y="79157"/>
                    <a:pt x="27220" y="80625"/>
                    <a:pt x="29288" y="80625"/>
                  </a:cubicBezTo>
                  <a:lnTo>
                    <a:pt x="44065" y="80625"/>
                  </a:lnTo>
                  <a:cubicBezTo>
                    <a:pt x="46200" y="80625"/>
                    <a:pt x="48002" y="79057"/>
                    <a:pt x="48302" y="76955"/>
                  </a:cubicBezTo>
                  <a:lnTo>
                    <a:pt x="48969" y="72018"/>
                  </a:lnTo>
                  <a:lnTo>
                    <a:pt x="49169" y="70551"/>
                  </a:lnTo>
                  <a:lnTo>
                    <a:pt x="49636" y="67282"/>
                  </a:lnTo>
                  <a:cubicBezTo>
                    <a:pt x="50537" y="60510"/>
                    <a:pt x="55373" y="54973"/>
                    <a:pt x="61911" y="53038"/>
                  </a:cubicBezTo>
                  <a:cubicBezTo>
                    <a:pt x="63046" y="52705"/>
                    <a:pt x="64013" y="52038"/>
                    <a:pt x="64713" y="51170"/>
                  </a:cubicBezTo>
                  <a:cubicBezTo>
                    <a:pt x="65414" y="50303"/>
                    <a:pt x="65881" y="49169"/>
                    <a:pt x="65914" y="48001"/>
                  </a:cubicBezTo>
                  <a:lnTo>
                    <a:pt x="67349" y="28154"/>
                  </a:lnTo>
                  <a:cubicBezTo>
                    <a:pt x="67349" y="28154"/>
                    <a:pt x="69884" y="100"/>
                    <a:pt x="349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5"/>
            <p:cNvSpPr/>
            <p:nvPr/>
          </p:nvSpPr>
          <p:spPr>
            <a:xfrm>
              <a:off x="2014950" y="1497350"/>
              <a:ext cx="477025" cy="133450"/>
            </a:xfrm>
            <a:custGeom>
              <a:avLst/>
              <a:gdLst/>
              <a:ahLst/>
              <a:cxnLst/>
              <a:rect l="l" t="t" r="r" b="b"/>
              <a:pathLst>
                <a:path w="19081" h="5338" extrusionOk="0">
                  <a:moveTo>
                    <a:pt x="501" y="0"/>
                  </a:moveTo>
                  <a:lnTo>
                    <a:pt x="0" y="5338"/>
                  </a:lnTo>
                  <a:lnTo>
                    <a:pt x="19081" y="5338"/>
                  </a:lnTo>
                  <a:lnTo>
                    <a:pt x="19081" y="1135"/>
                  </a:lnTo>
                  <a:lnTo>
                    <a:pt x="50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5"/>
            <p:cNvSpPr/>
            <p:nvPr/>
          </p:nvSpPr>
          <p:spPr>
            <a:xfrm>
              <a:off x="2689600" y="1497350"/>
              <a:ext cx="477025" cy="133450"/>
            </a:xfrm>
            <a:custGeom>
              <a:avLst/>
              <a:gdLst/>
              <a:ahLst/>
              <a:cxnLst/>
              <a:rect l="l" t="t" r="r" b="b"/>
              <a:pathLst>
                <a:path w="19081" h="5338" extrusionOk="0">
                  <a:moveTo>
                    <a:pt x="18547" y="0"/>
                  </a:moveTo>
                  <a:lnTo>
                    <a:pt x="0" y="1135"/>
                  </a:lnTo>
                  <a:lnTo>
                    <a:pt x="0" y="5338"/>
                  </a:lnTo>
                  <a:lnTo>
                    <a:pt x="19080" y="5338"/>
                  </a:lnTo>
                  <a:lnTo>
                    <a:pt x="185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5"/>
            <p:cNvSpPr/>
            <p:nvPr/>
          </p:nvSpPr>
          <p:spPr>
            <a:xfrm>
              <a:off x="2766325" y="1684150"/>
              <a:ext cx="306900" cy="171000"/>
            </a:xfrm>
            <a:custGeom>
              <a:avLst/>
              <a:gdLst/>
              <a:ahLst/>
              <a:cxnLst/>
              <a:rect l="l" t="t" r="r" b="b"/>
              <a:pathLst>
                <a:path w="12276" h="6840" extrusionOk="0">
                  <a:moveTo>
                    <a:pt x="701" y="0"/>
                  </a:moveTo>
                  <a:cubicBezTo>
                    <a:pt x="701" y="0"/>
                    <a:pt x="0" y="6705"/>
                    <a:pt x="4203" y="6839"/>
                  </a:cubicBezTo>
                  <a:cubicBezTo>
                    <a:pt x="4250" y="6839"/>
                    <a:pt x="4298" y="6840"/>
                    <a:pt x="4345" y="6840"/>
                  </a:cubicBezTo>
                  <a:cubicBezTo>
                    <a:pt x="10632" y="6840"/>
                    <a:pt x="12275" y="234"/>
                    <a:pt x="12275" y="234"/>
                  </a:cubicBezTo>
                  <a:lnTo>
                    <a:pt x="70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5"/>
            <p:cNvSpPr/>
            <p:nvPr/>
          </p:nvSpPr>
          <p:spPr>
            <a:xfrm>
              <a:off x="2126700" y="1684150"/>
              <a:ext cx="306075" cy="171000"/>
            </a:xfrm>
            <a:custGeom>
              <a:avLst/>
              <a:gdLst/>
              <a:ahLst/>
              <a:cxnLst/>
              <a:rect l="l" t="t" r="r" b="b"/>
              <a:pathLst>
                <a:path w="12243" h="6840" extrusionOk="0">
                  <a:moveTo>
                    <a:pt x="11542" y="0"/>
                  </a:moveTo>
                  <a:lnTo>
                    <a:pt x="0" y="234"/>
                  </a:lnTo>
                  <a:cubicBezTo>
                    <a:pt x="0" y="234"/>
                    <a:pt x="1643" y="6840"/>
                    <a:pt x="7898" y="6840"/>
                  </a:cubicBezTo>
                  <a:cubicBezTo>
                    <a:pt x="7945" y="6840"/>
                    <a:pt x="7992" y="6839"/>
                    <a:pt x="8039" y="6839"/>
                  </a:cubicBezTo>
                  <a:cubicBezTo>
                    <a:pt x="12242" y="6705"/>
                    <a:pt x="11542" y="0"/>
                    <a:pt x="1154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600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5"/>
            <p:cNvSpPr/>
            <p:nvPr/>
          </p:nvSpPr>
          <p:spPr>
            <a:xfrm>
              <a:off x="2444425" y="1769200"/>
              <a:ext cx="338600" cy="550425"/>
            </a:xfrm>
            <a:custGeom>
              <a:avLst/>
              <a:gdLst/>
              <a:ahLst/>
              <a:cxnLst/>
              <a:rect l="l" t="t" r="r" b="b"/>
              <a:pathLst>
                <a:path w="13544" h="22017" extrusionOk="0">
                  <a:moveTo>
                    <a:pt x="6171" y="1"/>
                  </a:moveTo>
                  <a:lnTo>
                    <a:pt x="0" y="22017"/>
                  </a:lnTo>
                  <a:lnTo>
                    <a:pt x="13543" y="22017"/>
                  </a:lnTo>
                  <a:lnTo>
                    <a:pt x="6171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5"/>
            <p:cNvSpPr/>
            <p:nvPr/>
          </p:nvSpPr>
          <p:spPr>
            <a:xfrm>
              <a:off x="2322675" y="2513075"/>
              <a:ext cx="631300" cy="35875"/>
            </a:xfrm>
            <a:custGeom>
              <a:avLst/>
              <a:gdLst/>
              <a:ahLst/>
              <a:cxnLst/>
              <a:rect l="l" t="t" r="r" b="b"/>
              <a:pathLst>
                <a:path w="25252" h="1435" extrusionOk="0">
                  <a:moveTo>
                    <a:pt x="0" y="0"/>
                  </a:moveTo>
                  <a:lnTo>
                    <a:pt x="234" y="1435"/>
                  </a:lnTo>
                  <a:lnTo>
                    <a:pt x="25051" y="1435"/>
                  </a:lnTo>
                  <a:lnTo>
                    <a:pt x="25251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5"/>
            <p:cNvSpPr/>
            <p:nvPr/>
          </p:nvSpPr>
          <p:spPr>
            <a:xfrm>
              <a:off x="2006600" y="822450"/>
              <a:ext cx="1127500" cy="402450"/>
            </a:xfrm>
            <a:custGeom>
              <a:avLst/>
              <a:gdLst/>
              <a:ahLst/>
              <a:cxnLst/>
              <a:rect l="l" t="t" r="r" b="b"/>
              <a:pathLst>
                <a:path w="45100" h="16098" extrusionOk="0">
                  <a:moveTo>
                    <a:pt x="23327" y="0"/>
                  </a:moveTo>
                  <a:cubicBezTo>
                    <a:pt x="15994" y="0"/>
                    <a:pt x="8752" y="1821"/>
                    <a:pt x="2736" y="6348"/>
                  </a:cubicBezTo>
                  <a:cubicBezTo>
                    <a:pt x="1402" y="7349"/>
                    <a:pt x="1" y="8783"/>
                    <a:pt x="201" y="10485"/>
                  </a:cubicBezTo>
                  <a:cubicBezTo>
                    <a:pt x="468" y="12453"/>
                    <a:pt x="2569" y="13453"/>
                    <a:pt x="4504" y="13987"/>
                  </a:cubicBezTo>
                  <a:cubicBezTo>
                    <a:pt x="9608" y="15452"/>
                    <a:pt x="14883" y="16097"/>
                    <a:pt x="20185" y="16097"/>
                  </a:cubicBezTo>
                  <a:cubicBezTo>
                    <a:pt x="26351" y="16097"/>
                    <a:pt x="32553" y="15224"/>
                    <a:pt x="38562" y="13754"/>
                  </a:cubicBezTo>
                  <a:cubicBezTo>
                    <a:pt x="40997" y="13153"/>
                    <a:pt x="43765" y="12119"/>
                    <a:pt x="44532" y="9751"/>
                  </a:cubicBezTo>
                  <a:cubicBezTo>
                    <a:pt x="45100" y="7916"/>
                    <a:pt x="44232" y="5848"/>
                    <a:pt x="42765" y="4580"/>
                  </a:cubicBezTo>
                  <a:cubicBezTo>
                    <a:pt x="41364" y="3279"/>
                    <a:pt x="39496" y="2646"/>
                    <a:pt x="37594" y="2112"/>
                  </a:cubicBezTo>
                  <a:cubicBezTo>
                    <a:pt x="33014" y="788"/>
                    <a:pt x="28151" y="0"/>
                    <a:pt x="23327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5"/>
            <p:cNvSpPr/>
            <p:nvPr/>
          </p:nvSpPr>
          <p:spPr>
            <a:xfrm>
              <a:off x="1894025" y="2006875"/>
              <a:ext cx="47300" cy="36725"/>
            </a:xfrm>
            <a:custGeom>
              <a:avLst/>
              <a:gdLst/>
              <a:ahLst/>
              <a:cxnLst/>
              <a:rect l="l" t="t" r="r" b="b"/>
              <a:pathLst>
                <a:path w="1892" h="1469" extrusionOk="0">
                  <a:moveTo>
                    <a:pt x="968" y="1"/>
                  </a:moveTo>
                  <a:cubicBezTo>
                    <a:pt x="0" y="1"/>
                    <a:pt x="0" y="1468"/>
                    <a:pt x="968" y="1468"/>
                  </a:cubicBezTo>
                  <a:cubicBezTo>
                    <a:pt x="978" y="1469"/>
                    <a:pt x="987" y="1469"/>
                    <a:pt x="997" y="1469"/>
                  </a:cubicBezTo>
                  <a:cubicBezTo>
                    <a:pt x="1869" y="1469"/>
                    <a:pt x="1892" y="1"/>
                    <a:pt x="968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5"/>
            <p:cNvSpPr/>
            <p:nvPr/>
          </p:nvSpPr>
          <p:spPr>
            <a:xfrm>
              <a:off x="3265000" y="1976850"/>
              <a:ext cx="47550" cy="36725"/>
            </a:xfrm>
            <a:custGeom>
              <a:avLst/>
              <a:gdLst/>
              <a:ahLst/>
              <a:cxnLst/>
              <a:rect l="l" t="t" r="r" b="b"/>
              <a:pathLst>
                <a:path w="1902" h="1469" extrusionOk="0">
                  <a:moveTo>
                    <a:pt x="935" y="1"/>
                  </a:moveTo>
                  <a:cubicBezTo>
                    <a:pt x="1" y="1"/>
                    <a:pt x="1" y="1469"/>
                    <a:pt x="935" y="1469"/>
                  </a:cubicBezTo>
                  <a:cubicBezTo>
                    <a:pt x="1902" y="1469"/>
                    <a:pt x="1902" y="1"/>
                    <a:pt x="935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5"/>
            <p:cNvSpPr/>
            <p:nvPr/>
          </p:nvSpPr>
          <p:spPr>
            <a:xfrm>
              <a:off x="3221650" y="1015325"/>
              <a:ext cx="48375" cy="36725"/>
            </a:xfrm>
            <a:custGeom>
              <a:avLst/>
              <a:gdLst/>
              <a:ahLst/>
              <a:cxnLst/>
              <a:rect l="l" t="t" r="r" b="b"/>
              <a:pathLst>
                <a:path w="1935" h="1469" extrusionOk="0">
                  <a:moveTo>
                    <a:pt x="967" y="1"/>
                  </a:moveTo>
                  <a:cubicBezTo>
                    <a:pt x="0" y="1"/>
                    <a:pt x="0" y="1469"/>
                    <a:pt x="967" y="1469"/>
                  </a:cubicBezTo>
                  <a:cubicBezTo>
                    <a:pt x="1935" y="1469"/>
                    <a:pt x="1935" y="1"/>
                    <a:pt x="96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5"/>
            <p:cNvSpPr/>
            <p:nvPr/>
          </p:nvSpPr>
          <p:spPr>
            <a:xfrm>
              <a:off x="1930725" y="1058700"/>
              <a:ext cx="47550" cy="36725"/>
            </a:xfrm>
            <a:custGeom>
              <a:avLst/>
              <a:gdLst/>
              <a:ahLst/>
              <a:cxnLst/>
              <a:rect l="l" t="t" r="r" b="b"/>
              <a:pathLst>
                <a:path w="1902" h="1469" extrusionOk="0">
                  <a:moveTo>
                    <a:pt x="934" y="0"/>
                  </a:moveTo>
                  <a:cubicBezTo>
                    <a:pt x="0" y="0"/>
                    <a:pt x="0" y="1468"/>
                    <a:pt x="934" y="1468"/>
                  </a:cubicBezTo>
                  <a:cubicBezTo>
                    <a:pt x="1902" y="1468"/>
                    <a:pt x="1902" y="0"/>
                    <a:pt x="93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9" name="Google Shape;8469;p49"/>
          <p:cNvSpPr txBox="1">
            <a:spLocks noGrp="1"/>
          </p:cNvSpPr>
          <p:nvPr>
            <p:ph type="title" idx="4"/>
          </p:nvPr>
        </p:nvSpPr>
        <p:spPr>
          <a:xfrm>
            <a:off x="1772724" y="2080698"/>
            <a:ext cx="5593976" cy="1245315"/>
          </a:xfrm>
          <a:prstGeom prst="rect">
            <a:avLst/>
          </a:prstGeom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THANK YOU FOR THE ATTENTION !!!</a:t>
            </a:r>
            <a:endParaRPr sz="4000" dirty="0"/>
          </a:p>
        </p:txBody>
      </p:sp>
      <p:grpSp>
        <p:nvGrpSpPr>
          <p:cNvPr id="8470" name="Google Shape;8470;p49"/>
          <p:cNvGrpSpPr/>
          <p:nvPr/>
        </p:nvGrpSpPr>
        <p:grpSpPr>
          <a:xfrm>
            <a:off x="4341361" y="830682"/>
            <a:ext cx="719461" cy="864987"/>
            <a:chOff x="7917876" y="4053707"/>
            <a:chExt cx="457323" cy="549862"/>
          </a:xfrm>
        </p:grpSpPr>
        <p:sp>
          <p:nvSpPr>
            <p:cNvPr id="8471" name="Google Shape;8471;p49"/>
            <p:cNvSpPr/>
            <p:nvPr/>
          </p:nvSpPr>
          <p:spPr>
            <a:xfrm>
              <a:off x="7917876" y="4053707"/>
              <a:ext cx="457323" cy="549862"/>
            </a:xfrm>
            <a:custGeom>
              <a:avLst/>
              <a:gdLst/>
              <a:ahLst/>
              <a:cxnLst/>
              <a:rect l="l" t="t" r="r" b="b"/>
              <a:pathLst>
                <a:path w="13373" h="16079" extrusionOk="0">
                  <a:moveTo>
                    <a:pt x="863" y="0"/>
                  </a:moveTo>
                  <a:cubicBezTo>
                    <a:pt x="387" y="0"/>
                    <a:pt x="0" y="387"/>
                    <a:pt x="0" y="863"/>
                  </a:cubicBezTo>
                  <a:lnTo>
                    <a:pt x="0" y="2651"/>
                  </a:lnTo>
                  <a:cubicBezTo>
                    <a:pt x="0" y="3127"/>
                    <a:pt x="387" y="3514"/>
                    <a:pt x="863" y="3514"/>
                  </a:cubicBezTo>
                  <a:cubicBezTo>
                    <a:pt x="1060" y="3514"/>
                    <a:pt x="1241" y="3448"/>
                    <a:pt x="1386" y="3337"/>
                  </a:cubicBezTo>
                  <a:lnTo>
                    <a:pt x="1386" y="12718"/>
                  </a:lnTo>
                  <a:cubicBezTo>
                    <a:pt x="1386" y="12891"/>
                    <a:pt x="1454" y="13054"/>
                    <a:pt x="1575" y="13176"/>
                  </a:cubicBezTo>
                  <a:lnTo>
                    <a:pt x="2911" y="14510"/>
                  </a:lnTo>
                  <a:cubicBezTo>
                    <a:pt x="3032" y="14631"/>
                    <a:pt x="3196" y="14698"/>
                    <a:pt x="3367" y="14698"/>
                  </a:cubicBezTo>
                  <a:lnTo>
                    <a:pt x="10027" y="14698"/>
                  </a:lnTo>
                  <a:cubicBezTo>
                    <a:pt x="9918" y="14843"/>
                    <a:pt x="9854" y="15022"/>
                    <a:pt x="9854" y="15216"/>
                  </a:cubicBezTo>
                  <a:cubicBezTo>
                    <a:pt x="9854" y="15692"/>
                    <a:pt x="10240" y="16079"/>
                    <a:pt x="10717" y="16079"/>
                  </a:cubicBezTo>
                  <a:lnTo>
                    <a:pt x="12508" y="16079"/>
                  </a:lnTo>
                  <a:cubicBezTo>
                    <a:pt x="12984" y="16079"/>
                    <a:pt x="13371" y="15692"/>
                    <a:pt x="13371" y="15216"/>
                  </a:cubicBezTo>
                  <a:lnTo>
                    <a:pt x="13371" y="13427"/>
                  </a:lnTo>
                  <a:cubicBezTo>
                    <a:pt x="13372" y="12950"/>
                    <a:pt x="12984" y="12564"/>
                    <a:pt x="12508" y="12564"/>
                  </a:cubicBezTo>
                  <a:cubicBezTo>
                    <a:pt x="12314" y="12564"/>
                    <a:pt x="12135" y="12628"/>
                    <a:pt x="11991" y="12737"/>
                  </a:cubicBezTo>
                  <a:lnTo>
                    <a:pt x="11991" y="3359"/>
                  </a:lnTo>
                  <a:cubicBezTo>
                    <a:pt x="11991" y="3212"/>
                    <a:pt x="11940" y="3069"/>
                    <a:pt x="11848" y="2955"/>
                  </a:cubicBezTo>
                  <a:cubicBezTo>
                    <a:pt x="11833" y="2938"/>
                    <a:pt x="11817" y="2919"/>
                    <a:pt x="11801" y="2902"/>
                  </a:cubicBezTo>
                  <a:lnTo>
                    <a:pt x="10466" y="1569"/>
                  </a:lnTo>
                  <a:cubicBezTo>
                    <a:pt x="10344" y="1448"/>
                    <a:pt x="10180" y="1380"/>
                    <a:pt x="10010" y="1380"/>
                  </a:cubicBezTo>
                  <a:lnTo>
                    <a:pt x="3343" y="1380"/>
                  </a:lnTo>
                  <a:cubicBezTo>
                    <a:pt x="3452" y="1236"/>
                    <a:pt x="3517" y="1057"/>
                    <a:pt x="3517" y="863"/>
                  </a:cubicBezTo>
                  <a:cubicBezTo>
                    <a:pt x="3517" y="387"/>
                    <a:pt x="3130" y="0"/>
                    <a:pt x="26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" dist="19050" dir="5400000" algn="bl" rotWithShape="0">
                <a:schemeClr val="accent6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72" name="Google Shape;8472;p49"/>
            <p:cNvGrpSpPr/>
            <p:nvPr/>
          </p:nvGrpSpPr>
          <p:grpSpPr>
            <a:xfrm>
              <a:off x="7939967" y="4075729"/>
              <a:ext cx="413106" cy="505712"/>
              <a:chOff x="7939967" y="4075729"/>
              <a:chExt cx="413106" cy="505712"/>
            </a:xfrm>
          </p:grpSpPr>
          <p:sp>
            <p:nvSpPr>
              <p:cNvPr id="8473" name="Google Shape;8473;p49"/>
              <p:cNvSpPr/>
              <p:nvPr/>
            </p:nvSpPr>
            <p:spPr>
              <a:xfrm>
                <a:off x="7987331" y="4122922"/>
                <a:ext cx="318516" cy="411293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2027" extrusionOk="0">
                    <a:moveTo>
                      <a:pt x="0" y="0"/>
                    </a:moveTo>
                    <a:lnTo>
                      <a:pt x="0" y="10693"/>
                    </a:lnTo>
                    <a:lnTo>
                      <a:pt x="1336" y="12027"/>
                    </a:lnTo>
                    <a:lnTo>
                      <a:pt x="9313" y="12027"/>
                    </a:lnTo>
                    <a:lnTo>
                      <a:pt x="9313" y="1334"/>
                    </a:lnTo>
                    <a:lnTo>
                      <a:pt x="7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74" name="Google Shape;8474;p49"/>
              <p:cNvSpPr/>
              <p:nvPr/>
            </p:nvSpPr>
            <p:spPr>
              <a:xfrm>
                <a:off x="8230509" y="4122921"/>
                <a:ext cx="75337" cy="41129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2027" extrusionOk="0">
                    <a:moveTo>
                      <a:pt x="1" y="0"/>
                    </a:moveTo>
                    <a:lnTo>
                      <a:pt x="1335" y="1334"/>
                    </a:lnTo>
                    <a:lnTo>
                      <a:pt x="1335" y="12027"/>
                    </a:lnTo>
                    <a:lnTo>
                      <a:pt x="2202" y="12027"/>
                    </a:lnTo>
                    <a:lnTo>
                      <a:pt x="2202" y="1334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6947B5">
                  <a:alpha val="19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5" name="Google Shape;8475;p49"/>
              <p:cNvSpPr/>
              <p:nvPr/>
            </p:nvSpPr>
            <p:spPr>
              <a:xfrm>
                <a:off x="7987331" y="4122921"/>
                <a:ext cx="318516" cy="86314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2524" extrusionOk="0">
                    <a:moveTo>
                      <a:pt x="0" y="0"/>
                    </a:moveTo>
                    <a:lnTo>
                      <a:pt x="0" y="2524"/>
                    </a:lnTo>
                    <a:lnTo>
                      <a:pt x="9313" y="2524"/>
                    </a:lnTo>
                    <a:lnTo>
                      <a:pt x="9313" y="1334"/>
                    </a:lnTo>
                    <a:lnTo>
                      <a:pt x="79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49"/>
              <p:cNvSpPr/>
              <p:nvPr/>
            </p:nvSpPr>
            <p:spPr>
              <a:xfrm>
                <a:off x="8230509" y="4122921"/>
                <a:ext cx="75337" cy="8631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24" extrusionOk="0">
                    <a:moveTo>
                      <a:pt x="1" y="0"/>
                    </a:moveTo>
                    <a:lnTo>
                      <a:pt x="1335" y="1334"/>
                    </a:lnTo>
                    <a:lnTo>
                      <a:pt x="1335" y="2524"/>
                    </a:lnTo>
                    <a:lnTo>
                      <a:pt x="2202" y="2524"/>
                    </a:lnTo>
                    <a:lnTo>
                      <a:pt x="2202" y="1334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16263E">
                  <a:alpha val="19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49"/>
              <p:cNvSpPr/>
              <p:nvPr/>
            </p:nvSpPr>
            <p:spPr>
              <a:xfrm>
                <a:off x="8034899" y="4158282"/>
                <a:ext cx="39703" cy="14876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435" extrusionOk="0">
                    <a:moveTo>
                      <a:pt x="218" y="1"/>
                    </a:moveTo>
                    <a:cubicBezTo>
                      <a:pt x="97" y="1"/>
                      <a:pt x="1" y="98"/>
                      <a:pt x="1" y="217"/>
                    </a:cubicBezTo>
                    <a:cubicBezTo>
                      <a:pt x="1" y="337"/>
                      <a:pt x="97" y="434"/>
                      <a:pt x="218" y="434"/>
                    </a:cubicBezTo>
                    <a:lnTo>
                      <a:pt x="944" y="434"/>
                    </a:lnTo>
                    <a:cubicBezTo>
                      <a:pt x="1063" y="434"/>
                      <a:pt x="1160" y="337"/>
                      <a:pt x="1160" y="217"/>
                    </a:cubicBezTo>
                    <a:cubicBezTo>
                      <a:pt x="1161" y="98"/>
                      <a:pt x="1064" y="1"/>
                      <a:pt x="9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49"/>
              <p:cNvSpPr/>
              <p:nvPr/>
            </p:nvSpPr>
            <p:spPr>
              <a:xfrm>
                <a:off x="8091052" y="4158282"/>
                <a:ext cx="135046" cy="14876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5" extrusionOk="0">
                    <a:moveTo>
                      <a:pt x="217" y="1"/>
                    </a:moveTo>
                    <a:cubicBezTo>
                      <a:pt x="98" y="1"/>
                      <a:pt x="1" y="98"/>
                      <a:pt x="1" y="217"/>
                    </a:cubicBezTo>
                    <a:cubicBezTo>
                      <a:pt x="1" y="337"/>
                      <a:pt x="98" y="434"/>
                      <a:pt x="217" y="434"/>
                    </a:cubicBezTo>
                    <a:lnTo>
                      <a:pt x="3732" y="434"/>
                    </a:lnTo>
                    <a:cubicBezTo>
                      <a:pt x="3851" y="434"/>
                      <a:pt x="3948" y="337"/>
                      <a:pt x="3948" y="217"/>
                    </a:cubicBezTo>
                    <a:cubicBezTo>
                      <a:pt x="3948" y="98"/>
                      <a:pt x="3851" y="1"/>
                      <a:pt x="3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49"/>
              <p:cNvSpPr/>
              <p:nvPr/>
            </p:nvSpPr>
            <p:spPr>
              <a:xfrm>
                <a:off x="8034968" y="4255061"/>
                <a:ext cx="220334" cy="14842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434" extrusionOk="0">
                    <a:moveTo>
                      <a:pt x="216" y="0"/>
                    </a:moveTo>
                    <a:cubicBezTo>
                      <a:pt x="97" y="0"/>
                      <a:pt x="0" y="98"/>
                      <a:pt x="0" y="218"/>
                    </a:cubicBezTo>
                    <a:cubicBezTo>
                      <a:pt x="0" y="337"/>
                      <a:pt x="97" y="434"/>
                      <a:pt x="216" y="434"/>
                    </a:cubicBezTo>
                    <a:lnTo>
                      <a:pt x="6225" y="434"/>
                    </a:lnTo>
                    <a:cubicBezTo>
                      <a:pt x="6347" y="434"/>
                      <a:pt x="6443" y="337"/>
                      <a:pt x="6443" y="218"/>
                    </a:cubicBezTo>
                    <a:cubicBezTo>
                      <a:pt x="6443" y="98"/>
                      <a:pt x="6347" y="0"/>
                      <a:pt x="62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49"/>
              <p:cNvSpPr/>
              <p:nvPr/>
            </p:nvSpPr>
            <p:spPr>
              <a:xfrm>
                <a:off x="8034899" y="4296645"/>
                <a:ext cx="220369" cy="14842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434" extrusionOk="0">
                    <a:moveTo>
                      <a:pt x="218" y="0"/>
                    </a:moveTo>
                    <a:cubicBezTo>
                      <a:pt x="97" y="0"/>
                      <a:pt x="1" y="97"/>
                      <a:pt x="1" y="216"/>
                    </a:cubicBezTo>
                    <a:cubicBezTo>
                      <a:pt x="1" y="336"/>
                      <a:pt x="97" y="434"/>
                      <a:pt x="218" y="434"/>
                    </a:cubicBezTo>
                    <a:lnTo>
                      <a:pt x="6227" y="434"/>
                    </a:lnTo>
                    <a:cubicBezTo>
                      <a:pt x="6346" y="434"/>
                      <a:pt x="6444" y="336"/>
                      <a:pt x="6444" y="216"/>
                    </a:cubicBezTo>
                    <a:cubicBezTo>
                      <a:pt x="6444" y="97"/>
                      <a:pt x="6346" y="0"/>
                      <a:pt x="6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49"/>
              <p:cNvSpPr/>
              <p:nvPr/>
            </p:nvSpPr>
            <p:spPr>
              <a:xfrm>
                <a:off x="8034899" y="4338160"/>
                <a:ext cx="220369" cy="14876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435" extrusionOk="0">
                    <a:moveTo>
                      <a:pt x="218" y="1"/>
                    </a:moveTo>
                    <a:cubicBezTo>
                      <a:pt x="97" y="1"/>
                      <a:pt x="1" y="98"/>
                      <a:pt x="1" y="217"/>
                    </a:cubicBezTo>
                    <a:cubicBezTo>
                      <a:pt x="1" y="337"/>
                      <a:pt x="97" y="434"/>
                      <a:pt x="218" y="434"/>
                    </a:cubicBezTo>
                    <a:lnTo>
                      <a:pt x="6227" y="434"/>
                    </a:lnTo>
                    <a:cubicBezTo>
                      <a:pt x="6346" y="434"/>
                      <a:pt x="6444" y="337"/>
                      <a:pt x="6444" y="217"/>
                    </a:cubicBezTo>
                    <a:cubicBezTo>
                      <a:pt x="6444" y="98"/>
                      <a:pt x="6346" y="1"/>
                      <a:pt x="62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49"/>
              <p:cNvSpPr/>
              <p:nvPr/>
            </p:nvSpPr>
            <p:spPr>
              <a:xfrm>
                <a:off x="8034968" y="4379745"/>
                <a:ext cx="182854" cy="14876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35" extrusionOk="0">
                    <a:moveTo>
                      <a:pt x="216" y="1"/>
                    </a:moveTo>
                    <a:cubicBezTo>
                      <a:pt x="97" y="1"/>
                      <a:pt x="0" y="98"/>
                      <a:pt x="0" y="217"/>
                    </a:cubicBezTo>
                    <a:cubicBezTo>
                      <a:pt x="0" y="337"/>
                      <a:pt x="97" y="434"/>
                      <a:pt x="216" y="434"/>
                    </a:cubicBezTo>
                    <a:lnTo>
                      <a:pt x="5129" y="434"/>
                    </a:lnTo>
                    <a:cubicBezTo>
                      <a:pt x="5248" y="434"/>
                      <a:pt x="5345" y="337"/>
                      <a:pt x="5345" y="217"/>
                    </a:cubicBezTo>
                    <a:cubicBezTo>
                      <a:pt x="5346" y="98"/>
                      <a:pt x="5250" y="1"/>
                      <a:pt x="5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49"/>
              <p:cNvSpPr/>
              <p:nvPr/>
            </p:nvSpPr>
            <p:spPr>
              <a:xfrm>
                <a:off x="8032779" y="4445746"/>
                <a:ext cx="19151" cy="1484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34" extrusionOk="0">
                    <a:moveTo>
                      <a:pt x="280" y="0"/>
                    </a:moveTo>
                    <a:cubicBezTo>
                      <a:pt x="2" y="0"/>
                      <a:pt x="1" y="434"/>
                      <a:pt x="280" y="434"/>
                    </a:cubicBezTo>
                    <a:cubicBezTo>
                      <a:pt x="558" y="434"/>
                      <a:pt x="560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49"/>
              <p:cNvSpPr/>
              <p:nvPr/>
            </p:nvSpPr>
            <p:spPr>
              <a:xfrm>
                <a:off x="8065198" y="4445746"/>
                <a:ext cx="19151" cy="1484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34" extrusionOk="0">
                    <a:moveTo>
                      <a:pt x="280" y="0"/>
                    </a:moveTo>
                    <a:cubicBezTo>
                      <a:pt x="1" y="0"/>
                      <a:pt x="1" y="434"/>
                      <a:pt x="280" y="434"/>
                    </a:cubicBezTo>
                    <a:cubicBezTo>
                      <a:pt x="558" y="434"/>
                      <a:pt x="559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49"/>
              <p:cNvSpPr/>
              <p:nvPr/>
            </p:nvSpPr>
            <p:spPr>
              <a:xfrm>
                <a:off x="8097618" y="4445746"/>
                <a:ext cx="19151" cy="1484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34" extrusionOk="0">
                    <a:moveTo>
                      <a:pt x="280" y="0"/>
                    </a:moveTo>
                    <a:cubicBezTo>
                      <a:pt x="0" y="0"/>
                      <a:pt x="0" y="434"/>
                      <a:pt x="280" y="434"/>
                    </a:cubicBezTo>
                    <a:cubicBezTo>
                      <a:pt x="558" y="434"/>
                      <a:pt x="559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49"/>
              <p:cNvSpPr/>
              <p:nvPr/>
            </p:nvSpPr>
            <p:spPr>
              <a:xfrm>
                <a:off x="8173707" y="4453132"/>
                <a:ext cx="74174" cy="8108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371" extrusionOk="0">
                    <a:moveTo>
                      <a:pt x="1" y="0"/>
                    </a:moveTo>
                    <a:lnTo>
                      <a:pt x="1" y="2371"/>
                    </a:lnTo>
                    <a:lnTo>
                      <a:pt x="2168" y="237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7" name="Google Shape;8487;p49"/>
              <p:cNvSpPr/>
              <p:nvPr/>
            </p:nvSpPr>
            <p:spPr>
              <a:xfrm>
                <a:off x="7939967" y="4075729"/>
                <a:ext cx="76055" cy="75987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222" extrusionOk="0">
                    <a:moveTo>
                      <a:pt x="216" y="1"/>
                    </a:moveTo>
                    <a:cubicBezTo>
                      <a:pt x="97" y="1"/>
                      <a:pt x="0" y="97"/>
                      <a:pt x="0" y="216"/>
                    </a:cubicBezTo>
                    <a:lnTo>
                      <a:pt x="0" y="2005"/>
                    </a:lnTo>
                    <a:cubicBezTo>
                      <a:pt x="0" y="2124"/>
                      <a:pt x="97" y="2221"/>
                      <a:pt x="216" y="2221"/>
                    </a:cubicBezTo>
                    <a:cubicBezTo>
                      <a:pt x="336" y="2221"/>
                      <a:pt x="434" y="2124"/>
                      <a:pt x="434" y="2006"/>
                    </a:cubicBezTo>
                    <a:lnTo>
                      <a:pt x="434" y="433"/>
                    </a:lnTo>
                    <a:lnTo>
                      <a:pt x="2007" y="433"/>
                    </a:lnTo>
                    <a:cubicBezTo>
                      <a:pt x="2126" y="433"/>
                      <a:pt x="2223" y="337"/>
                      <a:pt x="2223" y="216"/>
                    </a:cubicBezTo>
                    <a:cubicBezTo>
                      <a:pt x="2223" y="97"/>
                      <a:pt x="2126" y="1"/>
                      <a:pt x="20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8" name="Google Shape;8488;p49"/>
              <p:cNvSpPr/>
              <p:nvPr/>
            </p:nvSpPr>
            <p:spPr>
              <a:xfrm>
                <a:off x="8276949" y="4505420"/>
                <a:ext cx="76124" cy="76021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2223" extrusionOk="0">
                    <a:moveTo>
                      <a:pt x="2007" y="1"/>
                    </a:moveTo>
                    <a:cubicBezTo>
                      <a:pt x="1888" y="1"/>
                      <a:pt x="1791" y="98"/>
                      <a:pt x="1791" y="217"/>
                    </a:cubicBezTo>
                    <a:lnTo>
                      <a:pt x="1791" y="1789"/>
                    </a:lnTo>
                    <a:lnTo>
                      <a:pt x="217" y="1789"/>
                    </a:lnTo>
                    <a:cubicBezTo>
                      <a:pt x="98" y="1789"/>
                      <a:pt x="1" y="1887"/>
                      <a:pt x="1" y="2007"/>
                    </a:cubicBezTo>
                    <a:cubicBezTo>
                      <a:pt x="1" y="2126"/>
                      <a:pt x="98" y="2223"/>
                      <a:pt x="217" y="2223"/>
                    </a:cubicBezTo>
                    <a:lnTo>
                      <a:pt x="2008" y="2223"/>
                    </a:lnTo>
                    <a:cubicBezTo>
                      <a:pt x="2128" y="2223"/>
                      <a:pt x="2225" y="2126"/>
                      <a:pt x="2222" y="2006"/>
                    </a:cubicBezTo>
                    <a:lnTo>
                      <a:pt x="2222" y="217"/>
                    </a:lnTo>
                    <a:cubicBezTo>
                      <a:pt x="2222" y="98"/>
                      <a:pt x="2126" y="1"/>
                      <a:pt x="20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5" name="Google Shape;7545;p32"/>
          <p:cNvSpPr txBox="1">
            <a:spLocks noGrp="1"/>
          </p:cNvSpPr>
          <p:nvPr>
            <p:ph type="subTitle" idx="1"/>
          </p:nvPr>
        </p:nvSpPr>
        <p:spPr>
          <a:xfrm>
            <a:off x="738427" y="3396032"/>
            <a:ext cx="5760000" cy="4311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 itu pengertian model pembelajaran keterampilan proses sains?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</a:t>
            </a:r>
            <a:r>
              <a:rPr lang="en" dirty="0"/>
              <a:t>heck it out!!!</a:t>
            </a:r>
            <a:endParaRPr dirty="0"/>
          </a:p>
        </p:txBody>
      </p:sp>
      <p:sp>
        <p:nvSpPr>
          <p:cNvPr id="7546" name="Google Shape;7546;p32"/>
          <p:cNvSpPr txBox="1">
            <a:spLocks noGrp="1"/>
          </p:cNvSpPr>
          <p:nvPr>
            <p:ph type="title"/>
          </p:nvPr>
        </p:nvSpPr>
        <p:spPr>
          <a:xfrm>
            <a:off x="720000" y="2040300"/>
            <a:ext cx="5760000" cy="1104581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Pengertian Model Pembelajaran Keterampilan Proses Sains</a:t>
            </a:r>
            <a:endParaRPr sz="2800" dirty="0"/>
          </a:p>
        </p:txBody>
      </p:sp>
      <p:sp>
        <p:nvSpPr>
          <p:cNvPr id="7547" name="Google Shape;7547;p32"/>
          <p:cNvSpPr txBox="1">
            <a:spLocks noGrp="1"/>
          </p:cNvSpPr>
          <p:nvPr>
            <p:ph type="title" idx="2"/>
          </p:nvPr>
        </p:nvSpPr>
        <p:spPr>
          <a:xfrm>
            <a:off x="2880000" y="995100"/>
            <a:ext cx="1440000" cy="892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48" name="Google Shape;7548;p32"/>
          <p:cNvGrpSpPr/>
          <p:nvPr/>
        </p:nvGrpSpPr>
        <p:grpSpPr>
          <a:xfrm>
            <a:off x="6783151" y="3343132"/>
            <a:ext cx="1640848" cy="1261056"/>
            <a:chOff x="3814700" y="765300"/>
            <a:chExt cx="2563825" cy="1970400"/>
          </a:xfrm>
        </p:grpSpPr>
        <p:sp>
          <p:nvSpPr>
            <p:cNvPr id="7549" name="Google Shape;7549;p32"/>
            <p:cNvSpPr/>
            <p:nvPr/>
          </p:nvSpPr>
          <p:spPr>
            <a:xfrm>
              <a:off x="4067175" y="1004000"/>
              <a:ext cx="753075" cy="753075"/>
            </a:xfrm>
            <a:custGeom>
              <a:avLst/>
              <a:gdLst/>
              <a:ahLst/>
              <a:cxnLst/>
              <a:rect l="l" t="t" r="r" b="b"/>
              <a:pathLst>
                <a:path w="30123" h="30123" extrusionOk="0">
                  <a:moveTo>
                    <a:pt x="15061" y="0"/>
                  </a:moveTo>
                  <a:cubicBezTo>
                    <a:pt x="6743" y="0"/>
                    <a:pt x="0" y="6744"/>
                    <a:pt x="0" y="15062"/>
                  </a:cubicBezTo>
                  <a:cubicBezTo>
                    <a:pt x="0" y="23380"/>
                    <a:pt x="6743" y="30123"/>
                    <a:pt x="15061" y="30123"/>
                  </a:cubicBezTo>
                  <a:cubicBezTo>
                    <a:pt x="23379" y="30123"/>
                    <a:pt x="30123" y="23380"/>
                    <a:pt x="30123" y="15062"/>
                  </a:cubicBezTo>
                  <a:cubicBezTo>
                    <a:pt x="30123" y="6744"/>
                    <a:pt x="23379" y="0"/>
                    <a:pt x="1506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2"/>
            <p:cNvSpPr/>
            <p:nvPr/>
          </p:nvSpPr>
          <p:spPr>
            <a:xfrm>
              <a:off x="5372975" y="1004000"/>
              <a:ext cx="753100" cy="753075"/>
            </a:xfrm>
            <a:custGeom>
              <a:avLst/>
              <a:gdLst/>
              <a:ahLst/>
              <a:cxnLst/>
              <a:rect l="l" t="t" r="r" b="b"/>
              <a:pathLst>
                <a:path w="30124" h="30123" extrusionOk="0">
                  <a:moveTo>
                    <a:pt x="15061" y="0"/>
                  </a:moveTo>
                  <a:cubicBezTo>
                    <a:pt x="6743" y="0"/>
                    <a:pt x="1" y="6744"/>
                    <a:pt x="1" y="15062"/>
                  </a:cubicBezTo>
                  <a:cubicBezTo>
                    <a:pt x="1" y="23380"/>
                    <a:pt x="6743" y="30123"/>
                    <a:pt x="15062" y="30123"/>
                  </a:cubicBezTo>
                  <a:cubicBezTo>
                    <a:pt x="23380" y="30123"/>
                    <a:pt x="30123" y="23380"/>
                    <a:pt x="30123" y="15062"/>
                  </a:cubicBezTo>
                  <a:cubicBezTo>
                    <a:pt x="30123" y="6744"/>
                    <a:pt x="23379" y="0"/>
                    <a:pt x="1506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2"/>
            <p:cNvSpPr/>
            <p:nvPr/>
          </p:nvSpPr>
          <p:spPr>
            <a:xfrm>
              <a:off x="4443700" y="877000"/>
              <a:ext cx="1334125" cy="1634050"/>
            </a:xfrm>
            <a:custGeom>
              <a:avLst/>
              <a:gdLst/>
              <a:ahLst/>
              <a:cxnLst/>
              <a:rect l="l" t="t" r="r" b="b"/>
              <a:pathLst>
                <a:path w="53365" h="65362" extrusionOk="0">
                  <a:moveTo>
                    <a:pt x="19274" y="1"/>
                  </a:moveTo>
                  <a:cubicBezTo>
                    <a:pt x="8629" y="1"/>
                    <a:pt x="0" y="8631"/>
                    <a:pt x="0" y="19276"/>
                  </a:cubicBezTo>
                  <a:lnTo>
                    <a:pt x="0" y="46086"/>
                  </a:lnTo>
                  <a:cubicBezTo>
                    <a:pt x="0" y="56732"/>
                    <a:pt x="8629" y="65362"/>
                    <a:pt x="19274" y="65362"/>
                  </a:cubicBezTo>
                  <a:lnTo>
                    <a:pt x="34089" y="65362"/>
                  </a:lnTo>
                  <a:cubicBezTo>
                    <a:pt x="44733" y="65362"/>
                    <a:pt x="53364" y="56732"/>
                    <a:pt x="53364" y="46086"/>
                  </a:cubicBezTo>
                  <a:lnTo>
                    <a:pt x="53362" y="46086"/>
                  </a:lnTo>
                  <a:lnTo>
                    <a:pt x="53362" y="19276"/>
                  </a:lnTo>
                  <a:cubicBezTo>
                    <a:pt x="53362" y="8631"/>
                    <a:pt x="44732" y="1"/>
                    <a:pt x="34088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2"/>
            <p:cNvSpPr/>
            <p:nvPr/>
          </p:nvSpPr>
          <p:spPr>
            <a:xfrm>
              <a:off x="4604475" y="1429700"/>
              <a:ext cx="1034450" cy="1081350"/>
            </a:xfrm>
            <a:custGeom>
              <a:avLst/>
              <a:gdLst/>
              <a:ahLst/>
              <a:cxnLst/>
              <a:rect l="l" t="t" r="r" b="b"/>
              <a:pathLst>
                <a:path w="41378" h="43254" extrusionOk="0">
                  <a:moveTo>
                    <a:pt x="20688" y="1"/>
                  </a:moveTo>
                  <a:cubicBezTo>
                    <a:pt x="9262" y="1"/>
                    <a:pt x="1" y="9879"/>
                    <a:pt x="1" y="22066"/>
                  </a:cubicBezTo>
                  <a:lnTo>
                    <a:pt x="1" y="38022"/>
                  </a:lnTo>
                  <a:cubicBezTo>
                    <a:pt x="3410" y="41274"/>
                    <a:pt x="7910" y="43254"/>
                    <a:pt x="12842" y="43254"/>
                  </a:cubicBezTo>
                  <a:lnTo>
                    <a:pt x="27657" y="43254"/>
                  </a:lnTo>
                  <a:cubicBezTo>
                    <a:pt x="33027" y="43254"/>
                    <a:pt x="37882" y="40911"/>
                    <a:pt x="41377" y="37132"/>
                  </a:cubicBezTo>
                  <a:lnTo>
                    <a:pt x="41377" y="22066"/>
                  </a:lnTo>
                  <a:cubicBezTo>
                    <a:pt x="41378" y="9879"/>
                    <a:pt x="32117" y="1"/>
                    <a:pt x="20688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2"/>
            <p:cNvSpPr/>
            <p:nvPr/>
          </p:nvSpPr>
          <p:spPr>
            <a:xfrm>
              <a:off x="4604475" y="1497150"/>
              <a:ext cx="1034450" cy="1013900"/>
            </a:xfrm>
            <a:custGeom>
              <a:avLst/>
              <a:gdLst/>
              <a:ahLst/>
              <a:cxnLst/>
              <a:rect l="l" t="t" r="r" b="b"/>
              <a:pathLst>
                <a:path w="41378" h="40556" extrusionOk="0">
                  <a:moveTo>
                    <a:pt x="20688" y="0"/>
                  </a:moveTo>
                  <a:cubicBezTo>
                    <a:pt x="9262" y="0"/>
                    <a:pt x="1" y="9262"/>
                    <a:pt x="1" y="20689"/>
                  </a:cubicBezTo>
                  <a:lnTo>
                    <a:pt x="1" y="35650"/>
                  </a:lnTo>
                  <a:cubicBezTo>
                    <a:pt x="3410" y="38700"/>
                    <a:pt x="7910" y="40556"/>
                    <a:pt x="12842" y="40556"/>
                  </a:cubicBezTo>
                  <a:lnTo>
                    <a:pt x="27657" y="40556"/>
                  </a:lnTo>
                  <a:cubicBezTo>
                    <a:pt x="33027" y="40556"/>
                    <a:pt x="37882" y="38359"/>
                    <a:pt x="41377" y="34815"/>
                  </a:cubicBezTo>
                  <a:lnTo>
                    <a:pt x="41377" y="20689"/>
                  </a:lnTo>
                  <a:cubicBezTo>
                    <a:pt x="41378" y="9262"/>
                    <a:pt x="32117" y="0"/>
                    <a:pt x="2068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2"/>
            <p:cNvSpPr/>
            <p:nvPr/>
          </p:nvSpPr>
          <p:spPr>
            <a:xfrm>
              <a:off x="4604475" y="1632650"/>
              <a:ext cx="1034450" cy="878400"/>
            </a:xfrm>
            <a:custGeom>
              <a:avLst/>
              <a:gdLst/>
              <a:ahLst/>
              <a:cxnLst/>
              <a:rect l="l" t="t" r="r" b="b"/>
              <a:pathLst>
                <a:path w="41378" h="35136" extrusionOk="0">
                  <a:moveTo>
                    <a:pt x="20688" y="1"/>
                  </a:moveTo>
                  <a:cubicBezTo>
                    <a:pt x="9262" y="1"/>
                    <a:pt x="1" y="8025"/>
                    <a:pt x="1" y="17925"/>
                  </a:cubicBezTo>
                  <a:lnTo>
                    <a:pt x="1" y="30885"/>
                  </a:lnTo>
                  <a:cubicBezTo>
                    <a:pt x="3410" y="33528"/>
                    <a:pt x="7910" y="35136"/>
                    <a:pt x="12842" y="35136"/>
                  </a:cubicBezTo>
                  <a:lnTo>
                    <a:pt x="27657" y="35136"/>
                  </a:lnTo>
                  <a:cubicBezTo>
                    <a:pt x="33027" y="35136"/>
                    <a:pt x="37882" y="33233"/>
                    <a:pt x="41377" y="30163"/>
                  </a:cubicBezTo>
                  <a:lnTo>
                    <a:pt x="41377" y="17925"/>
                  </a:lnTo>
                  <a:cubicBezTo>
                    <a:pt x="41378" y="8025"/>
                    <a:pt x="32117" y="1"/>
                    <a:pt x="2068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2"/>
            <p:cNvSpPr/>
            <p:nvPr/>
          </p:nvSpPr>
          <p:spPr>
            <a:xfrm>
              <a:off x="4604475" y="1632650"/>
              <a:ext cx="775750" cy="802500"/>
            </a:xfrm>
            <a:custGeom>
              <a:avLst/>
              <a:gdLst/>
              <a:ahLst/>
              <a:cxnLst/>
              <a:rect l="l" t="t" r="r" b="b"/>
              <a:pathLst>
                <a:path w="31030" h="32100" extrusionOk="0">
                  <a:moveTo>
                    <a:pt x="20688" y="1"/>
                  </a:moveTo>
                  <a:cubicBezTo>
                    <a:pt x="17598" y="1"/>
                    <a:pt x="14667" y="593"/>
                    <a:pt x="12033" y="1646"/>
                  </a:cubicBezTo>
                  <a:lnTo>
                    <a:pt x="857" y="12823"/>
                  </a:lnTo>
                  <a:cubicBezTo>
                    <a:pt x="302" y="14439"/>
                    <a:pt x="1" y="16152"/>
                    <a:pt x="1" y="17925"/>
                  </a:cubicBezTo>
                  <a:lnTo>
                    <a:pt x="1" y="30885"/>
                  </a:lnTo>
                  <a:cubicBezTo>
                    <a:pt x="562" y="31320"/>
                    <a:pt x="1156" y="31724"/>
                    <a:pt x="1773" y="32100"/>
                  </a:cubicBezTo>
                  <a:cubicBezTo>
                    <a:pt x="10814" y="23099"/>
                    <a:pt x="23255" y="10383"/>
                    <a:pt x="31030" y="2403"/>
                  </a:cubicBezTo>
                  <a:cubicBezTo>
                    <a:pt x="27987" y="878"/>
                    <a:pt x="24457" y="1"/>
                    <a:pt x="2068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5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2"/>
            <p:cNvSpPr/>
            <p:nvPr/>
          </p:nvSpPr>
          <p:spPr>
            <a:xfrm>
              <a:off x="4856575" y="1820600"/>
              <a:ext cx="717850" cy="690425"/>
            </a:xfrm>
            <a:custGeom>
              <a:avLst/>
              <a:gdLst/>
              <a:ahLst/>
              <a:cxnLst/>
              <a:rect l="l" t="t" r="r" b="b"/>
              <a:pathLst>
                <a:path w="28714" h="27617" extrusionOk="0">
                  <a:moveTo>
                    <a:pt x="27446" y="1"/>
                  </a:moveTo>
                  <a:lnTo>
                    <a:pt x="1" y="27446"/>
                  </a:lnTo>
                  <a:cubicBezTo>
                    <a:pt x="902" y="27558"/>
                    <a:pt x="1823" y="27617"/>
                    <a:pt x="2760" y="27617"/>
                  </a:cubicBezTo>
                  <a:lnTo>
                    <a:pt x="2832" y="27617"/>
                  </a:lnTo>
                  <a:lnTo>
                    <a:pt x="28714" y="1734"/>
                  </a:lnTo>
                  <a:cubicBezTo>
                    <a:pt x="28327" y="1135"/>
                    <a:pt x="27903" y="556"/>
                    <a:pt x="27446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5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2"/>
            <p:cNvSpPr/>
            <p:nvPr/>
          </p:nvSpPr>
          <p:spPr>
            <a:xfrm>
              <a:off x="4471950" y="877050"/>
              <a:ext cx="1277525" cy="1045275"/>
            </a:xfrm>
            <a:custGeom>
              <a:avLst/>
              <a:gdLst/>
              <a:ahLst/>
              <a:cxnLst/>
              <a:rect l="l" t="t" r="r" b="b"/>
              <a:pathLst>
                <a:path w="51101" h="41811" extrusionOk="0">
                  <a:moveTo>
                    <a:pt x="18144" y="1"/>
                  </a:moveTo>
                  <a:cubicBezTo>
                    <a:pt x="9786" y="1"/>
                    <a:pt x="2672" y="5322"/>
                    <a:pt x="0" y="12762"/>
                  </a:cubicBezTo>
                  <a:cubicBezTo>
                    <a:pt x="690" y="13729"/>
                    <a:pt x="1745" y="14417"/>
                    <a:pt x="2962" y="14618"/>
                  </a:cubicBezTo>
                  <a:cubicBezTo>
                    <a:pt x="4127" y="16834"/>
                    <a:pt x="6194" y="18425"/>
                    <a:pt x="8611" y="18998"/>
                  </a:cubicBezTo>
                  <a:lnTo>
                    <a:pt x="8611" y="28702"/>
                  </a:lnTo>
                  <a:cubicBezTo>
                    <a:pt x="8611" y="29000"/>
                    <a:pt x="8625" y="29295"/>
                    <a:pt x="8644" y="29592"/>
                  </a:cubicBezTo>
                  <a:lnTo>
                    <a:pt x="8660" y="29814"/>
                  </a:lnTo>
                  <a:cubicBezTo>
                    <a:pt x="8684" y="30085"/>
                    <a:pt x="8714" y="30356"/>
                    <a:pt x="8751" y="30617"/>
                  </a:cubicBezTo>
                  <a:cubicBezTo>
                    <a:pt x="8754" y="30638"/>
                    <a:pt x="8757" y="30660"/>
                    <a:pt x="8761" y="30681"/>
                  </a:cubicBezTo>
                  <a:cubicBezTo>
                    <a:pt x="8803" y="30967"/>
                    <a:pt x="8859" y="31249"/>
                    <a:pt x="8923" y="31544"/>
                  </a:cubicBezTo>
                  <a:lnTo>
                    <a:pt x="8968" y="31735"/>
                  </a:lnTo>
                  <a:cubicBezTo>
                    <a:pt x="9030" y="31996"/>
                    <a:pt x="9098" y="32255"/>
                    <a:pt x="9167" y="32482"/>
                  </a:cubicBezTo>
                  <a:cubicBezTo>
                    <a:pt x="9172" y="32499"/>
                    <a:pt x="9185" y="32546"/>
                    <a:pt x="9190" y="32565"/>
                  </a:cubicBezTo>
                  <a:cubicBezTo>
                    <a:pt x="9275" y="32840"/>
                    <a:pt x="9372" y="33113"/>
                    <a:pt x="9470" y="33372"/>
                  </a:cubicBezTo>
                  <a:lnTo>
                    <a:pt x="9541" y="33550"/>
                  </a:lnTo>
                  <a:cubicBezTo>
                    <a:pt x="9640" y="33797"/>
                    <a:pt x="9745" y="34042"/>
                    <a:pt x="9847" y="34259"/>
                  </a:cubicBezTo>
                  <a:cubicBezTo>
                    <a:pt x="9855" y="34279"/>
                    <a:pt x="9874" y="34322"/>
                    <a:pt x="9884" y="34341"/>
                  </a:cubicBezTo>
                  <a:cubicBezTo>
                    <a:pt x="10009" y="34601"/>
                    <a:pt x="10143" y="34857"/>
                    <a:pt x="10279" y="35100"/>
                  </a:cubicBezTo>
                  <a:lnTo>
                    <a:pt x="10356" y="35233"/>
                  </a:lnTo>
                  <a:cubicBezTo>
                    <a:pt x="10493" y="35471"/>
                    <a:pt x="10635" y="35704"/>
                    <a:pt x="10777" y="35921"/>
                  </a:cubicBezTo>
                  <a:cubicBezTo>
                    <a:pt x="10786" y="35931"/>
                    <a:pt x="10802" y="35957"/>
                    <a:pt x="10808" y="35968"/>
                  </a:cubicBezTo>
                  <a:cubicBezTo>
                    <a:pt x="10965" y="36204"/>
                    <a:pt x="11140" y="36445"/>
                    <a:pt x="11327" y="36691"/>
                  </a:cubicBezTo>
                  <a:lnTo>
                    <a:pt x="11386" y="36765"/>
                  </a:lnTo>
                  <a:cubicBezTo>
                    <a:pt x="11561" y="36989"/>
                    <a:pt x="11744" y="37208"/>
                    <a:pt x="11915" y="37401"/>
                  </a:cubicBezTo>
                  <a:cubicBezTo>
                    <a:pt x="11925" y="37414"/>
                    <a:pt x="11937" y="37427"/>
                    <a:pt x="11948" y="37438"/>
                  </a:cubicBezTo>
                  <a:cubicBezTo>
                    <a:pt x="12145" y="37659"/>
                    <a:pt x="12356" y="37878"/>
                    <a:pt x="12568" y="38086"/>
                  </a:cubicBezTo>
                  <a:lnTo>
                    <a:pt x="12615" y="38130"/>
                  </a:lnTo>
                  <a:cubicBezTo>
                    <a:pt x="13054" y="38553"/>
                    <a:pt x="13524" y="38949"/>
                    <a:pt x="14010" y="39303"/>
                  </a:cubicBezTo>
                  <a:cubicBezTo>
                    <a:pt x="14013" y="39304"/>
                    <a:pt x="14014" y="39307"/>
                    <a:pt x="14018" y="39308"/>
                  </a:cubicBezTo>
                  <a:cubicBezTo>
                    <a:pt x="14019" y="39309"/>
                    <a:pt x="14020" y="39309"/>
                    <a:pt x="14020" y="39311"/>
                  </a:cubicBezTo>
                  <a:cubicBezTo>
                    <a:pt x="14774" y="39858"/>
                    <a:pt x="15587" y="40326"/>
                    <a:pt x="16437" y="40701"/>
                  </a:cubicBezTo>
                  <a:cubicBezTo>
                    <a:pt x="16442" y="40702"/>
                    <a:pt x="16447" y="40705"/>
                    <a:pt x="16452" y="40707"/>
                  </a:cubicBezTo>
                  <a:cubicBezTo>
                    <a:pt x="17912" y="41349"/>
                    <a:pt x="19459" y="41714"/>
                    <a:pt x="21050" y="41794"/>
                  </a:cubicBezTo>
                  <a:cubicBezTo>
                    <a:pt x="21271" y="41806"/>
                    <a:pt x="21495" y="41811"/>
                    <a:pt x="21719" y="41811"/>
                  </a:cubicBezTo>
                  <a:lnTo>
                    <a:pt x="30260" y="41811"/>
                  </a:lnTo>
                  <a:cubicBezTo>
                    <a:pt x="30483" y="41811"/>
                    <a:pt x="30706" y="41806"/>
                    <a:pt x="30929" y="41794"/>
                  </a:cubicBezTo>
                  <a:cubicBezTo>
                    <a:pt x="31119" y="41784"/>
                    <a:pt x="31306" y="41769"/>
                    <a:pt x="31472" y="41754"/>
                  </a:cubicBezTo>
                  <a:cubicBezTo>
                    <a:pt x="31496" y="41753"/>
                    <a:pt x="31562" y="41748"/>
                    <a:pt x="31586" y="41745"/>
                  </a:cubicBezTo>
                  <a:cubicBezTo>
                    <a:pt x="31999" y="41704"/>
                    <a:pt x="32418" y="41640"/>
                    <a:pt x="32813" y="41561"/>
                  </a:cubicBezTo>
                  <a:cubicBezTo>
                    <a:pt x="32835" y="41557"/>
                    <a:pt x="32859" y="41554"/>
                    <a:pt x="32874" y="41550"/>
                  </a:cubicBezTo>
                  <a:cubicBezTo>
                    <a:pt x="34716" y="41177"/>
                    <a:pt x="36425" y="40423"/>
                    <a:pt x="37956" y="39312"/>
                  </a:cubicBezTo>
                  <a:cubicBezTo>
                    <a:pt x="37962" y="39307"/>
                    <a:pt x="37968" y="39303"/>
                    <a:pt x="37976" y="39298"/>
                  </a:cubicBezTo>
                  <a:cubicBezTo>
                    <a:pt x="38465" y="38940"/>
                    <a:pt x="38934" y="38547"/>
                    <a:pt x="39344" y="38149"/>
                  </a:cubicBezTo>
                  <a:cubicBezTo>
                    <a:pt x="39354" y="38139"/>
                    <a:pt x="39395" y="38101"/>
                    <a:pt x="39403" y="38092"/>
                  </a:cubicBezTo>
                  <a:cubicBezTo>
                    <a:pt x="39608" y="37894"/>
                    <a:pt x="39804" y="37690"/>
                    <a:pt x="40011" y="37460"/>
                  </a:cubicBezTo>
                  <a:cubicBezTo>
                    <a:pt x="40022" y="37450"/>
                    <a:pt x="40030" y="37439"/>
                    <a:pt x="40039" y="37429"/>
                  </a:cubicBezTo>
                  <a:cubicBezTo>
                    <a:pt x="40232" y="37214"/>
                    <a:pt x="40416" y="36991"/>
                    <a:pt x="40617" y="36734"/>
                  </a:cubicBezTo>
                  <a:cubicBezTo>
                    <a:pt x="40620" y="36729"/>
                    <a:pt x="40649" y="36693"/>
                    <a:pt x="40651" y="36688"/>
                  </a:cubicBezTo>
                  <a:cubicBezTo>
                    <a:pt x="40838" y="36447"/>
                    <a:pt x="41013" y="36204"/>
                    <a:pt x="41156" y="35989"/>
                  </a:cubicBezTo>
                  <a:cubicBezTo>
                    <a:pt x="41171" y="35968"/>
                    <a:pt x="41174" y="35962"/>
                    <a:pt x="41188" y="35941"/>
                  </a:cubicBezTo>
                  <a:cubicBezTo>
                    <a:pt x="41342" y="35709"/>
                    <a:pt x="41487" y="35471"/>
                    <a:pt x="41633" y="35218"/>
                  </a:cubicBezTo>
                  <a:lnTo>
                    <a:pt x="41695" y="35108"/>
                  </a:lnTo>
                  <a:cubicBezTo>
                    <a:pt x="41850" y="34833"/>
                    <a:pt x="41981" y="34579"/>
                    <a:pt x="42088" y="34358"/>
                  </a:cubicBezTo>
                  <a:cubicBezTo>
                    <a:pt x="42099" y="34334"/>
                    <a:pt x="42107" y="34318"/>
                    <a:pt x="42117" y="34293"/>
                  </a:cubicBezTo>
                  <a:cubicBezTo>
                    <a:pt x="42233" y="34047"/>
                    <a:pt x="42339" y="33797"/>
                    <a:pt x="42437" y="33554"/>
                  </a:cubicBezTo>
                  <a:lnTo>
                    <a:pt x="42504" y="33382"/>
                  </a:lnTo>
                  <a:cubicBezTo>
                    <a:pt x="42607" y="33114"/>
                    <a:pt x="42702" y="32842"/>
                    <a:pt x="42794" y="32542"/>
                  </a:cubicBezTo>
                  <a:lnTo>
                    <a:pt x="42803" y="32514"/>
                  </a:lnTo>
                  <a:cubicBezTo>
                    <a:pt x="42882" y="32258"/>
                    <a:pt x="42949" y="31998"/>
                    <a:pt x="43012" y="31736"/>
                  </a:cubicBezTo>
                  <a:lnTo>
                    <a:pt x="43058" y="31534"/>
                  </a:lnTo>
                  <a:cubicBezTo>
                    <a:pt x="43120" y="31253"/>
                    <a:pt x="43176" y="30970"/>
                    <a:pt x="43224" y="30639"/>
                  </a:cubicBezTo>
                  <a:cubicBezTo>
                    <a:pt x="43265" y="30368"/>
                    <a:pt x="43296" y="30090"/>
                    <a:pt x="43319" y="29809"/>
                  </a:cubicBezTo>
                  <a:lnTo>
                    <a:pt x="43336" y="29587"/>
                  </a:lnTo>
                  <a:cubicBezTo>
                    <a:pt x="43355" y="29294"/>
                    <a:pt x="43367" y="29000"/>
                    <a:pt x="43367" y="28702"/>
                  </a:cubicBezTo>
                  <a:lnTo>
                    <a:pt x="43367" y="18730"/>
                  </a:lnTo>
                  <a:cubicBezTo>
                    <a:pt x="45404" y="18007"/>
                    <a:pt x="47119" y="16532"/>
                    <a:pt x="48135" y="14618"/>
                  </a:cubicBezTo>
                  <a:cubicBezTo>
                    <a:pt x="49356" y="14417"/>
                    <a:pt x="50412" y="13729"/>
                    <a:pt x="51101" y="12761"/>
                  </a:cubicBezTo>
                  <a:cubicBezTo>
                    <a:pt x="48431" y="5322"/>
                    <a:pt x="41318" y="1"/>
                    <a:pt x="32959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2"/>
            <p:cNvSpPr/>
            <p:nvPr/>
          </p:nvSpPr>
          <p:spPr>
            <a:xfrm>
              <a:off x="4500900" y="1066775"/>
              <a:ext cx="428625" cy="127300"/>
            </a:xfrm>
            <a:custGeom>
              <a:avLst/>
              <a:gdLst/>
              <a:ahLst/>
              <a:cxnLst/>
              <a:rect l="l" t="t" r="r" b="b"/>
              <a:pathLst>
                <a:path w="17145" h="5092" extrusionOk="0">
                  <a:moveTo>
                    <a:pt x="2546" y="0"/>
                  </a:moveTo>
                  <a:cubicBezTo>
                    <a:pt x="1141" y="0"/>
                    <a:pt x="0" y="1140"/>
                    <a:pt x="0" y="2545"/>
                  </a:cubicBezTo>
                  <a:cubicBezTo>
                    <a:pt x="0" y="3951"/>
                    <a:pt x="1140" y="5091"/>
                    <a:pt x="2546" y="5091"/>
                  </a:cubicBezTo>
                  <a:lnTo>
                    <a:pt x="14600" y="5091"/>
                  </a:lnTo>
                  <a:cubicBezTo>
                    <a:pt x="16004" y="5091"/>
                    <a:pt x="17145" y="3952"/>
                    <a:pt x="17145" y="2545"/>
                  </a:cubicBezTo>
                  <a:cubicBezTo>
                    <a:pt x="17145" y="1140"/>
                    <a:pt x="16005" y="0"/>
                    <a:pt x="1460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2"/>
            <p:cNvSpPr/>
            <p:nvPr/>
          </p:nvSpPr>
          <p:spPr>
            <a:xfrm>
              <a:off x="4570900" y="975375"/>
              <a:ext cx="332475" cy="332525"/>
            </a:xfrm>
            <a:custGeom>
              <a:avLst/>
              <a:gdLst/>
              <a:ahLst/>
              <a:cxnLst/>
              <a:rect l="l" t="t" r="r" b="b"/>
              <a:pathLst>
                <a:path w="13299" h="13301" extrusionOk="0">
                  <a:moveTo>
                    <a:pt x="6651" y="1"/>
                  </a:moveTo>
                  <a:cubicBezTo>
                    <a:pt x="2978" y="1"/>
                    <a:pt x="0" y="2978"/>
                    <a:pt x="0" y="6650"/>
                  </a:cubicBezTo>
                  <a:cubicBezTo>
                    <a:pt x="0" y="10322"/>
                    <a:pt x="2976" y="13300"/>
                    <a:pt x="6651" y="13300"/>
                  </a:cubicBezTo>
                  <a:cubicBezTo>
                    <a:pt x="10323" y="13300"/>
                    <a:pt x="13299" y="10323"/>
                    <a:pt x="13299" y="6650"/>
                  </a:cubicBezTo>
                  <a:cubicBezTo>
                    <a:pt x="13299" y="2978"/>
                    <a:pt x="10323" y="1"/>
                    <a:pt x="665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2"/>
            <p:cNvSpPr/>
            <p:nvPr/>
          </p:nvSpPr>
          <p:spPr>
            <a:xfrm>
              <a:off x="5291925" y="1066775"/>
              <a:ext cx="428650" cy="127300"/>
            </a:xfrm>
            <a:custGeom>
              <a:avLst/>
              <a:gdLst/>
              <a:ahLst/>
              <a:cxnLst/>
              <a:rect l="l" t="t" r="r" b="b"/>
              <a:pathLst>
                <a:path w="17146" h="5092" extrusionOk="0">
                  <a:moveTo>
                    <a:pt x="2547" y="0"/>
                  </a:moveTo>
                  <a:cubicBezTo>
                    <a:pt x="1142" y="0"/>
                    <a:pt x="1" y="1140"/>
                    <a:pt x="1" y="2545"/>
                  </a:cubicBezTo>
                  <a:cubicBezTo>
                    <a:pt x="1" y="3952"/>
                    <a:pt x="1142" y="5091"/>
                    <a:pt x="2547" y="5091"/>
                  </a:cubicBezTo>
                  <a:lnTo>
                    <a:pt x="14600" y="5091"/>
                  </a:lnTo>
                  <a:cubicBezTo>
                    <a:pt x="16004" y="5091"/>
                    <a:pt x="17146" y="3951"/>
                    <a:pt x="17146" y="2545"/>
                  </a:cubicBezTo>
                  <a:cubicBezTo>
                    <a:pt x="17146" y="1140"/>
                    <a:pt x="16004" y="0"/>
                    <a:pt x="1460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2"/>
            <p:cNvSpPr/>
            <p:nvPr/>
          </p:nvSpPr>
          <p:spPr>
            <a:xfrm>
              <a:off x="5318125" y="975375"/>
              <a:ext cx="332475" cy="332525"/>
            </a:xfrm>
            <a:custGeom>
              <a:avLst/>
              <a:gdLst/>
              <a:ahLst/>
              <a:cxnLst/>
              <a:rect l="l" t="t" r="r" b="b"/>
              <a:pathLst>
                <a:path w="13299" h="13301" extrusionOk="0">
                  <a:moveTo>
                    <a:pt x="6649" y="1"/>
                  </a:moveTo>
                  <a:cubicBezTo>
                    <a:pt x="2977" y="1"/>
                    <a:pt x="1" y="2978"/>
                    <a:pt x="1" y="6650"/>
                  </a:cubicBezTo>
                  <a:cubicBezTo>
                    <a:pt x="1" y="10323"/>
                    <a:pt x="2977" y="13300"/>
                    <a:pt x="6649" y="13300"/>
                  </a:cubicBezTo>
                  <a:cubicBezTo>
                    <a:pt x="10321" y="13300"/>
                    <a:pt x="13298" y="10322"/>
                    <a:pt x="13298" y="6650"/>
                  </a:cubicBezTo>
                  <a:cubicBezTo>
                    <a:pt x="13298" y="2978"/>
                    <a:pt x="10321" y="1"/>
                    <a:pt x="66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2"/>
            <p:cNvSpPr/>
            <p:nvPr/>
          </p:nvSpPr>
          <p:spPr>
            <a:xfrm>
              <a:off x="4737100" y="765300"/>
              <a:ext cx="769150" cy="1107075"/>
            </a:xfrm>
            <a:custGeom>
              <a:avLst/>
              <a:gdLst/>
              <a:ahLst/>
              <a:cxnLst/>
              <a:rect l="l" t="t" r="r" b="b"/>
              <a:pathLst>
                <a:path w="30766" h="44283" extrusionOk="0">
                  <a:moveTo>
                    <a:pt x="11113" y="1"/>
                  </a:moveTo>
                  <a:cubicBezTo>
                    <a:pt x="4976" y="1"/>
                    <a:pt x="0" y="4975"/>
                    <a:pt x="0" y="11112"/>
                  </a:cubicBezTo>
                  <a:lnTo>
                    <a:pt x="0" y="33171"/>
                  </a:lnTo>
                  <a:cubicBezTo>
                    <a:pt x="0" y="39308"/>
                    <a:pt x="4976" y="44283"/>
                    <a:pt x="11113" y="44283"/>
                  </a:cubicBezTo>
                  <a:lnTo>
                    <a:pt x="19654" y="44283"/>
                  </a:lnTo>
                  <a:cubicBezTo>
                    <a:pt x="25791" y="44283"/>
                    <a:pt x="30765" y="39308"/>
                    <a:pt x="30765" y="33171"/>
                  </a:cubicBezTo>
                  <a:lnTo>
                    <a:pt x="30765" y="11112"/>
                  </a:lnTo>
                  <a:cubicBezTo>
                    <a:pt x="30765" y="4975"/>
                    <a:pt x="25789" y="1"/>
                    <a:pt x="19654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2"/>
            <p:cNvSpPr/>
            <p:nvPr/>
          </p:nvSpPr>
          <p:spPr>
            <a:xfrm>
              <a:off x="5340050" y="1416375"/>
              <a:ext cx="166200" cy="432625"/>
            </a:xfrm>
            <a:custGeom>
              <a:avLst/>
              <a:gdLst/>
              <a:ahLst/>
              <a:cxnLst/>
              <a:rect l="l" t="t" r="r" b="b"/>
              <a:pathLst>
                <a:path w="6648" h="17305" extrusionOk="0">
                  <a:moveTo>
                    <a:pt x="6647" y="0"/>
                  </a:moveTo>
                  <a:cubicBezTo>
                    <a:pt x="2797" y="1197"/>
                    <a:pt x="0" y="4788"/>
                    <a:pt x="0" y="9034"/>
                  </a:cubicBezTo>
                  <a:lnTo>
                    <a:pt x="0" y="17304"/>
                  </a:lnTo>
                  <a:cubicBezTo>
                    <a:pt x="3915" y="15586"/>
                    <a:pt x="6647" y="11676"/>
                    <a:pt x="6647" y="7128"/>
                  </a:cubicBezTo>
                  <a:lnTo>
                    <a:pt x="6647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2"/>
            <p:cNvSpPr/>
            <p:nvPr/>
          </p:nvSpPr>
          <p:spPr>
            <a:xfrm>
              <a:off x="4737150" y="1416375"/>
              <a:ext cx="166200" cy="432625"/>
            </a:xfrm>
            <a:custGeom>
              <a:avLst/>
              <a:gdLst/>
              <a:ahLst/>
              <a:cxnLst/>
              <a:rect l="l" t="t" r="r" b="b"/>
              <a:pathLst>
                <a:path w="6648" h="17305" extrusionOk="0">
                  <a:moveTo>
                    <a:pt x="1" y="0"/>
                  </a:moveTo>
                  <a:lnTo>
                    <a:pt x="1" y="7128"/>
                  </a:lnTo>
                  <a:cubicBezTo>
                    <a:pt x="1" y="11676"/>
                    <a:pt x="2733" y="15585"/>
                    <a:pt x="6648" y="17304"/>
                  </a:cubicBezTo>
                  <a:lnTo>
                    <a:pt x="6648" y="9034"/>
                  </a:lnTo>
                  <a:cubicBezTo>
                    <a:pt x="6648" y="4790"/>
                    <a:pt x="3852" y="119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2"/>
            <p:cNvSpPr/>
            <p:nvPr/>
          </p:nvSpPr>
          <p:spPr>
            <a:xfrm>
              <a:off x="4902650" y="991675"/>
              <a:ext cx="438125" cy="438125"/>
            </a:xfrm>
            <a:custGeom>
              <a:avLst/>
              <a:gdLst/>
              <a:ahLst/>
              <a:cxnLst/>
              <a:rect l="l" t="t" r="r" b="b"/>
              <a:pathLst>
                <a:path w="17525" h="17525" extrusionOk="0">
                  <a:moveTo>
                    <a:pt x="8763" y="0"/>
                  </a:moveTo>
                  <a:cubicBezTo>
                    <a:pt x="3923" y="0"/>
                    <a:pt x="1" y="3923"/>
                    <a:pt x="1" y="8764"/>
                  </a:cubicBezTo>
                  <a:cubicBezTo>
                    <a:pt x="1" y="13602"/>
                    <a:pt x="3922" y="17525"/>
                    <a:pt x="8763" y="17525"/>
                  </a:cubicBezTo>
                  <a:cubicBezTo>
                    <a:pt x="13601" y="17525"/>
                    <a:pt x="17524" y="13602"/>
                    <a:pt x="17524" y="8764"/>
                  </a:cubicBezTo>
                  <a:cubicBezTo>
                    <a:pt x="17524" y="3923"/>
                    <a:pt x="13602" y="0"/>
                    <a:pt x="876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2"/>
            <p:cNvSpPr/>
            <p:nvPr/>
          </p:nvSpPr>
          <p:spPr>
            <a:xfrm>
              <a:off x="5056700" y="1078450"/>
              <a:ext cx="130025" cy="257325"/>
            </a:xfrm>
            <a:custGeom>
              <a:avLst/>
              <a:gdLst/>
              <a:ahLst/>
              <a:cxnLst/>
              <a:rect l="l" t="t" r="r" b="b"/>
              <a:pathLst>
                <a:path w="5201" h="10293" extrusionOk="0">
                  <a:moveTo>
                    <a:pt x="2601" y="0"/>
                  </a:moveTo>
                  <a:cubicBezTo>
                    <a:pt x="1164" y="0"/>
                    <a:pt x="1" y="1165"/>
                    <a:pt x="1" y="2600"/>
                  </a:cubicBezTo>
                  <a:lnTo>
                    <a:pt x="1" y="7693"/>
                  </a:lnTo>
                  <a:cubicBezTo>
                    <a:pt x="1" y="9129"/>
                    <a:pt x="1164" y="10293"/>
                    <a:pt x="2601" y="10293"/>
                  </a:cubicBezTo>
                  <a:cubicBezTo>
                    <a:pt x="4037" y="10293"/>
                    <a:pt x="5201" y="9129"/>
                    <a:pt x="5201" y="7693"/>
                  </a:cubicBezTo>
                  <a:lnTo>
                    <a:pt x="5201" y="2600"/>
                  </a:lnTo>
                  <a:cubicBezTo>
                    <a:pt x="5201" y="1165"/>
                    <a:pt x="4037" y="0"/>
                    <a:pt x="260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2"/>
            <p:cNvSpPr/>
            <p:nvPr/>
          </p:nvSpPr>
          <p:spPr>
            <a:xfrm>
              <a:off x="4959525" y="1492650"/>
              <a:ext cx="324400" cy="379750"/>
            </a:xfrm>
            <a:custGeom>
              <a:avLst/>
              <a:gdLst/>
              <a:ahLst/>
              <a:cxnLst/>
              <a:rect l="l" t="t" r="r" b="b"/>
              <a:pathLst>
                <a:path w="12976" h="15190" extrusionOk="0">
                  <a:moveTo>
                    <a:pt x="6488" y="1"/>
                  </a:moveTo>
                  <a:cubicBezTo>
                    <a:pt x="2905" y="1"/>
                    <a:pt x="0" y="2905"/>
                    <a:pt x="0" y="6489"/>
                  </a:cubicBezTo>
                  <a:lnTo>
                    <a:pt x="0" y="14968"/>
                  </a:lnTo>
                  <a:cubicBezTo>
                    <a:pt x="716" y="15113"/>
                    <a:pt x="1459" y="15190"/>
                    <a:pt x="2217" y="15190"/>
                  </a:cubicBezTo>
                  <a:lnTo>
                    <a:pt x="10758" y="15190"/>
                  </a:lnTo>
                  <a:cubicBezTo>
                    <a:pt x="11518" y="15190"/>
                    <a:pt x="12259" y="15113"/>
                    <a:pt x="12975" y="14968"/>
                  </a:cubicBezTo>
                  <a:lnTo>
                    <a:pt x="12975" y="6489"/>
                  </a:lnTo>
                  <a:cubicBezTo>
                    <a:pt x="12975" y="2906"/>
                    <a:pt x="10072" y="1"/>
                    <a:pt x="6488" y="1"/>
                  </a:cubicBezTo>
                  <a:close/>
                </a:path>
              </a:pathLst>
            </a:custGeom>
            <a:solidFill>
              <a:srgbClr val="1D2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2"/>
            <p:cNvSpPr/>
            <p:nvPr/>
          </p:nvSpPr>
          <p:spPr>
            <a:xfrm>
              <a:off x="5003375" y="1783500"/>
              <a:ext cx="236725" cy="48775"/>
            </a:xfrm>
            <a:custGeom>
              <a:avLst/>
              <a:gdLst/>
              <a:ahLst/>
              <a:cxnLst/>
              <a:rect l="l" t="t" r="r" b="b"/>
              <a:pathLst>
                <a:path w="9469" h="1951" extrusionOk="0">
                  <a:moveTo>
                    <a:pt x="0" y="1"/>
                  </a:moveTo>
                  <a:lnTo>
                    <a:pt x="0" y="1950"/>
                  </a:lnTo>
                  <a:lnTo>
                    <a:pt x="9469" y="1950"/>
                  </a:lnTo>
                  <a:lnTo>
                    <a:pt x="946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2"/>
            <p:cNvSpPr/>
            <p:nvPr/>
          </p:nvSpPr>
          <p:spPr>
            <a:xfrm>
              <a:off x="5003375" y="1696525"/>
              <a:ext cx="236725" cy="48750"/>
            </a:xfrm>
            <a:custGeom>
              <a:avLst/>
              <a:gdLst/>
              <a:ahLst/>
              <a:cxnLst/>
              <a:rect l="l" t="t" r="r" b="b"/>
              <a:pathLst>
                <a:path w="9469" h="1950" extrusionOk="0">
                  <a:moveTo>
                    <a:pt x="0" y="0"/>
                  </a:moveTo>
                  <a:lnTo>
                    <a:pt x="0" y="1950"/>
                  </a:lnTo>
                  <a:lnTo>
                    <a:pt x="9469" y="1950"/>
                  </a:lnTo>
                  <a:lnTo>
                    <a:pt x="946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2"/>
            <p:cNvSpPr/>
            <p:nvPr/>
          </p:nvSpPr>
          <p:spPr>
            <a:xfrm>
              <a:off x="5003375" y="1608325"/>
              <a:ext cx="236725" cy="48725"/>
            </a:xfrm>
            <a:custGeom>
              <a:avLst/>
              <a:gdLst/>
              <a:ahLst/>
              <a:cxnLst/>
              <a:rect l="l" t="t" r="r" b="b"/>
              <a:pathLst>
                <a:path w="9469" h="1949" extrusionOk="0">
                  <a:moveTo>
                    <a:pt x="0" y="0"/>
                  </a:moveTo>
                  <a:lnTo>
                    <a:pt x="0" y="1948"/>
                  </a:lnTo>
                  <a:lnTo>
                    <a:pt x="9469" y="1948"/>
                  </a:lnTo>
                  <a:lnTo>
                    <a:pt x="946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2"/>
            <p:cNvSpPr/>
            <p:nvPr/>
          </p:nvSpPr>
          <p:spPr>
            <a:xfrm>
              <a:off x="4506350" y="2051475"/>
              <a:ext cx="476350" cy="451000"/>
            </a:xfrm>
            <a:custGeom>
              <a:avLst/>
              <a:gdLst/>
              <a:ahLst/>
              <a:cxnLst/>
              <a:rect l="l" t="t" r="r" b="b"/>
              <a:pathLst>
                <a:path w="19054" h="18040" extrusionOk="0">
                  <a:moveTo>
                    <a:pt x="9526" y="1"/>
                  </a:moveTo>
                  <a:cubicBezTo>
                    <a:pt x="4266" y="1"/>
                    <a:pt x="0" y="4265"/>
                    <a:pt x="0" y="9529"/>
                  </a:cubicBezTo>
                  <a:lnTo>
                    <a:pt x="0" y="18040"/>
                  </a:lnTo>
                  <a:lnTo>
                    <a:pt x="19053" y="18040"/>
                  </a:lnTo>
                  <a:lnTo>
                    <a:pt x="19053" y="9529"/>
                  </a:lnTo>
                  <a:cubicBezTo>
                    <a:pt x="19053" y="4267"/>
                    <a:pt x="14788" y="1"/>
                    <a:pt x="952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2"/>
            <p:cNvSpPr/>
            <p:nvPr/>
          </p:nvSpPr>
          <p:spPr>
            <a:xfrm>
              <a:off x="4430325" y="2371350"/>
              <a:ext cx="615525" cy="281125"/>
            </a:xfrm>
            <a:custGeom>
              <a:avLst/>
              <a:gdLst/>
              <a:ahLst/>
              <a:cxnLst/>
              <a:rect l="l" t="t" r="r" b="b"/>
              <a:pathLst>
                <a:path w="24621" h="11245" extrusionOk="0">
                  <a:moveTo>
                    <a:pt x="12312" y="0"/>
                  </a:moveTo>
                  <a:cubicBezTo>
                    <a:pt x="5859" y="0"/>
                    <a:pt x="569" y="4941"/>
                    <a:pt x="1" y="11245"/>
                  </a:cubicBezTo>
                  <a:lnTo>
                    <a:pt x="24621" y="11245"/>
                  </a:lnTo>
                  <a:cubicBezTo>
                    <a:pt x="24052" y="4941"/>
                    <a:pt x="18761" y="0"/>
                    <a:pt x="1231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2"/>
            <p:cNvSpPr/>
            <p:nvPr/>
          </p:nvSpPr>
          <p:spPr>
            <a:xfrm>
              <a:off x="4394950" y="2641625"/>
              <a:ext cx="686300" cy="94075"/>
            </a:xfrm>
            <a:custGeom>
              <a:avLst/>
              <a:gdLst/>
              <a:ahLst/>
              <a:cxnLst/>
              <a:rect l="l" t="t" r="r" b="b"/>
              <a:pathLst>
                <a:path w="27452" h="3763" extrusionOk="0">
                  <a:moveTo>
                    <a:pt x="1882" y="1"/>
                  </a:moveTo>
                  <a:cubicBezTo>
                    <a:pt x="841" y="1"/>
                    <a:pt x="1" y="843"/>
                    <a:pt x="1" y="1882"/>
                  </a:cubicBezTo>
                  <a:cubicBezTo>
                    <a:pt x="1" y="2922"/>
                    <a:pt x="842" y="3763"/>
                    <a:pt x="1882" y="3763"/>
                  </a:cubicBezTo>
                  <a:lnTo>
                    <a:pt x="25571" y="3763"/>
                  </a:lnTo>
                  <a:cubicBezTo>
                    <a:pt x="26611" y="3763"/>
                    <a:pt x="27452" y="2922"/>
                    <a:pt x="27452" y="1882"/>
                  </a:cubicBezTo>
                  <a:cubicBezTo>
                    <a:pt x="27452" y="843"/>
                    <a:pt x="26611" y="1"/>
                    <a:pt x="2557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2"/>
            <p:cNvSpPr/>
            <p:nvPr/>
          </p:nvSpPr>
          <p:spPr>
            <a:xfrm>
              <a:off x="5282800" y="2051475"/>
              <a:ext cx="476400" cy="451000"/>
            </a:xfrm>
            <a:custGeom>
              <a:avLst/>
              <a:gdLst/>
              <a:ahLst/>
              <a:cxnLst/>
              <a:rect l="l" t="t" r="r" b="b"/>
              <a:pathLst>
                <a:path w="19056" h="18040" extrusionOk="0">
                  <a:moveTo>
                    <a:pt x="9527" y="1"/>
                  </a:moveTo>
                  <a:cubicBezTo>
                    <a:pt x="4266" y="1"/>
                    <a:pt x="1" y="4265"/>
                    <a:pt x="1" y="9529"/>
                  </a:cubicBezTo>
                  <a:lnTo>
                    <a:pt x="1" y="18040"/>
                  </a:lnTo>
                  <a:lnTo>
                    <a:pt x="19055" y="18040"/>
                  </a:lnTo>
                  <a:lnTo>
                    <a:pt x="19055" y="9529"/>
                  </a:lnTo>
                  <a:cubicBezTo>
                    <a:pt x="19055" y="4267"/>
                    <a:pt x="14790" y="1"/>
                    <a:pt x="952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2"/>
            <p:cNvSpPr/>
            <p:nvPr/>
          </p:nvSpPr>
          <p:spPr>
            <a:xfrm>
              <a:off x="5206825" y="2371350"/>
              <a:ext cx="615525" cy="281125"/>
            </a:xfrm>
            <a:custGeom>
              <a:avLst/>
              <a:gdLst/>
              <a:ahLst/>
              <a:cxnLst/>
              <a:rect l="l" t="t" r="r" b="b"/>
              <a:pathLst>
                <a:path w="24621" h="11245" extrusionOk="0">
                  <a:moveTo>
                    <a:pt x="12312" y="0"/>
                  </a:moveTo>
                  <a:cubicBezTo>
                    <a:pt x="5860" y="0"/>
                    <a:pt x="569" y="4941"/>
                    <a:pt x="1" y="11245"/>
                  </a:cubicBezTo>
                  <a:lnTo>
                    <a:pt x="24621" y="11245"/>
                  </a:lnTo>
                  <a:cubicBezTo>
                    <a:pt x="24053" y="4941"/>
                    <a:pt x="18761" y="0"/>
                    <a:pt x="1231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2"/>
            <p:cNvSpPr/>
            <p:nvPr/>
          </p:nvSpPr>
          <p:spPr>
            <a:xfrm>
              <a:off x="5171450" y="2641625"/>
              <a:ext cx="686300" cy="94075"/>
            </a:xfrm>
            <a:custGeom>
              <a:avLst/>
              <a:gdLst/>
              <a:ahLst/>
              <a:cxnLst/>
              <a:rect l="l" t="t" r="r" b="b"/>
              <a:pathLst>
                <a:path w="27452" h="3763" extrusionOk="0">
                  <a:moveTo>
                    <a:pt x="1882" y="1"/>
                  </a:moveTo>
                  <a:cubicBezTo>
                    <a:pt x="842" y="1"/>
                    <a:pt x="1" y="843"/>
                    <a:pt x="1" y="1882"/>
                  </a:cubicBezTo>
                  <a:cubicBezTo>
                    <a:pt x="1" y="2922"/>
                    <a:pt x="842" y="3763"/>
                    <a:pt x="1882" y="3763"/>
                  </a:cubicBezTo>
                  <a:lnTo>
                    <a:pt x="25571" y="3763"/>
                  </a:lnTo>
                  <a:cubicBezTo>
                    <a:pt x="26609" y="3763"/>
                    <a:pt x="27452" y="2922"/>
                    <a:pt x="27452" y="1882"/>
                  </a:cubicBezTo>
                  <a:cubicBezTo>
                    <a:pt x="27452" y="843"/>
                    <a:pt x="26609" y="1"/>
                    <a:pt x="2557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2"/>
            <p:cNvSpPr/>
            <p:nvPr/>
          </p:nvSpPr>
          <p:spPr>
            <a:xfrm>
              <a:off x="3927375" y="1239550"/>
              <a:ext cx="281975" cy="282000"/>
            </a:xfrm>
            <a:custGeom>
              <a:avLst/>
              <a:gdLst/>
              <a:ahLst/>
              <a:cxnLst/>
              <a:rect l="l" t="t" r="r" b="b"/>
              <a:pathLst>
                <a:path w="11279" h="11280" extrusionOk="0">
                  <a:moveTo>
                    <a:pt x="5641" y="0"/>
                  </a:moveTo>
                  <a:cubicBezTo>
                    <a:pt x="2524" y="0"/>
                    <a:pt x="1" y="2526"/>
                    <a:pt x="1" y="5640"/>
                  </a:cubicBezTo>
                  <a:cubicBezTo>
                    <a:pt x="1" y="8756"/>
                    <a:pt x="2525" y="11280"/>
                    <a:pt x="5641" y="11280"/>
                  </a:cubicBezTo>
                  <a:cubicBezTo>
                    <a:pt x="8754" y="11280"/>
                    <a:pt x="11279" y="8756"/>
                    <a:pt x="11279" y="5640"/>
                  </a:cubicBezTo>
                  <a:cubicBezTo>
                    <a:pt x="11279" y="2526"/>
                    <a:pt x="8754" y="0"/>
                    <a:pt x="564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2"/>
            <p:cNvSpPr/>
            <p:nvPr/>
          </p:nvSpPr>
          <p:spPr>
            <a:xfrm>
              <a:off x="3982750" y="1294950"/>
              <a:ext cx="171175" cy="171200"/>
            </a:xfrm>
            <a:custGeom>
              <a:avLst/>
              <a:gdLst/>
              <a:ahLst/>
              <a:cxnLst/>
              <a:rect l="l" t="t" r="r" b="b"/>
              <a:pathLst>
                <a:path w="6847" h="6848" extrusionOk="0">
                  <a:moveTo>
                    <a:pt x="3424" y="0"/>
                  </a:moveTo>
                  <a:cubicBezTo>
                    <a:pt x="1533" y="0"/>
                    <a:pt x="0" y="1533"/>
                    <a:pt x="0" y="3424"/>
                  </a:cubicBezTo>
                  <a:cubicBezTo>
                    <a:pt x="0" y="5314"/>
                    <a:pt x="1533" y="6847"/>
                    <a:pt x="3424" y="6847"/>
                  </a:cubicBezTo>
                  <a:cubicBezTo>
                    <a:pt x="5314" y="6847"/>
                    <a:pt x="6846" y="5314"/>
                    <a:pt x="6846" y="3424"/>
                  </a:cubicBezTo>
                  <a:cubicBezTo>
                    <a:pt x="6846" y="1533"/>
                    <a:pt x="5314" y="0"/>
                    <a:pt x="342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2"/>
            <p:cNvSpPr/>
            <p:nvPr/>
          </p:nvSpPr>
          <p:spPr>
            <a:xfrm>
              <a:off x="4012475" y="1332875"/>
              <a:ext cx="111750" cy="1007725"/>
            </a:xfrm>
            <a:custGeom>
              <a:avLst/>
              <a:gdLst/>
              <a:ahLst/>
              <a:cxnLst/>
              <a:rect l="l" t="t" r="r" b="b"/>
              <a:pathLst>
                <a:path w="4470" h="40309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lnTo>
                    <a:pt x="0" y="38073"/>
                  </a:lnTo>
                  <a:cubicBezTo>
                    <a:pt x="0" y="39307"/>
                    <a:pt x="1001" y="40309"/>
                    <a:pt x="2235" y="40309"/>
                  </a:cubicBezTo>
                  <a:cubicBezTo>
                    <a:pt x="3470" y="40309"/>
                    <a:pt x="4470" y="39307"/>
                    <a:pt x="4470" y="38073"/>
                  </a:cubicBezTo>
                  <a:lnTo>
                    <a:pt x="4470" y="2236"/>
                  </a:lnTo>
                  <a:cubicBezTo>
                    <a:pt x="4470" y="1000"/>
                    <a:pt x="3468" y="1"/>
                    <a:pt x="2235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2"/>
            <p:cNvSpPr/>
            <p:nvPr/>
          </p:nvSpPr>
          <p:spPr>
            <a:xfrm>
              <a:off x="3858500" y="2413625"/>
              <a:ext cx="98600" cy="264975"/>
            </a:xfrm>
            <a:custGeom>
              <a:avLst/>
              <a:gdLst/>
              <a:ahLst/>
              <a:cxnLst/>
              <a:rect l="l" t="t" r="r" b="b"/>
              <a:pathLst>
                <a:path w="3944" h="10599" extrusionOk="0">
                  <a:moveTo>
                    <a:pt x="1971" y="1"/>
                  </a:moveTo>
                  <a:cubicBezTo>
                    <a:pt x="883" y="1"/>
                    <a:pt x="0" y="883"/>
                    <a:pt x="0" y="1971"/>
                  </a:cubicBezTo>
                  <a:lnTo>
                    <a:pt x="0" y="8629"/>
                  </a:lnTo>
                  <a:cubicBezTo>
                    <a:pt x="0" y="9717"/>
                    <a:pt x="883" y="10599"/>
                    <a:pt x="1971" y="10599"/>
                  </a:cubicBezTo>
                  <a:cubicBezTo>
                    <a:pt x="3061" y="10599"/>
                    <a:pt x="3944" y="9717"/>
                    <a:pt x="3944" y="8629"/>
                  </a:cubicBezTo>
                  <a:lnTo>
                    <a:pt x="3944" y="1971"/>
                  </a:lnTo>
                  <a:cubicBezTo>
                    <a:pt x="3944" y="884"/>
                    <a:pt x="3059" y="1"/>
                    <a:pt x="197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2"/>
            <p:cNvSpPr/>
            <p:nvPr/>
          </p:nvSpPr>
          <p:spPr>
            <a:xfrm>
              <a:off x="4019075" y="2413625"/>
              <a:ext cx="98575" cy="264975"/>
            </a:xfrm>
            <a:custGeom>
              <a:avLst/>
              <a:gdLst/>
              <a:ahLst/>
              <a:cxnLst/>
              <a:rect l="l" t="t" r="r" b="b"/>
              <a:pathLst>
                <a:path w="3943" h="10599" extrusionOk="0">
                  <a:moveTo>
                    <a:pt x="1971" y="1"/>
                  </a:moveTo>
                  <a:cubicBezTo>
                    <a:pt x="882" y="1"/>
                    <a:pt x="0" y="883"/>
                    <a:pt x="0" y="1971"/>
                  </a:cubicBezTo>
                  <a:lnTo>
                    <a:pt x="0" y="8629"/>
                  </a:lnTo>
                  <a:cubicBezTo>
                    <a:pt x="0" y="9717"/>
                    <a:pt x="882" y="10599"/>
                    <a:pt x="1971" y="10599"/>
                  </a:cubicBezTo>
                  <a:cubicBezTo>
                    <a:pt x="3060" y="10599"/>
                    <a:pt x="3943" y="9717"/>
                    <a:pt x="3943" y="8629"/>
                  </a:cubicBezTo>
                  <a:lnTo>
                    <a:pt x="3943" y="1971"/>
                  </a:lnTo>
                  <a:cubicBezTo>
                    <a:pt x="3943" y="884"/>
                    <a:pt x="3058" y="1"/>
                    <a:pt x="197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2"/>
            <p:cNvSpPr/>
            <p:nvPr/>
          </p:nvSpPr>
          <p:spPr>
            <a:xfrm>
              <a:off x="4179600" y="2413625"/>
              <a:ext cx="98600" cy="264975"/>
            </a:xfrm>
            <a:custGeom>
              <a:avLst/>
              <a:gdLst/>
              <a:ahLst/>
              <a:cxnLst/>
              <a:rect l="l" t="t" r="r" b="b"/>
              <a:pathLst>
                <a:path w="3944" h="10599" extrusionOk="0">
                  <a:moveTo>
                    <a:pt x="1971" y="1"/>
                  </a:moveTo>
                  <a:cubicBezTo>
                    <a:pt x="883" y="1"/>
                    <a:pt x="1" y="883"/>
                    <a:pt x="1" y="1971"/>
                  </a:cubicBezTo>
                  <a:lnTo>
                    <a:pt x="1" y="8629"/>
                  </a:lnTo>
                  <a:cubicBezTo>
                    <a:pt x="1" y="9717"/>
                    <a:pt x="883" y="10599"/>
                    <a:pt x="1971" y="10599"/>
                  </a:cubicBezTo>
                  <a:cubicBezTo>
                    <a:pt x="3060" y="10599"/>
                    <a:pt x="3943" y="9717"/>
                    <a:pt x="3943" y="8629"/>
                  </a:cubicBezTo>
                  <a:lnTo>
                    <a:pt x="3943" y="1971"/>
                  </a:lnTo>
                  <a:cubicBezTo>
                    <a:pt x="3943" y="884"/>
                    <a:pt x="3060" y="1"/>
                    <a:pt x="197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2"/>
            <p:cNvSpPr/>
            <p:nvPr/>
          </p:nvSpPr>
          <p:spPr>
            <a:xfrm>
              <a:off x="3814700" y="2065775"/>
              <a:ext cx="504975" cy="505000"/>
            </a:xfrm>
            <a:custGeom>
              <a:avLst/>
              <a:gdLst/>
              <a:ahLst/>
              <a:cxnLst/>
              <a:rect l="l" t="t" r="r" b="b"/>
              <a:pathLst>
                <a:path w="20199" h="20200" extrusionOk="0">
                  <a:moveTo>
                    <a:pt x="6173" y="0"/>
                  </a:moveTo>
                  <a:cubicBezTo>
                    <a:pt x="2764" y="0"/>
                    <a:pt x="1" y="2764"/>
                    <a:pt x="1" y="6173"/>
                  </a:cubicBezTo>
                  <a:lnTo>
                    <a:pt x="1" y="14028"/>
                  </a:lnTo>
                  <a:cubicBezTo>
                    <a:pt x="1" y="17436"/>
                    <a:pt x="2764" y="20200"/>
                    <a:pt x="6173" y="20200"/>
                  </a:cubicBezTo>
                  <a:lnTo>
                    <a:pt x="14026" y="20200"/>
                  </a:lnTo>
                  <a:cubicBezTo>
                    <a:pt x="17436" y="20200"/>
                    <a:pt x="20199" y="17437"/>
                    <a:pt x="20199" y="14028"/>
                  </a:cubicBezTo>
                  <a:lnTo>
                    <a:pt x="20199" y="6173"/>
                  </a:lnTo>
                  <a:cubicBezTo>
                    <a:pt x="20199" y="2765"/>
                    <a:pt x="17436" y="0"/>
                    <a:pt x="14026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2"/>
            <p:cNvSpPr/>
            <p:nvPr/>
          </p:nvSpPr>
          <p:spPr>
            <a:xfrm>
              <a:off x="5986200" y="1239550"/>
              <a:ext cx="282025" cy="282000"/>
            </a:xfrm>
            <a:custGeom>
              <a:avLst/>
              <a:gdLst/>
              <a:ahLst/>
              <a:cxnLst/>
              <a:rect l="l" t="t" r="r" b="b"/>
              <a:pathLst>
                <a:path w="11281" h="11280" extrusionOk="0">
                  <a:moveTo>
                    <a:pt x="5641" y="0"/>
                  </a:moveTo>
                  <a:cubicBezTo>
                    <a:pt x="2526" y="0"/>
                    <a:pt x="1" y="2526"/>
                    <a:pt x="1" y="5640"/>
                  </a:cubicBezTo>
                  <a:cubicBezTo>
                    <a:pt x="1" y="8756"/>
                    <a:pt x="2526" y="11280"/>
                    <a:pt x="5641" y="11280"/>
                  </a:cubicBezTo>
                  <a:cubicBezTo>
                    <a:pt x="8756" y="11280"/>
                    <a:pt x="11280" y="8756"/>
                    <a:pt x="11280" y="5640"/>
                  </a:cubicBezTo>
                  <a:cubicBezTo>
                    <a:pt x="11280" y="2526"/>
                    <a:pt x="8756" y="0"/>
                    <a:pt x="564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2"/>
            <p:cNvSpPr/>
            <p:nvPr/>
          </p:nvSpPr>
          <p:spPr>
            <a:xfrm>
              <a:off x="6041600" y="1294950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33" y="0"/>
                    <a:pt x="0" y="1533"/>
                    <a:pt x="0" y="3424"/>
                  </a:cubicBezTo>
                  <a:cubicBezTo>
                    <a:pt x="0" y="5314"/>
                    <a:pt x="1533" y="6847"/>
                    <a:pt x="3424" y="6847"/>
                  </a:cubicBezTo>
                  <a:cubicBezTo>
                    <a:pt x="5314" y="6847"/>
                    <a:pt x="6847" y="5314"/>
                    <a:pt x="6847" y="3424"/>
                  </a:cubicBezTo>
                  <a:cubicBezTo>
                    <a:pt x="6847" y="1533"/>
                    <a:pt x="5314" y="0"/>
                    <a:pt x="342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2"/>
            <p:cNvSpPr/>
            <p:nvPr/>
          </p:nvSpPr>
          <p:spPr>
            <a:xfrm>
              <a:off x="6071300" y="1332875"/>
              <a:ext cx="111800" cy="1007725"/>
            </a:xfrm>
            <a:custGeom>
              <a:avLst/>
              <a:gdLst/>
              <a:ahLst/>
              <a:cxnLst/>
              <a:rect l="l" t="t" r="r" b="b"/>
              <a:pathLst>
                <a:path w="4472" h="40309" extrusionOk="0">
                  <a:moveTo>
                    <a:pt x="2236" y="1"/>
                  </a:moveTo>
                  <a:cubicBezTo>
                    <a:pt x="1002" y="1"/>
                    <a:pt x="1" y="1001"/>
                    <a:pt x="1" y="2236"/>
                  </a:cubicBezTo>
                  <a:lnTo>
                    <a:pt x="1" y="38073"/>
                  </a:lnTo>
                  <a:cubicBezTo>
                    <a:pt x="1" y="39307"/>
                    <a:pt x="1002" y="40309"/>
                    <a:pt x="2236" y="40309"/>
                  </a:cubicBezTo>
                  <a:cubicBezTo>
                    <a:pt x="3470" y="40309"/>
                    <a:pt x="4471" y="39307"/>
                    <a:pt x="4471" y="38073"/>
                  </a:cubicBezTo>
                  <a:lnTo>
                    <a:pt x="4471" y="2236"/>
                  </a:lnTo>
                  <a:cubicBezTo>
                    <a:pt x="4471" y="1000"/>
                    <a:pt x="3470" y="1"/>
                    <a:pt x="223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2"/>
            <p:cNvSpPr/>
            <p:nvPr/>
          </p:nvSpPr>
          <p:spPr>
            <a:xfrm>
              <a:off x="5917375" y="2413625"/>
              <a:ext cx="98575" cy="264975"/>
            </a:xfrm>
            <a:custGeom>
              <a:avLst/>
              <a:gdLst/>
              <a:ahLst/>
              <a:cxnLst/>
              <a:rect l="l" t="t" r="r" b="b"/>
              <a:pathLst>
                <a:path w="3943" h="10599" extrusionOk="0">
                  <a:moveTo>
                    <a:pt x="1971" y="1"/>
                  </a:moveTo>
                  <a:cubicBezTo>
                    <a:pt x="882" y="1"/>
                    <a:pt x="0" y="883"/>
                    <a:pt x="0" y="1971"/>
                  </a:cubicBezTo>
                  <a:lnTo>
                    <a:pt x="0" y="8629"/>
                  </a:lnTo>
                  <a:cubicBezTo>
                    <a:pt x="0" y="9717"/>
                    <a:pt x="882" y="10599"/>
                    <a:pt x="1971" y="10599"/>
                  </a:cubicBezTo>
                  <a:cubicBezTo>
                    <a:pt x="3059" y="10599"/>
                    <a:pt x="3943" y="9717"/>
                    <a:pt x="3943" y="8629"/>
                  </a:cubicBezTo>
                  <a:lnTo>
                    <a:pt x="3943" y="1971"/>
                  </a:lnTo>
                  <a:cubicBezTo>
                    <a:pt x="3943" y="884"/>
                    <a:pt x="3058" y="1"/>
                    <a:pt x="197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2"/>
            <p:cNvSpPr/>
            <p:nvPr/>
          </p:nvSpPr>
          <p:spPr>
            <a:xfrm>
              <a:off x="6077925" y="2413625"/>
              <a:ext cx="98600" cy="264975"/>
            </a:xfrm>
            <a:custGeom>
              <a:avLst/>
              <a:gdLst/>
              <a:ahLst/>
              <a:cxnLst/>
              <a:rect l="l" t="t" r="r" b="b"/>
              <a:pathLst>
                <a:path w="3944" h="10599" extrusionOk="0">
                  <a:moveTo>
                    <a:pt x="1971" y="1"/>
                  </a:moveTo>
                  <a:cubicBezTo>
                    <a:pt x="883" y="1"/>
                    <a:pt x="1" y="883"/>
                    <a:pt x="1" y="1971"/>
                  </a:cubicBezTo>
                  <a:lnTo>
                    <a:pt x="1" y="8629"/>
                  </a:lnTo>
                  <a:cubicBezTo>
                    <a:pt x="1" y="9717"/>
                    <a:pt x="883" y="10599"/>
                    <a:pt x="1971" y="10599"/>
                  </a:cubicBezTo>
                  <a:cubicBezTo>
                    <a:pt x="3060" y="10599"/>
                    <a:pt x="3943" y="9717"/>
                    <a:pt x="3943" y="8629"/>
                  </a:cubicBezTo>
                  <a:lnTo>
                    <a:pt x="3943" y="1971"/>
                  </a:lnTo>
                  <a:cubicBezTo>
                    <a:pt x="3943" y="884"/>
                    <a:pt x="3059" y="1"/>
                    <a:pt x="197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2"/>
            <p:cNvSpPr/>
            <p:nvPr/>
          </p:nvSpPr>
          <p:spPr>
            <a:xfrm>
              <a:off x="6238425" y="2413625"/>
              <a:ext cx="98625" cy="264975"/>
            </a:xfrm>
            <a:custGeom>
              <a:avLst/>
              <a:gdLst/>
              <a:ahLst/>
              <a:cxnLst/>
              <a:rect l="l" t="t" r="r" b="b"/>
              <a:pathLst>
                <a:path w="3945" h="10599" extrusionOk="0">
                  <a:moveTo>
                    <a:pt x="1972" y="1"/>
                  </a:moveTo>
                  <a:cubicBezTo>
                    <a:pt x="884" y="1"/>
                    <a:pt x="1" y="883"/>
                    <a:pt x="1" y="1971"/>
                  </a:cubicBezTo>
                  <a:lnTo>
                    <a:pt x="1" y="8629"/>
                  </a:lnTo>
                  <a:cubicBezTo>
                    <a:pt x="1" y="9717"/>
                    <a:pt x="884" y="10599"/>
                    <a:pt x="1972" y="10599"/>
                  </a:cubicBezTo>
                  <a:cubicBezTo>
                    <a:pt x="3061" y="10599"/>
                    <a:pt x="3944" y="9717"/>
                    <a:pt x="3944" y="8629"/>
                  </a:cubicBezTo>
                  <a:lnTo>
                    <a:pt x="3944" y="1971"/>
                  </a:lnTo>
                  <a:cubicBezTo>
                    <a:pt x="3944" y="884"/>
                    <a:pt x="3061" y="1"/>
                    <a:pt x="1972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2"/>
            <p:cNvSpPr/>
            <p:nvPr/>
          </p:nvSpPr>
          <p:spPr>
            <a:xfrm>
              <a:off x="5873550" y="2065775"/>
              <a:ext cx="504975" cy="505000"/>
            </a:xfrm>
            <a:custGeom>
              <a:avLst/>
              <a:gdLst/>
              <a:ahLst/>
              <a:cxnLst/>
              <a:rect l="l" t="t" r="r" b="b"/>
              <a:pathLst>
                <a:path w="20199" h="20200" extrusionOk="0">
                  <a:moveTo>
                    <a:pt x="6173" y="0"/>
                  </a:moveTo>
                  <a:cubicBezTo>
                    <a:pt x="2764" y="0"/>
                    <a:pt x="1" y="2764"/>
                    <a:pt x="1" y="6173"/>
                  </a:cubicBezTo>
                  <a:lnTo>
                    <a:pt x="1" y="14028"/>
                  </a:lnTo>
                  <a:cubicBezTo>
                    <a:pt x="1" y="17436"/>
                    <a:pt x="2764" y="20200"/>
                    <a:pt x="6173" y="20200"/>
                  </a:cubicBezTo>
                  <a:lnTo>
                    <a:pt x="14026" y="20200"/>
                  </a:lnTo>
                  <a:cubicBezTo>
                    <a:pt x="17436" y="20200"/>
                    <a:pt x="20199" y="17437"/>
                    <a:pt x="20199" y="14028"/>
                  </a:cubicBezTo>
                  <a:lnTo>
                    <a:pt x="20199" y="6173"/>
                  </a:lnTo>
                  <a:cubicBezTo>
                    <a:pt x="20199" y="2765"/>
                    <a:pt x="17436" y="0"/>
                    <a:pt x="14026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2"/>
            <p:cNvSpPr/>
            <p:nvPr/>
          </p:nvSpPr>
          <p:spPr>
            <a:xfrm>
              <a:off x="5058175" y="1147200"/>
              <a:ext cx="282575" cy="282525"/>
            </a:xfrm>
            <a:custGeom>
              <a:avLst/>
              <a:gdLst/>
              <a:ahLst/>
              <a:cxnLst/>
              <a:rect l="l" t="t" r="r" b="b"/>
              <a:pathLst>
                <a:path w="11303" h="11301" extrusionOk="0">
                  <a:moveTo>
                    <a:pt x="10927" y="1"/>
                  </a:moveTo>
                  <a:lnTo>
                    <a:pt x="1" y="10927"/>
                  </a:lnTo>
                  <a:cubicBezTo>
                    <a:pt x="788" y="11165"/>
                    <a:pt x="1623" y="11296"/>
                    <a:pt x="2487" y="11301"/>
                  </a:cubicBezTo>
                  <a:lnTo>
                    <a:pt x="11302" y="2486"/>
                  </a:lnTo>
                  <a:cubicBezTo>
                    <a:pt x="11296" y="1622"/>
                    <a:pt x="11165" y="788"/>
                    <a:pt x="1092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5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2"/>
            <p:cNvSpPr/>
            <p:nvPr/>
          </p:nvSpPr>
          <p:spPr>
            <a:xfrm>
              <a:off x="4904100" y="993150"/>
              <a:ext cx="385850" cy="385850"/>
            </a:xfrm>
            <a:custGeom>
              <a:avLst/>
              <a:gdLst/>
              <a:ahLst/>
              <a:cxnLst/>
              <a:rect l="l" t="t" r="r" b="b"/>
              <a:pathLst>
                <a:path w="15434" h="15434" extrusionOk="0">
                  <a:moveTo>
                    <a:pt x="9691" y="0"/>
                  </a:moveTo>
                  <a:lnTo>
                    <a:pt x="1" y="9691"/>
                  </a:lnTo>
                  <a:cubicBezTo>
                    <a:pt x="259" y="11993"/>
                    <a:pt x="1407" y="14025"/>
                    <a:pt x="3096" y="15434"/>
                  </a:cubicBezTo>
                  <a:lnTo>
                    <a:pt x="15434" y="3095"/>
                  </a:lnTo>
                  <a:cubicBezTo>
                    <a:pt x="14026" y="1407"/>
                    <a:pt x="11994" y="258"/>
                    <a:pt x="96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5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3" name="Google Shape;7593;p32"/>
          <p:cNvGrpSpPr/>
          <p:nvPr/>
        </p:nvGrpSpPr>
        <p:grpSpPr>
          <a:xfrm>
            <a:off x="6092153" y="4367179"/>
            <a:ext cx="353640" cy="471526"/>
            <a:chOff x="1488916" y="3520605"/>
            <a:chExt cx="443158" cy="590885"/>
          </a:xfrm>
        </p:grpSpPr>
        <p:sp>
          <p:nvSpPr>
            <p:cNvPr id="7594" name="Google Shape;7594;p32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2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2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2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2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2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2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1" name="Google Shape;7601;p32"/>
          <p:cNvGrpSpPr/>
          <p:nvPr/>
        </p:nvGrpSpPr>
        <p:grpSpPr>
          <a:xfrm>
            <a:off x="415208" y="311392"/>
            <a:ext cx="658091" cy="373302"/>
            <a:chOff x="4797444" y="3526668"/>
            <a:chExt cx="824676" cy="467797"/>
          </a:xfrm>
        </p:grpSpPr>
        <p:sp>
          <p:nvSpPr>
            <p:cNvPr id="7602" name="Google Shape;7602;p32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2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2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5" name="Google Shape;7605;p32"/>
          <p:cNvGrpSpPr/>
          <p:nvPr/>
        </p:nvGrpSpPr>
        <p:grpSpPr>
          <a:xfrm>
            <a:off x="8181050" y="2394925"/>
            <a:ext cx="471543" cy="353657"/>
            <a:chOff x="3865698" y="1114475"/>
            <a:chExt cx="590906" cy="443180"/>
          </a:xfrm>
        </p:grpSpPr>
        <p:sp>
          <p:nvSpPr>
            <p:cNvPr id="7606" name="Google Shape;7606;p32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2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2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2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2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2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2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2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4" name="Google Shape;7614;p32"/>
          <p:cNvGrpSpPr/>
          <p:nvPr/>
        </p:nvGrpSpPr>
        <p:grpSpPr>
          <a:xfrm>
            <a:off x="415208" y="4275118"/>
            <a:ext cx="724903" cy="411176"/>
            <a:chOff x="3895173" y="4386297"/>
            <a:chExt cx="840467" cy="476725"/>
          </a:xfrm>
        </p:grpSpPr>
        <p:sp>
          <p:nvSpPr>
            <p:cNvPr id="7615" name="Google Shape;7615;p32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2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2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8" name="Google Shape;7618;p32"/>
          <p:cNvGrpSpPr/>
          <p:nvPr/>
        </p:nvGrpSpPr>
        <p:grpSpPr>
          <a:xfrm>
            <a:off x="8200470" y="401395"/>
            <a:ext cx="447057" cy="429602"/>
            <a:chOff x="6217396" y="4482010"/>
            <a:chExt cx="518327" cy="498089"/>
          </a:xfrm>
        </p:grpSpPr>
        <p:sp>
          <p:nvSpPr>
            <p:cNvPr id="7619" name="Google Shape;7619;p32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2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1" name="Google Shape;7621;p32"/>
          <p:cNvGrpSpPr/>
          <p:nvPr/>
        </p:nvGrpSpPr>
        <p:grpSpPr>
          <a:xfrm>
            <a:off x="7013392" y="1435058"/>
            <a:ext cx="453942" cy="605233"/>
            <a:chOff x="8551925" y="1946972"/>
            <a:chExt cx="526309" cy="701720"/>
          </a:xfrm>
        </p:grpSpPr>
        <p:sp>
          <p:nvSpPr>
            <p:cNvPr id="7622" name="Google Shape;7622;p32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2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2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2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6" name="Google Shape;7626;p32"/>
          <p:cNvGrpSpPr/>
          <p:nvPr/>
        </p:nvGrpSpPr>
        <p:grpSpPr>
          <a:xfrm>
            <a:off x="1933951" y="995110"/>
            <a:ext cx="197993" cy="393348"/>
            <a:chOff x="6837909" y="2010525"/>
            <a:chExt cx="187743" cy="375511"/>
          </a:xfrm>
        </p:grpSpPr>
        <p:sp>
          <p:nvSpPr>
            <p:cNvPr id="7627" name="Google Shape;7627;p32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2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3" name="Google Shape;7633;p33"/>
          <p:cNvSpPr txBox="1">
            <a:spLocks noGrp="1"/>
          </p:cNvSpPr>
          <p:nvPr>
            <p:ph type="title"/>
          </p:nvPr>
        </p:nvSpPr>
        <p:spPr>
          <a:xfrm>
            <a:off x="3780000" y="1194600"/>
            <a:ext cx="4644000" cy="1262100"/>
          </a:xfrm>
          <a:prstGeom prst="rect">
            <a:avLst/>
          </a:prstGeom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Keterampialan menurut Gordon (1994)</a:t>
            </a:r>
            <a:endParaRPr dirty="0"/>
          </a:p>
        </p:txBody>
      </p:sp>
      <p:sp>
        <p:nvSpPr>
          <p:cNvPr id="7634" name="Google Shape;7634;p33"/>
          <p:cNvSpPr txBox="1">
            <a:spLocks noGrp="1"/>
          </p:cNvSpPr>
          <p:nvPr>
            <p:ph type="subTitle" idx="1"/>
          </p:nvPr>
        </p:nvSpPr>
        <p:spPr>
          <a:xfrm>
            <a:off x="2629822" y="2532900"/>
            <a:ext cx="5794178" cy="14160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Gordon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mengoperasikan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itu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lebih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Gordon ini lebih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kearah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psikomotorik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635" name="Google Shape;7635;p33"/>
          <p:cNvGrpSpPr/>
          <p:nvPr/>
        </p:nvGrpSpPr>
        <p:grpSpPr>
          <a:xfrm>
            <a:off x="720000" y="3094950"/>
            <a:ext cx="1589700" cy="1508540"/>
            <a:chOff x="1242650" y="3178400"/>
            <a:chExt cx="1987125" cy="1885675"/>
          </a:xfrm>
        </p:grpSpPr>
        <p:sp>
          <p:nvSpPr>
            <p:cNvPr id="7636" name="Google Shape;7636;p33"/>
            <p:cNvSpPr/>
            <p:nvPr/>
          </p:nvSpPr>
          <p:spPr>
            <a:xfrm>
              <a:off x="2527850" y="4318200"/>
              <a:ext cx="335650" cy="335625"/>
            </a:xfrm>
            <a:custGeom>
              <a:avLst/>
              <a:gdLst/>
              <a:ahLst/>
              <a:cxnLst/>
              <a:rect l="l" t="t" r="r" b="b"/>
              <a:pathLst>
                <a:path w="13426" h="13425" extrusionOk="0">
                  <a:moveTo>
                    <a:pt x="6713" y="1"/>
                  </a:moveTo>
                  <a:cubicBezTo>
                    <a:pt x="3005" y="1"/>
                    <a:pt x="0" y="3005"/>
                    <a:pt x="0" y="6712"/>
                  </a:cubicBezTo>
                  <a:cubicBezTo>
                    <a:pt x="0" y="10419"/>
                    <a:pt x="3005" y="13424"/>
                    <a:pt x="6713" y="13424"/>
                  </a:cubicBezTo>
                  <a:cubicBezTo>
                    <a:pt x="10421" y="13424"/>
                    <a:pt x="13426" y="10421"/>
                    <a:pt x="13426" y="6712"/>
                  </a:cubicBezTo>
                  <a:cubicBezTo>
                    <a:pt x="13426" y="3006"/>
                    <a:pt x="10421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3"/>
            <p:cNvSpPr/>
            <p:nvPr/>
          </p:nvSpPr>
          <p:spPr>
            <a:xfrm>
              <a:off x="2771825" y="4485975"/>
              <a:ext cx="180600" cy="501525"/>
            </a:xfrm>
            <a:custGeom>
              <a:avLst/>
              <a:gdLst/>
              <a:ahLst/>
              <a:cxnLst/>
              <a:rect l="l" t="t" r="r" b="b"/>
              <a:pathLst>
                <a:path w="7224" h="20061" extrusionOk="0">
                  <a:moveTo>
                    <a:pt x="1723" y="0"/>
                  </a:moveTo>
                  <a:cubicBezTo>
                    <a:pt x="1482" y="0"/>
                    <a:pt x="1238" y="58"/>
                    <a:pt x="1011" y="180"/>
                  </a:cubicBezTo>
                  <a:cubicBezTo>
                    <a:pt x="277" y="575"/>
                    <a:pt x="1" y="1489"/>
                    <a:pt x="394" y="2223"/>
                  </a:cubicBezTo>
                  <a:cubicBezTo>
                    <a:pt x="3064" y="7194"/>
                    <a:pt x="4162" y="12785"/>
                    <a:pt x="3573" y="18394"/>
                  </a:cubicBezTo>
                  <a:cubicBezTo>
                    <a:pt x="3557" y="18548"/>
                    <a:pt x="3564" y="18698"/>
                    <a:pt x="3593" y="18843"/>
                  </a:cubicBezTo>
                  <a:cubicBezTo>
                    <a:pt x="3717" y="19476"/>
                    <a:pt x="4242" y="19982"/>
                    <a:pt x="4916" y="20052"/>
                  </a:cubicBezTo>
                  <a:cubicBezTo>
                    <a:pt x="4969" y="20058"/>
                    <a:pt x="5022" y="20060"/>
                    <a:pt x="5074" y="20060"/>
                  </a:cubicBezTo>
                  <a:cubicBezTo>
                    <a:pt x="5837" y="20060"/>
                    <a:pt x="6493" y="19484"/>
                    <a:pt x="6573" y="18709"/>
                  </a:cubicBezTo>
                  <a:cubicBezTo>
                    <a:pt x="7224" y="12496"/>
                    <a:pt x="6007" y="6301"/>
                    <a:pt x="3053" y="798"/>
                  </a:cubicBezTo>
                  <a:cubicBezTo>
                    <a:pt x="2782" y="289"/>
                    <a:pt x="2261" y="0"/>
                    <a:pt x="172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3"/>
            <p:cNvSpPr/>
            <p:nvPr/>
          </p:nvSpPr>
          <p:spPr>
            <a:xfrm>
              <a:off x="2750650" y="4923425"/>
              <a:ext cx="281275" cy="140650"/>
            </a:xfrm>
            <a:custGeom>
              <a:avLst/>
              <a:gdLst/>
              <a:ahLst/>
              <a:cxnLst/>
              <a:rect l="l" t="t" r="r" b="b"/>
              <a:pathLst>
                <a:path w="11251" h="5626" extrusionOk="0">
                  <a:moveTo>
                    <a:pt x="5626" y="1"/>
                  </a:moveTo>
                  <a:cubicBezTo>
                    <a:pt x="2520" y="1"/>
                    <a:pt x="0" y="2518"/>
                    <a:pt x="0" y="5625"/>
                  </a:cubicBezTo>
                  <a:lnTo>
                    <a:pt x="11251" y="5625"/>
                  </a:lnTo>
                  <a:cubicBezTo>
                    <a:pt x="11251" y="2518"/>
                    <a:pt x="8733" y="1"/>
                    <a:pt x="562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3"/>
            <p:cNvSpPr/>
            <p:nvPr/>
          </p:nvSpPr>
          <p:spPr>
            <a:xfrm>
              <a:off x="1603175" y="4318200"/>
              <a:ext cx="335675" cy="335625"/>
            </a:xfrm>
            <a:custGeom>
              <a:avLst/>
              <a:gdLst/>
              <a:ahLst/>
              <a:cxnLst/>
              <a:rect l="l" t="t" r="r" b="b"/>
              <a:pathLst>
                <a:path w="13427" h="13425" extrusionOk="0">
                  <a:moveTo>
                    <a:pt x="6713" y="1"/>
                  </a:moveTo>
                  <a:cubicBezTo>
                    <a:pt x="3006" y="1"/>
                    <a:pt x="1" y="3006"/>
                    <a:pt x="1" y="6712"/>
                  </a:cubicBezTo>
                  <a:cubicBezTo>
                    <a:pt x="1" y="10421"/>
                    <a:pt x="3006" y="13424"/>
                    <a:pt x="6713" y="13424"/>
                  </a:cubicBezTo>
                  <a:cubicBezTo>
                    <a:pt x="10422" y="13424"/>
                    <a:pt x="13427" y="10419"/>
                    <a:pt x="13427" y="6712"/>
                  </a:cubicBezTo>
                  <a:cubicBezTo>
                    <a:pt x="13427" y="3005"/>
                    <a:pt x="10422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3"/>
            <p:cNvSpPr/>
            <p:nvPr/>
          </p:nvSpPr>
          <p:spPr>
            <a:xfrm>
              <a:off x="1514225" y="4485975"/>
              <a:ext cx="180575" cy="501525"/>
            </a:xfrm>
            <a:custGeom>
              <a:avLst/>
              <a:gdLst/>
              <a:ahLst/>
              <a:cxnLst/>
              <a:rect l="l" t="t" r="r" b="b"/>
              <a:pathLst>
                <a:path w="7223" h="20061" extrusionOk="0">
                  <a:moveTo>
                    <a:pt x="5500" y="0"/>
                  </a:moveTo>
                  <a:cubicBezTo>
                    <a:pt x="4963" y="0"/>
                    <a:pt x="4443" y="289"/>
                    <a:pt x="4171" y="798"/>
                  </a:cubicBezTo>
                  <a:cubicBezTo>
                    <a:pt x="1218" y="6301"/>
                    <a:pt x="1" y="12496"/>
                    <a:pt x="650" y="18709"/>
                  </a:cubicBezTo>
                  <a:cubicBezTo>
                    <a:pt x="732" y="19484"/>
                    <a:pt x="1387" y="20060"/>
                    <a:pt x="2150" y="20060"/>
                  </a:cubicBezTo>
                  <a:cubicBezTo>
                    <a:pt x="2202" y="20060"/>
                    <a:pt x="2255" y="20058"/>
                    <a:pt x="2308" y="20052"/>
                  </a:cubicBezTo>
                  <a:cubicBezTo>
                    <a:pt x="2984" y="19982"/>
                    <a:pt x="3507" y="19476"/>
                    <a:pt x="3631" y="18843"/>
                  </a:cubicBezTo>
                  <a:cubicBezTo>
                    <a:pt x="3659" y="18698"/>
                    <a:pt x="3668" y="18548"/>
                    <a:pt x="3650" y="18394"/>
                  </a:cubicBezTo>
                  <a:cubicBezTo>
                    <a:pt x="3063" y="12785"/>
                    <a:pt x="4161" y="7194"/>
                    <a:pt x="6829" y="2223"/>
                  </a:cubicBezTo>
                  <a:cubicBezTo>
                    <a:pt x="7223" y="1489"/>
                    <a:pt x="6947" y="575"/>
                    <a:pt x="6213" y="180"/>
                  </a:cubicBezTo>
                  <a:cubicBezTo>
                    <a:pt x="5986" y="58"/>
                    <a:pt x="5741" y="0"/>
                    <a:pt x="550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3"/>
            <p:cNvSpPr/>
            <p:nvPr/>
          </p:nvSpPr>
          <p:spPr>
            <a:xfrm>
              <a:off x="1434750" y="4923425"/>
              <a:ext cx="281300" cy="140650"/>
            </a:xfrm>
            <a:custGeom>
              <a:avLst/>
              <a:gdLst/>
              <a:ahLst/>
              <a:cxnLst/>
              <a:rect l="l" t="t" r="r" b="b"/>
              <a:pathLst>
                <a:path w="11252" h="5626" extrusionOk="0">
                  <a:moveTo>
                    <a:pt x="5625" y="1"/>
                  </a:moveTo>
                  <a:cubicBezTo>
                    <a:pt x="2519" y="1"/>
                    <a:pt x="1" y="2518"/>
                    <a:pt x="1" y="5625"/>
                  </a:cubicBezTo>
                  <a:lnTo>
                    <a:pt x="11251" y="5625"/>
                  </a:lnTo>
                  <a:cubicBezTo>
                    <a:pt x="11250" y="2518"/>
                    <a:pt x="8732" y="1"/>
                    <a:pt x="562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3"/>
            <p:cNvSpPr/>
            <p:nvPr/>
          </p:nvSpPr>
          <p:spPr>
            <a:xfrm>
              <a:off x="1785700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7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7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3"/>
            <p:cNvSpPr/>
            <p:nvPr/>
          </p:nvSpPr>
          <p:spPr>
            <a:xfrm>
              <a:off x="185740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1" y="1235"/>
                    <a:pt x="1" y="2758"/>
                  </a:cubicBezTo>
                  <a:cubicBezTo>
                    <a:pt x="1" y="4283"/>
                    <a:pt x="1236" y="5516"/>
                    <a:pt x="2759" y="5516"/>
                  </a:cubicBezTo>
                  <a:cubicBezTo>
                    <a:pt x="4282" y="5516"/>
                    <a:pt x="5517" y="4283"/>
                    <a:pt x="5517" y="2758"/>
                  </a:cubicBezTo>
                  <a:cubicBezTo>
                    <a:pt x="5517" y="1235"/>
                    <a:pt x="4282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3"/>
            <p:cNvSpPr/>
            <p:nvPr/>
          </p:nvSpPr>
          <p:spPr>
            <a:xfrm>
              <a:off x="1900275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3" y="1"/>
                  </a:moveTo>
                  <a:cubicBezTo>
                    <a:pt x="467" y="1"/>
                    <a:pt x="0" y="467"/>
                    <a:pt x="0" y="1043"/>
                  </a:cubicBezTo>
                  <a:cubicBezTo>
                    <a:pt x="0" y="1620"/>
                    <a:pt x="467" y="2087"/>
                    <a:pt x="1043" y="2087"/>
                  </a:cubicBezTo>
                  <a:cubicBezTo>
                    <a:pt x="1620" y="2087"/>
                    <a:pt x="2087" y="1620"/>
                    <a:pt x="2087" y="1043"/>
                  </a:cubicBezTo>
                  <a:cubicBezTo>
                    <a:pt x="2087" y="467"/>
                    <a:pt x="1620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3"/>
            <p:cNvSpPr/>
            <p:nvPr/>
          </p:nvSpPr>
          <p:spPr>
            <a:xfrm>
              <a:off x="2100050" y="4782825"/>
              <a:ext cx="281300" cy="281250"/>
            </a:xfrm>
            <a:custGeom>
              <a:avLst/>
              <a:gdLst/>
              <a:ahLst/>
              <a:cxnLst/>
              <a:rect l="l" t="t" r="r" b="b"/>
              <a:pathLst>
                <a:path w="11252" h="11250" extrusionOk="0">
                  <a:moveTo>
                    <a:pt x="5627" y="0"/>
                  </a:moveTo>
                  <a:cubicBezTo>
                    <a:pt x="2519" y="0"/>
                    <a:pt x="1" y="2519"/>
                    <a:pt x="1" y="5625"/>
                  </a:cubicBezTo>
                  <a:cubicBezTo>
                    <a:pt x="1" y="8732"/>
                    <a:pt x="2519" y="11249"/>
                    <a:pt x="5627" y="11249"/>
                  </a:cubicBezTo>
                  <a:cubicBezTo>
                    <a:pt x="8733" y="11249"/>
                    <a:pt x="11251" y="8732"/>
                    <a:pt x="11251" y="5625"/>
                  </a:cubicBezTo>
                  <a:cubicBezTo>
                    <a:pt x="11251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3"/>
            <p:cNvSpPr/>
            <p:nvPr/>
          </p:nvSpPr>
          <p:spPr>
            <a:xfrm>
              <a:off x="21717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5" y="0"/>
                    <a:pt x="0" y="1235"/>
                    <a:pt x="0" y="2758"/>
                  </a:cubicBezTo>
                  <a:cubicBezTo>
                    <a:pt x="0" y="4283"/>
                    <a:pt x="1235" y="5516"/>
                    <a:pt x="2759" y="5516"/>
                  </a:cubicBezTo>
                  <a:cubicBezTo>
                    <a:pt x="4281" y="5516"/>
                    <a:pt x="5517" y="4283"/>
                    <a:pt x="5517" y="2758"/>
                  </a:cubicBezTo>
                  <a:cubicBezTo>
                    <a:pt x="5517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3"/>
            <p:cNvSpPr/>
            <p:nvPr/>
          </p:nvSpPr>
          <p:spPr>
            <a:xfrm>
              <a:off x="2214600" y="4897375"/>
              <a:ext cx="52175" cy="52175"/>
            </a:xfrm>
            <a:custGeom>
              <a:avLst/>
              <a:gdLst/>
              <a:ahLst/>
              <a:cxnLst/>
              <a:rect l="l" t="t" r="r" b="b"/>
              <a:pathLst>
                <a:path w="2087" h="2087" extrusionOk="0">
                  <a:moveTo>
                    <a:pt x="1043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3" y="2087"/>
                  </a:cubicBezTo>
                  <a:cubicBezTo>
                    <a:pt x="1619" y="2087"/>
                    <a:pt x="2087" y="1620"/>
                    <a:pt x="2087" y="1043"/>
                  </a:cubicBezTo>
                  <a:cubicBezTo>
                    <a:pt x="2087" y="467"/>
                    <a:pt x="1619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3"/>
            <p:cNvSpPr/>
            <p:nvPr/>
          </p:nvSpPr>
          <p:spPr>
            <a:xfrm>
              <a:off x="2414325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8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8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3"/>
            <p:cNvSpPr/>
            <p:nvPr/>
          </p:nvSpPr>
          <p:spPr>
            <a:xfrm>
              <a:off x="24860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0" y="1235"/>
                    <a:pt x="0" y="2758"/>
                  </a:cubicBezTo>
                  <a:cubicBezTo>
                    <a:pt x="0" y="4283"/>
                    <a:pt x="1236" y="5516"/>
                    <a:pt x="2759" y="5516"/>
                  </a:cubicBezTo>
                  <a:cubicBezTo>
                    <a:pt x="4281" y="5516"/>
                    <a:pt x="5516" y="4283"/>
                    <a:pt x="5516" y="2758"/>
                  </a:cubicBezTo>
                  <a:cubicBezTo>
                    <a:pt x="5516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3"/>
            <p:cNvSpPr/>
            <p:nvPr/>
          </p:nvSpPr>
          <p:spPr>
            <a:xfrm>
              <a:off x="2528900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5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5" y="2087"/>
                  </a:cubicBezTo>
                  <a:cubicBezTo>
                    <a:pt x="1621" y="2087"/>
                    <a:pt x="2088" y="1620"/>
                    <a:pt x="2088" y="1043"/>
                  </a:cubicBezTo>
                  <a:cubicBezTo>
                    <a:pt x="2088" y="467"/>
                    <a:pt x="1621" y="1"/>
                    <a:pt x="104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3"/>
            <p:cNvSpPr/>
            <p:nvPr/>
          </p:nvSpPr>
          <p:spPr>
            <a:xfrm>
              <a:off x="1743375" y="4113925"/>
              <a:ext cx="975750" cy="736075"/>
            </a:xfrm>
            <a:custGeom>
              <a:avLst/>
              <a:gdLst/>
              <a:ahLst/>
              <a:cxnLst/>
              <a:rect l="l" t="t" r="r" b="b"/>
              <a:pathLst>
                <a:path w="39030" h="29443" extrusionOk="0">
                  <a:moveTo>
                    <a:pt x="19515" y="0"/>
                  </a:moveTo>
                  <a:cubicBezTo>
                    <a:pt x="8739" y="0"/>
                    <a:pt x="0" y="8736"/>
                    <a:pt x="0" y="19515"/>
                  </a:cubicBezTo>
                  <a:lnTo>
                    <a:pt x="0" y="29442"/>
                  </a:lnTo>
                  <a:lnTo>
                    <a:pt x="39030" y="29442"/>
                  </a:lnTo>
                  <a:lnTo>
                    <a:pt x="39030" y="19515"/>
                  </a:lnTo>
                  <a:cubicBezTo>
                    <a:pt x="39030" y="8737"/>
                    <a:pt x="30292" y="0"/>
                    <a:pt x="1951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3"/>
            <p:cNvSpPr/>
            <p:nvPr/>
          </p:nvSpPr>
          <p:spPr>
            <a:xfrm>
              <a:off x="1854025" y="4113975"/>
              <a:ext cx="754475" cy="647825"/>
            </a:xfrm>
            <a:custGeom>
              <a:avLst/>
              <a:gdLst/>
              <a:ahLst/>
              <a:cxnLst/>
              <a:rect l="l" t="t" r="r" b="b"/>
              <a:pathLst>
                <a:path w="30179" h="25913" extrusionOk="0">
                  <a:moveTo>
                    <a:pt x="0" y="0"/>
                  </a:moveTo>
                  <a:lnTo>
                    <a:pt x="0" y="8735"/>
                  </a:lnTo>
                  <a:cubicBezTo>
                    <a:pt x="0" y="18223"/>
                    <a:pt x="6756" y="25913"/>
                    <a:pt x="15089" y="25913"/>
                  </a:cubicBezTo>
                  <a:cubicBezTo>
                    <a:pt x="23422" y="25913"/>
                    <a:pt x="30179" y="18223"/>
                    <a:pt x="30179" y="8735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3"/>
            <p:cNvSpPr/>
            <p:nvPr/>
          </p:nvSpPr>
          <p:spPr>
            <a:xfrm>
              <a:off x="1854025" y="4113975"/>
              <a:ext cx="754475" cy="622775"/>
            </a:xfrm>
            <a:custGeom>
              <a:avLst/>
              <a:gdLst/>
              <a:ahLst/>
              <a:cxnLst/>
              <a:rect l="l" t="t" r="r" b="b"/>
              <a:pathLst>
                <a:path w="30179" h="24911" extrusionOk="0">
                  <a:moveTo>
                    <a:pt x="0" y="0"/>
                  </a:moveTo>
                  <a:lnTo>
                    <a:pt x="0" y="8398"/>
                  </a:lnTo>
                  <a:cubicBezTo>
                    <a:pt x="0" y="17518"/>
                    <a:pt x="6756" y="24910"/>
                    <a:pt x="15089" y="24910"/>
                  </a:cubicBezTo>
                  <a:cubicBezTo>
                    <a:pt x="23422" y="24910"/>
                    <a:pt x="30179" y="17518"/>
                    <a:pt x="30179" y="8398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3"/>
            <p:cNvSpPr/>
            <p:nvPr/>
          </p:nvSpPr>
          <p:spPr>
            <a:xfrm>
              <a:off x="1854025" y="4113975"/>
              <a:ext cx="754475" cy="569075"/>
            </a:xfrm>
            <a:custGeom>
              <a:avLst/>
              <a:gdLst/>
              <a:ahLst/>
              <a:cxnLst/>
              <a:rect l="l" t="t" r="r" b="b"/>
              <a:pathLst>
                <a:path w="30179" h="22763" extrusionOk="0">
                  <a:moveTo>
                    <a:pt x="0" y="0"/>
                  </a:moveTo>
                  <a:lnTo>
                    <a:pt x="0" y="7674"/>
                  </a:lnTo>
                  <a:cubicBezTo>
                    <a:pt x="0" y="16007"/>
                    <a:pt x="6756" y="22763"/>
                    <a:pt x="15089" y="22763"/>
                  </a:cubicBezTo>
                  <a:cubicBezTo>
                    <a:pt x="23422" y="22763"/>
                    <a:pt x="30179" y="16007"/>
                    <a:pt x="30179" y="7674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3"/>
            <p:cNvSpPr/>
            <p:nvPr/>
          </p:nvSpPr>
          <p:spPr>
            <a:xfrm>
              <a:off x="1692000" y="4819925"/>
              <a:ext cx="1097400" cy="103525"/>
            </a:xfrm>
            <a:custGeom>
              <a:avLst/>
              <a:gdLst/>
              <a:ahLst/>
              <a:cxnLst/>
              <a:rect l="l" t="t" r="r" b="b"/>
              <a:pathLst>
                <a:path w="43896" h="4141" extrusionOk="0">
                  <a:moveTo>
                    <a:pt x="2071" y="0"/>
                  </a:moveTo>
                  <a:cubicBezTo>
                    <a:pt x="928" y="0"/>
                    <a:pt x="1" y="928"/>
                    <a:pt x="1" y="2071"/>
                  </a:cubicBezTo>
                  <a:cubicBezTo>
                    <a:pt x="1" y="3214"/>
                    <a:pt x="928" y="4141"/>
                    <a:pt x="2071" y="4141"/>
                  </a:cubicBezTo>
                  <a:lnTo>
                    <a:pt x="41824" y="4141"/>
                  </a:lnTo>
                  <a:cubicBezTo>
                    <a:pt x="42968" y="4141"/>
                    <a:pt x="43895" y="3214"/>
                    <a:pt x="43895" y="2071"/>
                  </a:cubicBezTo>
                  <a:cubicBezTo>
                    <a:pt x="43895" y="928"/>
                    <a:pt x="42969" y="2"/>
                    <a:pt x="4182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3"/>
            <p:cNvSpPr/>
            <p:nvPr/>
          </p:nvSpPr>
          <p:spPr>
            <a:xfrm>
              <a:off x="2994650" y="3411175"/>
              <a:ext cx="235125" cy="235075"/>
            </a:xfrm>
            <a:custGeom>
              <a:avLst/>
              <a:gdLst/>
              <a:ahLst/>
              <a:cxnLst/>
              <a:rect l="l" t="t" r="r" b="b"/>
              <a:pathLst>
                <a:path w="9405" h="9403" extrusionOk="0">
                  <a:moveTo>
                    <a:pt x="4703" y="0"/>
                  </a:moveTo>
                  <a:cubicBezTo>
                    <a:pt x="2106" y="0"/>
                    <a:pt x="0" y="2104"/>
                    <a:pt x="0" y="4702"/>
                  </a:cubicBezTo>
                  <a:cubicBezTo>
                    <a:pt x="0" y="7299"/>
                    <a:pt x="2106" y="9403"/>
                    <a:pt x="4703" y="9403"/>
                  </a:cubicBezTo>
                  <a:cubicBezTo>
                    <a:pt x="7299" y="9403"/>
                    <a:pt x="9405" y="7299"/>
                    <a:pt x="9405" y="4702"/>
                  </a:cubicBezTo>
                  <a:cubicBezTo>
                    <a:pt x="9405" y="2105"/>
                    <a:pt x="7299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3"/>
            <p:cNvSpPr/>
            <p:nvPr/>
          </p:nvSpPr>
          <p:spPr>
            <a:xfrm>
              <a:off x="2819950" y="3494725"/>
              <a:ext cx="226375" cy="67950"/>
            </a:xfrm>
            <a:custGeom>
              <a:avLst/>
              <a:gdLst/>
              <a:ahLst/>
              <a:cxnLst/>
              <a:rect l="l" t="t" r="r" b="b"/>
              <a:pathLst>
                <a:path w="9055" h="2718" extrusionOk="0">
                  <a:moveTo>
                    <a:pt x="1358" y="1"/>
                  </a:moveTo>
                  <a:cubicBezTo>
                    <a:pt x="607" y="1"/>
                    <a:pt x="0" y="610"/>
                    <a:pt x="0" y="1360"/>
                  </a:cubicBezTo>
                  <a:cubicBezTo>
                    <a:pt x="0" y="2111"/>
                    <a:pt x="608" y="2718"/>
                    <a:pt x="1358" y="2718"/>
                  </a:cubicBezTo>
                  <a:lnTo>
                    <a:pt x="7697" y="2718"/>
                  </a:lnTo>
                  <a:cubicBezTo>
                    <a:pt x="8448" y="2718"/>
                    <a:pt x="9055" y="2109"/>
                    <a:pt x="9055" y="1360"/>
                  </a:cubicBezTo>
                  <a:cubicBezTo>
                    <a:pt x="9055" y="610"/>
                    <a:pt x="8447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3"/>
            <p:cNvSpPr/>
            <p:nvPr/>
          </p:nvSpPr>
          <p:spPr>
            <a:xfrm>
              <a:off x="1242650" y="3411175"/>
              <a:ext cx="235150" cy="235075"/>
            </a:xfrm>
            <a:custGeom>
              <a:avLst/>
              <a:gdLst/>
              <a:ahLst/>
              <a:cxnLst/>
              <a:rect l="l" t="t" r="r" b="b"/>
              <a:pathLst>
                <a:path w="9406" h="9403" extrusionOk="0">
                  <a:moveTo>
                    <a:pt x="4703" y="0"/>
                  </a:moveTo>
                  <a:cubicBezTo>
                    <a:pt x="2107" y="0"/>
                    <a:pt x="1" y="2105"/>
                    <a:pt x="1" y="4702"/>
                  </a:cubicBezTo>
                  <a:cubicBezTo>
                    <a:pt x="1" y="7299"/>
                    <a:pt x="2107" y="9403"/>
                    <a:pt x="4703" y="9403"/>
                  </a:cubicBezTo>
                  <a:cubicBezTo>
                    <a:pt x="7300" y="9403"/>
                    <a:pt x="9405" y="7299"/>
                    <a:pt x="9405" y="4702"/>
                  </a:cubicBezTo>
                  <a:cubicBezTo>
                    <a:pt x="9405" y="2104"/>
                    <a:pt x="7300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3"/>
            <p:cNvSpPr/>
            <p:nvPr/>
          </p:nvSpPr>
          <p:spPr>
            <a:xfrm>
              <a:off x="1426125" y="3494725"/>
              <a:ext cx="226425" cy="67950"/>
            </a:xfrm>
            <a:custGeom>
              <a:avLst/>
              <a:gdLst/>
              <a:ahLst/>
              <a:cxnLst/>
              <a:rect l="l" t="t" r="r" b="b"/>
              <a:pathLst>
                <a:path w="9057" h="2718" extrusionOk="0">
                  <a:moveTo>
                    <a:pt x="1360" y="1"/>
                  </a:moveTo>
                  <a:cubicBezTo>
                    <a:pt x="610" y="1"/>
                    <a:pt x="1" y="610"/>
                    <a:pt x="1" y="1360"/>
                  </a:cubicBezTo>
                  <a:cubicBezTo>
                    <a:pt x="1" y="2109"/>
                    <a:pt x="609" y="2718"/>
                    <a:pt x="1360" y="2718"/>
                  </a:cubicBezTo>
                  <a:lnTo>
                    <a:pt x="7697" y="2718"/>
                  </a:lnTo>
                  <a:cubicBezTo>
                    <a:pt x="8447" y="2718"/>
                    <a:pt x="9056" y="2111"/>
                    <a:pt x="9056" y="1360"/>
                  </a:cubicBezTo>
                  <a:cubicBezTo>
                    <a:pt x="9056" y="610"/>
                    <a:pt x="8448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3"/>
            <p:cNvSpPr/>
            <p:nvPr/>
          </p:nvSpPr>
          <p:spPr>
            <a:xfrm>
              <a:off x="1534575" y="3178400"/>
              <a:ext cx="1406825" cy="1001000"/>
            </a:xfrm>
            <a:custGeom>
              <a:avLst/>
              <a:gdLst/>
              <a:ahLst/>
              <a:cxnLst/>
              <a:rect l="l" t="t" r="r" b="b"/>
              <a:pathLst>
                <a:path w="56273" h="40040" extrusionOk="0">
                  <a:moveTo>
                    <a:pt x="10897" y="1"/>
                  </a:moveTo>
                  <a:cubicBezTo>
                    <a:pt x="4880" y="1"/>
                    <a:pt x="1" y="4880"/>
                    <a:pt x="1" y="10897"/>
                  </a:cubicBezTo>
                  <a:lnTo>
                    <a:pt x="1" y="29144"/>
                  </a:lnTo>
                  <a:cubicBezTo>
                    <a:pt x="1" y="35161"/>
                    <a:pt x="4880" y="40040"/>
                    <a:pt x="10897" y="40040"/>
                  </a:cubicBezTo>
                  <a:lnTo>
                    <a:pt x="45375" y="40040"/>
                  </a:lnTo>
                  <a:cubicBezTo>
                    <a:pt x="51392" y="40040"/>
                    <a:pt x="56270" y="35161"/>
                    <a:pt x="56270" y="29144"/>
                  </a:cubicBezTo>
                  <a:lnTo>
                    <a:pt x="56273" y="29144"/>
                  </a:lnTo>
                  <a:lnTo>
                    <a:pt x="56273" y="10897"/>
                  </a:lnTo>
                  <a:cubicBezTo>
                    <a:pt x="56273" y="4880"/>
                    <a:pt x="51393" y="1"/>
                    <a:pt x="4537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3"/>
            <p:cNvSpPr/>
            <p:nvPr/>
          </p:nvSpPr>
          <p:spPr>
            <a:xfrm>
              <a:off x="2066475" y="3815975"/>
              <a:ext cx="343050" cy="363425"/>
            </a:xfrm>
            <a:custGeom>
              <a:avLst/>
              <a:gdLst/>
              <a:ahLst/>
              <a:cxnLst/>
              <a:rect l="l" t="t" r="r" b="b"/>
              <a:pathLst>
                <a:path w="13722" h="14537" extrusionOk="0">
                  <a:moveTo>
                    <a:pt x="6860" y="1"/>
                  </a:moveTo>
                  <a:cubicBezTo>
                    <a:pt x="3070" y="1"/>
                    <a:pt x="0" y="3071"/>
                    <a:pt x="0" y="6860"/>
                  </a:cubicBezTo>
                  <a:lnTo>
                    <a:pt x="0" y="14537"/>
                  </a:lnTo>
                  <a:lnTo>
                    <a:pt x="13720" y="14537"/>
                  </a:lnTo>
                  <a:lnTo>
                    <a:pt x="13720" y="6860"/>
                  </a:lnTo>
                  <a:cubicBezTo>
                    <a:pt x="13721" y="3071"/>
                    <a:pt x="10650" y="1"/>
                    <a:pt x="686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3"/>
            <p:cNvSpPr/>
            <p:nvPr/>
          </p:nvSpPr>
          <p:spPr>
            <a:xfrm>
              <a:off x="1697325" y="3178400"/>
              <a:ext cx="1081350" cy="564000"/>
            </a:xfrm>
            <a:custGeom>
              <a:avLst/>
              <a:gdLst/>
              <a:ahLst/>
              <a:cxnLst/>
              <a:rect l="l" t="t" r="r" b="b"/>
              <a:pathLst>
                <a:path w="43254" h="22560" extrusionOk="0">
                  <a:moveTo>
                    <a:pt x="4387" y="1"/>
                  </a:moveTo>
                  <a:cubicBezTo>
                    <a:pt x="2825" y="1"/>
                    <a:pt x="1343" y="335"/>
                    <a:pt x="0" y="928"/>
                  </a:cubicBezTo>
                  <a:lnTo>
                    <a:pt x="0" y="14185"/>
                  </a:lnTo>
                  <a:cubicBezTo>
                    <a:pt x="0" y="18810"/>
                    <a:pt x="3750" y="22560"/>
                    <a:pt x="8375" y="22560"/>
                  </a:cubicBezTo>
                  <a:lnTo>
                    <a:pt x="34878" y="22560"/>
                  </a:lnTo>
                  <a:cubicBezTo>
                    <a:pt x="39503" y="22560"/>
                    <a:pt x="43253" y="18810"/>
                    <a:pt x="43253" y="14185"/>
                  </a:cubicBezTo>
                  <a:lnTo>
                    <a:pt x="43253" y="927"/>
                  </a:lnTo>
                  <a:cubicBezTo>
                    <a:pt x="41909" y="335"/>
                    <a:pt x="40427" y="1"/>
                    <a:pt x="3886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3"/>
            <p:cNvSpPr/>
            <p:nvPr/>
          </p:nvSpPr>
          <p:spPr>
            <a:xfrm>
              <a:off x="1534575" y="3815975"/>
              <a:ext cx="440725" cy="363425"/>
            </a:xfrm>
            <a:custGeom>
              <a:avLst/>
              <a:gdLst/>
              <a:ahLst/>
              <a:cxnLst/>
              <a:rect l="l" t="t" r="r" b="b"/>
              <a:pathLst>
                <a:path w="17629" h="14537" extrusionOk="0">
                  <a:moveTo>
                    <a:pt x="1" y="1"/>
                  </a:moveTo>
                  <a:lnTo>
                    <a:pt x="1" y="3641"/>
                  </a:lnTo>
                  <a:cubicBezTo>
                    <a:pt x="1" y="9658"/>
                    <a:pt x="4880" y="14537"/>
                    <a:pt x="10897" y="14537"/>
                  </a:cubicBezTo>
                  <a:lnTo>
                    <a:pt x="17628" y="14537"/>
                  </a:lnTo>
                  <a:cubicBezTo>
                    <a:pt x="14632" y="7122"/>
                    <a:pt x="8035" y="15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3"/>
            <p:cNvSpPr/>
            <p:nvPr/>
          </p:nvSpPr>
          <p:spPr>
            <a:xfrm>
              <a:off x="2500675" y="3815975"/>
              <a:ext cx="440675" cy="363425"/>
            </a:xfrm>
            <a:custGeom>
              <a:avLst/>
              <a:gdLst/>
              <a:ahLst/>
              <a:cxnLst/>
              <a:rect l="l" t="t" r="r" b="b"/>
              <a:pathLst>
                <a:path w="17627" h="14537" extrusionOk="0">
                  <a:moveTo>
                    <a:pt x="17626" y="1"/>
                  </a:moveTo>
                  <a:cubicBezTo>
                    <a:pt x="9592" y="1551"/>
                    <a:pt x="2995" y="7122"/>
                    <a:pt x="0" y="14537"/>
                  </a:cubicBezTo>
                  <a:lnTo>
                    <a:pt x="6731" y="14537"/>
                  </a:lnTo>
                  <a:cubicBezTo>
                    <a:pt x="12750" y="14537"/>
                    <a:pt x="17626" y="9658"/>
                    <a:pt x="17626" y="3641"/>
                  </a:cubicBezTo>
                  <a:lnTo>
                    <a:pt x="1762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3"/>
            <p:cNvSpPr/>
            <p:nvPr/>
          </p:nvSpPr>
          <p:spPr>
            <a:xfrm>
              <a:off x="1840050" y="3392100"/>
              <a:ext cx="270425" cy="136625"/>
            </a:xfrm>
            <a:custGeom>
              <a:avLst/>
              <a:gdLst/>
              <a:ahLst/>
              <a:cxnLst/>
              <a:rect l="l" t="t" r="r" b="b"/>
              <a:pathLst>
                <a:path w="10817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5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3"/>
            <p:cNvSpPr/>
            <p:nvPr/>
          </p:nvSpPr>
          <p:spPr>
            <a:xfrm>
              <a:off x="2375175" y="3392100"/>
              <a:ext cx="270400" cy="136625"/>
            </a:xfrm>
            <a:custGeom>
              <a:avLst/>
              <a:gdLst/>
              <a:ahLst/>
              <a:cxnLst/>
              <a:rect l="l" t="t" r="r" b="b"/>
              <a:pathLst>
                <a:path w="10816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4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3"/>
            <p:cNvSpPr/>
            <p:nvPr/>
          </p:nvSpPr>
          <p:spPr>
            <a:xfrm>
              <a:off x="2066475" y="4069375"/>
              <a:ext cx="343025" cy="61475"/>
            </a:xfrm>
            <a:custGeom>
              <a:avLst/>
              <a:gdLst/>
              <a:ahLst/>
              <a:cxnLst/>
              <a:rect l="l" t="t" r="r" b="b"/>
              <a:pathLst>
                <a:path w="13721" h="2459" extrusionOk="0">
                  <a:moveTo>
                    <a:pt x="0" y="0"/>
                  </a:moveTo>
                  <a:lnTo>
                    <a:pt x="0" y="2458"/>
                  </a:lnTo>
                  <a:lnTo>
                    <a:pt x="13720" y="2458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3"/>
            <p:cNvSpPr/>
            <p:nvPr/>
          </p:nvSpPr>
          <p:spPr>
            <a:xfrm>
              <a:off x="2066475" y="3997700"/>
              <a:ext cx="343025" cy="23275"/>
            </a:xfrm>
            <a:custGeom>
              <a:avLst/>
              <a:gdLst/>
              <a:ahLst/>
              <a:cxnLst/>
              <a:rect l="l" t="t" r="r" b="b"/>
              <a:pathLst>
                <a:path w="13721" h="931" extrusionOk="0">
                  <a:moveTo>
                    <a:pt x="0" y="0"/>
                  </a:moveTo>
                  <a:lnTo>
                    <a:pt x="0" y="930"/>
                  </a:lnTo>
                  <a:lnTo>
                    <a:pt x="13720" y="930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9" name="Google Shape;7669;p33"/>
            <p:cNvGrpSpPr/>
            <p:nvPr/>
          </p:nvGrpSpPr>
          <p:grpSpPr>
            <a:xfrm>
              <a:off x="1697300" y="3178400"/>
              <a:ext cx="1081375" cy="564000"/>
              <a:chOff x="1697300" y="3178400"/>
              <a:chExt cx="1081375" cy="564000"/>
            </a:xfrm>
          </p:grpSpPr>
          <p:sp>
            <p:nvSpPr>
              <p:cNvPr id="7670" name="Google Shape;7670;p33"/>
              <p:cNvSpPr/>
              <p:nvPr/>
            </p:nvSpPr>
            <p:spPr>
              <a:xfrm>
                <a:off x="1697300" y="3178400"/>
                <a:ext cx="8951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35805" h="22560" extrusionOk="0">
                    <a:moveTo>
                      <a:pt x="12619" y="1"/>
                    </a:moveTo>
                    <a:lnTo>
                      <a:pt x="0" y="12619"/>
                    </a:lnTo>
                    <a:lnTo>
                      <a:pt x="0" y="14185"/>
                    </a:lnTo>
                    <a:cubicBezTo>
                      <a:pt x="0" y="18810"/>
                      <a:pt x="3750" y="22560"/>
                      <a:pt x="8376" y="22560"/>
                    </a:cubicBezTo>
                    <a:lnTo>
                      <a:pt x="13247" y="22560"/>
                    </a:lnTo>
                    <a:lnTo>
                      <a:pt x="3580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33"/>
              <p:cNvSpPr/>
              <p:nvPr/>
            </p:nvSpPr>
            <p:spPr>
              <a:xfrm>
                <a:off x="2151275" y="3181825"/>
                <a:ext cx="627400" cy="560575"/>
              </a:xfrm>
              <a:custGeom>
                <a:avLst/>
                <a:gdLst/>
                <a:ahLst/>
                <a:cxnLst/>
                <a:rect l="l" t="t" r="r" b="b"/>
                <a:pathLst>
                  <a:path w="25096" h="22423" extrusionOk="0">
                    <a:moveTo>
                      <a:pt x="22423" y="1"/>
                    </a:moveTo>
                    <a:lnTo>
                      <a:pt x="1" y="22423"/>
                    </a:lnTo>
                    <a:lnTo>
                      <a:pt x="6879" y="22423"/>
                    </a:lnTo>
                    <a:lnTo>
                      <a:pt x="25095" y="4206"/>
                    </a:lnTo>
                    <a:lnTo>
                      <a:pt x="25095" y="790"/>
                    </a:lnTo>
                    <a:cubicBezTo>
                      <a:pt x="24253" y="418"/>
                      <a:pt x="23358" y="151"/>
                      <a:pt x="2242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72" name="Google Shape;7672;p33"/>
          <p:cNvGrpSpPr/>
          <p:nvPr/>
        </p:nvGrpSpPr>
        <p:grpSpPr>
          <a:xfrm>
            <a:off x="2511953" y="1194604"/>
            <a:ext cx="353640" cy="471526"/>
            <a:chOff x="1488916" y="3520605"/>
            <a:chExt cx="443158" cy="590885"/>
          </a:xfrm>
        </p:grpSpPr>
        <p:sp>
          <p:nvSpPr>
            <p:cNvPr id="7673" name="Google Shape;7673;p33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3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3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3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3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3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3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0" name="Google Shape;7680;p33"/>
          <p:cNvGrpSpPr/>
          <p:nvPr/>
        </p:nvGrpSpPr>
        <p:grpSpPr>
          <a:xfrm>
            <a:off x="5256583" y="4617792"/>
            <a:ext cx="658091" cy="373302"/>
            <a:chOff x="4797444" y="3526668"/>
            <a:chExt cx="824676" cy="467797"/>
          </a:xfrm>
        </p:grpSpPr>
        <p:sp>
          <p:nvSpPr>
            <p:cNvPr id="7681" name="Google Shape;7681;p33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3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3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4" name="Google Shape;7684;p33"/>
          <p:cNvGrpSpPr/>
          <p:nvPr/>
        </p:nvGrpSpPr>
        <p:grpSpPr>
          <a:xfrm>
            <a:off x="2988075" y="4332650"/>
            <a:ext cx="471543" cy="353657"/>
            <a:chOff x="3865698" y="1114475"/>
            <a:chExt cx="590906" cy="443180"/>
          </a:xfrm>
        </p:grpSpPr>
        <p:sp>
          <p:nvSpPr>
            <p:cNvPr id="7685" name="Google Shape;7685;p33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3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3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3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3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3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3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3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33"/>
          <p:cNvGrpSpPr/>
          <p:nvPr/>
        </p:nvGrpSpPr>
        <p:grpSpPr>
          <a:xfrm>
            <a:off x="8080108" y="4177493"/>
            <a:ext cx="724903" cy="411176"/>
            <a:chOff x="3895173" y="4386297"/>
            <a:chExt cx="840467" cy="476725"/>
          </a:xfrm>
        </p:grpSpPr>
        <p:sp>
          <p:nvSpPr>
            <p:cNvPr id="7694" name="Google Shape;7694;p33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3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3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7" name="Google Shape;7697;p33"/>
          <p:cNvGrpSpPr/>
          <p:nvPr/>
        </p:nvGrpSpPr>
        <p:grpSpPr>
          <a:xfrm>
            <a:off x="491395" y="539995"/>
            <a:ext cx="447057" cy="429602"/>
            <a:chOff x="6217396" y="4482010"/>
            <a:chExt cx="518327" cy="498089"/>
          </a:xfrm>
        </p:grpSpPr>
        <p:sp>
          <p:nvSpPr>
            <p:cNvPr id="7698" name="Google Shape;7698;p33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3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0" name="Google Shape;7700;p33"/>
          <p:cNvGrpSpPr/>
          <p:nvPr/>
        </p:nvGrpSpPr>
        <p:grpSpPr>
          <a:xfrm>
            <a:off x="8197029" y="237383"/>
            <a:ext cx="453942" cy="605233"/>
            <a:chOff x="8551925" y="1946972"/>
            <a:chExt cx="526309" cy="701720"/>
          </a:xfrm>
        </p:grpSpPr>
        <p:sp>
          <p:nvSpPr>
            <p:cNvPr id="7701" name="Google Shape;7701;p33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3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3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3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5" name="Google Shape;7705;p33"/>
          <p:cNvGrpSpPr/>
          <p:nvPr/>
        </p:nvGrpSpPr>
        <p:grpSpPr>
          <a:xfrm>
            <a:off x="1253401" y="1987235"/>
            <a:ext cx="197993" cy="393348"/>
            <a:chOff x="6837909" y="2010525"/>
            <a:chExt cx="187743" cy="375511"/>
          </a:xfrm>
        </p:grpSpPr>
        <p:sp>
          <p:nvSpPr>
            <p:cNvPr id="7706" name="Google Shape;7706;p33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3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3" name="Google Shape;7633;p33"/>
          <p:cNvSpPr txBox="1">
            <a:spLocks noGrp="1"/>
          </p:cNvSpPr>
          <p:nvPr>
            <p:ph type="title"/>
          </p:nvPr>
        </p:nvSpPr>
        <p:spPr>
          <a:xfrm>
            <a:off x="2162940" y="198710"/>
            <a:ext cx="4644000" cy="1262100"/>
          </a:xfrm>
          <a:prstGeom prst="rect">
            <a:avLst/>
          </a:prstGeom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Keterampialan menurut Hari Amirullah  </a:t>
            </a:r>
            <a:endParaRPr dirty="0"/>
          </a:p>
        </p:txBody>
      </p:sp>
      <p:grpSp>
        <p:nvGrpSpPr>
          <p:cNvPr id="7635" name="Google Shape;7635;p33"/>
          <p:cNvGrpSpPr/>
          <p:nvPr/>
        </p:nvGrpSpPr>
        <p:grpSpPr>
          <a:xfrm>
            <a:off x="720000" y="3094950"/>
            <a:ext cx="1589700" cy="1508540"/>
            <a:chOff x="1242650" y="3178400"/>
            <a:chExt cx="1987125" cy="1885675"/>
          </a:xfrm>
        </p:grpSpPr>
        <p:sp>
          <p:nvSpPr>
            <p:cNvPr id="7636" name="Google Shape;7636;p33"/>
            <p:cNvSpPr/>
            <p:nvPr/>
          </p:nvSpPr>
          <p:spPr>
            <a:xfrm>
              <a:off x="2527850" y="4318200"/>
              <a:ext cx="335650" cy="335625"/>
            </a:xfrm>
            <a:custGeom>
              <a:avLst/>
              <a:gdLst/>
              <a:ahLst/>
              <a:cxnLst/>
              <a:rect l="l" t="t" r="r" b="b"/>
              <a:pathLst>
                <a:path w="13426" h="13425" extrusionOk="0">
                  <a:moveTo>
                    <a:pt x="6713" y="1"/>
                  </a:moveTo>
                  <a:cubicBezTo>
                    <a:pt x="3005" y="1"/>
                    <a:pt x="0" y="3005"/>
                    <a:pt x="0" y="6712"/>
                  </a:cubicBezTo>
                  <a:cubicBezTo>
                    <a:pt x="0" y="10419"/>
                    <a:pt x="3005" y="13424"/>
                    <a:pt x="6713" y="13424"/>
                  </a:cubicBezTo>
                  <a:cubicBezTo>
                    <a:pt x="10421" y="13424"/>
                    <a:pt x="13426" y="10421"/>
                    <a:pt x="13426" y="6712"/>
                  </a:cubicBezTo>
                  <a:cubicBezTo>
                    <a:pt x="13426" y="3006"/>
                    <a:pt x="10421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3"/>
            <p:cNvSpPr/>
            <p:nvPr/>
          </p:nvSpPr>
          <p:spPr>
            <a:xfrm>
              <a:off x="2771825" y="4485975"/>
              <a:ext cx="180600" cy="501525"/>
            </a:xfrm>
            <a:custGeom>
              <a:avLst/>
              <a:gdLst/>
              <a:ahLst/>
              <a:cxnLst/>
              <a:rect l="l" t="t" r="r" b="b"/>
              <a:pathLst>
                <a:path w="7224" h="20061" extrusionOk="0">
                  <a:moveTo>
                    <a:pt x="1723" y="0"/>
                  </a:moveTo>
                  <a:cubicBezTo>
                    <a:pt x="1482" y="0"/>
                    <a:pt x="1238" y="58"/>
                    <a:pt x="1011" y="180"/>
                  </a:cubicBezTo>
                  <a:cubicBezTo>
                    <a:pt x="277" y="575"/>
                    <a:pt x="1" y="1489"/>
                    <a:pt x="394" y="2223"/>
                  </a:cubicBezTo>
                  <a:cubicBezTo>
                    <a:pt x="3064" y="7194"/>
                    <a:pt x="4162" y="12785"/>
                    <a:pt x="3573" y="18394"/>
                  </a:cubicBezTo>
                  <a:cubicBezTo>
                    <a:pt x="3557" y="18548"/>
                    <a:pt x="3564" y="18698"/>
                    <a:pt x="3593" y="18843"/>
                  </a:cubicBezTo>
                  <a:cubicBezTo>
                    <a:pt x="3717" y="19476"/>
                    <a:pt x="4242" y="19982"/>
                    <a:pt x="4916" y="20052"/>
                  </a:cubicBezTo>
                  <a:cubicBezTo>
                    <a:pt x="4969" y="20058"/>
                    <a:pt x="5022" y="20060"/>
                    <a:pt x="5074" y="20060"/>
                  </a:cubicBezTo>
                  <a:cubicBezTo>
                    <a:pt x="5837" y="20060"/>
                    <a:pt x="6493" y="19484"/>
                    <a:pt x="6573" y="18709"/>
                  </a:cubicBezTo>
                  <a:cubicBezTo>
                    <a:pt x="7224" y="12496"/>
                    <a:pt x="6007" y="6301"/>
                    <a:pt x="3053" y="798"/>
                  </a:cubicBezTo>
                  <a:cubicBezTo>
                    <a:pt x="2782" y="289"/>
                    <a:pt x="2261" y="0"/>
                    <a:pt x="172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3"/>
            <p:cNvSpPr/>
            <p:nvPr/>
          </p:nvSpPr>
          <p:spPr>
            <a:xfrm>
              <a:off x="2750650" y="4923425"/>
              <a:ext cx="281275" cy="140650"/>
            </a:xfrm>
            <a:custGeom>
              <a:avLst/>
              <a:gdLst/>
              <a:ahLst/>
              <a:cxnLst/>
              <a:rect l="l" t="t" r="r" b="b"/>
              <a:pathLst>
                <a:path w="11251" h="5626" extrusionOk="0">
                  <a:moveTo>
                    <a:pt x="5626" y="1"/>
                  </a:moveTo>
                  <a:cubicBezTo>
                    <a:pt x="2520" y="1"/>
                    <a:pt x="0" y="2518"/>
                    <a:pt x="0" y="5625"/>
                  </a:cubicBezTo>
                  <a:lnTo>
                    <a:pt x="11251" y="5625"/>
                  </a:lnTo>
                  <a:cubicBezTo>
                    <a:pt x="11251" y="2518"/>
                    <a:pt x="8733" y="1"/>
                    <a:pt x="562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3"/>
            <p:cNvSpPr/>
            <p:nvPr/>
          </p:nvSpPr>
          <p:spPr>
            <a:xfrm>
              <a:off x="1603175" y="4318200"/>
              <a:ext cx="335675" cy="335625"/>
            </a:xfrm>
            <a:custGeom>
              <a:avLst/>
              <a:gdLst/>
              <a:ahLst/>
              <a:cxnLst/>
              <a:rect l="l" t="t" r="r" b="b"/>
              <a:pathLst>
                <a:path w="13427" h="13425" extrusionOk="0">
                  <a:moveTo>
                    <a:pt x="6713" y="1"/>
                  </a:moveTo>
                  <a:cubicBezTo>
                    <a:pt x="3006" y="1"/>
                    <a:pt x="1" y="3006"/>
                    <a:pt x="1" y="6712"/>
                  </a:cubicBezTo>
                  <a:cubicBezTo>
                    <a:pt x="1" y="10421"/>
                    <a:pt x="3006" y="13424"/>
                    <a:pt x="6713" y="13424"/>
                  </a:cubicBezTo>
                  <a:cubicBezTo>
                    <a:pt x="10422" y="13424"/>
                    <a:pt x="13427" y="10419"/>
                    <a:pt x="13427" y="6712"/>
                  </a:cubicBezTo>
                  <a:cubicBezTo>
                    <a:pt x="13427" y="3005"/>
                    <a:pt x="10422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3"/>
            <p:cNvSpPr/>
            <p:nvPr/>
          </p:nvSpPr>
          <p:spPr>
            <a:xfrm>
              <a:off x="1514225" y="4485975"/>
              <a:ext cx="180575" cy="501525"/>
            </a:xfrm>
            <a:custGeom>
              <a:avLst/>
              <a:gdLst/>
              <a:ahLst/>
              <a:cxnLst/>
              <a:rect l="l" t="t" r="r" b="b"/>
              <a:pathLst>
                <a:path w="7223" h="20061" extrusionOk="0">
                  <a:moveTo>
                    <a:pt x="5500" y="0"/>
                  </a:moveTo>
                  <a:cubicBezTo>
                    <a:pt x="4963" y="0"/>
                    <a:pt x="4443" y="289"/>
                    <a:pt x="4171" y="798"/>
                  </a:cubicBezTo>
                  <a:cubicBezTo>
                    <a:pt x="1218" y="6301"/>
                    <a:pt x="1" y="12496"/>
                    <a:pt x="650" y="18709"/>
                  </a:cubicBezTo>
                  <a:cubicBezTo>
                    <a:pt x="732" y="19484"/>
                    <a:pt x="1387" y="20060"/>
                    <a:pt x="2150" y="20060"/>
                  </a:cubicBezTo>
                  <a:cubicBezTo>
                    <a:pt x="2202" y="20060"/>
                    <a:pt x="2255" y="20058"/>
                    <a:pt x="2308" y="20052"/>
                  </a:cubicBezTo>
                  <a:cubicBezTo>
                    <a:pt x="2984" y="19982"/>
                    <a:pt x="3507" y="19476"/>
                    <a:pt x="3631" y="18843"/>
                  </a:cubicBezTo>
                  <a:cubicBezTo>
                    <a:pt x="3659" y="18698"/>
                    <a:pt x="3668" y="18548"/>
                    <a:pt x="3650" y="18394"/>
                  </a:cubicBezTo>
                  <a:cubicBezTo>
                    <a:pt x="3063" y="12785"/>
                    <a:pt x="4161" y="7194"/>
                    <a:pt x="6829" y="2223"/>
                  </a:cubicBezTo>
                  <a:cubicBezTo>
                    <a:pt x="7223" y="1489"/>
                    <a:pt x="6947" y="575"/>
                    <a:pt x="6213" y="180"/>
                  </a:cubicBezTo>
                  <a:cubicBezTo>
                    <a:pt x="5986" y="58"/>
                    <a:pt x="5741" y="0"/>
                    <a:pt x="550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3"/>
            <p:cNvSpPr/>
            <p:nvPr/>
          </p:nvSpPr>
          <p:spPr>
            <a:xfrm>
              <a:off x="1434750" y="4923425"/>
              <a:ext cx="281300" cy="140650"/>
            </a:xfrm>
            <a:custGeom>
              <a:avLst/>
              <a:gdLst/>
              <a:ahLst/>
              <a:cxnLst/>
              <a:rect l="l" t="t" r="r" b="b"/>
              <a:pathLst>
                <a:path w="11252" h="5626" extrusionOk="0">
                  <a:moveTo>
                    <a:pt x="5625" y="1"/>
                  </a:moveTo>
                  <a:cubicBezTo>
                    <a:pt x="2519" y="1"/>
                    <a:pt x="1" y="2518"/>
                    <a:pt x="1" y="5625"/>
                  </a:cubicBezTo>
                  <a:lnTo>
                    <a:pt x="11251" y="5625"/>
                  </a:lnTo>
                  <a:cubicBezTo>
                    <a:pt x="11250" y="2518"/>
                    <a:pt x="8732" y="1"/>
                    <a:pt x="562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3"/>
            <p:cNvSpPr/>
            <p:nvPr/>
          </p:nvSpPr>
          <p:spPr>
            <a:xfrm>
              <a:off x="1785700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7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7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3"/>
            <p:cNvSpPr/>
            <p:nvPr/>
          </p:nvSpPr>
          <p:spPr>
            <a:xfrm>
              <a:off x="185740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1" y="1235"/>
                    <a:pt x="1" y="2758"/>
                  </a:cubicBezTo>
                  <a:cubicBezTo>
                    <a:pt x="1" y="4283"/>
                    <a:pt x="1236" y="5516"/>
                    <a:pt x="2759" y="5516"/>
                  </a:cubicBezTo>
                  <a:cubicBezTo>
                    <a:pt x="4282" y="5516"/>
                    <a:pt x="5517" y="4283"/>
                    <a:pt x="5517" y="2758"/>
                  </a:cubicBezTo>
                  <a:cubicBezTo>
                    <a:pt x="5517" y="1235"/>
                    <a:pt x="4282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3"/>
            <p:cNvSpPr/>
            <p:nvPr/>
          </p:nvSpPr>
          <p:spPr>
            <a:xfrm>
              <a:off x="1900275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3" y="1"/>
                  </a:moveTo>
                  <a:cubicBezTo>
                    <a:pt x="467" y="1"/>
                    <a:pt x="0" y="467"/>
                    <a:pt x="0" y="1043"/>
                  </a:cubicBezTo>
                  <a:cubicBezTo>
                    <a:pt x="0" y="1620"/>
                    <a:pt x="467" y="2087"/>
                    <a:pt x="1043" y="2087"/>
                  </a:cubicBezTo>
                  <a:cubicBezTo>
                    <a:pt x="1620" y="2087"/>
                    <a:pt x="2087" y="1620"/>
                    <a:pt x="2087" y="1043"/>
                  </a:cubicBezTo>
                  <a:cubicBezTo>
                    <a:pt x="2087" y="467"/>
                    <a:pt x="1620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3"/>
            <p:cNvSpPr/>
            <p:nvPr/>
          </p:nvSpPr>
          <p:spPr>
            <a:xfrm>
              <a:off x="2100050" y="4782825"/>
              <a:ext cx="281300" cy="281250"/>
            </a:xfrm>
            <a:custGeom>
              <a:avLst/>
              <a:gdLst/>
              <a:ahLst/>
              <a:cxnLst/>
              <a:rect l="l" t="t" r="r" b="b"/>
              <a:pathLst>
                <a:path w="11252" h="11250" extrusionOk="0">
                  <a:moveTo>
                    <a:pt x="5627" y="0"/>
                  </a:moveTo>
                  <a:cubicBezTo>
                    <a:pt x="2519" y="0"/>
                    <a:pt x="1" y="2519"/>
                    <a:pt x="1" y="5625"/>
                  </a:cubicBezTo>
                  <a:cubicBezTo>
                    <a:pt x="1" y="8732"/>
                    <a:pt x="2519" y="11249"/>
                    <a:pt x="5627" y="11249"/>
                  </a:cubicBezTo>
                  <a:cubicBezTo>
                    <a:pt x="8733" y="11249"/>
                    <a:pt x="11251" y="8732"/>
                    <a:pt x="11251" y="5625"/>
                  </a:cubicBezTo>
                  <a:cubicBezTo>
                    <a:pt x="11251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3"/>
            <p:cNvSpPr/>
            <p:nvPr/>
          </p:nvSpPr>
          <p:spPr>
            <a:xfrm>
              <a:off x="21717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5" y="0"/>
                    <a:pt x="0" y="1235"/>
                    <a:pt x="0" y="2758"/>
                  </a:cubicBezTo>
                  <a:cubicBezTo>
                    <a:pt x="0" y="4283"/>
                    <a:pt x="1235" y="5516"/>
                    <a:pt x="2759" y="5516"/>
                  </a:cubicBezTo>
                  <a:cubicBezTo>
                    <a:pt x="4281" y="5516"/>
                    <a:pt x="5517" y="4283"/>
                    <a:pt x="5517" y="2758"/>
                  </a:cubicBezTo>
                  <a:cubicBezTo>
                    <a:pt x="5517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3"/>
            <p:cNvSpPr/>
            <p:nvPr/>
          </p:nvSpPr>
          <p:spPr>
            <a:xfrm>
              <a:off x="2214600" y="4897375"/>
              <a:ext cx="52175" cy="52175"/>
            </a:xfrm>
            <a:custGeom>
              <a:avLst/>
              <a:gdLst/>
              <a:ahLst/>
              <a:cxnLst/>
              <a:rect l="l" t="t" r="r" b="b"/>
              <a:pathLst>
                <a:path w="2087" h="2087" extrusionOk="0">
                  <a:moveTo>
                    <a:pt x="1043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3" y="2087"/>
                  </a:cubicBezTo>
                  <a:cubicBezTo>
                    <a:pt x="1619" y="2087"/>
                    <a:pt x="2087" y="1620"/>
                    <a:pt x="2087" y="1043"/>
                  </a:cubicBezTo>
                  <a:cubicBezTo>
                    <a:pt x="2087" y="467"/>
                    <a:pt x="1619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3"/>
            <p:cNvSpPr/>
            <p:nvPr/>
          </p:nvSpPr>
          <p:spPr>
            <a:xfrm>
              <a:off x="2414325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8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8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3"/>
            <p:cNvSpPr/>
            <p:nvPr/>
          </p:nvSpPr>
          <p:spPr>
            <a:xfrm>
              <a:off x="24860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0" y="1235"/>
                    <a:pt x="0" y="2758"/>
                  </a:cubicBezTo>
                  <a:cubicBezTo>
                    <a:pt x="0" y="4283"/>
                    <a:pt x="1236" y="5516"/>
                    <a:pt x="2759" y="5516"/>
                  </a:cubicBezTo>
                  <a:cubicBezTo>
                    <a:pt x="4281" y="5516"/>
                    <a:pt x="5516" y="4283"/>
                    <a:pt x="5516" y="2758"/>
                  </a:cubicBezTo>
                  <a:cubicBezTo>
                    <a:pt x="5516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3"/>
            <p:cNvSpPr/>
            <p:nvPr/>
          </p:nvSpPr>
          <p:spPr>
            <a:xfrm>
              <a:off x="2528900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5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5" y="2087"/>
                  </a:cubicBezTo>
                  <a:cubicBezTo>
                    <a:pt x="1621" y="2087"/>
                    <a:pt x="2088" y="1620"/>
                    <a:pt x="2088" y="1043"/>
                  </a:cubicBezTo>
                  <a:cubicBezTo>
                    <a:pt x="2088" y="467"/>
                    <a:pt x="1621" y="1"/>
                    <a:pt x="104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3"/>
            <p:cNvSpPr/>
            <p:nvPr/>
          </p:nvSpPr>
          <p:spPr>
            <a:xfrm>
              <a:off x="1743375" y="4113925"/>
              <a:ext cx="975750" cy="736075"/>
            </a:xfrm>
            <a:custGeom>
              <a:avLst/>
              <a:gdLst/>
              <a:ahLst/>
              <a:cxnLst/>
              <a:rect l="l" t="t" r="r" b="b"/>
              <a:pathLst>
                <a:path w="39030" h="29443" extrusionOk="0">
                  <a:moveTo>
                    <a:pt x="19515" y="0"/>
                  </a:moveTo>
                  <a:cubicBezTo>
                    <a:pt x="8739" y="0"/>
                    <a:pt x="0" y="8736"/>
                    <a:pt x="0" y="19515"/>
                  </a:cubicBezTo>
                  <a:lnTo>
                    <a:pt x="0" y="29442"/>
                  </a:lnTo>
                  <a:lnTo>
                    <a:pt x="39030" y="29442"/>
                  </a:lnTo>
                  <a:lnTo>
                    <a:pt x="39030" y="19515"/>
                  </a:lnTo>
                  <a:cubicBezTo>
                    <a:pt x="39030" y="8737"/>
                    <a:pt x="30292" y="0"/>
                    <a:pt x="1951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3"/>
            <p:cNvSpPr/>
            <p:nvPr/>
          </p:nvSpPr>
          <p:spPr>
            <a:xfrm>
              <a:off x="1854025" y="4113975"/>
              <a:ext cx="754475" cy="647825"/>
            </a:xfrm>
            <a:custGeom>
              <a:avLst/>
              <a:gdLst/>
              <a:ahLst/>
              <a:cxnLst/>
              <a:rect l="l" t="t" r="r" b="b"/>
              <a:pathLst>
                <a:path w="30179" h="25913" extrusionOk="0">
                  <a:moveTo>
                    <a:pt x="0" y="0"/>
                  </a:moveTo>
                  <a:lnTo>
                    <a:pt x="0" y="8735"/>
                  </a:lnTo>
                  <a:cubicBezTo>
                    <a:pt x="0" y="18223"/>
                    <a:pt x="6756" y="25913"/>
                    <a:pt x="15089" y="25913"/>
                  </a:cubicBezTo>
                  <a:cubicBezTo>
                    <a:pt x="23422" y="25913"/>
                    <a:pt x="30179" y="18223"/>
                    <a:pt x="30179" y="8735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3"/>
            <p:cNvSpPr/>
            <p:nvPr/>
          </p:nvSpPr>
          <p:spPr>
            <a:xfrm>
              <a:off x="1854025" y="4113975"/>
              <a:ext cx="754475" cy="622775"/>
            </a:xfrm>
            <a:custGeom>
              <a:avLst/>
              <a:gdLst/>
              <a:ahLst/>
              <a:cxnLst/>
              <a:rect l="l" t="t" r="r" b="b"/>
              <a:pathLst>
                <a:path w="30179" h="24911" extrusionOk="0">
                  <a:moveTo>
                    <a:pt x="0" y="0"/>
                  </a:moveTo>
                  <a:lnTo>
                    <a:pt x="0" y="8398"/>
                  </a:lnTo>
                  <a:cubicBezTo>
                    <a:pt x="0" y="17518"/>
                    <a:pt x="6756" y="24910"/>
                    <a:pt x="15089" y="24910"/>
                  </a:cubicBezTo>
                  <a:cubicBezTo>
                    <a:pt x="23422" y="24910"/>
                    <a:pt x="30179" y="17518"/>
                    <a:pt x="30179" y="8398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3"/>
            <p:cNvSpPr/>
            <p:nvPr/>
          </p:nvSpPr>
          <p:spPr>
            <a:xfrm>
              <a:off x="1854025" y="4113975"/>
              <a:ext cx="754475" cy="569075"/>
            </a:xfrm>
            <a:custGeom>
              <a:avLst/>
              <a:gdLst/>
              <a:ahLst/>
              <a:cxnLst/>
              <a:rect l="l" t="t" r="r" b="b"/>
              <a:pathLst>
                <a:path w="30179" h="22763" extrusionOk="0">
                  <a:moveTo>
                    <a:pt x="0" y="0"/>
                  </a:moveTo>
                  <a:lnTo>
                    <a:pt x="0" y="7674"/>
                  </a:lnTo>
                  <a:cubicBezTo>
                    <a:pt x="0" y="16007"/>
                    <a:pt x="6756" y="22763"/>
                    <a:pt x="15089" y="22763"/>
                  </a:cubicBezTo>
                  <a:cubicBezTo>
                    <a:pt x="23422" y="22763"/>
                    <a:pt x="30179" y="16007"/>
                    <a:pt x="30179" y="7674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3"/>
            <p:cNvSpPr/>
            <p:nvPr/>
          </p:nvSpPr>
          <p:spPr>
            <a:xfrm>
              <a:off x="1692000" y="4819925"/>
              <a:ext cx="1097400" cy="103525"/>
            </a:xfrm>
            <a:custGeom>
              <a:avLst/>
              <a:gdLst/>
              <a:ahLst/>
              <a:cxnLst/>
              <a:rect l="l" t="t" r="r" b="b"/>
              <a:pathLst>
                <a:path w="43896" h="4141" extrusionOk="0">
                  <a:moveTo>
                    <a:pt x="2071" y="0"/>
                  </a:moveTo>
                  <a:cubicBezTo>
                    <a:pt x="928" y="0"/>
                    <a:pt x="1" y="928"/>
                    <a:pt x="1" y="2071"/>
                  </a:cubicBezTo>
                  <a:cubicBezTo>
                    <a:pt x="1" y="3214"/>
                    <a:pt x="928" y="4141"/>
                    <a:pt x="2071" y="4141"/>
                  </a:cubicBezTo>
                  <a:lnTo>
                    <a:pt x="41824" y="4141"/>
                  </a:lnTo>
                  <a:cubicBezTo>
                    <a:pt x="42968" y="4141"/>
                    <a:pt x="43895" y="3214"/>
                    <a:pt x="43895" y="2071"/>
                  </a:cubicBezTo>
                  <a:cubicBezTo>
                    <a:pt x="43895" y="928"/>
                    <a:pt x="42969" y="2"/>
                    <a:pt x="4182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3"/>
            <p:cNvSpPr/>
            <p:nvPr/>
          </p:nvSpPr>
          <p:spPr>
            <a:xfrm>
              <a:off x="2994650" y="3411175"/>
              <a:ext cx="235125" cy="235075"/>
            </a:xfrm>
            <a:custGeom>
              <a:avLst/>
              <a:gdLst/>
              <a:ahLst/>
              <a:cxnLst/>
              <a:rect l="l" t="t" r="r" b="b"/>
              <a:pathLst>
                <a:path w="9405" h="9403" extrusionOk="0">
                  <a:moveTo>
                    <a:pt x="4703" y="0"/>
                  </a:moveTo>
                  <a:cubicBezTo>
                    <a:pt x="2106" y="0"/>
                    <a:pt x="0" y="2104"/>
                    <a:pt x="0" y="4702"/>
                  </a:cubicBezTo>
                  <a:cubicBezTo>
                    <a:pt x="0" y="7299"/>
                    <a:pt x="2106" y="9403"/>
                    <a:pt x="4703" y="9403"/>
                  </a:cubicBezTo>
                  <a:cubicBezTo>
                    <a:pt x="7299" y="9403"/>
                    <a:pt x="9405" y="7299"/>
                    <a:pt x="9405" y="4702"/>
                  </a:cubicBezTo>
                  <a:cubicBezTo>
                    <a:pt x="9405" y="2105"/>
                    <a:pt x="7299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3"/>
            <p:cNvSpPr/>
            <p:nvPr/>
          </p:nvSpPr>
          <p:spPr>
            <a:xfrm>
              <a:off x="2819950" y="3494725"/>
              <a:ext cx="226375" cy="67950"/>
            </a:xfrm>
            <a:custGeom>
              <a:avLst/>
              <a:gdLst/>
              <a:ahLst/>
              <a:cxnLst/>
              <a:rect l="l" t="t" r="r" b="b"/>
              <a:pathLst>
                <a:path w="9055" h="2718" extrusionOk="0">
                  <a:moveTo>
                    <a:pt x="1358" y="1"/>
                  </a:moveTo>
                  <a:cubicBezTo>
                    <a:pt x="607" y="1"/>
                    <a:pt x="0" y="610"/>
                    <a:pt x="0" y="1360"/>
                  </a:cubicBezTo>
                  <a:cubicBezTo>
                    <a:pt x="0" y="2111"/>
                    <a:pt x="608" y="2718"/>
                    <a:pt x="1358" y="2718"/>
                  </a:cubicBezTo>
                  <a:lnTo>
                    <a:pt x="7697" y="2718"/>
                  </a:lnTo>
                  <a:cubicBezTo>
                    <a:pt x="8448" y="2718"/>
                    <a:pt x="9055" y="2109"/>
                    <a:pt x="9055" y="1360"/>
                  </a:cubicBezTo>
                  <a:cubicBezTo>
                    <a:pt x="9055" y="610"/>
                    <a:pt x="8447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3"/>
            <p:cNvSpPr/>
            <p:nvPr/>
          </p:nvSpPr>
          <p:spPr>
            <a:xfrm>
              <a:off x="1242650" y="3411175"/>
              <a:ext cx="235150" cy="235075"/>
            </a:xfrm>
            <a:custGeom>
              <a:avLst/>
              <a:gdLst/>
              <a:ahLst/>
              <a:cxnLst/>
              <a:rect l="l" t="t" r="r" b="b"/>
              <a:pathLst>
                <a:path w="9406" h="9403" extrusionOk="0">
                  <a:moveTo>
                    <a:pt x="4703" y="0"/>
                  </a:moveTo>
                  <a:cubicBezTo>
                    <a:pt x="2107" y="0"/>
                    <a:pt x="1" y="2105"/>
                    <a:pt x="1" y="4702"/>
                  </a:cubicBezTo>
                  <a:cubicBezTo>
                    <a:pt x="1" y="7299"/>
                    <a:pt x="2107" y="9403"/>
                    <a:pt x="4703" y="9403"/>
                  </a:cubicBezTo>
                  <a:cubicBezTo>
                    <a:pt x="7300" y="9403"/>
                    <a:pt x="9405" y="7299"/>
                    <a:pt x="9405" y="4702"/>
                  </a:cubicBezTo>
                  <a:cubicBezTo>
                    <a:pt x="9405" y="2104"/>
                    <a:pt x="7300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3"/>
            <p:cNvSpPr/>
            <p:nvPr/>
          </p:nvSpPr>
          <p:spPr>
            <a:xfrm>
              <a:off x="1426125" y="3494725"/>
              <a:ext cx="226425" cy="67950"/>
            </a:xfrm>
            <a:custGeom>
              <a:avLst/>
              <a:gdLst/>
              <a:ahLst/>
              <a:cxnLst/>
              <a:rect l="l" t="t" r="r" b="b"/>
              <a:pathLst>
                <a:path w="9057" h="2718" extrusionOk="0">
                  <a:moveTo>
                    <a:pt x="1360" y="1"/>
                  </a:moveTo>
                  <a:cubicBezTo>
                    <a:pt x="610" y="1"/>
                    <a:pt x="1" y="610"/>
                    <a:pt x="1" y="1360"/>
                  </a:cubicBezTo>
                  <a:cubicBezTo>
                    <a:pt x="1" y="2109"/>
                    <a:pt x="609" y="2718"/>
                    <a:pt x="1360" y="2718"/>
                  </a:cubicBezTo>
                  <a:lnTo>
                    <a:pt x="7697" y="2718"/>
                  </a:lnTo>
                  <a:cubicBezTo>
                    <a:pt x="8447" y="2718"/>
                    <a:pt x="9056" y="2111"/>
                    <a:pt x="9056" y="1360"/>
                  </a:cubicBezTo>
                  <a:cubicBezTo>
                    <a:pt x="9056" y="610"/>
                    <a:pt x="8448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3"/>
            <p:cNvSpPr/>
            <p:nvPr/>
          </p:nvSpPr>
          <p:spPr>
            <a:xfrm>
              <a:off x="1534575" y="3178400"/>
              <a:ext cx="1406825" cy="1001000"/>
            </a:xfrm>
            <a:custGeom>
              <a:avLst/>
              <a:gdLst/>
              <a:ahLst/>
              <a:cxnLst/>
              <a:rect l="l" t="t" r="r" b="b"/>
              <a:pathLst>
                <a:path w="56273" h="40040" extrusionOk="0">
                  <a:moveTo>
                    <a:pt x="10897" y="1"/>
                  </a:moveTo>
                  <a:cubicBezTo>
                    <a:pt x="4880" y="1"/>
                    <a:pt x="1" y="4880"/>
                    <a:pt x="1" y="10897"/>
                  </a:cubicBezTo>
                  <a:lnTo>
                    <a:pt x="1" y="29144"/>
                  </a:lnTo>
                  <a:cubicBezTo>
                    <a:pt x="1" y="35161"/>
                    <a:pt x="4880" y="40040"/>
                    <a:pt x="10897" y="40040"/>
                  </a:cubicBezTo>
                  <a:lnTo>
                    <a:pt x="45375" y="40040"/>
                  </a:lnTo>
                  <a:cubicBezTo>
                    <a:pt x="51392" y="40040"/>
                    <a:pt x="56270" y="35161"/>
                    <a:pt x="56270" y="29144"/>
                  </a:cubicBezTo>
                  <a:lnTo>
                    <a:pt x="56273" y="29144"/>
                  </a:lnTo>
                  <a:lnTo>
                    <a:pt x="56273" y="10897"/>
                  </a:lnTo>
                  <a:cubicBezTo>
                    <a:pt x="56273" y="4880"/>
                    <a:pt x="51393" y="1"/>
                    <a:pt x="4537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3"/>
            <p:cNvSpPr/>
            <p:nvPr/>
          </p:nvSpPr>
          <p:spPr>
            <a:xfrm>
              <a:off x="2066475" y="3815975"/>
              <a:ext cx="343050" cy="363425"/>
            </a:xfrm>
            <a:custGeom>
              <a:avLst/>
              <a:gdLst/>
              <a:ahLst/>
              <a:cxnLst/>
              <a:rect l="l" t="t" r="r" b="b"/>
              <a:pathLst>
                <a:path w="13722" h="14537" extrusionOk="0">
                  <a:moveTo>
                    <a:pt x="6860" y="1"/>
                  </a:moveTo>
                  <a:cubicBezTo>
                    <a:pt x="3070" y="1"/>
                    <a:pt x="0" y="3071"/>
                    <a:pt x="0" y="6860"/>
                  </a:cubicBezTo>
                  <a:lnTo>
                    <a:pt x="0" y="14537"/>
                  </a:lnTo>
                  <a:lnTo>
                    <a:pt x="13720" y="14537"/>
                  </a:lnTo>
                  <a:lnTo>
                    <a:pt x="13720" y="6860"/>
                  </a:lnTo>
                  <a:cubicBezTo>
                    <a:pt x="13721" y="3071"/>
                    <a:pt x="10650" y="1"/>
                    <a:pt x="686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3"/>
            <p:cNvSpPr/>
            <p:nvPr/>
          </p:nvSpPr>
          <p:spPr>
            <a:xfrm>
              <a:off x="1697325" y="3178400"/>
              <a:ext cx="1081350" cy="564000"/>
            </a:xfrm>
            <a:custGeom>
              <a:avLst/>
              <a:gdLst/>
              <a:ahLst/>
              <a:cxnLst/>
              <a:rect l="l" t="t" r="r" b="b"/>
              <a:pathLst>
                <a:path w="43254" h="22560" extrusionOk="0">
                  <a:moveTo>
                    <a:pt x="4387" y="1"/>
                  </a:moveTo>
                  <a:cubicBezTo>
                    <a:pt x="2825" y="1"/>
                    <a:pt x="1343" y="335"/>
                    <a:pt x="0" y="928"/>
                  </a:cubicBezTo>
                  <a:lnTo>
                    <a:pt x="0" y="14185"/>
                  </a:lnTo>
                  <a:cubicBezTo>
                    <a:pt x="0" y="18810"/>
                    <a:pt x="3750" y="22560"/>
                    <a:pt x="8375" y="22560"/>
                  </a:cubicBezTo>
                  <a:lnTo>
                    <a:pt x="34878" y="22560"/>
                  </a:lnTo>
                  <a:cubicBezTo>
                    <a:pt x="39503" y="22560"/>
                    <a:pt x="43253" y="18810"/>
                    <a:pt x="43253" y="14185"/>
                  </a:cubicBezTo>
                  <a:lnTo>
                    <a:pt x="43253" y="927"/>
                  </a:lnTo>
                  <a:cubicBezTo>
                    <a:pt x="41909" y="335"/>
                    <a:pt x="40427" y="1"/>
                    <a:pt x="3886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3"/>
            <p:cNvSpPr/>
            <p:nvPr/>
          </p:nvSpPr>
          <p:spPr>
            <a:xfrm>
              <a:off x="1534575" y="3815975"/>
              <a:ext cx="440725" cy="363425"/>
            </a:xfrm>
            <a:custGeom>
              <a:avLst/>
              <a:gdLst/>
              <a:ahLst/>
              <a:cxnLst/>
              <a:rect l="l" t="t" r="r" b="b"/>
              <a:pathLst>
                <a:path w="17629" h="14537" extrusionOk="0">
                  <a:moveTo>
                    <a:pt x="1" y="1"/>
                  </a:moveTo>
                  <a:lnTo>
                    <a:pt x="1" y="3641"/>
                  </a:lnTo>
                  <a:cubicBezTo>
                    <a:pt x="1" y="9658"/>
                    <a:pt x="4880" y="14537"/>
                    <a:pt x="10897" y="14537"/>
                  </a:cubicBezTo>
                  <a:lnTo>
                    <a:pt x="17628" y="14537"/>
                  </a:lnTo>
                  <a:cubicBezTo>
                    <a:pt x="14632" y="7122"/>
                    <a:pt x="8035" y="15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3"/>
            <p:cNvSpPr/>
            <p:nvPr/>
          </p:nvSpPr>
          <p:spPr>
            <a:xfrm>
              <a:off x="2500675" y="3815975"/>
              <a:ext cx="440675" cy="363425"/>
            </a:xfrm>
            <a:custGeom>
              <a:avLst/>
              <a:gdLst/>
              <a:ahLst/>
              <a:cxnLst/>
              <a:rect l="l" t="t" r="r" b="b"/>
              <a:pathLst>
                <a:path w="17627" h="14537" extrusionOk="0">
                  <a:moveTo>
                    <a:pt x="17626" y="1"/>
                  </a:moveTo>
                  <a:cubicBezTo>
                    <a:pt x="9592" y="1551"/>
                    <a:pt x="2995" y="7122"/>
                    <a:pt x="0" y="14537"/>
                  </a:cubicBezTo>
                  <a:lnTo>
                    <a:pt x="6731" y="14537"/>
                  </a:lnTo>
                  <a:cubicBezTo>
                    <a:pt x="12750" y="14537"/>
                    <a:pt x="17626" y="9658"/>
                    <a:pt x="17626" y="3641"/>
                  </a:cubicBezTo>
                  <a:lnTo>
                    <a:pt x="1762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3"/>
            <p:cNvSpPr/>
            <p:nvPr/>
          </p:nvSpPr>
          <p:spPr>
            <a:xfrm>
              <a:off x="1840050" y="3392100"/>
              <a:ext cx="270425" cy="136625"/>
            </a:xfrm>
            <a:custGeom>
              <a:avLst/>
              <a:gdLst/>
              <a:ahLst/>
              <a:cxnLst/>
              <a:rect l="l" t="t" r="r" b="b"/>
              <a:pathLst>
                <a:path w="10817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5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3"/>
            <p:cNvSpPr/>
            <p:nvPr/>
          </p:nvSpPr>
          <p:spPr>
            <a:xfrm>
              <a:off x="2375175" y="3392100"/>
              <a:ext cx="270400" cy="136625"/>
            </a:xfrm>
            <a:custGeom>
              <a:avLst/>
              <a:gdLst/>
              <a:ahLst/>
              <a:cxnLst/>
              <a:rect l="l" t="t" r="r" b="b"/>
              <a:pathLst>
                <a:path w="10816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4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3"/>
            <p:cNvSpPr/>
            <p:nvPr/>
          </p:nvSpPr>
          <p:spPr>
            <a:xfrm>
              <a:off x="2066475" y="4069375"/>
              <a:ext cx="343025" cy="61475"/>
            </a:xfrm>
            <a:custGeom>
              <a:avLst/>
              <a:gdLst/>
              <a:ahLst/>
              <a:cxnLst/>
              <a:rect l="l" t="t" r="r" b="b"/>
              <a:pathLst>
                <a:path w="13721" h="2459" extrusionOk="0">
                  <a:moveTo>
                    <a:pt x="0" y="0"/>
                  </a:moveTo>
                  <a:lnTo>
                    <a:pt x="0" y="2458"/>
                  </a:lnTo>
                  <a:lnTo>
                    <a:pt x="13720" y="2458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3"/>
            <p:cNvSpPr/>
            <p:nvPr/>
          </p:nvSpPr>
          <p:spPr>
            <a:xfrm>
              <a:off x="2066475" y="3997700"/>
              <a:ext cx="343025" cy="23275"/>
            </a:xfrm>
            <a:custGeom>
              <a:avLst/>
              <a:gdLst/>
              <a:ahLst/>
              <a:cxnLst/>
              <a:rect l="l" t="t" r="r" b="b"/>
              <a:pathLst>
                <a:path w="13721" h="931" extrusionOk="0">
                  <a:moveTo>
                    <a:pt x="0" y="0"/>
                  </a:moveTo>
                  <a:lnTo>
                    <a:pt x="0" y="930"/>
                  </a:lnTo>
                  <a:lnTo>
                    <a:pt x="13720" y="930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9" name="Google Shape;7669;p33"/>
            <p:cNvGrpSpPr/>
            <p:nvPr/>
          </p:nvGrpSpPr>
          <p:grpSpPr>
            <a:xfrm>
              <a:off x="1697300" y="3178400"/>
              <a:ext cx="1081375" cy="564000"/>
              <a:chOff x="1697300" y="3178400"/>
              <a:chExt cx="1081375" cy="564000"/>
            </a:xfrm>
          </p:grpSpPr>
          <p:sp>
            <p:nvSpPr>
              <p:cNvPr id="7670" name="Google Shape;7670;p33"/>
              <p:cNvSpPr/>
              <p:nvPr/>
            </p:nvSpPr>
            <p:spPr>
              <a:xfrm>
                <a:off x="1697300" y="3178400"/>
                <a:ext cx="8951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35805" h="22560" extrusionOk="0">
                    <a:moveTo>
                      <a:pt x="12619" y="1"/>
                    </a:moveTo>
                    <a:lnTo>
                      <a:pt x="0" y="12619"/>
                    </a:lnTo>
                    <a:lnTo>
                      <a:pt x="0" y="14185"/>
                    </a:lnTo>
                    <a:cubicBezTo>
                      <a:pt x="0" y="18810"/>
                      <a:pt x="3750" y="22560"/>
                      <a:pt x="8376" y="22560"/>
                    </a:cubicBezTo>
                    <a:lnTo>
                      <a:pt x="13247" y="22560"/>
                    </a:lnTo>
                    <a:lnTo>
                      <a:pt x="3580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33"/>
              <p:cNvSpPr/>
              <p:nvPr/>
            </p:nvSpPr>
            <p:spPr>
              <a:xfrm>
                <a:off x="2151275" y="3181825"/>
                <a:ext cx="627400" cy="560575"/>
              </a:xfrm>
              <a:custGeom>
                <a:avLst/>
                <a:gdLst/>
                <a:ahLst/>
                <a:cxnLst/>
                <a:rect l="l" t="t" r="r" b="b"/>
                <a:pathLst>
                  <a:path w="25096" h="22423" extrusionOk="0">
                    <a:moveTo>
                      <a:pt x="22423" y="1"/>
                    </a:moveTo>
                    <a:lnTo>
                      <a:pt x="1" y="22423"/>
                    </a:lnTo>
                    <a:lnTo>
                      <a:pt x="6879" y="22423"/>
                    </a:lnTo>
                    <a:lnTo>
                      <a:pt x="25095" y="4206"/>
                    </a:lnTo>
                    <a:lnTo>
                      <a:pt x="25095" y="790"/>
                    </a:lnTo>
                    <a:cubicBezTo>
                      <a:pt x="24253" y="418"/>
                      <a:pt x="23358" y="151"/>
                      <a:pt x="2242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72" name="Google Shape;7672;p33"/>
          <p:cNvGrpSpPr/>
          <p:nvPr/>
        </p:nvGrpSpPr>
        <p:grpSpPr>
          <a:xfrm>
            <a:off x="-87722" y="1985174"/>
            <a:ext cx="353640" cy="471526"/>
            <a:chOff x="1488916" y="3520605"/>
            <a:chExt cx="443158" cy="590885"/>
          </a:xfrm>
        </p:grpSpPr>
        <p:sp>
          <p:nvSpPr>
            <p:cNvPr id="7673" name="Google Shape;7673;p33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3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3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3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3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3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3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0" name="Google Shape;7680;p33"/>
          <p:cNvGrpSpPr/>
          <p:nvPr/>
        </p:nvGrpSpPr>
        <p:grpSpPr>
          <a:xfrm>
            <a:off x="5256583" y="4617792"/>
            <a:ext cx="658091" cy="373302"/>
            <a:chOff x="4797444" y="3526668"/>
            <a:chExt cx="824676" cy="467797"/>
          </a:xfrm>
        </p:grpSpPr>
        <p:sp>
          <p:nvSpPr>
            <p:cNvPr id="7681" name="Google Shape;7681;p33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3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3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4" name="Google Shape;7684;p33"/>
          <p:cNvGrpSpPr/>
          <p:nvPr/>
        </p:nvGrpSpPr>
        <p:grpSpPr>
          <a:xfrm>
            <a:off x="2988075" y="4332650"/>
            <a:ext cx="471543" cy="353657"/>
            <a:chOff x="3865698" y="1114475"/>
            <a:chExt cx="590906" cy="443180"/>
          </a:xfrm>
        </p:grpSpPr>
        <p:sp>
          <p:nvSpPr>
            <p:cNvPr id="7685" name="Google Shape;7685;p33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3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3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3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3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3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3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3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33"/>
          <p:cNvGrpSpPr/>
          <p:nvPr/>
        </p:nvGrpSpPr>
        <p:grpSpPr>
          <a:xfrm>
            <a:off x="8080108" y="4177493"/>
            <a:ext cx="724903" cy="411176"/>
            <a:chOff x="3895173" y="4386297"/>
            <a:chExt cx="840467" cy="476725"/>
          </a:xfrm>
        </p:grpSpPr>
        <p:sp>
          <p:nvSpPr>
            <p:cNvPr id="7694" name="Google Shape;7694;p33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3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3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7" name="Google Shape;7697;p33"/>
          <p:cNvGrpSpPr/>
          <p:nvPr/>
        </p:nvGrpSpPr>
        <p:grpSpPr>
          <a:xfrm>
            <a:off x="-70796" y="-8288"/>
            <a:ext cx="447057" cy="429602"/>
            <a:chOff x="6217396" y="4482010"/>
            <a:chExt cx="518327" cy="498089"/>
          </a:xfrm>
        </p:grpSpPr>
        <p:sp>
          <p:nvSpPr>
            <p:cNvPr id="7698" name="Google Shape;7698;p33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3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0" name="Google Shape;7700;p33"/>
          <p:cNvGrpSpPr/>
          <p:nvPr/>
        </p:nvGrpSpPr>
        <p:grpSpPr>
          <a:xfrm>
            <a:off x="8197029" y="237383"/>
            <a:ext cx="453942" cy="605233"/>
            <a:chOff x="8551925" y="1946972"/>
            <a:chExt cx="526309" cy="701720"/>
          </a:xfrm>
        </p:grpSpPr>
        <p:sp>
          <p:nvSpPr>
            <p:cNvPr id="7701" name="Google Shape;7701;p33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3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3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3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5" name="Google Shape;7705;p33"/>
          <p:cNvGrpSpPr/>
          <p:nvPr/>
        </p:nvGrpSpPr>
        <p:grpSpPr>
          <a:xfrm>
            <a:off x="1383475" y="1432302"/>
            <a:ext cx="197993" cy="393348"/>
            <a:chOff x="6837909" y="2010525"/>
            <a:chExt cx="187743" cy="375511"/>
          </a:xfrm>
        </p:grpSpPr>
        <p:sp>
          <p:nvSpPr>
            <p:cNvPr id="7706" name="Google Shape;7706;p33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3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F295E25-395D-EC3E-DB43-4D36E821C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979" y="2051407"/>
            <a:ext cx="7077960" cy="1416000"/>
          </a:xfrm>
        </p:spPr>
        <p:txBody>
          <a:bodyPr/>
          <a:lstStyle/>
          <a:p>
            <a:pPr algn="just"/>
            <a:r>
              <a:rPr lang="en-US" sz="2000" dirty="0"/>
              <a:t>   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Amirullah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istilah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terampil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dapat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diartikan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sebagai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perbuatan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tugas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08416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3" name="Google Shape;7633;p33"/>
          <p:cNvSpPr txBox="1">
            <a:spLocks noGrp="1"/>
          </p:cNvSpPr>
          <p:nvPr>
            <p:ph type="title"/>
          </p:nvPr>
        </p:nvSpPr>
        <p:spPr>
          <a:xfrm>
            <a:off x="1782706" y="487837"/>
            <a:ext cx="5497448" cy="3212985"/>
          </a:xfrm>
          <a:prstGeom prst="rect">
            <a:avLst/>
          </a:prstGeom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Arial Black" panose="020B0A04020102020204" pitchFamily="34" charset="0"/>
                <a:cs typeface="Times New Roman" panose="02020603050405020304" pitchFamily="18" charset="0"/>
              </a:rPr>
              <a:t>Keterampilan menurut Dunette (1976)</a:t>
            </a:r>
            <a:endParaRPr sz="2000" b="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34" name="Google Shape;7634;p33"/>
          <p:cNvSpPr txBox="1">
            <a:spLocks noGrp="1"/>
          </p:cNvSpPr>
          <p:nvPr>
            <p:ph type="subTitle" idx="1"/>
          </p:nvPr>
        </p:nvSpPr>
        <p:spPr>
          <a:xfrm>
            <a:off x="1377705" y="1107973"/>
            <a:ext cx="5794178" cy="14160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Dunette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didapatkan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dikembangkan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tugas.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635" name="Google Shape;7635;p33"/>
          <p:cNvGrpSpPr/>
          <p:nvPr/>
        </p:nvGrpSpPr>
        <p:grpSpPr>
          <a:xfrm>
            <a:off x="-117945" y="3506416"/>
            <a:ext cx="1589700" cy="1508540"/>
            <a:chOff x="1242650" y="3178400"/>
            <a:chExt cx="1987125" cy="1885675"/>
          </a:xfrm>
        </p:grpSpPr>
        <p:sp>
          <p:nvSpPr>
            <p:cNvPr id="7636" name="Google Shape;7636;p33"/>
            <p:cNvSpPr/>
            <p:nvPr/>
          </p:nvSpPr>
          <p:spPr>
            <a:xfrm>
              <a:off x="2527850" y="4318200"/>
              <a:ext cx="335650" cy="335625"/>
            </a:xfrm>
            <a:custGeom>
              <a:avLst/>
              <a:gdLst/>
              <a:ahLst/>
              <a:cxnLst/>
              <a:rect l="l" t="t" r="r" b="b"/>
              <a:pathLst>
                <a:path w="13426" h="13425" extrusionOk="0">
                  <a:moveTo>
                    <a:pt x="6713" y="1"/>
                  </a:moveTo>
                  <a:cubicBezTo>
                    <a:pt x="3005" y="1"/>
                    <a:pt x="0" y="3005"/>
                    <a:pt x="0" y="6712"/>
                  </a:cubicBezTo>
                  <a:cubicBezTo>
                    <a:pt x="0" y="10419"/>
                    <a:pt x="3005" y="13424"/>
                    <a:pt x="6713" y="13424"/>
                  </a:cubicBezTo>
                  <a:cubicBezTo>
                    <a:pt x="10421" y="13424"/>
                    <a:pt x="13426" y="10421"/>
                    <a:pt x="13426" y="6712"/>
                  </a:cubicBezTo>
                  <a:cubicBezTo>
                    <a:pt x="13426" y="3006"/>
                    <a:pt x="10421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3"/>
            <p:cNvSpPr/>
            <p:nvPr/>
          </p:nvSpPr>
          <p:spPr>
            <a:xfrm>
              <a:off x="2771825" y="4485975"/>
              <a:ext cx="180600" cy="501525"/>
            </a:xfrm>
            <a:custGeom>
              <a:avLst/>
              <a:gdLst/>
              <a:ahLst/>
              <a:cxnLst/>
              <a:rect l="l" t="t" r="r" b="b"/>
              <a:pathLst>
                <a:path w="7224" h="20061" extrusionOk="0">
                  <a:moveTo>
                    <a:pt x="1723" y="0"/>
                  </a:moveTo>
                  <a:cubicBezTo>
                    <a:pt x="1482" y="0"/>
                    <a:pt x="1238" y="58"/>
                    <a:pt x="1011" y="180"/>
                  </a:cubicBezTo>
                  <a:cubicBezTo>
                    <a:pt x="277" y="575"/>
                    <a:pt x="1" y="1489"/>
                    <a:pt x="394" y="2223"/>
                  </a:cubicBezTo>
                  <a:cubicBezTo>
                    <a:pt x="3064" y="7194"/>
                    <a:pt x="4162" y="12785"/>
                    <a:pt x="3573" y="18394"/>
                  </a:cubicBezTo>
                  <a:cubicBezTo>
                    <a:pt x="3557" y="18548"/>
                    <a:pt x="3564" y="18698"/>
                    <a:pt x="3593" y="18843"/>
                  </a:cubicBezTo>
                  <a:cubicBezTo>
                    <a:pt x="3717" y="19476"/>
                    <a:pt x="4242" y="19982"/>
                    <a:pt x="4916" y="20052"/>
                  </a:cubicBezTo>
                  <a:cubicBezTo>
                    <a:pt x="4969" y="20058"/>
                    <a:pt x="5022" y="20060"/>
                    <a:pt x="5074" y="20060"/>
                  </a:cubicBezTo>
                  <a:cubicBezTo>
                    <a:pt x="5837" y="20060"/>
                    <a:pt x="6493" y="19484"/>
                    <a:pt x="6573" y="18709"/>
                  </a:cubicBezTo>
                  <a:cubicBezTo>
                    <a:pt x="7224" y="12496"/>
                    <a:pt x="6007" y="6301"/>
                    <a:pt x="3053" y="798"/>
                  </a:cubicBezTo>
                  <a:cubicBezTo>
                    <a:pt x="2782" y="289"/>
                    <a:pt x="2261" y="0"/>
                    <a:pt x="172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3"/>
            <p:cNvSpPr/>
            <p:nvPr/>
          </p:nvSpPr>
          <p:spPr>
            <a:xfrm>
              <a:off x="2750650" y="4923425"/>
              <a:ext cx="281275" cy="140650"/>
            </a:xfrm>
            <a:custGeom>
              <a:avLst/>
              <a:gdLst/>
              <a:ahLst/>
              <a:cxnLst/>
              <a:rect l="l" t="t" r="r" b="b"/>
              <a:pathLst>
                <a:path w="11251" h="5626" extrusionOk="0">
                  <a:moveTo>
                    <a:pt x="5626" y="1"/>
                  </a:moveTo>
                  <a:cubicBezTo>
                    <a:pt x="2520" y="1"/>
                    <a:pt x="0" y="2518"/>
                    <a:pt x="0" y="5625"/>
                  </a:cubicBezTo>
                  <a:lnTo>
                    <a:pt x="11251" y="5625"/>
                  </a:lnTo>
                  <a:cubicBezTo>
                    <a:pt x="11251" y="2518"/>
                    <a:pt x="8733" y="1"/>
                    <a:pt x="562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3"/>
            <p:cNvSpPr/>
            <p:nvPr/>
          </p:nvSpPr>
          <p:spPr>
            <a:xfrm>
              <a:off x="1603175" y="4318200"/>
              <a:ext cx="335675" cy="335625"/>
            </a:xfrm>
            <a:custGeom>
              <a:avLst/>
              <a:gdLst/>
              <a:ahLst/>
              <a:cxnLst/>
              <a:rect l="l" t="t" r="r" b="b"/>
              <a:pathLst>
                <a:path w="13427" h="13425" extrusionOk="0">
                  <a:moveTo>
                    <a:pt x="6713" y="1"/>
                  </a:moveTo>
                  <a:cubicBezTo>
                    <a:pt x="3006" y="1"/>
                    <a:pt x="1" y="3006"/>
                    <a:pt x="1" y="6712"/>
                  </a:cubicBezTo>
                  <a:cubicBezTo>
                    <a:pt x="1" y="10421"/>
                    <a:pt x="3006" y="13424"/>
                    <a:pt x="6713" y="13424"/>
                  </a:cubicBezTo>
                  <a:cubicBezTo>
                    <a:pt x="10422" y="13424"/>
                    <a:pt x="13427" y="10419"/>
                    <a:pt x="13427" y="6712"/>
                  </a:cubicBezTo>
                  <a:cubicBezTo>
                    <a:pt x="13427" y="3005"/>
                    <a:pt x="10422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3"/>
            <p:cNvSpPr/>
            <p:nvPr/>
          </p:nvSpPr>
          <p:spPr>
            <a:xfrm>
              <a:off x="1514225" y="4485975"/>
              <a:ext cx="180575" cy="501525"/>
            </a:xfrm>
            <a:custGeom>
              <a:avLst/>
              <a:gdLst/>
              <a:ahLst/>
              <a:cxnLst/>
              <a:rect l="l" t="t" r="r" b="b"/>
              <a:pathLst>
                <a:path w="7223" h="20061" extrusionOk="0">
                  <a:moveTo>
                    <a:pt x="5500" y="0"/>
                  </a:moveTo>
                  <a:cubicBezTo>
                    <a:pt x="4963" y="0"/>
                    <a:pt x="4443" y="289"/>
                    <a:pt x="4171" y="798"/>
                  </a:cubicBezTo>
                  <a:cubicBezTo>
                    <a:pt x="1218" y="6301"/>
                    <a:pt x="1" y="12496"/>
                    <a:pt x="650" y="18709"/>
                  </a:cubicBezTo>
                  <a:cubicBezTo>
                    <a:pt x="732" y="19484"/>
                    <a:pt x="1387" y="20060"/>
                    <a:pt x="2150" y="20060"/>
                  </a:cubicBezTo>
                  <a:cubicBezTo>
                    <a:pt x="2202" y="20060"/>
                    <a:pt x="2255" y="20058"/>
                    <a:pt x="2308" y="20052"/>
                  </a:cubicBezTo>
                  <a:cubicBezTo>
                    <a:pt x="2984" y="19982"/>
                    <a:pt x="3507" y="19476"/>
                    <a:pt x="3631" y="18843"/>
                  </a:cubicBezTo>
                  <a:cubicBezTo>
                    <a:pt x="3659" y="18698"/>
                    <a:pt x="3668" y="18548"/>
                    <a:pt x="3650" y="18394"/>
                  </a:cubicBezTo>
                  <a:cubicBezTo>
                    <a:pt x="3063" y="12785"/>
                    <a:pt x="4161" y="7194"/>
                    <a:pt x="6829" y="2223"/>
                  </a:cubicBezTo>
                  <a:cubicBezTo>
                    <a:pt x="7223" y="1489"/>
                    <a:pt x="6947" y="575"/>
                    <a:pt x="6213" y="180"/>
                  </a:cubicBezTo>
                  <a:cubicBezTo>
                    <a:pt x="5986" y="58"/>
                    <a:pt x="5741" y="0"/>
                    <a:pt x="550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3"/>
            <p:cNvSpPr/>
            <p:nvPr/>
          </p:nvSpPr>
          <p:spPr>
            <a:xfrm>
              <a:off x="1434750" y="4923425"/>
              <a:ext cx="281300" cy="140650"/>
            </a:xfrm>
            <a:custGeom>
              <a:avLst/>
              <a:gdLst/>
              <a:ahLst/>
              <a:cxnLst/>
              <a:rect l="l" t="t" r="r" b="b"/>
              <a:pathLst>
                <a:path w="11252" h="5626" extrusionOk="0">
                  <a:moveTo>
                    <a:pt x="5625" y="1"/>
                  </a:moveTo>
                  <a:cubicBezTo>
                    <a:pt x="2519" y="1"/>
                    <a:pt x="1" y="2518"/>
                    <a:pt x="1" y="5625"/>
                  </a:cubicBezTo>
                  <a:lnTo>
                    <a:pt x="11251" y="5625"/>
                  </a:lnTo>
                  <a:cubicBezTo>
                    <a:pt x="11250" y="2518"/>
                    <a:pt x="8732" y="1"/>
                    <a:pt x="562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3"/>
            <p:cNvSpPr/>
            <p:nvPr/>
          </p:nvSpPr>
          <p:spPr>
            <a:xfrm>
              <a:off x="1785700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7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7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3"/>
            <p:cNvSpPr/>
            <p:nvPr/>
          </p:nvSpPr>
          <p:spPr>
            <a:xfrm>
              <a:off x="185740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1" y="1235"/>
                    <a:pt x="1" y="2758"/>
                  </a:cubicBezTo>
                  <a:cubicBezTo>
                    <a:pt x="1" y="4283"/>
                    <a:pt x="1236" y="5516"/>
                    <a:pt x="2759" y="5516"/>
                  </a:cubicBezTo>
                  <a:cubicBezTo>
                    <a:pt x="4282" y="5516"/>
                    <a:pt x="5517" y="4283"/>
                    <a:pt x="5517" y="2758"/>
                  </a:cubicBezTo>
                  <a:cubicBezTo>
                    <a:pt x="5517" y="1235"/>
                    <a:pt x="4282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3"/>
            <p:cNvSpPr/>
            <p:nvPr/>
          </p:nvSpPr>
          <p:spPr>
            <a:xfrm>
              <a:off x="1900275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3" y="1"/>
                  </a:moveTo>
                  <a:cubicBezTo>
                    <a:pt x="467" y="1"/>
                    <a:pt x="0" y="467"/>
                    <a:pt x="0" y="1043"/>
                  </a:cubicBezTo>
                  <a:cubicBezTo>
                    <a:pt x="0" y="1620"/>
                    <a:pt x="467" y="2087"/>
                    <a:pt x="1043" y="2087"/>
                  </a:cubicBezTo>
                  <a:cubicBezTo>
                    <a:pt x="1620" y="2087"/>
                    <a:pt x="2087" y="1620"/>
                    <a:pt x="2087" y="1043"/>
                  </a:cubicBezTo>
                  <a:cubicBezTo>
                    <a:pt x="2087" y="467"/>
                    <a:pt x="1620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3"/>
            <p:cNvSpPr/>
            <p:nvPr/>
          </p:nvSpPr>
          <p:spPr>
            <a:xfrm>
              <a:off x="2100050" y="4782825"/>
              <a:ext cx="281300" cy="281250"/>
            </a:xfrm>
            <a:custGeom>
              <a:avLst/>
              <a:gdLst/>
              <a:ahLst/>
              <a:cxnLst/>
              <a:rect l="l" t="t" r="r" b="b"/>
              <a:pathLst>
                <a:path w="11252" h="11250" extrusionOk="0">
                  <a:moveTo>
                    <a:pt x="5627" y="0"/>
                  </a:moveTo>
                  <a:cubicBezTo>
                    <a:pt x="2519" y="0"/>
                    <a:pt x="1" y="2519"/>
                    <a:pt x="1" y="5625"/>
                  </a:cubicBezTo>
                  <a:cubicBezTo>
                    <a:pt x="1" y="8732"/>
                    <a:pt x="2519" y="11249"/>
                    <a:pt x="5627" y="11249"/>
                  </a:cubicBezTo>
                  <a:cubicBezTo>
                    <a:pt x="8733" y="11249"/>
                    <a:pt x="11251" y="8732"/>
                    <a:pt x="11251" y="5625"/>
                  </a:cubicBezTo>
                  <a:cubicBezTo>
                    <a:pt x="11251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3"/>
            <p:cNvSpPr/>
            <p:nvPr/>
          </p:nvSpPr>
          <p:spPr>
            <a:xfrm>
              <a:off x="21717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5" y="0"/>
                    <a:pt x="0" y="1235"/>
                    <a:pt x="0" y="2758"/>
                  </a:cubicBezTo>
                  <a:cubicBezTo>
                    <a:pt x="0" y="4283"/>
                    <a:pt x="1235" y="5516"/>
                    <a:pt x="2759" y="5516"/>
                  </a:cubicBezTo>
                  <a:cubicBezTo>
                    <a:pt x="4281" y="5516"/>
                    <a:pt x="5517" y="4283"/>
                    <a:pt x="5517" y="2758"/>
                  </a:cubicBezTo>
                  <a:cubicBezTo>
                    <a:pt x="5517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3"/>
            <p:cNvSpPr/>
            <p:nvPr/>
          </p:nvSpPr>
          <p:spPr>
            <a:xfrm>
              <a:off x="2214600" y="4897375"/>
              <a:ext cx="52175" cy="52175"/>
            </a:xfrm>
            <a:custGeom>
              <a:avLst/>
              <a:gdLst/>
              <a:ahLst/>
              <a:cxnLst/>
              <a:rect l="l" t="t" r="r" b="b"/>
              <a:pathLst>
                <a:path w="2087" h="2087" extrusionOk="0">
                  <a:moveTo>
                    <a:pt x="1043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3" y="2087"/>
                  </a:cubicBezTo>
                  <a:cubicBezTo>
                    <a:pt x="1619" y="2087"/>
                    <a:pt x="2087" y="1620"/>
                    <a:pt x="2087" y="1043"/>
                  </a:cubicBezTo>
                  <a:cubicBezTo>
                    <a:pt x="2087" y="467"/>
                    <a:pt x="1619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3"/>
            <p:cNvSpPr/>
            <p:nvPr/>
          </p:nvSpPr>
          <p:spPr>
            <a:xfrm>
              <a:off x="2414325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8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8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3"/>
            <p:cNvSpPr/>
            <p:nvPr/>
          </p:nvSpPr>
          <p:spPr>
            <a:xfrm>
              <a:off x="24860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0" y="1235"/>
                    <a:pt x="0" y="2758"/>
                  </a:cubicBezTo>
                  <a:cubicBezTo>
                    <a:pt x="0" y="4283"/>
                    <a:pt x="1236" y="5516"/>
                    <a:pt x="2759" y="5516"/>
                  </a:cubicBezTo>
                  <a:cubicBezTo>
                    <a:pt x="4281" y="5516"/>
                    <a:pt x="5516" y="4283"/>
                    <a:pt x="5516" y="2758"/>
                  </a:cubicBezTo>
                  <a:cubicBezTo>
                    <a:pt x="5516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3"/>
            <p:cNvSpPr/>
            <p:nvPr/>
          </p:nvSpPr>
          <p:spPr>
            <a:xfrm>
              <a:off x="2528900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5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5" y="2087"/>
                  </a:cubicBezTo>
                  <a:cubicBezTo>
                    <a:pt x="1621" y="2087"/>
                    <a:pt x="2088" y="1620"/>
                    <a:pt x="2088" y="1043"/>
                  </a:cubicBezTo>
                  <a:cubicBezTo>
                    <a:pt x="2088" y="467"/>
                    <a:pt x="1621" y="1"/>
                    <a:pt x="104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3"/>
            <p:cNvSpPr/>
            <p:nvPr/>
          </p:nvSpPr>
          <p:spPr>
            <a:xfrm>
              <a:off x="1743375" y="4113925"/>
              <a:ext cx="975750" cy="736075"/>
            </a:xfrm>
            <a:custGeom>
              <a:avLst/>
              <a:gdLst/>
              <a:ahLst/>
              <a:cxnLst/>
              <a:rect l="l" t="t" r="r" b="b"/>
              <a:pathLst>
                <a:path w="39030" h="29443" extrusionOk="0">
                  <a:moveTo>
                    <a:pt x="19515" y="0"/>
                  </a:moveTo>
                  <a:cubicBezTo>
                    <a:pt x="8739" y="0"/>
                    <a:pt x="0" y="8736"/>
                    <a:pt x="0" y="19515"/>
                  </a:cubicBezTo>
                  <a:lnTo>
                    <a:pt x="0" y="29442"/>
                  </a:lnTo>
                  <a:lnTo>
                    <a:pt x="39030" y="29442"/>
                  </a:lnTo>
                  <a:lnTo>
                    <a:pt x="39030" y="19515"/>
                  </a:lnTo>
                  <a:cubicBezTo>
                    <a:pt x="39030" y="8737"/>
                    <a:pt x="30292" y="0"/>
                    <a:pt x="1951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3"/>
            <p:cNvSpPr/>
            <p:nvPr/>
          </p:nvSpPr>
          <p:spPr>
            <a:xfrm>
              <a:off x="1854025" y="4113975"/>
              <a:ext cx="754475" cy="647825"/>
            </a:xfrm>
            <a:custGeom>
              <a:avLst/>
              <a:gdLst/>
              <a:ahLst/>
              <a:cxnLst/>
              <a:rect l="l" t="t" r="r" b="b"/>
              <a:pathLst>
                <a:path w="30179" h="25913" extrusionOk="0">
                  <a:moveTo>
                    <a:pt x="0" y="0"/>
                  </a:moveTo>
                  <a:lnTo>
                    <a:pt x="0" y="8735"/>
                  </a:lnTo>
                  <a:cubicBezTo>
                    <a:pt x="0" y="18223"/>
                    <a:pt x="6756" y="25913"/>
                    <a:pt x="15089" y="25913"/>
                  </a:cubicBezTo>
                  <a:cubicBezTo>
                    <a:pt x="23422" y="25913"/>
                    <a:pt x="30179" y="18223"/>
                    <a:pt x="30179" y="8735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3"/>
            <p:cNvSpPr/>
            <p:nvPr/>
          </p:nvSpPr>
          <p:spPr>
            <a:xfrm>
              <a:off x="1854025" y="4113975"/>
              <a:ext cx="754475" cy="622775"/>
            </a:xfrm>
            <a:custGeom>
              <a:avLst/>
              <a:gdLst/>
              <a:ahLst/>
              <a:cxnLst/>
              <a:rect l="l" t="t" r="r" b="b"/>
              <a:pathLst>
                <a:path w="30179" h="24911" extrusionOk="0">
                  <a:moveTo>
                    <a:pt x="0" y="0"/>
                  </a:moveTo>
                  <a:lnTo>
                    <a:pt x="0" y="8398"/>
                  </a:lnTo>
                  <a:cubicBezTo>
                    <a:pt x="0" y="17518"/>
                    <a:pt x="6756" y="24910"/>
                    <a:pt x="15089" y="24910"/>
                  </a:cubicBezTo>
                  <a:cubicBezTo>
                    <a:pt x="23422" y="24910"/>
                    <a:pt x="30179" y="17518"/>
                    <a:pt x="30179" y="8398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3"/>
            <p:cNvSpPr/>
            <p:nvPr/>
          </p:nvSpPr>
          <p:spPr>
            <a:xfrm>
              <a:off x="1854025" y="4113975"/>
              <a:ext cx="754475" cy="569075"/>
            </a:xfrm>
            <a:custGeom>
              <a:avLst/>
              <a:gdLst/>
              <a:ahLst/>
              <a:cxnLst/>
              <a:rect l="l" t="t" r="r" b="b"/>
              <a:pathLst>
                <a:path w="30179" h="22763" extrusionOk="0">
                  <a:moveTo>
                    <a:pt x="0" y="0"/>
                  </a:moveTo>
                  <a:lnTo>
                    <a:pt x="0" y="7674"/>
                  </a:lnTo>
                  <a:cubicBezTo>
                    <a:pt x="0" y="16007"/>
                    <a:pt x="6756" y="22763"/>
                    <a:pt x="15089" y="22763"/>
                  </a:cubicBezTo>
                  <a:cubicBezTo>
                    <a:pt x="23422" y="22763"/>
                    <a:pt x="30179" y="16007"/>
                    <a:pt x="30179" y="7674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3"/>
            <p:cNvSpPr/>
            <p:nvPr/>
          </p:nvSpPr>
          <p:spPr>
            <a:xfrm>
              <a:off x="1692000" y="4819925"/>
              <a:ext cx="1097400" cy="103525"/>
            </a:xfrm>
            <a:custGeom>
              <a:avLst/>
              <a:gdLst/>
              <a:ahLst/>
              <a:cxnLst/>
              <a:rect l="l" t="t" r="r" b="b"/>
              <a:pathLst>
                <a:path w="43896" h="4141" extrusionOk="0">
                  <a:moveTo>
                    <a:pt x="2071" y="0"/>
                  </a:moveTo>
                  <a:cubicBezTo>
                    <a:pt x="928" y="0"/>
                    <a:pt x="1" y="928"/>
                    <a:pt x="1" y="2071"/>
                  </a:cubicBezTo>
                  <a:cubicBezTo>
                    <a:pt x="1" y="3214"/>
                    <a:pt x="928" y="4141"/>
                    <a:pt x="2071" y="4141"/>
                  </a:cubicBezTo>
                  <a:lnTo>
                    <a:pt x="41824" y="4141"/>
                  </a:lnTo>
                  <a:cubicBezTo>
                    <a:pt x="42968" y="4141"/>
                    <a:pt x="43895" y="3214"/>
                    <a:pt x="43895" y="2071"/>
                  </a:cubicBezTo>
                  <a:cubicBezTo>
                    <a:pt x="43895" y="928"/>
                    <a:pt x="42969" y="2"/>
                    <a:pt x="4182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3"/>
            <p:cNvSpPr/>
            <p:nvPr/>
          </p:nvSpPr>
          <p:spPr>
            <a:xfrm>
              <a:off x="2994650" y="3411175"/>
              <a:ext cx="235125" cy="235075"/>
            </a:xfrm>
            <a:custGeom>
              <a:avLst/>
              <a:gdLst/>
              <a:ahLst/>
              <a:cxnLst/>
              <a:rect l="l" t="t" r="r" b="b"/>
              <a:pathLst>
                <a:path w="9405" h="9403" extrusionOk="0">
                  <a:moveTo>
                    <a:pt x="4703" y="0"/>
                  </a:moveTo>
                  <a:cubicBezTo>
                    <a:pt x="2106" y="0"/>
                    <a:pt x="0" y="2104"/>
                    <a:pt x="0" y="4702"/>
                  </a:cubicBezTo>
                  <a:cubicBezTo>
                    <a:pt x="0" y="7299"/>
                    <a:pt x="2106" y="9403"/>
                    <a:pt x="4703" y="9403"/>
                  </a:cubicBezTo>
                  <a:cubicBezTo>
                    <a:pt x="7299" y="9403"/>
                    <a:pt x="9405" y="7299"/>
                    <a:pt x="9405" y="4702"/>
                  </a:cubicBezTo>
                  <a:cubicBezTo>
                    <a:pt x="9405" y="2105"/>
                    <a:pt x="7299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3"/>
            <p:cNvSpPr/>
            <p:nvPr/>
          </p:nvSpPr>
          <p:spPr>
            <a:xfrm>
              <a:off x="2819950" y="3494725"/>
              <a:ext cx="226375" cy="67950"/>
            </a:xfrm>
            <a:custGeom>
              <a:avLst/>
              <a:gdLst/>
              <a:ahLst/>
              <a:cxnLst/>
              <a:rect l="l" t="t" r="r" b="b"/>
              <a:pathLst>
                <a:path w="9055" h="2718" extrusionOk="0">
                  <a:moveTo>
                    <a:pt x="1358" y="1"/>
                  </a:moveTo>
                  <a:cubicBezTo>
                    <a:pt x="607" y="1"/>
                    <a:pt x="0" y="610"/>
                    <a:pt x="0" y="1360"/>
                  </a:cubicBezTo>
                  <a:cubicBezTo>
                    <a:pt x="0" y="2111"/>
                    <a:pt x="608" y="2718"/>
                    <a:pt x="1358" y="2718"/>
                  </a:cubicBezTo>
                  <a:lnTo>
                    <a:pt x="7697" y="2718"/>
                  </a:lnTo>
                  <a:cubicBezTo>
                    <a:pt x="8448" y="2718"/>
                    <a:pt x="9055" y="2109"/>
                    <a:pt x="9055" y="1360"/>
                  </a:cubicBezTo>
                  <a:cubicBezTo>
                    <a:pt x="9055" y="610"/>
                    <a:pt x="8447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3"/>
            <p:cNvSpPr/>
            <p:nvPr/>
          </p:nvSpPr>
          <p:spPr>
            <a:xfrm>
              <a:off x="1242650" y="3411175"/>
              <a:ext cx="235150" cy="235075"/>
            </a:xfrm>
            <a:custGeom>
              <a:avLst/>
              <a:gdLst/>
              <a:ahLst/>
              <a:cxnLst/>
              <a:rect l="l" t="t" r="r" b="b"/>
              <a:pathLst>
                <a:path w="9406" h="9403" extrusionOk="0">
                  <a:moveTo>
                    <a:pt x="4703" y="0"/>
                  </a:moveTo>
                  <a:cubicBezTo>
                    <a:pt x="2107" y="0"/>
                    <a:pt x="1" y="2105"/>
                    <a:pt x="1" y="4702"/>
                  </a:cubicBezTo>
                  <a:cubicBezTo>
                    <a:pt x="1" y="7299"/>
                    <a:pt x="2107" y="9403"/>
                    <a:pt x="4703" y="9403"/>
                  </a:cubicBezTo>
                  <a:cubicBezTo>
                    <a:pt x="7300" y="9403"/>
                    <a:pt x="9405" y="7299"/>
                    <a:pt x="9405" y="4702"/>
                  </a:cubicBezTo>
                  <a:cubicBezTo>
                    <a:pt x="9405" y="2104"/>
                    <a:pt x="7300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3"/>
            <p:cNvSpPr/>
            <p:nvPr/>
          </p:nvSpPr>
          <p:spPr>
            <a:xfrm>
              <a:off x="1426125" y="3494725"/>
              <a:ext cx="226425" cy="67950"/>
            </a:xfrm>
            <a:custGeom>
              <a:avLst/>
              <a:gdLst/>
              <a:ahLst/>
              <a:cxnLst/>
              <a:rect l="l" t="t" r="r" b="b"/>
              <a:pathLst>
                <a:path w="9057" h="2718" extrusionOk="0">
                  <a:moveTo>
                    <a:pt x="1360" y="1"/>
                  </a:moveTo>
                  <a:cubicBezTo>
                    <a:pt x="610" y="1"/>
                    <a:pt x="1" y="610"/>
                    <a:pt x="1" y="1360"/>
                  </a:cubicBezTo>
                  <a:cubicBezTo>
                    <a:pt x="1" y="2109"/>
                    <a:pt x="609" y="2718"/>
                    <a:pt x="1360" y="2718"/>
                  </a:cubicBezTo>
                  <a:lnTo>
                    <a:pt x="7697" y="2718"/>
                  </a:lnTo>
                  <a:cubicBezTo>
                    <a:pt x="8447" y="2718"/>
                    <a:pt x="9056" y="2111"/>
                    <a:pt x="9056" y="1360"/>
                  </a:cubicBezTo>
                  <a:cubicBezTo>
                    <a:pt x="9056" y="610"/>
                    <a:pt x="8448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3"/>
            <p:cNvSpPr/>
            <p:nvPr/>
          </p:nvSpPr>
          <p:spPr>
            <a:xfrm>
              <a:off x="1534575" y="3178400"/>
              <a:ext cx="1406825" cy="1001000"/>
            </a:xfrm>
            <a:custGeom>
              <a:avLst/>
              <a:gdLst/>
              <a:ahLst/>
              <a:cxnLst/>
              <a:rect l="l" t="t" r="r" b="b"/>
              <a:pathLst>
                <a:path w="56273" h="40040" extrusionOk="0">
                  <a:moveTo>
                    <a:pt x="10897" y="1"/>
                  </a:moveTo>
                  <a:cubicBezTo>
                    <a:pt x="4880" y="1"/>
                    <a:pt x="1" y="4880"/>
                    <a:pt x="1" y="10897"/>
                  </a:cubicBezTo>
                  <a:lnTo>
                    <a:pt x="1" y="29144"/>
                  </a:lnTo>
                  <a:cubicBezTo>
                    <a:pt x="1" y="35161"/>
                    <a:pt x="4880" y="40040"/>
                    <a:pt x="10897" y="40040"/>
                  </a:cubicBezTo>
                  <a:lnTo>
                    <a:pt x="45375" y="40040"/>
                  </a:lnTo>
                  <a:cubicBezTo>
                    <a:pt x="51392" y="40040"/>
                    <a:pt x="56270" y="35161"/>
                    <a:pt x="56270" y="29144"/>
                  </a:cubicBezTo>
                  <a:lnTo>
                    <a:pt x="56273" y="29144"/>
                  </a:lnTo>
                  <a:lnTo>
                    <a:pt x="56273" y="10897"/>
                  </a:lnTo>
                  <a:cubicBezTo>
                    <a:pt x="56273" y="4880"/>
                    <a:pt x="51393" y="1"/>
                    <a:pt x="4537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3"/>
            <p:cNvSpPr/>
            <p:nvPr/>
          </p:nvSpPr>
          <p:spPr>
            <a:xfrm>
              <a:off x="2066475" y="3815975"/>
              <a:ext cx="343050" cy="363425"/>
            </a:xfrm>
            <a:custGeom>
              <a:avLst/>
              <a:gdLst/>
              <a:ahLst/>
              <a:cxnLst/>
              <a:rect l="l" t="t" r="r" b="b"/>
              <a:pathLst>
                <a:path w="13722" h="14537" extrusionOk="0">
                  <a:moveTo>
                    <a:pt x="6860" y="1"/>
                  </a:moveTo>
                  <a:cubicBezTo>
                    <a:pt x="3070" y="1"/>
                    <a:pt x="0" y="3071"/>
                    <a:pt x="0" y="6860"/>
                  </a:cubicBezTo>
                  <a:lnTo>
                    <a:pt x="0" y="14537"/>
                  </a:lnTo>
                  <a:lnTo>
                    <a:pt x="13720" y="14537"/>
                  </a:lnTo>
                  <a:lnTo>
                    <a:pt x="13720" y="6860"/>
                  </a:lnTo>
                  <a:cubicBezTo>
                    <a:pt x="13721" y="3071"/>
                    <a:pt x="10650" y="1"/>
                    <a:pt x="686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3"/>
            <p:cNvSpPr/>
            <p:nvPr/>
          </p:nvSpPr>
          <p:spPr>
            <a:xfrm>
              <a:off x="1697325" y="3178400"/>
              <a:ext cx="1081350" cy="564000"/>
            </a:xfrm>
            <a:custGeom>
              <a:avLst/>
              <a:gdLst/>
              <a:ahLst/>
              <a:cxnLst/>
              <a:rect l="l" t="t" r="r" b="b"/>
              <a:pathLst>
                <a:path w="43254" h="22560" extrusionOk="0">
                  <a:moveTo>
                    <a:pt x="4387" y="1"/>
                  </a:moveTo>
                  <a:cubicBezTo>
                    <a:pt x="2825" y="1"/>
                    <a:pt x="1343" y="335"/>
                    <a:pt x="0" y="928"/>
                  </a:cubicBezTo>
                  <a:lnTo>
                    <a:pt x="0" y="14185"/>
                  </a:lnTo>
                  <a:cubicBezTo>
                    <a:pt x="0" y="18810"/>
                    <a:pt x="3750" y="22560"/>
                    <a:pt x="8375" y="22560"/>
                  </a:cubicBezTo>
                  <a:lnTo>
                    <a:pt x="34878" y="22560"/>
                  </a:lnTo>
                  <a:cubicBezTo>
                    <a:pt x="39503" y="22560"/>
                    <a:pt x="43253" y="18810"/>
                    <a:pt x="43253" y="14185"/>
                  </a:cubicBezTo>
                  <a:lnTo>
                    <a:pt x="43253" y="927"/>
                  </a:lnTo>
                  <a:cubicBezTo>
                    <a:pt x="41909" y="335"/>
                    <a:pt x="40427" y="1"/>
                    <a:pt x="3886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3"/>
            <p:cNvSpPr/>
            <p:nvPr/>
          </p:nvSpPr>
          <p:spPr>
            <a:xfrm>
              <a:off x="1534575" y="3815975"/>
              <a:ext cx="440725" cy="363425"/>
            </a:xfrm>
            <a:custGeom>
              <a:avLst/>
              <a:gdLst/>
              <a:ahLst/>
              <a:cxnLst/>
              <a:rect l="l" t="t" r="r" b="b"/>
              <a:pathLst>
                <a:path w="17629" h="14537" extrusionOk="0">
                  <a:moveTo>
                    <a:pt x="1" y="1"/>
                  </a:moveTo>
                  <a:lnTo>
                    <a:pt x="1" y="3641"/>
                  </a:lnTo>
                  <a:cubicBezTo>
                    <a:pt x="1" y="9658"/>
                    <a:pt x="4880" y="14537"/>
                    <a:pt x="10897" y="14537"/>
                  </a:cubicBezTo>
                  <a:lnTo>
                    <a:pt x="17628" y="14537"/>
                  </a:lnTo>
                  <a:cubicBezTo>
                    <a:pt x="14632" y="7122"/>
                    <a:pt x="8035" y="15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3"/>
            <p:cNvSpPr/>
            <p:nvPr/>
          </p:nvSpPr>
          <p:spPr>
            <a:xfrm>
              <a:off x="2500675" y="3815975"/>
              <a:ext cx="440675" cy="363425"/>
            </a:xfrm>
            <a:custGeom>
              <a:avLst/>
              <a:gdLst/>
              <a:ahLst/>
              <a:cxnLst/>
              <a:rect l="l" t="t" r="r" b="b"/>
              <a:pathLst>
                <a:path w="17627" h="14537" extrusionOk="0">
                  <a:moveTo>
                    <a:pt x="17626" y="1"/>
                  </a:moveTo>
                  <a:cubicBezTo>
                    <a:pt x="9592" y="1551"/>
                    <a:pt x="2995" y="7122"/>
                    <a:pt x="0" y="14537"/>
                  </a:cubicBezTo>
                  <a:lnTo>
                    <a:pt x="6731" y="14537"/>
                  </a:lnTo>
                  <a:cubicBezTo>
                    <a:pt x="12750" y="14537"/>
                    <a:pt x="17626" y="9658"/>
                    <a:pt x="17626" y="3641"/>
                  </a:cubicBezTo>
                  <a:lnTo>
                    <a:pt x="1762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3"/>
            <p:cNvSpPr/>
            <p:nvPr/>
          </p:nvSpPr>
          <p:spPr>
            <a:xfrm>
              <a:off x="1840050" y="3392100"/>
              <a:ext cx="270425" cy="136625"/>
            </a:xfrm>
            <a:custGeom>
              <a:avLst/>
              <a:gdLst/>
              <a:ahLst/>
              <a:cxnLst/>
              <a:rect l="l" t="t" r="r" b="b"/>
              <a:pathLst>
                <a:path w="10817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5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3"/>
            <p:cNvSpPr/>
            <p:nvPr/>
          </p:nvSpPr>
          <p:spPr>
            <a:xfrm>
              <a:off x="2375175" y="3392100"/>
              <a:ext cx="270400" cy="136625"/>
            </a:xfrm>
            <a:custGeom>
              <a:avLst/>
              <a:gdLst/>
              <a:ahLst/>
              <a:cxnLst/>
              <a:rect l="l" t="t" r="r" b="b"/>
              <a:pathLst>
                <a:path w="10816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4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3"/>
            <p:cNvSpPr/>
            <p:nvPr/>
          </p:nvSpPr>
          <p:spPr>
            <a:xfrm>
              <a:off x="2066475" y="4069375"/>
              <a:ext cx="343025" cy="61475"/>
            </a:xfrm>
            <a:custGeom>
              <a:avLst/>
              <a:gdLst/>
              <a:ahLst/>
              <a:cxnLst/>
              <a:rect l="l" t="t" r="r" b="b"/>
              <a:pathLst>
                <a:path w="13721" h="2459" extrusionOk="0">
                  <a:moveTo>
                    <a:pt x="0" y="0"/>
                  </a:moveTo>
                  <a:lnTo>
                    <a:pt x="0" y="2458"/>
                  </a:lnTo>
                  <a:lnTo>
                    <a:pt x="13720" y="2458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3"/>
            <p:cNvSpPr/>
            <p:nvPr/>
          </p:nvSpPr>
          <p:spPr>
            <a:xfrm>
              <a:off x="2066475" y="3997700"/>
              <a:ext cx="343025" cy="23275"/>
            </a:xfrm>
            <a:custGeom>
              <a:avLst/>
              <a:gdLst/>
              <a:ahLst/>
              <a:cxnLst/>
              <a:rect l="l" t="t" r="r" b="b"/>
              <a:pathLst>
                <a:path w="13721" h="931" extrusionOk="0">
                  <a:moveTo>
                    <a:pt x="0" y="0"/>
                  </a:moveTo>
                  <a:lnTo>
                    <a:pt x="0" y="930"/>
                  </a:lnTo>
                  <a:lnTo>
                    <a:pt x="13720" y="930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9" name="Google Shape;7669;p33"/>
            <p:cNvGrpSpPr/>
            <p:nvPr/>
          </p:nvGrpSpPr>
          <p:grpSpPr>
            <a:xfrm>
              <a:off x="1697300" y="3178400"/>
              <a:ext cx="1081375" cy="564000"/>
              <a:chOff x="1697300" y="3178400"/>
              <a:chExt cx="1081375" cy="564000"/>
            </a:xfrm>
          </p:grpSpPr>
          <p:sp>
            <p:nvSpPr>
              <p:cNvPr id="7670" name="Google Shape;7670;p33"/>
              <p:cNvSpPr/>
              <p:nvPr/>
            </p:nvSpPr>
            <p:spPr>
              <a:xfrm>
                <a:off x="1697300" y="3178400"/>
                <a:ext cx="8951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35805" h="22560" extrusionOk="0">
                    <a:moveTo>
                      <a:pt x="12619" y="1"/>
                    </a:moveTo>
                    <a:lnTo>
                      <a:pt x="0" y="12619"/>
                    </a:lnTo>
                    <a:lnTo>
                      <a:pt x="0" y="14185"/>
                    </a:lnTo>
                    <a:cubicBezTo>
                      <a:pt x="0" y="18810"/>
                      <a:pt x="3750" y="22560"/>
                      <a:pt x="8376" y="22560"/>
                    </a:cubicBezTo>
                    <a:lnTo>
                      <a:pt x="13247" y="22560"/>
                    </a:lnTo>
                    <a:lnTo>
                      <a:pt x="3580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33"/>
              <p:cNvSpPr/>
              <p:nvPr/>
            </p:nvSpPr>
            <p:spPr>
              <a:xfrm>
                <a:off x="2151275" y="3181825"/>
                <a:ext cx="627400" cy="560575"/>
              </a:xfrm>
              <a:custGeom>
                <a:avLst/>
                <a:gdLst/>
                <a:ahLst/>
                <a:cxnLst/>
                <a:rect l="l" t="t" r="r" b="b"/>
                <a:pathLst>
                  <a:path w="25096" h="22423" extrusionOk="0">
                    <a:moveTo>
                      <a:pt x="22423" y="1"/>
                    </a:moveTo>
                    <a:lnTo>
                      <a:pt x="1" y="22423"/>
                    </a:lnTo>
                    <a:lnTo>
                      <a:pt x="6879" y="22423"/>
                    </a:lnTo>
                    <a:lnTo>
                      <a:pt x="25095" y="4206"/>
                    </a:lnTo>
                    <a:lnTo>
                      <a:pt x="25095" y="790"/>
                    </a:lnTo>
                    <a:cubicBezTo>
                      <a:pt x="24253" y="418"/>
                      <a:pt x="23358" y="151"/>
                      <a:pt x="2242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72" name="Google Shape;7672;p33"/>
          <p:cNvGrpSpPr/>
          <p:nvPr/>
        </p:nvGrpSpPr>
        <p:grpSpPr>
          <a:xfrm>
            <a:off x="0" y="2052448"/>
            <a:ext cx="353640" cy="471526"/>
            <a:chOff x="1488916" y="3520605"/>
            <a:chExt cx="443158" cy="590885"/>
          </a:xfrm>
        </p:grpSpPr>
        <p:sp>
          <p:nvSpPr>
            <p:cNvPr id="7673" name="Google Shape;7673;p33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3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3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3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3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3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3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0" name="Google Shape;7680;p33"/>
          <p:cNvGrpSpPr/>
          <p:nvPr/>
        </p:nvGrpSpPr>
        <p:grpSpPr>
          <a:xfrm>
            <a:off x="5256583" y="4617792"/>
            <a:ext cx="658091" cy="373302"/>
            <a:chOff x="4797444" y="3526668"/>
            <a:chExt cx="824676" cy="467797"/>
          </a:xfrm>
        </p:grpSpPr>
        <p:sp>
          <p:nvSpPr>
            <p:cNvPr id="7681" name="Google Shape;7681;p33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3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3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4" name="Google Shape;7684;p33"/>
          <p:cNvGrpSpPr/>
          <p:nvPr/>
        </p:nvGrpSpPr>
        <p:grpSpPr>
          <a:xfrm>
            <a:off x="2988075" y="4332650"/>
            <a:ext cx="471543" cy="353657"/>
            <a:chOff x="3865698" y="1114475"/>
            <a:chExt cx="590906" cy="443180"/>
          </a:xfrm>
        </p:grpSpPr>
        <p:sp>
          <p:nvSpPr>
            <p:cNvPr id="7685" name="Google Shape;7685;p33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3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3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3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3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3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3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3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33"/>
          <p:cNvGrpSpPr/>
          <p:nvPr/>
        </p:nvGrpSpPr>
        <p:grpSpPr>
          <a:xfrm>
            <a:off x="8080108" y="4177493"/>
            <a:ext cx="724903" cy="411176"/>
            <a:chOff x="3895173" y="4386297"/>
            <a:chExt cx="840467" cy="476725"/>
          </a:xfrm>
        </p:grpSpPr>
        <p:sp>
          <p:nvSpPr>
            <p:cNvPr id="7694" name="Google Shape;7694;p33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3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3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7" name="Google Shape;7697;p33"/>
          <p:cNvGrpSpPr/>
          <p:nvPr/>
        </p:nvGrpSpPr>
        <p:grpSpPr>
          <a:xfrm>
            <a:off x="491395" y="539995"/>
            <a:ext cx="447057" cy="429602"/>
            <a:chOff x="6217396" y="4482010"/>
            <a:chExt cx="518327" cy="498089"/>
          </a:xfrm>
        </p:grpSpPr>
        <p:sp>
          <p:nvSpPr>
            <p:cNvPr id="7698" name="Google Shape;7698;p33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3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0" name="Google Shape;7700;p33"/>
          <p:cNvGrpSpPr/>
          <p:nvPr/>
        </p:nvGrpSpPr>
        <p:grpSpPr>
          <a:xfrm>
            <a:off x="8197029" y="237383"/>
            <a:ext cx="453942" cy="605233"/>
            <a:chOff x="8551925" y="1946972"/>
            <a:chExt cx="526309" cy="701720"/>
          </a:xfrm>
        </p:grpSpPr>
        <p:sp>
          <p:nvSpPr>
            <p:cNvPr id="7701" name="Google Shape;7701;p33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3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3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3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5" name="Google Shape;7705;p33"/>
          <p:cNvGrpSpPr/>
          <p:nvPr/>
        </p:nvGrpSpPr>
        <p:grpSpPr>
          <a:xfrm>
            <a:off x="1253401" y="1987235"/>
            <a:ext cx="197993" cy="393348"/>
            <a:chOff x="6837909" y="2010525"/>
            <a:chExt cx="187743" cy="375511"/>
          </a:xfrm>
        </p:grpSpPr>
        <p:sp>
          <p:nvSpPr>
            <p:cNvPr id="7706" name="Google Shape;7706;p33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3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692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3" name="Google Shape;7633;p33"/>
          <p:cNvSpPr txBox="1">
            <a:spLocks noGrp="1"/>
          </p:cNvSpPr>
          <p:nvPr>
            <p:ph type="title"/>
          </p:nvPr>
        </p:nvSpPr>
        <p:spPr>
          <a:xfrm>
            <a:off x="1275427" y="-94092"/>
            <a:ext cx="6178766" cy="1612529"/>
          </a:xfrm>
          <a:prstGeom prst="rect">
            <a:avLst/>
          </a:prstGeom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4400" dirty="0"/>
            </a:br>
            <a:br>
              <a:rPr lang="en" sz="4400" dirty="0"/>
            </a:br>
            <a:r>
              <a:rPr lang="en" sz="4400" dirty="0"/>
              <a:t>Keterampialan menurut Robbins (2000)</a:t>
            </a:r>
            <a:endParaRPr sz="4400" dirty="0"/>
          </a:p>
        </p:txBody>
      </p:sp>
      <p:grpSp>
        <p:nvGrpSpPr>
          <p:cNvPr id="7635" name="Google Shape;7635;p33"/>
          <p:cNvGrpSpPr/>
          <p:nvPr/>
        </p:nvGrpSpPr>
        <p:grpSpPr>
          <a:xfrm>
            <a:off x="-340039" y="3814151"/>
            <a:ext cx="1589700" cy="1508540"/>
            <a:chOff x="1242650" y="3178400"/>
            <a:chExt cx="1987125" cy="1885675"/>
          </a:xfrm>
        </p:grpSpPr>
        <p:sp>
          <p:nvSpPr>
            <p:cNvPr id="7636" name="Google Shape;7636;p33"/>
            <p:cNvSpPr/>
            <p:nvPr/>
          </p:nvSpPr>
          <p:spPr>
            <a:xfrm>
              <a:off x="2527850" y="4318200"/>
              <a:ext cx="335650" cy="335625"/>
            </a:xfrm>
            <a:custGeom>
              <a:avLst/>
              <a:gdLst/>
              <a:ahLst/>
              <a:cxnLst/>
              <a:rect l="l" t="t" r="r" b="b"/>
              <a:pathLst>
                <a:path w="13426" h="13425" extrusionOk="0">
                  <a:moveTo>
                    <a:pt x="6713" y="1"/>
                  </a:moveTo>
                  <a:cubicBezTo>
                    <a:pt x="3005" y="1"/>
                    <a:pt x="0" y="3005"/>
                    <a:pt x="0" y="6712"/>
                  </a:cubicBezTo>
                  <a:cubicBezTo>
                    <a:pt x="0" y="10419"/>
                    <a:pt x="3005" y="13424"/>
                    <a:pt x="6713" y="13424"/>
                  </a:cubicBezTo>
                  <a:cubicBezTo>
                    <a:pt x="10421" y="13424"/>
                    <a:pt x="13426" y="10421"/>
                    <a:pt x="13426" y="6712"/>
                  </a:cubicBezTo>
                  <a:cubicBezTo>
                    <a:pt x="13426" y="3006"/>
                    <a:pt x="10421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3"/>
            <p:cNvSpPr/>
            <p:nvPr/>
          </p:nvSpPr>
          <p:spPr>
            <a:xfrm>
              <a:off x="2771825" y="4485975"/>
              <a:ext cx="180600" cy="501525"/>
            </a:xfrm>
            <a:custGeom>
              <a:avLst/>
              <a:gdLst/>
              <a:ahLst/>
              <a:cxnLst/>
              <a:rect l="l" t="t" r="r" b="b"/>
              <a:pathLst>
                <a:path w="7224" h="20061" extrusionOk="0">
                  <a:moveTo>
                    <a:pt x="1723" y="0"/>
                  </a:moveTo>
                  <a:cubicBezTo>
                    <a:pt x="1482" y="0"/>
                    <a:pt x="1238" y="58"/>
                    <a:pt x="1011" y="180"/>
                  </a:cubicBezTo>
                  <a:cubicBezTo>
                    <a:pt x="277" y="575"/>
                    <a:pt x="1" y="1489"/>
                    <a:pt x="394" y="2223"/>
                  </a:cubicBezTo>
                  <a:cubicBezTo>
                    <a:pt x="3064" y="7194"/>
                    <a:pt x="4162" y="12785"/>
                    <a:pt x="3573" y="18394"/>
                  </a:cubicBezTo>
                  <a:cubicBezTo>
                    <a:pt x="3557" y="18548"/>
                    <a:pt x="3564" y="18698"/>
                    <a:pt x="3593" y="18843"/>
                  </a:cubicBezTo>
                  <a:cubicBezTo>
                    <a:pt x="3717" y="19476"/>
                    <a:pt x="4242" y="19982"/>
                    <a:pt x="4916" y="20052"/>
                  </a:cubicBezTo>
                  <a:cubicBezTo>
                    <a:pt x="4969" y="20058"/>
                    <a:pt x="5022" y="20060"/>
                    <a:pt x="5074" y="20060"/>
                  </a:cubicBezTo>
                  <a:cubicBezTo>
                    <a:pt x="5837" y="20060"/>
                    <a:pt x="6493" y="19484"/>
                    <a:pt x="6573" y="18709"/>
                  </a:cubicBezTo>
                  <a:cubicBezTo>
                    <a:pt x="7224" y="12496"/>
                    <a:pt x="6007" y="6301"/>
                    <a:pt x="3053" y="798"/>
                  </a:cubicBezTo>
                  <a:cubicBezTo>
                    <a:pt x="2782" y="289"/>
                    <a:pt x="2261" y="0"/>
                    <a:pt x="172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3"/>
            <p:cNvSpPr/>
            <p:nvPr/>
          </p:nvSpPr>
          <p:spPr>
            <a:xfrm>
              <a:off x="2750650" y="4923425"/>
              <a:ext cx="281275" cy="140650"/>
            </a:xfrm>
            <a:custGeom>
              <a:avLst/>
              <a:gdLst/>
              <a:ahLst/>
              <a:cxnLst/>
              <a:rect l="l" t="t" r="r" b="b"/>
              <a:pathLst>
                <a:path w="11251" h="5626" extrusionOk="0">
                  <a:moveTo>
                    <a:pt x="5626" y="1"/>
                  </a:moveTo>
                  <a:cubicBezTo>
                    <a:pt x="2520" y="1"/>
                    <a:pt x="0" y="2518"/>
                    <a:pt x="0" y="5625"/>
                  </a:cubicBezTo>
                  <a:lnTo>
                    <a:pt x="11251" y="5625"/>
                  </a:lnTo>
                  <a:cubicBezTo>
                    <a:pt x="11251" y="2518"/>
                    <a:pt x="8733" y="1"/>
                    <a:pt x="562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3"/>
            <p:cNvSpPr/>
            <p:nvPr/>
          </p:nvSpPr>
          <p:spPr>
            <a:xfrm>
              <a:off x="1603175" y="4318200"/>
              <a:ext cx="335675" cy="335625"/>
            </a:xfrm>
            <a:custGeom>
              <a:avLst/>
              <a:gdLst/>
              <a:ahLst/>
              <a:cxnLst/>
              <a:rect l="l" t="t" r="r" b="b"/>
              <a:pathLst>
                <a:path w="13427" h="13425" extrusionOk="0">
                  <a:moveTo>
                    <a:pt x="6713" y="1"/>
                  </a:moveTo>
                  <a:cubicBezTo>
                    <a:pt x="3006" y="1"/>
                    <a:pt x="1" y="3006"/>
                    <a:pt x="1" y="6712"/>
                  </a:cubicBezTo>
                  <a:cubicBezTo>
                    <a:pt x="1" y="10421"/>
                    <a:pt x="3006" y="13424"/>
                    <a:pt x="6713" y="13424"/>
                  </a:cubicBezTo>
                  <a:cubicBezTo>
                    <a:pt x="10422" y="13424"/>
                    <a:pt x="13427" y="10419"/>
                    <a:pt x="13427" y="6712"/>
                  </a:cubicBezTo>
                  <a:cubicBezTo>
                    <a:pt x="13427" y="3005"/>
                    <a:pt x="10422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3"/>
            <p:cNvSpPr/>
            <p:nvPr/>
          </p:nvSpPr>
          <p:spPr>
            <a:xfrm>
              <a:off x="1514225" y="4485975"/>
              <a:ext cx="180575" cy="501525"/>
            </a:xfrm>
            <a:custGeom>
              <a:avLst/>
              <a:gdLst/>
              <a:ahLst/>
              <a:cxnLst/>
              <a:rect l="l" t="t" r="r" b="b"/>
              <a:pathLst>
                <a:path w="7223" h="20061" extrusionOk="0">
                  <a:moveTo>
                    <a:pt x="5500" y="0"/>
                  </a:moveTo>
                  <a:cubicBezTo>
                    <a:pt x="4963" y="0"/>
                    <a:pt x="4443" y="289"/>
                    <a:pt x="4171" y="798"/>
                  </a:cubicBezTo>
                  <a:cubicBezTo>
                    <a:pt x="1218" y="6301"/>
                    <a:pt x="1" y="12496"/>
                    <a:pt x="650" y="18709"/>
                  </a:cubicBezTo>
                  <a:cubicBezTo>
                    <a:pt x="732" y="19484"/>
                    <a:pt x="1387" y="20060"/>
                    <a:pt x="2150" y="20060"/>
                  </a:cubicBezTo>
                  <a:cubicBezTo>
                    <a:pt x="2202" y="20060"/>
                    <a:pt x="2255" y="20058"/>
                    <a:pt x="2308" y="20052"/>
                  </a:cubicBezTo>
                  <a:cubicBezTo>
                    <a:pt x="2984" y="19982"/>
                    <a:pt x="3507" y="19476"/>
                    <a:pt x="3631" y="18843"/>
                  </a:cubicBezTo>
                  <a:cubicBezTo>
                    <a:pt x="3659" y="18698"/>
                    <a:pt x="3668" y="18548"/>
                    <a:pt x="3650" y="18394"/>
                  </a:cubicBezTo>
                  <a:cubicBezTo>
                    <a:pt x="3063" y="12785"/>
                    <a:pt x="4161" y="7194"/>
                    <a:pt x="6829" y="2223"/>
                  </a:cubicBezTo>
                  <a:cubicBezTo>
                    <a:pt x="7223" y="1489"/>
                    <a:pt x="6947" y="575"/>
                    <a:pt x="6213" y="180"/>
                  </a:cubicBezTo>
                  <a:cubicBezTo>
                    <a:pt x="5986" y="58"/>
                    <a:pt x="5741" y="0"/>
                    <a:pt x="550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3"/>
            <p:cNvSpPr/>
            <p:nvPr/>
          </p:nvSpPr>
          <p:spPr>
            <a:xfrm>
              <a:off x="1434750" y="4923425"/>
              <a:ext cx="281300" cy="140650"/>
            </a:xfrm>
            <a:custGeom>
              <a:avLst/>
              <a:gdLst/>
              <a:ahLst/>
              <a:cxnLst/>
              <a:rect l="l" t="t" r="r" b="b"/>
              <a:pathLst>
                <a:path w="11252" h="5626" extrusionOk="0">
                  <a:moveTo>
                    <a:pt x="5625" y="1"/>
                  </a:moveTo>
                  <a:cubicBezTo>
                    <a:pt x="2519" y="1"/>
                    <a:pt x="1" y="2518"/>
                    <a:pt x="1" y="5625"/>
                  </a:cubicBezTo>
                  <a:lnTo>
                    <a:pt x="11251" y="5625"/>
                  </a:lnTo>
                  <a:cubicBezTo>
                    <a:pt x="11250" y="2518"/>
                    <a:pt x="8732" y="1"/>
                    <a:pt x="562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3"/>
            <p:cNvSpPr/>
            <p:nvPr/>
          </p:nvSpPr>
          <p:spPr>
            <a:xfrm>
              <a:off x="1785700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7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7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3"/>
            <p:cNvSpPr/>
            <p:nvPr/>
          </p:nvSpPr>
          <p:spPr>
            <a:xfrm>
              <a:off x="185740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1" y="1235"/>
                    <a:pt x="1" y="2758"/>
                  </a:cubicBezTo>
                  <a:cubicBezTo>
                    <a:pt x="1" y="4283"/>
                    <a:pt x="1236" y="5516"/>
                    <a:pt x="2759" y="5516"/>
                  </a:cubicBezTo>
                  <a:cubicBezTo>
                    <a:pt x="4282" y="5516"/>
                    <a:pt x="5517" y="4283"/>
                    <a:pt x="5517" y="2758"/>
                  </a:cubicBezTo>
                  <a:cubicBezTo>
                    <a:pt x="5517" y="1235"/>
                    <a:pt x="4282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3"/>
            <p:cNvSpPr/>
            <p:nvPr/>
          </p:nvSpPr>
          <p:spPr>
            <a:xfrm>
              <a:off x="1900275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3" y="1"/>
                  </a:moveTo>
                  <a:cubicBezTo>
                    <a:pt x="467" y="1"/>
                    <a:pt x="0" y="467"/>
                    <a:pt x="0" y="1043"/>
                  </a:cubicBezTo>
                  <a:cubicBezTo>
                    <a:pt x="0" y="1620"/>
                    <a:pt x="467" y="2087"/>
                    <a:pt x="1043" y="2087"/>
                  </a:cubicBezTo>
                  <a:cubicBezTo>
                    <a:pt x="1620" y="2087"/>
                    <a:pt x="2087" y="1620"/>
                    <a:pt x="2087" y="1043"/>
                  </a:cubicBezTo>
                  <a:cubicBezTo>
                    <a:pt x="2087" y="467"/>
                    <a:pt x="1620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3"/>
            <p:cNvSpPr/>
            <p:nvPr/>
          </p:nvSpPr>
          <p:spPr>
            <a:xfrm>
              <a:off x="2100050" y="4782825"/>
              <a:ext cx="281300" cy="281250"/>
            </a:xfrm>
            <a:custGeom>
              <a:avLst/>
              <a:gdLst/>
              <a:ahLst/>
              <a:cxnLst/>
              <a:rect l="l" t="t" r="r" b="b"/>
              <a:pathLst>
                <a:path w="11252" h="11250" extrusionOk="0">
                  <a:moveTo>
                    <a:pt x="5627" y="0"/>
                  </a:moveTo>
                  <a:cubicBezTo>
                    <a:pt x="2519" y="0"/>
                    <a:pt x="1" y="2519"/>
                    <a:pt x="1" y="5625"/>
                  </a:cubicBezTo>
                  <a:cubicBezTo>
                    <a:pt x="1" y="8732"/>
                    <a:pt x="2519" y="11249"/>
                    <a:pt x="5627" y="11249"/>
                  </a:cubicBezTo>
                  <a:cubicBezTo>
                    <a:pt x="8733" y="11249"/>
                    <a:pt x="11251" y="8732"/>
                    <a:pt x="11251" y="5625"/>
                  </a:cubicBezTo>
                  <a:cubicBezTo>
                    <a:pt x="11251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3"/>
            <p:cNvSpPr/>
            <p:nvPr/>
          </p:nvSpPr>
          <p:spPr>
            <a:xfrm>
              <a:off x="21717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5" y="0"/>
                    <a:pt x="0" y="1235"/>
                    <a:pt x="0" y="2758"/>
                  </a:cubicBezTo>
                  <a:cubicBezTo>
                    <a:pt x="0" y="4283"/>
                    <a:pt x="1235" y="5516"/>
                    <a:pt x="2759" y="5516"/>
                  </a:cubicBezTo>
                  <a:cubicBezTo>
                    <a:pt x="4281" y="5516"/>
                    <a:pt x="5517" y="4283"/>
                    <a:pt x="5517" y="2758"/>
                  </a:cubicBezTo>
                  <a:cubicBezTo>
                    <a:pt x="5517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3"/>
            <p:cNvSpPr/>
            <p:nvPr/>
          </p:nvSpPr>
          <p:spPr>
            <a:xfrm>
              <a:off x="2214600" y="4897375"/>
              <a:ext cx="52175" cy="52175"/>
            </a:xfrm>
            <a:custGeom>
              <a:avLst/>
              <a:gdLst/>
              <a:ahLst/>
              <a:cxnLst/>
              <a:rect l="l" t="t" r="r" b="b"/>
              <a:pathLst>
                <a:path w="2087" h="2087" extrusionOk="0">
                  <a:moveTo>
                    <a:pt x="1043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3" y="2087"/>
                  </a:cubicBezTo>
                  <a:cubicBezTo>
                    <a:pt x="1619" y="2087"/>
                    <a:pt x="2087" y="1620"/>
                    <a:pt x="2087" y="1043"/>
                  </a:cubicBezTo>
                  <a:cubicBezTo>
                    <a:pt x="2087" y="467"/>
                    <a:pt x="1619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3"/>
            <p:cNvSpPr/>
            <p:nvPr/>
          </p:nvSpPr>
          <p:spPr>
            <a:xfrm>
              <a:off x="2414325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8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8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3"/>
            <p:cNvSpPr/>
            <p:nvPr/>
          </p:nvSpPr>
          <p:spPr>
            <a:xfrm>
              <a:off x="24860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0" y="1235"/>
                    <a:pt x="0" y="2758"/>
                  </a:cubicBezTo>
                  <a:cubicBezTo>
                    <a:pt x="0" y="4283"/>
                    <a:pt x="1236" y="5516"/>
                    <a:pt x="2759" y="5516"/>
                  </a:cubicBezTo>
                  <a:cubicBezTo>
                    <a:pt x="4281" y="5516"/>
                    <a:pt x="5516" y="4283"/>
                    <a:pt x="5516" y="2758"/>
                  </a:cubicBezTo>
                  <a:cubicBezTo>
                    <a:pt x="5516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3"/>
            <p:cNvSpPr/>
            <p:nvPr/>
          </p:nvSpPr>
          <p:spPr>
            <a:xfrm>
              <a:off x="2528900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5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5" y="2087"/>
                  </a:cubicBezTo>
                  <a:cubicBezTo>
                    <a:pt x="1621" y="2087"/>
                    <a:pt x="2088" y="1620"/>
                    <a:pt x="2088" y="1043"/>
                  </a:cubicBezTo>
                  <a:cubicBezTo>
                    <a:pt x="2088" y="467"/>
                    <a:pt x="1621" y="1"/>
                    <a:pt x="104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3"/>
            <p:cNvSpPr/>
            <p:nvPr/>
          </p:nvSpPr>
          <p:spPr>
            <a:xfrm>
              <a:off x="1743375" y="4113925"/>
              <a:ext cx="975750" cy="736075"/>
            </a:xfrm>
            <a:custGeom>
              <a:avLst/>
              <a:gdLst/>
              <a:ahLst/>
              <a:cxnLst/>
              <a:rect l="l" t="t" r="r" b="b"/>
              <a:pathLst>
                <a:path w="39030" h="29443" extrusionOk="0">
                  <a:moveTo>
                    <a:pt x="19515" y="0"/>
                  </a:moveTo>
                  <a:cubicBezTo>
                    <a:pt x="8739" y="0"/>
                    <a:pt x="0" y="8736"/>
                    <a:pt x="0" y="19515"/>
                  </a:cubicBezTo>
                  <a:lnTo>
                    <a:pt x="0" y="29442"/>
                  </a:lnTo>
                  <a:lnTo>
                    <a:pt x="39030" y="29442"/>
                  </a:lnTo>
                  <a:lnTo>
                    <a:pt x="39030" y="19515"/>
                  </a:lnTo>
                  <a:cubicBezTo>
                    <a:pt x="39030" y="8737"/>
                    <a:pt x="30292" y="0"/>
                    <a:pt x="1951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3"/>
            <p:cNvSpPr/>
            <p:nvPr/>
          </p:nvSpPr>
          <p:spPr>
            <a:xfrm>
              <a:off x="1854025" y="4113975"/>
              <a:ext cx="754475" cy="647825"/>
            </a:xfrm>
            <a:custGeom>
              <a:avLst/>
              <a:gdLst/>
              <a:ahLst/>
              <a:cxnLst/>
              <a:rect l="l" t="t" r="r" b="b"/>
              <a:pathLst>
                <a:path w="30179" h="25913" extrusionOk="0">
                  <a:moveTo>
                    <a:pt x="0" y="0"/>
                  </a:moveTo>
                  <a:lnTo>
                    <a:pt x="0" y="8735"/>
                  </a:lnTo>
                  <a:cubicBezTo>
                    <a:pt x="0" y="18223"/>
                    <a:pt x="6756" y="25913"/>
                    <a:pt x="15089" y="25913"/>
                  </a:cubicBezTo>
                  <a:cubicBezTo>
                    <a:pt x="23422" y="25913"/>
                    <a:pt x="30179" y="18223"/>
                    <a:pt x="30179" y="8735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3"/>
            <p:cNvSpPr/>
            <p:nvPr/>
          </p:nvSpPr>
          <p:spPr>
            <a:xfrm>
              <a:off x="1854025" y="4113975"/>
              <a:ext cx="754475" cy="622775"/>
            </a:xfrm>
            <a:custGeom>
              <a:avLst/>
              <a:gdLst/>
              <a:ahLst/>
              <a:cxnLst/>
              <a:rect l="l" t="t" r="r" b="b"/>
              <a:pathLst>
                <a:path w="30179" h="24911" extrusionOk="0">
                  <a:moveTo>
                    <a:pt x="0" y="0"/>
                  </a:moveTo>
                  <a:lnTo>
                    <a:pt x="0" y="8398"/>
                  </a:lnTo>
                  <a:cubicBezTo>
                    <a:pt x="0" y="17518"/>
                    <a:pt x="6756" y="24910"/>
                    <a:pt x="15089" y="24910"/>
                  </a:cubicBezTo>
                  <a:cubicBezTo>
                    <a:pt x="23422" y="24910"/>
                    <a:pt x="30179" y="17518"/>
                    <a:pt x="30179" y="8398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3"/>
            <p:cNvSpPr/>
            <p:nvPr/>
          </p:nvSpPr>
          <p:spPr>
            <a:xfrm>
              <a:off x="1854025" y="4113975"/>
              <a:ext cx="754475" cy="569075"/>
            </a:xfrm>
            <a:custGeom>
              <a:avLst/>
              <a:gdLst/>
              <a:ahLst/>
              <a:cxnLst/>
              <a:rect l="l" t="t" r="r" b="b"/>
              <a:pathLst>
                <a:path w="30179" h="22763" extrusionOk="0">
                  <a:moveTo>
                    <a:pt x="0" y="0"/>
                  </a:moveTo>
                  <a:lnTo>
                    <a:pt x="0" y="7674"/>
                  </a:lnTo>
                  <a:cubicBezTo>
                    <a:pt x="0" y="16007"/>
                    <a:pt x="6756" y="22763"/>
                    <a:pt x="15089" y="22763"/>
                  </a:cubicBezTo>
                  <a:cubicBezTo>
                    <a:pt x="23422" y="22763"/>
                    <a:pt x="30179" y="16007"/>
                    <a:pt x="30179" y="7674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3"/>
            <p:cNvSpPr/>
            <p:nvPr/>
          </p:nvSpPr>
          <p:spPr>
            <a:xfrm>
              <a:off x="1692000" y="4819925"/>
              <a:ext cx="1097400" cy="103525"/>
            </a:xfrm>
            <a:custGeom>
              <a:avLst/>
              <a:gdLst/>
              <a:ahLst/>
              <a:cxnLst/>
              <a:rect l="l" t="t" r="r" b="b"/>
              <a:pathLst>
                <a:path w="43896" h="4141" extrusionOk="0">
                  <a:moveTo>
                    <a:pt x="2071" y="0"/>
                  </a:moveTo>
                  <a:cubicBezTo>
                    <a:pt x="928" y="0"/>
                    <a:pt x="1" y="928"/>
                    <a:pt x="1" y="2071"/>
                  </a:cubicBezTo>
                  <a:cubicBezTo>
                    <a:pt x="1" y="3214"/>
                    <a:pt x="928" y="4141"/>
                    <a:pt x="2071" y="4141"/>
                  </a:cubicBezTo>
                  <a:lnTo>
                    <a:pt x="41824" y="4141"/>
                  </a:lnTo>
                  <a:cubicBezTo>
                    <a:pt x="42968" y="4141"/>
                    <a:pt x="43895" y="3214"/>
                    <a:pt x="43895" y="2071"/>
                  </a:cubicBezTo>
                  <a:cubicBezTo>
                    <a:pt x="43895" y="928"/>
                    <a:pt x="42969" y="2"/>
                    <a:pt x="4182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3"/>
            <p:cNvSpPr/>
            <p:nvPr/>
          </p:nvSpPr>
          <p:spPr>
            <a:xfrm>
              <a:off x="2994650" y="3411175"/>
              <a:ext cx="235125" cy="235075"/>
            </a:xfrm>
            <a:custGeom>
              <a:avLst/>
              <a:gdLst/>
              <a:ahLst/>
              <a:cxnLst/>
              <a:rect l="l" t="t" r="r" b="b"/>
              <a:pathLst>
                <a:path w="9405" h="9403" extrusionOk="0">
                  <a:moveTo>
                    <a:pt x="4703" y="0"/>
                  </a:moveTo>
                  <a:cubicBezTo>
                    <a:pt x="2106" y="0"/>
                    <a:pt x="0" y="2104"/>
                    <a:pt x="0" y="4702"/>
                  </a:cubicBezTo>
                  <a:cubicBezTo>
                    <a:pt x="0" y="7299"/>
                    <a:pt x="2106" y="9403"/>
                    <a:pt x="4703" y="9403"/>
                  </a:cubicBezTo>
                  <a:cubicBezTo>
                    <a:pt x="7299" y="9403"/>
                    <a:pt x="9405" y="7299"/>
                    <a:pt x="9405" y="4702"/>
                  </a:cubicBezTo>
                  <a:cubicBezTo>
                    <a:pt x="9405" y="2105"/>
                    <a:pt x="7299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3"/>
            <p:cNvSpPr/>
            <p:nvPr/>
          </p:nvSpPr>
          <p:spPr>
            <a:xfrm>
              <a:off x="2819950" y="3494725"/>
              <a:ext cx="226375" cy="67950"/>
            </a:xfrm>
            <a:custGeom>
              <a:avLst/>
              <a:gdLst/>
              <a:ahLst/>
              <a:cxnLst/>
              <a:rect l="l" t="t" r="r" b="b"/>
              <a:pathLst>
                <a:path w="9055" h="2718" extrusionOk="0">
                  <a:moveTo>
                    <a:pt x="1358" y="1"/>
                  </a:moveTo>
                  <a:cubicBezTo>
                    <a:pt x="607" y="1"/>
                    <a:pt x="0" y="610"/>
                    <a:pt x="0" y="1360"/>
                  </a:cubicBezTo>
                  <a:cubicBezTo>
                    <a:pt x="0" y="2111"/>
                    <a:pt x="608" y="2718"/>
                    <a:pt x="1358" y="2718"/>
                  </a:cubicBezTo>
                  <a:lnTo>
                    <a:pt x="7697" y="2718"/>
                  </a:lnTo>
                  <a:cubicBezTo>
                    <a:pt x="8448" y="2718"/>
                    <a:pt x="9055" y="2109"/>
                    <a:pt x="9055" y="1360"/>
                  </a:cubicBezTo>
                  <a:cubicBezTo>
                    <a:pt x="9055" y="610"/>
                    <a:pt x="8447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3"/>
            <p:cNvSpPr/>
            <p:nvPr/>
          </p:nvSpPr>
          <p:spPr>
            <a:xfrm>
              <a:off x="1242650" y="3411175"/>
              <a:ext cx="235150" cy="235075"/>
            </a:xfrm>
            <a:custGeom>
              <a:avLst/>
              <a:gdLst/>
              <a:ahLst/>
              <a:cxnLst/>
              <a:rect l="l" t="t" r="r" b="b"/>
              <a:pathLst>
                <a:path w="9406" h="9403" extrusionOk="0">
                  <a:moveTo>
                    <a:pt x="4703" y="0"/>
                  </a:moveTo>
                  <a:cubicBezTo>
                    <a:pt x="2107" y="0"/>
                    <a:pt x="1" y="2105"/>
                    <a:pt x="1" y="4702"/>
                  </a:cubicBezTo>
                  <a:cubicBezTo>
                    <a:pt x="1" y="7299"/>
                    <a:pt x="2107" y="9403"/>
                    <a:pt x="4703" y="9403"/>
                  </a:cubicBezTo>
                  <a:cubicBezTo>
                    <a:pt x="7300" y="9403"/>
                    <a:pt x="9405" y="7299"/>
                    <a:pt x="9405" y="4702"/>
                  </a:cubicBezTo>
                  <a:cubicBezTo>
                    <a:pt x="9405" y="2104"/>
                    <a:pt x="7300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3"/>
            <p:cNvSpPr/>
            <p:nvPr/>
          </p:nvSpPr>
          <p:spPr>
            <a:xfrm>
              <a:off x="1426125" y="3494725"/>
              <a:ext cx="226425" cy="67950"/>
            </a:xfrm>
            <a:custGeom>
              <a:avLst/>
              <a:gdLst/>
              <a:ahLst/>
              <a:cxnLst/>
              <a:rect l="l" t="t" r="r" b="b"/>
              <a:pathLst>
                <a:path w="9057" h="2718" extrusionOk="0">
                  <a:moveTo>
                    <a:pt x="1360" y="1"/>
                  </a:moveTo>
                  <a:cubicBezTo>
                    <a:pt x="610" y="1"/>
                    <a:pt x="1" y="610"/>
                    <a:pt x="1" y="1360"/>
                  </a:cubicBezTo>
                  <a:cubicBezTo>
                    <a:pt x="1" y="2109"/>
                    <a:pt x="609" y="2718"/>
                    <a:pt x="1360" y="2718"/>
                  </a:cubicBezTo>
                  <a:lnTo>
                    <a:pt x="7697" y="2718"/>
                  </a:lnTo>
                  <a:cubicBezTo>
                    <a:pt x="8447" y="2718"/>
                    <a:pt x="9056" y="2111"/>
                    <a:pt x="9056" y="1360"/>
                  </a:cubicBezTo>
                  <a:cubicBezTo>
                    <a:pt x="9056" y="610"/>
                    <a:pt x="8448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3"/>
            <p:cNvSpPr/>
            <p:nvPr/>
          </p:nvSpPr>
          <p:spPr>
            <a:xfrm>
              <a:off x="1534575" y="3178400"/>
              <a:ext cx="1406825" cy="1001000"/>
            </a:xfrm>
            <a:custGeom>
              <a:avLst/>
              <a:gdLst/>
              <a:ahLst/>
              <a:cxnLst/>
              <a:rect l="l" t="t" r="r" b="b"/>
              <a:pathLst>
                <a:path w="56273" h="40040" extrusionOk="0">
                  <a:moveTo>
                    <a:pt x="10897" y="1"/>
                  </a:moveTo>
                  <a:cubicBezTo>
                    <a:pt x="4880" y="1"/>
                    <a:pt x="1" y="4880"/>
                    <a:pt x="1" y="10897"/>
                  </a:cubicBezTo>
                  <a:lnTo>
                    <a:pt x="1" y="29144"/>
                  </a:lnTo>
                  <a:cubicBezTo>
                    <a:pt x="1" y="35161"/>
                    <a:pt x="4880" y="40040"/>
                    <a:pt x="10897" y="40040"/>
                  </a:cubicBezTo>
                  <a:lnTo>
                    <a:pt x="45375" y="40040"/>
                  </a:lnTo>
                  <a:cubicBezTo>
                    <a:pt x="51392" y="40040"/>
                    <a:pt x="56270" y="35161"/>
                    <a:pt x="56270" y="29144"/>
                  </a:cubicBezTo>
                  <a:lnTo>
                    <a:pt x="56273" y="29144"/>
                  </a:lnTo>
                  <a:lnTo>
                    <a:pt x="56273" y="10897"/>
                  </a:lnTo>
                  <a:cubicBezTo>
                    <a:pt x="56273" y="4880"/>
                    <a:pt x="51393" y="1"/>
                    <a:pt x="4537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3"/>
            <p:cNvSpPr/>
            <p:nvPr/>
          </p:nvSpPr>
          <p:spPr>
            <a:xfrm>
              <a:off x="2066475" y="3815975"/>
              <a:ext cx="343050" cy="363425"/>
            </a:xfrm>
            <a:custGeom>
              <a:avLst/>
              <a:gdLst/>
              <a:ahLst/>
              <a:cxnLst/>
              <a:rect l="l" t="t" r="r" b="b"/>
              <a:pathLst>
                <a:path w="13722" h="14537" extrusionOk="0">
                  <a:moveTo>
                    <a:pt x="6860" y="1"/>
                  </a:moveTo>
                  <a:cubicBezTo>
                    <a:pt x="3070" y="1"/>
                    <a:pt x="0" y="3071"/>
                    <a:pt x="0" y="6860"/>
                  </a:cubicBezTo>
                  <a:lnTo>
                    <a:pt x="0" y="14537"/>
                  </a:lnTo>
                  <a:lnTo>
                    <a:pt x="13720" y="14537"/>
                  </a:lnTo>
                  <a:lnTo>
                    <a:pt x="13720" y="6860"/>
                  </a:lnTo>
                  <a:cubicBezTo>
                    <a:pt x="13721" y="3071"/>
                    <a:pt x="10650" y="1"/>
                    <a:pt x="686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3"/>
            <p:cNvSpPr/>
            <p:nvPr/>
          </p:nvSpPr>
          <p:spPr>
            <a:xfrm>
              <a:off x="1697325" y="3178400"/>
              <a:ext cx="1081350" cy="564000"/>
            </a:xfrm>
            <a:custGeom>
              <a:avLst/>
              <a:gdLst/>
              <a:ahLst/>
              <a:cxnLst/>
              <a:rect l="l" t="t" r="r" b="b"/>
              <a:pathLst>
                <a:path w="43254" h="22560" extrusionOk="0">
                  <a:moveTo>
                    <a:pt x="4387" y="1"/>
                  </a:moveTo>
                  <a:cubicBezTo>
                    <a:pt x="2825" y="1"/>
                    <a:pt x="1343" y="335"/>
                    <a:pt x="0" y="928"/>
                  </a:cubicBezTo>
                  <a:lnTo>
                    <a:pt x="0" y="14185"/>
                  </a:lnTo>
                  <a:cubicBezTo>
                    <a:pt x="0" y="18810"/>
                    <a:pt x="3750" y="22560"/>
                    <a:pt x="8375" y="22560"/>
                  </a:cubicBezTo>
                  <a:lnTo>
                    <a:pt x="34878" y="22560"/>
                  </a:lnTo>
                  <a:cubicBezTo>
                    <a:pt x="39503" y="22560"/>
                    <a:pt x="43253" y="18810"/>
                    <a:pt x="43253" y="14185"/>
                  </a:cubicBezTo>
                  <a:lnTo>
                    <a:pt x="43253" y="927"/>
                  </a:lnTo>
                  <a:cubicBezTo>
                    <a:pt x="41909" y="335"/>
                    <a:pt x="40427" y="1"/>
                    <a:pt x="3886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3"/>
            <p:cNvSpPr/>
            <p:nvPr/>
          </p:nvSpPr>
          <p:spPr>
            <a:xfrm>
              <a:off x="1534575" y="3815975"/>
              <a:ext cx="440725" cy="363425"/>
            </a:xfrm>
            <a:custGeom>
              <a:avLst/>
              <a:gdLst/>
              <a:ahLst/>
              <a:cxnLst/>
              <a:rect l="l" t="t" r="r" b="b"/>
              <a:pathLst>
                <a:path w="17629" h="14537" extrusionOk="0">
                  <a:moveTo>
                    <a:pt x="1" y="1"/>
                  </a:moveTo>
                  <a:lnTo>
                    <a:pt x="1" y="3641"/>
                  </a:lnTo>
                  <a:cubicBezTo>
                    <a:pt x="1" y="9658"/>
                    <a:pt x="4880" y="14537"/>
                    <a:pt x="10897" y="14537"/>
                  </a:cubicBezTo>
                  <a:lnTo>
                    <a:pt x="17628" y="14537"/>
                  </a:lnTo>
                  <a:cubicBezTo>
                    <a:pt x="14632" y="7122"/>
                    <a:pt x="8035" y="15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3"/>
            <p:cNvSpPr/>
            <p:nvPr/>
          </p:nvSpPr>
          <p:spPr>
            <a:xfrm>
              <a:off x="2500675" y="3815975"/>
              <a:ext cx="440675" cy="363425"/>
            </a:xfrm>
            <a:custGeom>
              <a:avLst/>
              <a:gdLst/>
              <a:ahLst/>
              <a:cxnLst/>
              <a:rect l="l" t="t" r="r" b="b"/>
              <a:pathLst>
                <a:path w="17627" h="14537" extrusionOk="0">
                  <a:moveTo>
                    <a:pt x="17626" y="1"/>
                  </a:moveTo>
                  <a:cubicBezTo>
                    <a:pt x="9592" y="1551"/>
                    <a:pt x="2995" y="7122"/>
                    <a:pt x="0" y="14537"/>
                  </a:cubicBezTo>
                  <a:lnTo>
                    <a:pt x="6731" y="14537"/>
                  </a:lnTo>
                  <a:cubicBezTo>
                    <a:pt x="12750" y="14537"/>
                    <a:pt x="17626" y="9658"/>
                    <a:pt x="17626" y="3641"/>
                  </a:cubicBezTo>
                  <a:lnTo>
                    <a:pt x="1762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3"/>
            <p:cNvSpPr/>
            <p:nvPr/>
          </p:nvSpPr>
          <p:spPr>
            <a:xfrm>
              <a:off x="1840050" y="3392100"/>
              <a:ext cx="270425" cy="136625"/>
            </a:xfrm>
            <a:custGeom>
              <a:avLst/>
              <a:gdLst/>
              <a:ahLst/>
              <a:cxnLst/>
              <a:rect l="l" t="t" r="r" b="b"/>
              <a:pathLst>
                <a:path w="10817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5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3"/>
            <p:cNvSpPr/>
            <p:nvPr/>
          </p:nvSpPr>
          <p:spPr>
            <a:xfrm>
              <a:off x="2375175" y="3392100"/>
              <a:ext cx="270400" cy="136625"/>
            </a:xfrm>
            <a:custGeom>
              <a:avLst/>
              <a:gdLst/>
              <a:ahLst/>
              <a:cxnLst/>
              <a:rect l="l" t="t" r="r" b="b"/>
              <a:pathLst>
                <a:path w="10816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4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3"/>
            <p:cNvSpPr/>
            <p:nvPr/>
          </p:nvSpPr>
          <p:spPr>
            <a:xfrm>
              <a:off x="2066475" y="4069375"/>
              <a:ext cx="343025" cy="61475"/>
            </a:xfrm>
            <a:custGeom>
              <a:avLst/>
              <a:gdLst/>
              <a:ahLst/>
              <a:cxnLst/>
              <a:rect l="l" t="t" r="r" b="b"/>
              <a:pathLst>
                <a:path w="13721" h="2459" extrusionOk="0">
                  <a:moveTo>
                    <a:pt x="0" y="0"/>
                  </a:moveTo>
                  <a:lnTo>
                    <a:pt x="0" y="2458"/>
                  </a:lnTo>
                  <a:lnTo>
                    <a:pt x="13720" y="2458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3"/>
            <p:cNvSpPr/>
            <p:nvPr/>
          </p:nvSpPr>
          <p:spPr>
            <a:xfrm>
              <a:off x="2066475" y="3997700"/>
              <a:ext cx="343025" cy="23275"/>
            </a:xfrm>
            <a:custGeom>
              <a:avLst/>
              <a:gdLst/>
              <a:ahLst/>
              <a:cxnLst/>
              <a:rect l="l" t="t" r="r" b="b"/>
              <a:pathLst>
                <a:path w="13721" h="931" extrusionOk="0">
                  <a:moveTo>
                    <a:pt x="0" y="0"/>
                  </a:moveTo>
                  <a:lnTo>
                    <a:pt x="0" y="930"/>
                  </a:lnTo>
                  <a:lnTo>
                    <a:pt x="13720" y="930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9" name="Google Shape;7669;p33"/>
            <p:cNvGrpSpPr/>
            <p:nvPr/>
          </p:nvGrpSpPr>
          <p:grpSpPr>
            <a:xfrm>
              <a:off x="1697300" y="3178400"/>
              <a:ext cx="1081375" cy="564000"/>
              <a:chOff x="1697300" y="3178400"/>
              <a:chExt cx="1081375" cy="564000"/>
            </a:xfrm>
          </p:grpSpPr>
          <p:sp>
            <p:nvSpPr>
              <p:cNvPr id="7670" name="Google Shape;7670;p33"/>
              <p:cNvSpPr/>
              <p:nvPr/>
            </p:nvSpPr>
            <p:spPr>
              <a:xfrm>
                <a:off x="1697300" y="3178400"/>
                <a:ext cx="8951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35805" h="22560" extrusionOk="0">
                    <a:moveTo>
                      <a:pt x="12619" y="1"/>
                    </a:moveTo>
                    <a:lnTo>
                      <a:pt x="0" y="12619"/>
                    </a:lnTo>
                    <a:lnTo>
                      <a:pt x="0" y="14185"/>
                    </a:lnTo>
                    <a:cubicBezTo>
                      <a:pt x="0" y="18810"/>
                      <a:pt x="3750" y="22560"/>
                      <a:pt x="8376" y="22560"/>
                    </a:cubicBezTo>
                    <a:lnTo>
                      <a:pt x="13247" y="22560"/>
                    </a:lnTo>
                    <a:lnTo>
                      <a:pt x="3580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33"/>
              <p:cNvSpPr/>
              <p:nvPr/>
            </p:nvSpPr>
            <p:spPr>
              <a:xfrm>
                <a:off x="2151275" y="3181825"/>
                <a:ext cx="627400" cy="560575"/>
              </a:xfrm>
              <a:custGeom>
                <a:avLst/>
                <a:gdLst/>
                <a:ahLst/>
                <a:cxnLst/>
                <a:rect l="l" t="t" r="r" b="b"/>
                <a:pathLst>
                  <a:path w="25096" h="22423" extrusionOk="0">
                    <a:moveTo>
                      <a:pt x="22423" y="1"/>
                    </a:moveTo>
                    <a:lnTo>
                      <a:pt x="1" y="22423"/>
                    </a:lnTo>
                    <a:lnTo>
                      <a:pt x="6879" y="22423"/>
                    </a:lnTo>
                    <a:lnTo>
                      <a:pt x="25095" y="4206"/>
                    </a:lnTo>
                    <a:lnTo>
                      <a:pt x="25095" y="790"/>
                    </a:lnTo>
                    <a:cubicBezTo>
                      <a:pt x="24253" y="418"/>
                      <a:pt x="23358" y="151"/>
                      <a:pt x="2242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72" name="Google Shape;7672;p33"/>
          <p:cNvGrpSpPr/>
          <p:nvPr/>
        </p:nvGrpSpPr>
        <p:grpSpPr>
          <a:xfrm>
            <a:off x="-176820" y="1515709"/>
            <a:ext cx="353640" cy="471526"/>
            <a:chOff x="1488916" y="3520605"/>
            <a:chExt cx="443158" cy="590885"/>
          </a:xfrm>
        </p:grpSpPr>
        <p:sp>
          <p:nvSpPr>
            <p:cNvPr id="7673" name="Google Shape;7673;p33"/>
            <p:cNvSpPr/>
            <p:nvPr/>
          </p:nvSpPr>
          <p:spPr>
            <a:xfrm>
              <a:off x="1636621" y="352060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3"/>
            <p:cNvSpPr/>
            <p:nvPr/>
          </p:nvSpPr>
          <p:spPr>
            <a:xfrm>
              <a:off x="1784326" y="352060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3"/>
            <p:cNvSpPr/>
            <p:nvPr/>
          </p:nvSpPr>
          <p:spPr>
            <a:xfrm>
              <a:off x="1488916" y="3668331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3"/>
            <p:cNvSpPr/>
            <p:nvPr/>
          </p:nvSpPr>
          <p:spPr>
            <a:xfrm>
              <a:off x="1784326" y="3668331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3"/>
            <p:cNvSpPr/>
            <p:nvPr/>
          </p:nvSpPr>
          <p:spPr>
            <a:xfrm>
              <a:off x="1636621" y="3816036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2"/>
                  </a:lnTo>
                  <a:lnTo>
                    <a:pt x="6871" y="6872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3"/>
            <p:cNvSpPr/>
            <p:nvPr/>
          </p:nvSpPr>
          <p:spPr>
            <a:xfrm>
              <a:off x="1488916" y="3963763"/>
              <a:ext cx="147726" cy="147726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3"/>
            <p:cNvSpPr/>
            <p:nvPr/>
          </p:nvSpPr>
          <p:spPr>
            <a:xfrm>
              <a:off x="1784326" y="3963763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6871" y="6870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0" name="Google Shape;7680;p33"/>
          <p:cNvGrpSpPr/>
          <p:nvPr/>
        </p:nvGrpSpPr>
        <p:grpSpPr>
          <a:xfrm>
            <a:off x="5256583" y="4617792"/>
            <a:ext cx="658091" cy="373302"/>
            <a:chOff x="4797444" y="3526668"/>
            <a:chExt cx="824676" cy="467797"/>
          </a:xfrm>
        </p:grpSpPr>
        <p:sp>
          <p:nvSpPr>
            <p:cNvPr id="7681" name="Google Shape;7681;p33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3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3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4" name="Google Shape;7684;p33"/>
          <p:cNvGrpSpPr/>
          <p:nvPr/>
        </p:nvGrpSpPr>
        <p:grpSpPr>
          <a:xfrm>
            <a:off x="2988075" y="4332650"/>
            <a:ext cx="471543" cy="353657"/>
            <a:chOff x="3865698" y="1114475"/>
            <a:chExt cx="590906" cy="443180"/>
          </a:xfrm>
        </p:grpSpPr>
        <p:sp>
          <p:nvSpPr>
            <p:cNvPr id="7685" name="Google Shape;7685;p33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3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3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3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3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3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3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3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33"/>
          <p:cNvGrpSpPr/>
          <p:nvPr/>
        </p:nvGrpSpPr>
        <p:grpSpPr>
          <a:xfrm>
            <a:off x="8080108" y="4177493"/>
            <a:ext cx="724903" cy="411176"/>
            <a:chOff x="3895173" y="4386297"/>
            <a:chExt cx="840467" cy="476725"/>
          </a:xfrm>
        </p:grpSpPr>
        <p:sp>
          <p:nvSpPr>
            <p:cNvPr id="7694" name="Google Shape;7694;p33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3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3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7" name="Google Shape;7697;p33"/>
          <p:cNvGrpSpPr/>
          <p:nvPr/>
        </p:nvGrpSpPr>
        <p:grpSpPr>
          <a:xfrm>
            <a:off x="-65735" y="78537"/>
            <a:ext cx="447057" cy="429602"/>
            <a:chOff x="6217396" y="4482010"/>
            <a:chExt cx="518327" cy="498089"/>
          </a:xfrm>
        </p:grpSpPr>
        <p:sp>
          <p:nvSpPr>
            <p:cNvPr id="7698" name="Google Shape;7698;p33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3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0" name="Google Shape;7700;p33"/>
          <p:cNvGrpSpPr/>
          <p:nvPr/>
        </p:nvGrpSpPr>
        <p:grpSpPr>
          <a:xfrm>
            <a:off x="8197029" y="237383"/>
            <a:ext cx="453942" cy="605233"/>
            <a:chOff x="8551925" y="1946972"/>
            <a:chExt cx="526309" cy="701720"/>
          </a:xfrm>
        </p:grpSpPr>
        <p:sp>
          <p:nvSpPr>
            <p:cNvPr id="7701" name="Google Shape;7701;p33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3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3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3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5" name="Google Shape;7705;p33"/>
          <p:cNvGrpSpPr/>
          <p:nvPr/>
        </p:nvGrpSpPr>
        <p:grpSpPr>
          <a:xfrm>
            <a:off x="1249661" y="-4652"/>
            <a:ext cx="197993" cy="393348"/>
            <a:chOff x="6837909" y="2010525"/>
            <a:chExt cx="187743" cy="375511"/>
          </a:xfrm>
        </p:grpSpPr>
        <p:sp>
          <p:nvSpPr>
            <p:cNvPr id="7706" name="Google Shape;7706;p33"/>
            <p:cNvSpPr/>
            <p:nvPr/>
          </p:nvSpPr>
          <p:spPr>
            <a:xfrm>
              <a:off x="6837909" y="2010525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0"/>
                  </a:moveTo>
                  <a:lnTo>
                    <a:pt x="1" y="7339"/>
                  </a:lnTo>
                  <a:lnTo>
                    <a:pt x="733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3"/>
            <p:cNvSpPr/>
            <p:nvPr/>
          </p:nvSpPr>
          <p:spPr>
            <a:xfrm>
              <a:off x="6837909" y="2198268"/>
              <a:ext cx="187743" cy="187768"/>
            </a:xfrm>
            <a:custGeom>
              <a:avLst/>
              <a:gdLst/>
              <a:ahLst/>
              <a:cxnLst/>
              <a:rect l="l" t="t" r="r" b="b"/>
              <a:pathLst>
                <a:path w="7338" h="7339" extrusionOk="0">
                  <a:moveTo>
                    <a:pt x="1" y="1"/>
                  </a:moveTo>
                  <a:lnTo>
                    <a:pt x="1" y="7338"/>
                  </a:lnTo>
                  <a:lnTo>
                    <a:pt x="73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99886E6-4378-FE5A-2C07-ACB5B0D94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1919" y="3821951"/>
            <a:ext cx="8575919" cy="126949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2336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4" name="Google Shape;7634;p33"/>
          <p:cNvSpPr txBox="1">
            <a:spLocks noGrp="1"/>
          </p:cNvSpPr>
          <p:nvPr>
            <p:ph type="subTitle" idx="1"/>
          </p:nvPr>
        </p:nvSpPr>
        <p:spPr>
          <a:xfrm>
            <a:off x="52363" y="539988"/>
            <a:ext cx="8068998" cy="1585403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1. Basic Literacy Skill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tiap-tiap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membaca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mendengarkan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berhitung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Skill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Skill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komputer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memperbaiki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handphone,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635" name="Google Shape;7635;p33"/>
          <p:cNvGrpSpPr/>
          <p:nvPr/>
        </p:nvGrpSpPr>
        <p:grpSpPr>
          <a:xfrm>
            <a:off x="-66284" y="3863522"/>
            <a:ext cx="1589700" cy="1508540"/>
            <a:chOff x="1242650" y="3178400"/>
            <a:chExt cx="1987125" cy="1885675"/>
          </a:xfrm>
        </p:grpSpPr>
        <p:sp>
          <p:nvSpPr>
            <p:cNvPr id="7636" name="Google Shape;7636;p33"/>
            <p:cNvSpPr/>
            <p:nvPr/>
          </p:nvSpPr>
          <p:spPr>
            <a:xfrm>
              <a:off x="2527850" y="4318200"/>
              <a:ext cx="335650" cy="335625"/>
            </a:xfrm>
            <a:custGeom>
              <a:avLst/>
              <a:gdLst/>
              <a:ahLst/>
              <a:cxnLst/>
              <a:rect l="l" t="t" r="r" b="b"/>
              <a:pathLst>
                <a:path w="13426" h="13425" extrusionOk="0">
                  <a:moveTo>
                    <a:pt x="6713" y="1"/>
                  </a:moveTo>
                  <a:cubicBezTo>
                    <a:pt x="3005" y="1"/>
                    <a:pt x="0" y="3005"/>
                    <a:pt x="0" y="6712"/>
                  </a:cubicBezTo>
                  <a:cubicBezTo>
                    <a:pt x="0" y="10419"/>
                    <a:pt x="3005" y="13424"/>
                    <a:pt x="6713" y="13424"/>
                  </a:cubicBezTo>
                  <a:cubicBezTo>
                    <a:pt x="10421" y="13424"/>
                    <a:pt x="13426" y="10421"/>
                    <a:pt x="13426" y="6712"/>
                  </a:cubicBezTo>
                  <a:cubicBezTo>
                    <a:pt x="13426" y="3006"/>
                    <a:pt x="10421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3"/>
            <p:cNvSpPr/>
            <p:nvPr/>
          </p:nvSpPr>
          <p:spPr>
            <a:xfrm>
              <a:off x="2771825" y="4485975"/>
              <a:ext cx="180600" cy="501525"/>
            </a:xfrm>
            <a:custGeom>
              <a:avLst/>
              <a:gdLst/>
              <a:ahLst/>
              <a:cxnLst/>
              <a:rect l="l" t="t" r="r" b="b"/>
              <a:pathLst>
                <a:path w="7224" h="20061" extrusionOk="0">
                  <a:moveTo>
                    <a:pt x="1723" y="0"/>
                  </a:moveTo>
                  <a:cubicBezTo>
                    <a:pt x="1482" y="0"/>
                    <a:pt x="1238" y="58"/>
                    <a:pt x="1011" y="180"/>
                  </a:cubicBezTo>
                  <a:cubicBezTo>
                    <a:pt x="277" y="575"/>
                    <a:pt x="1" y="1489"/>
                    <a:pt x="394" y="2223"/>
                  </a:cubicBezTo>
                  <a:cubicBezTo>
                    <a:pt x="3064" y="7194"/>
                    <a:pt x="4162" y="12785"/>
                    <a:pt x="3573" y="18394"/>
                  </a:cubicBezTo>
                  <a:cubicBezTo>
                    <a:pt x="3557" y="18548"/>
                    <a:pt x="3564" y="18698"/>
                    <a:pt x="3593" y="18843"/>
                  </a:cubicBezTo>
                  <a:cubicBezTo>
                    <a:pt x="3717" y="19476"/>
                    <a:pt x="4242" y="19982"/>
                    <a:pt x="4916" y="20052"/>
                  </a:cubicBezTo>
                  <a:cubicBezTo>
                    <a:pt x="4969" y="20058"/>
                    <a:pt x="5022" y="20060"/>
                    <a:pt x="5074" y="20060"/>
                  </a:cubicBezTo>
                  <a:cubicBezTo>
                    <a:pt x="5837" y="20060"/>
                    <a:pt x="6493" y="19484"/>
                    <a:pt x="6573" y="18709"/>
                  </a:cubicBezTo>
                  <a:cubicBezTo>
                    <a:pt x="7224" y="12496"/>
                    <a:pt x="6007" y="6301"/>
                    <a:pt x="3053" y="798"/>
                  </a:cubicBezTo>
                  <a:cubicBezTo>
                    <a:pt x="2782" y="289"/>
                    <a:pt x="2261" y="0"/>
                    <a:pt x="172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3"/>
            <p:cNvSpPr/>
            <p:nvPr/>
          </p:nvSpPr>
          <p:spPr>
            <a:xfrm>
              <a:off x="2750650" y="4923425"/>
              <a:ext cx="281275" cy="140650"/>
            </a:xfrm>
            <a:custGeom>
              <a:avLst/>
              <a:gdLst/>
              <a:ahLst/>
              <a:cxnLst/>
              <a:rect l="l" t="t" r="r" b="b"/>
              <a:pathLst>
                <a:path w="11251" h="5626" extrusionOk="0">
                  <a:moveTo>
                    <a:pt x="5626" y="1"/>
                  </a:moveTo>
                  <a:cubicBezTo>
                    <a:pt x="2520" y="1"/>
                    <a:pt x="0" y="2518"/>
                    <a:pt x="0" y="5625"/>
                  </a:cubicBezTo>
                  <a:lnTo>
                    <a:pt x="11251" y="5625"/>
                  </a:lnTo>
                  <a:cubicBezTo>
                    <a:pt x="11251" y="2518"/>
                    <a:pt x="8733" y="1"/>
                    <a:pt x="562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3"/>
            <p:cNvSpPr/>
            <p:nvPr/>
          </p:nvSpPr>
          <p:spPr>
            <a:xfrm>
              <a:off x="1603175" y="4318200"/>
              <a:ext cx="335675" cy="335625"/>
            </a:xfrm>
            <a:custGeom>
              <a:avLst/>
              <a:gdLst/>
              <a:ahLst/>
              <a:cxnLst/>
              <a:rect l="l" t="t" r="r" b="b"/>
              <a:pathLst>
                <a:path w="13427" h="13425" extrusionOk="0">
                  <a:moveTo>
                    <a:pt x="6713" y="1"/>
                  </a:moveTo>
                  <a:cubicBezTo>
                    <a:pt x="3006" y="1"/>
                    <a:pt x="1" y="3006"/>
                    <a:pt x="1" y="6712"/>
                  </a:cubicBezTo>
                  <a:cubicBezTo>
                    <a:pt x="1" y="10421"/>
                    <a:pt x="3006" y="13424"/>
                    <a:pt x="6713" y="13424"/>
                  </a:cubicBezTo>
                  <a:cubicBezTo>
                    <a:pt x="10422" y="13424"/>
                    <a:pt x="13427" y="10419"/>
                    <a:pt x="13427" y="6712"/>
                  </a:cubicBezTo>
                  <a:cubicBezTo>
                    <a:pt x="13427" y="3005"/>
                    <a:pt x="10422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3"/>
            <p:cNvSpPr/>
            <p:nvPr/>
          </p:nvSpPr>
          <p:spPr>
            <a:xfrm>
              <a:off x="1514225" y="4485975"/>
              <a:ext cx="180575" cy="501525"/>
            </a:xfrm>
            <a:custGeom>
              <a:avLst/>
              <a:gdLst/>
              <a:ahLst/>
              <a:cxnLst/>
              <a:rect l="l" t="t" r="r" b="b"/>
              <a:pathLst>
                <a:path w="7223" h="20061" extrusionOk="0">
                  <a:moveTo>
                    <a:pt x="5500" y="0"/>
                  </a:moveTo>
                  <a:cubicBezTo>
                    <a:pt x="4963" y="0"/>
                    <a:pt x="4443" y="289"/>
                    <a:pt x="4171" y="798"/>
                  </a:cubicBezTo>
                  <a:cubicBezTo>
                    <a:pt x="1218" y="6301"/>
                    <a:pt x="1" y="12496"/>
                    <a:pt x="650" y="18709"/>
                  </a:cubicBezTo>
                  <a:cubicBezTo>
                    <a:pt x="732" y="19484"/>
                    <a:pt x="1387" y="20060"/>
                    <a:pt x="2150" y="20060"/>
                  </a:cubicBezTo>
                  <a:cubicBezTo>
                    <a:pt x="2202" y="20060"/>
                    <a:pt x="2255" y="20058"/>
                    <a:pt x="2308" y="20052"/>
                  </a:cubicBezTo>
                  <a:cubicBezTo>
                    <a:pt x="2984" y="19982"/>
                    <a:pt x="3507" y="19476"/>
                    <a:pt x="3631" y="18843"/>
                  </a:cubicBezTo>
                  <a:cubicBezTo>
                    <a:pt x="3659" y="18698"/>
                    <a:pt x="3668" y="18548"/>
                    <a:pt x="3650" y="18394"/>
                  </a:cubicBezTo>
                  <a:cubicBezTo>
                    <a:pt x="3063" y="12785"/>
                    <a:pt x="4161" y="7194"/>
                    <a:pt x="6829" y="2223"/>
                  </a:cubicBezTo>
                  <a:cubicBezTo>
                    <a:pt x="7223" y="1489"/>
                    <a:pt x="6947" y="575"/>
                    <a:pt x="6213" y="180"/>
                  </a:cubicBezTo>
                  <a:cubicBezTo>
                    <a:pt x="5986" y="58"/>
                    <a:pt x="5741" y="0"/>
                    <a:pt x="550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3"/>
            <p:cNvSpPr/>
            <p:nvPr/>
          </p:nvSpPr>
          <p:spPr>
            <a:xfrm>
              <a:off x="1434750" y="4923425"/>
              <a:ext cx="281300" cy="140650"/>
            </a:xfrm>
            <a:custGeom>
              <a:avLst/>
              <a:gdLst/>
              <a:ahLst/>
              <a:cxnLst/>
              <a:rect l="l" t="t" r="r" b="b"/>
              <a:pathLst>
                <a:path w="11252" h="5626" extrusionOk="0">
                  <a:moveTo>
                    <a:pt x="5625" y="1"/>
                  </a:moveTo>
                  <a:cubicBezTo>
                    <a:pt x="2519" y="1"/>
                    <a:pt x="1" y="2518"/>
                    <a:pt x="1" y="5625"/>
                  </a:cubicBezTo>
                  <a:lnTo>
                    <a:pt x="11251" y="5625"/>
                  </a:lnTo>
                  <a:cubicBezTo>
                    <a:pt x="11250" y="2518"/>
                    <a:pt x="8732" y="1"/>
                    <a:pt x="562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3"/>
            <p:cNvSpPr/>
            <p:nvPr/>
          </p:nvSpPr>
          <p:spPr>
            <a:xfrm>
              <a:off x="1785700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7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7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3"/>
            <p:cNvSpPr/>
            <p:nvPr/>
          </p:nvSpPr>
          <p:spPr>
            <a:xfrm>
              <a:off x="185740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1" y="1235"/>
                    <a:pt x="1" y="2758"/>
                  </a:cubicBezTo>
                  <a:cubicBezTo>
                    <a:pt x="1" y="4283"/>
                    <a:pt x="1236" y="5516"/>
                    <a:pt x="2759" y="5516"/>
                  </a:cubicBezTo>
                  <a:cubicBezTo>
                    <a:pt x="4282" y="5516"/>
                    <a:pt x="5517" y="4283"/>
                    <a:pt x="5517" y="2758"/>
                  </a:cubicBezTo>
                  <a:cubicBezTo>
                    <a:pt x="5517" y="1235"/>
                    <a:pt x="4282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3"/>
            <p:cNvSpPr/>
            <p:nvPr/>
          </p:nvSpPr>
          <p:spPr>
            <a:xfrm>
              <a:off x="1900275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3" y="1"/>
                  </a:moveTo>
                  <a:cubicBezTo>
                    <a:pt x="467" y="1"/>
                    <a:pt x="0" y="467"/>
                    <a:pt x="0" y="1043"/>
                  </a:cubicBezTo>
                  <a:cubicBezTo>
                    <a:pt x="0" y="1620"/>
                    <a:pt x="467" y="2087"/>
                    <a:pt x="1043" y="2087"/>
                  </a:cubicBezTo>
                  <a:cubicBezTo>
                    <a:pt x="1620" y="2087"/>
                    <a:pt x="2087" y="1620"/>
                    <a:pt x="2087" y="1043"/>
                  </a:cubicBezTo>
                  <a:cubicBezTo>
                    <a:pt x="2087" y="467"/>
                    <a:pt x="1620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3"/>
            <p:cNvSpPr/>
            <p:nvPr/>
          </p:nvSpPr>
          <p:spPr>
            <a:xfrm>
              <a:off x="2100050" y="4782825"/>
              <a:ext cx="281300" cy="281250"/>
            </a:xfrm>
            <a:custGeom>
              <a:avLst/>
              <a:gdLst/>
              <a:ahLst/>
              <a:cxnLst/>
              <a:rect l="l" t="t" r="r" b="b"/>
              <a:pathLst>
                <a:path w="11252" h="11250" extrusionOk="0">
                  <a:moveTo>
                    <a:pt x="5627" y="0"/>
                  </a:moveTo>
                  <a:cubicBezTo>
                    <a:pt x="2519" y="0"/>
                    <a:pt x="1" y="2519"/>
                    <a:pt x="1" y="5625"/>
                  </a:cubicBezTo>
                  <a:cubicBezTo>
                    <a:pt x="1" y="8732"/>
                    <a:pt x="2519" y="11249"/>
                    <a:pt x="5627" y="11249"/>
                  </a:cubicBezTo>
                  <a:cubicBezTo>
                    <a:pt x="8733" y="11249"/>
                    <a:pt x="11251" y="8732"/>
                    <a:pt x="11251" y="5625"/>
                  </a:cubicBezTo>
                  <a:cubicBezTo>
                    <a:pt x="11251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3"/>
            <p:cNvSpPr/>
            <p:nvPr/>
          </p:nvSpPr>
          <p:spPr>
            <a:xfrm>
              <a:off x="21717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5" y="0"/>
                    <a:pt x="0" y="1235"/>
                    <a:pt x="0" y="2758"/>
                  </a:cubicBezTo>
                  <a:cubicBezTo>
                    <a:pt x="0" y="4283"/>
                    <a:pt x="1235" y="5516"/>
                    <a:pt x="2759" y="5516"/>
                  </a:cubicBezTo>
                  <a:cubicBezTo>
                    <a:pt x="4281" y="5516"/>
                    <a:pt x="5517" y="4283"/>
                    <a:pt x="5517" y="2758"/>
                  </a:cubicBezTo>
                  <a:cubicBezTo>
                    <a:pt x="5517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3"/>
            <p:cNvSpPr/>
            <p:nvPr/>
          </p:nvSpPr>
          <p:spPr>
            <a:xfrm>
              <a:off x="2214600" y="4897375"/>
              <a:ext cx="52175" cy="52175"/>
            </a:xfrm>
            <a:custGeom>
              <a:avLst/>
              <a:gdLst/>
              <a:ahLst/>
              <a:cxnLst/>
              <a:rect l="l" t="t" r="r" b="b"/>
              <a:pathLst>
                <a:path w="2087" h="2087" extrusionOk="0">
                  <a:moveTo>
                    <a:pt x="1043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3" y="2087"/>
                  </a:cubicBezTo>
                  <a:cubicBezTo>
                    <a:pt x="1619" y="2087"/>
                    <a:pt x="2087" y="1620"/>
                    <a:pt x="2087" y="1043"/>
                  </a:cubicBezTo>
                  <a:cubicBezTo>
                    <a:pt x="2087" y="467"/>
                    <a:pt x="1619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3"/>
            <p:cNvSpPr/>
            <p:nvPr/>
          </p:nvSpPr>
          <p:spPr>
            <a:xfrm>
              <a:off x="2414325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8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8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3"/>
            <p:cNvSpPr/>
            <p:nvPr/>
          </p:nvSpPr>
          <p:spPr>
            <a:xfrm>
              <a:off x="24860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0" y="1235"/>
                    <a:pt x="0" y="2758"/>
                  </a:cubicBezTo>
                  <a:cubicBezTo>
                    <a:pt x="0" y="4283"/>
                    <a:pt x="1236" y="5516"/>
                    <a:pt x="2759" y="5516"/>
                  </a:cubicBezTo>
                  <a:cubicBezTo>
                    <a:pt x="4281" y="5516"/>
                    <a:pt x="5516" y="4283"/>
                    <a:pt x="5516" y="2758"/>
                  </a:cubicBezTo>
                  <a:cubicBezTo>
                    <a:pt x="5516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3"/>
            <p:cNvSpPr/>
            <p:nvPr/>
          </p:nvSpPr>
          <p:spPr>
            <a:xfrm>
              <a:off x="2528900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5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5" y="2087"/>
                  </a:cubicBezTo>
                  <a:cubicBezTo>
                    <a:pt x="1621" y="2087"/>
                    <a:pt x="2088" y="1620"/>
                    <a:pt x="2088" y="1043"/>
                  </a:cubicBezTo>
                  <a:cubicBezTo>
                    <a:pt x="2088" y="467"/>
                    <a:pt x="1621" y="1"/>
                    <a:pt x="104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3"/>
            <p:cNvSpPr/>
            <p:nvPr/>
          </p:nvSpPr>
          <p:spPr>
            <a:xfrm>
              <a:off x="1743375" y="4113925"/>
              <a:ext cx="975750" cy="736075"/>
            </a:xfrm>
            <a:custGeom>
              <a:avLst/>
              <a:gdLst/>
              <a:ahLst/>
              <a:cxnLst/>
              <a:rect l="l" t="t" r="r" b="b"/>
              <a:pathLst>
                <a:path w="39030" h="29443" extrusionOk="0">
                  <a:moveTo>
                    <a:pt x="19515" y="0"/>
                  </a:moveTo>
                  <a:cubicBezTo>
                    <a:pt x="8739" y="0"/>
                    <a:pt x="0" y="8736"/>
                    <a:pt x="0" y="19515"/>
                  </a:cubicBezTo>
                  <a:lnTo>
                    <a:pt x="0" y="29442"/>
                  </a:lnTo>
                  <a:lnTo>
                    <a:pt x="39030" y="29442"/>
                  </a:lnTo>
                  <a:lnTo>
                    <a:pt x="39030" y="19515"/>
                  </a:lnTo>
                  <a:cubicBezTo>
                    <a:pt x="39030" y="8737"/>
                    <a:pt x="30292" y="0"/>
                    <a:pt x="1951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3"/>
            <p:cNvSpPr/>
            <p:nvPr/>
          </p:nvSpPr>
          <p:spPr>
            <a:xfrm>
              <a:off x="1854025" y="4113975"/>
              <a:ext cx="754475" cy="647825"/>
            </a:xfrm>
            <a:custGeom>
              <a:avLst/>
              <a:gdLst/>
              <a:ahLst/>
              <a:cxnLst/>
              <a:rect l="l" t="t" r="r" b="b"/>
              <a:pathLst>
                <a:path w="30179" h="25913" extrusionOk="0">
                  <a:moveTo>
                    <a:pt x="0" y="0"/>
                  </a:moveTo>
                  <a:lnTo>
                    <a:pt x="0" y="8735"/>
                  </a:lnTo>
                  <a:cubicBezTo>
                    <a:pt x="0" y="18223"/>
                    <a:pt x="6756" y="25913"/>
                    <a:pt x="15089" y="25913"/>
                  </a:cubicBezTo>
                  <a:cubicBezTo>
                    <a:pt x="23422" y="25913"/>
                    <a:pt x="30179" y="18223"/>
                    <a:pt x="30179" y="8735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3"/>
            <p:cNvSpPr/>
            <p:nvPr/>
          </p:nvSpPr>
          <p:spPr>
            <a:xfrm>
              <a:off x="1854025" y="4113975"/>
              <a:ext cx="754475" cy="622775"/>
            </a:xfrm>
            <a:custGeom>
              <a:avLst/>
              <a:gdLst/>
              <a:ahLst/>
              <a:cxnLst/>
              <a:rect l="l" t="t" r="r" b="b"/>
              <a:pathLst>
                <a:path w="30179" h="24911" extrusionOk="0">
                  <a:moveTo>
                    <a:pt x="0" y="0"/>
                  </a:moveTo>
                  <a:lnTo>
                    <a:pt x="0" y="8398"/>
                  </a:lnTo>
                  <a:cubicBezTo>
                    <a:pt x="0" y="17518"/>
                    <a:pt x="6756" y="24910"/>
                    <a:pt x="15089" y="24910"/>
                  </a:cubicBezTo>
                  <a:cubicBezTo>
                    <a:pt x="23422" y="24910"/>
                    <a:pt x="30179" y="17518"/>
                    <a:pt x="30179" y="8398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3"/>
            <p:cNvSpPr/>
            <p:nvPr/>
          </p:nvSpPr>
          <p:spPr>
            <a:xfrm>
              <a:off x="1854025" y="4113975"/>
              <a:ext cx="754475" cy="569075"/>
            </a:xfrm>
            <a:custGeom>
              <a:avLst/>
              <a:gdLst/>
              <a:ahLst/>
              <a:cxnLst/>
              <a:rect l="l" t="t" r="r" b="b"/>
              <a:pathLst>
                <a:path w="30179" h="22763" extrusionOk="0">
                  <a:moveTo>
                    <a:pt x="0" y="0"/>
                  </a:moveTo>
                  <a:lnTo>
                    <a:pt x="0" y="7674"/>
                  </a:lnTo>
                  <a:cubicBezTo>
                    <a:pt x="0" y="16007"/>
                    <a:pt x="6756" y="22763"/>
                    <a:pt x="15089" y="22763"/>
                  </a:cubicBezTo>
                  <a:cubicBezTo>
                    <a:pt x="23422" y="22763"/>
                    <a:pt x="30179" y="16007"/>
                    <a:pt x="30179" y="7674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3"/>
            <p:cNvSpPr/>
            <p:nvPr/>
          </p:nvSpPr>
          <p:spPr>
            <a:xfrm>
              <a:off x="1692000" y="4819925"/>
              <a:ext cx="1097400" cy="103525"/>
            </a:xfrm>
            <a:custGeom>
              <a:avLst/>
              <a:gdLst/>
              <a:ahLst/>
              <a:cxnLst/>
              <a:rect l="l" t="t" r="r" b="b"/>
              <a:pathLst>
                <a:path w="43896" h="4141" extrusionOk="0">
                  <a:moveTo>
                    <a:pt x="2071" y="0"/>
                  </a:moveTo>
                  <a:cubicBezTo>
                    <a:pt x="928" y="0"/>
                    <a:pt x="1" y="928"/>
                    <a:pt x="1" y="2071"/>
                  </a:cubicBezTo>
                  <a:cubicBezTo>
                    <a:pt x="1" y="3214"/>
                    <a:pt x="928" y="4141"/>
                    <a:pt x="2071" y="4141"/>
                  </a:cubicBezTo>
                  <a:lnTo>
                    <a:pt x="41824" y="4141"/>
                  </a:lnTo>
                  <a:cubicBezTo>
                    <a:pt x="42968" y="4141"/>
                    <a:pt x="43895" y="3214"/>
                    <a:pt x="43895" y="2071"/>
                  </a:cubicBezTo>
                  <a:cubicBezTo>
                    <a:pt x="43895" y="928"/>
                    <a:pt x="42969" y="2"/>
                    <a:pt x="4182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3"/>
            <p:cNvSpPr/>
            <p:nvPr/>
          </p:nvSpPr>
          <p:spPr>
            <a:xfrm>
              <a:off x="2994650" y="3411175"/>
              <a:ext cx="235125" cy="235075"/>
            </a:xfrm>
            <a:custGeom>
              <a:avLst/>
              <a:gdLst/>
              <a:ahLst/>
              <a:cxnLst/>
              <a:rect l="l" t="t" r="r" b="b"/>
              <a:pathLst>
                <a:path w="9405" h="9403" extrusionOk="0">
                  <a:moveTo>
                    <a:pt x="4703" y="0"/>
                  </a:moveTo>
                  <a:cubicBezTo>
                    <a:pt x="2106" y="0"/>
                    <a:pt x="0" y="2104"/>
                    <a:pt x="0" y="4702"/>
                  </a:cubicBezTo>
                  <a:cubicBezTo>
                    <a:pt x="0" y="7299"/>
                    <a:pt x="2106" y="9403"/>
                    <a:pt x="4703" y="9403"/>
                  </a:cubicBezTo>
                  <a:cubicBezTo>
                    <a:pt x="7299" y="9403"/>
                    <a:pt x="9405" y="7299"/>
                    <a:pt x="9405" y="4702"/>
                  </a:cubicBezTo>
                  <a:cubicBezTo>
                    <a:pt x="9405" y="2105"/>
                    <a:pt x="7299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3"/>
            <p:cNvSpPr/>
            <p:nvPr/>
          </p:nvSpPr>
          <p:spPr>
            <a:xfrm>
              <a:off x="2819950" y="3494725"/>
              <a:ext cx="226375" cy="67950"/>
            </a:xfrm>
            <a:custGeom>
              <a:avLst/>
              <a:gdLst/>
              <a:ahLst/>
              <a:cxnLst/>
              <a:rect l="l" t="t" r="r" b="b"/>
              <a:pathLst>
                <a:path w="9055" h="2718" extrusionOk="0">
                  <a:moveTo>
                    <a:pt x="1358" y="1"/>
                  </a:moveTo>
                  <a:cubicBezTo>
                    <a:pt x="607" y="1"/>
                    <a:pt x="0" y="610"/>
                    <a:pt x="0" y="1360"/>
                  </a:cubicBezTo>
                  <a:cubicBezTo>
                    <a:pt x="0" y="2111"/>
                    <a:pt x="608" y="2718"/>
                    <a:pt x="1358" y="2718"/>
                  </a:cubicBezTo>
                  <a:lnTo>
                    <a:pt x="7697" y="2718"/>
                  </a:lnTo>
                  <a:cubicBezTo>
                    <a:pt x="8448" y="2718"/>
                    <a:pt x="9055" y="2109"/>
                    <a:pt x="9055" y="1360"/>
                  </a:cubicBezTo>
                  <a:cubicBezTo>
                    <a:pt x="9055" y="610"/>
                    <a:pt x="8447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3"/>
            <p:cNvSpPr/>
            <p:nvPr/>
          </p:nvSpPr>
          <p:spPr>
            <a:xfrm>
              <a:off x="1242650" y="3411175"/>
              <a:ext cx="235150" cy="235075"/>
            </a:xfrm>
            <a:custGeom>
              <a:avLst/>
              <a:gdLst/>
              <a:ahLst/>
              <a:cxnLst/>
              <a:rect l="l" t="t" r="r" b="b"/>
              <a:pathLst>
                <a:path w="9406" h="9403" extrusionOk="0">
                  <a:moveTo>
                    <a:pt x="4703" y="0"/>
                  </a:moveTo>
                  <a:cubicBezTo>
                    <a:pt x="2107" y="0"/>
                    <a:pt x="1" y="2105"/>
                    <a:pt x="1" y="4702"/>
                  </a:cubicBezTo>
                  <a:cubicBezTo>
                    <a:pt x="1" y="7299"/>
                    <a:pt x="2107" y="9403"/>
                    <a:pt x="4703" y="9403"/>
                  </a:cubicBezTo>
                  <a:cubicBezTo>
                    <a:pt x="7300" y="9403"/>
                    <a:pt x="9405" y="7299"/>
                    <a:pt x="9405" y="4702"/>
                  </a:cubicBezTo>
                  <a:cubicBezTo>
                    <a:pt x="9405" y="2104"/>
                    <a:pt x="7300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3"/>
            <p:cNvSpPr/>
            <p:nvPr/>
          </p:nvSpPr>
          <p:spPr>
            <a:xfrm>
              <a:off x="1426125" y="3494725"/>
              <a:ext cx="226425" cy="67950"/>
            </a:xfrm>
            <a:custGeom>
              <a:avLst/>
              <a:gdLst/>
              <a:ahLst/>
              <a:cxnLst/>
              <a:rect l="l" t="t" r="r" b="b"/>
              <a:pathLst>
                <a:path w="9057" h="2718" extrusionOk="0">
                  <a:moveTo>
                    <a:pt x="1360" y="1"/>
                  </a:moveTo>
                  <a:cubicBezTo>
                    <a:pt x="610" y="1"/>
                    <a:pt x="1" y="610"/>
                    <a:pt x="1" y="1360"/>
                  </a:cubicBezTo>
                  <a:cubicBezTo>
                    <a:pt x="1" y="2109"/>
                    <a:pt x="609" y="2718"/>
                    <a:pt x="1360" y="2718"/>
                  </a:cubicBezTo>
                  <a:lnTo>
                    <a:pt x="7697" y="2718"/>
                  </a:lnTo>
                  <a:cubicBezTo>
                    <a:pt x="8447" y="2718"/>
                    <a:pt x="9056" y="2111"/>
                    <a:pt x="9056" y="1360"/>
                  </a:cubicBezTo>
                  <a:cubicBezTo>
                    <a:pt x="9056" y="610"/>
                    <a:pt x="8448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3"/>
            <p:cNvSpPr/>
            <p:nvPr/>
          </p:nvSpPr>
          <p:spPr>
            <a:xfrm>
              <a:off x="1534575" y="3178400"/>
              <a:ext cx="1406825" cy="1001000"/>
            </a:xfrm>
            <a:custGeom>
              <a:avLst/>
              <a:gdLst/>
              <a:ahLst/>
              <a:cxnLst/>
              <a:rect l="l" t="t" r="r" b="b"/>
              <a:pathLst>
                <a:path w="56273" h="40040" extrusionOk="0">
                  <a:moveTo>
                    <a:pt x="10897" y="1"/>
                  </a:moveTo>
                  <a:cubicBezTo>
                    <a:pt x="4880" y="1"/>
                    <a:pt x="1" y="4880"/>
                    <a:pt x="1" y="10897"/>
                  </a:cubicBezTo>
                  <a:lnTo>
                    <a:pt x="1" y="29144"/>
                  </a:lnTo>
                  <a:cubicBezTo>
                    <a:pt x="1" y="35161"/>
                    <a:pt x="4880" y="40040"/>
                    <a:pt x="10897" y="40040"/>
                  </a:cubicBezTo>
                  <a:lnTo>
                    <a:pt x="45375" y="40040"/>
                  </a:lnTo>
                  <a:cubicBezTo>
                    <a:pt x="51392" y="40040"/>
                    <a:pt x="56270" y="35161"/>
                    <a:pt x="56270" y="29144"/>
                  </a:cubicBezTo>
                  <a:lnTo>
                    <a:pt x="56273" y="29144"/>
                  </a:lnTo>
                  <a:lnTo>
                    <a:pt x="56273" y="10897"/>
                  </a:lnTo>
                  <a:cubicBezTo>
                    <a:pt x="56273" y="4880"/>
                    <a:pt x="51393" y="1"/>
                    <a:pt x="4537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3"/>
            <p:cNvSpPr/>
            <p:nvPr/>
          </p:nvSpPr>
          <p:spPr>
            <a:xfrm>
              <a:off x="2066475" y="3815975"/>
              <a:ext cx="343050" cy="363425"/>
            </a:xfrm>
            <a:custGeom>
              <a:avLst/>
              <a:gdLst/>
              <a:ahLst/>
              <a:cxnLst/>
              <a:rect l="l" t="t" r="r" b="b"/>
              <a:pathLst>
                <a:path w="13722" h="14537" extrusionOk="0">
                  <a:moveTo>
                    <a:pt x="6860" y="1"/>
                  </a:moveTo>
                  <a:cubicBezTo>
                    <a:pt x="3070" y="1"/>
                    <a:pt x="0" y="3071"/>
                    <a:pt x="0" y="6860"/>
                  </a:cubicBezTo>
                  <a:lnTo>
                    <a:pt x="0" y="14537"/>
                  </a:lnTo>
                  <a:lnTo>
                    <a:pt x="13720" y="14537"/>
                  </a:lnTo>
                  <a:lnTo>
                    <a:pt x="13720" y="6860"/>
                  </a:lnTo>
                  <a:cubicBezTo>
                    <a:pt x="13721" y="3071"/>
                    <a:pt x="10650" y="1"/>
                    <a:pt x="686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3"/>
            <p:cNvSpPr/>
            <p:nvPr/>
          </p:nvSpPr>
          <p:spPr>
            <a:xfrm>
              <a:off x="1697325" y="3178400"/>
              <a:ext cx="1081350" cy="564000"/>
            </a:xfrm>
            <a:custGeom>
              <a:avLst/>
              <a:gdLst/>
              <a:ahLst/>
              <a:cxnLst/>
              <a:rect l="l" t="t" r="r" b="b"/>
              <a:pathLst>
                <a:path w="43254" h="22560" extrusionOk="0">
                  <a:moveTo>
                    <a:pt x="4387" y="1"/>
                  </a:moveTo>
                  <a:cubicBezTo>
                    <a:pt x="2825" y="1"/>
                    <a:pt x="1343" y="335"/>
                    <a:pt x="0" y="928"/>
                  </a:cubicBezTo>
                  <a:lnTo>
                    <a:pt x="0" y="14185"/>
                  </a:lnTo>
                  <a:cubicBezTo>
                    <a:pt x="0" y="18810"/>
                    <a:pt x="3750" y="22560"/>
                    <a:pt x="8375" y="22560"/>
                  </a:cubicBezTo>
                  <a:lnTo>
                    <a:pt x="34878" y="22560"/>
                  </a:lnTo>
                  <a:cubicBezTo>
                    <a:pt x="39503" y="22560"/>
                    <a:pt x="43253" y="18810"/>
                    <a:pt x="43253" y="14185"/>
                  </a:cubicBezTo>
                  <a:lnTo>
                    <a:pt x="43253" y="927"/>
                  </a:lnTo>
                  <a:cubicBezTo>
                    <a:pt x="41909" y="335"/>
                    <a:pt x="40427" y="1"/>
                    <a:pt x="3886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3"/>
            <p:cNvSpPr/>
            <p:nvPr/>
          </p:nvSpPr>
          <p:spPr>
            <a:xfrm>
              <a:off x="1534575" y="3815975"/>
              <a:ext cx="440725" cy="363425"/>
            </a:xfrm>
            <a:custGeom>
              <a:avLst/>
              <a:gdLst/>
              <a:ahLst/>
              <a:cxnLst/>
              <a:rect l="l" t="t" r="r" b="b"/>
              <a:pathLst>
                <a:path w="17629" h="14537" extrusionOk="0">
                  <a:moveTo>
                    <a:pt x="1" y="1"/>
                  </a:moveTo>
                  <a:lnTo>
                    <a:pt x="1" y="3641"/>
                  </a:lnTo>
                  <a:cubicBezTo>
                    <a:pt x="1" y="9658"/>
                    <a:pt x="4880" y="14537"/>
                    <a:pt x="10897" y="14537"/>
                  </a:cubicBezTo>
                  <a:lnTo>
                    <a:pt x="17628" y="14537"/>
                  </a:lnTo>
                  <a:cubicBezTo>
                    <a:pt x="14632" y="7122"/>
                    <a:pt x="8035" y="15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3"/>
            <p:cNvSpPr/>
            <p:nvPr/>
          </p:nvSpPr>
          <p:spPr>
            <a:xfrm>
              <a:off x="2500675" y="3815975"/>
              <a:ext cx="440675" cy="363425"/>
            </a:xfrm>
            <a:custGeom>
              <a:avLst/>
              <a:gdLst/>
              <a:ahLst/>
              <a:cxnLst/>
              <a:rect l="l" t="t" r="r" b="b"/>
              <a:pathLst>
                <a:path w="17627" h="14537" extrusionOk="0">
                  <a:moveTo>
                    <a:pt x="17626" y="1"/>
                  </a:moveTo>
                  <a:cubicBezTo>
                    <a:pt x="9592" y="1551"/>
                    <a:pt x="2995" y="7122"/>
                    <a:pt x="0" y="14537"/>
                  </a:cubicBezTo>
                  <a:lnTo>
                    <a:pt x="6731" y="14537"/>
                  </a:lnTo>
                  <a:cubicBezTo>
                    <a:pt x="12750" y="14537"/>
                    <a:pt x="17626" y="9658"/>
                    <a:pt x="17626" y="3641"/>
                  </a:cubicBezTo>
                  <a:lnTo>
                    <a:pt x="1762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3"/>
            <p:cNvSpPr/>
            <p:nvPr/>
          </p:nvSpPr>
          <p:spPr>
            <a:xfrm>
              <a:off x="1840050" y="3392100"/>
              <a:ext cx="270425" cy="136625"/>
            </a:xfrm>
            <a:custGeom>
              <a:avLst/>
              <a:gdLst/>
              <a:ahLst/>
              <a:cxnLst/>
              <a:rect l="l" t="t" r="r" b="b"/>
              <a:pathLst>
                <a:path w="10817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5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3"/>
            <p:cNvSpPr/>
            <p:nvPr/>
          </p:nvSpPr>
          <p:spPr>
            <a:xfrm>
              <a:off x="2375175" y="3392100"/>
              <a:ext cx="270400" cy="136625"/>
            </a:xfrm>
            <a:custGeom>
              <a:avLst/>
              <a:gdLst/>
              <a:ahLst/>
              <a:cxnLst/>
              <a:rect l="l" t="t" r="r" b="b"/>
              <a:pathLst>
                <a:path w="10816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4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3"/>
            <p:cNvSpPr/>
            <p:nvPr/>
          </p:nvSpPr>
          <p:spPr>
            <a:xfrm>
              <a:off x="2066475" y="4069375"/>
              <a:ext cx="343025" cy="61475"/>
            </a:xfrm>
            <a:custGeom>
              <a:avLst/>
              <a:gdLst/>
              <a:ahLst/>
              <a:cxnLst/>
              <a:rect l="l" t="t" r="r" b="b"/>
              <a:pathLst>
                <a:path w="13721" h="2459" extrusionOk="0">
                  <a:moveTo>
                    <a:pt x="0" y="0"/>
                  </a:moveTo>
                  <a:lnTo>
                    <a:pt x="0" y="2458"/>
                  </a:lnTo>
                  <a:lnTo>
                    <a:pt x="13720" y="2458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3"/>
            <p:cNvSpPr/>
            <p:nvPr/>
          </p:nvSpPr>
          <p:spPr>
            <a:xfrm>
              <a:off x="2066475" y="3997700"/>
              <a:ext cx="343025" cy="23275"/>
            </a:xfrm>
            <a:custGeom>
              <a:avLst/>
              <a:gdLst/>
              <a:ahLst/>
              <a:cxnLst/>
              <a:rect l="l" t="t" r="r" b="b"/>
              <a:pathLst>
                <a:path w="13721" h="931" extrusionOk="0">
                  <a:moveTo>
                    <a:pt x="0" y="0"/>
                  </a:moveTo>
                  <a:lnTo>
                    <a:pt x="0" y="930"/>
                  </a:lnTo>
                  <a:lnTo>
                    <a:pt x="13720" y="930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9" name="Google Shape;7669;p33"/>
            <p:cNvGrpSpPr/>
            <p:nvPr/>
          </p:nvGrpSpPr>
          <p:grpSpPr>
            <a:xfrm>
              <a:off x="1697300" y="3178400"/>
              <a:ext cx="1081375" cy="564000"/>
              <a:chOff x="1697300" y="3178400"/>
              <a:chExt cx="1081375" cy="564000"/>
            </a:xfrm>
          </p:grpSpPr>
          <p:sp>
            <p:nvSpPr>
              <p:cNvPr id="7670" name="Google Shape;7670;p33"/>
              <p:cNvSpPr/>
              <p:nvPr/>
            </p:nvSpPr>
            <p:spPr>
              <a:xfrm>
                <a:off x="1697300" y="3178400"/>
                <a:ext cx="8951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35805" h="22560" extrusionOk="0">
                    <a:moveTo>
                      <a:pt x="12619" y="1"/>
                    </a:moveTo>
                    <a:lnTo>
                      <a:pt x="0" y="12619"/>
                    </a:lnTo>
                    <a:lnTo>
                      <a:pt x="0" y="14185"/>
                    </a:lnTo>
                    <a:cubicBezTo>
                      <a:pt x="0" y="18810"/>
                      <a:pt x="3750" y="22560"/>
                      <a:pt x="8376" y="22560"/>
                    </a:cubicBezTo>
                    <a:lnTo>
                      <a:pt x="13247" y="22560"/>
                    </a:lnTo>
                    <a:lnTo>
                      <a:pt x="3580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33"/>
              <p:cNvSpPr/>
              <p:nvPr/>
            </p:nvSpPr>
            <p:spPr>
              <a:xfrm>
                <a:off x="2151275" y="3181825"/>
                <a:ext cx="627400" cy="560575"/>
              </a:xfrm>
              <a:custGeom>
                <a:avLst/>
                <a:gdLst/>
                <a:ahLst/>
                <a:cxnLst/>
                <a:rect l="l" t="t" r="r" b="b"/>
                <a:pathLst>
                  <a:path w="25096" h="22423" extrusionOk="0">
                    <a:moveTo>
                      <a:pt x="22423" y="1"/>
                    </a:moveTo>
                    <a:lnTo>
                      <a:pt x="1" y="22423"/>
                    </a:lnTo>
                    <a:lnTo>
                      <a:pt x="6879" y="22423"/>
                    </a:lnTo>
                    <a:lnTo>
                      <a:pt x="25095" y="4206"/>
                    </a:lnTo>
                    <a:lnTo>
                      <a:pt x="25095" y="790"/>
                    </a:lnTo>
                    <a:cubicBezTo>
                      <a:pt x="24253" y="418"/>
                      <a:pt x="23358" y="151"/>
                      <a:pt x="2242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80" name="Google Shape;7680;p33"/>
          <p:cNvGrpSpPr/>
          <p:nvPr/>
        </p:nvGrpSpPr>
        <p:grpSpPr>
          <a:xfrm>
            <a:off x="5256583" y="4617792"/>
            <a:ext cx="658091" cy="373302"/>
            <a:chOff x="4797444" y="3526668"/>
            <a:chExt cx="824676" cy="467797"/>
          </a:xfrm>
        </p:grpSpPr>
        <p:sp>
          <p:nvSpPr>
            <p:cNvPr id="7681" name="Google Shape;7681;p33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3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3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4" name="Google Shape;7684;p33"/>
          <p:cNvGrpSpPr/>
          <p:nvPr/>
        </p:nvGrpSpPr>
        <p:grpSpPr>
          <a:xfrm>
            <a:off x="7376631" y="4873127"/>
            <a:ext cx="471543" cy="353657"/>
            <a:chOff x="3865698" y="1114475"/>
            <a:chExt cx="590906" cy="443180"/>
          </a:xfrm>
        </p:grpSpPr>
        <p:sp>
          <p:nvSpPr>
            <p:cNvPr id="7685" name="Google Shape;7685;p33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3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3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3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3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3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3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3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33"/>
          <p:cNvGrpSpPr/>
          <p:nvPr/>
        </p:nvGrpSpPr>
        <p:grpSpPr>
          <a:xfrm>
            <a:off x="8387179" y="4650719"/>
            <a:ext cx="724903" cy="411176"/>
            <a:chOff x="3895173" y="4386297"/>
            <a:chExt cx="840467" cy="476725"/>
          </a:xfrm>
        </p:grpSpPr>
        <p:sp>
          <p:nvSpPr>
            <p:cNvPr id="7694" name="Google Shape;7694;p33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3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3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7" name="Google Shape;7697;p33"/>
          <p:cNvGrpSpPr/>
          <p:nvPr/>
        </p:nvGrpSpPr>
        <p:grpSpPr>
          <a:xfrm>
            <a:off x="-66284" y="45373"/>
            <a:ext cx="447057" cy="429602"/>
            <a:chOff x="6217396" y="4482010"/>
            <a:chExt cx="518327" cy="498089"/>
          </a:xfrm>
        </p:grpSpPr>
        <p:sp>
          <p:nvSpPr>
            <p:cNvPr id="7698" name="Google Shape;7698;p33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3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0" name="Google Shape;7700;p33"/>
          <p:cNvGrpSpPr/>
          <p:nvPr/>
        </p:nvGrpSpPr>
        <p:grpSpPr>
          <a:xfrm>
            <a:off x="8197029" y="237383"/>
            <a:ext cx="453942" cy="605233"/>
            <a:chOff x="8551925" y="1946972"/>
            <a:chExt cx="526309" cy="701720"/>
          </a:xfrm>
        </p:grpSpPr>
        <p:sp>
          <p:nvSpPr>
            <p:cNvPr id="7701" name="Google Shape;7701;p33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3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3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3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957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4" name="Google Shape;7634;p33"/>
          <p:cNvSpPr txBox="1">
            <a:spLocks noGrp="1"/>
          </p:cNvSpPr>
          <p:nvPr>
            <p:ph type="subTitle" idx="1"/>
          </p:nvPr>
        </p:nvSpPr>
        <p:spPr>
          <a:xfrm>
            <a:off x="127965" y="163706"/>
            <a:ext cx="8068998" cy="1585403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3.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Interpersonal Skill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Interpersonal Skill adalah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tiap-tiap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sesama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mengemukakan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Problem Solving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Problem Solving adalah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memecahkan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masalah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logikanya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kemampuan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pikiran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nalar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perbuatan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efisien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untuk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kreativitas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didefinisikan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sebagai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perangkat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kompleks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ilmiah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Proses juga dapat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didefinisikan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sebagai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besar yang dapat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diuraikan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komponen-komponen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dikuasai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seseorang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Rustaman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(2003),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adalah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melibatkan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keterampilan-keterampilan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kognitif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intelektual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manual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635" name="Google Shape;7635;p33"/>
          <p:cNvGrpSpPr/>
          <p:nvPr/>
        </p:nvGrpSpPr>
        <p:grpSpPr>
          <a:xfrm>
            <a:off x="-861134" y="3849242"/>
            <a:ext cx="1589700" cy="1508540"/>
            <a:chOff x="1242650" y="3178400"/>
            <a:chExt cx="1987125" cy="1885675"/>
          </a:xfrm>
        </p:grpSpPr>
        <p:sp>
          <p:nvSpPr>
            <p:cNvPr id="7636" name="Google Shape;7636;p33"/>
            <p:cNvSpPr/>
            <p:nvPr/>
          </p:nvSpPr>
          <p:spPr>
            <a:xfrm>
              <a:off x="2527850" y="4318200"/>
              <a:ext cx="335650" cy="335625"/>
            </a:xfrm>
            <a:custGeom>
              <a:avLst/>
              <a:gdLst/>
              <a:ahLst/>
              <a:cxnLst/>
              <a:rect l="l" t="t" r="r" b="b"/>
              <a:pathLst>
                <a:path w="13426" h="13425" extrusionOk="0">
                  <a:moveTo>
                    <a:pt x="6713" y="1"/>
                  </a:moveTo>
                  <a:cubicBezTo>
                    <a:pt x="3005" y="1"/>
                    <a:pt x="0" y="3005"/>
                    <a:pt x="0" y="6712"/>
                  </a:cubicBezTo>
                  <a:cubicBezTo>
                    <a:pt x="0" y="10419"/>
                    <a:pt x="3005" y="13424"/>
                    <a:pt x="6713" y="13424"/>
                  </a:cubicBezTo>
                  <a:cubicBezTo>
                    <a:pt x="10421" y="13424"/>
                    <a:pt x="13426" y="10421"/>
                    <a:pt x="13426" y="6712"/>
                  </a:cubicBezTo>
                  <a:cubicBezTo>
                    <a:pt x="13426" y="3006"/>
                    <a:pt x="10421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3"/>
            <p:cNvSpPr/>
            <p:nvPr/>
          </p:nvSpPr>
          <p:spPr>
            <a:xfrm>
              <a:off x="2771825" y="4485975"/>
              <a:ext cx="180600" cy="501525"/>
            </a:xfrm>
            <a:custGeom>
              <a:avLst/>
              <a:gdLst/>
              <a:ahLst/>
              <a:cxnLst/>
              <a:rect l="l" t="t" r="r" b="b"/>
              <a:pathLst>
                <a:path w="7224" h="20061" extrusionOk="0">
                  <a:moveTo>
                    <a:pt x="1723" y="0"/>
                  </a:moveTo>
                  <a:cubicBezTo>
                    <a:pt x="1482" y="0"/>
                    <a:pt x="1238" y="58"/>
                    <a:pt x="1011" y="180"/>
                  </a:cubicBezTo>
                  <a:cubicBezTo>
                    <a:pt x="277" y="575"/>
                    <a:pt x="1" y="1489"/>
                    <a:pt x="394" y="2223"/>
                  </a:cubicBezTo>
                  <a:cubicBezTo>
                    <a:pt x="3064" y="7194"/>
                    <a:pt x="4162" y="12785"/>
                    <a:pt x="3573" y="18394"/>
                  </a:cubicBezTo>
                  <a:cubicBezTo>
                    <a:pt x="3557" y="18548"/>
                    <a:pt x="3564" y="18698"/>
                    <a:pt x="3593" y="18843"/>
                  </a:cubicBezTo>
                  <a:cubicBezTo>
                    <a:pt x="3717" y="19476"/>
                    <a:pt x="4242" y="19982"/>
                    <a:pt x="4916" y="20052"/>
                  </a:cubicBezTo>
                  <a:cubicBezTo>
                    <a:pt x="4969" y="20058"/>
                    <a:pt x="5022" y="20060"/>
                    <a:pt x="5074" y="20060"/>
                  </a:cubicBezTo>
                  <a:cubicBezTo>
                    <a:pt x="5837" y="20060"/>
                    <a:pt x="6493" y="19484"/>
                    <a:pt x="6573" y="18709"/>
                  </a:cubicBezTo>
                  <a:cubicBezTo>
                    <a:pt x="7224" y="12496"/>
                    <a:pt x="6007" y="6301"/>
                    <a:pt x="3053" y="798"/>
                  </a:cubicBezTo>
                  <a:cubicBezTo>
                    <a:pt x="2782" y="289"/>
                    <a:pt x="2261" y="0"/>
                    <a:pt x="172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3"/>
            <p:cNvSpPr/>
            <p:nvPr/>
          </p:nvSpPr>
          <p:spPr>
            <a:xfrm>
              <a:off x="2750650" y="4923425"/>
              <a:ext cx="281275" cy="140650"/>
            </a:xfrm>
            <a:custGeom>
              <a:avLst/>
              <a:gdLst/>
              <a:ahLst/>
              <a:cxnLst/>
              <a:rect l="l" t="t" r="r" b="b"/>
              <a:pathLst>
                <a:path w="11251" h="5626" extrusionOk="0">
                  <a:moveTo>
                    <a:pt x="5626" y="1"/>
                  </a:moveTo>
                  <a:cubicBezTo>
                    <a:pt x="2520" y="1"/>
                    <a:pt x="0" y="2518"/>
                    <a:pt x="0" y="5625"/>
                  </a:cubicBezTo>
                  <a:lnTo>
                    <a:pt x="11251" y="5625"/>
                  </a:lnTo>
                  <a:cubicBezTo>
                    <a:pt x="11251" y="2518"/>
                    <a:pt x="8733" y="1"/>
                    <a:pt x="562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3"/>
            <p:cNvSpPr/>
            <p:nvPr/>
          </p:nvSpPr>
          <p:spPr>
            <a:xfrm>
              <a:off x="1603175" y="4318200"/>
              <a:ext cx="335675" cy="335625"/>
            </a:xfrm>
            <a:custGeom>
              <a:avLst/>
              <a:gdLst/>
              <a:ahLst/>
              <a:cxnLst/>
              <a:rect l="l" t="t" r="r" b="b"/>
              <a:pathLst>
                <a:path w="13427" h="13425" extrusionOk="0">
                  <a:moveTo>
                    <a:pt x="6713" y="1"/>
                  </a:moveTo>
                  <a:cubicBezTo>
                    <a:pt x="3006" y="1"/>
                    <a:pt x="1" y="3006"/>
                    <a:pt x="1" y="6712"/>
                  </a:cubicBezTo>
                  <a:cubicBezTo>
                    <a:pt x="1" y="10421"/>
                    <a:pt x="3006" y="13424"/>
                    <a:pt x="6713" y="13424"/>
                  </a:cubicBezTo>
                  <a:cubicBezTo>
                    <a:pt x="10422" y="13424"/>
                    <a:pt x="13427" y="10419"/>
                    <a:pt x="13427" y="6712"/>
                  </a:cubicBezTo>
                  <a:cubicBezTo>
                    <a:pt x="13427" y="3005"/>
                    <a:pt x="10422" y="1"/>
                    <a:pt x="671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3"/>
            <p:cNvSpPr/>
            <p:nvPr/>
          </p:nvSpPr>
          <p:spPr>
            <a:xfrm>
              <a:off x="1514225" y="4485975"/>
              <a:ext cx="180575" cy="501525"/>
            </a:xfrm>
            <a:custGeom>
              <a:avLst/>
              <a:gdLst/>
              <a:ahLst/>
              <a:cxnLst/>
              <a:rect l="l" t="t" r="r" b="b"/>
              <a:pathLst>
                <a:path w="7223" h="20061" extrusionOk="0">
                  <a:moveTo>
                    <a:pt x="5500" y="0"/>
                  </a:moveTo>
                  <a:cubicBezTo>
                    <a:pt x="4963" y="0"/>
                    <a:pt x="4443" y="289"/>
                    <a:pt x="4171" y="798"/>
                  </a:cubicBezTo>
                  <a:cubicBezTo>
                    <a:pt x="1218" y="6301"/>
                    <a:pt x="1" y="12496"/>
                    <a:pt x="650" y="18709"/>
                  </a:cubicBezTo>
                  <a:cubicBezTo>
                    <a:pt x="732" y="19484"/>
                    <a:pt x="1387" y="20060"/>
                    <a:pt x="2150" y="20060"/>
                  </a:cubicBezTo>
                  <a:cubicBezTo>
                    <a:pt x="2202" y="20060"/>
                    <a:pt x="2255" y="20058"/>
                    <a:pt x="2308" y="20052"/>
                  </a:cubicBezTo>
                  <a:cubicBezTo>
                    <a:pt x="2984" y="19982"/>
                    <a:pt x="3507" y="19476"/>
                    <a:pt x="3631" y="18843"/>
                  </a:cubicBezTo>
                  <a:cubicBezTo>
                    <a:pt x="3659" y="18698"/>
                    <a:pt x="3668" y="18548"/>
                    <a:pt x="3650" y="18394"/>
                  </a:cubicBezTo>
                  <a:cubicBezTo>
                    <a:pt x="3063" y="12785"/>
                    <a:pt x="4161" y="7194"/>
                    <a:pt x="6829" y="2223"/>
                  </a:cubicBezTo>
                  <a:cubicBezTo>
                    <a:pt x="7223" y="1489"/>
                    <a:pt x="6947" y="575"/>
                    <a:pt x="6213" y="180"/>
                  </a:cubicBezTo>
                  <a:cubicBezTo>
                    <a:pt x="5986" y="58"/>
                    <a:pt x="5741" y="0"/>
                    <a:pt x="550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3"/>
            <p:cNvSpPr/>
            <p:nvPr/>
          </p:nvSpPr>
          <p:spPr>
            <a:xfrm>
              <a:off x="1434750" y="4923425"/>
              <a:ext cx="281300" cy="140650"/>
            </a:xfrm>
            <a:custGeom>
              <a:avLst/>
              <a:gdLst/>
              <a:ahLst/>
              <a:cxnLst/>
              <a:rect l="l" t="t" r="r" b="b"/>
              <a:pathLst>
                <a:path w="11252" h="5626" extrusionOk="0">
                  <a:moveTo>
                    <a:pt x="5625" y="1"/>
                  </a:moveTo>
                  <a:cubicBezTo>
                    <a:pt x="2519" y="1"/>
                    <a:pt x="1" y="2518"/>
                    <a:pt x="1" y="5625"/>
                  </a:cubicBezTo>
                  <a:lnTo>
                    <a:pt x="11251" y="5625"/>
                  </a:lnTo>
                  <a:cubicBezTo>
                    <a:pt x="11250" y="2518"/>
                    <a:pt x="8732" y="1"/>
                    <a:pt x="562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3"/>
            <p:cNvSpPr/>
            <p:nvPr/>
          </p:nvSpPr>
          <p:spPr>
            <a:xfrm>
              <a:off x="1785700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7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7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3"/>
            <p:cNvSpPr/>
            <p:nvPr/>
          </p:nvSpPr>
          <p:spPr>
            <a:xfrm>
              <a:off x="185740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1" y="1235"/>
                    <a:pt x="1" y="2758"/>
                  </a:cubicBezTo>
                  <a:cubicBezTo>
                    <a:pt x="1" y="4283"/>
                    <a:pt x="1236" y="5516"/>
                    <a:pt x="2759" y="5516"/>
                  </a:cubicBezTo>
                  <a:cubicBezTo>
                    <a:pt x="4282" y="5516"/>
                    <a:pt x="5517" y="4283"/>
                    <a:pt x="5517" y="2758"/>
                  </a:cubicBezTo>
                  <a:cubicBezTo>
                    <a:pt x="5517" y="1235"/>
                    <a:pt x="4282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3"/>
            <p:cNvSpPr/>
            <p:nvPr/>
          </p:nvSpPr>
          <p:spPr>
            <a:xfrm>
              <a:off x="1900275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3" y="1"/>
                  </a:moveTo>
                  <a:cubicBezTo>
                    <a:pt x="467" y="1"/>
                    <a:pt x="0" y="467"/>
                    <a:pt x="0" y="1043"/>
                  </a:cubicBezTo>
                  <a:cubicBezTo>
                    <a:pt x="0" y="1620"/>
                    <a:pt x="467" y="2087"/>
                    <a:pt x="1043" y="2087"/>
                  </a:cubicBezTo>
                  <a:cubicBezTo>
                    <a:pt x="1620" y="2087"/>
                    <a:pt x="2087" y="1620"/>
                    <a:pt x="2087" y="1043"/>
                  </a:cubicBezTo>
                  <a:cubicBezTo>
                    <a:pt x="2087" y="467"/>
                    <a:pt x="1620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3"/>
            <p:cNvSpPr/>
            <p:nvPr/>
          </p:nvSpPr>
          <p:spPr>
            <a:xfrm>
              <a:off x="2100050" y="4782825"/>
              <a:ext cx="281300" cy="281250"/>
            </a:xfrm>
            <a:custGeom>
              <a:avLst/>
              <a:gdLst/>
              <a:ahLst/>
              <a:cxnLst/>
              <a:rect l="l" t="t" r="r" b="b"/>
              <a:pathLst>
                <a:path w="11252" h="11250" extrusionOk="0">
                  <a:moveTo>
                    <a:pt x="5627" y="0"/>
                  </a:moveTo>
                  <a:cubicBezTo>
                    <a:pt x="2519" y="0"/>
                    <a:pt x="1" y="2519"/>
                    <a:pt x="1" y="5625"/>
                  </a:cubicBezTo>
                  <a:cubicBezTo>
                    <a:pt x="1" y="8732"/>
                    <a:pt x="2519" y="11249"/>
                    <a:pt x="5627" y="11249"/>
                  </a:cubicBezTo>
                  <a:cubicBezTo>
                    <a:pt x="8733" y="11249"/>
                    <a:pt x="11251" y="8732"/>
                    <a:pt x="11251" y="5625"/>
                  </a:cubicBezTo>
                  <a:cubicBezTo>
                    <a:pt x="11251" y="2519"/>
                    <a:pt x="8733" y="0"/>
                    <a:pt x="562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3"/>
            <p:cNvSpPr/>
            <p:nvPr/>
          </p:nvSpPr>
          <p:spPr>
            <a:xfrm>
              <a:off x="21717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5" y="0"/>
                    <a:pt x="0" y="1235"/>
                    <a:pt x="0" y="2758"/>
                  </a:cubicBezTo>
                  <a:cubicBezTo>
                    <a:pt x="0" y="4283"/>
                    <a:pt x="1235" y="5516"/>
                    <a:pt x="2759" y="5516"/>
                  </a:cubicBezTo>
                  <a:cubicBezTo>
                    <a:pt x="4281" y="5516"/>
                    <a:pt x="5517" y="4283"/>
                    <a:pt x="5517" y="2758"/>
                  </a:cubicBezTo>
                  <a:cubicBezTo>
                    <a:pt x="5517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3"/>
            <p:cNvSpPr/>
            <p:nvPr/>
          </p:nvSpPr>
          <p:spPr>
            <a:xfrm>
              <a:off x="2214600" y="4897375"/>
              <a:ext cx="52175" cy="52175"/>
            </a:xfrm>
            <a:custGeom>
              <a:avLst/>
              <a:gdLst/>
              <a:ahLst/>
              <a:cxnLst/>
              <a:rect l="l" t="t" r="r" b="b"/>
              <a:pathLst>
                <a:path w="2087" h="2087" extrusionOk="0">
                  <a:moveTo>
                    <a:pt x="1043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3" y="2087"/>
                  </a:cubicBezTo>
                  <a:cubicBezTo>
                    <a:pt x="1619" y="2087"/>
                    <a:pt x="2087" y="1620"/>
                    <a:pt x="2087" y="1043"/>
                  </a:cubicBezTo>
                  <a:cubicBezTo>
                    <a:pt x="2087" y="467"/>
                    <a:pt x="1619" y="1"/>
                    <a:pt x="104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3"/>
            <p:cNvSpPr/>
            <p:nvPr/>
          </p:nvSpPr>
          <p:spPr>
            <a:xfrm>
              <a:off x="2414325" y="4782825"/>
              <a:ext cx="281325" cy="281250"/>
            </a:xfrm>
            <a:custGeom>
              <a:avLst/>
              <a:gdLst/>
              <a:ahLst/>
              <a:cxnLst/>
              <a:rect l="l" t="t" r="r" b="b"/>
              <a:pathLst>
                <a:path w="11253" h="11250" extrusionOk="0">
                  <a:moveTo>
                    <a:pt x="5628" y="0"/>
                  </a:moveTo>
                  <a:cubicBezTo>
                    <a:pt x="2521" y="0"/>
                    <a:pt x="1" y="2519"/>
                    <a:pt x="1" y="5625"/>
                  </a:cubicBezTo>
                  <a:cubicBezTo>
                    <a:pt x="1" y="8732"/>
                    <a:pt x="2520" y="11249"/>
                    <a:pt x="5628" y="11249"/>
                  </a:cubicBezTo>
                  <a:cubicBezTo>
                    <a:pt x="8733" y="11249"/>
                    <a:pt x="11252" y="8732"/>
                    <a:pt x="11252" y="5625"/>
                  </a:cubicBezTo>
                  <a:cubicBezTo>
                    <a:pt x="11252" y="2519"/>
                    <a:pt x="8733" y="0"/>
                    <a:pt x="562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3"/>
            <p:cNvSpPr/>
            <p:nvPr/>
          </p:nvSpPr>
          <p:spPr>
            <a:xfrm>
              <a:off x="2486050" y="4854500"/>
              <a:ext cx="137925" cy="137925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759" y="0"/>
                  </a:moveTo>
                  <a:cubicBezTo>
                    <a:pt x="1236" y="0"/>
                    <a:pt x="0" y="1235"/>
                    <a:pt x="0" y="2758"/>
                  </a:cubicBezTo>
                  <a:cubicBezTo>
                    <a:pt x="0" y="4283"/>
                    <a:pt x="1236" y="5516"/>
                    <a:pt x="2759" y="5516"/>
                  </a:cubicBezTo>
                  <a:cubicBezTo>
                    <a:pt x="4281" y="5516"/>
                    <a:pt x="5516" y="4283"/>
                    <a:pt x="5516" y="2758"/>
                  </a:cubicBezTo>
                  <a:cubicBezTo>
                    <a:pt x="5516" y="1235"/>
                    <a:pt x="4281" y="0"/>
                    <a:pt x="275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3"/>
            <p:cNvSpPr/>
            <p:nvPr/>
          </p:nvSpPr>
          <p:spPr>
            <a:xfrm>
              <a:off x="2528900" y="4897375"/>
              <a:ext cx="52200" cy="52175"/>
            </a:xfrm>
            <a:custGeom>
              <a:avLst/>
              <a:gdLst/>
              <a:ahLst/>
              <a:cxnLst/>
              <a:rect l="l" t="t" r="r" b="b"/>
              <a:pathLst>
                <a:path w="2088" h="2087" extrusionOk="0">
                  <a:moveTo>
                    <a:pt x="1045" y="1"/>
                  </a:moveTo>
                  <a:cubicBezTo>
                    <a:pt x="468" y="1"/>
                    <a:pt x="0" y="467"/>
                    <a:pt x="0" y="1043"/>
                  </a:cubicBezTo>
                  <a:cubicBezTo>
                    <a:pt x="0" y="1620"/>
                    <a:pt x="468" y="2087"/>
                    <a:pt x="1045" y="2087"/>
                  </a:cubicBezTo>
                  <a:cubicBezTo>
                    <a:pt x="1621" y="2087"/>
                    <a:pt x="2088" y="1620"/>
                    <a:pt x="2088" y="1043"/>
                  </a:cubicBezTo>
                  <a:cubicBezTo>
                    <a:pt x="2088" y="467"/>
                    <a:pt x="1621" y="1"/>
                    <a:pt x="104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3"/>
            <p:cNvSpPr/>
            <p:nvPr/>
          </p:nvSpPr>
          <p:spPr>
            <a:xfrm>
              <a:off x="1743375" y="4113925"/>
              <a:ext cx="975750" cy="736075"/>
            </a:xfrm>
            <a:custGeom>
              <a:avLst/>
              <a:gdLst/>
              <a:ahLst/>
              <a:cxnLst/>
              <a:rect l="l" t="t" r="r" b="b"/>
              <a:pathLst>
                <a:path w="39030" h="29443" extrusionOk="0">
                  <a:moveTo>
                    <a:pt x="19515" y="0"/>
                  </a:moveTo>
                  <a:cubicBezTo>
                    <a:pt x="8739" y="0"/>
                    <a:pt x="0" y="8736"/>
                    <a:pt x="0" y="19515"/>
                  </a:cubicBezTo>
                  <a:lnTo>
                    <a:pt x="0" y="29442"/>
                  </a:lnTo>
                  <a:lnTo>
                    <a:pt x="39030" y="29442"/>
                  </a:lnTo>
                  <a:lnTo>
                    <a:pt x="39030" y="19515"/>
                  </a:lnTo>
                  <a:cubicBezTo>
                    <a:pt x="39030" y="8737"/>
                    <a:pt x="30292" y="0"/>
                    <a:pt x="1951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3"/>
            <p:cNvSpPr/>
            <p:nvPr/>
          </p:nvSpPr>
          <p:spPr>
            <a:xfrm>
              <a:off x="1854025" y="4113975"/>
              <a:ext cx="754475" cy="647825"/>
            </a:xfrm>
            <a:custGeom>
              <a:avLst/>
              <a:gdLst/>
              <a:ahLst/>
              <a:cxnLst/>
              <a:rect l="l" t="t" r="r" b="b"/>
              <a:pathLst>
                <a:path w="30179" h="25913" extrusionOk="0">
                  <a:moveTo>
                    <a:pt x="0" y="0"/>
                  </a:moveTo>
                  <a:lnTo>
                    <a:pt x="0" y="8735"/>
                  </a:lnTo>
                  <a:cubicBezTo>
                    <a:pt x="0" y="18223"/>
                    <a:pt x="6756" y="25913"/>
                    <a:pt x="15089" y="25913"/>
                  </a:cubicBezTo>
                  <a:cubicBezTo>
                    <a:pt x="23422" y="25913"/>
                    <a:pt x="30179" y="18223"/>
                    <a:pt x="30179" y="8735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3"/>
            <p:cNvSpPr/>
            <p:nvPr/>
          </p:nvSpPr>
          <p:spPr>
            <a:xfrm>
              <a:off x="1854025" y="4113975"/>
              <a:ext cx="754475" cy="622775"/>
            </a:xfrm>
            <a:custGeom>
              <a:avLst/>
              <a:gdLst/>
              <a:ahLst/>
              <a:cxnLst/>
              <a:rect l="l" t="t" r="r" b="b"/>
              <a:pathLst>
                <a:path w="30179" h="24911" extrusionOk="0">
                  <a:moveTo>
                    <a:pt x="0" y="0"/>
                  </a:moveTo>
                  <a:lnTo>
                    <a:pt x="0" y="8398"/>
                  </a:lnTo>
                  <a:cubicBezTo>
                    <a:pt x="0" y="17518"/>
                    <a:pt x="6756" y="24910"/>
                    <a:pt x="15089" y="24910"/>
                  </a:cubicBezTo>
                  <a:cubicBezTo>
                    <a:pt x="23422" y="24910"/>
                    <a:pt x="30179" y="17518"/>
                    <a:pt x="30179" y="8398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3"/>
            <p:cNvSpPr/>
            <p:nvPr/>
          </p:nvSpPr>
          <p:spPr>
            <a:xfrm>
              <a:off x="1854025" y="4113975"/>
              <a:ext cx="754475" cy="569075"/>
            </a:xfrm>
            <a:custGeom>
              <a:avLst/>
              <a:gdLst/>
              <a:ahLst/>
              <a:cxnLst/>
              <a:rect l="l" t="t" r="r" b="b"/>
              <a:pathLst>
                <a:path w="30179" h="22763" extrusionOk="0">
                  <a:moveTo>
                    <a:pt x="0" y="0"/>
                  </a:moveTo>
                  <a:lnTo>
                    <a:pt x="0" y="7674"/>
                  </a:lnTo>
                  <a:cubicBezTo>
                    <a:pt x="0" y="16007"/>
                    <a:pt x="6756" y="22763"/>
                    <a:pt x="15089" y="22763"/>
                  </a:cubicBezTo>
                  <a:cubicBezTo>
                    <a:pt x="23422" y="22763"/>
                    <a:pt x="30179" y="16007"/>
                    <a:pt x="30179" y="7674"/>
                  </a:cubicBezTo>
                  <a:lnTo>
                    <a:pt x="3017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52549"/>
                  </a:srgbClr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3"/>
            <p:cNvSpPr/>
            <p:nvPr/>
          </p:nvSpPr>
          <p:spPr>
            <a:xfrm>
              <a:off x="1692000" y="4819925"/>
              <a:ext cx="1097400" cy="103525"/>
            </a:xfrm>
            <a:custGeom>
              <a:avLst/>
              <a:gdLst/>
              <a:ahLst/>
              <a:cxnLst/>
              <a:rect l="l" t="t" r="r" b="b"/>
              <a:pathLst>
                <a:path w="43896" h="4141" extrusionOk="0">
                  <a:moveTo>
                    <a:pt x="2071" y="0"/>
                  </a:moveTo>
                  <a:cubicBezTo>
                    <a:pt x="928" y="0"/>
                    <a:pt x="1" y="928"/>
                    <a:pt x="1" y="2071"/>
                  </a:cubicBezTo>
                  <a:cubicBezTo>
                    <a:pt x="1" y="3214"/>
                    <a:pt x="928" y="4141"/>
                    <a:pt x="2071" y="4141"/>
                  </a:cubicBezTo>
                  <a:lnTo>
                    <a:pt x="41824" y="4141"/>
                  </a:lnTo>
                  <a:cubicBezTo>
                    <a:pt x="42968" y="4141"/>
                    <a:pt x="43895" y="3214"/>
                    <a:pt x="43895" y="2071"/>
                  </a:cubicBezTo>
                  <a:cubicBezTo>
                    <a:pt x="43895" y="928"/>
                    <a:pt x="42969" y="2"/>
                    <a:pt x="4182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3"/>
            <p:cNvSpPr/>
            <p:nvPr/>
          </p:nvSpPr>
          <p:spPr>
            <a:xfrm>
              <a:off x="2994650" y="3411175"/>
              <a:ext cx="235125" cy="235075"/>
            </a:xfrm>
            <a:custGeom>
              <a:avLst/>
              <a:gdLst/>
              <a:ahLst/>
              <a:cxnLst/>
              <a:rect l="l" t="t" r="r" b="b"/>
              <a:pathLst>
                <a:path w="9405" h="9403" extrusionOk="0">
                  <a:moveTo>
                    <a:pt x="4703" y="0"/>
                  </a:moveTo>
                  <a:cubicBezTo>
                    <a:pt x="2106" y="0"/>
                    <a:pt x="0" y="2104"/>
                    <a:pt x="0" y="4702"/>
                  </a:cubicBezTo>
                  <a:cubicBezTo>
                    <a:pt x="0" y="7299"/>
                    <a:pt x="2106" y="9403"/>
                    <a:pt x="4703" y="9403"/>
                  </a:cubicBezTo>
                  <a:cubicBezTo>
                    <a:pt x="7299" y="9403"/>
                    <a:pt x="9405" y="7299"/>
                    <a:pt x="9405" y="4702"/>
                  </a:cubicBezTo>
                  <a:cubicBezTo>
                    <a:pt x="9405" y="2105"/>
                    <a:pt x="7299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3"/>
            <p:cNvSpPr/>
            <p:nvPr/>
          </p:nvSpPr>
          <p:spPr>
            <a:xfrm>
              <a:off x="2819950" y="3494725"/>
              <a:ext cx="226375" cy="67950"/>
            </a:xfrm>
            <a:custGeom>
              <a:avLst/>
              <a:gdLst/>
              <a:ahLst/>
              <a:cxnLst/>
              <a:rect l="l" t="t" r="r" b="b"/>
              <a:pathLst>
                <a:path w="9055" h="2718" extrusionOk="0">
                  <a:moveTo>
                    <a:pt x="1358" y="1"/>
                  </a:moveTo>
                  <a:cubicBezTo>
                    <a:pt x="607" y="1"/>
                    <a:pt x="0" y="610"/>
                    <a:pt x="0" y="1360"/>
                  </a:cubicBezTo>
                  <a:cubicBezTo>
                    <a:pt x="0" y="2111"/>
                    <a:pt x="608" y="2718"/>
                    <a:pt x="1358" y="2718"/>
                  </a:cubicBezTo>
                  <a:lnTo>
                    <a:pt x="7697" y="2718"/>
                  </a:lnTo>
                  <a:cubicBezTo>
                    <a:pt x="8448" y="2718"/>
                    <a:pt x="9055" y="2109"/>
                    <a:pt x="9055" y="1360"/>
                  </a:cubicBezTo>
                  <a:cubicBezTo>
                    <a:pt x="9055" y="610"/>
                    <a:pt x="8447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3"/>
            <p:cNvSpPr/>
            <p:nvPr/>
          </p:nvSpPr>
          <p:spPr>
            <a:xfrm>
              <a:off x="1242650" y="3411175"/>
              <a:ext cx="235150" cy="235075"/>
            </a:xfrm>
            <a:custGeom>
              <a:avLst/>
              <a:gdLst/>
              <a:ahLst/>
              <a:cxnLst/>
              <a:rect l="l" t="t" r="r" b="b"/>
              <a:pathLst>
                <a:path w="9406" h="9403" extrusionOk="0">
                  <a:moveTo>
                    <a:pt x="4703" y="0"/>
                  </a:moveTo>
                  <a:cubicBezTo>
                    <a:pt x="2107" y="0"/>
                    <a:pt x="1" y="2105"/>
                    <a:pt x="1" y="4702"/>
                  </a:cubicBezTo>
                  <a:cubicBezTo>
                    <a:pt x="1" y="7299"/>
                    <a:pt x="2107" y="9403"/>
                    <a:pt x="4703" y="9403"/>
                  </a:cubicBezTo>
                  <a:cubicBezTo>
                    <a:pt x="7300" y="9403"/>
                    <a:pt x="9405" y="7299"/>
                    <a:pt x="9405" y="4702"/>
                  </a:cubicBezTo>
                  <a:cubicBezTo>
                    <a:pt x="9405" y="2104"/>
                    <a:pt x="7300" y="0"/>
                    <a:pt x="4703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3"/>
            <p:cNvSpPr/>
            <p:nvPr/>
          </p:nvSpPr>
          <p:spPr>
            <a:xfrm>
              <a:off x="1426125" y="3494725"/>
              <a:ext cx="226425" cy="67950"/>
            </a:xfrm>
            <a:custGeom>
              <a:avLst/>
              <a:gdLst/>
              <a:ahLst/>
              <a:cxnLst/>
              <a:rect l="l" t="t" r="r" b="b"/>
              <a:pathLst>
                <a:path w="9057" h="2718" extrusionOk="0">
                  <a:moveTo>
                    <a:pt x="1360" y="1"/>
                  </a:moveTo>
                  <a:cubicBezTo>
                    <a:pt x="610" y="1"/>
                    <a:pt x="1" y="610"/>
                    <a:pt x="1" y="1360"/>
                  </a:cubicBezTo>
                  <a:cubicBezTo>
                    <a:pt x="1" y="2109"/>
                    <a:pt x="609" y="2718"/>
                    <a:pt x="1360" y="2718"/>
                  </a:cubicBezTo>
                  <a:lnTo>
                    <a:pt x="7697" y="2718"/>
                  </a:lnTo>
                  <a:cubicBezTo>
                    <a:pt x="8447" y="2718"/>
                    <a:pt x="9056" y="2111"/>
                    <a:pt x="9056" y="1360"/>
                  </a:cubicBezTo>
                  <a:cubicBezTo>
                    <a:pt x="9056" y="610"/>
                    <a:pt x="8448" y="1"/>
                    <a:pt x="76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3"/>
            <p:cNvSpPr/>
            <p:nvPr/>
          </p:nvSpPr>
          <p:spPr>
            <a:xfrm>
              <a:off x="1534575" y="3178400"/>
              <a:ext cx="1406825" cy="1001000"/>
            </a:xfrm>
            <a:custGeom>
              <a:avLst/>
              <a:gdLst/>
              <a:ahLst/>
              <a:cxnLst/>
              <a:rect l="l" t="t" r="r" b="b"/>
              <a:pathLst>
                <a:path w="56273" h="40040" extrusionOk="0">
                  <a:moveTo>
                    <a:pt x="10897" y="1"/>
                  </a:moveTo>
                  <a:cubicBezTo>
                    <a:pt x="4880" y="1"/>
                    <a:pt x="1" y="4880"/>
                    <a:pt x="1" y="10897"/>
                  </a:cubicBezTo>
                  <a:lnTo>
                    <a:pt x="1" y="29144"/>
                  </a:lnTo>
                  <a:cubicBezTo>
                    <a:pt x="1" y="35161"/>
                    <a:pt x="4880" y="40040"/>
                    <a:pt x="10897" y="40040"/>
                  </a:cubicBezTo>
                  <a:lnTo>
                    <a:pt x="45375" y="40040"/>
                  </a:lnTo>
                  <a:cubicBezTo>
                    <a:pt x="51392" y="40040"/>
                    <a:pt x="56270" y="35161"/>
                    <a:pt x="56270" y="29144"/>
                  </a:cubicBezTo>
                  <a:lnTo>
                    <a:pt x="56273" y="29144"/>
                  </a:lnTo>
                  <a:lnTo>
                    <a:pt x="56273" y="10897"/>
                  </a:lnTo>
                  <a:cubicBezTo>
                    <a:pt x="56273" y="4880"/>
                    <a:pt x="51393" y="1"/>
                    <a:pt x="4537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3"/>
            <p:cNvSpPr/>
            <p:nvPr/>
          </p:nvSpPr>
          <p:spPr>
            <a:xfrm>
              <a:off x="2066475" y="3815975"/>
              <a:ext cx="343050" cy="363425"/>
            </a:xfrm>
            <a:custGeom>
              <a:avLst/>
              <a:gdLst/>
              <a:ahLst/>
              <a:cxnLst/>
              <a:rect l="l" t="t" r="r" b="b"/>
              <a:pathLst>
                <a:path w="13722" h="14537" extrusionOk="0">
                  <a:moveTo>
                    <a:pt x="6860" y="1"/>
                  </a:moveTo>
                  <a:cubicBezTo>
                    <a:pt x="3070" y="1"/>
                    <a:pt x="0" y="3071"/>
                    <a:pt x="0" y="6860"/>
                  </a:cubicBezTo>
                  <a:lnTo>
                    <a:pt x="0" y="14537"/>
                  </a:lnTo>
                  <a:lnTo>
                    <a:pt x="13720" y="14537"/>
                  </a:lnTo>
                  <a:lnTo>
                    <a:pt x="13720" y="6860"/>
                  </a:lnTo>
                  <a:cubicBezTo>
                    <a:pt x="13721" y="3071"/>
                    <a:pt x="10650" y="1"/>
                    <a:pt x="686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3"/>
            <p:cNvSpPr/>
            <p:nvPr/>
          </p:nvSpPr>
          <p:spPr>
            <a:xfrm>
              <a:off x="1697325" y="3178400"/>
              <a:ext cx="1081350" cy="564000"/>
            </a:xfrm>
            <a:custGeom>
              <a:avLst/>
              <a:gdLst/>
              <a:ahLst/>
              <a:cxnLst/>
              <a:rect l="l" t="t" r="r" b="b"/>
              <a:pathLst>
                <a:path w="43254" h="22560" extrusionOk="0">
                  <a:moveTo>
                    <a:pt x="4387" y="1"/>
                  </a:moveTo>
                  <a:cubicBezTo>
                    <a:pt x="2825" y="1"/>
                    <a:pt x="1343" y="335"/>
                    <a:pt x="0" y="928"/>
                  </a:cubicBezTo>
                  <a:lnTo>
                    <a:pt x="0" y="14185"/>
                  </a:lnTo>
                  <a:cubicBezTo>
                    <a:pt x="0" y="18810"/>
                    <a:pt x="3750" y="22560"/>
                    <a:pt x="8375" y="22560"/>
                  </a:cubicBezTo>
                  <a:lnTo>
                    <a:pt x="34878" y="22560"/>
                  </a:lnTo>
                  <a:cubicBezTo>
                    <a:pt x="39503" y="22560"/>
                    <a:pt x="43253" y="18810"/>
                    <a:pt x="43253" y="14185"/>
                  </a:cubicBezTo>
                  <a:lnTo>
                    <a:pt x="43253" y="927"/>
                  </a:lnTo>
                  <a:cubicBezTo>
                    <a:pt x="41909" y="335"/>
                    <a:pt x="40427" y="1"/>
                    <a:pt x="3886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3"/>
            <p:cNvSpPr/>
            <p:nvPr/>
          </p:nvSpPr>
          <p:spPr>
            <a:xfrm>
              <a:off x="1534575" y="3815975"/>
              <a:ext cx="440725" cy="363425"/>
            </a:xfrm>
            <a:custGeom>
              <a:avLst/>
              <a:gdLst/>
              <a:ahLst/>
              <a:cxnLst/>
              <a:rect l="l" t="t" r="r" b="b"/>
              <a:pathLst>
                <a:path w="17629" h="14537" extrusionOk="0">
                  <a:moveTo>
                    <a:pt x="1" y="1"/>
                  </a:moveTo>
                  <a:lnTo>
                    <a:pt x="1" y="3641"/>
                  </a:lnTo>
                  <a:cubicBezTo>
                    <a:pt x="1" y="9658"/>
                    <a:pt x="4880" y="14537"/>
                    <a:pt x="10897" y="14537"/>
                  </a:cubicBezTo>
                  <a:lnTo>
                    <a:pt x="17628" y="14537"/>
                  </a:lnTo>
                  <a:cubicBezTo>
                    <a:pt x="14632" y="7122"/>
                    <a:pt x="8035" y="15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3"/>
            <p:cNvSpPr/>
            <p:nvPr/>
          </p:nvSpPr>
          <p:spPr>
            <a:xfrm>
              <a:off x="2500675" y="3815975"/>
              <a:ext cx="440675" cy="363425"/>
            </a:xfrm>
            <a:custGeom>
              <a:avLst/>
              <a:gdLst/>
              <a:ahLst/>
              <a:cxnLst/>
              <a:rect l="l" t="t" r="r" b="b"/>
              <a:pathLst>
                <a:path w="17627" h="14537" extrusionOk="0">
                  <a:moveTo>
                    <a:pt x="17626" y="1"/>
                  </a:moveTo>
                  <a:cubicBezTo>
                    <a:pt x="9592" y="1551"/>
                    <a:pt x="2995" y="7122"/>
                    <a:pt x="0" y="14537"/>
                  </a:cubicBezTo>
                  <a:lnTo>
                    <a:pt x="6731" y="14537"/>
                  </a:lnTo>
                  <a:cubicBezTo>
                    <a:pt x="12750" y="14537"/>
                    <a:pt x="17626" y="9658"/>
                    <a:pt x="17626" y="3641"/>
                  </a:cubicBezTo>
                  <a:lnTo>
                    <a:pt x="1762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3"/>
            <p:cNvSpPr/>
            <p:nvPr/>
          </p:nvSpPr>
          <p:spPr>
            <a:xfrm>
              <a:off x="1840050" y="3392100"/>
              <a:ext cx="270425" cy="136625"/>
            </a:xfrm>
            <a:custGeom>
              <a:avLst/>
              <a:gdLst/>
              <a:ahLst/>
              <a:cxnLst/>
              <a:rect l="l" t="t" r="r" b="b"/>
              <a:pathLst>
                <a:path w="10817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5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3"/>
            <p:cNvSpPr/>
            <p:nvPr/>
          </p:nvSpPr>
          <p:spPr>
            <a:xfrm>
              <a:off x="2375175" y="3392100"/>
              <a:ext cx="270400" cy="136625"/>
            </a:xfrm>
            <a:custGeom>
              <a:avLst/>
              <a:gdLst/>
              <a:ahLst/>
              <a:cxnLst/>
              <a:rect l="l" t="t" r="r" b="b"/>
              <a:pathLst>
                <a:path w="10816" h="5465" extrusionOk="0">
                  <a:moveTo>
                    <a:pt x="2732" y="1"/>
                  </a:moveTo>
                  <a:cubicBezTo>
                    <a:pt x="1223" y="1"/>
                    <a:pt x="1" y="1222"/>
                    <a:pt x="1" y="2732"/>
                  </a:cubicBezTo>
                  <a:cubicBezTo>
                    <a:pt x="1" y="4242"/>
                    <a:pt x="1224" y="5465"/>
                    <a:pt x="2732" y="5465"/>
                  </a:cubicBezTo>
                  <a:lnTo>
                    <a:pt x="8084" y="5465"/>
                  </a:lnTo>
                  <a:cubicBezTo>
                    <a:pt x="9594" y="5465"/>
                    <a:pt x="10816" y="4242"/>
                    <a:pt x="10816" y="2732"/>
                  </a:cubicBezTo>
                  <a:cubicBezTo>
                    <a:pt x="10816" y="1224"/>
                    <a:pt x="9593" y="1"/>
                    <a:pt x="808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3"/>
            <p:cNvSpPr/>
            <p:nvPr/>
          </p:nvSpPr>
          <p:spPr>
            <a:xfrm>
              <a:off x="2066475" y="4069375"/>
              <a:ext cx="343025" cy="61475"/>
            </a:xfrm>
            <a:custGeom>
              <a:avLst/>
              <a:gdLst/>
              <a:ahLst/>
              <a:cxnLst/>
              <a:rect l="l" t="t" r="r" b="b"/>
              <a:pathLst>
                <a:path w="13721" h="2459" extrusionOk="0">
                  <a:moveTo>
                    <a:pt x="0" y="0"/>
                  </a:moveTo>
                  <a:lnTo>
                    <a:pt x="0" y="2458"/>
                  </a:lnTo>
                  <a:lnTo>
                    <a:pt x="13720" y="2458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3"/>
            <p:cNvSpPr/>
            <p:nvPr/>
          </p:nvSpPr>
          <p:spPr>
            <a:xfrm>
              <a:off x="2066475" y="3997700"/>
              <a:ext cx="343025" cy="23275"/>
            </a:xfrm>
            <a:custGeom>
              <a:avLst/>
              <a:gdLst/>
              <a:ahLst/>
              <a:cxnLst/>
              <a:rect l="l" t="t" r="r" b="b"/>
              <a:pathLst>
                <a:path w="13721" h="931" extrusionOk="0">
                  <a:moveTo>
                    <a:pt x="0" y="0"/>
                  </a:moveTo>
                  <a:lnTo>
                    <a:pt x="0" y="930"/>
                  </a:lnTo>
                  <a:lnTo>
                    <a:pt x="13720" y="930"/>
                  </a:lnTo>
                  <a:lnTo>
                    <a:pt x="1372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9" name="Google Shape;7669;p33"/>
            <p:cNvGrpSpPr/>
            <p:nvPr/>
          </p:nvGrpSpPr>
          <p:grpSpPr>
            <a:xfrm>
              <a:off x="1697300" y="3178400"/>
              <a:ext cx="1081375" cy="564000"/>
              <a:chOff x="1697300" y="3178400"/>
              <a:chExt cx="1081375" cy="564000"/>
            </a:xfrm>
          </p:grpSpPr>
          <p:sp>
            <p:nvSpPr>
              <p:cNvPr id="7670" name="Google Shape;7670;p33"/>
              <p:cNvSpPr/>
              <p:nvPr/>
            </p:nvSpPr>
            <p:spPr>
              <a:xfrm>
                <a:off x="1697300" y="3178400"/>
                <a:ext cx="8951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35805" h="22560" extrusionOk="0">
                    <a:moveTo>
                      <a:pt x="12619" y="1"/>
                    </a:moveTo>
                    <a:lnTo>
                      <a:pt x="0" y="12619"/>
                    </a:lnTo>
                    <a:lnTo>
                      <a:pt x="0" y="14185"/>
                    </a:lnTo>
                    <a:cubicBezTo>
                      <a:pt x="0" y="18810"/>
                      <a:pt x="3750" y="22560"/>
                      <a:pt x="8376" y="22560"/>
                    </a:cubicBezTo>
                    <a:lnTo>
                      <a:pt x="13247" y="22560"/>
                    </a:lnTo>
                    <a:lnTo>
                      <a:pt x="3580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33"/>
              <p:cNvSpPr/>
              <p:nvPr/>
            </p:nvSpPr>
            <p:spPr>
              <a:xfrm>
                <a:off x="2151275" y="3181825"/>
                <a:ext cx="627400" cy="560575"/>
              </a:xfrm>
              <a:custGeom>
                <a:avLst/>
                <a:gdLst/>
                <a:ahLst/>
                <a:cxnLst/>
                <a:rect l="l" t="t" r="r" b="b"/>
                <a:pathLst>
                  <a:path w="25096" h="22423" extrusionOk="0">
                    <a:moveTo>
                      <a:pt x="22423" y="1"/>
                    </a:moveTo>
                    <a:lnTo>
                      <a:pt x="1" y="22423"/>
                    </a:lnTo>
                    <a:lnTo>
                      <a:pt x="6879" y="22423"/>
                    </a:lnTo>
                    <a:lnTo>
                      <a:pt x="25095" y="4206"/>
                    </a:lnTo>
                    <a:lnTo>
                      <a:pt x="25095" y="790"/>
                    </a:lnTo>
                    <a:cubicBezTo>
                      <a:pt x="24253" y="418"/>
                      <a:pt x="23358" y="151"/>
                      <a:pt x="2242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5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80" name="Google Shape;7680;p33"/>
          <p:cNvGrpSpPr/>
          <p:nvPr/>
        </p:nvGrpSpPr>
        <p:grpSpPr>
          <a:xfrm>
            <a:off x="5374917" y="5049859"/>
            <a:ext cx="658091" cy="373302"/>
            <a:chOff x="4797444" y="3526668"/>
            <a:chExt cx="824676" cy="467797"/>
          </a:xfrm>
        </p:grpSpPr>
        <p:sp>
          <p:nvSpPr>
            <p:cNvPr id="7681" name="Google Shape;7681;p33"/>
            <p:cNvSpPr/>
            <p:nvPr/>
          </p:nvSpPr>
          <p:spPr>
            <a:xfrm>
              <a:off x="5026935" y="3805157"/>
              <a:ext cx="458939" cy="189307"/>
            </a:xfrm>
            <a:custGeom>
              <a:avLst/>
              <a:gdLst/>
              <a:ahLst/>
              <a:cxnLst/>
              <a:rect l="l" t="t" r="r" b="b"/>
              <a:pathLst>
                <a:path w="21346" h="8805" extrusionOk="0">
                  <a:moveTo>
                    <a:pt x="1" y="0"/>
                  </a:moveTo>
                  <a:lnTo>
                    <a:pt x="1" y="8804"/>
                  </a:lnTo>
                  <a:lnTo>
                    <a:pt x="21346" y="8804"/>
                  </a:lnTo>
                  <a:lnTo>
                    <a:pt x="2134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3"/>
            <p:cNvSpPr/>
            <p:nvPr/>
          </p:nvSpPr>
          <p:spPr>
            <a:xfrm>
              <a:off x="4797444" y="3710493"/>
              <a:ext cx="229513" cy="94664"/>
            </a:xfrm>
            <a:custGeom>
              <a:avLst/>
              <a:gdLst/>
              <a:ahLst/>
              <a:cxnLst/>
              <a:rect l="l" t="t" r="r" b="b"/>
              <a:pathLst>
                <a:path w="10675" h="4403" extrusionOk="0">
                  <a:moveTo>
                    <a:pt x="1" y="1"/>
                  </a:moveTo>
                  <a:lnTo>
                    <a:pt x="1" y="4403"/>
                  </a:lnTo>
                  <a:lnTo>
                    <a:pt x="10675" y="4403"/>
                  </a:lnTo>
                  <a:lnTo>
                    <a:pt x="1067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3"/>
            <p:cNvSpPr/>
            <p:nvPr/>
          </p:nvSpPr>
          <p:spPr>
            <a:xfrm>
              <a:off x="5443691" y="3526668"/>
              <a:ext cx="178429" cy="178407"/>
            </a:xfrm>
            <a:custGeom>
              <a:avLst/>
              <a:gdLst/>
              <a:ahLst/>
              <a:cxnLst/>
              <a:rect l="l" t="t" r="r" b="b"/>
              <a:pathLst>
                <a:path w="8299" h="8298" extrusionOk="0">
                  <a:moveTo>
                    <a:pt x="1" y="1"/>
                  </a:moveTo>
                  <a:lnTo>
                    <a:pt x="1" y="8298"/>
                  </a:lnTo>
                  <a:lnTo>
                    <a:pt x="8298" y="8298"/>
                  </a:lnTo>
                  <a:lnTo>
                    <a:pt x="82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4" name="Google Shape;7684;p33"/>
          <p:cNvGrpSpPr/>
          <p:nvPr/>
        </p:nvGrpSpPr>
        <p:grpSpPr>
          <a:xfrm>
            <a:off x="7376631" y="4873127"/>
            <a:ext cx="471543" cy="353657"/>
            <a:chOff x="3865698" y="1114475"/>
            <a:chExt cx="590906" cy="443180"/>
          </a:xfrm>
        </p:grpSpPr>
        <p:sp>
          <p:nvSpPr>
            <p:cNvPr id="7685" name="Google Shape;7685;p33"/>
            <p:cNvSpPr/>
            <p:nvPr/>
          </p:nvSpPr>
          <p:spPr>
            <a:xfrm>
              <a:off x="4308856" y="1114475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3"/>
            <p:cNvSpPr/>
            <p:nvPr/>
          </p:nvSpPr>
          <p:spPr>
            <a:xfrm>
              <a:off x="4308856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3"/>
            <p:cNvSpPr/>
            <p:nvPr/>
          </p:nvSpPr>
          <p:spPr>
            <a:xfrm>
              <a:off x="4161151" y="1262180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3"/>
            <p:cNvSpPr/>
            <p:nvPr/>
          </p:nvSpPr>
          <p:spPr>
            <a:xfrm>
              <a:off x="4161151" y="1409928"/>
              <a:ext cx="147726" cy="147705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6871" y="6870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3"/>
            <p:cNvSpPr/>
            <p:nvPr/>
          </p:nvSpPr>
          <p:spPr>
            <a:xfrm>
              <a:off x="4013425" y="1114475"/>
              <a:ext cx="147705" cy="147726"/>
            </a:xfrm>
            <a:custGeom>
              <a:avLst/>
              <a:gdLst/>
              <a:ahLst/>
              <a:cxnLst/>
              <a:rect l="l" t="t" r="r" b="b"/>
              <a:pathLst>
                <a:path w="6870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6870" y="6870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3"/>
            <p:cNvSpPr/>
            <p:nvPr/>
          </p:nvSpPr>
          <p:spPr>
            <a:xfrm>
              <a:off x="4013424" y="1262202"/>
              <a:ext cx="147748" cy="147748"/>
            </a:xfrm>
            <a:custGeom>
              <a:avLst/>
              <a:gdLst/>
              <a:ahLst/>
              <a:cxnLst/>
              <a:rect l="l" t="t" r="r" b="b"/>
              <a:pathLst>
                <a:path w="6872" h="6872" extrusionOk="0">
                  <a:moveTo>
                    <a:pt x="0" y="0"/>
                  </a:moveTo>
                  <a:lnTo>
                    <a:pt x="0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3"/>
            <p:cNvSpPr/>
            <p:nvPr/>
          </p:nvSpPr>
          <p:spPr>
            <a:xfrm>
              <a:off x="3865698" y="1114475"/>
              <a:ext cx="147726" cy="147748"/>
            </a:xfrm>
            <a:custGeom>
              <a:avLst/>
              <a:gdLst/>
              <a:ahLst/>
              <a:cxnLst/>
              <a:rect l="l" t="t" r="r" b="b"/>
              <a:pathLst>
                <a:path w="6871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6870" y="6871"/>
                  </a:lnTo>
                  <a:lnTo>
                    <a:pt x="687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3"/>
            <p:cNvSpPr/>
            <p:nvPr/>
          </p:nvSpPr>
          <p:spPr>
            <a:xfrm>
              <a:off x="3865698" y="1409928"/>
              <a:ext cx="147748" cy="147726"/>
            </a:xfrm>
            <a:custGeom>
              <a:avLst/>
              <a:gdLst/>
              <a:ahLst/>
              <a:cxnLst/>
              <a:rect l="l" t="t" r="r" b="b"/>
              <a:pathLst>
                <a:path w="6872" h="6871" extrusionOk="0">
                  <a:moveTo>
                    <a:pt x="1" y="0"/>
                  </a:moveTo>
                  <a:lnTo>
                    <a:pt x="1" y="6871"/>
                  </a:lnTo>
                  <a:lnTo>
                    <a:pt x="6871" y="6871"/>
                  </a:lnTo>
                  <a:lnTo>
                    <a:pt x="687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33"/>
          <p:cNvGrpSpPr/>
          <p:nvPr/>
        </p:nvGrpSpPr>
        <p:grpSpPr>
          <a:xfrm>
            <a:off x="8387179" y="4650719"/>
            <a:ext cx="724903" cy="411176"/>
            <a:chOff x="3895173" y="4386297"/>
            <a:chExt cx="840467" cy="476725"/>
          </a:xfrm>
        </p:grpSpPr>
        <p:sp>
          <p:nvSpPr>
            <p:cNvPr id="7694" name="Google Shape;7694;p33"/>
            <p:cNvSpPr/>
            <p:nvPr/>
          </p:nvSpPr>
          <p:spPr>
            <a:xfrm>
              <a:off x="4033998" y="4386297"/>
              <a:ext cx="467745" cy="192911"/>
            </a:xfrm>
            <a:custGeom>
              <a:avLst/>
              <a:gdLst/>
              <a:ahLst/>
              <a:cxnLst/>
              <a:rect l="l" t="t" r="r" b="b"/>
              <a:pathLst>
                <a:path w="18282" h="7540" extrusionOk="0">
                  <a:moveTo>
                    <a:pt x="0" y="0"/>
                  </a:moveTo>
                  <a:lnTo>
                    <a:pt x="0" y="7540"/>
                  </a:lnTo>
                  <a:lnTo>
                    <a:pt x="18282" y="7540"/>
                  </a:lnTo>
                  <a:lnTo>
                    <a:pt x="182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3"/>
            <p:cNvSpPr/>
            <p:nvPr/>
          </p:nvSpPr>
          <p:spPr>
            <a:xfrm>
              <a:off x="4501743" y="4579182"/>
              <a:ext cx="233898" cy="96507"/>
            </a:xfrm>
            <a:custGeom>
              <a:avLst/>
              <a:gdLst/>
              <a:ahLst/>
              <a:cxnLst/>
              <a:rect l="l" t="t" r="r" b="b"/>
              <a:pathLst>
                <a:path w="9142" h="3772" extrusionOk="0">
                  <a:moveTo>
                    <a:pt x="1" y="1"/>
                  </a:moveTo>
                  <a:lnTo>
                    <a:pt x="1" y="3771"/>
                  </a:lnTo>
                  <a:lnTo>
                    <a:pt x="9141" y="3771"/>
                  </a:lnTo>
                  <a:lnTo>
                    <a:pt x="914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3"/>
            <p:cNvSpPr/>
            <p:nvPr/>
          </p:nvSpPr>
          <p:spPr>
            <a:xfrm>
              <a:off x="3895173" y="4681190"/>
              <a:ext cx="181833" cy="181833"/>
            </a:xfrm>
            <a:custGeom>
              <a:avLst/>
              <a:gdLst/>
              <a:ahLst/>
              <a:cxnLst/>
              <a:rect l="l" t="t" r="r" b="b"/>
              <a:pathLst>
                <a:path w="7107" h="7107" extrusionOk="0">
                  <a:moveTo>
                    <a:pt x="1" y="0"/>
                  </a:moveTo>
                  <a:lnTo>
                    <a:pt x="1" y="7107"/>
                  </a:lnTo>
                  <a:lnTo>
                    <a:pt x="7107" y="7107"/>
                  </a:lnTo>
                  <a:lnTo>
                    <a:pt x="71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7" name="Google Shape;7697;p33"/>
          <p:cNvGrpSpPr/>
          <p:nvPr/>
        </p:nvGrpSpPr>
        <p:grpSpPr>
          <a:xfrm>
            <a:off x="-66284" y="45373"/>
            <a:ext cx="447057" cy="429602"/>
            <a:chOff x="6217396" y="4482010"/>
            <a:chExt cx="518327" cy="498089"/>
          </a:xfrm>
        </p:grpSpPr>
        <p:sp>
          <p:nvSpPr>
            <p:cNvPr id="7698" name="Google Shape;7698;p33"/>
            <p:cNvSpPr/>
            <p:nvPr/>
          </p:nvSpPr>
          <p:spPr>
            <a:xfrm>
              <a:off x="6271764" y="4482010"/>
              <a:ext cx="463958" cy="463958"/>
            </a:xfrm>
            <a:custGeom>
              <a:avLst/>
              <a:gdLst/>
              <a:ahLst/>
              <a:cxnLst/>
              <a:rect l="l" t="t" r="r" b="b"/>
              <a:pathLst>
                <a:path w="18134" h="18134" extrusionOk="0">
                  <a:moveTo>
                    <a:pt x="0" y="0"/>
                  </a:moveTo>
                  <a:lnTo>
                    <a:pt x="0" y="18133"/>
                  </a:lnTo>
                  <a:lnTo>
                    <a:pt x="18133" y="18133"/>
                  </a:lnTo>
                  <a:lnTo>
                    <a:pt x="1813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3"/>
            <p:cNvSpPr/>
            <p:nvPr/>
          </p:nvSpPr>
          <p:spPr>
            <a:xfrm>
              <a:off x="6217396" y="4679271"/>
              <a:ext cx="300803" cy="300828"/>
            </a:xfrm>
            <a:custGeom>
              <a:avLst/>
              <a:gdLst/>
              <a:ahLst/>
              <a:cxnLst/>
              <a:rect l="l" t="t" r="r" b="b"/>
              <a:pathLst>
                <a:path w="11757" h="11758" extrusionOk="0">
                  <a:moveTo>
                    <a:pt x="1" y="1"/>
                  </a:moveTo>
                  <a:lnTo>
                    <a:pt x="1" y="11758"/>
                  </a:lnTo>
                  <a:lnTo>
                    <a:pt x="11757" y="11758"/>
                  </a:lnTo>
                  <a:lnTo>
                    <a:pt x="117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0" name="Google Shape;7700;p33"/>
          <p:cNvGrpSpPr/>
          <p:nvPr/>
        </p:nvGrpSpPr>
        <p:grpSpPr>
          <a:xfrm>
            <a:off x="8197029" y="237383"/>
            <a:ext cx="453942" cy="605233"/>
            <a:chOff x="8551925" y="1946972"/>
            <a:chExt cx="526309" cy="701720"/>
          </a:xfrm>
        </p:grpSpPr>
        <p:sp>
          <p:nvSpPr>
            <p:cNvPr id="7701" name="Google Shape;7701;p33"/>
            <p:cNvSpPr/>
            <p:nvPr/>
          </p:nvSpPr>
          <p:spPr>
            <a:xfrm>
              <a:off x="8551925" y="1946972"/>
              <a:ext cx="175436" cy="175462"/>
            </a:xfrm>
            <a:custGeom>
              <a:avLst/>
              <a:gdLst/>
              <a:ahLst/>
              <a:cxnLst/>
              <a:rect l="l" t="t" r="r" b="b"/>
              <a:pathLst>
                <a:path w="6857" h="6858" extrusionOk="0">
                  <a:moveTo>
                    <a:pt x="0" y="1"/>
                  </a:moveTo>
                  <a:lnTo>
                    <a:pt x="0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3"/>
            <p:cNvSpPr/>
            <p:nvPr/>
          </p:nvSpPr>
          <p:spPr>
            <a:xfrm>
              <a:off x="8727310" y="2122408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3"/>
            <p:cNvSpPr/>
            <p:nvPr/>
          </p:nvSpPr>
          <p:spPr>
            <a:xfrm>
              <a:off x="8727310" y="2297819"/>
              <a:ext cx="175462" cy="175462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1" y="1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3"/>
            <p:cNvSpPr/>
            <p:nvPr/>
          </p:nvSpPr>
          <p:spPr>
            <a:xfrm>
              <a:off x="8902772" y="2473255"/>
              <a:ext cx="175462" cy="175436"/>
            </a:xfrm>
            <a:custGeom>
              <a:avLst/>
              <a:gdLst/>
              <a:ahLst/>
              <a:cxnLst/>
              <a:rect l="l" t="t" r="r" b="b"/>
              <a:pathLst>
                <a:path w="6858" h="6857" extrusionOk="0">
                  <a:moveTo>
                    <a:pt x="1" y="0"/>
                  </a:moveTo>
                  <a:lnTo>
                    <a:pt x="1" y="6857"/>
                  </a:lnTo>
                  <a:lnTo>
                    <a:pt x="6857" y="6857"/>
                  </a:lnTo>
                  <a:lnTo>
                    <a:pt x="685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0162354"/>
      </p:ext>
    </p:extLst>
  </p:cSld>
  <p:clrMapOvr>
    <a:masterClrMapping/>
  </p:clrMapOvr>
</p:sld>
</file>

<file path=ppt/theme/theme1.xml><?xml version="1.0" encoding="utf-8"?>
<a:theme xmlns:a="http://schemas.openxmlformats.org/drawingml/2006/main" name="Dystopian Film Research Paper by Slidesgo">
  <a:themeElements>
    <a:clrScheme name="Simple Light">
      <a:dk1>
        <a:srgbClr val="000000"/>
      </a:dk1>
      <a:lt1>
        <a:srgbClr val="6947B5"/>
      </a:lt1>
      <a:dk2>
        <a:srgbClr val="A087D4"/>
      </a:dk2>
      <a:lt2>
        <a:srgbClr val="E643DE"/>
      </a:lt2>
      <a:accent1>
        <a:srgbClr val="FF6EF9"/>
      </a:accent1>
      <a:accent2>
        <a:srgbClr val="007BD2"/>
      </a:accent2>
      <a:accent3>
        <a:srgbClr val="1BA3E4"/>
      </a:accent3>
      <a:accent4>
        <a:srgbClr val="FFC517"/>
      </a:accent4>
      <a:accent5>
        <a:srgbClr val="FFF245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1383</Words>
  <Application>Microsoft Office PowerPoint</Application>
  <PresentationFormat>On-screen Show (16:9)</PresentationFormat>
  <Paragraphs>83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Archivo Black</vt:lpstr>
      <vt:lpstr>Arial</vt:lpstr>
      <vt:lpstr>Arial Black</vt:lpstr>
      <vt:lpstr>Calibri</vt:lpstr>
      <vt:lpstr>Montserrat Medium</vt:lpstr>
      <vt:lpstr>Nunito</vt:lpstr>
      <vt:lpstr>Times New Roman</vt:lpstr>
      <vt:lpstr>Wingdings</vt:lpstr>
      <vt:lpstr>Zen Dots</vt:lpstr>
      <vt:lpstr>Dystopian Film Research Paper by Slidesgo</vt:lpstr>
      <vt:lpstr>Model Pembelajaran Keterampilan Proses SAINS</vt:lpstr>
      <vt:lpstr>Nisa Ulfa Dila</vt:lpstr>
      <vt:lpstr>Pengertian Model Pembelajaran Keterampilan Proses Sains</vt:lpstr>
      <vt:lpstr>Keterampialan menurut Gordon (1994)</vt:lpstr>
      <vt:lpstr>Keterampialan menurut Hari Amirullah  </vt:lpstr>
      <vt:lpstr>Keterampilan menurut Dunette (1976)</vt:lpstr>
      <vt:lpstr>  Keterampialan menurut Robbins (2000)</vt:lpstr>
      <vt:lpstr>PowerPoint Presentation</vt:lpstr>
      <vt:lpstr>PowerPoint Presentation</vt:lpstr>
      <vt:lpstr>Teori Belajar </vt:lpstr>
      <vt:lpstr>Teori Belajar  Behaviorisme  </vt:lpstr>
      <vt:lpstr>Ciri ciri teori belajar behavioristik </vt:lpstr>
      <vt:lpstr>Penerapan teori belajar behavioristik </vt:lpstr>
      <vt:lpstr>Teori belajar kognitivisme</vt:lpstr>
      <vt:lpstr>Teori belajar Kontruktivisme</vt:lpstr>
      <vt:lpstr>Aspek Aspek Model Pembelajaran Keterampilan Proses Sains dalam Penjabaran Sains </vt:lpstr>
      <vt:lpstr>Aspek-aspek keterampilan proses sains yang sering digunakan dalam proses pembelajaran adalah sebagai berikut: </vt:lpstr>
      <vt:lpstr>Penilaian Dalam Pembelajaran Keterampilan Proses Sains</vt:lpstr>
      <vt:lpstr>Penyusunan instrumen untuk penilaian terhadap keterampilan proses sains dapat dilakukan dengan langkah-langkah sebagai berikut:</vt:lpstr>
      <vt:lpstr>Model Pembelajaran Keterampilan Proses Sains Sebagai Model Pembelajaran Sains </vt:lpstr>
      <vt:lpstr>Empat alasan mengapa pendekatan keterampilan proses sains diterapkan dalam proses belajar mengajar sehari-hari, yaitu:   </vt:lpstr>
      <vt:lpstr>Kesimpulan  </vt:lpstr>
      <vt:lpstr>Education is the most powerfull weapon you can use to change the world.</vt:lpstr>
      <vt:lpstr>THANK YOU FOR THE ATTENTION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Pembelajaran Keterampilan Proses SAINS</dc:title>
  <dc:creator>Hp</dc:creator>
  <cp:lastModifiedBy>User Hp</cp:lastModifiedBy>
  <cp:revision>3</cp:revision>
  <dcterms:modified xsi:type="dcterms:W3CDTF">2023-03-28T14:53:12Z</dcterms:modified>
</cp:coreProperties>
</file>