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851D3-DC1C-4597-80EF-7027FAFB0C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491C77-4B7B-4545-A18F-DB5B03E17FBA}">
      <dgm:prSet/>
      <dgm:spPr/>
      <dgm:t>
        <a:bodyPr/>
        <a:lstStyle/>
        <a:p>
          <a:r>
            <a:rPr lang="en-US" b="0" i="0"/>
            <a:t>adanya pihak ketiga yg independen/ netral sbg mediator.</a:t>
          </a:r>
          <a:endParaRPr lang="en-US"/>
        </a:p>
      </dgm:t>
    </dgm:pt>
    <dgm:pt modelId="{B2BAC1E7-5490-4B00-972C-4C3D5FC2DBED}" type="parTrans" cxnId="{4E9F8761-BDAD-4093-BCB0-F0AB16E0C0DC}">
      <dgm:prSet/>
      <dgm:spPr/>
      <dgm:t>
        <a:bodyPr/>
        <a:lstStyle/>
        <a:p>
          <a:endParaRPr lang="en-US"/>
        </a:p>
      </dgm:t>
    </dgm:pt>
    <dgm:pt modelId="{5EEA9502-D9F0-4C77-AF80-7C732EFCE6D3}" type="sibTrans" cxnId="{4E9F8761-BDAD-4093-BCB0-F0AB16E0C0DC}">
      <dgm:prSet/>
      <dgm:spPr/>
      <dgm:t>
        <a:bodyPr/>
        <a:lstStyle/>
        <a:p>
          <a:endParaRPr lang="en-US"/>
        </a:p>
      </dgm:t>
    </dgm:pt>
    <dgm:pt modelId="{0C29A046-C69A-4FCD-98B1-E639A3A696CD}">
      <dgm:prSet/>
      <dgm:spPr/>
      <dgm:t>
        <a:bodyPr/>
        <a:lstStyle/>
        <a:p>
          <a:r>
            <a:rPr lang="en-US" b="0" i="0"/>
            <a:t>Mediator membuat usulan atas inisiatif sendiri dan berdasar pada sumber2/fakta2 yang diperoleh/diajukan oleh pihak yg bertikai</a:t>
          </a:r>
          <a:endParaRPr lang="en-US"/>
        </a:p>
      </dgm:t>
    </dgm:pt>
    <dgm:pt modelId="{4B7F86B2-356A-44DB-8FD9-427BE1F51433}" type="parTrans" cxnId="{BA1CB208-7D42-4BCB-8F06-30F8F3CF98B7}">
      <dgm:prSet/>
      <dgm:spPr/>
      <dgm:t>
        <a:bodyPr/>
        <a:lstStyle/>
        <a:p>
          <a:endParaRPr lang="en-US"/>
        </a:p>
      </dgm:t>
    </dgm:pt>
    <dgm:pt modelId="{8BAACB59-D22A-43B1-ABA7-D8AB0BD2E261}" type="sibTrans" cxnId="{BA1CB208-7D42-4BCB-8F06-30F8F3CF98B7}">
      <dgm:prSet/>
      <dgm:spPr/>
      <dgm:t>
        <a:bodyPr/>
        <a:lstStyle/>
        <a:p>
          <a:endParaRPr lang="en-US"/>
        </a:p>
      </dgm:t>
    </dgm:pt>
    <dgm:pt modelId="{C87B1052-47D9-4187-8308-48BFCB93B0EB}">
      <dgm:prSet/>
      <dgm:spPr/>
      <dgm:t>
        <a:bodyPr/>
        <a:lstStyle/>
        <a:p>
          <a:r>
            <a:rPr lang="en-US" b="0" i="0"/>
            <a:t>Mediator terlibat aktif dlm proses penyelesaian sengketa</a:t>
          </a:r>
          <a:endParaRPr lang="en-US"/>
        </a:p>
      </dgm:t>
    </dgm:pt>
    <dgm:pt modelId="{78AE6512-F51A-42F4-9F70-FA53102240F2}" type="parTrans" cxnId="{C036DDF1-700C-4F75-9838-5FCBEB43EB3F}">
      <dgm:prSet/>
      <dgm:spPr/>
      <dgm:t>
        <a:bodyPr/>
        <a:lstStyle/>
        <a:p>
          <a:endParaRPr lang="en-US"/>
        </a:p>
      </dgm:t>
    </dgm:pt>
    <dgm:pt modelId="{0C13E62F-82C3-4212-A259-4CDE97A65439}" type="sibTrans" cxnId="{C036DDF1-700C-4F75-9838-5FCBEB43EB3F}">
      <dgm:prSet/>
      <dgm:spPr/>
      <dgm:t>
        <a:bodyPr/>
        <a:lstStyle/>
        <a:p>
          <a:endParaRPr lang="en-US"/>
        </a:p>
      </dgm:t>
    </dgm:pt>
    <dgm:pt modelId="{FC2B7015-D289-4125-9352-3BA08507EFB6}" type="pres">
      <dgm:prSet presAssocID="{7EA851D3-DC1C-4597-80EF-7027FAFB0CAB}" presName="root" presStyleCnt="0">
        <dgm:presLayoutVars>
          <dgm:dir/>
          <dgm:resizeHandles val="exact"/>
        </dgm:presLayoutVars>
      </dgm:prSet>
      <dgm:spPr/>
    </dgm:pt>
    <dgm:pt modelId="{37F18F4E-3927-48E1-9476-F28F855484D3}" type="pres">
      <dgm:prSet presAssocID="{CF491C77-4B7B-4545-A18F-DB5B03E17FBA}" presName="compNode" presStyleCnt="0"/>
      <dgm:spPr/>
    </dgm:pt>
    <dgm:pt modelId="{34CD2664-25BD-474E-8ECC-15D1916B3E18}" type="pres">
      <dgm:prSet presAssocID="{CF491C77-4B7B-4545-A18F-DB5B03E17FBA}" presName="bgRect" presStyleLbl="bgShp" presStyleIdx="0" presStyleCnt="3"/>
      <dgm:spPr/>
    </dgm:pt>
    <dgm:pt modelId="{BE141708-840A-4EC0-8A80-1FF53BCCCE18}" type="pres">
      <dgm:prSet presAssocID="{CF491C77-4B7B-4545-A18F-DB5B03E17F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508DB9D-EB37-470A-B5D1-6A40F200E0FA}" type="pres">
      <dgm:prSet presAssocID="{CF491C77-4B7B-4545-A18F-DB5B03E17FBA}" presName="spaceRect" presStyleCnt="0"/>
      <dgm:spPr/>
    </dgm:pt>
    <dgm:pt modelId="{D59006F6-5B05-4252-AE5F-38290F690EC7}" type="pres">
      <dgm:prSet presAssocID="{CF491C77-4B7B-4545-A18F-DB5B03E17FBA}" presName="parTx" presStyleLbl="revTx" presStyleIdx="0" presStyleCnt="3">
        <dgm:presLayoutVars>
          <dgm:chMax val="0"/>
          <dgm:chPref val="0"/>
        </dgm:presLayoutVars>
      </dgm:prSet>
      <dgm:spPr/>
    </dgm:pt>
    <dgm:pt modelId="{B5A30FA6-061E-46F0-A8CD-09187A33F890}" type="pres">
      <dgm:prSet presAssocID="{5EEA9502-D9F0-4C77-AF80-7C732EFCE6D3}" presName="sibTrans" presStyleCnt="0"/>
      <dgm:spPr/>
    </dgm:pt>
    <dgm:pt modelId="{7B217062-1963-4B5B-BFCD-73020F7DDA92}" type="pres">
      <dgm:prSet presAssocID="{0C29A046-C69A-4FCD-98B1-E639A3A696CD}" presName="compNode" presStyleCnt="0"/>
      <dgm:spPr/>
    </dgm:pt>
    <dgm:pt modelId="{2437584A-E706-41B0-977E-72EF77B00F18}" type="pres">
      <dgm:prSet presAssocID="{0C29A046-C69A-4FCD-98B1-E639A3A696CD}" presName="bgRect" presStyleLbl="bgShp" presStyleIdx="1" presStyleCnt="3"/>
      <dgm:spPr/>
    </dgm:pt>
    <dgm:pt modelId="{70F86F29-8F4B-4FCA-A1E0-C400F5334801}" type="pres">
      <dgm:prSet presAssocID="{0C29A046-C69A-4FCD-98B1-E639A3A696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8AD11503-7BEF-45FA-A7F3-89AE39E32FF1}" type="pres">
      <dgm:prSet presAssocID="{0C29A046-C69A-4FCD-98B1-E639A3A696CD}" presName="spaceRect" presStyleCnt="0"/>
      <dgm:spPr/>
    </dgm:pt>
    <dgm:pt modelId="{C0DC77B1-E6D0-4D76-ADC2-E72F6041A0F7}" type="pres">
      <dgm:prSet presAssocID="{0C29A046-C69A-4FCD-98B1-E639A3A696CD}" presName="parTx" presStyleLbl="revTx" presStyleIdx="1" presStyleCnt="3">
        <dgm:presLayoutVars>
          <dgm:chMax val="0"/>
          <dgm:chPref val="0"/>
        </dgm:presLayoutVars>
      </dgm:prSet>
      <dgm:spPr/>
    </dgm:pt>
    <dgm:pt modelId="{72A9FD8B-5798-4F25-A076-51816EA9AE60}" type="pres">
      <dgm:prSet presAssocID="{8BAACB59-D22A-43B1-ABA7-D8AB0BD2E261}" presName="sibTrans" presStyleCnt="0"/>
      <dgm:spPr/>
    </dgm:pt>
    <dgm:pt modelId="{5452E53A-A5B4-4CC9-A56A-27F1545FA9D4}" type="pres">
      <dgm:prSet presAssocID="{C87B1052-47D9-4187-8308-48BFCB93B0EB}" presName="compNode" presStyleCnt="0"/>
      <dgm:spPr/>
    </dgm:pt>
    <dgm:pt modelId="{73B78738-90F9-4767-8DEC-3FB3CA28911E}" type="pres">
      <dgm:prSet presAssocID="{C87B1052-47D9-4187-8308-48BFCB93B0EB}" presName="bgRect" presStyleLbl="bgShp" presStyleIdx="2" presStyleCnt="3"/>
      <dgm:spPr/>
    </dgm:pt>
    <dgm:pt modelId="{66142A35-B441-4765-83F9-C0C81AA078F4}" type="pres">
      <dgm:prSet presAssocID="{C87B1052-47D9-4187-8308-48BFCB93B0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CAE97E73-0F12-4C7E-9E70-A517ABEAD8D0}" type="pres">
      <dgm:prSet presAssocID="{C87B1052-47D9-4187-8308-48BFCB93B0EB}" presName="spaceRect" presStyleCnt="0"/>
      <dgm:spPr/>
    </dgm:pt>
    <dgm:pt modelId="{8571021B-8A15-438D-9E42-A9E587F37A66}" type="pres">
      <dgm:prSet presAssocID="{C87B1052-47D9-4187-8308-48BFCB93B0E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1CB208-7D42-4BCB-8F06-30F8F3CF98B7}" srcId="{7EA851D3-DC1C-4597-80EF-7027FAFB0CAB}" destId="{0C29A046-C69A-4FCD-98B1-E639A3A696CD}" srcOrd="1" destOrd="0" parTransId="{4B7F86B2-356A-44DB-8FD9-427BE1F51433}" sibTransId="{8BAACB59-D22A-43B1-ABA7-D8AB0BD2E261}"/>
    <dgm:cxn modelId="{C15CB52D-2EAE-4F6D-91CD-BDA3A85D47C6}" type="presOf" srcId="{CF491C77-4B7B-4545-A18F-DB5B03E17FBA}" destId="{D59006F6-5B05-4252-AE5F-38290F690EC7}" srcOrd="0" destOrd="0" presId="urn:microsoft.com/office/officeart/2018/2/layout/IconVerticalSolidList"/>
    <dgm:cxn modelId="{4E9F8761-BDAD-4093-BCB0-F0AB16E0C0DC}" srcId="{7EA851D3-DC1C-4597-80EF-7027FAFB0CAB}" destId="{CF491C77-4B7B-4545-A18F-DB5B03E17FBA}" srcOrd="0" destOrd="0" parTransId="{B2BAC1E7-5490-4B00-972C-4C3D5FC2DBED}" sibTransId="{5EEA9502-D9F0-4C77-AF80-7C732EFCE6D3}"/>
    <dgm:cxn modelId="{A4058495-F647-4BD3-A514-3E0B5A4258E0}" type="presOf" srcId="{0C29A046-C69A-4FCD-98B1-E639A3A696CD}" destId="{C0DC77B1-E6D0-4D76-ADC2-E72F6041A0F7}" srcOrd="0" destOrd="0" presId="urn:microsoft.com/office/officeart/2018/2/layout/IconVerticalSolidList"/>
    <dgm:cxn modelId="{C036DDF1-700C-4F75-9838-5FCBEB43EB3F}" srcId="{7EA851D3-DC1C-4597-80EF-7027FAFB0CAB}" destId="{C87B1052-47D9-4187-8308-48BFCB93B0EB}" srcOrd="2" destOrd="0" parTransId="{78AE6512-F51A-42F4-9F70-FA53102240F2}" sibTransId="{0C13E62F-82C3-4212-A259-4CDE97A65439}"/>
    <dgm:cxn modelId="{6BEC8EF9-D62C-4858-9BAC-6552B246F05F}" type="presOf" srcId="{7EA851D3-DC1C-4597-80EF-7027FAFB0CAB}" destId="{FC2B7015-D289-4125-9352-3BA08507EFB6}" srcOrd="0" destOrd="0" presId="urn:microsoft.com/office/officeart/2018/2/layout/IconVerticalSolidList"/>
    <dgm:cxn modelId="{6E2913FA-6F1A-4E96-9614-93A9CFD2693B}" type="presOf" srcId="{C87B1052-47D9-4187-8308-48BFCB93B0EB}" destId="{8571021B-8A15-438D-9E42-A9E587F37A66}" srcOrd="0" destOrd="0" presId="urn:microsoft.com/office/officeart/2018/2/layout/IconVerticalSolidList"/>
    <dgm:cxn modelId="{C0D83D45-1462-468E-8411-4F887A184525}" type="presParOf" srcId="{FC2B7015-D289-4125-9352-3BA08507EFB6}" destId="{37F18F4E-3927-48E1-9476-F28F855484D3}" srcOrd="0" destOrd="0" presId="urn:microsoft.com/office/officeart/2018/2/layout/IconVerticalSolidList"/>
    <dgm:cxn modelId="{0CC6A550-F48D-452C-9CFE-D5DE1BB82D34}" type="presParOf" srcId="{37F18F4E-3927-48E1-9476-F28F855484D3}" destId="{34CD2664-25BD-474E-8ECC-15D1916B3E18}" srcOrd="0" destOrd="0" presId="urn:microsoft.com/office/officeart/2018/2/layout/IconVerticalSolidList"/>
    <dgm:cxn modelId="{1C31C3F6-9E8D-4E8D-A00D-D57AAC7E28D9}" type="presParOf" srcId="{37F18F4E-3927-48E1-9476-F28F855484D3}" destId="{BE141708-840A-4EC0-8A80-1FF53BCCCE18}" srcOrd="1" destOrd="0" presId="urn:microsoft.com/office/officeart/2018/2/layout/IconVerticalSolidList"/>
    <dgm:cxn modelId="{324B64E8-828A-450B-8A23-494122C25C1A}" type="presParOf" srcId="{37F18F4E-3927-48E1-9476-F28F855484D3}" destId="{5508DB9D-EB37-470A-B5D1-6A40F200E0FA}" srcOrd="2" destOrd="0" presId="urn:microsoft.com/office/officeart/2018/2/layout/IconVerticalSolidList"/>
    <dgm:cxn modelId="{7DA7B907-3706-4381-8F50-140A10C178AC}" type="presParOf" srcId="{37F18F4E-3927-48E1-9476-F28F855484D3}" destId="{D59006F6-5B05-4252-AE5F-38290F690EC7}" srcOrd="3" destOrd="0" presId="urn:microsoft.com/office/officeart/2018/2/layout/IconVerticalSolidList"/>
    <dgm:cxn modelId="{BCA2C3BD-61DE-4EA6-861F-6E9D339D560E}" type="presParOf" srcId="{FC2B7015-D289-4125-9352-3BA08507EFB6}" destId="{B5A30FA6-061E-46F0-A8CD-09187A33F890}" srcOrd="1" destOrd="0" presId="urn:microsoft.com/office/officeart/2018/2/layout/IconVerticalSolidList"/>
    <dgm:cxn modelId="{C0AFDE56-1068-412F-90ED-EB8FFB27C80F}" type="presParOf" srcId="{FC2B7015-D289-4125-9352-3BA08507EFB6}" destId="{7B217062-1963-4B5B-BFCD-73020F7DDA92}" srcOrd="2" destOrd="0" presId="urn:microsoft.com/office/officeart/2018/2/layout/IconVerticalSolidList"/>
    <dgm:cxn modelId="{9A8EE706-7175-4DF1-9668-5FA19A2A8798}" type="presParOf" srcId="{7B217062-1963-4B5B-BFCD-73020F7DDA92}" destId="{2437584A-E706-41B0-977E-72EF77B00F18}" srcOrd="0" destOrd="0" presId="urn:microsoft.com/office/officeart/2018/2/layout/IconVerticalSolidList"/>
    <dgm:cxn modelId="{803BE389-D4F6-4840-93FF-76C4DA422B1C}" type="presParOf" srcId="{7B217062-1963-4B5B-BFCD-73020F7DDA92}" destId="{70F86F29-8F4B-4FCA-A1E0-C400F5334801}" srcOrd="1" destOrd="0" presId="urn:microsoft.com/office/officeart/2018/2/layout/IconVerticalSolidList"/>
    <dgm:cxn modelId="{D0A8F187-3EDF-48FE-8D82-5AA088B8AA57}" type="presParOf" srcId="{7B217062-1963-4B5B-BFCD-73020F7DDA92}" destId="{8AD11503-7BEF-45FA-A7F3-89AE39E32FF1}" srcOrd="2" destOrd="0" presId="urn:microsoft.com/office/officeart/2018/2/layout/IconVerticalSolidList"/>
    <dgm:cxn modelId="{0A51007D-5941-47AF-BF63-EA1AA32220B8}" type="presParOf" srcId="{7B217062-1963-4B5B-BFCD-73020F7DDA92}" destId="{C0DC77B1-E6D0-4D76-ADC2-E72F6041A0F7}" srcOrd="3" destOrd="0" presId="urn:microsoft.com/office/officeart/2018/2/layout/IconVerticalSolidList"/>
    <dgm:cxn modelId="{256BDD3B-C1B1-44B0-933D-A23C2FC5C3BA}" type="presParOf" srcId="{FC2B7015-D289-4125-9352-3BA08507EFB6}" destId="{72A9FD8B-5798-4F25-A076-51816EA9AE60}" srcOrd="3" destOrd="0" presId="urn:microsoft.com/office/officeart/2018/2/layout/IconVerticalSolidList"/>
    <dgm:cxn modelId="{BB6A1234-0998-4575-A944-E314D1E01DD3}" type="presParOf" srcId="{FC2B7015-D289-4125-9352-3BA08507EFB6}" destId="{5452E53A-A5B4-4CC9-A56A-27F1545FA9D4}" srcOrd="4" destOrd="0" presId="urn:microsoft.com/office/officeart/2018/2/layout/IconVerticalSolidList"/>
    <dgm:cxn modelId="{81796CDF-EB1F-4F86-88B0-1C15DA75CF60}" type="presParOf" srcId="{5452E53A-A5B4-4CC9-A56A-27F1545FA9D4}" destId="{73B78738-90F9-4767-8DEC-3FB3CA28911E}" srcOrd="0" destOrd="0" presId="urn:microsoft.com/office/officeart/2018/2/layout/IconVerticalSolidList"/>
    <dgm:cxn modelId="{78F16250-8D6D-4D0E-B1B8-CF89ACF381F6}" type="presParOf" srcId="{5452E53A-A5B4-4CC9-A56A-27F1545FA9D4}" destId="{66142A35-B441-4765-83F9-C0C81AA078F4}" srcOrd="1" destOrd="0" presId="urn:microsoft.com/office/officeart/2018/2/layout/IconVerticalSolidList"/>
    <dgm:cxn modelId="{B7FF9688-ACE0-4FBD-A751-859DF76E0F87}" type="presParOf" srcId="{5452E53A-A5B4-4CC9-A56A-27F1545FA9D4}" destId="{CAE97E73-0F12-4C7E-9E70-A517ABEAD8D0}" srcOrd="2" destOrd="0" presId="urn:microsoft.com/office/officeart/2018/2/layout/IconVerticalSolidList"/>
    <dgm:cxn modelId="{01C75836-BDDD-4B42-893E-1379775BA916}" type="presParOf" srcId="{5452E53A-A5B4-4CC9-A56A-27F1545FA9D4}" destId="{8571021B-8A15-438D-9E42-A9E587F37A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3CD62-1E98-4D8A-9F05-BCD8267B6AE9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BDAF4C0-9FBE-4CAC-9F63-0FC3DCE2BFAB}">
      <dgm:prSet/>
      <dgm:spPr/>
      <dgm:t>
        <a:bodyPr/>
        <a:lstStyle/>
        <a:p>
          <a:r>
            <a:rPr lang="en-US" b="0" i="0"/>
            <a:t>Pihak ketiga, sumber2/fakta 2 yang digunakan berasal dari investigasi yang dilakukan oleh konsiliator sendiri.</a:t>
          </a:r>
          <a:endParaRPr lang="en-US"/>
        </a:p>
      </dgm:t>
    </dgm:pt>
    <dgm:pt modelId="{C13278B2-9B6C-4935-B3F5-854F92087A23}" type="parTrans" cxnId="{09BEAFE8-92DE-4743-A51A-4C6E1C5EEB20}">
      <dgm:prSet/>
      <dgm:spPr/>
      <dgm:t>
        <a:bodyPr/>
        <a:lstStyle/>
        <a:p>
          <a:endParaRPr lang="en-US"/>
        </a:p>
      </dgm:t>
    </dgm:pt>
    <dgm:pt modelId="{A2E3945D-BAE3-4CD1-BAE5-77DA9E4101F4}" type="sibTrans" cxnId="{09BEAFE8-92DE-4743-A51A-4C6E1C5EEB20}">
      <dgm:prSet/>
      <dgm:spPr/>
      <dgm:t>
        <a:bodyPr/>
        <a:lstStyle/>
        <a:p>
          <a:endParaRPr lang="en-US"/>
        </a:p>
      </dgm:t>
    </dgm:pt>
    <dgm:pt modelId="{A450E6BC-7DE3-42FB-809B-7DFE88C89F7F}">
      <dgm:prSet/>
      <dgm:spPr/>
      <dgm:t>
        <a:bodyPr/>
        <a:lstStyle/>
        <a:p>
          <a:r>
            <a:rPr lang="en-US" b="0" i="0"/>
            <a:t>Umumnya berbentuk Komisi</a:t>
          </a:r>
          <a:endParaRPr lang="en-US"/>
        </a:p>
      </dgm:t>
    </dgm:pt>
    <dgm:pt modelId="{1C3F2FA5-A1F2-4F57-A2AC-D575F139A242}" type="parTrans" cxnId="{E10D4F8F-41BC-4845-B72B-84EFD351FCDB}">
      <dgm:prSet/>
      <dgm:spPr/>
      <dgm:t>
        <a:bodyPr/>
        <a:lstStyle/>
        <a:p>
          <a:endParaRPr lang="en-US"/>
        </a:p>
      </dgm:t>
    </dgm:pt>
    <dgm:pt modelId="{FB526860-7BDF-4E13-86D4-786B304C3F5B}" type="sibTrans" cxnId="{E10D4F8F-41BC-4845-B72B-84EFD351FCDB}">
      <dgm:prSet/>
      <dgm:spPr/>
      <dgm:t>
        <a:bodyPr/>
        <a:lstStyle/>
        <a:p>
          <a:endParaRPr lang="en-US"/>
        </a:p>
      </dgm:t>
    </dgm:pt>
    <dgm:pt modelId="{2F26B8F5-E205-4DD8-BD6F-CC6173A5D2AC}">
      <dgm:prSet/>
      <dgm:spPr/>
      <dgm:t>
        <a:bodyPr/>
        <a:lstStyle/>
        <a:p>
          <a:r>
            <a:rPr lang="en-US" b="0" i="0"/>
            <a:t>Memberikan nasehat, informasi kepada pihak yang bersengketa.</a:t>
          </a:r>
          <a:endParaRPr lang="en-US"/>
        </a:p>
      </dgm:t>
    </dgm:pt>
    <dgm:pt modelId="{9EC12DD7-1046-4822-BC95-380B4D868F9F}" type="parTrans" cxnId="{D68239C1-02BB-44F3-82FA-651DF11780ED}">
      <dgm:prSet/>
      <dgm:spPr/>
      <dgm:t>
        <a:bodyPr/>
        <a:lstStyle/>
        <a:p>
          <a:endParaRPr lang="en-US"/>
        </a:p>
      </dgm:t>
    </dgm:pt>
    <dgm:pt modelId="{ED3AF171-C191-44DA-9080-B20AECC36A77}" type="sibTrans" cxnId="{D68239C1-02BB-44F3-82FA-651DF11780ED}">
      <dgm:prSet/>
      <dgm:spPr/>
      <dgm:t>
        <a:bodyPr/>
        <a:lstStyle/>
        <a:p>
          <a:endParaRPr lang="en-US"/>
        </a:p>
      </dgm:t>
    </dgm:pt>
    <dgm:pt modelId="{0AAC9A42-234F-4253-BCBF-FB41147479C7}">
      <dgm:prSet/>
      <dgm:spPr/>
      <dgm:t>
        <a:bodyPr/>
        <a:lstStyle/>
        <a:p>
          <a:r>
            <a:rPr lang="en-US" b="0" i="0"/>
            <a:t>Konsiliasi = enquiry + mediasi</a:t>
          </a:r>
          <a:br>
            <a:rPr lang="en-US"/>
          </a:br>
          <a:endParaRPr lang="en-US"/>
        </a:p>
      </dgm:t>
    </dgm:pt>
    <dgm:pt modelId="{98B9CDE6-0711-43BE-83DD-3F062B9BD67D}" type="parTrans" cxnId="{C390883C-794D-4826-ABD9-EFC22862E75C}">
      <dgm:prSet/>
      <dgm:spPr/>
      <dgm:t>
        <a:bodyPr/>
        <a:lstStyle/>
        <a:p>
          <a:endParaRPr lang="en-US"/>
        </a:p>
      </dgm:t>
    </dgm:pt>
    <dgm:pt modelId="{2B9A82A5-1F58-4EFF-84C9-3B33CCB4814B}" type="sibTrans" cxnId="{C390883C-794D-4826-ABD9-EFC22862E75C}">
      <dgm:prSet/>
      <dgm:spPr/>
      <dgm:t>
        <a:bodyPr/>
        <a:lstStyle/>
        <a:p>
          <a:endParaRPr lang="en-US"/>
        </a:p>
      </dgm:t>
    </dgm:pt>
    <dgm:pt modelId="{7F6475DD-D913-48F9-B96A-A1103A5A01B9}" type="pres">
      <dgm:prSet presAssocID="{8743CD62-1E98-4D8A-9F05-BCD8267B6AE9}" presName="matrix" presStyleCnt="0">
        <dgm:presLayoutVars>
          <dgm:chMax val="1"/>
          <dgm:dir/>
          <dgm:resizeHandles val="exact"/>
        </dgm:presLayoutVars>
      </dgm:prSet>
      <dgm:spPr/>
    </dgm:pt>
    <dgm:pt modelId="{3098EB32-D7C3-40B8-97D7-FD93E5C18E73}" type="pres">
      <dgm:prSet presAssocID="{8743CD62-1E98-4D8A-9F05-BCD8267B6AE9}" presName="diamond" presStyleLbl="bgShp" presStyleIdx="0" presStyleCnt="1"/>
      <dgm:spPr/>
    </dgm:pt>
    <dgm:pt modelId="{460EE6B3-EAEE-4B37-816D-9FAE4299E016}" type="pres">
      <dgm:prSet presAssocID="{8743CD62-1E98-4D8A-9F05-BCD8267B6AE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A34D5B-3E53-4AEA-A495-F8581461270A}" type="pres">
      <dgm:prSet presAssocID="{8743CD62-1E98-4D8A-9F05-BCD8267B6AE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3D04C5C-2971-4805-A729-17F4B0D4D873}" type="pres">
      <dgm:prSet presAssocID="{8743CD62-1E98-4D8A-9F05-BCD8267B6AE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DA8478-598D-4B98-837A-4D9F95D704E5}" type="pres">
      <dgm:prSet presAssocID="{8743CD62-1E98-4D8A-9F05-BCD8267B6AE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90883C-794D-4826-ABD9-EFC22862E75C}" srcId="{8743CD62-1E98-4D8A-9F05-BCD8267B6AE9}" destId="{0AAC9A42-234F-4253-BCBF-FB41147479C7}" srcOrd="3" destOrd="0" parTransId="{98B9CDE6-0711-43BE-83DD-3F062B9BD67D}" sibTransId="{2B9A82A5-1F58-4EFF-84C9-3B33CCB4814B}"/>
    <dgm:cxn modelId="{55E86E88-B09E-46AA-8012-47E1EA88D06C}" type="presOf" srcId="{EBDAF4C0-9FBE-4CAC-9F63-0FC3DCE2BFAB}" destId="{460EE6B3-EAEE-4B37-816D-9FAE4299E016}" srcOrd="0" destOrd="0" presId="urn:microsoft.com/office/officeart/2005/8/layout/matrix3"/>
    <dgm:cxn modelId="{E10D4F8F-41BC-4845-B72B-84EFD351FCDB}" srcId="{8743CD62-1E98-4D8A-9F05-BCD8267B6AE9}" destId="{A450E6BC-7DE3-42FB-809B-7DFE88C89F7F}" srcOrd="1" destOrd="0" parTransId="{1C3F2FA5-A1F2-4F57-A2AC-D575F139A242}" sibTransId="{FB526860-7BDF-4E13-86D4-786B304C3F5B}"/>
    <dgm:cxn modelId="{02BDE0A4-8F7B-4F3A-9530-06FABAC6A7FB}" type="presOf" srcId="{0AAC9A42-234F-4253-BCBF-FB41147479C7}" destId="{90DA8478-598D-4B98-837A-4D9F95D704E5}" srcOrd="0" destOrd="0" presId="urn:microsoft.com/office/officeart/2005/8/layout/matrix3"/>
    <dgm:cxn modelId="{4AD4CDB1-9A11-42FD-A86D-549FB79DA357}" type="presOf" srcId="{2F26B8F5-E205-4DD8-BD6F-CC6173A5D2AC}" destId="{F3D04C5C-2971-4805-A729-17F4B0D4D873}" srcOrd="0" destOrd="0" presId="urn:microsoft.com/office/officeart/2005/8/layout/matrix3"/>
    <dgm:cxn modelId="{D68239C1-02BB-44F3-82FA-651DF11780ED}" srcId="{8743CD62-1E98-4D8A-9F05-BCD8267B6AE9}" destId="{2F26B8F5-E205-4DD8-BD6F-CC6173A5D2AC}" srcOrd="2" destOrd="0" parTransId="{9EC12DD7-1046-4822-BC95-380B4D868F9F}" sibTransId="{ED3AF171-C191-44DA-9080-B20AECC36A77}"/>
    <dgm:cxn modelId="{09BEAFE8-92DE-4743-A51A-4C6E1C5EEB20}" srcId="{8743CD62-1E98-4D8A-9F05-BCD8267B6AE9}" destId="{EBDAF4C0-9FBE-4CAC-9F63-0FC3DCE2BFAB}" srcOrd="0" destOrd="0" parTransId="{C13278B2-9B6C-4935-B3F5-854F92087A23}" sibTransId="{A2E3945D-BAE3-4CD1-BAE5-77DA9E4101F4}"/>
    <dgm:cxn modelId="{576E39F6-870A-4785-92BE-BAA07C79B985}" type="presOf" srcId="{A450E6BC-7DE3-42FB-809B-7DFE88C89F7F}" destId="{56A34D5B-3E53-4AEA-A495-F8581461270A}" srcOrd="0" destOrd="0" presId="urn:microsoft.com/office/officeart/2005/8/layout/matrix3"/>
    <dgm:cxn modelId="{31D7EAFF-9993-4E44-95BE-F631017DCA47}" type="presOf" srcId="{8743CD62-1E98-4D8A-9F05-BCD8267B6AE9}" destId="{7F6475DD-D913-48F9-B96A-A1103A5A01B9}" srcOrd="0" destOrd="0" presId="urn:microsoft.com/office/officeart/2005/8/layout/matrix3"/>
    <dgm:cxn modelId="{D399CD58-A6E7-4DEE-93D1-4406CE3B76F0}" type="presParOf" srcId="{7F6475DD-D913-48F9-B96A-A1103A5A01B9}" destId="{3098EB32-D7C3-40B8-97D7-FD93E5C18E73}" srcOrd="0" destOrd="0" presId="urn:microsoft.com/office/officeart/2005/8/layout/matrix3"/>
    <dgm:cxn modelId="{E3EDBA50-0C99-4FEF-8598-1911DBE61875}" type="presParOf" srcId="{7F6475DD-D913-48F9-B96A-A1103A5A01B9}" destId="{460EE6B3-EAEE-4B37-816D-9FAE4299E016}" srcOrd="1" destOrd="0" presId="urn:microsoft.com/office/officeart/2005/8/layout/matrix3"/>
    <dgm:cxn modelId="{18148C9F-8463-4609-BAC8-4887C0408852}" type="presParOf" srcId="{7F6475DD-D913-48F9-B96A-A1103A5A01B9}" destId="{56A34D5B-3E53-4AEA-A495-F8581461270A}" srcOrd="2" destOrd="0" presId="urn:microsoft.com/office/officeart/2005/8/layout/matrix3"/>
    <dgm:cxn modelId="{2BF31365-E83F-4446-9207-28A4297FCB89}" type="presParOf" srcId="{7F6475DD-D913-48F9-B96A-A1103A5A01B9}" destId="{F3D04C5C-2971-4805-A729-17F4B0D4D873}" srcOrd="3" destOrd="0" presId="urn:microsoft.com/office/officeart/2005/8/layout/matrix3"/>
    <dgm:cxn modelId="{005DD64B-B584-437A-B761-15BC1EA9FC95}" type="presParOf" srcId="{7F6475DD-D913-48F9-B96A-A1103A5A01B9}" destId="{90DA8478-598D-4B98-837A-4D9F95D704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20F00-775D-454C-8167-73A719D50BD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7757B4-8811-4CB0-9CF2-BAE37A941307}">
      <dgm:prSet/>
      <dgm:spPr/>
      <dgm:t>
        <a:bodyPr/>
        <a:lstStyle/>
        <a:p>
          <a:r>
            <a:rPr lang="en-US" b="0" i="0"/>
            <a:t>Fact-finding/Inquiry</a:t>
          </a:r>
          <a:endParaRPr lang="en-US"/>
        </a:p>
      </dgm:t>
    </dgm:pt>
    <dgm:pt modelId="{593F6CBF-1711-4986-A72B-371AAAD366B3}" type="parTrans" cxnId="{7D3E6B90-4706-4D13-9D8F-282EA91E0B5A}">
      <dgm:prSet/>
      <dgm:spPr/>
      <dgm:t>
        <a:bodyPr/>
        <a:lstStyle/>
        <a:p>
          <a:endParaRPr lang="en-US"/>
        </a:p>
      </dgm:t>
    </dgm:pt>
    <dgm:pt modelId="{0E85CE62-FFD2-4D2D-AF4E-509DBD59A417}" type="sibTrans" cxnId="{7D3E6B90-4706-4D13-9D8F-282EA91E0B5A}">
      <dgm:prSet/>
      <dgm:spPr/>
      <dgm:t>
        <a:bodyPr/>
        <a:lstStyle/>
        <a:p>
          <a:endParaRPr lang="en-US"/>
        </a:p>
      </dgm:t>
    </dgm:pt>
    <dgm:pt modelId="{0ED1A72F-B082-4BE8-9D76-A7A02AF866DE}">
      <dgm:prSet/>
      <dgm:spPr/>
      <dgm:t>
        <a:bodyPr/>
        <a:lstStyle/>
        <a:p>
          <a:r>
            <a:rPr lang="en-US" b="0" i="0"/>
            <a:t>adanya penunjukan badan independen utk menyelidiki fakta yg mjd sebab sengketa.</a:t>
          </a:r>
          <a:endParaRPr lang="en-US"/>
        </a:p>
      </dgm:t>
    </dgm:pt>
    <dgm:pt modelId="{4B8186B7-FF78-4A16-86EA-02B078797ECF}" type="parTrans" cxnId="{93799E45-7F51-4A50-BE60-C77F871598DC}">
      <dgm:prSet/>
      <dgm:spPr/>
      <dgm:t>
        <a:bodyPr/>
        <a:lstStyle/>
        <a:p>
          <a:endParaRPr lang="en-US"/>
        </a:p>
      </dgm:t>
    </dgm:pt>
    <dgm:pt modelId="{AA6A59A3-FBD4-4FEB-9734-D026094A4063}" type="sibTrans" cxnId="{93799E45-7F51-4A50-BE60-C77F871598DC}">
      <dgm:prSet/>
      <dgm:spPr/>
      <dgm:t>
        <a:bodyPr/>
        <a:lstStyle/>
        <a:p>
          <a:endParaRPr lang="en-US"/>
        </a:p>
      </dgm:t>
    </dgm:pt>
    <dgm:pt modelId="{C2E719A0-824C-4DB8-A0A2-EFD1B3D10C02}">
      <dgm:prSet/>
      <dgm:spPr/>
      <dgm:t>
        <a:bodyPr/>
        <a:lstStyle/>
        <a:p>
          <a:r>
            <a:rPr lang="en-US" b="0" i="0"/>
            <a:t>Hanya mengungkapkan fakta.</a:t>
          </a:r>
          <a:endParaRPr lang="en-US"/>
        </a:p>
      </dgm:t>
    </dgm:pt>
    <dgm:pt modelId="{7D2A13A4-11A8-4114-987E-13730C81B98A}" type="parTrans" cxnId="{6159D8B2-2E2C-4E6B-A7BD-DE949DA8DED3}">
      <dgm:prSet/>
      <dgm:spPr/>
      <dgm:t>
        <a:bodyPr/>
        <a:lstStyle/>
        <a:p>
          <a:endParaRPr lang="en-US"/>
        </a:p>
      </dgm:t>
    </dgm:pt>
    <dgm:pt modelId="{B2A03C69-BDF0-45B4-9EBF-CE516713C983}" type="sibTrans" cxnId="{6159D8B2-2E2C-4E6B-A7BD-DE949DA8DED3}">
      <dgm:prSet/>
      <dgm:spPr/>
      <dgm:t>
        <a:bodyPr/>
        <a:lstStyle/>
        <a:p>
          <a:endParaRPr lang="en-US"/>
        </a:p>
      </dgm:t>
    </dgm:pt>
    <dgm:pt modelId="{95AED2E8-5471-4B57-B265-FCDB52BEBD0C}">
      <dgm:prSet/>
      <dgm:spPr/>
      <dgm:t>
        <a:bodyPr/>
        <a:lstStyle/>
        <a:p>
          <a:r>
            <a:rPr lang="en-US" b="0" i="0"/>
            <a:t>Umumnya tidak sampai pada tahap pembuatan keputusan.</a:t>
          </a:r>
          <a:br>
            <a:rPr lang="en-US"/>
          </a:br>
          <a:endParaRPr lang="en-US"/>
        </a:p>
      </dgm:t>
    </dgm:pt>
    <dgm:pt modelId="{C7A8B119-96A0-481E-A07E-B1EF33DCF78F}" type="parTrans" cxnId="{A8471CE2-8472-4BC8-8B5D-FFA014607CAB}">
      <dgm:prSet/>
      <dgm:spPr/>
      <dgm:t>
        <a:bodyPr/>
        <a:lstStyle/>
        <a:p>
          <a:endParaRPr lang="en-US"/>
        </a:p>
      </dgm:t>
    </dgm:pt>
    <dgm:pt modelId="{75CD9556-7ADC-4817-B150-02F513FDA914}" type="sibTrans" cxnId="{A8471CE2-8472-4BC8-8B5D-FFA014607CAB}">
      <dgm:prSet/>
      <dgm:spPr/>
      <dgm:t>
        <a:bodyPr/>
        <a:lstStyle/>
        <a:p>
          <a:endParaRPr lang="en-US"/>
        </a:p>
      </dgm:t>
    </dgm:pt>
    <dgm:pt modelId="{5ED94920-BF61-414F-AB27-F29EE7BB866D}" type="pres">
      <dgm:prSet presAssocID="{52920F00-775D-454C-8167-73A719D50BD8}" presName="linear" presStyleCnt="0">
        <dgm:presLayoutVars>
          <dgm:animLvl val="lvl"/>
          <dgm:resizeHandles val="exact"/>
        </dgm:presLayoutVars>
      </dgm:prSet>
      <dgm:spPr/>
    </dgm:pt>
    <dgm:pt modelId="{8FCFB31F-4B67-4B47-886B-9ED4BEF4693B}" type="pres">
      <dgm:prSet presAssocID="{C87757B4-8811-4CB0-9CF2-BAE37A9413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A97DEF-0FAD-45D3-9B9A-E109949C41FF}" type="pres">
      <dgm:prSet presAssocID="{0E85CE62-FFD2-4D2D-AF4E-509DBD59A417}" presName="spacer" presStyleCnt="0"/>
      <dgm:spPr/>
    </dgm:pt>
    <dgm:pt modelId="{8272B66A-1A18-4F2B-BE7D-D5C374452CBF}" type="pres">
      <dgm:prSet presAssocID="{0ED1A72F-B082-4BE8-9D76-A7A02AF866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1C3084-9756-4CAA-8EBC-61B70C4811E9}" type="pres">
      <dgm:prSet presAssocID="{AA6A59A3-FBD4-4FEB-9734-D026094A4063}" presName="spacer" presStyleCnt="0"/>
      <dgm:spPr/>
    </dgm:pt>
    <dgm:pt modelId="{59C280B1-56AF-4949-A0EE-FC58688C8A1D}" type="pres">
      <dgm:prSet presAssocID="{C2E719A0-824C-4DB8-A0A2-EFD1B3D10C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3B6C13-DE75-4419-92C6-2C2307BCACD0}" type="pres">
      <dgm:prSet presAssocID="{B2A03C69-BDF0-45B4-9EBF-CE516713C983}" presName="spacer" presStyleCnt="0"/>
      <dgm:spPr/>
    </dgm:pt>
    <dgm:pt modelId="{69504FB4-E6C5-4657-B534-EB2CF7C3328B}" type="pres">
      <dgm:prSet presAssocID="{95AED2E8-5471-4B57-B265-FCDB52BEBD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4A563A-970F-4104-8371-B1B67AD68474}" type="presOf" srcId="{95AED2E8-5471-4B57-B265-FCDB52BEBD0C}" destId="{69504FB4-E6C5-4657-B534-EB2CF7C3328B}" srcOrd="0" destOrd="0" presId="urn:microsoft.com/office/officeart/2005/8/layout/vList2"/>
    <dgm:cxn modelId="{93799E45-7F51-4A50-BE60-C77F871598DC}" srcId="{52920F00-775D-454C-8167-73A719D50BD8}" destId="{0ED1A72F-B082-4BE8-9D76-A7A02AF866DE}" srcOrd="1" destOrd="0" parTransId="{4B8186B7-FF78-4A16-86EA-02B078797ECF}" sibTransId="{AA6A59A3-FBD4-4FEB-9734-D026094A4063}"/>
    <dgm:cxn modelId="{7D3E6B90-4706-4D13-9D8F-282EA91E0B5A}" srcId="{52920F00-775D-454C-8167-73A719D50BD8}" destId="{C87757B4-8811-4CB0-9CF2-BAE37A941307}" srcOrd="0" destOrd="0" parTransId="{593F6CBF-1711-4986-A72B-371AAAD366B3}" sibTransId="{0E85CE62-FFD2-4D2D-AF4E-509DBD59A417}"/>
    <dgm:cxn modelId="{6159D8B2-2E2C-4E6B-A7BD-DE949DA8DED3}" srcId="{52920F00-775D-454C-8167-73A719D50BD8}" destId="{C2E719A0-824C-4DB8-A0A2-EFD1B3D10C02}" srcOrd="2" destOrd="0" parTransId="{7D2A13A4-11A8-4114-987E-13730C81B98A}" sibTransId="{B2A03C69-BDF0-45B4-9EBF-CE516713C983}"/>
    <dgm:cxn modelId="{42165AB5-A935-4292-8504-87B6F9B27358}" type="presOf" srcId="{C2E719A0-824C-4DB8-A0A2-EFD1B3D10C02}" destId="{59C280B1-56AF-4949-A0EE-FC58688C8A1D}" srcOrd="0" destOrd="0" presId="urn:microsoft.com/office/officeart/2005/8/layout/vList2"/>
    <dgm:cxn modelId="{A52F34CC-0F83-457A-95AD-460D8B64EECA}" type="presOf" srcId="{52920F00-775D-454C-8167-73A719D50BD8}" destId="{5ED94920-BF61-414F-AB27-F29EE7BB866D}" srcOrd="0" destOrd="0" presId="urn:microsoft.com/office/officeart/2005/8/layout/vList2"/>
    <dgm:cxn modelId="{E7D13DCD-967B-4F4D-B035-7C75E33ABD11}" type="presOf" srcId="{C87757B4-8811-4CB0-9CF2-BAE37A941307}" destId="{8FCFB31F-4B67-4B47-886B-9ED4BEF4693B}" srcOrd="0" destOrd="0" presId="urn:microsoft.com/office/officeart/2005/8/layout/vList2"/>
    <dgm:cxn modelId="{A8471CE2-8472-4BC8-8B5D-FFA014607CAB}" srcId="{52920F00-775D-454C-8167-73A719D50BD8}" destId="{95AED2E8-5471-4B57-B265-FCDB52BEBD0C}" srcOrd="3" destOrd="0" parTransId="{C7A8B119-96A0-481E-A07E-B1EF33DCF78F}" sibTransId="{75CD9556-7ADC-4817-B150-02F513FDA914}"/>
    <dgm:cxn modelId="{E39C14E3-F3B7-4ECC-A18A-26A968086846}" type="presOf" srcId="{0ED1A72F-B082-4BE8-9D76-A7A02AF866DE}" destId="{8272B66A-1A18-4F2B-BE7D-D5C374452CBF}" srcOrd="0" destOrd="0" presId="urn:microsoft.com/office/officeart/2005/8/layout/vList2"/>
    <dgm:cxn modelId="{0EE07B85-54D7-4697-89B2-07F76236F455}" type="presParOf" srcId="{5ED94920-BF61-414F-AB27-F29EE7BB866D}" destId="{8FCFB31F-4B67-4B47-886B-9ED4BEF4693B}" srcOrd="0" destOrd="0" presId="urn:microsoft.com/office/officeart/2005/8/layout/vList2"/>
    <dgm:cxn modelId="{CB98391C-8A31-4810-9560-A7FDCC9AE667}" type="presParOf" srcId="{5ED94920-BF61-414F-AB27-F29EE7BB866D}" destId="{EDA97DEF-0FAD-45D3-9B9A-E109949C41FF}" srcOrd="1" destOrd="0" presId="urn:microsoft.com/office/officeart/2005/8/layout/vList2"/>
    <dgm:cxn modelId="{16D5D09E-D1E3-477D-B959-B639749D5D19}" type="presParOf" srcId="{5ED94920-BF61-414F-AB27-F29EE7BB866D}" destId="{8272B66A-1A18-4F2B-BE7D-D5C374452CBF}" srcOrd="2" destOrd="0" presId="urn:microsoft.com/office/officeart/2005/8/layout/vList2"/>
    <dgm:cxn modelId="{4A66915C-13FE-493B-A5DB-711FFBA45EC3}" type="presParOf" srcId="{5ED94920-BF61-414F-AB27-F29EE7BB866D}" destId="{7D1C3084-9756-4CAA-8EBC-61B70C4811E9}" srcOrd="3" destOrd="0" presId="urn:microsoft.com/office/officeart/2005/8/layout/vList2"/>
    <dgm:cxn modelId="{681F9E72-E6D6-462A-8E95-4BAE59F0CD16}" type="presParOf" srcId="{5ED94920-BF61-414F-AB27-F29EE7BB866D}" destId="{59C280B1-56AF-4949-A0EE-FC58688C8A1D}" srcOrd="4" destOrd="0" presId="urn:microsoft.com/office/officeart/2005/8/layout/vList2"/>
    <dgm:cxn modelId="{27407739-B8E7-47A5-A169-C92322D1ED67}" type="presParOf" srcId="{5ED94920-BF61-414F-AB27-F29EE7BB866D}" destId="{783B6C13-DE75-4419-92C6-2C2307BCACD0}" srcOrd="5" destOrd="0" presId="urn:microsoft.com/office/officeart/2005/8/layout/vList2"/>
    <dgm:cxn modelId="{8BC9843A-7134-40EC-88DD-1934E48A2D08}" type="presParOf" srcId="{5ED94920-BF61-414F-AB27-F29EE7BB866D}" destId="{69504FB4-E6C5-4657-B534-EB2CF7C332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3C96C5-B33C-4AF9-9A3B-9A2D12FD4DC7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DBFCC1-B184-41AB-B7A7-D495863496D0}">
      <dgm:prSet/>
      <dgm:spPr/>
      <dgm:t>
        <a:bodyPr/>
        <a:lstStyle/>
        <a:p>
          <a:r>
            <a:rPr lang="en-US" b="1" i="0"/>
            <a:t>5 orang dr Negara2 Barat </a:t>
          </a:r>
          <a:endParaRPr lang="en-US"/>
        </a:p>
      </dgm:t>
    </dgm:pt>
    <dgm:pt modelId="{6EBC6860-221A-46A2-83DD-4641A9028843}" type="parTrans" cxnId="{0256587C-0FFB-4A80-803E-0C42CC191F99}">
      <dgm:prSet/>
      <dgm:spPr/>
      <dgm:t>
        <a:bodyPr/>
        <a:lstStyle/>
        <a:p>
          <a:endParaRPr lang="en-US"/>
        </a:p>
      </dgm:t>
    </dgm:pt>
    <dgm:pt modelId="{0FF77C55-337A-44D6-B465-85A025CB5325}" type="sibTrans" cxnId="{0256587C-0FFB-4A80-803E-0C42CC191F99}">
      <dgm:prSet/>
      <dgm:spPr/>
      <dgm:t>
        <a:bodyPr/>
        <a:lstStyle/>
        <a:p>
          <a:endParaRPr lang="en-US"/>
        </a:p>
      </dgm:t>
    </dgm:pt>
    <dgm:pt modelId="{84AC9060-EBE9-4B7D-A61B-B96F523DED4D}">
      <dgm:prSet/>
      <dgm:spPr/>
      <dgm:t>
        <a:bodyPr/>
        <a:lstStyle/>
        <a:p>
          <a:r>
            <a:rPr lang="en-US" b="1" i="0"/>
            <a:t>3 orang dr Afrika </a:t>
          </a:r>
          <a:endParaRPr lang="en-US"/>
        </a:p>
      </dgm:t>
    </dgm:pt>
    <dgm:pt modelId="{7EDA8400-DE1F-4007-8A47-D040905D43F3}" type="parTrans" cxnId="{AE91EF90-7752-4D70-8A76-22FF5D219313}">
      <dgm:prSet/>
      <dgm:spPr/>
      <dgm:t>
        <a:bodyPr/>
        <a:lstStyle/>
        <a:p>
          <a:endParaRPr lang="en-US"/>
        </a:p>
      </dgm:t>
    </dgm:pt>
    <dgm:pt modelId="{3BAD28B0-EABF-465F-9B02-DA904C242184}" type="sibTrans" cxnId="{AE91EF90-7752-4D70-8A76-22FF5D219313}">
      <dgm:prSet/>
      <dgm:spPr/>
      <dgm:t>
        <a:bodyPr/>
        <a:lstStyle/>
        <a:p>
          <a:endParaRPr lang="en-US"/>
        </a:p>
      </dgm:t>
    </dgm:pt>
    <dgm:pt modelId="{DA6211DB-2562-4470-A8E4-1972067691FA}">
      <dgm:prSet/>
      <dgm:spPr/>
      <dgm:t>
        <a:bodyPr/>
        <a:lstStyle/>
        <a:p>
          <a:r>
            <a:rPr lang="en-US" b="0" i="0"/>
            <a:t>3 orang dr Asia</a:t>
          </a:r>
          <a:endParaRPr lang="en-US"/>
        </a:p>
      </dgm:t>
    </dgm:pt>
    <dgm:pt modelId="{56102926-E8C3-432E-A028-A8CBC3CA1FEA}" type="parTrans" cxnId="{F06E5B53-5F6E-4EA3-83A5-72A1A3E28229}">
      <dgm:prSet/>
      <dgm:spPr/>
      <dgm:t>
        <a:bodyPr/>
        <a:lstStyle/>
        <a:p>
          <a:endParaRPr lang="en-US"/>
        </a:p>
      </dgm:t>
    </dgm:pt>
    <dgm:pt modelId="{0CB4BEF3-BB5B-4EAF-A0E9-B2FCFE2368B8}" type="sibTrans" cxnId="{F06E5B53-5F6E-4EA3-83A5-72A1A3E28229}">
      <dgm:prSet/>
      <dgm:spPr/>
      <dgm:t>
        <a:bodyPr/>
        <a:lstStyle/>
        <a:p>
          <a:endParaRPr lang="en-US"/>
        </a:p>
      </dgm:t>
    </dgm:pt>
    <dgm:pt modelId="{00FABD95-6B56-4432-8D25-ECBE26BAF25D}">
      <dgm:prSet/>
      <dgm:spPr/>
      <dgm:t>
        <a:bodyPr/>
        <a:lstStyle/>
        <a:p>
          <a:r>
            <a:rPr lang="en-US" b="0" i="0"/>
            <a:t>2 orang dr Eropa Timur</a:t>
          </a:r>
          <a:endParaRPr lang="en-US"/>
        </a:p>
      </dgm:t>
    </dgm:pt>
    <dgm:pt modelId="{6E7C6007-88E3-4F32-BD00-7B83633E175C}" type="parTrans" cxnId="{6E617A78-0052-4551-8795-AF0338080EA4}">
      <dgm:prSet/>
      <dgm:spPr/>
      <dgm:t>
        <a:bodyPr/>
        <a:lstStyle/>
        <a:p>
          <a:endParaRPr lang="en-US"/>
        </a:p>
      </dgm:t>
    </dgm:pt>
    <dgm:pt modelId="{EA1FC414-B2C6-47F5-AAD5-C6A6912F3AAB}" type="sibTrans" cxnId="{6E617A78-0052-4551-8795-AF0338080EA4}">
      <dgm:prSet/>
      <dgm:spPr/>
      <dgm:t>
        <a:bodyPr/>
        <a:lstStyle/>
        <a:p>
          <a:endParaRPr lang="en-US"/>
        </a:p>
      </dgm:t>
    </dgm:pt>
    <dgm:pt modelId="{14E5C1C5-4A5B-48FD-9A4F-CAAE82C05114}">
      <dgm:prSet/>
      <dgm:spPr/>
      <dgm:t>
        <a:bodyPr/>
        <a:lstStyle/>
        <a:p>
          <a:r>
            <a:rPr lang="en-US" b="0" i="0"/>
            <a:t>2 orang dr Amerika Latin</a:t>
          </a:r>
          <a:endParaRPr lang="en-US"/>
        </a:p>
      </dgm:t>
    </dgm:pt>
    <dgm:pt modelId="{04B4143F-4BCA-451D-88B6-7C17E03D6841}" type="parTrans" cxnId="{BD50EC08-2B33-4A12-945A-E26488EDABBC}">
      <dgm:prSet/>
      <dgm:spPr/>
      <dgm:t>
        <a:bodyPr/>
        <a:lstStyle/>
        <a:p>
          <a:endParaRPr lang="en-US"/>
        </a:p>
      </dgm:t>
    </dgm:pt>
    <dgm:pt modelId="{0DBF6122-D377-4877-B116-E3406F029A6B}" type="sibTrans" cxnId="{BD50EC08-2B33-4A12-945A-E26488EDABBC}">
      <dgm:prSet/>
      <dgm:spPr/>
      <dgm:t>
        <a:bodyPr/>
        <a:lstStyle/>
        <a:p>
          <a:endParaRPr lang="en-US"/>
        </a:p>
      </dgm:t>
    </dgm:pt>
    <dgm:pt modelId="{00BD5EFE-CD2D-4441-8CA1-526C6A75F1BE}" type="pres">
      <dgm:prSet presAssocID="{D23C96C5-B33C-4AF9-9A3B-9A2D12FD4DC7}" presName="linear" presStyleCnt="0">
        <dgm:presLayoutVars>
          <dgm:dir/>
          <dgm:animLvl val="lvl"/>
          <dgm:resizeHandles val="exact"/>
        </dgm:presLayoutVars>
      </dgm:prSet>
      <dgm:spPr/>
    </dgm:pt>
    <dgm:pt modelId="{6BD1C5AE-8707-4FE2-8013-B647FF65AAD5}" type="pres">
      <dgm:prSet presAssocID="{73DBFCC1-B184-41AB-B7A7-D495863496D0}" presName="parentLin" presStyleCnt="0"/>
      <dgm:spPr/>
    </dgm:pt>
    <dgm:pt modelId="{EEAFD0FA-CA63-4B60-8114-BD4A2968F9D0}" type="pres">
      <dgm:prSet presAssocID="{73DBFCC1-B184-41AB-B7A7-D495863496D0}" presName="parentLeftMargin" presStyleLbl="node1" presStyleIdx="0" presStyleCnt="5"/>
      <dgm:spPr/>
    </dgm:pt>
    <dgm:pt modelId="{8131881D-67E9-4FED-B859-08509ACE6054}" type="pres">
      <dgm:prSet presAssocID="{73DBFCC1-B184-41AB-B7A7-D495863496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21E828-25B6-4E36-B063-B88BFADAB01A}" type="pres">
      <dgm:prSet presAssocID="{73DBFCC1-B184-41AB-B7A7-D495863496D0}" presName="negativeSpace" presStyleCnt="0"/>
      <dgm:spPr/>
    </dgm:pt>
    <dgm:pt modelId="{4C3CDE51-BDEC-416D-ABAD-8B698963EFA3}" type="pres">
      <dgm:prSet presAssocID="{73DBFCC1-B184-41AB-B7A7-D495863496D0}" presName="childText" presStyleLbl="conFgAcc1" presStyleIdx="0" presStyleCnt="5">
        <dgm:presLayoutVars>
          <dgm:bulletEnabled val="1"/>
        </dgm:presLayoutVars>
      </dgm:prSet>
      <dgm:spPr/>
    </dgm:pt>
    <dgm:pt modelId="{85286BE7-05EA-49C3-ACDD-BBA9912BDEB2}" type="pres">
      <dgm:prSet presAssocID="{0FF77C55-337A-44D6-B465-85A025CB5325}" presName="spaceBetweenRectangles" presStyleCnt="0"/>
      <dgm:spPr/>
    </dgm:pt>
    <dgm:pt modelId="{F49B4830-5BCF-4B24-8BDB-90536C3A5AC9}" type="pres">
      <dgm:prSet presAssocID="{84AC9060-EBE9-4B7D-A61B-B96F523DED4D}" presName="parentLin" presStyleCnt="0"/>
      <dgm:spPr/>
    </dgm:pt>
    <dgm:pt modelId="{7BA255B4-CCB9-4979-A781-8E59A5D88CCC}" type="pres">
      <dgm:prSet presAssocID="{84AC9060-EBE9-4B7D-A61B-B96F523DED4D}" presName="parentLeftMargin" presStyleLbl="node1" presStyleIdx="0" presStyleCnt="5"/>
      <dgm:spPr/>
    </dgm:pt>
    <dgm:pt modelId="{C1D564C7-4430-4BF5-B2BE-7A78390539A3}" type="pres">
      <dgm:prSet presAssocID="{84AC9060-EBE9-4B7D-A61B-B96F523DED4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FFC136-8DCC-41E9-BE2D-66B4E1252E39}" type="pres">
      <dgm:prSet presAssocID="{84AC9060-EBE9-4B7D-A61B-B96F523DED4D}" presName="negativeSpace" presStyleCnt="0"/>
      <dgm:spPr/>
    </dgm:pt>
    <dgm:pt modelId="{6B1B4C55-89EC-42F1-8B34-D531C3AB4B4A}" type="pres">
      <dgm:prSet presAssocID="{84AC9060-EBE9-4B7D-A61B-B96F523DED4D}" presName="childText" presStyleLbl="conFgAcc1" presStyleIdx="1" presStyleCnt="5">
        <dgm:presLayoutVars>
          <dgm:bulletEnabled val="1"/>
        </dgm:presLayoutVars>
      </dgm:prSet>
      <dgm:spPr/>
    </dgm:pt>
    <dgm:pt modelId="{BA1573DE-D7B8-4E28-88C9-D380AB082115}" type="pres">
      <dgm:prSet presAssocID="{3BAD28B0-EABF-465F-9B02-DA904C242184}" presName="spaceBetweenRectangles" presStyleCnt="0"/>
      <dgm:spPr/>
    </dgm:pt>
    <dgm:pt modelId="{99606397-C9BD-4078-A64A-472F1E1C8438}" type="pres">
      <dgm:prSet presAssocID="{DA6211DB-2562-4470-A8E4-1972067691FA}" presName="parentLin" presStyleCnt="0"/>
      <dgm:spPr/>
    </dgm:pt>
    <dgm:pt modelId="{87EAF14D-8092-4DF0-8FCA-9C0B6229429D}" type="pres">
      <dgm:prSet presAssocID="{DA6211DB-2562-4470-A8E4-1972067691FA}" presName="parentLeftMargin" presStyleLbl="node1" presStyleIdx="1" presStyleCnt="5"/>
      <dgm:spPr/>
    </dgm:pt>
    <dgm:pt modelId="{C586E32A-4395-4509-B828-5487D2014E00}" type="pres">
      <dgm:prSet presAssocID="{DA6211DB-2562-4470-A8E4-1972067691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FD860E-64C7-472E-B2C9-95F128DCE316}" type="pres">
      <dgm:prSet presAssocID="{DA6211DB-2562-4470-A8E4-1972067691FA}" presName="negativeSpace" presStyleCnt="0"/>
      <dgm:spPr/>
    </dgm:pt>
    <dgm:pt modelId="{E31D6993-38AB-4542-95F5-C61475F67B18}" type="pres">
      <dgm:prSet presAssocID="{DA6211DB-2562-4470-A8E4-1972067691FA}" presName="childText" presStyleLbl="conFgAcc1" presStyleIdx="2" presStyleCnt="5">
        <dgm:presLayoutVars>
          <dgm:bulletEnabled val="1"/>
        </dgm:presLayoutVars>
      </dgm:prSet>
      <dgm:spPr/>
    </dgm:pt>
    <dgm:pt modelId="{AD9821E2-AD7E-491E-AFF2-A46A50E1E120}" type="pres">
      <dgm:prSet presAssocID="{0CB4BEF3-BB5B-4EAF-A0E9-B2FCFE2368B8}" presName="spaceBetweenRectangles" presStyleCnt="0"/>
      <dgm:spPr/>
    </dgm:pt>
    <dgm:pt modelId="{240AAC54-6BD2-43C0-9D89-B777DAB43D03}" type="pres">
      <dgm:prSet presAssocID="{00FABD95-6B56-4432-8D25-ECBE26BAF25D}" presName="parentLin" presStyleCnt="0"/>
      <dgm:spPr/>
    </dgm:pt>
    <dgm:pt modelId="{C68115F5-95C9-4D62-A49A-7F268C535B1C}" type="pres">
      <dgm:prSet presAssocID="{00FABD95-6B56-4432-8D25-ECBE26BAF25D}" presName="parentLeftMargin" presStyleLbl="node1" presStyleIdx="2" presStyleCnt="5"/>
      <dgm:spPr/>
    </dgm:pt>
    <dgm:pt modelId="{C2CCCAA4-32A3-43EC-A07A-F2CAA50CE627}" type="pres">
      <dgm:prSet presAssocID="{00FABD95-6B56-4432-8D25-ECBE26BAF2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B264B4-A5AA-4819-AA5A-D91F011EE9AC}" type="pres">
      <dgm:prSet presAssocID="{00FABD95-6B56-4432-8D25-ECBE26BAF25D}" presName="negativeSpace" presStyleCnt="0"/>
      <dgm:spPr/>
    </dgm:pt>
    <dgm:pt modelId="{921BEDF1-0623-4AB6-A388-2A5AE45FD02B}" type="pres">
      <dgm:prSet presAssocID="{00FABD95-6B56-4432-8D25-ECBE26BAF25D}" presName="childText" presStyleLbl="conFgAcc1" presStyleIdx="3" presStyleCnt="5">
        <dgm:presLayoutVars>
          <dgm:bulletEnabled val="1"/>
        </dgm:presLayoutVars>
      </dgm:prSet>
      <dgm:spPr/>
    </dgm:pt>
    <dgm:pt modelId="{93B61DDD-82E5-4492-8C61-16EF84107183}" type="pres">
      <dgm:prSet presAssocID="{EA1FC414-B2C6-47F5-AAD5-C6A6912F3AAB}" presName="spaceBetweenRectangles" presStyleCnt="0"/>
      <dgm:spPr/>
    </dgm:pt>
    <dgm:pt modelId="{9CC008AD-63D2-44AB-BDF4-0646C84E5184}" type="pres">
      <dgm:prSet presAssocID="{14E5C1C5-4A5B-48FD-9A4F-CAAE82C05114}" presName="parentLin" presStyleCnt="0"/>
      <dgm:spPr/>
    </dgm:pt>
    <dgm:pt modelId="{C40597EB-B16F-42FE-AF11-55B3C82B4CCF}" type="pres">
      <dgm:prSet presAssocID="{14E5C1C5-4A5B-48FD-9A4F-CAAE82C05114}" presName="parentLeftMargin" presStyleLbl="node1" presStyleIdx="3" presStyleCnt="5"/>
      <dgm:spPr/>
    </dgm:pt>
    <dgm:pt modelId="{78342D9C-F54E-4D3F-BC1D-31A9D96BFE7B}" type="pres">
      <dgm:prSet presAssocID="{14E5C1C5-4A5B-48FD-9A4F-CAAE82C0511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773B749-639D-43BB-B1F4-FA41B240C3DD}" type="pres">
      <dgm:prSet presAssocID="{14E5C1C5-4A5B-48FD-9A4F-CAAE82C05114}" presName="negativeSpace" presStyleCnt="0"/>
      <dgm:spPr/>
    </dgm:pt>
    <dgm:pt modelId="{B8965E0B-C120-4D9D-9906-5150CFB41963}" type="pres">
      <dgm:prSet presAssocID="{14E5C1C5-4A5B-48FD-9A4F-CAAE82C0511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D50EC08-2B33-4A12-945A-E26488EDABBC}" srcId="{D23C96C5-B33C-4AF9-9A3B-9A2D12FD4DC7}" destId="{14E5C1C5-4A5B-48FD-9A4F-CAAE82C05114}" srcOrd="4" destOrd="0" parTransId="{04B4143F-4BCA-451D-88B6-7C17E03D6841}" sibTransId="{0DBF6122-D377-4877-B116-E3406F029A6B}"/>
    <dgm:cxn modelId="{9770550D-F215-49FB-8D55-D7CFF8F051AC}" type="presOf" srcId="{84AC9060-EBE9-4B7D-A61B-B96F523DED4D}" destId="{C1D564C7-4430-4BF5-B2BE-7A78390539A3}" srcOrd="1" destOrd="0" presId="urn:microsoft.com/office/officeart/2005/8/layout/list1"/>
    <dgm:cxn modelId="{B1E0E70F-600A-4502-A803-204BB828DA24}" type="presOf" srcId="{DA6211DB-2562-4470-A8E4-1972067691FA}" destId="{C586E32A-4395-4509-B828-5487D2014E00}" srcOrd="1" destOrd="0" presId="urn:microsoft.com/office/officeart/2005/8/layout/list1"/>
    <dgm:cxn modelId="{B4BF0B32-1ED3-4285-9225-F9DB40B5AB54}" type="presOf" srcId="{84AC9060-EBE9-4B7D-A61B-B96F523DED4D}" destId="{7BA255B4-CCB9-4979-A781-8E59A5D88CCC}" srcOrd="0" destOrd="0" presId="urn:microsoft.com/office/officeart/2005/8/layout/list1"/>
    <dgm:cxn modelId="{96B24733-09D9-4485-A9DA-868D56F96FB7}" type="presOf" srcId="{73DBFCC1-B184-41AB-B7A7-D495863496D0}" destId="{8131881D-67E9-4FED-B859-08509ACE6054}" srcOrd="1" destOrd="0" presId="urn:microsoft.com/office/officeart/2005/8/layout/list1"/>
    <dgm:cxn modelId="{1A329E34-B842-42AF-97BE-8C1D8A7BF0A8}" type="presOf" srcId="{00FABD95-6B56-4432-8D25-ECBE26BAF25D}" destId="{C68115F5-95C9-4D62-A49A-7F268C535B1C}" srcOrd="0" destOrd="0" presId="urn:microsoft.com/office/officeart/2005/8/layout/list1"/>
    <dgm:cxn modelId="{02851F63-4EA9-4C60-93D6-1AB66D34CFA8}" type="presOf" srcId="{DA6211DB-2562-4470-A8E4-1972067691FA}" destId="{87EAF14D-8092-4DF0-8FCA-9C0B6229429D}" srcOrd="0" destOrd="0" presId="urn:microsoft.com/office/officeart/2005/8/layout/list1"/>
    <dgm:cxn modelId="{7D12F144-95F3-42D7-A33D-9E0832F95A92}" type="presOf" srcId="{D23C96C5-B33C-4AF9-9A3B-9A2D12FD4DC7}" destId="{00BD5EFE-CD2D-4441-8CA1-526C6A75F1BE}" srcOrd="0" destOrd="0" presId="urn:microsoft.com/office/officeart/2005/8/layout/list1"/>
    <dgm:cxn modelId="{F06E5B53-5F6E-4EA3-83A5-72A1A3E28229}" srcId="{D23C96C5-B33C-4AF9-9A3B-9A2D12FD4DC7}" destId="{DA6211DB-2562-4470-A8E4-1972067691FA}" srcOrd="2" destOrd="0" parTransId="{56102926-E8C3-432E-A028-A8CBC3CA1FEA}" sibTransId="{0CB4BEF3-BB5B-4EAF-A0E9-B2FCFE2368B8}"/>
    <dgm:cxn modelId="{6E617A78-0052-4551-8795-AF0338080EA4}" srcId="{D23C96C5-B33C-4AF9-9A3B-9A2D12FD4DC7}" destId="{00FABD95-6B56-4432-8D25-ECBE26BAF25D}" srcOrd="3" destOrd="0" parTransId="{6E7C6007-88E3-4F32-BD00-7B83633E175C}" sibTransId="{EA1FC414-B2C6-47F5-AAD5-C6A6912F3AAB}"/>
    <dgm:cxn modelId="{0256587C-0FFB-4A80-803E-0C42CC191F99}" srcId="{D23C96C5-B33C-4AF9-9A3B-9A2D12FD4DC7}" destId="{73DBFCC1-B184-41AB-B7A7-D495863496D0}" srcOrd="0" destOrd="0" parTransId="{6EBC6860-221A-46A2-83DD-4641A9028843}" sibTransId="{0FF77C55-337A-44D6-B465-85A025CB5325}"/>
    <dgm:cxn modelId="{1433BC90-5ED6-44F4-B6FF-81B34C7F8CD6}" type="presOf" srcId="{73DBFCC1-B184-41AB-B7A7-D495863496D0}" destId="{EEAFD0FA-CA63-4B60-8114-BD4A2968F9D0}" srcOrd="0" destOrd="0" presId="urn:microsoft.com/office/officeart/2005/8/layout/list1"/>
    <dgm:cxn modelId="{AE91EF90-7752-4D70-8A76-22FF5D219313}" srcId="{D23C96C5-B33C-4AF9-9A3B-9A2D12FD4DC7}" destId="{84AC9060-EBE9-4B7D-A61B-B96F523DED4D}" srcOrd="1" destOrd="0" parTransId="{7EDA8400-DE1F-4007-8A47-D040905D43F3}" sibTransId="{3BAD28B0-EABF-465F-9B02-DA904C242184}"/>
    <dgm:cxn modelId="{220245A6-B7FB-4000-BB1D-FD5A89E322F7}" type="presOf" srcId="{14E5C1C5-4A5B-48FD-9A4F-CAAE82C05114}" destId="{C40597EB-B16F-42FE-AF11-55B3C82B4CCF}" srcOrd="0" destOrd="0" presId="urn:microsoft.com/office/officeart/2005/8/layout/list1"/>
    <dgm:cxn modelId="{BEFED4A9-3F1F-4416-A40F-94D2F7072263}" type="presOf" srcId="{14E5C1C5-4A5B-48FD-9A4F-CAAE82C05114}" destId="{78342D9C-F54E-4D3F-BC1D-31A9D96BFE7B}" srcOrd="1" destOrd="0" presId="urn:microsoft.com/office/officeart/2005/8/layout/list1"/>
    <dgm:cxn modelId="{3D0E3AC5-88AD-4B1C-A214-450A697ED47B}" type="presOf" srcId="{00FABD95-6B56-4432-8D25-ECBE26BAF25D}" destId="{C2CCCAA4-32A3-43EC-A07A-F2CAA50CE627}" srcOrd="1" destOrd="0" presId="urn:microsoft.com/office/officeart/2005/8/layout/list1"/>
    <dgm:cxn modelId="{1A425115-3DAB-4860-8056-9FEE7425F85E}" type="presParOf" srcId="{00BD5EFE-CD2D-4441-8CA1-526C6A75F1BE}" destId="{6BD1C5AE-8707-4FE2-8013-B647FF65AAD5}" srcOrd="0" destOrd="0" presId="urn:microsoft.com/office/officeart/2005/8/layout/list1"/>
    <dgm:cxn modelId="{0A6CDDE0-F7E8-4428-8353-AADBB03D0C43}" type="presParOf" srcId="{6BD1C5AE-8707-4FE2-8013-B647FF65AAD5}" destId="{EEAFD0FA-CA63-4B60-8114-BD4A2968F9D0}" srcOrd="0" destOrd="0" presId="urn:microsoft.com/office/officeart/2005/8/layout/list1"/>
    <dgm:cxn modelId="{3F0F9A9B-9CAE-4E39-81A5-6DD64BECA613}" type="presParOf" srcId="{6BD1C5AE-8707-4FE2-8013-B647FF65AAD5}" destId="{8131881D-67E9-4FED-B859-08509ACE6054}" srcOrd="1" destOrd="0" presId="urn:microsoft.com/office/officeart/2005/8/layout/list1"/>
    <dgm:cxn modelId="{C05B04A3-6E3D-4134-A749-E198BFFE6DA5}" type="presParOf" srcId="{00BD5EFE-CD2D-4441-8CA1-526C6A75F1BE}" destId="{1521E828-25B6-4E36-B063-B88BFADAB01A}" srcOrd="1" destOrd="0" presId="urn:microsoft.com/office/officeart/2005/8/layout/list1"/>
    <dgm:cxn modelId="{2D52FB8D-B211-4B75-9A87-BB16943E8A53}" type="presParOf" srcId="{00BD5EFE-CD2D-4441-8CA1-526C6A75F1BE}" destId="{4C3CDE51-BDEC-416D-ABAD-8B698963EFA3}" srcOrd="2" destOrd="0" presId="urn:microsoft.com/office/officeart/2005/8/layout/list1"/>
    <dgm:cxn modelId="{14F10CB7-C994-4B01-8353-942289D1B561}" type="presParOf" srcId="{00BD5EFE-CD2D-4441-8CA1-526C6A75F1BE}" destId="{85286BE7-05EA-49C3-ACDD-BBA9912BDEB2}" srcOrd="3" destOrd="0" presId="urn:microsoft.com/office/officeart/2005/8/layout/list1"/>
    <dgm:cxn modelId="{CF8C9309-4B0C-4F00-9E50-E67E3438D7BA}" type="presParOf" srcId="{00BD5EFE-CD2D-4441-8CA1-526C6A75F1BE}" destId="{F49B4830-5BCF-4B24-8BDB-90536C3A5AC9}" srcOrd="4" destOrd="0" presId="urn:microsoft.com/office/officeart/2005/8/layout/list1"/>
    <dgm:cxn modelId="{BA64FD91-1A52-4CC4-AE65-C9E07170ACD2}" type="presParOf" srcId="{F49B4830-5BCF-4B24-8BDB-90536C3A5AC9}" destId="{7BA255B4-CCB9-4979-A781-8E59A5D88CCC}" srcOrd="0" destOrd="0" presId="urn:microsoft.com/office/officeart/2005/8/layout/list1"/>
    <dgm:cxn modelId="{AC63BA86-6A23-4C46-B408-CB4235CFEDD3}" type="presParOf" srcId="{F49B4830-5BCF-4B24-8BDB-90536C3A5AC9}" destId="{C1D564C7-4430-4BF5-B2BE-7A78390539A3}" srcOrd="1" destOrd="0" presId="urn:microsoft.com/office/officeart/2005/8/layout/list1"/>
    <dgm:cxn modelId="{C8CEF5EF-E0F9-44DD-BAA7-B874046458D2}" type="presParOf" srcId="{00BD5EFE-CD2D-4441-8CA1-526C6A75F1BE}" destId="{8CFFC136-8DCC-41E9-BE2D-66B4E1252E39}" srcOrd="5" destOrd="0" presId="urn:microsoft.com/office/officeart/2005/8/layout/list1"/>
    <dgm:cxn modelId="{9D797D72-8BF3-4EC9-A99B-F414E90B4B79}" type="presParOf" srcId="{00BD5EFE-CD2D-4441-8CA1-526C6A75F1BE}" destId="{6B1B4C55-89EC-42F1-8B34-D531C3AB4B4A}" srcOrd="6" destOrd="0" presId="urn:microsoft.com/office/officeart/2005/8/layout/list1"/>
    <dgm:cxn modelId="{D6064BE4-7CC8-4280-B433-FC3086109DF4}" type="presParOf" srcId="{00BD5EFE-CD2D-4441-8CA1-526C6A75F1BE}" destId="{BA1573DE-D7B8-4E28-88C9-D380AB082115}" srcOrd="7" destOrd="0" presId="urn:microsoft.com/office/officeart/2005/8/layout/list1"/>
    <dgm:cxn modelId="{9F0E0D7F-5899-459E-A978-232BDAEFBDD1}" type="presParOf" srcId="{00BD5EFE-CD2D-4441-8CA1-526C6A75F1BE}" destId="{99606397-C9BD-4078-A64A-472F1E1C8438}" srcOrd="8" destOrd="0" presId="urn:microsoft.com/office/officeart/2005/8/layout/list1"/>
    <dgm:cxn modelId="{278C6E8C-5A6A-4223-A35F-870E7E28F041}" type="presParOf" srcId="{99606397-C9BD-4078-A64A-472F1E1C8438}" destId="{87EAF14D-8092-4DF0-8FCA-9C0B6229429D}" srcOrd="0" destOrd="0" presId="urn:microsoft.com/office/officeart/2005/8/layout/list1"/>
    <dgm:cxn modelId="{E4856A61-DB29-4A01-84A2-808BA71FB888}" type="presParOf" srcId="{99606397-C9BD-4078-A64A-472F1E1C8438}" destId="{C586E32A-4395-4509-B828-5487D2014E00}" srcOrd="1" destOrd="0" presId="urn:microsoft.com/office/officeart/2005/8/layout/list1"/>
    <dgm:cxn modelId="{EFACD296-9EB0-4DD0-9DD3-BD93EF646B13}" type="presParOf" srcId="{00BD5EFE-CD2D-4441-8CA1-526C6A75F1BE}" destId="{0CFD860E-64C7-472E-B2C9-95F128DCE316}" srcOrd="9" destOrd="0" presId="urn:microsoft.com/office/officeart/2005/8/layout/list1"/>
    <dgm:cxn modelId="{542F0CD7-918B-49A9-9523-F99F6082980A}" type="presParOf" srcId="{00BD5EFE-CD2D-4441-8CA1-526C6A75F1BE}" destId="{E31D6993-38AB-4542-95F5-C61475F67B18}" srcOrd="10" destOrd="0" presId="urn:microsoft.com/office/officeart/2005/8/layout/list1"/>
    <dgm:cxn modelId="{D6FD0C5C-CD40-42FF-B57F-08A8AC2574C8}" type="presParOf" srcId="{00BD5EFE-CD2D-4441-8CA1-526C6A75F1BE}" destId="{AD9821E2-AD7E-491E-AFF2-A46A50E1E120}" srcOrd="11" destOrd="0" presId="urn:microsoft.com/office/officeart/2005/8/layout/list1"/>
    <dgm:cxn modelId="{873E5F3E-1762-414D-9342-BD6DCC3F8234}" type="presParOf" srcId="{00BD5EFE-CD2D-4441-8CA1-526C6A75F1BE}" destId="{240AAC54-6BD2-43C0-9D89-B777DAB43D03}" srcOrd="12" destOrd="0" presId="urn:microsoft.com/office/officeart/2005/8/layout/list1"/>
    <dgm:cxn modelId="{8BE78339-8968-41DD-B4FA-B4154D8BCCE3}" type="presParOf" srcId="{240AAC54-6BD2-43C0-9D89-B777DAB43D03}" destId="{C68115F5-95C9-4D62-A49A-7F268C535B1C}" srcOrd="0" destOrd="0" presId="urn:microsoft.com/office/officeart/2005/8/layout/list1"/>
    <dgm:cxn modelId="{3EA02FED-8A0A-4DC3-9D87-DAD59A4F8C18}" type="presParOf" srcId="{240AAC54-6BD2-43C0-9D89-B777DAB43D03}" destId="{C2CCCAA4-32A3-43EC-A07A-F2CAA50CE627}" srcOrd="1" destOrd="0" presId="urn:microsoft.com/office/officeart/2005/8/layout/list1"/>
    <dgm:cxn modelId="{5B2D0381-7AB6-4034-A8AC-EFA235DAF18B}" type="presParOf" srcId="{00BD5EFE-CD2D-4441-8CA1-526C6A75F1BE}" destId="{72B264B4-A5AA-4819-AA5A-D91F011EE9AC}" srcOrd="13" destOrd="0" presId="urn:microsoft.com/office/officeart/2005/8/layout/list1"/>
    <dgm:cxn modelId="{1B05B87C-6A44-40A2-BB39-E88549A9DC91}" type="presParOf" srcId="{00BD5EFE-CD2D-4441-8CA1-526C6A75F1BE}" destId="{921BEDF1-0623-4AB6-A388-2A5AE45FD02B}" srcOrd="14" destOrd="0" presId="urn:microsoft.com/office/officeart/2005/8/layout/list1"/>
    <dgm:cxn modelId="{5D5116E4-12CF-40C0-8B12-8BA2D97B6D09}" type="presParOf" srcId="{00BD5EFE-CD2D-4441-8CA1-526C6A75F1BE}" destId="{93B61DDD-82E5-4492-8C61-16EF84107183}" srcOrd="15" destOrd="0" presId="urn:microsoft.com/office/officeart/2005/8/layout/list1"/>
    <dgm:cxn modelId="{25A1D0DE-70BE-435B-BDE4-2C50159AA50B}" type="presParOf" srcId="{00BD5EFE-CD2D-4441-8CA1-526C6A75F1BE}" destId="{9CC008AD-63D2-44AB-BDF4-0646C84E5184}" srcOrd="16" destOrd="0" presId="urn:microsoft.com/office/officeart/2005/8/layout/list1"/>
    <dgm:cxn modelId="{FC354B7D-FEC3-4CB6-BD6A-ECAD166FA14F}" type="presParOf" srcId="{9CC008AD-63D2-44AB-BDF4-0646C84E5184}" destId="{C40597EB-B16F-42FE-AF11-55B3C82B4CCF}" srcOrd="0" destOrd="0" presId="urn:microsoft.com/office/officeart/2005/8/layout/list1"/>
    <dgm:cxn modelId="{D79B98CF-054A-4C0C-B5FA-2358746470A4}" type="presParOf" srcId="{9CC008AD-63D2-44AB-BDF4-0646C84E5184}" destId="{78342D9C-F54E-4D3F-BC1D-31A9D96BFE7B}" srcOrd="1" destOrd="0" presId="urn:microsoft.com/office/officeart/2005/8/layout/list1"/>
    <dgm:cxn modelId="{AE699113-E32F-4D51-AA78-E2C4C164E5E3}" type="presParOf" srcId="{00BD5EFE-CD2D-4441-8CA1-526C6A75F1BE}" destId="{6773B749-639D-43BB-B1F4-FA41B240C3DD}" srcOrd="17" destOrd="0" presId="urn:microsoft.com/office/officeart/2005/8/layout/list1"/>
    <dgm:cxn modelId="{74DF00F3-1524-4558-A827-62867A716B6F}" type="presParOf" srcId="{00BD5EFE-CD2D-4441-8CA1-526C6A75F1BE}" destId="{B8965E0B-C120-4D9D-9906-5150CFB4196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D2664-25BD-474E-8ECC-15D1916B3E18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41708-840A-4EC0-8A80-1FF53BCCCE18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006F6-5B05-4252-AE5F-38290F690EC7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adanya pihak ketiga yg independen/ netral sbg mediator.</a:t>
          </a:r>
          <a:endParaRPr lang="en-US" sz="1800" kern="1200"/>
        </a:p>
      </dsp:txBody>
      <dsp:txXfrm>
        <a:off x="1879455" y="695"/>
        <a:ext cx="4237880" cy="1627234"/>
      </dsp:txXfrm>
    </dsp:sp>
    <dsp:sp modelId="{2437584A-E706-41B0-977E-72EF77B00F18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86F29-8F4B-4FCA-A1E0-C400F5334801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C77B1-E6D0-4D76-ADC2-E72F6041A0F7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Mediator membuat usulan atas inisiatif sendiri dan berdasar pada sumber2/fakta2 yang diperoleh/diajukan oleh pihak yg bertikai</a:t>
          </a:r>
          <a:endParaRPr lang="en-US" sz="1800" kern="1200"/>
        </a:p>
      </dsp:txBody>
      <dsp:txXfrm>
        <a:off x="1879455" y="2034738"/>
        <a:ext cx="4237880" cy="1627234"/>
      </dsp:txXfrm>
    </dsp:sp>
    <dsp:sp modelId="{73B78738-90F9-4767-8DEC-3FB3CA28911E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42A35-B441-4765-83F9-C0C81AA078F4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1021B-8A15-438D-9E42-A9E587F37A66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Mediator terlibat aktif dlm proses penyelesaian sengketa</a:t>
          </a:r>
          <a:endParaRPr lang="en-US" sz="1800" kern="1200"/>
        </a:p>
      </dsp:txBody>
      <dsp:txXfrm>
        <a:off x="1879455" y="4068781"/>
        <a:ext cx="4237880" cy="162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8EB32-D7C3-40B8-97D7-FD93E5C18E73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0EE6B3-EAEE-4B37-816D-9FAE4299E016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Pihak ketiga, sumber2/fakta 2 yang digunakan berasal dari investigasi yang dilakukan oleh konsiliator sendiri.</a:t>
          </a:r>
          <a:endParaRPr lang="en-US" sz="1800" kern="1200"/>
        </a:p>
      </dsp:txBody>
      <dsp:txXfrm>
        <a:off x="1228411" y="621955"/>
        <a:ext cx="1919362" cy="1919362"/>
      </dsp:txXfrm>
    </dsp:sp>
    <dsp:sp modelId="{56A34D5B-3E53-4AEA-A495-F8581461270A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Umumnya berbentuk Komisi</a:t>
          </a:r>
          <a:endParaRPr lang="en-US" sz="1800" kern="1200"/>
        </a:p>
      </dsp:txBody>
      <dsp:txXfrm>
        <a:off x="3519058" y="621955"/>
        <a:ext cx="1919362" cy="1919362"/>
      </dsp:txXfrm>
    </dsp:sp>
    <dsp:sp modelId="{F3D04C5C-2971-4805-A729-17F4B0D4D873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Memberikan nasehat, informasi kepada pihak yang bersengketa.</a:t>
          </a:r>
          <a:endParaRPr lang="en-US" sz="1800" kern="1200"/>
        </a:p>
      </dsp:txBody>
      <dsp:txXfrm>
        <a:off x="1228411" y="2912601"/>
        <a:ext cx="1919362" cy="1919362"/>
      </dsp:txXfrm>
    </dsp:sp>
    <dsp:sp modelId="{90DA8478-598D-4B98-837A-4D9F95D704E5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Konsiliasi = enquiry + mediasi</a:t>
          </a:r>
          <a:br>
            <a:rPr lang="en-US" sz="1800" kern="1200"/>
          </a:br>
          <a:endParaRPr lang="en-US" sz="1800" kern="1200"/>
        </a:p>
      </dsp:txBody>
      <dsp:txXfrm>
        <a:off x="3519058" y="2912601"/>
        <a:ext cx="1919362" cy="191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FB31F-4B67-4B47-886B-9ED4BEF4693B}">
      <dsp:nvSpPr>
        <dsp:cNvPr id="0" name=""/>
        <dsp:cNvSpPr/>
      </dsp:nvSpPr>
      <dsp:spPr>
        <a:xfrm>
          <a:off x="0" y="57878"/>
          <a:ext cx="6666833" cy="1284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Fact-finding/Inquiry</a:t>
          </a:r>
          <a:endParaRPr lang="en-US" sz="2300" kern="1200"/>
        </a:p>
      </dsp:txBody>
      <dsp:txXfrm>
        <a:off x="62722" y="120600"/>
        <a:ext cx="6541389" cy="1159416"/>
      </dsp:txXfrm>
    </dsp:sp>
    <dsp:sp modelId="{8272B66A-1A18-4F2B-BE7D-D5C374452CBF}">
      <dsp:nvSpPr>
        <dsp:cNvPr id="0" name=""/>
        <dsp:cNvSpPr/>
      </dsp:nvSpPr>
      <dsp:spPr>
        <a:xfrm>
          <a:off x="0" y="1408979"/>
          <a:ext cx="6666833" cy="128486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adanya penunjukan badan independen utk menyelidiki fakta yg mjd sebab sengketa.</a:t>
          </a:r>
          <a:endParaRPr lang="en-US" sz="2300" kern="1200"/>
        </a:p>
      </dsp:txBody>
      <dsp:txXfrm>
        <a:off x="62722" y="1471701"/>
        <a:ext cx="6541389" cy="1159416"/>
      </dsp:txXfrm>
    </dsp:sp>
    <dsp:sp modelId="{59C280B1-56AF-4949-A0EE-FC58688C8A1D}">
      <dsp:nvSpPr>
        <dsp:cNvPr id="0" name=""/>
        <dsp:cNvSpPr/>
      </dsp:nvSpPr>
      <dsp:spPr>
        <a:xfrm>
          <a:off x="0" y="2760080"/>
          <a:ext cx="6666833" cy="128486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Hanya mengungkapkan fakta.</a:t>
          </a:r>
          <a:endParaRPr lang="en-US" sz="2300" kern="1200"/>
        </a:p>
      </dsp:txBody>
      <dsp:txXfrm>
        <a:off x="62722" y="2822802"/>
        <a:ext cx="6541389" cy="1159416"/>
      </dsp:txXfrm>
    </dsp:sp>
    <dsp:sp modelId="{69504FB4-E6C5-4657-B534-EB2CF7C3328B}">
      <dsp:nvSpPr>
        <dsp:cNvPr id="0" name=""/>
        <dsp:cNvSpPr/>
      </dsp:nvSpPr>
      <dsp:spPr>
        <a:xfrm>
          <a:off x="0" y="4111180"/>
          <a:ext cx="6666833" cy="12848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Umumnya tidak sampai pada tahap pembuatan keputusan.</a:t>
          </a:r>
          <a:br>
            <a:rPr lang="en-US" sz="2300" kern="1200"/>
          </a:br>
          <a:endParaRPr lang="en-US" sz="2300" kern="1200"/>
        </a:p>
      </dsp:txBody>
      <dsp:txXfrm>
        <a:off x="62722" y="4173902"/>
        <a:ext cx="6541389" cy="1159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DE51-BDEC-416D-ABAD-8B698963EFA3}">
      <dsp:nvSpPr>
        <dsp:cNvPr id="0" name=""/>
        <dsp:cNvSpPr/>
      </dsp:nvSpPr>
      <dsp:spPr>
        <a:xfrm>
          <a:off x="0" y="4244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1881D-67E9-4FED-B859-08509ACE6054}">
      <dsp:nvSpPr>
        <dsp:cNvPr id="0" name=""/>
        <dsp:cNvSpPr/>
      </dsp:nvSpPr>
      <dsp:spPr>
        <a:xfrm>
          <a:off x="333341" y="7016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5 orang dr Negara2 Barat </a:t>
          </a:r>
          <a:endParaRPr lang="en-US" sz="2400" kern="1200"/>
        </a:p>
      </dsp:txBody>
      <dsp:txXfrm>
        <a:off x="367926" y="104745"/>
        <a:ext cx="4597613" cy="639310"/>
      </dsp:txXfrm>
    </dsp:sp>
    <dsp:sp modelId="{6B1B4C55-89EC-42F1-8B34-D531C3AB4B4A}">
      <dsp:nvSpPr>
        <dsp:cNvPr id="0" name=""/>
        <dsp:cNvSpPr/>
      </dsp:nvSpPr>
      <dsp:spPr>
        <a:xfrm>
          <a:off x="0" y="151304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564C7-4430-4BF5-B2BE-7A78390539A3}">
      <dsp:nvSpPr>
        <dsp:cNvPr id="0" name=""/>
        <dsp:cNvSpPr/>
      </dsp:nvSpPr>
      <dsp:spPr>
        <a:xfrm>
          <a:off x="333341" y="1158800"/>
          <a:ext cx="4666783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3 orang dr Afrika </a:t>
          </a:r>
          <a:endParaRPr lang="en-US" sz="2400" kern="1200"/>
        </a:p>
      </dsp:txBody>
      <dsp:txXfrm>
        <a:off x="367926" y="1193385"/>
        <a:ext cx="4597613" cy="639310"/>
      </dsp:txXfrm>
    </dsp:sp>
    <dsp:sp modelId="{E31D6993-38AB-4542-95F5-C61475F67B18}">
      <dsp:nvSpPr>
        <dsp:cNvPr id="0" name=""/>
        <dsp:cNvSpPr/>
      </dsp:nvSpPr>
      <dsp:spPr>
        <a:xfrm>
          <a:off x="0" y="260168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6E32A-4395-4509-B828-5487D2014E00}">
      <dsp:nvSpPr>
        <dsp:cNvPr id="0" name=""/>
        <dsp:cNvSpPr/>
      </dsp:nvSpPr>
      <dsp:spPr>
        <a:xfrm>
          <a:off x="333341" y="2247440"/>
          <a:ext cx="4666783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3 orang dr Asia</a:t>
          </a:r>
          <a:endParaRPr lang="en-US" sz="2400" kern="1200"/>
        </a:p>
      </dsp:txBody>
      <dsp:txXfrm>
        <a:off x="367926" y="2282025"/>
        <a:ext cx="4597613" cy="639310"/>
      </dsp:txXfrm>
    </dsp:sp>
    <dsp:sp modelId="{921BEDF1-0623-4AB6-A388-2A5AE45FD02B}">
      <dsp:nvSpPr>
        <dsp:cNvPr id="0" name=""/>
        <dsp:cNvSpPr/>
      </dsp:nvSpPr>
      <dsp:spPr>
        <a:xfrm>
          <a:off x="0" y="369031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CCAA4-32A3-43EC-A07A-F2CAA50CE627}">
      <dsp:nvSpPr>
        <dsp:cNvPr id="0" name=""/>
        <dsp:cNvSpPr/>
      </dsp:nvSpPr>
      <dsp:spPr>
        <a:xfrm>
          <a:off x="333341" y="333608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2 orang dr Eropa Timur</a:t>
          </a:r>
          <a:endParaRPr lang="en-US" sz="2400" kern="1200"/>
        </a:p>
      </dsp:txBody>
      <dsp:txXfrm>
        <a:off x="367926" y="3370665"/>
        <a:ext cx="4597613" cy="639310"/>
      </dsp:txXfrm>
    </dsp:sp>
    <dsp:sp modelId="{B8965E0B-C120-4D9D-9906-5150CFB41963}">
      <dsp:nvSpPr>
        <dsp:cNvPr id="0" name=""/>
        <dsp:cNvSpPr/>
      </dsp:nvSpPr>
      <dsp:spPr>
        <a:xfrm>
          <a:off x="0" y="477895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42D9C-F54E-4D3F-BC1D-31A9D96BFE7B}">
      <dsp:nvSpPr>
        <dsp:cNvPr id="0" name=""/>
        <dsp:cNvSpPr/>
      </dsp:nvSpPr>
      <dsp:spPr>
        <a:xfrm>
          <a:off x="333341" y="4424719"/>
          <a:ext cx="4666783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2 orang dr Amerika Latin</a:t>
          </a:r>
          <a:endParaRPr lang="en-US" sz="2400" kern="1200"/>
        </a:p>
      </dsp:txBody>
      <dsp:txXfrm>
        <a:off x="367926" y="4459304"/>
        <a:ext cx="45976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E01E-DE2D-489A-B394-2C5A20E22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E0162-9275-4978-891C-20C776E9C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CEC68-4A2A-4E3E-BB7F-0B130937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DC7B-ABDB-4B5C-AEB3-3407D948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029F9-50A1-4C20-AC7F-D6E2B42F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B93A-02CD-436C-874C-1D44A42F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08699-9A74-4BA1-97F2-76596C5AE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B0A26-F878-4A9D-B933-DB58EC72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BDE4-91A8-433A-8EBC-D91911F4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C10AD-9F21-41A6-8096-F5318BA3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52C02-95F3-4A52-ACBF-E74BFDD47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76EAE-C36A-41D8-BC4B-E93F8973A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940E2-CE12-4890-9876-165386DD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C680-1CD6-4E06-8B40-D71967C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B4652-9FB2-4FF5-A84A-F9275E36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A28B-7047-4DB1-8B78-93E5B866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D1B1-2553-401A-A601-EF7B30AB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C3DD-6E98-4900-81E4-342D680A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A02B2-BC17-42AF-A8B5-0BE44981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07BA-0FAB-4C4A-A54F-079694BF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5E0-2B8B-4718-A90C-2D2FA81F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DC861-0659-4303-8095-84548122E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712BA-19A1-4BA3-B91B-9856F07B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6BFDC-1949-4A7E-9843-0F68ADE8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CA78D-D23B-4EE4-9DC1-9328ACC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CF07-564E-422D-93C8-F9C1A957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5378-729B-47B3-BE3D-7BEFE4152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93FBB-6965-4DFF-869D-431CA94D3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EBAD8-0236-4AF7-9D13-67265C36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8303A-4AF5-4FDE-B831-DF0CBB20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7A182-4D2B-4C70-B3E6-26812231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F63C-4CC6-4A4C-ACCC-F1F1949F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9093-B836-4911-97A7-1976CC43A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A226A-C2A2-44AE-A00E-392C9EB6B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069BF-6C8A-47F7-8384-B1F525E77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5C34D-5E1E-4C00-AE4C-151FFF979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97DA2-41FA-4707-AD6D-94F6056C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8B8DD-EE57-4768-B7CE-00DC32E3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206E5-F83F-4D2A-958C-815F5EBD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9159-CE6D-430D-A6AC-92327303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C3989-D028-4059-9BE8-F9C4CA94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08EF-C889-4428-8E9C-68973745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9AC5C-E2B1-4FD6-A2E7-F23EDFA1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9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2BD20-EF01-41A2-BF7A-814E062A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F0E3B-060D-48B0-BC8E-C49E55A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D9900-7888-4F98-9F0D-99BE9A0D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380C-AEC0-4476-A3A1-C0E40A9F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D8EC-F37F-4183-B1F2-5C995FFB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D1EB3-A446-4ECC-9AD8-485294112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C44DE-ECDF-4819-BF3D-D9C16D3D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5F7FD-44E8-4568-BECA-E938E022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FD94-A9E9-41B3-95E5-056A434F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B5A0-F021-4739-BD0D-2F48E180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188E7-62B7-43E0-B45A-EA9DC9125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0065C-DB3A-41FA-8355-FCD321499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3BF4A-7CAF-41B5-8C3B-2F8BCF47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710F7-BB1C-45FB-ABFD-D33E6A9E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60166-FF30-494F-AF5E-A2B8583E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66214-8BA0-41FE-B9A8-F6BAC0EE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3190D-2187-472B-9ED7-83D8F466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399B-4CEA-45A5-8377-E9140D56C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61E6-4D4A-4F58-B3D4-7E2423F7663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D58FA-BD89-4F06-8976-6F9E6C695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2071-8846-44BB-AA66-57483CE68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DAC4-B85B-4D9F-B48E-4DD4930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courtroom&#10;&#10;Description automatically generated with low confidence">
            <a:extLst>
              <a:ext uri="{FF2B5EF4-FFF2-40B4-BE49-F238E27FC236}">
                <a16:creationId xmlns:a16="http://schemas.microsoft.com/office/drawing/2014/main" id="{F46A0D58-3EC6-4C7B-B65C-C77CFC24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D8730-D74D-4F61-BA0B-26BD31E3C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9" y="5543643"/>
            <a:ext cx="8856058" cy="47970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05557-CC63-44AE-88B4-C6DD47CD5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pPr algn="l"/>
            <a:r>
              <a:rPr lang="en-US" sz="4200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PENYELESAIAN SENGKETA INTERNASIONAL</a:t>
            </a:r>
            <a:endParaRPr lang="en-US" sz="4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5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5CD6C-A363-427F-8E6F-3503C9A5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b="0" i="0">
                <a:effectLst/>
                <a:latin typeface="Open Sans" panose="020B0606030504020204" pitchFamily="34" charset="0"/>
              </a:rPr>
              <a:t>MEDIASI (Mediation)</a:t>
            </a:r>
            <a:endParaRPr lang="en-US" sz="5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E67015-AA13-495D-A996-72095E8AD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1931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88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E9285-0000-45A4-992A-2276B801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Konsiliasi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1CB9FF-E6D2-4C16-ACD1-B000F9F17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43283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71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4B35C-3A21-4DF6-8E9F-19B9C88F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PENCARIAN FAKTA (ENQUIRY)</a:t>
            </a:r>
            <a:endParaRPr lang="en-US" sz="37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578091-597C-4DA0-85FC-EBFFA4802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77313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1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FD0618-4157-4A2A-895A-BB709DD1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2" b="35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DA56D-E095-435D-AE95-A8344D19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ARBITRASE INTERNASIONAL DAN MAHKAMAH INTERNASIONAL (ICJ)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00872-45D0-4350-8A01-637E6423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3858F7C-1C13-4299-82A7-FCC62C6C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68" y="896111"/>
            <a:ext cx="5973233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1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4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C9831-0492-49D1-B197-8BC7E4D6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endParaRPr lang="en-US" sz="2600">
              <a:solidFill>
                <a:srgbClr val="FFFFFF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9FB79A9-48DA-4755-8360-2CABE4C38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14041-2C31-4732-9399-3EACCCFD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International Court of Justice</a:t>
            </a:r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11F38-AB18-4267-84CB-0EF8DF73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Salah satu organ utama PBB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Tidak memiliki hubungan hierarkis dengan organ PBB lainnya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Terdiri dari 15 hakim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Pemilihan hakim mempertimbangkan pembagian perwakilan geografis dan sistem hukum di dunia.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FC482-B88C-4DD2-9263-3C0F9478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1495967"/>
            <a:ext cx="6596652" cy="37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817FD-C2C6-4FF9-A999-7C69B6FF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Pembagian</a:t>
            </a:r>
            <a:r>
              <a:rPr lang="en-US" sz="4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000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Geografis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2DC538-A16E-47A8-8C5E-94D7D44C8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4898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49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AAE09-F8F0-4E62-8C3A-1C078B80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</p:spPr>
        <p:txBody>
          <a:bodyPr anchor="ctr">
            <a:normAutofit/>
          </a:bodyPr>
          <a:lstStyle/>
          <a:p>
            <a:pPr algn="r"/>
            <a:r>
              <a:rPr lang="en-US" sz="54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Chamber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7871-D2D1-46A4-81E1-06A7BD30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4140" y="1854601"/>
            <a:ext cx="4776711" cy="3148798"/>
          </a:xfrm>
        </p:spPr>
        <p:txBody>
          <a:bodyPr anchor="ctr">
            <a:normAutofit/>
          </a:bodyPr>
          <a:lstStyle/>
          <a:p>
            <a:r>
              <a:rPr lang="en-US" sz="2400" b="0" i="0">
                <a:effectLst/>
                <a:latin typeface="Open Sans" panose="020B0606030504020204" pitchFamily="34" charset="0"/>
              </a:rPr>
              <a:t>Suatu kasus dpt diperiksa oleh MI dapat diperiksa dg tdk melibatkan seluruh hakim MI (15 orang)</a:t>
            </a:r>
          </a:p>
          <a:p>
            <a:r>
              <a:rPr lang="en-US" sz="2400" b="0" i="0">
                <a:effectLst/>
                <a:latin typeface="Open Sans" panose="020B0606030504020204" pitchFamily="34" charset="0"/>
              </a:rPr>
              <a:t>Sengketa tsb diperiksa oleh beberapa hakim tertentu yg dipilih secara rahasia oleh MI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770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7FF-72A3-451D-86E0-11DEC702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Yurisdiksi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MI Contentious Jurisdiction Advisory Jurisdiction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8A0DB-5C03-4935-9A92-B2741A81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Contentious Jurisdiction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negara (art 34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Statuta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Advisory Jurisdiction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Organisasi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Internasional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(Organ PBB)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9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4C344E84-3E1B-4EE8-B832-71C78CBB5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F792-9A8C-437A-A36F-D74409EC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Penyelesaian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Sengketa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D4F0-7324-4177-9E86-2D8A85CFB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Pasal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36 (1)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mengakui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yurisdiksi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MI (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direservasi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Indonesia)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Kesepakatan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para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pihak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(Non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Cumpulsory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Jurisdiction) dg Special Agreement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Optional Clause (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Pasal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36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Statuta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Pernyataan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yg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mengakui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yurisdiksi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mengikat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ipso facto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Cumpulsory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Jurisdiction (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Yurisdiksi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Mengikat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Memaksa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0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92B91EE-95C5-4D50-AEE5-58997CD38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6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408F28-D5DB-4BB0-8986-AB9323D8A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F5D8649-EA45-404C-9563-44F6408A5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683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E4C9AAB3-62A1-48D0-B0F3-BE2FF8CE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36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11745ED-FF00-4730-9A33-6B12487DA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95A7E3E-5847-411C-BE4F-62A24917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54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E9114C-5ED0-4142-867A-48CBD569E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BE7E480-E7F9-41F1-A0D9-35BE3FF4C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E4FE47D4-22AB-4BCB-8529-81383BD04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693EC-9CB2-42F6-B65A-4ED01EEC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100" b="1" i="0">
                <a:effectLst/>
                <a:latin typeface="Open Sans" panose="020B0606030504020204" pitchFamily="34" charset="0"/>
              </a:rPr>
              <a:t>NEGOSIASI (Negotiation)</a:t>
            </a:r>
            <a:endParaRPr lang="en-US" sz="41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3C465-F597-40C3-8626-C430FB5D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Open Sans" panose="020B0606030504020204" pitchFamily="34" charset="0"/>
              </a:rPr>
              <a:t>P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erundingan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scr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lgsg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antara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para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pihak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utk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mencari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penyelesaian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melalui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dialog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tanpa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melibatkan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pihak</a:t>
            </a:r>
            <a:r>
              <a:rPr lang="en-US" sz="2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200" b="0" i="0" dirty="0" err="1">
                <a:effectLst/>
                <a:latin typeface="Open Sans" panose="020B0606030504020204" pitchFamily="34" charset="0"/>
              </a:rPr>
              <a:t>ketiga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867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83D8A-D648-4035-AD35-508D2C02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</p:spPr>
        <p:txBody>
          <a:bodyPr>
            <a:normAutofit/>
          </a:bodyPr>
          <a:lstStyle/>
          <a:p>
            <a:r>
              <a:rPr lang="en-US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Jasa Baik (Good Offices)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DB49-4837-43A7-BAF1-A385EC64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0" y="1335024"/>
            <a:ext cx="4581144" cy="44165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>
                <a:effectLst/>
                <a:latin typeface="Open Sans" panose="020B0606030504020204" pitchFamily="34" charset="0"/>
              </a:rPr>
              <a:t>Pihak ketiga berupaya agar para pihak menyelesaikan sengketanya dengan negosiasiFungsi utama pihak ketiga adalah :</a:t>
            </a:r>
          </a:p>
          <a:p>
            <a:r>
              <a:rPr lang="en-US" sz="2000" b="0" i="0">
                <a:effectLst/>
                <a:latin typeface="Open Sans" panose="020B0606030504020204" pitchFamily="34" charset="0"/>
              </a:rPr>
              <a:t>Mempertemukan para pihak yg bertikai</a:t>
            </a:r>
          </a:p>
          <a:p>
            <a:r>
              <a:rPr lang="en-US" sz="2000" b="0" i="0">
                <a:effectLst/>
                <a:latin typeface="Open Sans" panose="020B0606030504020204" pitchFamily="34" charset="0"/>
              </a:rPr>
              <a:t>Para pihak duduk Bersama</a:t>
            </a:r>
          </a:p>
          <a:p>
            <a:r>
              <a:rPr lang="en-US" sz="2000" b="0" i="0">
                <a:effectLst/>
                <a:latin typeface="Open Sans" panose="020B0606030504020204" pitchFamily="34" charset="0"/>
              </a:rPr>
              <a:t>Para pihak bernegosiasi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3426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340</Words>
  <Application>Microsoft Office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Office Theme</vt:lpstr>
      <vt:lpstr>PENYELESAIAN SENGKETA INTERNASIONAL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NEGOSIASI (Negotiation)</vt:lpstr>
      <vt:lpstr>Jasa Baik (Good Offices)</vt:lpstr>
      <vt:lpstr>MEDIASI (Mediation)</vt:lpstr>
      <vt:lpstr>Konsiliasi</vt:lpstr>
      <vt:lpstr>PENCARIAN FAKTA (ENQUIRY)</vt:lpstr>
      <vt:lpstr>ARBITRASE INTERNASIONAL DAN MAHKAMAH INTERNASIONAL (ICJ)</vt:lpstr>
      <vt:lpstr>PowerPoint Presentation</vt:lpstr>
      <vt:lpstr>PowerPoint Presentation</vt:lpstr>
      <vt:lpstr>International Court of Justice</vt:lpstr>
      <vt:lpstr>Pembagian Geografis</vt:lpstr>
      <vt:lpstr>Chamber</vt:lpstr>
      <vt:lpstr>Yurisdiksi MI Contentious Jurisdiction Advisory Jurisdiction</vt:lpstr>
      <vt:lpstr>Penyelesaian Sengketa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PENYELESAIAN SENGKETA INTERNASIONAL</dc:title>
  <dc:creator>Tristiyanto Tristiyanto</dc:creator>
  <cp:lastModifiedBy>Tristiyanto Tristiyanto</cp:lastModifiedBy>
  <cp:revision>1</cp:revision>
  <dcterms:created xsi:type="dcterms:W3CDTF">2021-12-03T01:43:52Z</dcterms:created>
  <dcterms:modified xsi:type="dcterms:W3CDTF">2021-12-03T02:11:42Z</dcterms:modified>
</cp:coreProperties>
</file>