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3"/>
  </p:notesMasterIdLst>
  <p:sldIdLst>
    <p:sldId id="256" r:id="rId2"/>
    <p:sldId id="267" r:id="rId3"/>
    <p:sldId id="269" r:id="rId4"/>
    <p:sldId id="271" r:id="rId5"/>
    <p:sldId id="273" r:id="rId6"/>
    <p:sldId id="275" r:id="rId7"/>
    <p:sldId id="277" r:id="rId8"/>
    <p:sldId id="279" r:id="rId9"/>
    <p:sldId id="281" r:id="rId10"/>
    <p:sldId id="285" r:id="rId11"/>
    <p:sldId id="283" r:id="rId12"/>
    <p:sldId id="287" r:id="rId13"/>
    <p:sldId id="291" r:id="rId14"/>
    <p:sldId id="289" r:id="rId15"/>
    <p:sldId id="258" r:id="rId16"/>
    <p:sldId id="260" r:id="rId17"/>
    <p:sldId id="293" r:id="rId18"/>
    <p:sldId id="295" r:id="rId19"/>
    <p:sldId id="262" r:id="rId20"/>
    <p:sldId id="264" r:id="rId21"/>
    <p:sldId id="26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21E"/>
    <a:srgbClr val="113115"/>
    <a:srgbClr val="54A8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56" y="-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7A7E61-B688-48C2-9A2C-9E2B51FE8DB3}" type="doc">
      <dgm:prSet loTypeId="urn:microsoft.com/office/officeart/2005/8/layout/hierarchy2" loCatId="hierarchy" qsTypeId="urn:microsoft.com/office/officeart/2005/8/quickstyle/simple5" qsCatId="simple" csTypeId="urn:microsoft.com/office/officeart/2005/8/colors/colorful3" csCatId="colorful" phldr="1"/>
      <dgm:spPr/>
      <dgm:t>
        <a:bodyPr/>
        <a:lstStyle/>
        <a:p>
          <a:endParaRPr lang="en-US"/>
        </a:p>
      </dgm:t>
    </dgm:pt>
    <dgm:pt modelId="{1AE16E6D-753B-4C24-B6BF-2F36E6BD903F}">
      <dgm:prSet phldrT="[Text]"/>
      <dgm:spPr/>
      <dgm:t>
        <a:bodyPr/>
        <a:lstStyle/>
        <a:p>
          <a:r>
            <a:rPr lang="en-US" dirty="0" err="1" smtClean="0"/>
            <a:t>primata</a:t>
          </a:r>
          <a:endParaRPr lang="en-US" dirty="0"/>
        </a:p>
      </dgm:t>
    </dgm:pt>
    <dgm:pt modelId="{BE8E37A1-E6C6-4387-AB56-3AA5532BC6FA}" type="parTrans" cxnId="{3CA71B92-C607-453F-88BC-E8D31D6640DB}">
      <dgm:prSet/>
      <dgm:spPr/>
      <dgm:t>
        <a:bodyPr/>
        <a:lstStyle/>
        <a:p>
          <a:endParaRPr lang="en-US"/>
        </a:p>
      </dgm:t>
    </dgm:pt>
    <dgm:pt modelId="{4901C70C-A5DC-4642-A9BB-55AED60CD2CB}" type="sibTrans" cxnId="{3CA71B92-C607-453F-88BC-E8D31D6640DB}">
      <dgm:prSet/>
      <dgm:spPr/>
      <dgm:t>
        <a:bodyPr/>
        <a:lstStyle/>
        <a:p>
          <a:endParaRPr lang="en-US"/>
        </a:p>
      </dgm:t>
    </dgm:pt>
    <dgm:pt modelId="{48CCC3F9-45A0-4DC1-99EE-6F931DF6910F}">
      <dgm:prSet phldrT="[Text]"/>
      <dgm:spPr/>
      <dgm:t>
        <a:bodyPr/>
        <a:lstStyle/>
        <a:p>
          <a:r>
            <a:rPr lang="en-US" dirty="0" smtClean="0"/>
            <a:t>anthropoid</a:t>
          </a:r>
          <a:endParaRPr lang="en-US" dirty="0"/>
        </a:p>
      </dgm:t>
    </dgm:pt>
    <dgm:pt modelId="{73A34753-567D-4F37-B2E6-1C0E008920A7}" type="parTrans" cxnId="{2BDAC2B5-1F76-4B03-8CCC-60E184AF86A0}">
      <dgm:prSet/>
      <dgm:spPr/>
      <dgm:t>
        <a:bodyPr/>
        <a:lstStyle/>
        <a:p>
          <a:endParaRPr lang="en-US"/>
        </a:p>
      </dgm:t>
    </dgm:pt>
    <dgm:pt modelId="{E54B0726-A733-4EB8-A6F0-861F1349B0BC}" type="sibTrans" cxnId="{2BDAC2B5-1F76-4B03-8CCC-60E184AF86A0}">
      <dgm:prSet/>
      <dgm:spPr/>
      <dgm:t>
        <a:bodyPr/>
        <a:lstStyle/>
        <a:p>
          <a:endParaRPr lang="en-US"/>
        </a:p>
      </dgm:t>
    </dgm:pt>
    <dgm:pt modelId="{402DA369-01C9-42FE-B056-12487EB70187}">
      <dgm:prSet phldrT="[Text]"/>
      <dgm:spPr/>
      <dgm:t>
        <a:bodyPr/>
        <a:lstStyle/>
        <a:p>
          <a:r>
            <a:rPr lang="en-US" dirty="0" smtClean="0"/>
            <a:t>hominoid</a:t>
          </a:r>
          <a:endParaRPr lang="en-US" dirty="0"/>
        </a:p>
      </dgm:t>
    </dgm:pt>
    <dgm:pt modelId="{47C1C3C5-587E-4C5A-96D2-3F2F7E46E70C}" type="parTrans" cxnId="{1DFCA3A3-FE43-4485-844F-2D843807BF31}">
      <dgm:prSet/>
      <dgm:spPr/>
      <dgm:t>
        <a:bodyPr/>
        <a:lstStyle/>
        <a:p>
          <a:endParaRPr lang="en-US"/>
        </a:p>
      </dgm:t>
    </dgm:pt>
    <dgm:pt modelId="{D054E224-34E6-42AC-B7EC-369AC11E1CDC}" type="sibTrans" cxnId="{1DFCA3A3-FE43-4485-844F-2D843807BF31}">
      <dgm:prSet/>
      <dgm:spPr/>
      <dgm:t>
        <a:bodyPr/>
        <a:lstStyle/>
        <a:p>
          <a:endParaRPr lang="en-US"/>
        </a:p>
      </dgm:t>
    </dgm:pt>
    <dgm:pt modelId="{CD8504AE-15B1-4340-9B5C-33614D642770}">
      <dgm:prSet phldrT="[Text]"/>
      <dgm:spPr/>
      <dgm:t>
        <a:bodyPr/>
        <a:lstStyle/>
        <a:p>
          <a:r>
            <a:rPr lang="en-US" dirty="0" err="1" smtClean="0"/>
            <a:t>cercopithecoid</a:t>
          </a:r>
          <a:endParaRPr lang="en-US" dirty="0"/>
        </a:p>
      </dgm:t>
    </dgm:pt>
    <dgm:pt modelId="{589DFE7F-3766-40EF-9EDB-F0463B96F82B}" type="parTrans" cxnId="{1DBF0052-17E1-4F93-8B0B-A1F5B08496E3}">
      <dgm:prSet/>
      <dgm:spPr/>
      <dgm:t>
        <a:bodyPr/>
        <a:lstStyle/>
        <a:p>
          <a:endParaRPr lang="en-US"/>
        </a:p>
      </dgm:t>
    </dgm:pt>
    <dgm:pt modelId="{4D063970-09C7-493B-8F6C-A4E36948ABCC}" type="sibTrans" cxnId="{1DBF0052-17E1-4F93-8B0B-A1F5B08496E3}">
      <dgm:prSet/>
      <dgm:spPr/>
      <dgm:t>
        <a:bodyPr/>
        <a:lstStyle/>
        <a:p>
          <a:endParaRPr lang="en-US"/>
        </a:p>
      </dgm:t>
    </dgm:pt>
    <dgm:pt modelId="{58334CB6-E628-444C-AD9A-612AAD532719}">
      <dgm:prSet phldrT="[Text]"/>
      <dgm:spPr/>
      <dgm:t>
        <a:bodyPr/>
        <a:lstStyle/>
        <a:p>
          <a:r>
            <a:rPr lang="en-US" dirty="0" err="1" smtClean="0"/>
            <a:t>prosimii</a:t>
          </a:r>
          <a:endParaRPr lang="en-US" dirty="0"/>
        </a:p>
      </dgm:t>
    </dgm:pt>
    <dgm:pt modelId="{54F331A4-37AB-40B9-A8FE-177E7D6E6EFE}" type="parTrans" cxnId="{AACFDEB3-3451-4F80-B271-36CB2391922A}">
      <dgm:prSet/>
      <dgm:spPr/>
      <dgm:t>
        <a:bodyPr/>
        <a:lstStyle/>
        <a:p>
          <a:endParaRPr lang="en-US"/>
        </a:p>
      </dgm:t>
    </dgm:pt>
    <dgm:pt modelId="{848E980C-2884-4F6C-88C9-2FF50EDBF820}" type="sibTrans" cxnId="{AACFDEB3-3451-4F80-B271-36CB2391922A}">
      <dgm:prSet/>
      <dgm:spPr/>
      <dgm:t>
        <a:bodyPr/>
        <a:lstStyle/>
        <a:p>
          <a:endParaRPr lang="en-US"/>
        </a:p>
      </dgm:t>
    </dgm:pt>
    <dgm:pt modelId="{D21200B8-041B-4B8E-90D8-F6ADEC300746}">
      <dgm:prSet/>
      <dgm:spPr/>
      <dgm:t>
        <a:bodyPr/>
        <a:lstStyle/>
        <a:p>
          <a:r>
            <a:rPr lang="en-US" dirty="0" err="1" smtClean="0"/>
            <a:t>ceboid</a:t>
          </a:r>
          <a:endParaRPr lang="en-US" dirty="0"/>
        </a:p>
      </dgm:t>
    </dgm:pt>
    <dgm:pt modelId="{C696AE90-03FA-4E36-9992-CBD4B7A85A41}" type="parTrans" cxnId="{9B7EBBCB-22A2-4AB4-A5B2-1C370270FC55}">
      <dgm:prSet/>
      <dgm:spPr/>
      <dgm:t>
        <a:bodyPr/>
        <a:lstStyle/>
        <a:p>
          <a:endParaRPr lang="en-US"/>
        </a:p>
      </dgm:t>
    </dgm:pt>
    <dgm:pt modelId="{25D0ACBE-20D4-41F9-A964-09F7F7BD3AE0}" type="sibTrans" cxnId="{9B7EBBCB-22A2-4AB4-A5B2-1C370270FC55}">
      <dgm:prSet/>
      <dgm:spPr/>
      <dgm:t>
        <a:bodyPr/>
        <a:lstStyle/>
        <a:p>
          <a:endParaRPr lang="en-US"/>
        </a:p>
      </dgm:t>
    </dgm:pt>
    <dgm:pt modelId="{26F30762-37A6-4379-8B94-C99477E57ABF}">
      <dgm:prSet/>
      <dgm:spPr/>
      <dgm:t>
        <a:bodyPr/>
        <a:lstStyle/>
        <a:p>
          <a:r>
            <a:rPr lang="en-US" dirty="0" err="1" smtClean="0"/>
            <a:t>hominidae</a:t>
          </a:r>
          <a:endParaRPr lang="en-US" dirty="0"/>
        </a:p>
      </dgm:t>
    </dgm:pt>
    <dgm:pt modelId="{586EF6EF-605E-4E4E-82CB-93303715A042}" type="parTrans" cxnId="{CD79D2F7-8675-4377-B296-FEA3BE32F1D1}">
      <dgm:prSet/>
      <dgm:spPr/>
      <dgm:t>
        <a:bodyPr/>
        <a:lstStyle/>
        <a:p>
          <a:endParaRPr lang="en-US"/>
        </a:p>
      </dgm:t>
    </dgm:pt>
    <dgm:pt modelId="{1694AD32-6E89-402E-AD29-840062C83155}" type="sibTrans" cxnId="{CD79D2F7-8675-4377-B296-FEA3BE32F1D1}">
      <dgm:prSet/>
      <dgm:spPr/>
      <dgm:t>
        <a:bodyPr/>
        <a:lstStyle/>
        <a:p>
          <a:endParaRPr lang="en-US"/>
        </a:p>
      </dgm:t>
    </dgm:pt>
    <dgm:pt modelId="{5533099C-397A-4BD8-A4FD-AC4C1D8CEC27}">
      <dgm:prSet/>
      <dgm:spPr/>
      <dgm:t>
        <a:bodyPr/>
        <a:lstStyle/>
        <a:p>
          <a:r>
            <a:rPr lang="en-US" dirty="0" err="1" smtClean="0"/>
            <a:t>pongidae</a:t>
          </a:r>
          <a:endParaRPr lang="en-US" dirty="0"/>
        </a:p>
      </dgm:t>
    </dgm:pt>
    <dgm:pt modelId="{56CBEB94-C2B0-4919-B367-CC7B3336CB34}" type="parTrans" cxnId="{56CC22FD-F280-4A6D-BCAF-9EE7FF27F407}">
      <dgm:prSet/>
      <dgm:spPr/>
      <dgm:t>
        <a:bodyPr/>
        <a:lstStyle/>
        <a:p>
          <a:endParaRPr lang="en-US"/>
        </a:p>
      </dgm:t>
    </dgm:pt>
    <dgm:pt modelId="{CAB6DEFF-0D36-44B9-99DF-A6F21C40F0D7}" type="sibTrans" cxnId="{56CC22FD-F280-4A6D-BCAF-9EE7FF27F407}">
      <dgm:prSet/>
      <dgm:spPr/>
      <dgm:t>
        <a:bodyPr/>
        <a:lstStyle/>
        <a:p>
          <a:endParaRPr lang="en-US"/>
        </a:p>
      </dgm:t>
    </dgm:pt>
    <dgm:pt modelId="{8B279687-E22C-4685-B793-0CE59847869F}" type="pres">
      <dgm:prSet presAssocID="{597A7E61-B688-48C2-9A2C-9E2B51FE8DB3}" presName="diagram" presStyleCnt="0">
        <dgm:presLayoutVars>
          <dgm:chPref val="1"/>
          <dgm:dir/>
          <dgm:animOne val="branch"/>
          <dgm:animLvl val="lvl"/>
          <dgm:resizeHandles val="exact"/>
        </dgm:presLayoutVars>
      </dgm:prSet>
      <dgm:spPr/>
      <dgm:t>
        <a:bodyPr/>
        <a:lstStyle/>
        <a:p>
          <a:endParaRPr lang="en-US"/>
        </a:p>
      </dgm:t>
    </dgm:pt>
    <dgm:pt modelId="{F3EAB3B7-CD88-4B47-9994-7206A3C25856}" type="pres">
      <dgm:prSet presAssocID="{1AE16E6D-753B-4C24-B6BF-2F36E6BD903F}" presName="root1" presStyleCnt="0"/>
      <dgm:spPr/>
    </dgm:pt>
    <dgm:pt modelId="{7C0BE789-244F-4FDD-978F-83A3B417D760}" type="pres">
      <dgm:prSet presAssocID="{1AE16E6D-753B-4C24-B6BF-2F36E6BD903F}" presName="LevelOneTextNode" presStyleLbl="node0" presStyleIdx="0" presStyleCnt="1">
        <dgm:presLayoutVars>
          <dgm:chPref val="3"/>
        </dgm:presLayoutVars>
      </dgm:prSet>
      <dgm:spPr/>
      <dgm:t>
        <a:bodyPr/>
        <a:lstStyle/>
        <a:p>
          <a:endParaRPr lang="en-US"/>
        </a:p>
      </dgm:t>
    </dgm:pt>
    <dgm:pt modelId="{CD1005C7-46AB-4277-956A-FAAF7FDEE043}" type="pres">
      <dgm:prSet presAssocID="{1AE16E6D-753B-4C24-B6BF-2F36E6BD903F}" presName="level2hierChild" presStyleCnt="0"/>
      <dgm:spPr/>
    </dgm:pt>
    <dgm:pt modelId="{82AD6381-97DD-415C-A8AE-03D81588EFB9}" type="pres">
      <dgm:prSet presAssocID="{73A34753-567D-4F37-B2E6-1C0E008920A7}" presName="conn2-1" presStyleLbl="parChTrans1D2" presStyleIdx="0" presStyleCnt="2"/>
      <dgm:spPr/>
      <dgm:t>
        <a:bodyPr/>
        <a:lstStyle/>
        <a:p>
          <a:endParaRPr lang="en-US"/>
        </a:p>
      </dgm:t>
    </dgm:pt>
    <dgm:pt modelId="{8E39B5F6-F2D3-4EF4-B004-4E606842CFEF}" type="pres">
      <dgm:prSet presAssocID="{73A34753-567D-4F37-B2E6-1C0E008920A7}" presName="connTx" presStyleLbl="parChTrans1D2" presStyleIdx="0" presStyleCnt="2"/>
      <dgm:spPr/>
      <dgm:t>
        <a:bodyPr/>
        <a:lstStyle/>
        <a:p>
          <a:endParaRPr lang="en-US"/>
        </a:p>
      </dgm:t>
    </dgm:pt>
    <dgm:pt modelId="{641BF30F-1581-4663-8428-AF7419FE1330}" type="pres">
      <dgm:prSet presAssocID="{48CCC3F9-45A0-4DC1-99EE-6F931DF6910F}" presName="root2" presStyleCnt="0"/>
      <dgm:spPr/>
    </dgm:pt>
    <dgm:pt modelId="{679F0A74-5E47-4C1A-AE5A-5805E9DFE1CF}" type="pres">
      <dgm:prSet presAssocID="{48CCC3F9-45A0-4DC1-99EE-6F931DF6910F}" presName="LevelTwoTextNode" presStyleLbl="node2" presStyleIdx="0" presStyleCnt="2">
        <dgm:presLayoutVars>
          <dgm:chPref val="3"/>
        </dgm:presLayoutVars>
      </dgm:prSet>
      <dgm:spPr/>
      <dgm:t>
        <a:bodyPr/>
        <a:lstStyle/>
        <a:p>
          <a:endParaRPr lang="en-US"/>
        </a:p>
      </dgm:t>
    </dgm:pt>
    <dgm:pt modelId="{C553BA6B-FFED-4278-8586-DEF542FABF9D}" type="pres">
      <dgm:prSet presAssocID="{48CCC3F9-45A0-4DC1-99EE-6F931DF6910F}" presName="level3hierChild" presStyleCnt="0"/>
      <dgm:spPr/>
    </dgm:pt>
    <dgm:pt modelId="{21AD9C8A-7D49-44ED-B84E-7162E85A559C}" type="pres">
      <dgm:prSet presAssocID="{47C1C3C5-587E-4C5A-96D2-3F2F7E46E70C}" presName="conn2-1" presStyleLbl="parChTrans1D3" presStyleIdx="0" presStyleCnt="3"/>
      <dgm:spPr/>
      <dgm:t>
        <a:bodyPr/>
        <a:lstStyle/>
        <a:p>
          <a:endParaRPr lang="en-US"/>
        </a:p>
      </dgm:t>
    </dgm:pt>
    <dgm:pt modelId="{8A220C18-46F6-4A20-80B7-31E83D010A0E}" type="pres">
      <dgm:prSet presAssocID="{47C1C3C5-587E-4C5A-96D2-3F2F7E46E70C}" presName="connTx" presStyleLbl="parChTrans1D3" presStyleIdx="0" presStyleCnt="3"/>
      <dgm:spPr/>
      <dgm:t>
        <a:bodyPr/>
        <a:lstStyle/>
        <a:p>
          <a:endParaRPr lang="en-US"/>
        </a:p>
      </dgm:t>
    </dgm:pt>
    <dgm:pt modelId="{0CF0392A-E6E7-4E4C-A786-A98F18F2D26A}" type="pres">
      <dgm:prSet presAssocID="{402DA369-01C9-42FE-B056-12487EB70187}" presName="root2" presStyleCnt="0"/>
      <dgm:spPr/>
    </dgm:pt>
    <dgm:pt modelId="{86A80415-555B-461A-9FD9-41368D48BDFD}" type="pres">
      <dgm:prSet presAssocID="{402DA369-01C9-42FE-B056-12487EB70187}" presName="LevelTwoTextNode" presStyleLbl="node3" presStyleIdx="0" presStyleCnt="3">
        <dgm:presLayoutVars>
          <dgm:chPref val="3"/>
        </dgm:presLayoutVars>
      </dgm:prSet>
      <dgm:spPr/>
      <dgm:t>
        <a:bodyPr/>
        <a:lstStyle/>
        <a:p>
          <a:endParaRPr lang="en-US"/>
        </a:p>
      </dgm:t>
    </dgm:pt>
    <dgm:pt modelId="{D5DEC021-9CEB-466A-AEB5-7E33D1E4E13A}" type="pres">
      <dgm:prSet presAssocID="{402DA369-01C9-42FE-B056-12487EB70187}" presName="level3hierChild" presStyleCnt="0"/>
      <dgm:spPr/>
    </dgm:pt>
    <dgm:pt modelId="{C1A4A3A6-A2A0-4EBE-B737-7BB2A5BBA58D}" type="pres">
      <dgm:prSet presAssocID="{586EF6EF-605E-4E4E-82CB-93303715A042}" presName="conn2-1" presStyleLbl="parChTrans1D4" presStyleIdx="0" presStyleCnt="2"/>
      <dgm:spPr/>
      <dgm:t>
        <a:bodyPr/>
        <a:lstStyle/>
        <a:p>
          <a:endParaRPr lang="en-US"/>
        </a:p>
      </dgm:t>
    </dgm:pt>
    <dgm:pt modelId="{D25961FE-898D-46DF-9896-C93DD93BD570}" type="pres">
      <dgm:prSet presAssocID="{586EF6EF-605E-4E4E-82CB-93303715A042}" presName="connTx" presStyleLbl="parChTrans1D4" presStyleIdx="0" presStyleCnt="2"/>
      <dgm:spPr/>
      <dgm:t>
        <a:bodyPr/>
        <a:lstStyle/>
        <a:p>
          <a:endParaRPr lang="en-US"/>
        </a:p>
      </dgm:t>
    </dgm:pt>
    <dgm:pt modelId="{DAAC57A1-2867-47BB-9304-FC96EF62A489}" type="pres">
      <dgm:prSet presAssocID="{26F30762-37A6-4379-8B94-C99477E57ABF}" presName="root2" presStyleCnt="0"/>
      <dgm:spPr/>
    </dgm:pt>
    <dgm:pt modelId="{BB25E278-8CF2-4E2A-827B-59934AF293BC}" type="pres">
      <dgm:prSet presAssocID="{26F30762-37A6-4379-8B94-C99477E57ABF}" presName="LevelTwoTextNode" presStyleLbl="node4" presStyleIdx="0" presStyleCnt="2">
        <dgm:presLayoutVars>
          <dgm:chPref val="3"/>
        </dgm:presLayoutVars>
      </dgm:prSet>
      <dgm:spPr/>
      <dgm:t>
        <a:bodyPr/>
        <a:lstStyle/>
        <a:p>
          <a:endParaRPr lang="en-US"/>
        </a:p>
      </dgm:t>
    </dgm:pt>
    <dgm:pt modelId="{6172AB2D-72B9-4A56-B210-1F884E36BE71}" type="pres">
      <dgm:prSet presAssocID="{26F30762-37A6-4379-8B94-C99477E57ABF}" presName="level3hierChild" presStyleCnt="0"/>
      <dgm:spPr/>
    </dgm:pt>
    <dgm:pt modelId="{01041CDA-DF36-4257-99B9-9F03C950C818}" type="pres">
      <dgm:prSet presAssocID="{56CBEB94-C2B0-4919-B367-CC7B3336CB34}" presName="conn2-1" presStyleLbl="parChTrans1D4" presStyleIdx="1" presStyleCnt="2"/>
      <dgm:spPr/>
      <dgm:t>
        <a:bodyPr/>
        <a:lstStyle/>
        <a:p>
          <a:endParaRPr lang="en-US"/>
        </a:p>
      </dgm:t>
    </dgm:pt>
    <dgm:pt modelId="{96BCAB2F-8645-4F3F-BCD2-1FB23E9513CD}" type="pres">
      <dgm:prSet presAssocID="{56CBEB94-C2B0-4919-B367-CC7B3336CB34}" presName="connTx" presStyleLbl="parChTrans1D4" presStyleIdx="1" presStyleCnt="2"/>
      <dgm:spPr/>
      <dgm:t>
        <a:bodyPr/>
        <a:lstStyle/>
        <a:p>
          <a:endParaRPr lang="en-US"/>
        </a:p>
      </dgm:t>
    </dgm:pt>
    <dgm:pt modelId="{9E058B81-0D4F-4ECD-85FA-99F25844BFA8}" type="pres">
      <dgm:prSet presAssocID="{5533099C-397A-4BD8-A4FD-AC4C1D8CEC27}" presName="root2" presStyleCnt="0"/>
      <dgm:spPr/>
    </dgm:pt>
    <dgm:pt modelId="{02D257F5-2E30-4897-92B5-71DB3A1BFE3A}" type="pres">
      <dgm:prSet presAssocID="{5533099C-397A-4BD8-A4FD-AC4C1D8CEC27}" presName="LevelTwoTextNode" presStyleLbl="node4" presStyleIdx="1" presStyleCnt="2">
        <dgm:presLayoutVars>
          <dgm:chPref val="3"/>
        </dgm:presLayoutVars>
      </dgm:prSet>
      <dgm:spPr/>
      <dgm:t>
        <a:bodyPr/>
        <a:lstStyle/>
        <a:p>
          <a:endParaRPr lang="en-US"/>
        </a:p>
      </dgm:t>
    </dgm:pt>
    <dgm:pt modelId="{CF23CB5E-E3BE-4100-B732-4B430C4BCB31}" type="pres">
      <dgm:prSet presAssocID="{5533099C-397A-4BD8-A4FD-AC4C1D8CEC27}" presName="level3hierChild" presStyleCnt="0"/>
      <dgm:spPr/>
    </dgm:pt>
    <dgm:pt modelId="{1D312D0D-61C7-44C1-8546-B71C3515D4FA}" type="pres">
      <dgm:prSet presAssocID="{589DFE7F-3766-40EF-9EDB-F0463B96F82B}" presName="conn2-1" presStyleLbl="parChTrans1D3" presStyleIdx="1" presStyleCnt="3"/>
      <dgm:spPr/>
      <dgm:t>
        <a:bodyPr/>
        <a:lstStyle/>
        <a:p>
          <a:endParaRPr lang="en-US"/>
        </a:p>
      </dgm:t>
    </dgm:pt>
    <dgm:pt modelId="{63813191-533B-4E29-ADC1-B833DCD7ADEA}" type="pres">
      <dgm:prSet presAssocID="{589DFE7F-3766-40EF-9EDB-F0463B96F82B}" presName="connTx" presStyleLbl="parChTrans1D3" presStyleIdx="1" presStyleCnt="3"/>
      <dgm:spPr/>
      <dgm:t>
        <a:bodyPr/>
        <a:lstStyle/>
        <a:p>
          <a:endParaRPr lang="en-US"/>
        </a:p>
      </dgm:t>
    </dgm:pt>
    <dgm:pt modelId="{4BCB545A-3FF5-4A4C-AC7B-8531F2B6DF5B}" type="pres">
      <dgm:prSet presAssocID="{CD8504AE-15B1-4340-9B5C-33614D642770}" presName="root2" presStyleCnt="0"/>
      <dgm:spPr/>
    </dgm:pt>
    <dgm:pt modelId="{8A7E93CE-02B3-4842-B368-4A1496576F69}" type="pres">
      <dgm:prSet presAssocID="{CD8504AE-15B1-4340-9B5C-33614D642770}" presName="LevelTwoTextNode" presStyleLbl="node3" presStyleIdx="1" presStyleCnt="3">
        <dgm:presLayoutVars>
          <dgm:chPref val="3"/>
        </dgm:presLayoutVars>
      </dgm:prSet>
      <dgm:spPr/>
      <dgm:t>
        <a:bodyPr/>
        <a:lstStyle/>
        <a:p>
          <a:endParaRPr lang="en-US"/>
        </a:p>
      </dgm:t>
    </dgm:pt>
    <dgm:pt modelId="{12005139-4BD6-4F79-BA74-3DADB718A6A9}" type="pres">
      <dgm:prSet presAssocID="{CD8504AE-15B1-4340-9B5C-33614D642770}" presName="level3hierChild" presStyleCnt="0"/>
      <dgm:spPr/>
    </dgm:pt>
    <dgm:pt modelId="{282C19A3-97E6-4CF6-A1D4-30FF5D700D2B}" type="pres">
      <dgm:prSet presAssocID="{C696AE90-03FA-4E36-9992-CBD4B7A85A41}" presName="conn2-1" presStyleLbl="parChTrans1D3" presStyleIdx="2" presStyleCnt="3"/>
      <dgm:spPr/>
      <dgm:t>
        <a:bodyPr/>
        <a:lstStyle/>
        <a:p>
          <a:endParaRPr lang="en-US"/>
        </a:p>
      </dgm:t>
    </dgm:pt>
    <dgm:pt modelId="{C6FE3E2E-63D2-45B1-BC10-360C288D4450}" type="pres">
      <dgm:prSet presAssocID="{C696AE90-03FA-4E36-9992-CBD4B7A85A41}" presName="connTx" presStyleLbl="parChTrans1D3" presStyleIdx="2" presStyleCnt="3"/>
      <dgm:spPr/>
      <dgm:t>
        <a:bodyPr/>
        <a:lstStyle/>
        <a:p>
          <a:endParaRPr lang="en-US"/>
        </a:p>
      </dgm:t>
    </dgm:pt>
    <dgm:pt modelId="{D9E39BC1-3B07-4253-A4FF-CB32500C640B}" type="pres">
      <dgm:prSet presAssocID="{D21200B8-041B-4B8E-90D8-F6ADEC300746}" presName="root2" presStyleCnt="0"/>
      <dgm:spPr/>
    </dgm:pt>
    <dgm:pt modelId="{B893B1C3-DA88-4D28-9A1D-CC1AA1BABD4E}" type="pres">
      <dgm:prSet presAssocID="{D21200B8-041B-4B8E-90D8-F6ADEC300746}" presName="LevelTwoTextNode" presStyleLbl="node3" presStyleIdx="2" presStyleCnt="3">
        <dgm:presLayoutVars>
          <dgm:chPref val="3"/>
        </dgm:presLayoutVars>
      </dgm:prSet>
      <dgm:spPr/>
      <dgm:t>
        <a:bodyPr/>
        <a:lstStyle/>
        <a:p>
          <a:endParaRPr lang="en-US"/>
        </a:p>
      </dgm:t>
    </dgm:pt>
    <dgm:pt modelId="{FC089DAA-FC75-4ED8-BFEC-D300698B176F}" type="pres">
      <dgm:prSet presAssocID="{D21200B8-041B-4B8E-90D8-F6ADEC300746}" presName="level3hierChild" presStyleCnt="0"/>
      <dgm:spPr/>
    </dgm:pt>
    <dgm:pt modelId="{2B643CF6-D65B-42B6-AC80-C0D683E92DFB}" type="pres">
      <dgm:prSet presAssocID="{54F331A4-37AB-40B9-A8FE-177E7D6E6EFE}" presName="conn2-1" presStyleLbl="parChTrans1D2" presStyleIdx="1" presStyleCnt="2"/>
      <dgm:spPr/>
      <dgm:t>
        <a:bodyPr/>
        <a:lstStyle/>
        <a:p>
          <a:endParaRPr lang="en-US"/>
        </a:p>
      </dgm:t>
    </dgm:pt>
    <dgm:pt modelId="{9106E7FE-D127-4E1A-BA1E-A8FE8C0F75AE}" type="pres">
      <dgm:prSet presAssocID="{54F331A4-37AB-40B9-A8FE-177E7D6E6EFE}" presName="connTx" presStyleLbl="parChTrans1D2" presStyleIdx="1" presStyleCnt="2"/>
      <dgm:spPr/>
      <dgm:t>
        <a:bodyPr/>
        <a:lstStyle/>
        <a:p>
          <a:endParaRPr lang="en-US"/>
        </a:p>
      </dgm:t>
    </dgm:pt>
    <dgm:pt modelId="{5A674A06-47DB-4AEA-839E-496C3B866DCD}" type="pres">
      <dgm:prSet presAssocID="{58334CB6-E628-444C-AD9A-612AAD532719}" presName="root2" presStyleCnt="0"/>
      <dgm:spPr/>
    </dgm:pt>
    <dgm:pt modelId="{06F677DE-95EE-4252-96FA-BA35DF1EC279}" type="pres">
      <dgm:prSet presAssocID="{58334CB6-E628-444C-AD9A-612AAD532719}" presName="LevelTwoTextNode" presStyleLbl="node2" presStyleIdx="1" presStyleCnt="2">
        <dgm:presLayoutVars>
          <dgm:chPref val="3"/>
        </dgm:presLayoutVars>
      </dgm:prSet>
      <dgm:spPr/>
      <dgm:t>
        <a:bodyPr/>
        <a:lstStyle/>
        <a:p>
          <a:endParaRPr lang="en-US"/>
        </a:p>
      </dgm:t>
    </dgm:pt>
    <dgm:pt modelId="{556E76D5-F059-470E-8022-45D79CA60304}" type="pres">
      <dgm:prSet presAssocID="{58334CB6-E628-444C-AD9A-612AAD532719}" presName="level3hierChild" presStyleCnt="0"/>
      <dgm:spPr/>
    </dgm:pt>
  </dgm:ptLst>
  <dgm:cxnLst>
    <dgm:cxn modelId="{56CC22FD-F280-4A6D-BCAF-9EE7FF27F407}" srcId="{402DA369-01C9-42FE-B056-12487EB70187}" destId="{5533099C-397A-4BD8-A4FD-AC4C1D8CEC27}" srcOrd="1" destOrd="0" parTransId="{56CBEB94-C2B0-4919-B367-CC7B3336CB34}" sibTransId="{CAB6DEFF-0D36-44B9-99DF-A6F21C40F0D7}"/>
    <dgm:cxn modelId="{17E3F8AF-D181-4501-8FCD-B2FE275F90B8}" type="presOf" srcId="{5533099C-397A-4BD8-A4FD-AC4C1D8CEC27}" destId="{02D257F5-2E30-4897-92B5-71DB3A1BFE3A}" srcOrd="0" destOrd="0" presId="urn:microsoft.com/office/officeart/2005/8/layout/hierarchy2"/>
    <dgm:cxn modelId="{9B7EBBCB-22A2-4AB4-A5B2-1C370270FC55}" srcId="{48CCC3F9-45A0-4DC1-99EE-6F931DF6910F}" destId="{D21200B8-041B-4B8E-90D8-F6ADEC300746}" srcOrd="2" destOrd="0" parTransId="{C696AE90-03FA-4E36-9992-CBD4B7A85A41}" sibTransId="{25D0ACBE-20D4-41F9-A964-09F7F7BD3AE0}"/>
    <dgm:cxn modelId="{C6D433F7-43F0-4978-A670-54B434DA155F}" type="presOf" srcId="{26F30762-37A6-4379-8B94-C99477E57ABF}" destId="{BB25E278-8CF2-4E2A-827B-59934AF293BC}" srcOrd="0" destOrd="0" presId="urn:microsoft.com/office/officeart/2005/8/layout/hierarchy2"/>
    <dgm:cxn modelId="{D7652DD0-DEA9-4B2B-8915-B811D67BB210}" type="presOf" srcId="{54F331A4-37AB-40B9-A8FE-177E7D6E6EFE}" destId="{2B643CF6-D65B-42B6-AC80-C0D683E92DFB}" srcOrd="0" destOrd="0" presId="urn:microsoft.com/office/officeart/2005/8/layout/hierarchy2"/>
    <dgm:cxn modelId="{B3151F0E-DBFE-4F77-853A-66A82A8E6818}" type="presOf" srcId="{58334CB6-E628-444C-AD9A-612AAD532719}" destId="{06F677DE-95EE-4252-96FA-BA35DF1EC279}" srcOrd="0" destOrd="0" presId="urn:microsoft.com/office/officeart/2005/8/layout/hierarchy2"/>
    <dgm:cxn modelId="{B9E5DDB0-E165-464F-A652-E37A4B5C59D0}" type="presOf" srcId="{47C1C3C5-587E-4C5A-96D2-3F2F7E46E70C}" destId="{21AD9C8A-7D49-44ED-B84E-7162E85A559C}" srcOrd="0" destOrd="0" presId="urn:microsoft.com/office/officeart/2005/8/layout/hierarchy2"/>
    <dgm:cxn modelId="{5D67F523-969C-462B-80AE-ED8E8994A274}" type="presOf" srcId="{D21200B8-041B-4B8E-90D8-F6ADEC300746}" destId="{B893B1C3-DA88-4D28-9A1D-CC1AA1BABD4E}" srcOrd="0" destOrd="0" presId="urn:microsoft.com/office/officeart/2005/8/layout/hierarchy2"/>
    <dgm:cxn modelId="{CD79D2F7-8675-4377-B296-FEA3BE32F1D1}" srcId="{402DA369-01C9-42FE-B056-12487EB70187}" destId="{26F30762-37A6-4379-8B94-C99477E57ABF}" srcOrd="0" destOrd="0" parTransId="{586EF6EF-605E-4E4E-82CB-93303715A042}" sibTransId="{1694AD32-6E89-402E-AD29-840062C83155}"/>
    <dgm:cxn modelId="{9F845CDE-38A7-49D0-BF89-EEE5D652A8D0}" type="presOf" srcId="{586EF6EF-605E-4E4E-82CB-93303715A042}" destId="{D25961FE-898D-46DF-9896-C93DD93BD570}" srcOrd="1" destOrd="0" presId="urn:microsoft.com/office/officeart/2005/8/layout/hierarchy2"/>
    <dgm:cxn modelId="{2529B346-FC6E-47D0-8C33-B7903DFF8FD1}" type="presOf" srcId="{47C1C3C5-587E-4C5A-96D2-3F2F7E46E70C}" destId="{8A220C18-46F6-4A20-80B7-31E83D010A0E}" srcOrd="1" destOrd="0" presId="urn:microsoft.com/office/officeart/2005/8/layout/hierarchy2"/>
    <dgm:cxn modelId="{1DFCA3A3-FE43-4485-844F-2D843807BF31}" srcId="{48CCC3F9-45A0-4DC1-99EE-6F931DF6910F}" destId="{402DA369-01C9-42FE-B056-12487EB70187}" srcOrd="0" destOrd="0" parTransId="{47C1C3C5-587E-4C5A-96D2-3F2F7E46E70C}" sibTransId="{D054E224-34E6-42AC-B7EC-369AC11E1CDC}"/>
    <dgm:cxn modelId="{04FABD4C-F2EE-45A3-A77C-A0EB1B2F58CC}" type="presOf" srcId="{CD8504AE-15B1-4340-9B5C-33614D642770}" destId="{8A7E93CE-02B3-4842-B368-4A1496576F69}" srcOrd="0" destOrd="0" presId="urn:microsoft.com/office/officeart/2005/8/layout/hierarchy2"/>
    <dgm:cxn modelId="{2BDAC2B5-1F76-4B03-8CCC-60E184AF86A0}" srcId="{1AE16E6D-753B-4C24-B6BF-2F36E6BD903F}" destId="{48CCC3F9-45A0-4DC1-99EE-6F931DF6910F}" srcOrd="0" destOrd="0" parTransId="{73A34753-567D-4F37-B2E6-1C0E008920A7}" sibTransId="{E54B0726-A733-4EB8-A6F0-861F1349B0BC}"/>
    <dgm:cxn modelId="{DF9F5A48-761C-43BB-B0F6-C2114C583CC4}" type="presOf" srcId="{56CBEB94-C2B0-4919-B367-CC7B3336CB34}" destId="{01041CDA-DF36-4257-99B9-9F03C950C818}" srcOrd="0" destOrd="0" presId="urn:microsoft.com/office/officeart/2005/8/layout/hierarchy2"/>
    <dgm:cxn modelId="{76013397-0768-4A9F-BFC9-253B1F6B1FF4}" type="presOf" srcId="{589DFE7F-3766-40EF-9EDB-F0463B96F82B}" destId="{1D312D0D-61C7-44C1-8546-B71C3515D4FA}" srcOrd="0" destOrd="0" presId="urn:microsoft.com/office/officeart/2005/8/layout/hierarchy2"/>
    <dgm:cxn modelId="{3CA71B92-C607-453F-88BC-E8D31D6640DB}" srcId="{597A7E61-B688-48C2-9A2C-9E2B51FE8DB3}" destId="{1AE16E6D-753B-4C24-B6BF-2F36E6BD903F}" srcOrd="0" destOrd="0" parTransId="{BE8E37A1-E6C6-4387-AB56-3AA5532BC6FA}" sibTransId="{4901C70C-A5DC-4642-A9BB-55AED60CD2CB}"/>
    <dgm:cxn modelId="{03FC33B2-8BF9-4158-B15E-96A41D5A97C6}" type="presOf" srcId="{589DFE7F-3766-40EF-9EDB-F0463B96F82B}" destId="{63813191-533B-4E29-ADC1-B833DCD7ADEA}" srcOrd="1" destOrd="0" presId="urn:microsoft.com/office/officeart/2005/8/layout/hierarchy2"/>
    <dgm:cxn modelId="{3BBD5586-DD54-4D4A-999E-D70A8094EF7B}" type="presOf" srcId="{73A34753-567D-4F37-B2E6-1C0E008920A7}" destId="{82AD6381-97DD-415C-A8AE-03D81588EFB9}" srcOrd="0" destOrd="0" presId="urn:microsoft.com/office/officeart/2005/8/layout/hierarchy2"/>
    <dgm:cxn modelId="{AACFDEB3-3451-4F80-B271-36CB2391922A}" srcId="{1AE16E6D-753B-4C24-B6BF-2F36E6BD903F}" destId="{58334CB6-E628-444C-AD9A-612AAD532719}" srcOrd="1" destOrd="0" parTransId="{54F331A4-37AB-40B9-A8FE-177E7D6E6EFE}" sibTransId="{848E980C-2884-4F6C-88C9-2FF50EDBF820}"/>
    <dgm:cxn modelId="{6A04E3A9-BE37-4860-A647-D347071AD32F}" type="presOf" srcId="{C696AE90-03FA-4E36-9992-CBD4B7A85A41}" destId="{282C19A3-97E6-4CF6-A1D4-30FF5D700D2B}" srcOrd="0" destOrd="0" presId="urn:microsoft.com/office/officeart/2005/8/layout/hierarchy2"/>
    <dgm:cxn modelId="{A29FE6EA-27FB-4CDF-8EB9-56B151652B5C}" type="presOf" srcId="{586EF6EF-605E-4E4E-82CB-93303715A042}" destId="{C1A4A3A6-A2A0-4EBE-B737-7BB2A5BBA58D}" srcOrd="0" destOrd="0" presId="urn:microsoft.com/office/officeart/2005/8/layout/hierarchy2"/>
    <dgm:cxn modelId="{8B33E825-76E8-4B96-ABDC-54D0F28B6C04}" type="presOf" srcId="{597A7E61-B688-48C2-9A2C-9E2B51FE8DB3}" destId="{8B279687-E22C-4685-B793-0CE59847869F}" srcOrd="0" destOrd="0" presId="urn:microsoft.com/office/officeart/2005/8/layout/hierarchy2"/>
    <dgm:cxn modelId="{F855823B-C846-4EBE-A556-DA537EBB1AA0}" type="presOf" srcId="{C696AE90-03FA-4E36-9992-CBD4B7A85A41}" destId="{C6FE3E2E-63D2-45B1-BC10-360C288D4450}" srcOrd="1" destOrd="0" presId="urn:microsoft.com/office/officeart/2005/8/layout/hierarchy2"/>
    <dgm:cxn modelId="{37996F56-237D-4394-A0AB-2FEBE9F11CFD}" type="presOf" srcId="{54F331A4-37AB-40B9-A8FE-177E7D6E6EFE}" destId="{9106E7FE-D127-4E1A-BA1E-A8FE8C0F75AE}" srcOrd="1" destOrd="0" presId="urn:microsoft.com/office/officeart/2005/8/layout/hierarchy2"/>
    <dgm:cxn modelId="{464C3CE0-B316-4F5F-9B96-40FABF6B20E6}" type="presOf" srcId="{56CBEB94-C2B0-4919-B367-CC7B3336CB34}" destId="{96BCAB2F-8645-4F3F-BCD2-1FB23E9513CD}" srcOrd="1" destOrd="0" presId="urn:microsoft.com/office/officeart/2005/8/layout/hierarchy2"/>
    <dgm:cxn modelId="{6F1C214B-65A9-4786-9339-24D69F2577EC}" type="presOf" srcId="{73A34753-567D-4F37-B2E6-1C0E008920A7}" destId="{8E39B5F6-F2D3-4EF4-B004-4E606842CFEF}" srcOrd="1" destOrd="0" presId="urn:microsoft.com/office/officeart/2005/8/layout/hierarchy2"/>
    <dgm:cxn modelId="{1DBF0052-17E1-4F93-8B0B-A1F5B08496E3}" srcId="{48CCC3F9-45A0-4DC1-99EE-6F931DF6910F}" destId="{CD8504AE-15B1-4340-9B5C-33614D642770}" srcOrd="1" destOrd="0" parTransId="{589DFE7F-3766-40EF-9EDB-F0463B96F82B}" sibTransId="{4D063970-09C7-493B-8F6C-A4E36948ABCC}"/>
    <dgm:cxn modelId="{EBBF5490-FC5E-41CB-8259-F8147E46E6D4}" type="presOf" srcId="{48CCC3F9-45A0-4DC1-99EE-6F931DF6910F}" destId="{679F0A74-5E47-4C1A-AE5A-5805E9DFE1CF}" srcOrd="0" destOrd="0" presId="urn:microsoft.com/office/officeart/2005/8/layout/hierarchy2"/>
    <dgm:cxn modelId="{A811008D-4A83-451D-988E-201D5FE77644}" type="presOf" srcId="{1AE16E6D-753B-4C24-B6BF-2F36E6BD903F}" destId="{7C0BE789-244F-4FDD-978F-83A3B417D760}" srcOrd="0" destOrd="0" presId="urn:microsoft.com/office/officeart/2005/8/layout/hierarchy2"/>
    <dgm:cxn modelId="{39D3E5C7-2FFE-4DA2-A71C-067585CE2A5F}" type="presOf" srcId="{402DA369-01C9-42FE-B056-12487EB70187}" destId="{86A80415-555B-461A-9FD9-41368D48BDFD}" srcOrd="0" destOrd="0" presId="urn:microsoft.com/office/officeart/2005/8/layout/hierarchy2"/>
    <dgm:cxn modelId="{D71359DF-2C25-431D-9583-520C154491C2}" type="presParOf" srcId="{8B279687-E22C-4685-B793-0CE59847869F}" destId="{F3EAB3B7-CD88-4B47-9994-7206A3C25856}" srcOrd="0" destOrd="0" presId="urn:microsoft.com/office/officeart/2005/8/layout/hierarchy2"/>
    <dgm:cxn modelId="{4CC51FC8-996F-4C00-A6DC-A49C76AA5C21}" type="presParOf" srcId="{F3EAB3B7-CD88-4B47-9994-7206A3C25856}" destId="{7C0BE789-244F-4FDD-978F-83A3B417D760}" srcOrd="0" destOrd="0" presId="urn:microsoft.com/office/officeart/2005/8/layout/hierarchy2"/>
    <dgm:cxn modelId="{799AC5C4-5D71-4B25-8DC8-0A2889E6B348}" type="presParOf" srcId="{F3EAB3B7-CD88-4B47-9994-7206A3C25856}" destId="{CD1005C7-46AB-4277-956A-FAAF7FDEE043}" srcOrd="1" destOrd="0" presId="urn:microsoft.com/office/officeart/2005/8/layout/hierarchy2"/>
    <dgm:cxn modelId="{A0989340-CE8A-424D-B6EF-67641137CBE2}" type="presParOf" srcId="{CD1005C7-46AB-4277-956A-FAAF7FDEE043}" destId="{82AD6381-97DD-415C-A8AE-03D81588EFB9}" srcOrd="0" destOrd="0" presId="urn:microsoft.com/office/officeart/2005/8/layout/hierarchy2"/>
    <dgm:cxn modelId="{92EE18E3-AE46-4ADC-9632-8DCE1AF2B283}" type="presParOf" srcId="{82AD6381-97DD-415C-A8AE-03D81588EFB9}" destId="{8E39B5F6-F2D3-4EF4-B004-4E606842CFEF}" srcOrd="0" destOrd="0" presId="urn:microsoft.com/office/officeart/2005/8/layout/hierarchy2"/>
    <dgm:cxn modelId="{7580FCE9-AA9B-4599-B992-DF90A8D58FEB}" type="presParOf" srcId="{CD1005C7-46AB-4277-956A-FAAF7FDEE043}" destId="{641BF30F-1581-4663-8428-AF7419FE1330}" srcOrd="1" destOrd="0" presId="urn:microsoft.com/office/officeart/2005/8/layout/hierarchy2"/>
    <dgm:cxn modelId="{5EE937BD-86D1-4FA1-B02C-D24891D2E35D}" type="presParOf" srcId="{641BF30F-1581-4663-8428-AF7419FE1330}" destId="{679F0A74-5E47-4C1A-AE5A-5805E9DFE1CF}" srcOrd="0" destOrd="0" presId="urn:microsoft.com/office/officeart/2005/8/layout/hierarchy2"/>
    <dgm:cxn modelId="{2B4B718C-B755-42DD-8D52-13CBCE63A5FE}" type="presParOf" srcId="{641BF30F-1581-4663-8428-AF7419FE1330}" destId="{C553BA6B-FFED-4278-8586-DEF542FABF9D}" srcOrd="1" destOrd="0" presId="urn:microsoft.com/office/officeart/2005/8/layout/hierarchy2"/>
    <dgm:cxn modelId="{90A276E6-C174-4AED-936A-42D85CF4EE70}" type="presParOf" srcId="{C553BA6B-FFED-4278-8586-DEF542FABF9D}" destId="{21AD9C8A-7D49-44ED-B84E-7162E85A559C}" srcOrd="0" destOrd="0" presId="urn:microsoft.com/office/officeart/2005/8/layout/hierarchy2"/>
    <dgm:cxn modelId="{2C833294-8FC7-4BD8-8268-EB2B4EB544B3}" type="presParOf" srcId="{21AD9C8A-7D49-44ED-B84E-7162E85A559C}" destId="{8A220C18-46F6-4A20-80B7-31E83D010A0E}" srcOrd="0" destOrd="0" presId="urn:microsoft.com/office/officeart/2005/8/layout/hierarchy2"/>
    <dgm:cxn modelId="{85078968-A24A-44B7-AF01-F09BCCAC3E5D}" type="presParOf" srcId="{C553BA6B-FFED-4278-8586-DEF542FABF9D}" destId="{0CF0392A-E6E7-4E4C-A786-A98F18F2D26A}" srcOrd="1" destOrd="0" presId="urn:microsoft.com/office/officeart/2005/8/layout/hierarchy2"/>
    <dgm:cxn modelId="{818E4B09-AD2A-4BB9-8407-D8B437EB89B6}" type="presParOf" srcId="{0CF0392A-E6E7-4E4C-A786-A98F18F2D26A}" destId="{86A80415-555B-461A-9FD9-41368D48BDFD}" srcOrd="0" destOrd="0" presId="urn:microsoft.com/office/officeart/2005/8/layout/hierarchy2"/>
    <dgm:cxn modelId="{D15735CF-C8D5-4032-BDC8-916B0CEE87B2}" type="presParOf" srcId="{0CF0392A-E6E7-4E4C-A786-A98F18F2D26A}" destId="{D5DEC021-9CEB-466A-AEB5-7E33D1E4E13A}" srcOrd="1" destOrd="0" presId="urn:microsoft.com/office/officeart/2005/8/layout/hierarchy2"/>
    <dgm:cxn modelId="{0875CF4E-9DFF-46F9-911E-DB39A7E82A5B}" type="presParOf" srcId="{D5DEC021-9CEB-466A-AEB5-7E33D1E4E13A}" destId="{C1A4A3A6-A2A0-4EBE-B737-7BB2A5BBA58D}" srcOrd="0" destOrd="0" presId="urn:microsoft.com/office/officeart/2005/8/layout/hierarchy2"/>
    <dgm:cxn modelId="{3F10F24A-5414-472D-81B1-830A70C40135}" type="presParOf" srcId="{C1A4A3A6-A2A0-4EBE-B737-7BB2A5BBA58D}" destId="{D25961FE-898D-46DF-9896-C93DD93BD570}" srcOrd="0" destOrd="0" presId="urn:microsoft.com/office/officeart/2005/8/layout/hierarchy2"/>
    <dgm:cxn modelId="{3C636037-A441-4801-B9DD-8AFE3CEE3576}" type="presParOf" srcId="{D5DEC021-9CEB-466A-AEB5-7E33D1E4E13A}" destId="{DAAC57A1-2867-47BB-9304-FC96EF62A489}" srcOrd="1" destOrd="0" presId="urn:microsoft.com/office/officeart/2005/8/layout/hierarchy2"/>
    <dgm:cxn modelId="{5D57EB60-3891-4324-B4A2-22AB54EB943B}" type="presParOf" srcId="{DAAC57A1-2867-47BB-9304-FC96EF62A489}" destId="{BB25E278-8CF2-4E2A-827B-59934AF293BC}" srcOrd="0" destOrd="0" presId="urn:microsoft.com/office/officeart/2005/8/layout/hierarchy2"/>
    <dgm:cxn modelId="{9882119B-B4C0-4EAC-BC7E-DB8B081CFCAE}" type="presParOf" srcId="{DAAC57A1-2867-47BB-9304-FC96EF62A489}" destId="{6172AB2D-72B9-4A56-B210-1F884E36BE71}" srcOrd="1" destOrd="0" presId="urn:microsoft.com/office/officeart/2005/8/layout/hierarchy2"/>
    <dgm:cxn modelId="{2475488A-71EA-412D-BFC7-FFF6C54DAEAB}" type="presParOf" srcId="{D5DEC021-9CEB-466A-AEB5-7E33D1E4E13A}" destId="{01041CDA-DF36-4257-99B9-9F03C950C818}" srcOrd="2" destOrd="0" presId="urn:microsoft.com/office/officeart/2005/8/layout/hierarchy2"/>
    <dgm:cxn modelId="{3FEC877E-5A2C-4DB5-B519-F0D0E7F75BE6}" type="presParOf" srcId="{01041CDA-DF36-4257-99B9-9F03C950C818}" destId="{96BCAB2F-8645-4F3F-BCD2-1FB23E9513CD}" srcOrd="0" destOrd="0" presId="urn:microsoft.com/office/officeart/2005/8/layout/hierarchy2"/>
    <dgm:cxn modelId="{AB26F654-3DE7-448B-81D9-EC2AA9334791}" type="presParOf" srcId="{D5DEC021-9CEB-466A-AEB5-7E33D1E4E13A}" destId="{9E058B81-0D4F-4ECD-85FA-99F25844BFA8}" srcOrd="3" destOrd="0" presId="urn:microsoft.com/office/officeart/2005/8/layout/hierarchy2"/>
    <dgm:cxn modelId="{BA5F7DE3-AC92-49E9-AD03-1E88777F9622}" type="presParOf" srcId="{9E058B81-0D4F-4ECD-85FA-99F25844BFA8}" destId="{02D257F5-2E30-4897-92B5-71DB3A1BFE3A}" srcOrd="0" destOrd="0" presId="urn:microsoft.com/office/officeart/2005/8/layout/hierarchy2"/>
    <dgm:cxn modelId="{1186E077-7E3A-44EB-B970-9DC9191AAF25}" type="presParOf" srcId="{9E058B81-0D4F-4ECD-85FA-99F25844BFA8}" destId="{CF23CB5E-E3BE-4100-B732-4B430C4BCB31}" srcOrd="1" destOrd="0" presId="urn:microsoft.com/office/officeart/2005/8/layout/hierarchy2"/>
    <dgm:cxn modelId="{0667E15D-FCBB-49F4-ACD0-F214FE3BA841}" type="presParOf" srcId="{C553BA6B-FFED-4278-8586-DEF542FABF9D}" destId="{1D312D0D-61C7-44C1-8546-B71C3515D4FA}" srcOrd="2" destOrd="0" presId="urn:microsoft.com/office/officeart/2005/8/layout/hierarchy2"/>
    <dgm:cxn modelId="{43577F11-D606-46AE-B34B-D9B32CDB2644}" type="presParOf" srcId="{1D312D0D-61C7-44C1-8546-B71C3515D4FA}" destId="{63813191-533B-4E29-ADC1-B833DCD7ADEA}" srcOrd="0" destOrd="0" presId="urn:microsoft.com/office/officeart/2005/8/layout/hierarchy2"/>
    <dgm:cxn modelId="{0DEEF70D-8682-4083-8DB1-0227490F64DE}" type="presParOf" srcId="{C553BA6B-FFED-4278-8586-DEF542FABF9D}" destId="{4BCB545A-3FF5-4A4C-AC7B-8531F2B6DF5B}" srcOrd="3" destOrd="0" presId="urn:microsoft.com/office/officeart/2005/8/layout/hierarchy2"/>
    <dgm:cxn modelId="{4E031FB9-2785-4F3D-AE1D-590F3A69E0CD}" type="presParOf" srcId="{4BCB545A-3FF5-4A4C-AC7B-8531F2B6DF5B}" destId="{8A7E93CE-02B3-4842-B368-4A1496576F69}" srcOrd="0" destOrd="0" presId="urn:microsoft.com/office/officeart/2005/8/layout/hierarchy2"/>
    <dgm:cxn modelId="{00D78839-82B3-4EB1-8AAC-65E141BC829C}" type="presParOf" srcId="{4BCB545A-3FF5-4A4C-AC7B-8531F2B6DF5B}" destId="{12005139-4BD6-4F79-BA74-3DADB718A6A9}" srcOrd="1" destOrd="0" presId="urn:microsoft.com/office/officeart/2005/8/layout/hierarchy2"/>
    <dgm:cxn modelId="{F79D5BC4-8F76-4CCE-8C90-88E6B8FE2C9C}" type="presParOf" srcId="{C553BA6B-FFED-4278-8586-DEF542FABF9D}" destId="{282C19A3-97E6-4CF6-A1D4-30FF5D700D2B}" srcOrd="4" destOrd="0" presId="urn:microsoft.com/office/officeart/2005/8/layout/hierarchy2"/>
    <dgm:cxn modelId="{F1048F21-4E3D-4780-9BF0-9C3B04763644}" type="presParOf" srcId="{282C19A3-97E6-4CF6-A1D4-30FF5D700D2B}" destId="{C6FE3E2E-63D2-45B1-BC10-360C288D4450}" srcOrd="0" destOrd="0" presId="urn:microsoft.com/office/officeart/2005/8/layout/hierarchy2"/>
    <dgm:cxn modelId="{4DBFC745-35E7-4E7C-9B6B-E239A3C25792}" type="presParOf" srcId="{C553BA6B-FFED-4278-8586-DEF542FABF9D}" destId="{D9E39BC1-3B07-4253-A4FF-CB32500C640B}" srcOrd="5" destOrd="0" presId="urn:microsoft.com/office/officeart/2005/8/layout/hierarchy2"/>
    <dgm:cxn modelId="{D458B97A-F597-42D8-AC31-D0DE311A8FE8}" type="presParOf" srcId="{D9E39BC1-3B07-4253-A4FF-CB32500C640B}" destId="{B893B1C3-DA88-4D28-9A1D-CC1AA1BABD4E}" srcOrd="0" destOrd="0" presId="urn:microsoft.com/office/officeart/2005/8/layout/hierarchy2"/>
    <dgm:cxn modelId="{C34A5695-F7B7-49C8-86C5-CB8F39185DC5}" type="presParOf" srcId="{D9E39BC1-3B07-4253-A4FF-CB32500C640B}" destId="{FC089DAA-FC75-4ED8-BFEC-D300698B176F}" srcOrd="1" destOrd="0" presId="urn:microsoft.com/office/officeart/2005/8/layout/hierarchy2"/>
    <dgm:cxn modelId="{435A0180-59A5-42F7-8CC5-4121BCB62FAC}" type="presParOf" srcId="{CD1005C7-46AB-4277-956A-FAAF7FDEE043}" destId="{2B643CF6-D65B-42B6-AC80-C0D683E92DFB}" srcOrd="2" destOrd="0" presId="urn:microsoft.com/office/officeart/2005/8/layout/hierarchy2"/>
    <dgm:cxn modelId="{B04AAABA-617B-4D91-B4E7-D8FEE5FBAD84}" type="presParOf" srcId="{2B643CF6-D65B-42B6-AC80-C0D683E92DFB}" destId="{9106E7FE-D127-4E1A-BA1E-A8FE8C0F75AE}" srcOrd="0" destOrd="0" presId="urn:microsoft.com/office/officeart/2005/8/layout/hierarchy2"/>
    <dgm:cxn modelId="{EE33DBA2-9A1A-4996-ACEB-7CC97094E615}" type="presParOf" srcId="{CD1005C7-46AB-4277-956A-FAAF7FDEE043}" destId="{5A674A06-47DB-4AEA-839E-496C3B866DCD}" srcOrd="3" destOrd="0" presId="urn:microsoft.com/office/officeart/2005/8/layout/hierarchy2"/>
    <dgm:cxn modelId="{3219211B-479C-4FA1-AAF1-BBED18D4475B}" type="presParOf" srcId="{5A674A06-47DB-4AEA-839E-496C3B866DCD}" destId="{06F677DE-95EE-4252-96FA-BA35DF1EC279}" srcOrd="0" destOrd="0" presId="urn:microsoft.com/office/officeart/2005/8/layout/hierarchy2"/>
    <dgm:cxn modelId="{23740246-947B-41D6-B79F-670B3B431EA2}" type="presParOf" srcId="{5A674A06-47DB-4AEA-839E-496C3B866DCD}" destId="{556E76D5-F059-470E-8022-45D79CA60304}"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9AC069-621A-4AFB-83C0-085C05BB10A2}" type="doc">
      <dgm:prSet loTypeId="urn:microsoft.com/office/officeart/2005/8/layout/process3" loCatId="process" qsTypeId="urn:microsoft.com/office/officeart/2005/8/quickstyle/simple5" qsCatId="simple" csTypeId="urn:microsoft.com/office/officeart/2005/8/colors/accent1_2" csCatId="accent1" phldr="1"/>
      <dgm:spPr/>
      <dgm:t>
        <a:bodyPr/>
        <a:lstStyle/>
        <a:p>
          <a:endParaRPr lang="en-US"/>
        </a:p>
      </dgm:t>
    </dgm:pt>
    <dgm:pt modelId="{F6EA7DBA-66F0-4AA5-9DAA-343EF3047A45}">
      <dgm:prSet phldrT="[Text]"/>
      <dgm:spPr/>
      <dgm:t>
        <a:bodyPr/>
        <a:lstStyle/>
        <a:p>
          <a:r>
            <a:rPr lang="en-US" dirty="0" smtClean="0"/>
            <a:t>PROSES</a:t>
          </a:r>
          <a:endParaRPr lang="en-US" dirty="0"/>
        </a:p>
      </dgm:t>
    </dgm:pt>
    <dgm:pt modelId="{3D0E5EB1-7B3F-45FC-B978-4A2E0BA7C95B}" type="parTrans" cxnId="{6AD0132E-8059-4E7C-A169-1C798796B4DB}">
      <dgm:prSet/>
      <dgm:spPr/>
      <dgm:t>
        <a:bodyPr/>
        <a:lstStyle/>
        <a:p>
          <a:endParaRPr lang="en-US"/>
        </a:p>
      </dgm:t>
    </dgm:pt>
    <dgm:pt modelId="{42EF6A5F-8842-4645-B9C8-3F8F5A9F403A}" type="sibTrans" cxnId="{6AD0132E-8059-4E7C-A169-1C798796B4DB}">
      <dgm:prSet/>
      <dgm:spPr/>
      <dgm:t>
        <a:bodyPr/>
        <a:lstStyle/>
        <a:p>
          <a:endParaRPr lang="en-US"/>
        </a:p>
      </dgm:t>
    </dgm:pt>
    <dgm:pt modelId="{B4E5A0C1-A614-4EAC-950C-834A11F45A9D}">
      <dgm:prSet phldrT="[Text]"/>
      <dgm:spPr/>
      <dgm:t>
        <a:bodyPr/>
        <a:lstStyle/>
        <a:p>
          <a:r>
            <a:rPr lang="en-US" dirty="0" err="1" smtClean="0">
              <a:latin typeface="Times New Roman" pitchFamily="18" charset="0"/>
              <a:cs typeface="Times New Roman" pitchFamily="18" charset="0"/>
            </a:rPr>
            <a:t>Mutasi</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suatu proses yang berasal dari dalam organisme. </a:t>
          </a:r>
          <a:endParaRPr lang="en-US" dirty="0">
            <a:latin typeface="Times New Roman" pitchFamily="18" charset="0"/>
            <a:cs typeface="Times New Roman" pitchFamily="18" charset="0"/>
          </a:endParaRPr>
        </a:p>
      </dgm:t>
    </dgm:pt>
    <dgm:pt modelId="{A07705A9-929A-4DC2-BF27-D1C6436311F3}" type="parTrans" cxnId="{AD1C252A-1E22-49FD-BDE8-2B9E6D28BBEC}">
      <dgm:prSet/>
      <dgm:spPr/>
      <dgm:t>
        <a:bodyPr/>
        <a:lstStyle/>
        <a:p>
          <a:endParaRPr lang="en-US"/>
        </a:p>
      </dgm:t>
    </dgm:pt>
    <dgm:pt modelId="{0A25EC3B-B5EB-4B2F-9C6A-37E15DC80775}" type="sibTrans" cxnId="{AD1C252A-1E22-49FD-BDE8-2B9E6D28BBEC}">
      <dgm:prSet/>
      <dgm:spPr/>
      <dgm:t>
        <a:bodyPr/>
        <a:lstStyle/>
        <a:p>
          <a:endParaRPr lang="en-US"/>
        </a:p>
      </dgm:t>
    </dgm:pt>
    <dgm:pt modelId="{AD496A0F-ECCF-4D04-BC22-ADE733557EB0}">
      <dgm:prSet phldrT="[Text]"/>
      <dgm:spPr/>
      <dgm:t>
        <a:bodyPr/>
        <a:lstStyle/>
        <a:p>
          <a:r>
            <a:rPr lang="en-US" dirty="0" smtClean="0"/>
            <a:t>PROSES</a:t>
          </a:r>
          <a:endParaRPr lang="en-US" dirty="0"/>
        </a:p>
      </dgm:t>
    </dgm:pt>
    <dgm:pt modelId="{7DE0C733-DBB5-478C-AE12-6FBA67E63123}" type="parTrans" cxnId="{D8618E48-31F6-4079-BA65-F2AD23ACD0CF}">
      <dgm:prSet/>
      <dgm:spPr/>
      <dgm:t>
        <a:bodyPr/>
        <a:lstStyle/>
        <a:p>
          <a:endParaRPr lang="en-US"/>
        </a:p>
      </dgm:t>
    </dgm:pt>
    <dgm:pt modelId="{A6101C73-DC83-4D77-AC74-53C5E01EBBF5}" type="sibTrans" cxnId="{D8618E48-31F6-4079-BA65-F2AD23ACD0CF}">
      <dgm:prSet/>
      <dgm:spPr/>
      <dgm:t>
        <a:bodyPr/>
        <a:lstStyle/>
        <a:p>
          <a:endParaRPr lang="en-US"/>
        </a:p>
      </dgm:t>
    </dgm:pt>
    <dgm:pt modelId="{C03B4ABD-9AB9-4DAF-8171-CEC00299096D}">
      <dgm:prSet phldrT="[Text]"/>
      <dgm:spPr/>
      <dgm:t>
        <a:bodyPr/>
        <a:lstStyle/>
        <a:p>
          <a:r>
            <a:rPr lang="en-US" dirty="0" err="1" smtClean="0">
              <a:latin typeface="Times New Roman" pitchFamily="18" charset="0"/>
              <a:cs typeface="Times New Roman" pitchFamily="18" charset="0"/>
            </a:rPr>
            <a:t>Seleksi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Adaptasi</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suatu proses evolusi yang berasal dari alam sekiar.</a:t>
          </a:r>
          <a:endParaRPr lang="en-US" dirty="0">
            <a:latin typeface="Times New Roman" pitchFamily="18" charset="0"/>
            <a:cs typeface="Times New Roman" pitchFamily="18" charset="0"/>
          </a:endParaRPr>
        </a:p>
      </dgm:t>
    </dgm:pt>
    <dgm:pt modelId="{2C692FF8-9048-4885-B588-534A5AAA7C8D}" type="parTrans" cxnId="{2758649C-C0C5-468F-ADDA-FF5EA4B1789A}">
      <dgm:prSet/>
      <dgm:spPr/>
      <dgm:t>
        <a:bodyPr/>
        <a:lstStyle/>
        <a:p>
          <a:endParaRPr lang="en-US"/>
        </a:p>
      </dgm:t>
    </dgm:pt>
    <dgm:pt modelId="{B490F4E4-FA55-493E-BC2C-416D1A26D1A1}" type="sibTrans" cxnId="{2758649C-C0C5-468F-ADDA-FF5EA4B1789A}">
      <dgm:prSet/>
      <dgm:spPr/>
      <dgm:t>
        <a:bodyPr/>
        <a:lstStyle/>
        <a:p>
          <a:endParaRPr lang="en-US"/>
        </a:p>
      </dgm:t>
    </dgm:pt>
    <dgm:pt modelId="{5D43BE7C-CC46-47CB-A27A-D72139431EAB}">
      <dgm:prSet phldrT="[Text]"/>
      <dgm:spPr/>
      <dgm:t>
        <a:bodyPr/>
        <a:lstStyle/>
        <a:p>
          <a:r>
            <a:rPr lang="en-US" dirty="0" smtClean="0"/>
            <a:t>PROSES</a:t>
          </a:r>
          <a:endParaRPr lang="en-US" dirty="0"/>
        </a:p>
      </dgm:t>
    </dgm:pt>
    <dgm:pt modelId="{7DB79A4C-E899-420A-9387-1DC8E76AB509}" type="parTrans" cxnId="{F2F0EF2A-BFFC-43D0-BFD1-E10507CB6E74}">
      <dgm:prSet/>
      <dgm:spPr/>
      <dgm:t>
        <a:bodyPr/>
        <a:lstStyle/>
        <a:p>
          <a:endParaRPr lang="en-US"/>
        </a:p>
      </dgm:t>
    </dgm:pt>
    <dgm:pt modelId="{785A1944-A782-4DEC-8A66-BE9810374F05}" type="sibTrans" cxnId="{F2F0EF2A-BFFC-43D0-BFD1-E10507CB6E74}">
      <dgm:prSet/>
      <dgm:spPr/>
      <dgm:t>
        <a:bodyPr/>
        <a:lstStyle/>
        <a:p>
          <a:endParaRPr lang="en-US"/>
        </a:p>
      </dgm:t>
    </dgm:pt>
    <dgm:pt modelId="{0F35C62F-7E33-4F3E-8231-F96797AD0B80}">
      <dgm:prSet phldrT="[Text]"/>
      <dgm:spPr/>
      <dgm:t>
        <a:bodyPr/>
        <a:lstStyle/>
        <a:p>
          <a:r>
            <a:rPr lang="id-ID" dirty="0" smtClean="0">
              <a:latin typeface="Times New Roman" pitchFamily="18" charset="0"/>
              <a:cs typeface="Times New Roman" pitchFamily="18" charset="0"/>
            </a:rPr>
            <a:t>Menghilangnya Gen</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sebab</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peristiwa yang tidak berasal dari organisme tetapi disebabkan secara kebetulan.</a:t>
          </a:r>
          <a:endParaRPr lang="en-US" dirty="0">
            <a:latin typeface="Times New Roman" pitchFamily="18" charset="0"/>
            <a:cs typeface="Times New Roman" pitchFamily="18" charset="0"/>
          </a:endParaRPr>
        </a:p>
      </dgm:t>
    </dgm:pt>
    <dgm:pt modelId="{AD6FE16E-CD3C-45FB-B312-D19D4715729A}" type="parTrans" cxnId="{AE81DA1B-DECD-4B53-94C1-5D04C3200DED}">
      <dgm:prSet/>
      <dgm:spPr/>
      <dgm:t>
        <a:bodyPr/>
        <a:lstStyle/>
        <a:p>
          <a:endParaRPr lang="en-US"/>
        </a:p>
      </dgm:t>
    </dgm:pt>
    <dgm:pt modelId="{528D6490-77DC-4343-BFF1-3E3E7DB3597C}" type="sibTrans" cxnId="{AE81DA1B-DECD-4B53-94C1-5D04C3200DED}">
      <dgm:prSet/>
      <dgm:spPr/>
      <dgm:t>
        <a:bodyPr/>
        <a:lstStyle/>
        <a:p>
          <a:endParaRPr lang="en-US"/>
        </a:p>
      </dgm:t>
    </dgm:pt>
    <dgm:pt modelId="{52B8B731-BCB0-43AF-92E8-E82A1F57B130}" type="pres">
      <dgm:prSet presAssocID="{619AC069-621A-4AFB-83C0-085C05BB10A2}" presName="linearFlow" presStyleCnt="0">
        <dgm:presLayoutVars>
          <dgm:dir/>
          <dgm:animLvl val="lvl"/>
          <dgm:resizeHandles val="exact"/>
        </dgm:presLayoutVars>
      </dgm:prSet>
      <dgm:spPr/>
      <dgm:t>
        <a:bodyPr/>
        <a:lstStyle/>
        <a:p>
          <a:endParaRPr lang="en-US"/>
        </a:p>
      </dgm:t>
    </dgm:pt>
    <dgm:pt modelId="{5098BBDB-E1C4-4E44-8B8B-C0518E566488}" type="pres">
      <dgm:prSet presAssocID="{F6EA7DBA-66F0-4AA5-9DAA-343EF3047A45}" presName="composite" presStyleCnt="0"/>
      <dgm:spPr/>
    </dgm:pt>
    <dgm:pt modelId="{8DDCDC38-7962-4AE1-B7BC-F26185F25CAE}" type="pres">
      <dgm:prSet presAssocID="{F6EA7DBA-66F0-4AA5-9DAA-343EF3047A45}" presName="parTx" presStyleLbl="node1" presStyleIdx="0" presStyleCnt="3">
        <dgm:presLayoutVars>
          <dgm:chMax val="0"/>
          <dgm:chPref val="0"/>
          <dgm:bulletEnabled val="1"/>
        </dgm:presLayoutVars>
      </dgm:prSet>
      <dgm:spPr/>
      <dgm:t>
        <a:bodyPr/>
        <a:lstStyle/>
        <a:p>
          <a:endParaRPr lang="en-US"/>
        </a:p>
      </dgm:t>
    </dgm:pt>
    <dgm:pt modelId="{7D2F6355-8815-4462-BB3C-06CA5A1EB7D0}" type="pres">
      <dgm:prSet presAssocID="{F6EA7DBA-66F0-4AA5-9DAA-343EF3047A45}" presName="parSh" presStyleLbl="node1" presStyleIdx="0" presStyleCnt="3"/>
      <dgm:spPr/>
      <dgm:t>
        <a:bodyPr/>
        <a:lstStyle/>
        <a:p>
          <a:endParaRPr lang="en-US"/>
        </a:p>
      </dgm:t>
    </dgm:pt>
    <dgm:pt modelId="{AE505787-F40C-48DB-9717-D5066B866472}" type="pres">
      <dgm:prSet presAssocID="{F6EA7DBA-66F0-4AA5-9DAA-343EF3047A45}" presName="desTx" presStyleLbl="fgAcc1" presStyleIdx="0" presStyleCnt="3" custLinFactNeighborX="-20702" custLinFactNeighborY="3455">
        <dgm:presLayoutVars>
          <dgm:bulletEnabled val="1"/>
        </dgm:presLayoutVars>
      </dgm:prSet>
      <dgm:spPr/>
      <dgm:t>
        <a:bodyPr/>
        <a:lstStyle/>
        <a:p>
          <a:endParaRPr lang="en-US"/>
        </a:p>
      </dgm:t>
    </dgm:pt>
    <dgm:pt modelId="{90B77A7E-3127-4374-ACA0-2BA4A5750F09}" type="pres">
      <dgm:prSet presAssocID="{42EF6A5F-8842-4645-B9C8-3F8F5A9F403A}" presName="sibTrans" presStyleLbl="sibTrans2D1" presStyleIdx="0" presStyleCnt="2"/>
      <dgm:spPr/>
      <dgm:t>
        <a:bodyPr/>
        <a:lstStyle/>
        <a:p>
          <a:endParaRPr lang="en-US"/>
        </a:p>
      </dgm:t>
    </dgm:pt>
    <dgm:pt modelId="{C8DDC791-2FEC-4186-8292-6D7C7B0D0CB6}" type="pres">
      <dgm:prSet presAssocID="{42EF6A5F-8842-4645-B9C8-3F8F5A9F403A}" presName="connTx" presStyleLbl="sibTrans2D1" presStyleIdx="0" presStyleCnt="2"/>
      <dgm:spPr/>
      <dgm:t>
        <a:bodyPr/>
        <a:lstStyle/>
        <a:p>
          <a:endParaRPr lang="en-US"/>
        </a:p>
      </dgm:t>
    </dgm:pt>
    <dgm:pt modelId="{D0E0FC88-51E0-461C-B323-5147B51A0B09}" type="pres">
      <dgm:prSet presAssocID="{AD496A0F-ECCF-4D04-BC22-ADE733557EB0}" presName="composite" presStyleCnt="0"/>
      <dgm:spPr/>
    </dgm:pt>
    <dgm:pt modelId="{1A7FB5FB-CF5F-42D9-93AF-435369E31248}" type="pres">
      <dgm:prSet presAssocID="{AD496A0F-ECCF-4D04-BC22-ADE733557EB0}" presName="parTx" presStyleLbl="node1" presStyleIdx="0" presStyleCnt="3">
        <dgm:presLayoutVars>
          <dgm:chMax val="0"/>
          <dgm:chPref val="0"/>
          <dgm:bulletEnabled val="1"/>
        </dgm:presLayoutVars>
      </dgm:prSet>
      <dgm:spPr/>
      <dgm:t>
        <a:bodyPr/>
        <a:lstStyle/>
        <a:p>
          <a:endParaRPr lang="en-US"/>
        </a:p>
      </dgm:t>
    </dgm:pt>
    <dgm:pt modelId="{CA9F5549-ABA7-41CC-919B-28CC4B268453}" type="pres">
      <dgm:prSet presAssocID="{AD496A0F-ECCF-4D04-BC22-ADE733557EB0}" presName="parSh" presStyleLbl="node1" presStyleIdx="1" presStyleCnt="3"/>
      <dgm:spPr/>
      <dgm:t>
        <a:bodyPr/>
        <a:lstStyle/>
        <a:p>
          <a:endParaRPr lang="en-US"/>
        </a:p>
      </dgm:t>
    </dgm:pt>
    <dgm:pt modelId="{DCDCC33C-CE18-4489-8268-9E5782EAF842}" type="pres">
      <dgm:prSet presAssocID="{AD496A0F-ECCF-4D04-BC22-ADE733557EB0}" presName="desTx" presStyleLbl="fgAcc1" presStyleIdx="1" presStyleCnt="3">
        <dgm:presLayoutVars>
          <dgm:bulletEnabled val="1"/>
        </dgm:presLayoutVars>
      </dgm:prSet>
      <dgm:spPr/>
      <dgm:t>
        <a:bodyPr/>
        <a:lstStyle/>
        <a:p>
          <a:endParaRPr lang="en-US"/>
        </a:p>
      </dgm:t>
    </dgm:pt>
    <dgm:pt modelId="{B8EACF76-D72C-4B2D-BACC-B70D7D94AE87}" type="pres">
      <dgm:prSet presAssocID="{A6101C73-DC83-4D77-AC74-53C5E01EBBF5}" presName="sibTrans" presStyleLbl="sibTrans2D1" presStyleIdx="1" presStyleCnt="2"/>
      <dgm:spPr/>
      <dgm:t>
        <a:bodyPr/>
        <a:lstStyle/>
        <a:p>
          <a:endParaRPr lang="en-US"/>
        </a:p>
      </dgm:t>
    </dgm:pt>
    <dgm:pt modelId="{354E1C2D-5669-4694-A2EB-32C602B906C7}" type="pres">
      <dgm:prSet presAssocID="{A6101C73-DC83-4D77-AC74-53C5E01EBBF5}" presName="connTx" presStyleLbl="sibTrans2D1" presStyleIdx="1" presStyleCnt="2"/>
      <dgm:spPr/>
      <dgm:t>
        <a:bodyPr/>
        <a:lstStyle/>
        <a:p>
          <a:endParaRPr lang="en-US"/>
        </a:p>
      </dgm:t>
    </dgm:pt>
    <dgm:pt modelId="{0624F82F-A42E-4F22-B92A-3EEA609BBD68}" type="pres">
      <dgm:prSet presAssocID="{5D43BE7C-CC46-47CB-A27A-D72139431EAB}" presName="composite" presStyleCnt="0"/>
      <dgm:spPr/>
    </dgm:pt>
    <dgm:pt modelId="{4942F3DD-A5D8-4AEB-8BDA-AFF204987E23}" type="pres">
      <dgm:prSet presAssocID="{5D43BE7C-CC46-47CB-A27A-D72139431EAB}" presName="parTx" presStyleLbl="node1" presStyleIdx="1" presStyleCnt="3">
        <dgm:presLayoutVars>
          <dgm:chMax val="0"/>
          <dgm:chPref val="0"/>
          <dgm:bulletEnabled val="1"/>
        </dgm:presLayoutVars>
      </dgm:prSet>
      <dgm:spPr/>
      <dgm:t>
        <a:bodyPr/>
        <a:lstStyle/>
        <a:p>
          <a:endParaRPr lang="en-US"/>
        </a:p>
      </dgm:t>
    </dgm:pt>
    <dgm:pt modelId="{B1966C2B-67E1-4F30-991C-74839FFA7B26}" type="pres">
      <dgm:prSet presAssocID="{5D43BE7C-CC46-47CB-A27A-D72139431EAB}" presName="parSh" presStyleLbl="node1" presStyleIdx="2" presStyleCnt="3"/>
      <dgm:spPr/>
      <dgm:t>
        <a:bodyPr/>
        <a:lstStyle/>
        <a:p>
          <a:endParaRPr lang="en-US"/>
        </a:p>
      </dgm:t>
    </dgm:pt>
    <dgm:pt modelId="{3E0B40C7-F551-4B78-985E-49229F5E9FF3}" type="pres">
      <dgm:prSet presAssocID="{5D43BE7C-CC46-47CB-A27A-D72139431EAB}" presName="desTx" presStyleLbl="fgAcc1" presStyleIdx="2" presStyleCnt="3">
        <dgm:presLayoutVars>
          <dgm:bulletEnabled val="1"/>
        </dgm:presLayoutVars>
      </dgm:prSet>
      <dgm:spPr/>
      <dgm:t>
        <a:bodyPr/>
        <a:lstStyle/>
        <a:p>
          <a:endParaRPr lang="en-US"/>
        </a:p>
      </dgm:t>
    </dgm:pt>
  </dgm:ptLst>
  <dgm:cxnLst>
    <dgm:cxn modelId="{E353CB2A-AA56-4C15-924E-BDCE7D7D60F6}" type="presOf" srcId="{A6101C73-DC83-4D77-AC74-53C5E01EBBF5}" destId="{354E1C2D-5669-4694-A2EB-32C602B906C7}" srcOrd="1" destOrd="0" presId="urn:microsoft.com/office/officeart/2005/8/layout/process3"/>
    <dgm:cxn modelId="{07F5E6E4-CD3D-43E3-8E0A-7027E83FE867}" type="presOf" srcId="{A6101C73-DC83-4D77-AC74-53C5E01EBBF5}" destId="{B8EACF76-D72C-4B2D-BACC-B70D7D94AE87}" srcOrd="0" destOrd="0" presId="urn:microsoft.com/office/officeart/2005/8/layout/process3"/>
    <dgm:cxn modelId="{AE81DA1B-DECD-4B53-94C1-5D04C3200DED}" srcId="{5D43BE7C-CC46-47CB-A27A-D72139431EAB}" destId="{0F35C62F-7E33-4F3E-8231-F96797AD0B80}" srcOrd="0" destOrd="0" parTransId="{AD6FE16E-CD3C-45FB-B312-D19D4715729A}" sibTransId="{528D6490-77DC-4343-BFF1-3E3E7DB3597C}"/>
    <dgm:cxn modelId="{72E0337C-C5DC-4FD3-AEF0-A49007C36F10}" type="presOf" srcId="{C03B4ABD-9AB9-4DAF-8171-CEC00299096D}" destId="{DCDCC33C-CE18-4489-8268-9E5782EAF842}" srcOrd="0" destOrd="0" presId="urn:microsoft.com/office/officeart/2005/8/layout/process3"/>
    <dgm:cxn modelId="{F2F0EF2A-BFFC-43D0-BFD1-E10507CB6E74}" srcId="{619AC069-621A-4AFB-83C0-085C05BB10A2}" destId="{5D43BE7C-CC46-47CB-A27A-D72139431EAB}" srcOrd="2" destOrd="0" parTransId="{7DB79A4C-E899-420A-9387-1DC8E76AB509}" sibTransId="{785A1944-A782-4DEC-8A66-BE9810374F05}"/>
    <dgm:cxn modelId="{6F2F6F1A-1D65-409C-B4E1-83B0A102362B}" type="presOf" srcId="{AD496A0F-ECCF-4D04-BC22-ADE733557EB0}" destId="{1A7FB5FB-CF5F-42D9-93AF-435369E31248}" srcOrd="0" destOrd="0" presId="urn:microsoft.com/office/officeart/2005/8/layout/process3"/>
    <dgm:cxn modelId="{F65F7927-5256-4A43-BC00-1EE4039A5D04}" type="presOf" srcId="{F6EA7DBA-66F0-4AA5-9DAA-343EF3047A45}" destId="{7D2F6355-8815-4462-BB3C-06CA5A1EB7D0}" srcOrd="1" destOrd="0" presId="urn:microsoft.com/office/officeart/2005/8/layout/process3"/>
    <dgm:cxn modelId="{F52714B6-EB64-4A30-AB64-7E0EAB3475D6}" type="presOf" srcId="{AD496A0F-ECCF-4D04-BC22-ADE733557EB0}" destId="{CA9F5549-ABA7-41CC-919B-28CC4B268453}" srcOrd="1" destOrd="0" presId="urn:microsoft.com/office/officeart/2005/8/layout/process3"/>
    <dgm:cxn modelId="{F82DF6F8-F799-4CF5-9470-E9217E949242}" type="presOf" srcId="{5D43BE7C-CC46-47CB-A27A-D72139431EAB}" destId="{4942F3DD-A5D8-4AEB-8BDA-AFF204987E23}" srcOrd="0" destOrd="0" presId="urn:microsoft.com/office/officeart/2005/8/layout/process3"/>
    <dgm:cxn modelId="{FC1769AD-4205-4B8C-8721-F83AA7F20016}" type="presOf" srcId="{0F35C62F-7E33-4F3E-8231-F96797AD0B80}" destId="{3E0B40C7-F551-4B78-985E-49229F5E9FF3}" srcOrd="0" destOrd="0" presId="urn:microsoft.com/office/officeart/2005/8/layout/process3"/>
    <dgm:cxn modelId="{C0D55ED0-BC0C-4BC2-AA39-6654661C91DA}" type="presOf" srcId="{F6EA7DBA-66F0-4AA5-9DAA-343EF3047A45}" destId="{8DDCDC38-7962-4AE1-B7BC-F26185F25CAE}" srcOrd="0" destOrd="0" presId="urn:microsoft.com/office/officeart/2005/8/layout/process3"/>
    <dgm:cxn modelId="{BE03E868-A8C5-4B7E-9739-1C623C454EBF}" type="presOf" srcId="{5D43BE7C-CC46-47CB-A27A-D72139431EAB}" destId="{B1966C2B-67E1-4F30-991C-74839FFA7B26}" srcOrd="1" destOrd="0" presId="urn:microsoft.com/office/officeart/2005/8/layout/process3"/>
    <dgm:cxn modelId="{26EFFEB6-506E-4986-B45E-4AD393EFBFB9}" type="presOf" srcId="{42EF6A5F-8842-4645-B9C8-3F8F5A9F403A}" destId="{C8DDC791-2FEC-4186-8292-6D7C7B0D0CB6}" srcOrd="1" destOrd="0" presId="urn:microsoft.com/office/officeart/2005/8/layout/process3"/>
    <dgm:cxn modelId="{9CD7A106-9ED0-4B6C-A789-2EC4D8DB8CEB}" type="presOf" srcId="{42EF6A5F-8842-4645-B9C8-3F8F5A9F403A}" destId="{90B77A7E-3127-4374-ACA0-2BA4A5750F09}" srcOrd="0" destOrd="0" presId="urn:microsoft.com/office/officeart/2005/8/layout/process3"/>
    <dgm:cxn modelId="{AD1C252A-1E22-49FD-BDE8-2B9E6D28BBEC}" srcId="{F6EA7DBA-66F0-4AA5-9DAA-343EF3047A45}" destId="{B4E5A0C1-A614-4EAC-950C-834A11F45A9D}" srcOrd="0" destOrd="0" parTransId="{A07705A9-929A-4DC2-BF27-D1C6436311F3}" sibTransId="{0A25EC3B-B5EB-4B2F-9C6A-37E15DC80775}"/>
    <dgm:cxn modelId="{6AD0132E-8059-4E7C-A169-1C798796B4DB}" srcId="{619AC069-621A-4AFB-83C0-085C05BB10A2}" destId="{F6EA7DBA-66F0-4AA5-9DAA-343EF3047A45}" srcOrd="0" destOrd="0" parTransId="{3D0E5EB1-7B3F-45FC-B978-4A2E0BA7C95B}" sibTransId="{42EF6A5F-8842-4645-B9C8-3F8F5A9F403A}"/>
    <dgm:cxn modelId="{A6E54EAE-5D69-45D1-AFAB-6A78F58A22AC}" type="presOf" srcId="{619AC069-621A-4AFB-83C0-085C05BB10A2}" destId="{52B8B731-BCB0-43AF-92E8-E82A1F57B130}" srcOrd="0" destOrd="0" presId="urn:microsoft.com/office/officeart/2005/8/layout/process3"/>
    <dgm:cxn modelId="{163484E3-CE36-4CBD-A3D3-08BA9BDA6648}" type="presOf" srcId="{B4E5A0C1-A614-4EAC-950C-834A11F45A9D}" destId="{AE505787-F40C-48DB-9717-D5066B866472}" srcOrd="0" destOrd="0" presId="urn:microsoft.com/office/officeart/2005/8/layout/process3"/>
    <dgm:cxn modelId="{D8618E48-31F6-4079-BA65-F2AD23ACD0CF}" srcId="{619AC069-621A-4AFB-83C0-085C05BB10A2}" destId="{AD496A0F-ECCF-4D04-BC22-ADE733557EB0}" srcOrd="1" destOrd="0" parTransId="{7DE0C733-DBB5-478C-AE12-6FBA67E63123}" sibTransId="{A6101C73-DC83-4D77-AC74-53C5E01EBBF5}"/>
    <dgm:cxn modelId="{2758649C-C0C5-468F-ADDA-FF5EA4B1789A}" srcId="{AD496A0F-ECCF-4D04-BC22-ADE733557EB0}" destId="{C03B4ABD-9AB9-4DAF-8171-CEC00299096D}" srcOrd="0" destOrd="0" parTransId="{2C692FF8-9048-4885-B588-534A5AAA7C8D}" sibTransId="{B490F4E4-FA55-493E-BC2C-416D1A26D1A1}"/>
    <dgm:cxn modelId="{37AB4F10-6166-4643-81BE-87D969E74514}" type="presParOf" srcId="{52B8B731-BCB0-43AF-92E8-E82A1F57B130}" destId="{5098BBDB-E1C4-4E44-8B8B-C0518E566488}" srcOrd="0" destOrd="0" presId="urn:microsoft.com/office/officeart/2005/8/layout/process3"/>
    <dgm:cxn modelId="{AB05FE25-0FA7-4E91-A5CF-119030AA20AE}" type="presParOf" srcId="{5098BBDB-E1C4-4E44-8B8B-C0518E566488}" destId="{8DDCDC38-7962-4AE1-B7BC-F26185F25CAE}" srcOrd="0" destOrd="0" presId="urn:microsoft.com/office/officeart/2005/8/layout/process3"/>
    <dgm:cxn modelId="{B8F7926D-2276-469A-9E1C-5F3825BC3030}" type="presParOf" srcId="{5098BBDB-E1C4-4E44-8B8B-C0518E566488}" destId="{7D2F6355-8815-4462-BB3C-06CA5A1EB7D0}" srcOrd="1" destOrd="0" presId="urn:microsoft.com/office/officeart/2005/8/layout/process3"/>
    <dgm:cxn modelId="{B1242E05-617E-4A04-9A1C-635940CA5287}" type="presParOf" srcId="{5098BBDB-E1C4-4E44-8B8B-C0518E566488}" destId="{AE505787-F40C-48DB-9717-D5066B866472}" srcOrd="2" destOrd="0" presId="urn:microsoft.com/office/officeart/2005/8/layout/process3"/>
    <dgm:cxn modelId="{ABDB1A7B-23B7-4D73-B916-765325DBAB99}" type="presParOf" srcId="{52B8B731-BCB0-43AF-92E8-E82A1F57B130}" destId="{90B77A7E-3127-4374-ACA0-2BA4A5750F09}" srcOrd="1" destOrd="0" presId="urn:microsoft.com/office/officeart/2005/8/layout/process3"/>
    <dgm:cxn modelId="{1CA44D2B-AC45-460B-B797-742613A8B686}" type="presParOf" srcId="{90B77A7E-3127-4374-ACA0-2BA4A5750F09}" destId="{C8DDC791-2FEC-4186-8292-6D7C7B0D0CB6}" srcOrd="0" destOrd="0" presId="urn:microsoft.com/office/officeart/2005/8/layout/process3"/>
    <dgm:cxn modelId="{E2FB65A2-5698-4810-9D00-AF896916D189}" type="presParOf" srcId="{52B8B731-BCB0-43AF-92E8-E82A1F57B130}" destId="{D0E0FC88-51E0-461C-B323-5147B51A0B09}" srcOrd="2" destOrd="0" presId="urn:microsoft.com/office/officeart/2005/8/layout/process3"/>
    <dgm:cxn modelId="{0236FE1D-A078-4AA9-93F3-046CCAA4CB8F}" type="presParOf" srcId="{D0E0FC88-51E0-461C-B323-5147B51A0B09}" destId="{1A7FB5FB-CF5F-42D9-93AF-435369E31248}" srcOrd="0" destOrd="0" presId="urn:microsoft.com/office/officeart/2005/8/layout/process3"/>
    <dgm:cxn modelId="{C37C04D6-80FB-45E9-B759-4311EBE3755D}" type="presParOf" srcId="{D0E0FC88-51E0-461C-B323-5147B51A0B09}" destId="{CA9F5549-ABA7-41CC-919B-28CC4B268453}" srcOrd="1" destOrd="0" presId="urn:microsoft.com/office/officeart/2005/8/layout/process3"/>
    <dgm:cxn modelId="{F385EB57-FC39-4F1A-9FE4-2A2B464FEB52}" type="presParOf" srcId="{D0E0FC88-51E0-461C-B323-5147B51A0B09}" destId="{DCDCC33C-CE18-4489-8268-9E5782EAF842}" srcOrd="2" destOrd="0" presId="urn:microsoft.com/office/officeart/2005/8/layout/process3"/>
    <dgm:cxn modelId="{F7E3CE59-8F2E-4CC7-AE79-139634AB5114}" type="presParOf" srcId="{52B8B731-BCB0-43AF-92E8-E82A1F57B130}" destId="{B8EACF76-D72C-4B2D-BACC-B70D7D94AE87}" srcOrd="3" destOrd="0" presId="urn:microsoft.com/office/officeart/2005/8/layout/process3"/>
    <dgm:cxn modelId="{74AFEACD-7F97-4B23-ADB0-1FC0E648C56C}" type="presParOf" srcId="{B8EACF76-D72C-4B2D-BACC-B70D7D94AE87}" destId="{354E1C2D-5669-4694-A2EB-32C602B906C7}" srcOrd="0" destOrd="0" presId="urn:microsoft.com/office/officeart/2005/8/layout/process3"/>
    <dgm:cxn modelId="{83D64B2D-C97E-4474-8FD3-611389BBAAA1}" type="presParOf" srcId="{52B8B731-BCB0-43AF-92E8-E82A1F57B130}" destId="{0624F82F-A42E-4F22-B92A-3EEA609BBD68}" srcOrd="4" destOrd="0" presId="urn:microsoft.com/office/officeart/2005/8/layout/process3"/>
    <dgm:cxn modelId="{89C3D52A-3ED0-48D2-A030-2D619B27676C}" type="presParOf" srcId="{0624F82F-A42E-4F22-B92A-3EEA609BBD68}" destId="{4942F3DD-A5D8-4AEB-8BDA-AFF204987E23}" srcOrd="0" destOrd="0" presId="urn:microsoft.com/office/officeart/2005/8/layout/process3"/>
    <dgm:cxn modelId="{3F3233E6-9E10-4B10-AF78-A78BBA045FB8}" type="presParOf" srcId="{0624F82F-A42E-4F22-B92A-3EEA609BBD68}" destId="{B1966C2B-67E1-4F30-991C-74839FFA7B26}" srcOrd="1" destOrd="0" presId="urn:microsoft.com/office/officeart/2005/8/layout/process3"/>
    <dgm:cxn modelId="{445BD551-8B54-46A7-924C-2357DD920586}" type="presParOf" srcId="{0624F82F-A42E-4F22-B92A-3EEA609BBD68}" destId="{3E0B40C7-F551-4B78-985E-49229F5E9FF3}"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0BE789-244F-4FDD-978F-83A3B417D760}">
      <dsp:nvSpPr>
        <dsp:cNvPr id="0" name=""/>
        <dsp:cNvSpPr/>
      </dsp:nvSpPr>
      <dsp:spPr>
        <a:xfrm>
          <a:off x="770" y="2549776"/>
          <a:ext cx="1582319" cy="791159"/>
        </a:xfrm>
        <a:prstGeom prst="roundRect">
          <a:avLst>
            <a:gd name="adj" fmla="val 10000"/>
          </a:avLst>
        </a:prstGeom>
        <a:gradFill rotWithShape="0">
          <a:gsLst>
            <a:gs pos="0">
              <a:schemeClr val="accent2">
                <a:hueOff val="0"/>
                <a:satOff val="0"/>
                <a:lumOff val="0"/>
                <a:alphaOff val="0"/>
              </a:schemeClr>
            </a:gs>
            <a:gs pos="100000">
              <a:schemeClr val="accent2">
                <a:hueOff val="0"/>
                <a:satOff val="0"/>
                <a:lumOff val="0"/>
                <a:alphaOff val="0"/>
                <a:shade val="48000"/>
                <a:satMod val="180000"/>
                <a:lumMod val="94000"/>
              </a:schemeClr>
            </a:gs>
            <a:gs pos="100000">
              <a:schemeClr val="accent2">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err="1" smtClean="0"/>
            <a:t>primata</a:t>
          </a:r>
          <a:endParaRPr lang="en-US" sz="1900" kern="1200" dirty="0"/>
        </a:p>
      </dsp:txBody>
      <dsp:txXfrm>
        <a:off x="23942" y="2572948"/>
        <a:ext cx="1535975" cy="744815"/>
      </dsp:txXfrm>
    </dsp:sp>
    <dsp:sp modelId="{82AD6381-97DD-415C-A8AE-03D81588EFB9}">
      <dsp:nvSpPr>
        <dsp:cNvPr id="0" name=""/>
        <dsp:cNvSpPr/>
      </dsp:nvSpPr>
      <dsp:spPr>
        <a:xfrm rot="19457599">
          <a:off x="1509826" y="2702165"/>
          <a:ext cx="779452" cy="31464"/>
        </a:xfrm>
        <a:custGeom>
          <a:avLst/>
          <a:gdLst/>
          <a:ahLst/>
          <a:cxnLst/>
          <a:rect l="0" t="0" r="0" b="0"/>
          <a:pathLst>
            <a:path>
              <a:moveTo>
                <a:pt x="0" y="15732"/>
              </a:moveTo>
              <a:lnTo>
                <a:pt x="779452" y="15732"/>
              </a:lnTo>
            </a:path>
          </a:pathLst>
        </a:custGeom>
        <a:noFill/>
        <a:ln w="1905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880066" y="2698411"/>
        <a:ext cx="38972" cy="38972"/>
      </dsp:txXfrm>
    </dsp:sp>
    <dsp:sp modelId="{679F0A74-5E47-4C1A-AE5A-5805E9DFE1CF}">
      <dsp:nvSpPr>
        <dsp:cNvPr id="0" name=""/>
        <dsp:cNvSpPr/>
      </dsp:nvSpPr>
      <dsp:spPr>
        <a:xfrm>
          <a:off x="2216017" y="2094860"/>
          <a:ext cx="1582319" cy="791159"/>
        </a:xfrm>
        <a:prstGeom prst="roundRect">
          <a:avLst>
            <a:gd name="adj" fmla="val 10000"/>
          </a:avLst>
        </a:prstGeom>
        <a:gradFill rotWithShape="0">
          <a:gsLst>
            <a:gs pos="0">
              <a:schemeClr val="accent4">
                <a:hueOff val="0"/>
                <a:satOff val="0"/>
                <a:lumOff val="0"/>
                <a:alphaOff val="0"/>
              </a:schemeClr>
            </a:gs>
            <a:gs pos="100000">
              <a:schemeClr val="accent4">
                <a:hueOff val="0"/>
                <a:satOff val="0"/>
                <a:lumOff val="0"/>
                <a:alphaOff val="0"/>
                <a:shade val="48000"/>
                <a:satMod val="180000"/>
                <a:lumMod val="94000"/>
              </a:schemeClr>
            </a:gs>
            <a:gs pos="100000">
              <a:schemeClr val="accent4">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anthropoid</a:t>
          </a:r>
          <a:endParaRPr lang="en-US" sz="1900" kern="1200" dirty="0"/>
        </a:p>
      </dsp:txBody>
      <dsp:txXfrm>
        <a:off x="2239189" y="2118032"/>
        <a:ext cx="1535975" cy="744815"/>
      </dsp:txXfrm>
    </dsp:sp>
    <dsp:sp modelId="{21AD9C8A-7D49-44ED-B84E-7162E85A559C}">
      <dsp:nvSpPr>
        <dsp:cNvPr id="0" name=""/>
        <dsp:cNvSpPr/>
      </dsp:nvSpPr>
      <dsp:spPr>
        <a:xfrm rot="18289469">
          <a:off x="3560635" y="2019790"/>
          <a:ext cx="1108329" cy="31464"/>
        </a:xfrm>
        <a:custGeom>
          <a:avLst/>
          <a:gdLst/>
          <a:ahLst/>
          <a:cxnLst/>
          <a:rect l="0" t="0" r="0" b="0"/>
          <a:pathLst>
            <a:path>
              <a:moveTo>
                <a:pt x="0" y="15732"/>
              </a:moveTo>
              <a:lnTo>
                <a:pt x="1108329" y="15732"/>
              </a:lnTo>
            </a:path>
          </a:pathLst>
        </a:cu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087091" y="2007814"/>
        <a:ext cx="55416" cy="55416"/>
      </dsp:txXfrm>
    </dsp:sp>
    <dsp:sp modelId="{86A80415-555B-461A-9FD9-41368D48BDFD}">
      <dsp:nvSpPr>
        <dsp:cNvPr id="0" name=""/>
        <dsp:cNvSpPr/>
      </dsp:nvSpPr>
      <dsp:spPr>
        <a:xfrm>
          <a:off x="4431263" y="1185026"/>
          <a:ext cx="1582319" cy="791159"/>
        </a:xfrm>
        <a:prstGeom prst="roundRect">
          <a:avLst>
            <a:gd name="adj" fmla="val 10000"/>
          </a:avLst>
        </a:prstGeom>
        <a:gradFill rotWithShape="0">
          <a:gsLst>
            <a:gs pos="0">
              <a:schemeClr val="accent5">
                <a:hueOff val="0"/>
                <a:satOff val="0"/>
                <a:lumOff val="0"/>
                <a:alphaOff val="0"/>
              </a:schemeClr>
            </a:gs>
            <a:gs pos="100000">
              <a:schemeClr val="accent5">
                <a:hueOff val="0"/>
                <a:satOff val="0"/>
                <a:lumOff val="0"/>
                <a:alphaOff val="0"/>
                <a:shade val="48000"/>
                <a:satMod val="180000"/>
                <a:lumMod val="94000"/>
              </a:schemeClr>
            </a:gs>
            <a:gs pos="100000">
              <a:schemeClr val="accent5">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hominoid</a:t>
          </a:r>
          <a:endParaRPr lang="en-US" sz="1900" kern="1200" dirty="0"/>
        </a:p>
      </dsp:txBody>
      <dsp:txXfrm>
        <a:off x="4454435" y="1208198"/>
        <a:ext cx="1535975" cy="744815"/>
      </dsp:txXfrm>
    </dsp:sp>
    <dsp:sp modelId="{C1A4A3A6-A2A0-4EBE-B737-7BB2A5BBA58D}">
      <dsp:nvSpPr>
        <dsp:cNvPr id="0" name=""/>
        <dsp:cNvSpPr/>
      </dsp:nvSpPr>
      <dsp:spPr>
        <a:xfrm rot="19457599">
          <a:off x="5940320" y="1337415"/>
          <a:ext cx="779452" cy="31464"/>
        </a:xfrm>
        <a:custGeom>
          <a:avLst/>
          <a:gdLst/>
          <a:ahLst/>
          <a:cxnLst/>
          <a:rect l="0" t="0" r="0" b="0"/>
          <a:pathLst>
            <a:path>
              <a:moveTo>
                <a:pt x="0" y="15732"/>
              </a:moveTo>
              <a:lnTo>
                <a:pt x="779452" y="15732"/>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310560" y="1333661"/>
        <a:ext cx="38972" cy="38972"/>
      </dsp:txXfrm>
    </dsp:sp>
    <dsp:sp modelId="{BB25E278-8CF2-4E2A-827B-59934AF293BC}">
      <dsp:nvSpPr>
        <dsp:cNvPr id="0" name=""/>
        <dsp:cNvSpPr/>
      </dsp:nvSpPr>
      <dsp:spPr>
        <a:xfrm>
          <a:off x="6646510" y="730109"/>
          <a:ext cx="1582319" cy="791159"/>
        </a:xfrm>
        <a:prstGeom prst="roundRect">
          <a:avLst>
            <a:gd name="adj" fmla="val 10000"/>
          </a:avLst>
        </a:prstGeom>
        <a:gradFill rotWithShape="0">
          <a:gsLst>
            <a:gs pos="0">
              <a:schemeClr val="accent6">
                <a:hueOff val="0"/>
                <a:satOff val="0"/>
                <a:lumOff val="0"/>
                <a:alphaOff val="0"/>
              </a:schemeClr>
            </a:gs>
            <a:gs pos="100000">
              <a:schemeClr val="accent6">
                <a:hueOff val="0"/>
                <a:satOff val="0"/>
                <a:lumOff val="0"/>
                <a:alphaOff val="0"/>
                <a:shade val="48000"/>
                <a:satMod val="180000"/>
                <a:lumMod val="94000"/>
              </a:schemeClr>
            </a:gs>
            <a:gs pos="100000">
              <a:schemeClr val="accent6">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err="1" smtClean="0"/>
            <a:t>hominidae</a:t>
          </a:r>
          <a:endParaRPr lang="en-US" sz="1900" kern="1200" dirty="0"/>
        </a:p>
      </dsp:txBody>
      <dsp:txXfrm>
        <a:off x="6669682" y="753281"/>
        <a:ext cx="1535975" cy="744815"/>
      </dsp:txXfrm>
    </dsp:sp>
    <dsp:sp modelId="{01041CDA-DF36-4257-99B9-9F03C950C818}">
      <dsp:nvSpPr>
        <dsp:cNvPr id="0" name=""/>
        <dsp:cNvSpPr/>
      </dsp:nvSpPr>
      <dsp:spPr>
        <a:xfrm rot="2142401">
          <a:off x="5940320" y="1792332"/>
          <a:ext cx="779452" cy="31464"/>
        </a:xfrm>
        <a:custGeom>
          <a:avLst/>
          <a:gdLst/>
          <a:ahLst/>
          <a:cxnLst/>
          <a:rect l="0" t="0" r="0" b="0"/>
          <a:pathLst>
            <a:path>
              <a:moveTo>
                <a:pt x="0" y="15732"/>
              </a:moveTo>
              <a:lnTo>
                <a:pt x="779452" y="15732"/>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310560" y="1788578"/>
        <a:ext cx="38972" cy="38972"/>
      </dsp:txXfrm>
    </dsp:sp>
    <dsp:sp modelId="{02D257F5-2E30-4897-92B5-71DB3A1BFE3A}">
      <dsp:nvSpPr>
        <dsp:cNvPr id="0" name=""/>
        <dsp:cNvSpPr/>
      </dsp:nvSpPr>
      <dsp:spPr>
        <a:xfrm>
          <a:off x="6646510" y="1639943"/>
          <a:ext cx="1582319" cy="791159"/>
        </a:xfrm>
        <a:prstGeom prst="roundRect">
          <a:avLst>
            <a:gd name="adj" fmla="val 10000"/>
          </a:avLst>
        </a:prstGeom>
        <a:gradFill rotWithShape="0">
          <a:gsLst>
            <a:gs pos="0">
              <a:schemeClr val="accent6">
                <a:hueOff val="0"/>
                <a:satOff val="0"/>
                <a:lumOff val="0"/>
                <a:alphaOff val="0"/>
              </a:schemeClr>
            </a:gs>
            <a:gs pos="100000">
              <a:schemeClr val="accent6">
                <a:hueOff val="0"/>
                <a:satOff val="0"/>
                <a:lumOff val="0"/>
                <a:alphaOff val="0"/>
                <a:shade val="48000"/>
                <a:satMod val="180000"/>
                <a:lumMod val="94000"/>
              </a:schemeClr>
            </a:gs>
            <a:gs pos="100000">
              <a:schemeClr val="accent6">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err="1" smtClean="0"/>
            <a:t>pongidae</a:t>
          </a:r>
          <a:endParaRPr lang="en-US" sz="1900" kern="1200" dirty="0"/>
        </a:p>
      </dsp:txBody>
      <dsp:txXfrm>
        <a:off x="6669682" y="1663115"/>
        <a:ext cx="1535975" cy="744815"/>
      </dsp:txXfrm>
    </dsp:sp>
    <dsp:sp modelId="{1D312D0D-61C7-44C1-8546-B71C3515D4FA}">
      <dsp:nvSpPr>
        <dsp:cNvPr id="0" name=""/>
        <dsp:cNvSpPr/>
      </dsp:nvSpPr>
      <dsp:spPr>
        <a:xfrm>
          <a:off x="3798336" y="2474707"/>
          <a:ext cx="632927" cy="31464"/>
        </a:xfrm>
        <a:custGeom>
          <a:avLst/>
          <a:gdLst/>
          <a:ahLst/>
          <a:cxnLst/>
          <a:rect l="0" t="0" r="0" b="0"/>
          <a:pathLst>
            <a:path>
              <a:moveTo>
                <a:pt x="0" y="15732"/>
              </a:moveTo>
              <a:lnTo>
                <a:pt x="632927" y="15732"/>
              </a:lnTo>
            </a:path>
          </a:pathLst>
        </a:cu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098976" y="2474616"/>
        <a:ext cx="31646" cy="31646"/>
      </dsp:txXfrm>
    </dsp:sp>
    <dsp:sp modelId="{8A7E93CE-02B3-4842-B368-4A1496576F69}">
      <dsp:nvSpPr>
        <dsp:cNvPr id="0" name=""/>
        <dsp:cNvSpPr/>
      </dsp:nvSpPr>
      <dsp:spPr>
        <a:xfrm>
          <a:off x="4431263" y="2094860"/>
          <a:ext cx="1582319" cy="791159"/>
        </a:xfrm>
        <a:prstGeom prst="roundRect">
          <a:avLst>
            <a:gd name="adj" fmla="val 10000"/>
          </a:avLst>
        </a:prstGeom>
        <a:gradFill rotWithShape="0">
          <a:gsLst>
            <a:gs pos="0">
              <a:schemeClr val="accent5">
                <a:hueOff val="0"/>
                <a:satOff val="0"/>
                <a:lumOff val="0"/>
                <a:alphaOff val="0"/>
              </a:schemeClr>
            </a:gs>
            <a:gs pos="100000">
              <a:schemeClr val="accent5">
                <a:hueOff val="0"/>
                <a:satOff val="0"/>
                <a:lumOff val="0"/>
                <a:alphaOff val="0"/>
                <a:shade val="48000"/>
                <a:satMod val="180000"/>
                <a:lumMod val="94000"/>
              </a:schemeClr>
            </a:gs>
            <a:gs pos="100000">
              <a:schemeClr val="accent5">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err="1" smtClean="0"/>
            <a:t>cercopithecoid</a:t>
          </a:r>
          <a:endParaRPr lang="en-US" sz="1900" kern="1200" dirty="0"/>
        </a:p>
      </dsp:txBody>
      <dsp:txXfrm>
        <a:off x="4454435" y="2118032"/>
        <a:ext cx="1535975" cy="744815"/>
      </dsp:txXfrm>
    </dsp:sp>
    <dsp:sp modelId="{282C19A3-97E6-4CF6-A1D4-30FF5D700D2B}">
      <dsp:nvSpPr>
        <dsp:cNvPr id="0" name=""/>
        <dsp:cNvSpPr/>
      </dsp:nvSpPr>
      <dsp:spPr>
        <a:xfrm rot="3310531">
          <a:off x="3560635" y="2929624"/>
          <a:ext cx="1108329" cy="31464"/>
        </a:xfrm>
        <a:custGeom>
          <a:avLst/>
          <a:gdLst/>
          <a:ahLst/>
          <a:cxnLst/>
          <a:rect l="0" t="0" r="0" b="0"/>
          <a:pathLst>
            <a:path>
              <a:moveTo>
                <a:pt x="0" y="15732"/>
              </a:moveTo>
              <a:lnTo>
                <a:pt x="1108329" y="15732"/>
              </a:lnTo>
            </a:path>
          </a:pathLst>
        </a:cu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087091" y="2917648"/>
        <a:ext cx="55416" cy="55416"/>
      </dsp:txXfrm>
    </dsp:sp>
    <dsp:sp modelId="{B893B1C3-DA88-4D28-9A1D-CC1AA1BABD4E}">
      <dsp:nvSpPr>
        <dsp:cNvPr id="0" name=""/>
        <dsp:cNvSpPr/>
      </dsp:nvSpPr>
      <dsp:spPr>
        <a:xfrm>
          <a:off x="4431263" y="3004693"/>
          <a:ext cx="1582319" cy="791159"/>
        </a:xfrm>
        <a:prstGeom prst="roundRect">
          <a:avLst>
            <a:gd name="adj" fmla="val 10000"/>
          </a:avLst>
        </a:prstGeom>
        <a:gradFill rotWithShape="0">
          <a:gsLst>
            <a:gs pos="0">
              <a:schemeClr val="accent5">
                <a:hueOff val="0"/>
                <a:satOff val="0"/>
                <a:lumOff val="0"/>
                <a:alphaOff val="0"/>
              </a:schemeClr>
            </a:gs>
            <a:gs pos="100000">
              <a:schemeClr val="accent5">
                <a:hueOff val="0"/>
                <a:satOff val="0"/>
                <a:lumOff val="0"/>
                <a:alphaOff val="0"/>
                <a:shade val="48000"/>
                <a:satMod val="180000"/>
                <a:lumMod val="94000"/>
              </a:schemeClr>
            </a:gs>
            <a:gs pos="100000">
              <a:schemeClr val="accent5">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err="1" smtClean="0"/>
            <a:t>ceboid</a:t>
          </a:r>
          <a:endParaRPr lang="en-US" sz="1900" kern="1200" dirty="0"/>
        </a:p>
      </dsp:txBody>
      <dsp:txXfrm>
        <a:off x="4454435" y="3027865"/>
        <a:ext cx="1535975" cy="744815"/>
      </dsp:txXfrm>
    </dsp:sp>
    <dsp:sp modelId="{2B643CF6-D65B-42B6-AC80-C0D683E92DFB}">
      <dsp:nvSpPr>
        <dsp:cNvPr id="0" name=""/>
        <dsp:cNvSpPr/>
      </dsp:nvSpPr>
      <dsp:spPr>
        <a:xfrm rot="2142401">
          <a:off x="1509826" y="3157082"/>
          <a:ext cx="779452" cy="31464"/>
        </a:xfrm>
        <a:custGeom>
          <a:avLst/>
          <a:gdLst/>
          <a:ahLst/>
          <a:cxnLst/>
          <a:rect l="0" t="0" r="0" b="0"/>
          <a:pathLst>
            <a:path>
              <a:moveTo>
                <a:pt x="0" y="15732"/>
              </a:moveTo>
              <a:lnTo>
                <a:pt x="779452" y="15732"/>
              </a:lnTo>
            </a:path>
          </a:pathLst>
        </a:custGeom>
        <a:noFill/>
        <a:ln w="1905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880066" y="3153328"/>
        <a:ext cx="38972" cy="38972"/>
      </dsp:txXfrm>
    </dsp:sp>
    <dsp:sp modelId="{06F677DE-95EE-4252-96FA-BA35DF1EC279}">
      <dsp:nvSpPr>
        <dsp:cNvPr id="0" name=""/>
        <dsp:cNvSpPr/>
      </dsp:nvSpPr>
      <dsp:spPr>
        <a:xfrm>
          <a:off x="2216017" y="3004693"/>
          <a:ext cx="1582319" cy="791159"/>
        </a:xfrm>
        <a:prstGeom prst="roundRect">
          <a:avLst>
            <a:gd name="adj" fmla="val 10000"/>
          </a:avLst>
        </a:prstGeom>
        <a:gradFill rotWithShape="0">
          <a:gsLst>
            <a:gs pos="0">
              <a:schemeClr val="accent4">
                <a:hueOff val="0"/>
                <a:satOff val="0"/>
                <a:lumOff val="0"/>
                <a:alphaOff val="0"/>
              </a:schemeClr>
            </a:gs>
            <a:gs pos="100000">
              <a:schemeClr val="accent4">
                <a:hueOff val="0"/>
                <a:satOff val="0"/>
                <a:lumOff val="0"/>
                <a:alphaOff val="0"/>
                <a:shade val="48000"/>
                <a:satMod val="180000"/>
                <a:lumMod val="94000"/>
              </a:schemeClr>
            </a:gs>
            <a:gs pos="100000">
              <a:schemeClr val="accent4">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err="1" smtClean="0"/>
            <a:t>prosimii</a:t>
          </a:r>
          <a:endParaRPr lang="en-US" sz="1900" kern="1200" dirty="0"/>
        </a:p>
      </dsp:txBody>
      <dsp:txXfrm>
        <a:off x="2239189" y="3027865"/>
        <a:ext cx="1535975" cy="7448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2F6355-8815-4462-BB3C-06CA5A1EB7D0}">
      <dsp:nvSpPr>
        <dsp:cNvPr id="0" name=""/>
        <dsp:cNvSpPr/>
      </dsp:nvSpPr>
      <dsp:spPr>
        <a:xfrm>
          <a:off x="4093" y="1046699"/>
          <a:ext cx="1861062" cy="691200"/>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13792" tIns="113792" rIns="113792" bIns="60960" numCol="1" spcCol="1270" anchor="t" anchorCtr="0">
          <a:noAutofit/>
        </a:bodyPr>
        <a:lstStyle/>
        <a:p>
          <a:pPr lvl="0" algn="l" defTabSz="711200">
            <a:lnSpc>
              <a:spcPct val="90000"/>
            </a:lnSpc>
            <a:spcBef>
              <a:spcPct val="0"/>
            </a:spcBef>
            <a:spcAft>
              <a:spcPct val="35000"/>
            </a:spcAft>
          </a:pPr>
          <a:r>
            <a:rPr lang="en-US" sz="1600" kern="1200" dirty="0" smtClean="0"/>
            <a:t>PROSES</a:t>
          </a:r>
          <a:endParaRPr lang="en-US" sz="1600" kern="1200" dirty="0"/>
        </a:p>
      </dsp:txBody>
      <dsp:txXfrm>
        <a:off x="4093" y="1046699"/>
        <a:ext cx="1861062" cy="460800"/>
      </dsp:txXfrm>
    </dsp:sp>
    <dsp:sp modelId="{AE505787-F40C-48DB-9717-D5066B866472}">
      <dsp:nvSpPr>
        <dsp:cNvPr id="0" name=""/>
        <dsp:cNvSpPr/>
      </dsp:nvSpPr>
      <dsp:spPr>
        <a:xfrm>
          <a:off x="0" y="1585113"/>
          <a:ext cx="1861062" cy="22464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1">
          <a:scrgbClr r="0" g="0" b="0"/>
        </a:lnRef>
        <a:fillRef idx="1">
          <a:scrgbClr r="0" g="0" b="0"/>
        </a:fillRef>
        <a:effectRef idx="2">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err="1" smtClean="0">
              <a:latin typeface="Times New Roman" pitchFamily="18" charset="0"/>
              <a:cs typeface="Times New Roman" pitchFamily="18" charset="0"/>
            </a:rPr>
            <a:t>Mutasi</a:t>
          </a:r>
          <a:r>
            <a:rPr lang="en-US" sz="1600" kern="1200" dirty="0" smtClean="0">
              <a:latin typeface="Times New Roman" pitchFamily="18" charset="0"/>
              <a:cs typeface="Times New Roman" pitchFamily="18" charset="0"/>
            </a:rPr>
            <a:t> :</a:t>
          </a:r>
          <a:r>
            <a:rPr lang="id-ID" sz="1600" kern="1200" dirty="0" smtClean="0">
              <a:latin typeface="Times New Roman" pitchFamily="18" charset="0"/>
              <a:cs typeface="Times New Roman" pitchFamily="18" charset="0"/>
            </a:rPr>
            <a:t>suatu proses yang berasal dari dalam organisme. </a:t>
          </a:r>
          <a:endParaRPr lang="en-US" sz="1600" kern="1200" dirty="0">
            <a:latin typeface="Times New Roman" pitchFamily="18" charset="0"/>
            <a:cs typeface="Times New Roman" pitchFamily="18" charset="0"/>
          </a:endParaRPr>
        </a:p>
      </dsp:txBody>
      <dsp:txXfrm>
        <a:off x="54509" y="1639622"/>
        <a:ext cx="1752044" cy="2137382"/>
      </dsp:txXfrm>
    </dsp:sp>
    <dsp:sp modelId="{90B77A7E-3127-4374-ACA0-2BA4A5750F09}">
      <dsp:nvSpPr>
        <dsp:cNvPr id="0" name=""/>
        <dsp:cNvSpPr/>
      </dsp:nvSpPr>
      <dsp:spPr>
        <a:xfrm>
          <a:off x="2147286" y="1045424"/>
          <a:ext cx="598116" cy="463350"/>
        </a:xfrm>
        <a:prstGeom prst="rightArrow">
          <a:avLst>
            <a:gd name="adj1" fmla="val 60000"/>
            <a:gd name="adj2" fmla="val 50000"/>
          </a:avLst>
        </a:prstGeom>
        <a:gradFill rotWithShape="0">
          <a:gsLst>
            <a:gs pos="0">
              <a:schemeClr val="accent1">
                <a:tint val="60000"/>
                <a:hueOff val="0"/>
                <a:satOff val="0"/>
                <a:lumOff val="0"/>
                <a:alphaOff val="0"/>
              </a:schemeClr>
            </a:gs>
            <a:gs pos="100000">
              <a:schemeClr val="accent1">
                <a:tint val="60000"/>
                <a:hueOff val="0"/>
                <a:satOff val="0"/>
                <a:lumOff val="0"/>
                <a:alphaOff val="0"/>
                <a:shade val="48000"/>
                <a:satMod val="180000"/>
                <a:lumMod val="94000"/>
              </a:schemeClr>
            </a:gs>
            <a:gs pos="100000">
              <a:schemeClr val="accent1">
                <a:tint val="60000"/>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2147286" y="1138094"/>
        <a:ext cx="459111" cy="278010"/>
      </dsp:txXfrm>
    </dsp:sp>
    <dsp:sp modelId="{CA9F5549-ABA7-41CC-919B-28CC4B268453}">
      <dsp:nvSpPr>
        <dsp:cNvPr id="0" name=""/>
        <dsp:cNvSpPr/>
      </dsp:nvSpPr>
      <dsp:spPr>
        <a:xfrm>
          <a:off x="2993677" y="1046699"/>
          <a:ext cx="1861062" cy="691200"/>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13792" tIns="113792" rIns="113792" bIns="60960" numCol="1" spcCol="1270" anchor="t" anchorCtr="0">
          <a:noAutofit/>
        </a:bodyPr>
        <a:lstStyle/>
        <a:p>
          <a:pPr lvl="0" algn="l" defTabSz="711200">
            <a:lnSpc>
              <a:spcPct val="90000"/>
            </a:lnSpc>
            <a:spcBef>
              <a:spcPct val="0"/>
            </a:spcBef>
            <a:spcAft>
              <a:spcPct val="35000"/>
            </a:spcAft>
          </a:pPr>
          <a:r>
            <a:rPr lang="en-US" sz="1600" kern="1200" dirty="0" smtClean="0"/>
            <a:t>PROSES</a:t>
          </a:r>
          <a:endParaRPr lang="en-US" sz="1600" kern="1200" dirty="0"/>
        </a:p>
      </dsp:txBody>
      <dsp:txXfrm>
        <a:off x="2993677" y="1046699"/>
        <a:ext cx="1861062" cy="460800"/>
      </dsp:txXfrm>
    </dsp:sp>
    <dsp:sp modelId="{DCDCC33C-CE18-4489-8268-9E5782EAF842}">
      <dsp:nvSpPr>
        <dsp:cNvPr id="0" name=""/>
        <dsp:cNvSpPr/>
      </dsp:nvSpPr>
      <dsp:spPr>
        <a:xfrm>
          <a:off x="3374859" y="1507499"/>
          <a:ext cx="1861062" cy="22464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1">
          <a:scrgbClr r="0" g="0" b="0"/>
        </a:lnRef>
        <a:fillRef idx="1">
          <a:scrgbClr r="0" g="0" b="0"/>
        </a:fillRef>
        <a:effectRef idx="2">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err="1" smtClean="0">
              <a:latin typeface="Times New Roman" pitchFamily="18" charset="0"/>
              <a:cs typeface="Times New Roman" pitchFamily="18" charset="0"/>
            </a:rPr>
            <a:t>Seleksi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dan</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Adaptasi</a:t>
          </a:r>
          <a:r>
            <a:rPr lang="en-US" sz="1600" kern="1200" dirty="0" smtClean="0">
              <a:latin typeface="Times New Roman" pitchFamily="18" charset="0"/>
              <a:cs typeface="Times New Roman" pitchFamily="18" charset="0"/>
            </a:rPr>
            <a:t> :</a:t>
          </a:r>
          <a:r>
            <a:rPr lang="id-ID" sz="1600" kern="1200" dirty="0" smtClean="0">
              <a:latin typeface="Times New Roman" pitchFamily="18" charset="0"/>
              <a:cs typeface="Times New Roman" pitchFamily="18" charset="0"/>
            </a:rPr>
            <a:t>suatu proses evolusi yang berasal dari alam sekiar.</a:t>
          </a:r>
          <a:endParaRPr lang="en-US" sz="1600" kern="1200" dirty="0">
            <a:latin typeface="Times New Roman" pitchFamily="18" charset="0"/>
            <a:cs typeface="Times New Roman" pitchFamily="18" charset="0"/>
          </a:endParaRPr>
        </a:p>
      </dsp:txBody>
      <dsp:txXfrm>
        <a:off x="3429368" y="1562008"/>
        <a:ext cx="1752044" cy="2137382"/>
      </dsp:txXfrm>
    </dsp:sp>
    <dsp:sp modelId="{B8EACF76-D72C-4B2D-BACC-B70D7D94AE87}">
      <dsp:nvSpPr>
        <dsp:cNvPr id="0" name=""/>
        <dsp:cNvSpPr/>
      </dsp:nvSpPr>
      <dsp:spPr>
        <a:xfrm>
          <a:off x="5136871" y="1045424"/>
          <a:ext cx="598116" cy="463350"/>
        </a:xfrm>
        <a:prstGeom prst="rightArrow">
          <a:avLst>
            <a:gd name="adj1" fmla="val 60000"/>
            <a:gd name="adj2" fmla="val 50000"/>
          </a:avLst>
        </a:prstGeom>
        <a:gradFill rotWithShape="0">
          <a:gsLst>
            <a:gs pos="0">
              <a:schemeClr val="accent1">
                <a:tint val="60000"/>
                <a:hueOff val="0"/>
                <a:satOff val="0"/>
                <a:lumOff val="0"/>
                <a:alphaOff val="0"/>
              </a:schemeClr>
            </a:gs>
            <a:gs pos="100000">
              <a:schemeClr val="accent1">
                <a:tint val="60000"/>
                <a:hueOff val="0"/>
                <a:satOff val="0"/>
                <a:lumOff val="0"/>
                <a:alphaOff val="0"/>
                <a:shade val="48000"/>
                <a:satMod val="180000"/>
                <a:lumMod val="94000"/>
              </a:schemeClr>
            </a:gs>
            <a:gs pos="100000">
              <a:schemeClr val="accent1">
                <a:tint val="60000"/>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5136871" y="1138094"/>
        <a:ext cx="459111" cy="278010"/>
      </dsp:txXfrm>
    </dsp:sp>
    <dsp:sp modelId="{B1966C2B-67E1-4F30-991C-74839FFA7B26}">
      <dsp:nvSpPr>
        <dsp:cNvPr id="0" name=""/>
        <dsp:cNvSpPr/>
      </dsp:nvSpPr>
      <dsp:spPr>
        <a:xfrm>
          <a:off x="5983262" y="1046699"/>
          <a:ext cx="1861062" cy="691200"/>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113792" tIns="113792" rIns="113792" bIns="60960" numCol="1" spcCol="1270" anchor="t" anchorCtr="0">
          <a:noAutofit/>
        </a:bodyPr>
        <a:lstStyle/>
        <a:p>
          <a:pPr lvl="0" algn="l" defTabSz="711200">
            <a:lnSpc>
              <a:spcPct val="90000"/>
            </a:lnSpc>
            <a:spcBef>
              <a:spcPct val="0"/>
            </a:spcBef>
            <a:spcAft>
              <a:spcPct val="35000"/>
            </a:spcAft>
          </a:pPr>
          <a:r>
            <a:rPr lang="en-US" sz="1600" kern="1200" dirty="0" smtClean="0"/>
            <a:t>PROSES</a:t>
          </a:r>
          <a:endParaRPr lang="en-US" sz="1600" kern="1200" dirty="0"/>
        </a:p>
      </dsp:txBody>
      <dsp:txXfrm>
        <a:off x="5983262" y="1046699"/>
        <a:ext cx="1861062" cy="460800"/>
      </dsp:txXfrm>
    </dsp:sp>
    <dsp:sp modelId="{3E0B40C7-F551-4B78-985E-49229F5E9FF3}">
      <dsp:nvSpPr>
        <dsp:cNvPr id="0" name=""/>
        <dsp:cNvSpPr/>
      </dsp:nvSpPr>
      <dsp:spPr>
        <a:xfrm>
          <a:off x="6364443" y="1507499"/>
          <a:ext cx="1861062" cy="22464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1">
          <a:scrgbClr r="0" g="0" b="0"/>
        </a:lnRef>
        <a:fillRef idx="1">
          <a:scrgbClr r="0" g="0" b="0"/>
        </a:fillRef>
        <a:effectRef idx="2">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id-ID" sz="1600" kern="1200" dirty="0" smtClean="0">
              <a:latin typeface="Times New Roman" pitchFamily="18" charset="0"/>
              <a:cs typeface="Times New Roman" pitchFamily="18" charset="0"/>
            </a:rPr>
            <a:t>Menghilangnya Gen</a:t>
          </a:r>
          <a:r>
            <a:rPr lang="en-US" sz="1600" kern="1200" dirty="0" smtClean="0">
              <a:latin typeface="Times New Roman" pitchFamily="18" charset="0"/>
              <a:cs typeface="Times New Roman" pitchFamily="18" charset="0"/>
            </a:rPr>
            <a:t> : </a:t>
          </a:r>
          <a:r>
            <a:rPr lang="en-US" sz="1600" kern="1200" dirty="0" err="1" smtClean="0">
              <a:latin typeface="Times New Roman" pitchFamily="18" charset="0"/>
              <a:cs typeface="Times New Roman" pitchFamily="18" charset="0"/>
            </a:rPr>
            <a:t>sebab</a:t>
          </a:r>
          <a:r>
            <a:rPr lang="en-US" sz="1600" kern="1200" dirty="0" smtClean="0">
              <a:latin typeface="Times New Roman" pitchFamily="18" charset="0"/>
              <a:cs typeface="Times New Roman" pitchFamily="18" charset="0"/>
            </a:rPr>
            <a:t> </a:t>
          </a:r>
          <a:r>
            <a:rPr lang="id-ID" sz="1600" kern="1200" dirty="0" smtClean="0">
              <a:latin typeface="Times New Roman" pitchFamily="18" charset="0"/>
              <a:cs typeface="Times New Roman" pitchFamily="18" charset="0"/>
            </a:rPr>
            <a:t>peristiwa yang tidak berasal dari organisme tetapi disebabkan secara kebetulan.</a:t>
          </a:r>
          <a:endParaRPr lang="en-US" sz="1600" kern="1200" dirty="0">
            <a:latin typeface="Times New Roman" pitchFamily="18" charset="0"/>
            <a:cs typeface="Times New Roman" pitchFamily="18" charset="0"/>
          </a:endParaRPr>
        </a:p>
      </dsp:txBody>
      <dsp:txXfrm>
        <a:off x="6418952" y="1562008"/>
        <a:ext cx="1752044" cy="213738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862668-6521-4D5B-A0C5-3DE551913ACE}" type="datetimeFigureOut">
              <a:rPr lang="en-US" smtClean="0"/>
              <a:t>10/18/2020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C5B49F-8F3A-4DBF-BC3B-C1CC1884C8BC}" type="slidenum">
              <a:rPr lang="en-US" smtClean="0"/>
              <a:t>‹#›</a:t>
            </a:fld>
            <a:endParaRPr lang="en-US"/>
          </a:p>
        </p:txBody>
      </p:sp>
    </p:spTree>
    <p:extLst>
      <p:ext uri="{BB962C8B-B14F-4D97-AF65-F5344CB8AC3E}">
        <p14:creationId xmlns:p14="http://schemas.microsoft.com/office/powerpoint/2010/main" val="31867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950EA86-DC28-4FF8-B42C-2161236182A7}"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7FC72F-524B-4D6C-8B0A-2ACF114A5E37}" type="datetimeFigureOut">
              <a:rPr lang="en-US" smtClean="0"/>
              <a:pPr/>
              <a:t>10/18/2020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10EB80-7280-47EF-A4CB-45DCDD428CD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7FC72F-524B-4D6C-8B0A-2ACF114A5E37}" type="datetimeFigureOut">
              <a:rPr lang="en-US" smtClean="0"/>
              <a:pPr/>
              <a:t>10/18/2020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10EB80-7280-47EF-A4CB-45DCDD428CD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0" y="1828800"/>
            <a:ext cx="8991600" cy="2800767"/>
          </a:xfrm>
          <a:prstGeom prst="rect">
            <a:avLst/>
          </a:prstGeom>
          <a:noFill/>
        </p:spPr>
        <p:txBody>
          <a:bodyPr wrap="square" lIns="91440" tIns="45720" rIns="91440" bIns="45720">
            <a:spAutoFit/>
          </a:bodyPr>
          <a:lstStyle/>
          <a:p>
            <a:pPr algn="ctr"/>
            <a:r>
              <a:rPr lang="en-US" sz="6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MAKHLUK MANUSIA</a:t>
            </a:r>
          </a:p>
          <a:p>
            <a:pPr algn="ctr"/>
            <a:endParaRPr lang="en-US"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a:p>
            <a:pPr algn="ct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Dr. </a:t>
            </a:r>
            <a:r>
              <a:rPr lang="en-US" sz="36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Risma</a:t>
            </a: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r>
              <a:rPr lang="en-US" sz="36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Margaretha</a:t>
            </a: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r>
              <a:rPr lang="en-US" sz="36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Sinaga</a:t>
            </a: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t>
            </a:r>
            <a:r>
              <a:rPr lang="en-US" sz="36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M.Hum</a:t>
            </a:r>
            <a:endPar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a:p>
            <a:pPr algn="ctr"/>
            <a:r>
              <a:rPr lang="en-US" sz="36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Aprilia</a:t>
            </a: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r>
              <a:rPr lang="en-US" sz="36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Triaristina</a:t>
            </a: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t>
            </a:r>
            <a:r>
              <a:rPr lang="en-US" sz="36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M.Pd</a:t>
            </a: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r>
              <a:rPr lang="en-US" sz="40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endParaRPr lang="en-US" sz="40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 </a:t>
            </a:r>
            <a:r>
              <a:rPr lang="en-US" dirty="0" smtClean="0"/>
              <a:t/>
            </a:r>
            <a:br>
              <a:rPr lang="en-US" dirty="0" smtClean="0"/>
            </a:br>
            <a:r>
              <a:rPr lang="id-ID" b="1" dirty="0" smtClean="0">
                <a:latin typeface="Goudy Old Style" pitchFamily="18" charset="0"/>
              </a:rPr>
              <a:t>Aneka  Ragam Manusia</a:t>
            </a:r>
            <a:r>
              <a:rPr lang="en-US" dirty="0" smtClean="0"/>
              <a:t/>
            </a:r>
            <a:br>
              <a:rPr lang="en-US" dirty="0" smtClean="0"/>
            </a:br>
            <a:r>
              <a:rPr lang="en-US" dirty="0" smtClean="0">
                <a:latin typeface="Jokerman" pitchFamily="82" charset="0"/>
              </a:rPr>
              <a:t> </a:t>
            </a:r>
            <a:endParaRPr lang="en-US" dirty="0"/>
          </a:p>
        </p:txBody>
      </p:sp>
      <p:sp>
        <p:nvSpPr>
          <p:cNvPr id="3" name="Content Placeholder 2"/>
          <p:cNvSpPr>
            <a:spLocks noGrp="1"/>
          </p:cNvSpPr>
          <p:nvPr>
            <p:ph idx="1"/>
          </p:nvPr>
        </p:nvSpPr>
        <p:spPr/>
        <p:txBody>
          <a:bodyPr>
            <a:normAutofit lnSpcReduction="10000"/>
          </a:bodyPr>
          <a:lstStyle/>
          <a:p>
            <a:pPr algn="just">
              <a:buNone/>
            </a:pPr>
            <a:r>
              <a:rPr lang="en-US" sz="2400" dirty="0" smtClean="0">
                <a:solidFill>
                  <a:schemeClr val="accent6">
                    <a:lumMod val="75000"/>
                  </a:schemeClr>
                </a:solidFill>
                <a:latin typeface="SimHei" pitchFamily="49" charset="-122"/>
                <a:ea typeface="SimHei" pitchFamily="49" charset="-122"/>
                <a:cs typeface="Times New Roman" pitchFamily="18" charset="0"/>
              </a:rPr>
              <a:t> </a:t>
            </a:r>
            <a:r>
              <a:rPr lang="id-ID" dirty="0" smtClean="0">
                <a:solidFill>
                  <a:srgbClr val="7030A0"/>
                </a:solidFill>
                <a:latin typeface="SimHei" pitchFamily="49" charset="-122"/>
                <a:ea typeface="SimHei" pitchFamily="49" charset="-122"/>
                <a:cs typeface="Times New Roman" pitchFamily="18" charset="0"/>
              </a:rPr>
              <a:t>Ras sebagai suatu golongan  manusia yang menunjukkan berbagai </a:t>
            </a:r>
            <a:r>
              <a:rPr lang="en-US" dirty="0" smtClean="0">
                <a:solidFill>
                  <a:srgbClr val="7030A0"/>
                </a:solidFill>
                <a:latin typeface="SimHei" pitchFamily="49" charset="-122"/>
                <a:ea typeface="SimHei" pitchFamily="49" charset="-122"/>
                <a:cs typeface="Times New Roman" pitchFamily="18" charset="0"/>
              </a:rPr>
              <a:t>c</a:t>
            </a:r>
            <a:r>
              <a:rPr lang="id-ID" dirty="0" smtClean="0">
                <a:solidFill>
                  <a:srgbClr val="7030A0"/>
                </a:solidFill>
                <a:latin typeface="SimHei" pitchFamily="49" charset="-122"/>
                <a:ea typeface="SimHei" pitchFamily="49" charset="-122"/>
                <a:cs typeface="Times New Roman" pitchFamily="18" charset="0"/>
              </a:rPr>
              <a:t>iri tubuh yang tertentu dengan suatu frekuensi yang besar tetapi dalam sejarah bangsa, konsepsi mengena</a:t>
            </a:r>
            <a:r>
              <a:rPr lang="en-US" dirty="0" err="1" smtClean="0">
                <a:solidFill>
                  <a:srgbClr val="7030A0"/>
                </a:solidFill>
                <a:latin typeface="SimHei" pitchFamily="49" charset="-122"/>
                <a:ea typeface="SimHei" pitchFamily="49" charset="-122"/>
                <a:cs typeface="Times New Roman" pitchFamily="18" charset="0"/>
              </a:rPr>
              <a:t>i</a:t>
            </a:r>
            <a:r>
              <a:rPr lang="id-ID" dirty="0" smtClean="0">
                <a:solidFill>
                  <a:srgbClr val="7030A0"/>
                </a:solidFill>
                <a:latin typeface="SimHei" pitchFamily="49" charset="-122"/>
                <a:ea typeface="SimHei" pitchFamily="49" charset="-122"/>
                <a:cs typeface="Times New Roman" pitchFamily="18" charset="0"/>
              </a:rPr>
              <a:t> aneka warna ciri tubuh manusia itu menyebabkan banyak kesengsaraan karena suatu salah faham yang besar yang hidup dala</a:t>
            </a:r>
            <a:r>
              <a:rPr lang="en-US" dirty="0" smtClean="0">
                <a:solidFill>
                  <a:srgbClr val="7030A0"/>
                </a:solidFill>
                <a:latin typeface="SimHei" pitchFamily="49" charset="-122"/>
                <a:ea typeface="SimHei" pitchFamily="49" charset="-122"/>
                <a:cs typeface="Times New Roman" pitchFamily="18" charset="0"/>
              </a:rPr>
              <a:t>m</a:t>
            </a:r>
            <a:r>
              <a:rPr lang="id-ID" dirty="0" smtClean="0">
                <a:solidFill>
                  <a:srgbClr val="7030A0"/>
                </a:solidFill>
                <a:latin typeface="SimHei" pitchFamily="49" charset="-122"/>
                <a:ea typeface="SimHei" pitchFamily="49" charset="-122"/>
                <a:cs typeface="Times New Roman" pitchFamily="18" charset="0"/>
              </a:rPr>
              <a:t> pandangan manusia berbagai bangsa.</a:t>
            </a:r>
            <a:endParaRPr lang="en-US" dirty="0">
              <a:solidFill>
                <a:srgbClr val="7030A0"/>
              </a:solidFill>
              <a:latin typeface="SimHei" pitchFamily="49" charset="-122"/>
              <a:ea typeface="SimHei" pitchFamily="49" charset="-122"/>
              <a:cs typeface="Times New Roman" pitchFamily="18" charset="0"/>
            </a:endParaRPr>
          </a:p>
        </p:txBody>
      </p:sp>
    </p:spTree>
    <p:extLst>
      <p:ext uri="{BB962C8B-B14F-4D97-AF65-F5344CB8AC3E}">
        <p14:creationId xmlns:p14="http://schemas.microsoft.com/office/powerpoint/2010/main" val="3120805743"/>
      </p:ext>
    </p:extLst>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rgbClr val="FFFF00"/>
                </a:solidFill>
                <a:latin typeface="Script MT Bold" pitchFamily="66" charset="0"/>
              </a:rPr>
              <a:t>Gambar</a:t>
            </a:r>
            <a:r>
              <a:rPr lang="en-US" dirty="0" smtClean="0">
                <a:solidFill>
                  <a:srgbClr val="FFFF00"/>
                </a:solidFill>
                <a:latin typeface="Script MT Bold" pitchFamily="66" charset="0"/>
              </a:rPr>
              <a:t> </a:t>
            </a:r>
            <a:r>
              <a:rPr lang="en-US" dirty="0" err="1" smtClean="0">
                <a:solidFill>
                  <a:srgbClr val="FFFF00"/>
                </a:solidFill>
                <a:latin typeface="Script MT Bold" pitchFamily="66" charset="0"/>
              </a:rPr>
              <a:t>manusia</a:t>
            </a:r>
            <a:r>
              <a:rPr lang="en-US" dirty="0" smtClean="0">
                <a:solidFill>
                  <a:srgbClr val="FFFF00"/>
                </a:solidFill>
                <a:latin typeface="Script MT Bold" pitchFamily="66" charset="0"/>
              </a:rPr>
              <a:t> </a:t>
            </a:r>
            <a:r>
              <a:rPr lang="en-US" dirty="0" err="1" smtClean="0">
                <a:solidFill>
                  <a:srgbClr val="FFFF00"/>
                </a:solidFill>
                <a:latin typeface="Script MT Bold" pitchFamily="66" charset="0"/>
              </a:rPr>
              <a:t>purba</a:t>
            </a:r>
            <a:r>
              <a:rPr lang="en-US" dirty="0" smtClean="0">
                <a:solidFill>
                  <a:srgbClr val="FFFF00"/>
                </a:solidFill>
                <a:latin typeface="Script MT Bold" pitchFamily="66" charset="0"/>
              </a:rPr>
              <a:t> </a:t>
            </a:r>
            <a:endParaRPr lang="en-US" dirty="0">
              <a:solidFill>
                <a:srgbClr val="FFFF00"/>
              </a:solidFill>
              <a:latin typeface="Script MT Bold" pitchFamily="66" charset="0"/>
            </a:endParaRPr>
          </a:p>
        </p:txBody>
      </p:sp>
      <p:pic>
        <p:nvPicPr>
          <p:cNvPr id="4" name="Content Placeholder 3" descr="homo-sapiens 1.jpg"/>
          <p:cNvPicPr>
            <a:picLocks noGrp="1" noChangeAspect="1"/>
          </p:cNvPicPr>
          <p:nvPr>
            <p:ph idx="1"/>
          </p:nvPr>
        </p:nvPicPr>
        <p:blipFill>
          <a:blip r:embed="rId3"/>
          <a:stretch>
            <a:fillRect/>
          </a:stretch>
        </p:blipFill>
        <p:spPr>
          <a:xfrm>
            <a:off x="228600" y="1219200"/>
            <a:ext cx="2286000" cy="2293620"/>
          </a:xfrm>
          <a:prstGeom prst="rect">
            <a:avLst/>
          </a:prstGeom>
          <a:ln>
            <a:noFill/>
          </a:ln>
          <a:effectLst>
            <a:softEdge rad="112500"/>
          </a:effectLst>
        </p:spPr>
      </p:pic>
      <p:pic>
        <p:nvPicPr>
          <p:cNvPr id="6" name="Picture 5" descr="pithecantropus EREKTUS.jpg"/>
          <p:cNvPicPr>
            <a:picLocks noChangeAspect="1"/>
          </p:cNvPicPr>
          <p:nvPr/>
        </p:nvPicPr>
        <p:blipFill>
          <a:blip r:embed="rId4"/>
          <a:stretch>
            <a:fillRect/>
          </a:stretch>
        </p:blipFill>
        <p:spPr>
          <a:xfrm>
            <a:off x="5105400" y="1219200"/>
            <a:ext cx="4038600" cy="27561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Picture 6" descr="manusia_purba_Pithecanthropus_Erectus.jpg"/>
          <p:cNvPicPr>
            <a:picLocks noChangeAspect="1"/>
          </p:cNvPicPr>
          <p:nvPr/>
        </p:nvPicPr>
        <p:blipFill>
          <a:blip r:embed="rId5"/>
          <a:stretch>
            <a:fillRect/>
          </a:stretch>
        </p:blipFill>
        <p:spPr>
          <a:xfrm>
            <a:off x="6705600" y="4215050"/>
            <a:ext cx="1988820" cy="2642950"/>
          </a:xfrm>
          <a:prstGeom prst="rect">
            <a:avLst/>
          </a:prstGeom>
          <a:ln>
            <a:noFill/>
          </a:ln>
          <a:effectLst>
            <a:outerShdw blurRad="292100" dist="139700" dir="2700000" algn="tl" rotWithShape="0">
              <a:srgbClr val="333333">
                <a:alpha val="65000"/>
              </a:srgbClr>
            </a:outerShdw>
          </a:effectLst>
        </p:spPr>
      </p:pic>
      <p:pic>
        <p:nvPicPr>
          <p:cNvPr id="8" name="Picture 7" descr="h.jpg"/>
          <p:cNvPicPr>
            <a:picLocks noChangeAspect="1"/>
          </p:cNvPicPr>
          <p:nvPr/>
        </p:nvPicPr>
        <p:blipFill>
          <a:blip r:embed="rId6"/>
          <a:stretch>
            <a:fillRect/>
          </a:stretch>
        </p:blipFill>
        <p:spPr>
          <a:xfrm>
            <a:off x="2590800" y="1143000"/>
            <a:ext cx="2446020" cy="1196340"/>
          </a:xfrm>
          <a:prstGeom prst="rect">
            <a:avLst/>
          </a:prstGeom>
          <a:ln>
            <a:noFill/>
          </a:ln>
          <a:effectLst>
            <a:outerShdw blurRad="292100" dist="139700" dir="2700000" algn="tl" rotWithShape="0">
              <a:srgbClr val="333333">
                <a:alpha val="65000"/>
              </a:srgbClr>
            </a:outerShdw>
          </a:effectLst>
        </p:spPr>
      </p:pic>
      <p:pic>
        <p:nvPicPr>
          <p:cNvPr id="9" name="Picture 8" descr="kala paleosen tua.jpg"/>
          <p:cNvPicPr>
            <a:picLocks noChangeAspect="1"/>
          </p:cNvPicPr>
          <p:nvPr/>
        </p:nvPicPr>
        <p:blipFill>
          <a:blip r:embed="rId7"/>
          <a:stretch>
            <a:fillRect/>
          </a:stretch>
        </p:blipFill>
        <p:spPr>
          <a:xfrm>
            <a:off x="228600" y="4267200"/>
            <a:ext cx="3429000" cy="2085425"/>
          </a:xfrm>
          <a:prstGeom prst="rect">
            <a:avLst/>
          </a:prstGeom>
        </p:spPr>
      </p:pic>
      <p:pic>
        <p:nvPicPr>
          <p:cNvPr id="10" name="Picture 9" descr="sapi.jpg"/>
          <p:cNvPicPr>
            <a:picLocks noChangeAspect="1"/>
          </p:cNvPicPr>
          <p:nvPr/>
        </p:nvPicPr>
        <p:blipFill>
          <a:blip r:embed="rId8"/>
          <a:stretch>
            <a:fillRect/>
          </a:stretch>
        </p:blipFill>
        <p:spPr>
          <a:xfrm>
            <a:off x="4191000" y="4267200"/>
            <a:ext cx="2095500" cy="1676400"/>
          </a:xfrm>
          <a:prstGeom prst="rect">
            <a:avLst/>
          </a:prstGeom>
        </p:spPr>
      </p:pic>
      <p:pic>
        <p:nvPicPr>
          <p:cNvPr id="11" name="Picture 10" descr="promisii.jpg"/>
          <p:cNvPicPr>
            <a:picLocks noChangeAspect="1"/>
          </p:cNvPicPr>
          <p:nvPr/>
        </p:nvPicPr>
        <p:blipFill>
          <a:blip r:embed="rId9"/>
          <a:stretch>
            <a:fillRect/>
          </a:stretch>
        </p:blipFill>
        <p:spPr>
          <a:xfrm>
            <a:off x="2743200" y="2514600"/>
            <a:ext cx="2247900" cy="1495875"/>
          </a:xfrm>
          <a:prstGeom prst="rect">
            <a:avLst/>
          </a:prstGeom>
        </p:spPr>
      </p:pic>
      <p:sp>
        <p:nvSpPr>
          <p:cNvPr id="12" name="TextBox 11"/>
          <p:cNvSpPr txBox="1"/>
          <p:nvPr/>
        </p:nvSpPr>
        <p:spPr>
          <a:xfrm>
            <a:off x="304800" y="685800"/>
            <a:ext cx="1447800" cy="646331"/>
          </a:xfrm>
          <a:prstGeom prst="rect">
            <a:avLst/>
          </a:prstGeom>
          <a:noFill/>
        </p:spPr>
        <p:txBody>
          <a:bodyPr wrap="square" rtlCol="0">
            <a:spAutoFit/>
          </a:bodyPr>
          <a:lstStyle/>
          <a:p>
            <a:r>
              <a:rPr lang="en-US" dirty="0" smtClean="0">
                <a:solidFill>
                  <a:schemeClr val="bg1"/>
                </a:solidFill>
                <a:latin typeface="Aharoni" pitchFamily="2" charset="-79"/>
                <a:cs typeface="Aharoni" pitchFamily="2" charset="-79"/>
              </a:rPr>
              <a:t>Homo sapiens</a:t>
            </a:r>
            <a:endParaRPr lang="en-US" dirty="0">
              <a:solidFill>
                <a:schemeClr val="bg1"/>
              </a:solidFill>
              <a:latin typeface="Aharoni" pitchFamily="2" charset="-79"/>
              <a:cs typeface="Aharoni" pitchFamily="2" charset="-79"/>
            </a:endParaRPr>
          </a:p>
        </p:txBody>
      </p:sp>
      <p:sp>
        <p:nvSpPr>
          <p:cNvPr id="13" name="TextBox 12"/>
          <p:cNvSpPr txBox="1"/>
          <p:nvPr/>
        </p:nvSpPr>
        <p:spPr>
          <a:xfrm>
            <a:off x="1524000" y="3581400"/>
            <a:ext cx="1143000" cy="369332"/>
          </a:xfrm>
          <a:prstGeom prst="rect">
            <a:avLst/>
          </a:prstGeom>
          <a:noFill/>
        </p:spPr>
        <p:txBody>
          <a:bodyPr wrap="square" rtlCol="0">
            <a:spAutoFit/>
          </a:bodyPr>
          <a:lstStyle/>
          <a:p>
            <a:r>
              <a:rPr lang="en-US" dirty="0" err="1" smtClean="0">
                <a:solidFill>
                  <a:schemeClr val="bg1"/>
                </a:solidFill>
                <a:latin typeface="Aharoni" pitchFamily="2" charset="-79"/>
                <a:cs typeface="Aharoni" pitchFamily="2" charset="-79"/>
              </a:rPr>
              <a:t>promisii</a:t>
            </a:r>
            <a:endParaRPr lang="en-US" dirty="0">
              <a:solidFill>
                <a:schemeClr val="bg1"/>
              </a:solidFill>
              <a:latin typeface="Aharoni" pitchFamily="2" charset="-79"/>
              <a:cs typeface="Aharoni" pitchFamily="2" charset="-79"/>
            </a:endParaRPr>
          </a:p>
        </p:txBody>
      </p:sp>
      <p:sp>
        <p:nvSpPr>
          <p:cNvPr id="14" name="TextBox 13"/>
          <p:cNvSpPr txBox="1"/>
          <p:nvPr/>
        </p:nvSpPr>
        <p:spPr>
          <a:xfrm>
            <a:off x="685800" y="6400800"/>
            <a:ext cx="2514600" cy="369332"/>
          </a:xfrm>
          <a:prstGeom prst="rect">
            <a:avLst/>
          </a:prstGeom>
          <a:noFill/>
        </p:spPr>
        <p:txBody>
          <a:bodyPr wrap="square" rtlCol="0">
            <a:spAutoFit/>
          </a:bodyPr>
          <a:lstStyle/>
          <a:p>
            <a:r>
              <a:rPr lang="en-US" dirty="0" smtClean="0">
                <a:solidFill>
                  <a:schemeClr val="bg1"/>
                </a:solidFill>
                <a:latin typeface="Aharoni" pitchFamily="2" charset="-79"/>
                <a:cs typeface="Aharoni" pitchFamily="2" charset="-79"/>
              </a:rPr>
              <a:t>Kala </a:t>
            </a:r>
            <a:r>
              <a:rPr lang="en-US" dirty="0" err="1" smtClean="0">
                <a:solidFill>
                  <a:schemeClr val="bg1"/>
                </a:solidFill>
                <a:latin typeface="Aharoni" pitchFamily="2" charset="-79"/>
                <a:cs typeface="Aharoni" pitchFamily="2" charset="-79"/>
              </a:rPr>
              <a:t>paleosen</a:t>
            </a:r>
            <a:r>
              <a:rPr lang="en-US" dirty="0" smtClean="0">
                <a:solidFill>
                  <a:schemeClr val="bg1"/>
                </a:solidFill>
                <a:latin typeface="Aharoni" pitchFamily="2" charset="-79"/>
                <a:cs typeface="Aharoni" pitchFamily="2" charset="-79"/>
              </a:rPr>
              <a:t> </a:t>
            </a:r>
            <a:r>
              <a:rPr lang="en-US" dirty="0" err="1" smtClean="0">
                <a:solidFill>
                  <a:schemeClr val="bg1"/>
                </a:solidFill>
                <a:latin typeface="Aharoni" pitchFamily="2" charset="-79"/>
                <a:cs typeface="Aharoni" pitchFamily="2" charset="-79"/>
              </a:rPr>
              <a:t>tua</a:t>
            </a:r>
            <a:endParaRPr lang="en-US" dirty="0">
              <a:solidFill>
                <a:schemeClr val="bg1"/>
              </a:solidFill>
              <a:latin typeface="Aharoni" pitchFamily="2" charset="-79"/>
              <a:cs typeface="Aharoni" pitchFamily="2" charset="-79"/>
            </a:endParaRPr>
          </a:p>
        </p:txBody>
      </p:sp>
      <p:sp>
        <p:nvSpPr>
          <p:cNvPr id="16" name="TextBox 15"/>
          <p:cNvSpPr txBox="1"/>
          <p:nvPr/>
        </p:nvSpPr>
        <p:spPr>
          <a:xfrm>
            <a:off x="4419600" y="6172200"/>
            <a:ext cx="1600200" cy="646331"/>
          </a:xfrm>
          <a:prstGeom prst="rect">
            <a:avLst/>
          </a:prstGeom>
          <a:noFill/>
        </p:spPr>
        <p:txBody>
          <a:bodyPr wrap="square" rtlCol="0">
            <a:spAutoFit/>
          </a:bodyPr>
          <a:lstStyle/>
          <a:p>
            <a:r>
              <a:rPr lang="en-US" dirty="0" smtClean="0">
                <a:solidFill>
                  <a:schemeClr val="bg1"/>
                </a:solidFill>
                <a:latin typeface="Aharoni" pitchFamily="2" charset="-79"/>
                <a:cs typeface="Aharoni" pitchFamily="2" charset="-79"/>
              </a:rPr>
              <a:t>Homo sapiens</a:t>
            </a:r>
            <a:endParaRPr lang="en-US" dirty="0">
              <a:solidFill>
                <a:schemeClr val="bg1"/>
              </a:solidFill>
              <a:latin typeface="Aharoni" pitchFamily="2" charset="-79"/>
              <a:cs typeface="Aharoni" pitchFamily="2" charset="-79"/>
            </a:endParaRPr>
          </a:p>
        </p:txBody>
      </p:sp>
    </p:spTree>
    <p:extLst>
      <p:ext uri="{BB962C8B-B14F-4D97-AF65-F5344CB8AC3E}">
        <p14:creationId xmlns:p14="http://schemas.microsoft.com/office/powerpoint/2010/main" val="3634770048"/>
      </p:ext>
    </p:extLst>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id-ID" sz="3600" dirty="0" smtClean="0">
                <a:solidFill>
                  <a:srgbClr val="FF66FF"/>
                </a:solidFill>
                <a:latin typeface="Aharoni" pitchFamily="2" charset="-79"/>
                <a:cs typeface="Aharoni" pitchFamily="2" charset="-79"/>
              </a:rPr>
              <a:t>Metode</a:t>
            </a:r>
            <a:r>
              <a:rPr lang="id-ID" sz="3600" dirty="0" smtClean="0">
                <a:latin typeface="Aharoni" pitchFamily="2" charset="-79"/>
                <a:cs typeface="Aharoni" pitchFamily="2" charset="-79"/>
              </a:rPr>
              <a:t> – metode untuk Mengkelaskan Aneka </a:t>
            </a:r>
            <a:r>
              <a:rPr lang="id-ID" sz="3600" dirty="0" smtClean="0">
                <a:solidFill>
                  <a:srgbClr val="FF66FF"/>
                </a:solidFill>
                <a:latin typeface="Aharoni" pitchFamily="2" charset="-79"/>
                <a:cs typeface="Aharoni" pitchFamily="2" charset="-79"/>
              </a:rPr>
              <a:t>Ras Manusia</a:t>
            </a:r>
            <a:endParaRPr lang="en-US" sz="3600" dirty="0">
              <a:solidFill>
                <a:srgbClr val="FF66FF"/>
              </a:solidFill>
              <a:latin typeface="Aharoni" pitchFamily="2" charset="-79"/>
              <a:cs typeface="Aharoni" pitchFamily="2" charset="-79"/>
            </a:endParaRPr>
          </a:p>
        </p:txBody>
      </p:sp>
      <p:sp>
        <p:nvSpPr>
          <p:cNvPr id="3" name="Content Placeholder 2"/>
          <p:cNvSpPr>
            <a:spLocks noGrp="1"/>
          </p:cNvSpPr>
          <p:nvPr>
            <p:ph idx="1"/>
          </p:nvPr>
        </p:nvSpPr>
        <p:spPr/>
        <p:txBody>
          <a:bodyPr>
            <a:normAutofit fontScale="85000" lnSpcReduction="20000"/>
          </a:bodyPr>
          <a:lstStyle/>
          <a:p>
            <a:pPr>
              <a:buNone/>
            </a:pPr>
            <a:r>
              <a:rPr lang="id-ID" dirty="0" smtClean="0">
                <a:solidFill>
                  <a:schemeClr val="tx2">
                    <a:lumMod val="60000"/>
                    <a:lumOff val="40000"/>
                  </a:schemeClr>
                </a:solidFill>
                <a:latin typeface="Shruti" pitchFamily="34" charset="0"/>
                <a:cs typeface="Shruti" pitchFamily="34" charset="0"/>
              </a:rPr>
              <a:t>Dalam hal ini</a:t>
            </a:r>
            <a:r>
              <a:rPr lang="en-US" dirty="0" smtClean="0">
                <a:solidFill>
                  <a:schemeClr val="tx2">
                    <a:lumMod val="60000"/>
                    <a:lumOff val="40000"/>
                  </a:schemeClr>
                </a:solidFill>
                <a:latin typeface="Shruti" pitchFamily="34" charset="0"/>
                <a:cs typeface="Shruti" pitchFamily="34" charset="0"/>
              </a:rPr>
              <a:t>,</a:t>
            </a:r>
            <a:r>
              <a:rPr lang="id-ID" dirty="0" smtClean="0">
                <a:solidFill>
                  <a:schemeClr val="tx2">
                    <a:lumMod val="60000"/>
                    <a:lumOff val="40000"/>
                  </a:schemeClr>
                </a:solidFill>
                <a:latin typeface="Shruti" pitchFamily="34" charset="0"/>
                <a:cs typeface="Shruti" pitchFamily="34" charset="0"/>
              </a:rPr>
              <a:t> para sarjana terutama memperhatikan ciri – ciri lahir atau ciri – ciri morfologi pada tubuh individu berbagai bangsa di dunia.Ciri – ciri morfologi itu yang dalam praktek merupakan ciri – ciri fenotipe yang terdiri dari 2 golongan, antara lain:</a:t>
            </a:r>
            <a:endParaRPr lang="en-US" dirty="0" smtClean="0">
              <a:solidFill>
                <a:schemeClr val="tx2">
                  <a:lumMod val="60000"/>
                  <a:lumOff val="40000"/>
                </a:schemeClr>
              </a:solidFill>
              <a:latin typeface="Shruti" pitchFamily="34" charset="0"/>
              <a:cs typeface="Shruti" pitchFamily="34" charset="0"/>
            </a:endParaRPr>
          </a:p>
          <a:p>
            <a:pPr lvl="0">
              <a:buNone/>
            </a:pPr>
            <a:r>
              <a:rPr lang="en-US" dirty="0" smtClean="0">
                <a:solidFill>
                  <a:schemeClr val="tx2">
                    <a:lumMod val="60000"/>
                    <a:lumOff val="40000"/>
                  </a:schemeClr>
                </a:solidFill>
                <a:latin typeface="Shruti" pitchFamily="34" charset="0"/>
                <a:cs typeface="Shruti" pitchFamily="34" charset="0"/>
              </a:rPr>
              <a:t>1. </a:t>
            </a:r>
            <a:r>
              <a:rPr lang="id-ID" dirty="0" smtClean="0">
                <a:solidFill>
                  <a:schemeClr val="tx2">
                    <a:lumMod val="60000"/>
                    <a:lumOff val="40000"/>
                  </a:schemeClr>
                </a:solidFill>
                <a:latin typeface="Shruti" pitchFamily="34" charset="0"/>
                <a:cs typeface="Shruti" pitchFamily="34" charset="0"/>
              </a:rPr>
              <a:t>Ciri – ciri Kualitatif</a:t>
            </a:r>
            <a:endParaRPr lang="en-US" dirty="0" smtClean="0">
              <a:solidFill>
                <a:schemeClr val="tx2">
                  <a:lumMod val="60000"/>
                  <a:lumOff val="40000"/>
                </a:schemeClr>
              </a:solidFill>
              <a:latin typeface="Shruti" pitchFamily="34" charset="0"/>
              <a:cs typeface="Shruti" pitchFamily="34" charset="0"/>
            </a:endParaRPr>
          </a:p>
          <a:p>
            <a:r>
              <a:rPr lang="id-ID" dirty="0" smtClean="0">
                <a:solidFill>
                  <a:schemeClr val="tx2">
                    <a:lumMod val="60000"/>
                    <a:lumOff val="40000"/>
                  </a:schemeClr>
                </a:solidFill>
                <a:latin typeface="Shruti" pitchFamily="34" charset="0"/>
                <a:cs typeface="Shruti" pitchFamily="34" charset="0"/>
              </a:rPr>
              <a:t>Seperti warna kulit, bentuk rambut, dan sebagainya</a:t>
            </a:r>
            <a:endParaRPr lang="en-US" dirty="0" smtClean="0">
              <a:solidFill>
                <a:schemeClr val="tx2">
                  <a:lumMod val="60000"/>
                  <a:lumOff val="40000"/>
                </a:schemeClr>
              </a:solidFill>
              <a:latin typeface="Shruti" pitchFamily="34" charset="0"/>
              <a:cs typeface="Shruti" pitchFamily="34" charset="0"/>
            </a:endParaRPr>
          </a:p>
          <a:p>
            <a:pPr lvl="0">
              <a:buNone/>
            </a:pPr>
            <a:r>
              <a:rPr lang="en-US" dirty="0" smtClean="0">
                <a:solidFill>
                  <a:schemeClr val="tx2">
                    <a:lumMod val="60000"/>
                    <a:lumOff val="40000"/>
                  </a:schemeClr>
                </a:solidFill>
                <a:latin typeface="Shruti" pitchFamily="34" charset="0"/>
                <a:cs typeface="Shruti" pitchFamily="34" charset="0"/>
              </a:rPr>
              <a:t>2. </a:t>
            </a:r>
            <a:r>
              <a:rPr lang="id-ID" dirty="0" smtClean="0">
                <a:solidFill>
                  <a:schemeClr val="tx2">
                    <a:lumMod val="60000"/>
                    <a:lumOff val="40000"/>
                  </a:schemeClr>
                </a:solidFill>
                <a:latin typeface="Shruti" pitchFamily="34" charset="0"/>
                <a:cs typeface="Shruti" pitchFamily="34" charset="0"/>
              </a:rPr>
              <a:t>Ciri – ciri Kuantitatif</a:t>
            </a:r>
            <a:endParaRPr lang="en-US" dirty="0" smtClean="0">
              <a:solidFill>
                <a:schemeClr val="tx2">
                  <a:lumMod val="60000"/>
                  <a:lumOff val="40000"/>
                </a:schemeClr>
              </a:solidFill>
              <a:latin typeface="Shruti" pitchFamily="34" charset="0"/>
              <a:cs typeface="Shruti" pitchFamily="34" charset="0"/>
            </a:endParaRPr>
          </a:p>
          <a:p>
            <a:r>
              <a:rPr lang="id-ID" dirty="0" smtClean="0">
                <a:solidFill>
                  <a:schemeClr val="tx2">
                    <a:lumMod val="60000"/>
                    <a:lumOff val="40000"/>
                  </a:schemeClr>
                </a:solidFill>
                <a:latin typeface="Shruti" pitchFamily="34" charset="0"/>
                <a:cs typeface="Shruti" pitchFamily="34" charset="0"/>
              </a:rPr>
              <a:t>Seperti berat badan, ukuran badan, index caphalicus dan sebagainya</a:t>
            </a:r>
            <a:endParaRPr lang="en-US" dirty="0" smtClean="0">
              <a:solidFill>
                <a:schemeClr val="tx2">
                  <a:lumMod val="60000"/>
                  <a:lumOff val="40000"/>
                </a:schemeClr>
              </a:solidFill>
              <a:latin typeface="Shruti" pitchFamily="34" charset="0"/>
              <a:cs typeface="Shruti" pitchFamily="34" charset="0"/>
            </a:endParaRPr>
          </a:p>
          <a:p>
            <a:endParaRPr lang="en-US" dirty="0" smtClean="0">
              <a:solidFill>
                <a:schemeClr val="tx2">
                  <a:lumMod val="60000"/>
                  <a:lumOff val="40000"/>
                </a:schemeClr>
              </a:solidFill>
            </a:endParaRPr>
          </a:p>
        </p:txBody>
      </p:sp>
    </p:spTree>
    <p:extLst>
      <p:ext uri="{BB962C8B-B14F-4D97-AF65-F5344CB8AC3E}">
        <p14:creationId xmlns:p14="http://schemas.microsoft.com/office/powerpoint/2010/main" val="2929461250"/>
      </p:ext>
    </p:extLst>
  </p:cSld>
  <p:clrMapOvr>
    <a:masterClrMapping/>
  </p:clrMapOvr>
  <p:transition>
    <p:newsfla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304800"/>
            <a:ext cx="7467600" cy="954107"/>
          </a:xfrm>
          <a:prstGeom prst="rect">
            <a:avLst/>
          </a:prstGeom>
        </p:spPr>
        <p:txBody>
          <a:bodyPr wrap="square">
            <a:spAutoFit/>
          </a:bodyPr>
          <a:lstStyle/>
          <a:p>
            <a:pPr algn="ctr"/>
            <a:r>
              <a:rPr lang="en-US" sz="2800" dirty="0" err="1" smtClean="0">
                <a:solidFill>
                  <a:srgbClr val="FF0000"/>
                </a:solidFill>
                <a:latin typeface="Algerian" pitchFamily="82" charset="0"/>
              </a:rPr>
              <a:t>Metode-metode</a:t>
            </a:r>
            <a:r>
              <a:rPr lang="en-US" sz="2800" dirty="0" smtClean="0">
                <a:solidFill>
                  <a:srgbClr val="FF0000"/>
                </a:solidFill>
                <a:latin typeface="Algerian" pitchFamily="82" charset="0"/>
              </a:rPr>
              <a:t> </a:t>
            </a:r>
            <a:r>
              <a:rPr lang="en-US" sz="2800" dirty="0" err="1" smtClean="0">
                <a:solidFill>
                  <a:srgbClr val="FF0000"/>
                </a:solidFill>
                <a:latin typeface="Algerian" pitchFamily="82" charset="0"/>
              </a:rPr>
              <a:t>Untuk</a:t>
            </a:r>
            <a:r>
              <a:rPr lang="en-US" sz="2800" dirty="0" smtClean="0">
                <a:solidFill>
                  <a:srgbClr val="FF0000"/>
                </a:solidFill>
                <a:latin typeface="Algerian" pitchFamily="82" charset="0"/>
              </a:rPr>
              <a:t> </a:t>
            </a:r>
            <a:r>
              <a:rPr lang="en-US" sz="2800" dirty="0" err="1" smtClean="0">
                <a:solidFill>
                  <a:srgbClr val="FF0000"/>
                </a:solidFill>
                <a:latin typeface="Algerian" pitchFamily="82" charset="0"/>
              </a:rPr>
              <a:t>Mengkelaskan</a:t>
            </a:r>
            <a:r>
              <a:rPr lang="en-US" sz="2800" dirty="0" smtClean="0">
                <a:solidFill>
                  <a:srgbClr val="FF0000"/>
                </a:solidFill>
                <a:latin typeface="Algerian" pitchFamily="82" charset="0"/>
              </a:rPr>
              <a:t> Aneka </a:t>
            </a:r>
            <a:r>
              <a:rPr lang="en-US" sz="2800" dirty="0" err="1" smtClean="0">
                <a:solidFill>
                  <a:srgbClr val="FF0000"/>
                </a:solidFill>
                <a:latin typeface="Algerian" pitchFamily="82" charset="0"/>
              </a:rPr>
              <a:t>Ras</a:t>
            </a:r>
            <a:r>
              <a:rPr lang="en-US" sz="2800" dirty="0" smtClean="0">
                <a:solidFill>
                  <a:srgbClr val="FF0000"/>
                </a:solidFill>
                <a:latin typeface="Algerian" pitchFamily="82" charset="0"/>
              </a:rPr>
              <a:t> </a:t>
            </a:r>
            <a:r>
              <a:rPr lang="en-US" sz="2800" dirty="0" err="1" smtClean="0">
                <a:solidFill>
                  <a:srgbClr val="FF0000"/>
                </a:solidFill>
                <a:latin typeface="Algerian" pitchFamily="82" charset="0"/>
              </a:rPr>
              <a:t>Manusia</a:t>
            </a:r>
            <a:r>
              <a:rPr lang="en-US" sz="2800" dirty="0" smtClean="0">
                <a:solidFill>
                  <a:srgbClr val="FF0000"/>
                </a:solidFill>
                <a:latin typeface="Algerian" pitchFamily="82" charset="0"/>
              </a:rPr>
              <a:t> </a:t>
            </a:r>
            <a:endParaRPr lang="en-US" sz="2800" dirty="0">
              <a:solidFill>
                <a:srgbClr val="FF0000"/>
              </a:solidFill>
              <a:latin typeface="Algerian" pitchFamily="82" charset="0"/>
            </a:endParaRPr>
          </a:p>
        </p:txBody>
      </p:sp>
      <p:sp>
        <p:nvSpPr>
          <p:cNvPr id="5" name="Round Diagonal Corner Rectangle 4"/>
          <p:cNvSpPr/>
          <p:nvPr/>
        </p:nvSpPr>
        <p:spPr>
          <a:xfrm>
            <a:off x="990600" y="1828800"/>
            <a:ext cx="7391400" cy="4343400"/>
          </a:xfrm>
          <a:prstGeom prst="round2Diag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400" dirty="0" err="1" smtClean="0">
                <a:solidFill>
                  <a:schemeClr val="tx1"/>
                </a:solidFill>
              </a:rPr>
              <a:t>Untuk</a:t>
            </a:r>
            <a:r>
              <a:rPr lang="en-US" sz="2400" dirty="0" smtClean="0">
                <a:solidFill>
                  <a:schemeClr val="tx1"/>
                </a:solidFill>
              </a:rPr>
              <a:t> </a:t>
            </a:r>
            <a:r>
              <a:rPr lang="en-US" sz="2400" dirty="0" err="1" smtClean="0">
                <a:solidFill>
                  <a:schemeClr val="tx1"/>
                </a:solidFill>
              </a:rPr>
              <a:t>mengklasifikasikan</a:t>
            </a:r>
            <a:r>
              <a:rPr lang="en-US" sz="2400" dirty="0" smtClean="0">
                <a:solidFill>
                  <a:schemeClr val="tx1"/>
                </a:solidFill>
              </a:rPr>
              <a:t> </a:t>
            </a:r>
            <a:r>
              <a:rPr lang="en-US" sz="2400" dirty="0" err="1" smtClean="0">
                <a:solidFill>
                  <a:schemeClr val="tx1"/>
                </a:solidFill>
              </a:rPr>
              <a:t>aneka</a:t>
            </a:r>
            <a:r>
              <a:rPr lang="en-US" sz="2400" dirty="0" smtClean="0">
                <a:solidFill>
                  <a:schemeClr val="tx1"/>
                </a:solidFill>
              </a:rPr>
              <a:t> </a:t>
            </a:r>
            <a:r>
              <a:rPr lang="en-US" sz="2400" dirty="0" err="1" smtClean="0">
                <a:solidFill>
                  <a:schemeClr val="tx1"/>
                </a:solidFill>
              </a:rPr>
              <a:t>ras</a:t>
            </a:r>
            <a:r>
              <a:rPr lang="en-US" sz="2400" dirty="0" smtClean="0">
                <a:solidFill>
                  <a:schemeClr val="tx1"/>
                </a:solidFill>
              </a:rPr>
              <a:t> </a:t>
            </a:r>
            <a:r>
              <a:rPr lang="en-US" sz="2400" dirty="0" err="1" smtClean="0">
                <a:solidFill>
                  <a:schemeClr val="tx1"/>
                </a:solidFill>
              </a:rPr>
              <a:t>mansuia</a:t>
            </a:r>
            <a:r>
              <a:rPr lang="en-US" sz="2400" dirty="0" smtClean="0">
                <a:solidFill>
                  <a:schemeClr val="tx1"/>
                </a:solidFill>
              </a:rPr>
              <a:t> </a:t>
            </a:r>
            <a:r>
              <a:rPr lang="en-US" sz="2400" dirty="0" err="1" smtClean="0">
                <a:solidFill>
                  <a:schemeClr val="tx1"/>
                </a:solidFill>
              </a:rPr>
              <a:t>didunia</a:t>
            </a:r>
            <a:r>
              <a:rPr lang="en-US" sz="2400" dirty="0" smtClean="0">
                <a:solidFill>
                  <a:schemeClr val="tx1"/>
                </a:solidFill>
              </a:rPr>
              <a:t> </a:t>
            </a:r>
            <a:r>
              <a:rPr lang="en-US" sz="2400" dirty="0" err="1" smtClean="0">
                <a:solidFill>
                  <a:schemeClr val="tx1"/>
                </a:solidFill>
              </a:rPr>
              <a:t>para</a:t>
            </a:r>
            <a:r>
              <a:rPr lang="en-US" sz="2400" dirty="0" smtClean="0">
                <a:solidFill>
                  <a:schemeClr val="tx1"/>
                </a:solidFill>
              </a:rPr>
              <a:t> </a:t>
            </a:r>
            <a:r>
              <a:rPr lang="en-US" sz="2400" dirty="0" err="1" smtClean="0">
                <a:solidFill>
                  <a:schemeClr val="tx1"/>
                </a:solidFill>
              </a:rPr>
              <a:t>sarjana</a:t>
            </a:r>
            <a:r>
              <a:rPr lang="en-US" sz="2400" dirty="0" smtClean="0">
                <a:solidFill>
                  <a:schemeClr val="tx1"/>
                </a:solidFill>
              </a:rPr>
              <a:t> </a:t>
            </a:r>
            <a:r>
              <a:rPr lang="en-US" sz="2400" dirty="0" err="1" smtClean="0">
                <a:solidFill>
                  <a:schemeClr val="tx1"/>
                </a:solidFill>
              </a:rPr>
              <a:t>terutama</a:t>
            </a:r>
            <a:r>
              <a:rPr lang="en-US" sz="2400" dirty="0" smtClean="0">
                <a:solidFill>
                  <a:schemeClr val="tx1"/>
                </a:solidFill>
              </a:rPr>
              <a:t> </a:t>
            </a:r>
            <a:r>
              <a:rPr lang="en-US" sz="2400" dirty="0" err="1" smtClean="0">
                <a:solidFill>
                  <a:schemeClr val="tx1"/>
                </a:solidFill>
              </a:rPr>
              <a:t>memperhatikan</a:t>
            </a:r>
            <a:r>
              <a:rPr lang="en-US" sz="2400" dirty="0" smtClean="0">
                <a:solidFill>
                  <a:schemeClr val="tx1"/>
                </a:solidFill>
              </a:rPr>
              <a:t> </a:t>
            </a:r>
            <a:r>
              <a:rPr lang="en-US" sz="2400" dirty="0" err="1" smtClean="0">
                <a:solidFill>
                  <a:schemeClr val="tx1"/>
                </a:solidFill>
              </a:rPr>
              <a:t>ciri</a:t>
            </a:r>
            <a:r>
              <a:rPr lang="en-US" sz="2400" dirty="0" smtClean="0">
                <a:solidFill>
                  <a:schemeClr val="tx1"/>
                </a:solidFill>
              </a:rPr>
              <a:t> </a:t>
            </a:r>
            <a:r>
              <a:rPr lang="en-US" sz="2400" dirty="0" err="1" smtClean="0">
                <a:solidFill>
                  <a:schemeClr val="tx1"/>
                </a:solidFill>
              </a:rPr>
              <a:t>lahir</a:t>
            </a:r>
            <a:r>
              <a:rPr lang="en-US" sz="2400" dirty="0" smtClean="0">
                <a:solidFill>
                  <a:schemeClr val="tx1"/>
                </a:solidFill>
              </a:rPr>
              <a:t> (</a:t>
            </a:r>
            <a:r>
              <a:rPr lang="en-US" sz="2400" dirty="0" err="1" smtClean="0">
                <a:solidFill>
                  <a:schemeClr val="tx1"/>
                </a:solidFill>
              </a:rPr>
              <a:t>ciri</a:t>
            </a:r>
            <a:r>
              <a:rPr lang="en-US" sz="2400" dirty="0" smtClean="0">
                <a:solidFill>
                  <a:schemeClr val="tx1"/>
                </a:solidFill>
              </a:rPr>
              <a:t> </a:t>
            </a:r>
            <a:r>
              <a:rPr lang="en-US" sz="2400" dirty="0" err="1" smtClean="0">
                <a:solidFill>
                  <a:schemeClr val="tx1"/>
                </a:solidFill>
              </a:rPr>
              <a:t>morfologi</a:t>
            </a:r>
            <a:r>
              <a:rPr lang="en-US" sz="2400" dirty="0" smtClean="0">
                <a:solidFill>
                  <a:schemeClr val="tx1"/>
                </a:solidFill>
              </a:rPr>
              <a:t>) yang </a:t>
            </a:r>
            <a:r>
              <a:rPr lang="en-US" sz="2400" dirty="0" err="1" smtClean="0">
                <a:solidFill>
                  <a:schemeClr val="tx1"/>
                </a:solidFill>
              </a:rPr>
              <a:t>terdapat</a:t>
            </a:r>
            <a:r>
              <a:rPr lang="en-US" sz="2400" dirty="0" smtClean="0">
                <a:solidFill>
                  <a:schemeClr val="tx1"/>
                </a:solidFill>
              </a:rPr>
              <a:t> </a:t>
            </a:r>
            <a:r>
              <a:rPr lang="en-US" sz="2400" dirty="0" err="1" smtClean="0">
                <a:solidFill>
                  <a:schemeClr val="tx1"/>
                </a:solidFill>
              </a:rPr>
              <a:t>pada</a:t>
            </a:r>
            <a:r>
              <a:rPr lang="en-US" sz="2400" dirty="0" smtClean="0">
                <a:solidFill>
                  <a:schemeClr val="tx1"/>
                </a:solidFill>
              </a:rPr>
              <a:t> </a:t>
            </a:r>
            <a:r>
              <a:rPr lang="en-US" sz="2400" dirty="0" err="1" smtClean="0">
                <a:solidFill>
                  <a:schemeClr val="tx1"/>
                </a:solidFill>
              </a:rPr>
              <a:t>tubuh</a:t>
            </a:r>
            <a:r>
              <a:rPr lang="en-US" sz="2400" dirty="0" smtClean="0">
                <a:solidFill>
                  <a:schemeClr val="tx1"/>
                </a:solidFill>
              </a:rPr>
              <a:t> </a:t>
            </a:r>
            <a:r>
              <a:rPr lang="en-US" sz="2400" dirty="0" err="1" smtClean="0">
                <a:solidFill>
                  <a:schemeClr val="tx1"/>
                </a:solidFill>
              </a:rPr>
              <a:t>individu</a:t>
            </a:r>
            <a:r>
              <a:rPr lang="en-US" sz="2400" dirty="0" smtClean="0">
                <a:solidFill>
                  <a:schemeClr val="tx1"/>
                </a:solidFill>
              </a:rPr>
              <a:t>. </a:t>
            </a:r>
            <a:r>
              <a:rPr lang="en-US" sz="2400" dirty="0" err="1" smtClean="0">
                <a:solidFill>
                  <a:schemeClr val="tx1"/>
                </a:solidFill>
              </a:rPr>
              <a:t>Untuk</a:t>
            </a:r>
            <a:r>
              <a:rPr lang="en-US" sz="2400" dirty="0" smtClean="0">
                <a:solidFill>
                  <a:schemeClr val="tx1"/>
                </a:solidFill>
              </a:rPr>
              <a:t> </a:t>
            </a:r>
            <a:r>
              <a:rPr lang="en-US" sz="2400" dirty="0" err="1" smtClean="0">
                <a:solidFill>
                  <a:schemeClr val="tx1"/>
                </a:solidFill>
              </a:rPr>
              <a:t>mengukur</a:t>
            </a:r>
            <a:r>
              <a:rPr lang="en-US" sz="2400" dirty="0" smtClean="0">
                <a:solidFill>
                  <a:schemeClr val="tx1"/>
                </a:solidFill>
              </a:rPr>
              <a:t> </a:t>
            </a:r>
            <a:r>
              <a:rPr lang="en-US" sz="2400" dirty="0" err="1" smtClean="0">
                <a:solidFill>
                  <a:schemeClr val="tx1"/>
                </a:solidFill>
              </a:rPr>
              <a:t>ciri</a:t>
            </a:r>
            <a:r>
              <a:rPr lang="en-US" sz="2400" dirty="0" smtClean="0">
                <a:solidFill>
                  <a:schemeClr val="tx1"/>
                </a:solidFill>
              </a:rPr>
              <a:t> </a:t>
            </a:r>
            <a:r>
              <a:rPr lang="en-US" sz="2400" dirty="0" err="1" smtClean="0">
                <a:solidFill>
                  <a:schemeClr val="tx1"/>
                </a:solidFill>
              </a:rPr>
              <a:t>kuantitatif</a:t>
            </a:r>
            <a:r>
              <a:rPr lang="en-US" sz="2400" dirty="0" smtClean="0">
                <a:solidFill>
                  <a:schemeClr val="tx1"/>
                </a:solidFill>
              </a:rPr>
              <a:t> </a:t>
            </a:r>
            <a:r>
              <a:rPr lang="en-US" sz="2400" dirty="0" err="1" smtClean="0">
                <a:solidFill>
                  <a:schemeClr val="tx1"/>
                </a:solidFill>
              </a:rPr>
              <a:t>secara</a:t>
            </a:r>
            <a:r>
              <a:rPr lang="en-US" sz="2400" dirty="0" smtClean="0">
                <a:solidFill>
                  <a:schemeClr val="tx1"/>
                </a:solidFill>
              </a:rPr>
              <a:t> </a:t>
            </a:r>
            <a:r>
              <a:rPr lang="en-US" sz="2400" dirty="0" err="1" smtClean="0">
                <a:solidFill>
                  <a:schemeClr val="tx1"/>
                </a:solidFill>
              </a:rPr>
              <a:t>teliti</a:t>
            </a:r>
            <a:r>
              <a:rPr lang="en-US" sz="2400" dirty="0" smtClean="0">
                <a:solidFill>
                  <a:schemeClr val="tx1"/>
                </a:solidFill>
              </a:rPr>
              <a:t> </a:t>
            </a:r>
            <a:r>
              <a:rPr lang="en-US" sz="2400" dirty="0" err="1" smtClean="0">
                <a:solidFill>
                  <a:schemeClr val="tx1"/>
                </a:solidFill>
              </a:rPr>
              <a:t>dalam</a:t>
            </a:r>
            <a:r>
              <a:rPr lang="en-US" sz="2400" dirty="0" smtClean="0">
                <a:solidFill>
                  <a:schemeClr val="tx1"/>
                </a:solidFill>
              </a:rPr>
              <a:t> </a:t>
            </a:r>
            <a:r>
              <a:rPr lang="en-US" sz="2400" dirty="0" err="1" smtClean="0">
                <a:solidFill>
                  <a:schemeClr val="tx1"/>
                </a:solidFill>
              </a:rPr>
              <a:t>Antropologi</a:t>
            </a:r>
            <a:r>
              <a:rPr lang="en-US" sz="2400" dirty="0" smtClean="0">
                <a:solidFill>
                  <a:schemeClr val="tx1"/>
                </a:solidFill>
              </a:rPr>
              <a:t> </a:t>
            </a:r>
            <a:r>
              <a:rPr lang="en-US" sz="2400" dirty="0" err="1" smtClean="0">
                <a:solidFill>
                  <a:schemeClr val="tx1"/>
                </a:solidFill>
              </a:rPr>
              <a:t>fisik</a:t>
            </a:r>
            <a:r>
              <a:rPr lang="en-US" sz="2400" dirty="0" smtClean="0">
                <a:solidFill>
                  <a:schemeClr val="tx1"/>
                </a:solidFill>
              </a:rPr>
              <a:t> </a:t>
            </a:r>
            <a:r>
              <a:rPr lang="en-US" sz="2400" dirty="0" err="1" smtClean="0">
                <a:solidFill>
                  <a:schemeClr val="tx1"/>
                </a:solidFill>
              </a:rPr>
              <a:t>telah</a:t>
            </a:r>
            <a:r>
              <a:rPr lang="en-US" sz="2400" dirty="0" smtClean="0">
                <a:solidFill>
                  <a:schemeClr val="tx1"/>
                </a:solidFill>
              </a:rPr>
              <a:t> </a:t>
            </a:r>
            <a:r>
              <a:rPr lang="en-US" sz="2400" dirty="0" err="1" smtClean="0">
                <a:solidFill>
                  <a:schemeClr val="tx1"/>
                </a:solidFill>
              </a:rPr>
              <a:t>berkembang</a:t>
            </a:r>
            <a:r>
              <a:rPr lang="en-US" sz="2400" dirty="0" smtClean="0">
                <a:solidFill>
                  <a:schemeClr val="tx1"/>
                </a:solidFill>
              </a:rPr>
              <a:t> </a:t>
            </a:r>
            <a:r>
              <a:rPr lang="en-US" sz="2400" dirty="0" err="1" smtClean="0">
                <a:solidFill>
                  <a:schemeClr val="tx1"/>
                </a:solidFill>
              </a:rPr>
              <a:t>metode-metode</a:t>
            </a:r>
            <a:r>
              <a:rPr lang="en-US" sz="2400" dirty="0" smtClean="0">
                <a:solidFill>
                  <a:schemeClr val="tx1"/>
                </a:solidFill>
              </a:rPr>
              <a:t> </a:t>
            </a:r>
            <a:r>
              <a:rPr lang="en-US" sz="2400" dirty="0" err="1" smtClean="0">
                <a:solidFill>
                  <a:schemeClr val="tx1"/>
                </a:solidFill>
              </a:rPr>
              <a:t>pengukuran</a:t>
            </a:r>
            <a:r>
              <a:rPr lang="en-US" sz="2400" dirty="0" smtClean="0">
                <a:solidFill>
                  <a:schemeClr val="tx1"/>
                </a:solidFill>
              </a:rPr>
              <a:t> yang </a:t>
            </a:r>
            <a:r>
              <a:rPr lang="en-US" sz="2400" dirty="0" err="1" smtClean="0">
                <a:solidFill>
                  <a:schemeClr val="tx1"/>
                </a:solidFill>
              </a:rPr>
              <a:t>selalu</a:t>
            </a:r>
            <a:r>
              <a:rPr lang="en-US" sz="2400" dirty="0" smtClean="0">
                <a:solidFill>
                  <a:schemeClr val="tx1"/>
                </a:solidFill>
              </a:rPr>
              <a:t> </a:t>
            </a:r>
            <a:r>
              <a:rPr lang="en-US" sz="2400" dirty="0" err="1" smtClean="0">
                <a:solidFill>
                  <a:schemeClr val="tx1"/>
                </a:solidFill>
              </a:rPr>
              <a:t>dipertajam</a:t>
            </a:r>
            <a:r>
              <a:rPr lang="en-US" sz="2400" dirty="0" smtClean="0">
                <a:solidFill>
                  <a:schemeClr val="tx1"/>
                </a:solidFill>
              </a:rPr>
              <a:t> </a:t>
            </a:r>
            <a:r>
              <a:rPr lang="en-US" sz="2400" dirty="0" err="1" smtClean="0">
                <a:solidFill>
                  <a:schemeClr val="tx1"/>
                </a:solidFill>
              </a:rPr>
              <a:t>dan</a:t>
            </a:r>
            <a:r>
              <a:rPr lang="en-US" sz="2400" dirty="0" smtClean="0">
                <a:solidFill>
                  <a:schemeClr val="tx1"/>
                </a:solidFill>
              </a:rPr>
              <a:t> yang </a:t>
            </a:r>
            <a:r>
              <a:rPr lang="en-US" sz="2400" dirty="0" err="1" smtClean="0">
                <a:solidFill>
                  <a:schemeClr val="tx1"/>
                </a:solidFill>
              </a:rPr>
              <a:t>disebut</a:t>
            </a:r>
            <a:r>
              <a:rPr lang="en-US" sz="2400" dirty="0" smtClean="0">
                <a:solidFill>
                  <a:schemeClr val="tx1"/>
                </a:solidFill>
              </a:rPr>
              <a:t> </a:t>
            </a:r>
            <a:r>
              <a:rPr lang="en-US" sz="2400" dirty="0" err="1" smtClean="0">
                <a:solidFill>
                  <a:schemeClr val="tx1"/>
                </a:solidFill>
              </a:rPr>
              <a:t>metode-metode</a:t>
            </a:r>
            <a:r>
              <a:rPr lang="en-US" sz="2400" dirty="0" smtClean="0">
                <a:solidFill>
                  <a:schemeClr val="tx1"/>
                </a:solidFill>
              </a:rPr>
              <a:t> </a:t>
            </a:r>
            <a:r>
              <a:rPr lang="en-US" sz="2400" dirty="0" err="1" smtClean="0">
                <a:solidFill>
                  <a:schemeClr val="tx1"/>
                </a:solidFill>
              </a:rPr>
              <a:t>Antropometri</a:t>
            </a:r>
            <a:r>
              <a:rPr lang="en-US" sz="2400" dirty="0" smtClean="0">
                <a:solidFill>
                  <a:schemeClr val="tx1"/>
                </a:solidFill>
              </a:rPr>
              <a:t>. </a:t>
            </a:r>
            <a:r>
              <a:rPr lang="en-US" sz="2400" dirty="0" err="1" smtClean="0"/>
              <a:t>Selain</a:t>
            </a:r>
            <a:r>
              <a:rPr lang="en-US" sz="2400" dirty="0" smtClean="0"/>
              <a:t> </a:t>
            </a:r>
            <a:r>
              <a:rPr lang="en-US" sz="2400" dirty="0" err="1" smtClean="0"/>
              <a:t>ciri</a:t>
            </a:r>
            <a:r>
              <a:rPr lang="en-US" sz="2400" dirty="0" smtClean="0"/>
              <a:t> </a:t>
            </a:r>
            <a:r>
              <a:rPr lang="en-US" sz="2400" dirty="0" err="1" smtClean="0"/>
              <a:t>morfologi</a:t>
            </a:r>
            <a:r>
              <a:rPr lang="en-US" sz="2400" dirty="0" smtClean="0"/>
              <a:t> </a:t>
            </a:r>
            <a:r>
              <a:rPr lang="en-US" sz="2400" dirty="0" err="1" smtClean="0"/>
              <a:t>ada</a:t>
            </a:r>
            <a:r>
              <a:rPr lang="en-US" sz="2400" dirty="0" smtClean="0"/>
              <a:t>  </a:t>
            </a:r>
            <a:r>
              <a:rPr lang="en-US" sz="2400" dirty="0" err="1" smtClean="0"/>
              <a:t>juga</a:t>
            </a:r>
            <a:r>
              <a:rPr lang="en-US" sz="2400" dirty="0" smtClean="0"/>
              <a:t> </a:t>
            </a:r>
            <a:r>
              <a:rPr lang="en-US" sz="2400" dirty="0" err="1" smtClean="0"/>
              <a:t>metode</a:t>
            </a:r>
            <a:r>
              <a:rPr lang="en-US" sz="2400" dirty="0" smtClean="0"/>
              <a:t> yang </a:t>
            </a:r>
            <a:r>
              <a:rPr lang="en-US" sz="2400" dirty="0" err="1" smtClean="0"/>
              <a:t>mengklasifikasikan</a:t>
            </a:r>
            <a:r>
              <a:rPr lang="en-US" sz="2400" dirty="0" smtClean="0"/>
              <a:t> </a:t>
            </a:r>
            <a:r>
              <a:rPr lang="en-US" sz="2400" dirty="0" err="1" smtClean="0"/>
              <a:t>aneka</a:t>
            </a:r>
            <a:r>
              <a:rPr lang="en-US" sz="2400" dirty="0" smtClean="0"/>
              <a:t> </a:t>
            </a:r>
            <a:r>
              <a:rPr lang="en-US" sz="2400" dirty="0" err="1" smtClean="0"/>
              <a:t>ras</a:t>
            </a:r>
            <a:r>
              <a:rPr lang="en-US" sz="2400" dirty="0" smtClean="0"/>
              <a:t> </a:t>
            </a:r>
            <a:r>
              <a:rPr lang="en-US" sz="2400" dirty="0" err="1" smtClean="0"/>
              <a:t>dengan</a:t>
            </a:r>
            <a:r>
              <a:rPr lang="en-US" sz="2400" dirty="0" smtClean="0"/>
              <a:t> </a:t>
            </a:r>
            <a:r>
              <a:rPr lang="en-US" sz="2400" dirty="0" err="1" smtClean="0"/>
              <a:t>filogenetik</a:t>
            </a:r>
            <a:r>
              <a:rPr lang="en-US" sz="2400" dirty="0" smtClean="0"/>
              <a:t>. </a:t>
            </a:r>
            <a:endParaRPr lang="en-US" sz="2400" dirty="0">
              <a:solidFill>
                <a:schemeClr val="tx1"/>
              </a:solidFill>
            </a:endParaRPr>
          </a:p>
        </p:txBody>
      </p:sp>
    </p:spTree>
    <p:extLst>
      <p:ext uri="{BB962C8B-B14F-4D97-AF65-F5344CB8AC3E}">
        <p14:creationId xmlns:p14="http://schemas.microsoft.com/office/powerpoint/2010/main" val="13882361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Franklin Gothic Medium Cond" pitchFamily="34" charset="0"/>
              </a:rPr>
              <a:t>Menurut A. L. Kroeber</a:t>
            </a:r>
            <a:endParaRPr lang="en-US" dirty="0">
              <a:latin typeface="Franklin Gothic Medium Cond" pitchFamily="34" charset="0"/>
            </a:endParaRPr>
          </a:p>
        </p:txBody>
      </p:sp>
      <p:sp>
        <p:nvSpPr>
          <p:cNvPr id="3" name="Content Placeholder 2"/>
          <p:cNvSpPr>
            <a:spLocks noGrp="1"/>
          </p:cNvSpPr>
          <p:nvPr>
            <p:ph idx="1"/>
          </p:nvPr>
        </p:nvSpPr>
        <p:spPr/>
        <p:txBody>
          <a:bodyPr>
            <a:normAutofit/>
          </a:bodyPr>
          <a:lstStyle/>
          <a:p>
            <a:pPr marL="514350" indent="-514350">
              <a:buAutoNum type="arabicPeriod"/>
            </a:pPr>
            <a:r>
              <a:rPr lang="en-US" dirty="0" err="1" smtClean="0">
                <a:latin typeface="Microsoft JhengHei" pitchFamily="34" charset="-120"/>
                <a:ea typeface="Microsoft JhengHei" pitchFamily="34" charset="-120"/>
              </a:rPr>
              <a:t>Ras</a:t>
            </a:r>
            <a:r>
              <a:rPr lang="en-US" dirty="0" smtClean="0">
                <a:latin typeface="Microsoft JhengHei" pitchFamily="34" charset="-120"/>
                <a:ea typeface="Microsoft JhengHei" pitchFamily="34" charset="-120"/>
              </a:rPr>
              <a:t> </a:t>
            </a:r>
            <a:r>
              <a:rPr lang="en-US" dirty="0" err="1" smtClean="0">
                <a:latin typeface="Microsoft JhengHei" pitchFamily="34" charset="-120"/>
                <a:ea typeface="Microsoft JhengHei" pitchFamily="34" charset="-120"/>
              </a:rPr>
              <a:t>kaukasoid</a:t>
            </a:r>
            <a:endParaRPr lang="en-US" dirty="0" smtClean="0">
              <a:latin typeface="Microsoft JhengHei" pitchFamily="34" charset="-120"/>
              <a:ea typeface="Microsoft JhengHei" pitchFamily="34" charset="-120"/>
            </a:endParaRPr>
          </a:p>
          <a:p>
            <a:pPr marL="514350" indent="-514350">
              <a:buAutoNum type="arabicPeriod"/>
            </a:pPr>
            <a:r>
              <a:rPr lang="en-US" dirty="0" err="1" smtClean="0">
                <a:latin typeface="Microsoft JhengHei" pitchFamily="34" charset="-120"/>
                <a:ea typeface="Microsoft JhengHei" pitchFamily="34" charset="-120"/>
              </a:rPr>
              <a:t>Ras</a:t>
            </a:r>
            <a:r>
              <a:rPr lang="en-US" dirty="0" smtClean="0">
                <a:latin typeface="Microsoft JhengHei" pitchFamily="34" charset="-120"/>
                <a:ea typeface="Microsoft JhengHei" pitchFamily="34" charset="-120"/>
              </a:rPr>
              <a:t> </a:t>
            </a:r>
            <a:r>
              <a:rPr lang="en-US" dirty="0" err="1" smtClean="0">
                <a:latin typeface="Microsoft JhengHei" pitchFamily="34" charset="-120"/>
                <a:ea typeface="Microsoft JhengHei" pitchFamily="34" charset="-120"/>
              </a:rPr>
              <a:t>australoid</a:t>
            </a:r>
            <a:endParaRPr lang="en-US" dirty="0" smtClean="0">
              <a:latin typeface="Microsoft JhengHei" pitchFamily="34" charset="-120"/>
              <a:ea typeface="Microsoft JhengHei" pitchFamily="34" charset="-120"/>
            </a:endParaRPr>
          </a:p>
          <a:p>
            <a:pPr marL="514350" indent="-514350">
              <a:buNone/>
            </a:pPr>
            <a:r>
              <a:rPr lang="en-US" dirty="0" smtClean="0">
                <a:latin typeface="Microsoft JhengHei" pitchFamily="34" charset="-120"/>
                <a:ea typeface="Microsoft JhengHei" pitchFamily="34" charset="-120"/>
              </a:rPr>
              <a:t>4. </a:t>
            </a:r>
            <a:r>
              <a:rPr lang="en-US" dirty="0" err="1" smtClean="0">
                <a:latin typeface="Microsoft JhengHei" pitchFamily="34" charset="-120"/>
                <a:ea typeface="Microsoft JhengHei" pitchFamily="34" charset="-120"/>
              </a:rPr>
              <a:t>Ras</a:t>
            </a:r>
            <a:r>
              <a:rPr lang="en-US" dirty="0" smtClean="0">
                <a:latin typeface="Microsoft JhengHei" pitchFamily="34" charset="-120"/>
                <a:ea typeface="Microsoft JhengHei" pitchFamily="34" charset="-120"/>
              </a:rPr>
              <a:t> </a:t>
            </a:r>
            <a:r>
              <a:rPr lang="en-US" dirty="0" err="1" smtClean="0">
                <a:latin typeface="Microsoft JhengHei" pitchFamily="34" charset="-120"/>
                <a:ea typeface="Microsoft JhengHei" pitchFamily="34" charset="-120"/>
              </a:rPr>
              <a:t>negroid</a:t>
            </a:r>
            <a:r>
              <a:rPr lang="en-US" dirty="0" smtClean="0"/>
              <a:t>		</a:t>
            </a:r>
            <a:r>
              <a:rPr lang="en-US" dirty="0" smtClean="0">
                <a:latin typeface="Microsoft JhengHei" pitchFamily="34" charset="-120"/>
                <a:ea typeface="Microsoft JhengHei" pitchFamily="34" charset="-120"/>
              </a:rPr>
              <a:t>5. </a:t>
            </a:r>
            <a:r>
              <a:rPr lang="en-US" dirty="0" err="1" smtClean="0">
                <a:latin typeface="Microsoft JhengHei" pitchFamily="34" charset="-120"/>
                <a:ea typeface="Microsoft JhengHei" pitchFamily="34" charset="-120"/>
              </a:rPr>
              <a:t>Ras</a:t>
            </a:r>
            <a:r>
              <a:rPr lang="en-US" dirty="0" smtClean="0">
                <a:latin typeface="Microsoft JhengHei" pitchFamily="34" charset="-120"/>
                <a:ea typeface="Microsoft JhengHei" pitchFamily="34" charset="-120"/>
              </a:rPr>
              <a:t> </a:t>
            </a:r>
            <a:r>
              <a:rPr lang="en-US" dirty="0" err="1" smtClean="0">
                <a:latin typeface="Microsoft JhengHei" pitchFamily="34" charset="-120"/>
                <a:ea typeface="Microsoft JhengHei" pitchFamily="34" charset="-120"/>
              </a:rPr>
              <a:t>khusus</a:t>
            </a:r>
            <a:r>
              <a:rPr lang="en-US" dirty="0" smtClean="0">
                <a:latin typeface="Microsoft JhengHei" pitchFamily="34" charset="-120"/>
                <a:ea typeface="Microsoft JhengHei" pitchFamily="34" charset="-120"/>
              </a:rPr>
              <a:t> </a:t>
            </a:r>
          </a:p>
          <a:p>
            <a:pPr marL="514350" indent="-514350">
              <a:buNone/>
            </a:pPr>
            <a:r>
              <a:rPr lang="en-US" dirty="0" smtClean="0"/>
              <a:t>						</a:t>
            </a:r>
            <a:r>
              <a:rPr lang="en-US" sz="2800" dirty="0" smtClean="0">
                <a:latin typeface="Microsoft JhengHei" pitchFamily="34" charset="-120"/>
                <a:ea typeface="Microsoft JhengHei" pitchFamily="34" charset="-120"/>
              </a:rPr>
              <a:t>     3. </a:t>
            </a:r>
            <a:r>
              <a:rPr lang="en-US" sz="2800" dirty="0" err="1" smtClean="0">
                <a:latin typeface="Microsoft JhengHei" pitchFamily="34" charset="-120"/>
                <a:ea typeface="Microsoft JhengHei" pitchFamily="34" charset="-120"/>
              </a:rPr>
              <a:t>Ras</a:t>
            </a:r>
            <a:r>
              <a:rPr lang="en-US" sz="2800" dirty="0" smtClean="0">
                <a:latin typeface="Microsoft JhengHei" pitchFamily="34" charset="-120"/>
                <a:ea typeface="Microsoft JhengHei" pitchFamily="34" charset="-120"/>
              </a:rPr>
              <a:t> mongoloid</a:t>
            </a:r>
          </a:p>
          <a:p>
            <a:pPr marL="514350" indent="-514350">
              <a:buAutoNum type="arabicPeriod"/>
            </a:pPr>
            <a:endParaRPr lang="en-US" dirty="0" smtClean="0"/>
          </a:p>
          <a:p>
            <a:pPr marL="514350" indent="-514350">
              <a:buAutoNum type="arabicPeriod"/>
            </a:pPr>
            <a:endParaRPr lang="en-US" dirty="0" smtClean="0"/>
          </a:p>
          <a:p>
            <a:pPr marL="514350" indent="-514350">
              <a:buNone/>
            </a:pPr>
            <a:endParaRPr lang="en-US" dirty="0"/>
          </a:p>
        </p:txBody>
      </p:sp>
      <p:pic>
        <p:nvPicPr>
          <p:cNvPr id="4" name="Picture 3" descr="ras kaukasoid.jpg"/>
          <p:cNvPicPr>
            <a:picLocks noChangeAspect="1"/>
          </p:cNvPicPr>
          <p:nvPr/>
        </p:nvPicPr>
        <p:blipFill>
          <a:blip r:embed="rId2"/>
          <a:stretch>
            <a:fillRect/>
          </a:stretch>
        </p:blipFill>
        <p:spPr>
          <a:xfrm>
            <a:off x="6553200" y="1524000"/>
            <a:ext cx="2240280" cy="1303020"/>
          </a:xfrm>
          <a:prstGeom prst="rect">
            <a:avLst/>
          </a:prstGeom>
          <a:ln>
            <a:noFill/>
          </a:ln>
          <a:effectLst>
            <a:outerShdw blurRad="292100" dist="139700" dir="2700000" algn="tl" rotWithShape="0">
              <a:srgbClr val="333333">
                <a:alpha val="65000"/>
              </a:srgbClr>
            </a:outerShdw>
          </a:effectLst>
        </p:spPr>
      </p:pic>
      <p:pic>
        <p:nvPicPr>
          <p:cNvPr id="5" name="Picture 4" descr="ras mongoloid.jpg"/>
          <p:cNvPicPr>
            <a:picLocks noChangeAspect="1"/>
          </p:cNvPicPr>
          <p:nvPr/>
        </p:nvPicPr>
        <p:blipFill>
          <a:blip r:embed="rId3"/>
          <a:stretch>
            <a:fillRect/>
          </a:stretch>
        </p:blipFill>
        <p:spPr>
          <a:xfrm>
            <a:off x="5664138" y="3962400"/>
            <a:ext cx="2977995" cy="1447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Picture 5" descr="ras-negroid.jpg"/>
          <p:cNvPicPr>
            <a:picLocks noChangeAspect="1"/>
          </p:cNvPicPr>
          <p:nvPr/>
        </p:nvPicPr>
        <p:blipFill>
          <a:blip r:embed="rId4"/>
          <a:stretch>
            <a:fillRect/>
          </a:stretch>
        </p:blipFill>
        <p:spPr>
          <a:xfrm>
            <a:off x="914400" y="3276600"/>
            <a:ext cx="2488237" cy="1861766"/>
          </a:xfrm>
          <a:prstGeom prst="rect">
            <a:avLst/>
          </a:prstGeom>
        </p:spPr>
      </p:pic>
      <p:sp>
        <p:nvSpPr>
          <p:cNvPr id="7" name="TextBox 6"/>
          <p:cNvSpPr txBox="1"/>
          <p:nvPr/>
        </p:nvSpPr>
        <p:spPr>
          <a:xfrm>
            <a:off x="0" y="0"/>
            <a:ext cx="9144000" cy="400110"/>
          </a:xfrm>
          <a:prstGeom prst="rect">
            <a:avLst/>
          </a:prstGeom>
          <a:noFill/>
        </p:spPr>
        <p:txBody>
          <a:bodyPr wrap="square" rtlCol="0">
            <a:spAutoFit/>
          </a:bodyPr>
          <a:lstStyle/>
          <a:p>
            <a:pPr algn="ctr"/>
            <a:r>
              <a:rPr lang="id-ID" sz="2000" dirty="0" smtClean="0">
                <a:latin typeface="Times New Roman" pitchFamily="18" charset="0"/>
                <a:cs typeface="Times New Roman" pitchFamily="18" charset="0"/>
              </a:rPr>
              <a:t>Klasifikasi dari Beragam Ras Manusia</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577538452"/>
      </p:ext>
    </p:extLst>
  </p:cSld>
  <p:clrMapOvr>
    <a:masterClrMapping/>
  </p:clrMapOvr>
  <p:transition>
    <p:circl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838200"/>
            <a:ext cx="5715000" cy="838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latin typeface="Algerian" pitchFamily="82" charset="0"/>
                <a:cs typeface="Times New Roman" pitchFamily="18" charset="0"/>
              </a:rPr>
              <a:t>KONSEP RAS MANUSIA</a:t>
            </a:r>
            <a:endParaRPr lang="en-US" sz="3200" dirty="0">
              <a:latin typeface="Algerian" pitchFamily="82" charset="0"/>
              <a:cs typeface="Times New Roman" pitchFamily="18" charset="0"/>
            </a:endParaRPr>
          </a:p>
        </p:txBody>
      </p:sp>
      <p:sp>
        <p:nvSpPr>
          <p:cNvPr id="5" name="Horizontal Scroll 4"/>
          <p:cNvSpPr/>
          <p:nvPr/>
        </p:nvSpPr>
        <p:spPr>
          <a:xfrm>
            <a:off x="2133600" y="1447800"/>
            <a:ext cx="5791200" cy="5410200"/>
          </a:xfrm>
          <a:prstGeom prst="horizont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t>Penyebaran</a:t>
            </a:r>
            <a:r>
              <a:rPr lang="en-US" sz="2400" dirty="0" smtClean="0"/>
              <a:t> </a:t>
            </a:r>
            <a:r>
              <a:rPr lang="en-US" sz="2400" dirty="0" err="1" smtClean="0"/>
              <a:t>populasi</a:t>
            </a:r>
            <a:r>
              <a:rPr lang="en-US" sz="2400" dirty="0" smtClean="0"/>
              <a:t> </a:t>
            </a:r>
            <a:r>
              <a:rPr lang="en-US" sz="2400" dirty="0" err="1" smtClean="0"/>
              <a:t>ras</a:t>
            </a:r>
            <a:r>
              <a:rPr lang="en-US" sz="2400" dirty="0" smtClean="0"/>
              <a:t> </a:t>
            </a:r>
            <a:r>
              <a:rPr lang="en-US" sz="2400" dirty="0" err="1" smtClean="0"/>
              <a:t>manusia</a:t>
            </a:r>
            <a:r>
              <a:rPr lang="en-US" sz="2400" dirty="0" smtClean="0"/>
              <a:t> yang </a:t>
            </a:r>
            <a:r>
              <a:rPr lang="en-US" sz="2400" dirty="0" err="1" smtClean="0"/>
              <a:t>terdapat</a:t>
            </a:r>
            <a:r>
              <a:rPr lang="en-US" sz="2400" dirty="0" smtClean="0"/>
              <a:t> </a:t>
            </a:r>
            <a:r>
              <a:rPr lang="en-US" sz="2400" dirty="0" err="1" smtClean="0"/>
              <a:t>diberbagai</a:t>
            </a:r>
            <a:r>
              <a:rPr lang="en-US" sz="2400" dirty="0" smtClean="0"/>
              <a:t> </a:t>
            </a:r>
            <a:r>
              <a:rPr lang="en-US" sz="2400" dirty="0" err="1" smtClean="0"/>
              <a:t>macam</a:t>
            </a:r>
            <a:r>
              <a:rPr lang="en-US" sz="2400" dirty="0" smtClean="0"/>
              <a:t> </a:t>
            </a:r>
            <a:r>
              <a:rPr lang="en-US" sz="2400" dirty="0" err="1" smtClean="0"/>
              <a:t>dunia</a:t>
            </a:r>
            <a:r>
              <a:rPr lang="en-US" sz="2400" dirty="0" smtClean="0"/>
              <a:t> yang </a:t>
            </a:r>
            <a:r>
              <a:rPr lang="en-US" sz="2400" dirty="0" err="1" smtClean="0"/>
              <a:t>menyebabkan</a:t>
            </a:r>
            <a:r>
              <a:rPr lang="en-US" sz="2400" dirty="0" smtClean="0"/>
              <a:t> </a:t>
            </a:r>
            <a:r>
              <a:rPr lang="en-US" sz="2400" dirty="0" err="1" smtClean="0"/>
              <a:t>adanya</a:t>
            </a:r>
            <a:r>
              <a:rPr lang="en-US" sz="2400" dirty="0" smtClean="0"/>
              <a:t> </a:t>
            </a:r>
            <a:r>
              <a:rPr lang="en-US" sz="2400" dirty="0" err="1" smtClean="0"/>
              <a:t>variasi</a:t>
            </a:r>
            <a:r>
              <a:rPr lang="en-US" sz="2400" dirty="0" smtClean="0"/>
              <a:t> </a:t>
            </a:r>
            <a:r>
              <a:rPr lang="en-US" sz="2400" dirty="0" err="1" smtClean="0"/>
              <a:t>manusia</a:t>
            </a:r>
            <a:r>
              <a:rPr lang="en-US" sz="2400" dirty="0" smtClean="0"/>
              <a:t> yang </a:t>
            </a:r>
            <a:r>
              <a:rPr lang="en-US" sz="2400" dirty="0" err="1" smtClean="0"/>
              <a:t>membedakan</a:t>
            </a:r>
            <a:r>
              <a:rPr lang="en-US" sz="2400" dirty="0" smtClean="0"/>
              <a:t> </a:t>
            </a:r>
            <a:r>
              <a:rPr lang="en-US" sz="2400" dirty="0" err="1" smtClean="0"/>
              <a:t>antara</a:t>
            </a:r>
            <a:r>
              <a:rPr lang="en-US" sz="2400" dirty="0" smtClean="0"/>
              <a:t> </a:t>
            </a:r>
            <a:r>
              <a:rPr lang="en-US" sz="2400" dirty="0" err="1" smtClean="0"/>
              <a:t>manusia</a:t>
            </a:r>
            <a:r>
              <a:rPr lang="en-US" sz="2400" dirty="0" smtClean="0"/>
              <a:t> </a:t>
            </a:r>
            <a:r>
              <a:rPr lang="en-US" sz="2400" dirty="0" err="1" smtClean="0"/>
              <a:t>satu</a:t>
            </a:r>
            <a:r>
              <a:rPr lang="en-US" sz="2400" dirty="0" smtClean="0"/>
              <a:t> </a:t>
            </a:r>
            <a:r>
              <a:rPr lang="en-US" sz="2400" dirty="0" err="1" smtClean="0"/>
              <a:t>dengan</a:t>
            </a:r>
            <a:r>
              <a:rPr lang="en-US" sz="2400" dirty="0" smtClean="0"/>
              <a:t> </a:t>
            </a:r>
            <a:r>
              <a:rPr lang="en-US" sz="2400" dirty="0" err="1" smtClean="0"/>
              <a:t>lainnya</a:t>
            </a:r>
            <a:r>
              <a:rPr lang="en-US" sz="2400" dirty="0" smtClean="0"/>
              <a:t>. </a:t>
            </a:r>
            <a:r>
              <a:rPr lang="en-US" sz="2400" dirty="0" err="1" smtClean="0"/>
              <a:t>Perbedaan</a:t>
            </a:r>
            <a:r>
              <a:rPr lang="en-US" sz="2400" dirty="0" smtClean="0"/>
              <a:t> </a:t>
            </a:r>
            <a:r>
              <a:rPr lang="en-US" sz="2400" dirty="0" err="1" smtClean="0"/>
              <a:t>atau</a:t>
            </a:r>
            <a:r>
              <a:rPr lang="en-US" sz="2400" dirty="0" smtClean="0"/>
              <a:t> </a:t>
            </a:r>
            <a:r>
              <a:rPr lang="en-US" sz="2400" dirty="0" err="1" smtClean="0"/>
              <a:t>variasi</a:t>
            </a:r>
            <a:r>
              <a:rPr lang="en-US" sz="2400" dirty="0" smtClean="0"/>
              <a:t> </a:t>
            </a:r>
            <a:r>
              <a:rPr lang="en-US" sz="2400" dirty="0" err="1" smtClean="0"/>
              <a:t>dari</a:t>
            </a:r>
            <a:r>
              <a:rPr lang="en-US" sz="2400" dirty="0" smtClean="0"/>
              <a:t> </a:t>
            </a:r>
            <a:r>
              <a:rPr lang="en-US" sz="2400" dirty="0" err="1" smtClean="0"/>
              <a:t>populasi</a:t>
            </a:r>
            <a:r>
              <a:rPr lang="en-US" sz="2400" dirty="0" smtClean="0"/>
              <a:t> </a:t>
            </a:r>
            <a:r>
              <a:rPr lang="en-US" sz="2400" dirty="0" err="1" smtClean="0"/>
              <a:t>manusia</a:t>
            </a:r>
            <a:r>
              <a:rPr lang="en-US" sz="2400" dirty="0" smtClean="0"/>
              <a:t> </a:t>
            </a:r>
            <a:r>
              <a:rPr lang="en-US" sz="2400" dirty="0" err="1" smtClean="0"/>
              <a:t>ini</a:t>
            </a:r>
            <a:r>
              <a:rPr lang="en-US" sz="2400" dirty="0" smtClean="0"/>
              <a:t> </a:t>
            </a:r>
            <a:r>
              <a:rPr lang="en-US" sz="2400" dirty="0" err="1" smtClean="0"/>
              <a:t>diakibatkan</a:t>
            </a:r>
            <a:r>
              <a:rPr lang="en-US" sz="2400" dirty="0" smtClean="0"/>
              <a:t> </a:t>
            </a:r>
            <a:r>
              <a:rPr lang="en-US" sz="2400" dirty="0" err="1" smtClean="0"/>
              <a:t>dari</a:t>
            </a:r>
            <a:r>
              <a:rPr lang="en-US" sz="2400" dirty="0" smtClean="0"/>
              <a:t> </a:t>
            </a:r>
            <a:r>
              <a:rPr lang="en-US" sz="2400" dirty="0" err="1" smtClean="0"/>
              <a:t>perbedaan</a:t>
            </a:r>
            <a:r>
              <a:rPr lang="en-US" sz="2400" dirty="0" smtClean="0"/>
              <a:t> </a:t>
            </a:r>
            <a:r>
              <a:rPr lang="en-US" sz="2400" dirty="0" err="1" smtClean="0"/>
              <a:t>frekuensi</a:t>
            </a:r>
            <a:r>
              <a:rPr lang="en-US" sz="2400" dirty="0" smtClean="0"/>
              <a:t> </a:t>
            </a:r>
            <a:r>
              <a:rPr lang="en-US" sz="2400" dirty="0" err="1" smtClean="0"/>
              <a:t>sifat</a:t>
            </a:r>
            <a:r>
              <a:rPr lang="en-US" sz="2400" dirty="0" smtClean="0"/>
              <a:t> </a:t>
            </a:r>
            <a:r>
              <a:rPr lang="en-US" sz="2400" dirty="0" err="1" smtClean="0"/>
              <a:t>biologis</a:t>
            </a:r>
            <a:r>
              <a:rPr lang="en-US" sz="2400" dirty="0" smtClean="0"/>
              <a:t> yang </a:t>
            </a:r>
            <a:r>
              <a:rPr lang="en-US" sz="2400" dirty="0" err="1" smtClean="0"/>
              <a:t>mereka</a:t>
            </a:r>
            <a:r>
              <a:rPr lang="en-US" sz="2400" dirty="0" smtClean="0"/>
              <a:t> </a:t>
            </a:r>
            <a:r>
              <a:rPr lang="en-US" sz="2400" dirty="0" err="1" smtClean="0"/>
              <a:t>miliki</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 Diagonal Corner Rectangle 3"/>
          <p:cNvSpPr/>
          <p:nvPr/>
        </p:nvSpPr>
        <p:spPr>
          <a:xfrm>
            <a:off x="2743200" y="1066800"/>
            <a:ext cx="5638800" cy="10668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latin typeface="Arno Pro Smbd Caption" pitchFamily="18" charset="0"/>
              </a:rPr>
              <a:t>Salah</a:t>
            </a:r>
            <a:r>
              <a:rPr lang="en-US" sz="2800" dirty="0" smtClean="0">
                <a:latin typeface="Arno Pro Smbd Caption" pitchFamily="18" charset="0"/>
              </a:rPr>
              <a:t> </a:t>
            </a:r>
            <a:r>
              <a:rPr lang="en-US" sz="2800" dirty="0" err="1" smtClean="0">
                <a:latin typeface="Arno Pro Smbd Caption" pitchFamily="18" charset="0"/>
              </a:rPr>
              <a:t>Paham</a:t>
            </a:r>
            <a:r>
              <a:rPr lang="en-US" sz="2800" dirty="0" smtClean="0">
                <a:latin typeface="Arno Pro Smbd Caption" pitchFamily="18" charset="0"/>
              </a:rPr>
              <a:t> </a:t>
            </a:r>
            <a:r>
              <a:rPr lang="en-US" sz="2800" dirty="0" err="1" smtClean="0">
                <a:latin typeface="Arno Pro Smbd Caption" pitchFamily="18" charset="0"/>
              </a:rPr>
              <a:t>Mengenai</a:t>
            </a:r>
            <a:r>
              <a:rPr lang="en-US" sz="2800" dirty="0" smtClean="0">
                <a:latin typeface="Arno Pro Smbd Caption" pitchFamily="18" charset="0"/>
              </a:rPr>
              <a:t> </a:t>
            </a:r>
            <a:r>
              <a:rPr lang="en-US" sz="2800" dirty="0" err="1" smtClean="0">
                <a:latin typeface="Arno Pro Smbd Caption" pitchFamily="18" charset="0"/>
              </a:rPr>
              <a:t>Konsep</a:t>
            </a:r>
            <a:r>
              <a:rPr lang="en-US" sz="2800" dirty="0" smtClean="0">
                <a:latin typeface="Arno Pro Smbd Caption" pitchFamily="18" charset="0"/>
              </a:rPr>
              <a:t> </a:t>
            </a:r>
            <a:r>
              <a:rPr lang="en-US" sz="2800" dirty="0" err="1" smtClean="0">
                <a:latin typeface="Arno Pro Smbd Caption" pitchFamily="18" charset="0"/>
              </a:rPr>
              <a:t>Ras</a:t>
            </a:r>
            <a:endParaRPr lang="en-US" sz="2800" dirty="0">
              <a:latin typeface="Arno Pro Smbd Caption" pitchFamily="18" charset="0"/>
            </a:endParaRPr>
          </a:p>
        </p:txBody>
      </p:sp>
      <p:sp>
        <p:nvSpPr>
          <p:cNvPr id="5" name="Rounded Rectangle 4"/>
          <p:cNvSpPr/>
          <p:nvPr/>
        </p:nvSpPr>
        <p:spPr>
          <a:xfrm>
            <a:off x="1600200" y="2590800"/>
            <a:ext cx="7239000" cy="3124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t>Makhluk</a:t>
            </a:r>
            <a:r>
              <a:rPr lang="en-US" sz="2400" dirty="0" smtClean="0"/>
              <a:t> </a:t>
            </a:r>
            <a:r>
              <a:rPr lang="en-US" sz="2400" dirty="0" err="1" smtClean="0"/>
              <a:t>manusia</a:t>
            </a:r>
            <a:r>
              <a:rPr lang="en-US" sz="2400" dirty="0" smtClean="0"/>
              <a:t> yang </a:t>
            </a:r>
            <a:r>
              <a:rPr lang="en-US" sz="2400" dirty="0" err="1" smtClean="0"/>
              <a:t>hidup</a:t>
            </a:r>
            <a:r>
              <a:rPr lang="en-US" sz="2400" dirty="0" smtClean="0"/>
              <a:t> </a:t>
            </a:r>
            <a:r>
              <a:rPr lang="en-US" sz="2400" dirty="0" err="1" smtClean="0"/>
              <a:t>dalam</a:t>
            </a:r>
            <a:r>
              <a:rPr lang="en-US" sz="2400" dirty="0" smtClean="0"/>
              <a:t> </a:t>
            </a:r>
            <a:r>
              <a:rPr lang="en-US" sz="2400" dirty="0" err="1" smtClean="0"/>
              <a:t>berbagai</a:t>
            </a:r>
            <a:r>
              <a:rPr lang="en-US" sz="2400" dirty="0" smtClean="0"/>
              <a:t> </a:t>
            </a:r>
            <a:r>
              <a:rPr lang="en-US" sz="2400" dirty="0" err="1" smtClean="0"/>
              <a:t>macam</a:t>
            </a:r>
            <a:r>
              <a:rPr lang="en-US" sz="2400" dirty="0" smtClean="0"/>
              <a:t> </a:t>
            </a:r>
            <a:r>
              <a:rPr lang="en-US" sz="2400" dirty="0" err="1" smtClean="0"/>
              <a:t>lingkungan</a:t>
            </a:r>
            <a:r>
              <a:rPr lang="en-US" sz="2400" dirty="0" smtClean="0"/>
              <a:t> </a:t>
            </a:r>
            <a:r>
              <a:rPr lang="en-US" sz="2400" dirty="0" err="1" smtClean="0"/>
              <a:t>alam</a:t>
            </a:r>
            <a:r>
              <a:rPr lang="en-US" sz="2400" dirty="0" smtClean="0"/>
              <a:t> </a:t>
            </a:r>
            <a:r>
              <a:rPr lang="en-US" sz="2400" dirty="0" err="1" smtClean="0"/>
              <a:t>di</a:t>
            </a:r>
            <a:r>
              <a:rPr lang="en-US" sz="2400" dirty="0" smtClean="0"/>
              <a:t> </a:t>
            </a:r>
            <a:r>
              <a:rPr lang="en-US" sz="2400" dirty="0" err="1" smtClean="0"/>
              <a:t>seluruh</a:t>
            </a:r>
            <a:r>
              <a:rPr lang="en-US" sz="2400" dirty="0" smtClean="0"/>
              <a:t> </a:t>
            </a:r>
            <a:r>
              <a:rPr lang="en-US" sz="2400" dirty="0" err="1" smtClean="0"/>
              <a:t>muka</a:t>
            </a:r>
            <a:r>
              <a:rPr lang="en-US" sz="2400" dirty="0" smtClean="0"/>
              <a:t> </a:t>
            </a:r>
            <a:r>
              <a:rPr lang="en-US" sz="2400" dirty="0" err="1" smtClean="0"/>
              <a:t>bumi</a:t>
            </a:r>
            <a:r>
              <a:rPr lang="en-US" sz="2400" dirty="0" smtClean="0"/>
              <a:t> </a:t>
            </a:r>
            <a:r>
              <a:rPr lang="en-US" sz="2400" dirty="0" err="1" smtClean="0"/>
              <a:t>menunjukkan</a:t>
            </a:r>
            <a:r>
              <a:rPr lang="en-US" sz="2400" dirty="0" smtClean="0"/>
              <a:t> </a:t>
            </a:r>
            <a:r>
              <a:rPr lang="en-US" sz="2400" dirty="0" err="1" smtClean="0"/>
              <a:t>beragam</a:t>
            </a:r>
            <a:r>
              <a:rPr lang="en-US" sz="2400" dirty="0" smtClean="0"/>
              <a:t> </a:t>
            </a:r>
            <a:r>
              <a:rPr lang="en-US" sz="2400" dirty="0" err="1" smtClean="0"/>
              <a:t>ciri-ciri</a:t>
            </a:r>
            <a:r>
              <a:rPr lang="en-US" sz="2400" dirty="0" smtClean="0"/>
              <a:t> </a:t>
            </a:r>
            <a:r>
              <a:rPr lang="en-US" sz="2400" dirty="0" err="1" smtClean="0"/>
              <a:t>fisik</a:t>
            </a:r>
            <a:r>
              <a:rPr lang="en-US" sz="2400" dirty="0" smtClean="0"/>
              <a:t> yang </a:t>
            </a:r>
            <a:r>
              <a:rPr lang="en-US" sz="2400" dirty="0" err="1" smtClean="0"/>
              <a:t>tampak</a:t>
            </a:r>
            <a:r>
              <a:rPr lang="en-US" sz="2400" dirty="0" smtClean="0"/>
              <a:t> </a:t>
            </a:r>
            <a:r>
              <a:rPr lang="en-US" sz="2400" dirty="0" err="1" smtClean="0"/>
              <a:t>nyata</a:t>
            </a:r>
            <a:r>
              <a:rPr lang="en-US" sz="2400" dirty="0" smtClean="0"/>
              <a:t>. </a:t>
            </a:r>
            <a:r>
              <a:rPr lang="en-US" sz="2400" dirty="0" err="1" smtClean="0"/>
              <a:t>Ciri-ciri</a:t>
            </a:r>
            <a:r>
              <a:rPr lang="en-US" sz="2400" dirty="0" smtClean="0"/>
              <a:t> </a:t>
            </a:r>
            <a:r>
              <a:rPr lang="en-US" sz="2400" dirty="0" err="1" smtClean="0"/>
              <a:t>lahir</a:t>
            </a:r>
            <a:r>
              <a:rPr lang="en-US" sz="2400" dirty="0" smtClean="0"/>
              <a:t> </a:t>
            </a:r>
            <a:r>
              <a:rPr lang="en-US" sz="2400" dirty="0" err="1" smtClean="0"/>
              <a:t>seperti</a:t>
            </a:r>
            <a:r>
              <a:rPr lang="en-US" sz="2400" dirty="0" smtClean="0"/>
              <a:t> </a:t>
            </a:r>
            <a:r>
              <a:rPr lang="en-US" sz="2400" dirty="0" err="1" smtClean="0"/>
              <a:t>warna</a:t>
            </a:r>
            <a:r>
              <a:rPr lang="en-US" sz="2400" dirty="0" smtClean="0"/>
              <a:t> </a:t>
            </a:r>
            <a:r>
              <a:rPr lang="en-US" sz="2400" dirty="0" err="1" smtClean="0"/>
              <a:t>kulit</a:t>
            </a:r>
            <a:r>
              <a:rPr lang="en-US" sz="2400" dirty="0" smtClean="0"/>
              <a:t>, </a:t>
            </a:r>
            <a:r>
              <a:rPr lang="en-US" sz="2400" dirty="0" err="1" smtClean="0"/>
              <a:t>warna</a:t>
            </a:r>
            <a:r>
              <a:rPr lang="en-US" sz="2400" dirty="0" smtClean="0"/>
              <a:t> </a:t>
            </a:r>
            <a:r>
              <a:rPr lang="en-US" sz="2400" dirty="0" err="1" smtClean="0"/>
              <a:t>dan</a:t>
            </a:r>
            <a:r>
              <a:rPr lang="en-US" sz="2400" dirty="0" smtClean="0"/>
              <a:t> </a:t>
            </a:r>
            <a:r>
              <a:rPr lang="en-US" sz="2400" dirty="0" err="1" smtClean="0"/>
              <a:t>bentuk</a:t>
            </a:r>
            <a:r>
              <a:rPr lang="en-US" sz="2400" dirty="0" smtClean="0"/>
              <a:t> </a:t>
            </a:r>
            <a:r>
              <a:rPr lang="en-US" sz="2400" dirty="0" err="1" smtClean="0"/>
              <a:t>rambut</a:t>
            </a:r>
            <a:r>
              <a:rPr lang="en-US" sz="2400" dirty="0" smtClean="0"/>
              <a:t>, </a:t>
            </a:r>
            <a:r>
              <a:rPr lang="en-US" sz="2400" dirty="0" err="1" smtClean="0"/>
              <a:t>bentuk</a:t>
            </a:r>
            <a:r>
              <a:rPr lang="en-US" sz="2400" dirty="0" smtClean="0"/>
              <a:t> </a:t>
            </a:r>
            <a:r>
              <a:rPr lang="en-US" sz="2400" dirty="0" err="1" smtClean="0"/>
              <a:t>bagian-bagian</a:t>
            </a:r>
            <a:r>
              <a:rPr lang="en-US" sz="2400" dirty="0" smtClean="0"/>
              <a:t> </a:t>
            </a:r>
            <a:r>
              <a:rPr lang="en-US" sz="2400" dirty="0" err="1" smtClean="0"/>
              <a:t>wajah</a:t>
            </a:r>
            <a:r>
              <a:rPr lang="en-US" sz="2400" dirty="0" smtClean="0"/>
              <a:t>, </a:t>
            </a:r>
            <a:r>
              <a:rPr lang="en-US" sz="2400" dirty="0" err="1" smtClean="0"/>
              <a:t>dan</a:t>
            </a:r>
            <a:r>
              <a:rPr lang="en-US" sz="2400" dirty="0" smtClean="0"/>
              <a:t> </a:t>
            </a:r>
            <a:r>
              <a:rPr lang="en-US" sz="2400" dirty="0" err="1" smtClean="0"/>
              <a:t>sebagainya</a:t>
            </a:r>
            <a:r>
              <a:rPr lang="en-US" sz="2400" dirty="0" smtClean="0"/>
              <a:t> </a:t>
            </a:r>
            <a:r>
              <a:rPr lang="en-US" sz="2400" dirty="0" err="1" smtClean="0"/>
              <a:t>menyebabkan</a:t>
            </a:r>
            <a:r>
              <a:rPr lang="en-US" sz="2400" dirty="0" smtClean="0"/>
              <a:t> </a:t>
            </a:r>
            <a:r>
              <a:rPr lang="en-US" sz="2400" dirty="0" err="1" smtClean="0"/>
              <a:t>timbulnya</a:t>
            </a:r>
            <a:r>
              <a:rPr lang="en-US" sz="2400" dirty="0" smtClean="0"/>
              <a:t> </a:t>
            </a:r>
            <a:r>
              <a:rPr lang="en-US" sz="2400" dirty="0" err="1" smtClean="0"/>
              <a:t>pengertian</a:t>
            </a:r>
            <a:r>
              <a:rPr lang="en-US" sz="2400" dirty="0" smtClean="0"/>
              <a:t> “</a:t>
            </a:r>
            <a:r>
              <a:rPr lang="en-US" sz="2400" dirty="0" err="1" smtClean="0"/>
              <a:t>ras</a:t>
            </a:r>
            <a:r>
              <a:rPr lang="en-US" sz="2400" dirty="0" smtClean="0"/>
              <a:t>” </a:t>
            </a:r>
            <a:r>
              <a:rPr lang="en-US" sz="2400" dirty="0" err="1" smtClean="0"/>
              <a:t>atau</a:t>
            </a:r>
            <a:r>
              <a:rPr lang="en-US" sz="2400" dirty="0" smtClean="0"/>
              <a:t> </a:t>
            </a:r>
            <a:r>
              <a:rPr lang="en-US" sz="2400" dirty="0" err="1" smtClean="0"/>
              <a:t>golongan</a:t>
            </a:r>
            <a:r>
              <a:rPr lang="en-US" sz="2400" dirty="0" smtClean="0"/>
              <a:t> </a:t>
            </a:r>
            <a:r>
              <a:rPr lang="en-US" sz="2400" dirty="0" err="1" smtClean="0"/>
              <a:t>manusia</a:t>
            </a:r>
            <a:r>
              <a:rPr lang="en-US" sz="2400" dirty="0" smtClean="0"/>
              <a:t> yang </a:t>
            </a:r>
            <a:r>
              <a:rPr lang="en-US" sz="2400" dirty="0" err="1" smtClean="0"/>
              <a:t>berdasarkan</a:t>
            </a:r>
            <a:r>
              <a:rPr lang="en-US" sz="2400" dirty="0" smtClean="0"/>
              <a:t> </a:t>
            </a:r>
            <a:r>
              <a:rPr lang="en-US" sz="2400" dirty="0" err="1" smtClean="0"/>
              <a:t>berbagai</a:t>
            </a:r>
            <a:r>
              <a:rPr lang="en-US" sz="2400" dirty="0" smtClean="0"/>
              <a:t> </a:t>
            </a:r>
            <a:r>
              <a:rPr lang="en-US" sz="2400" dirty="0" err="1" smtClean="0"/>
              <a:t>ciri</a:t>
            </a:r>
            <a:r>
              <a:rPr lang="en-US" sz="2400" dirty="0" smtClean="0"/>
              <a:t> </a:t>
            </a:r>
            <a:r>
              <a:rPr lang="en-US" sz="2400" dirty="0" err="1" smtClean="0"/>
              <a:t>fisik</a:t>
            </a:r>
            <a:r>
              <a:rPr lang="en-US" sz="2400" dirty="0" smtClean="0"/>
              <a:t> </a:t>
            </a:r>
            <a:r>
              <a:rPr lang="en-US" sz="2400" dirty="0" err="1" smtClean="0"/>
              <a:t>secara</a:t>
            </a:r>
            <a:r>
              <a:rPr lang="en-US" sz="2400" dirty="0" smtClean="0"/>
              <a:t> </a:t>
            </a:r>
            <a:r>
              <a:rPr lang="en-US" sz="2400" dirty="0" err="1" smtClean="0"/>
              <a:t>umum</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0000" lnSpcReduction="20000"/>
          </a:bodyPr>
          <a:lstStyle/>
          <a:p>
            <a:r>
              <a:rPr lang="id-ID" dirty="0" smtClean="0"/>
              <a:t>Wa</a:t>
            </a:r>
            <a:r>
              <a:rPr lang="en-US" dirty="0" smtClean="0"/>
              <a:t>la</a:t>
            </a:r>
            <a:r>
              <a:rPr lang="id-ID" dirty="0" smtClean="0"/>
              <a:t>upun organ manusia memang kalah kemampuanya dengan banyak jenis binatang berkelompok lainnya, namun kemampuan otaknya, yang kita sebut akal budi itu, telah menyebabkan berkembangnya sistem-sistem yang dapat membantu dan menyambung keterbatasan kemampuan organnya itu, keseluruhan dari sistem-sistem itu, yaitu :</a:t>
            </a:r>
            <a:endParaRPr lang="en-US" dirty="0" smtClean="0"/>
          </a:p>
          <a:p>
            <a:pPr lvl="0"/>
            <a:r>
              <a:rPr lang="id-ID" dirty="0" smtClean="0"/>
              <a:t>Sistem perlambangan vokal atau bahasa</a:t>
            </a:r>
            <a:endParaRPr lang="en-US" dirty="0" smtClean="0"/>
          </a:p>
          <a:p>
            <a:pPr lvl="0"/>
            <a:r>
              <a:rPr lang="id-ID" dirty="0" smtClean="0"/>
              <a:t>Sistem pengetahuan </a:t>
            </a:r>
            <a:endParaRPr lang="en-US" dirty="0" smtClean="0"/>
          </a:p>
          <a:p>
            <a:pPr lvl="0"/>
            <a:r>
              <a:rPr lang="id-ID" dirty="0" smtClean="0"/>
              <a:t>Organisasi sosial</a:t>
            </a:r>
            <a:endParaRPr lang="en-US" dirty="0" smtClean="0"/>
          </a:p>
          <a:p>
            <a:pPr lvl="0"/>
            <a:r>
              <a:rPr lang="id-ID" dirty="0" smtClean="0"/>
              <a:t>Sisem peralatan hidup dan tekhnologi</a:t>
            </a:r>
            <a:endParaRPr lang="en-US" dirty="0" smtClean="0"/>
          </a:p>
          <a:p>
            <a:pPr lvl="0"/>
            <a:r>
              <a:rPr lang="id-ID" dirty="0" smtClean="0"/>
              <a:t>Sistem mata pencarian hidup</a:t>
            </a:r>
            <a:endParaRPr lang="en-US" dirty="0" smtClean="0"/>
          </a:p>
          <a:p>
            <a:pPr lvl="0"/>
            <a:r>
              <a:rPr lang="id-ID" dirty="0" smtClean="0"/>
              <a:t>Sistem religi</a:t>
            </a:r>
            <a:endParaRPr lang="en-US" dirty="0" smtClean="0"/>
          </a:p>
          <a:p>
            <a:pPr lvl="0"/>
            <a:r>
              <a:rPr lang="id-ID" dirty="0" smtClean="0"/>
              <a:t>Kesenian, adalah yang disebut kebudayaan manusia.</a:t>
            </a:r>
            <a:endParaRPr lang="en-US" dirty="0" smtClean="0"/>
          </a:p>
          <a:p>
            <a:r>
              <a:rPr lang="id-ID" dirty="0" smtClean="0"/>
              <a:t> </a:t>
            </a:r>
            <a:endParaRPr lang="en-US" dirty="0" smtClean="0"/>
          </a:p>
          <a:p>
            <a:pPr>
              <a:buNone/>
            </a:pPr>
            <a:endParaRPr lang="en-US" dirty="0"/>
          </a:p>
        </p:txBody>
      </p:sp>
    </p:spTree>
    <p:extLst>
      <p:ext uri="{BB962C8B-B14F-4D97-AF65-F5344CB8AC3E}">
        <p14:creationId xmlns:p14="http://schemas.microsoft.com/office/powerpoint/2010/main" val="23652524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FFFF00"/>
                </a:solidFill>
                <a:latin typeface="Gill Sans Ultra Bold" pitchFamily="34" charset="0"/>
                <a:ea typeface="Microsoft JhengHei" pitchFamily="34" charset="-120"/>
              </a:rPr>
              <a:t>Organ Manusia</a:t>
            </a:r>
            <a:endParaRPr lang="en-US" dirty="0">
              <a:solidFill>
                <a:srgbClr val="FFFF00"/>
              </a:solidFill>
              <a:latin typeface="Gill Sans Ultra Bold" pitchFamily="34" charset="0"/>
            </a:endParaRPr>
          </a:p>
        </p:txBody>
      </p:sp>
      <p:sp>
        <p:nvSpPr>
          <p:cNvPr id="4" name="Content Placeholder 3"/>
          <p:cNvSpPr>
            <a:spLocks noGrp="1"/>
          </p:cNvSpPr>
          <p:nvPr>
            <p:ph idx="1"/>
          </p:nvPr>
        </p:nvSpPr>
        <p:spPr/>
        <p:txBody>
          <a:bodyPr>
            <a:normAutofit fontScale="85000" lnSpcReduction="20000"/>
          </a:bodyPr>
          <a:lstStyle/>
          <a:p>
            <a:pPr lvl="0" algn="just">
              <a:buNone/>
            </a:pPr>
            <a:r>
              <a:rPr lang="id-ID" dirty="0" smtClean="0">
                <a:solidFill>
                  <a:srgbClr val="FFFF00"/>
                </a:solidFill>
                <a:latin typeface="Shruti" pitchFamily="34" charset="0"/>
                <a:cs typeface="Shruti" pitchFamily="34" charset="0"/>
              </a:rPr>
              <a:t>Perbedaan Organ Manusia dan Organ Binatang</a:t>
            </a:r>
            <a:endParaRPr lang="en-US" dirty="0" smtClean="0">
              <a:solidFill>
                <a:srgbClr val="FFFF00"/>
              </a:solidFill>
              <a:latin typeface="Shruti" pitchFamily="34" charset="0"/>
              <a:cs typeface="Shruti" pitchFamily="34" charset="0"/>
            </a:endParaRPr>
          </a:p>
          <a:p>
            <a:pPr algn="just">
              <a:buNone/>
            </a:pPr>
            <a:r>
              <a:rPr lang="id-ID" dirty="0" smtClean="0">
                <a:solidFill>
                  <a:srgbClr val="FFFF00"/>
                </a:solidFill>
                <a:latin typeface="Shruti" pitchFamily="34" charset="0"/>
                <a:cs typeface="Shruti" pitchFamily="34" charset="0"/>
              </a:rPr>
              <a:t>Makhluk manusia adalah makhluk yang hidup dalam kelompok dan mempunyai organisme yang secara biologis sangat kalah kemampuan fisiknya dengan jenis binatang  berkelompok yang lain. Walaupun dem</a:t>
            </a:r>
            <a:r>
              <a:rPr lang="en-US" dirty="0" err="1" smtClean="0">
                <a:solidFill>
                  <a:srgbClr val="FFFF00"/>
                </a:solidFill>
                <a:latin typeface="Shruti" pitchFamily="34" charset="0"/>
                <a:cs typeface="Shruti" pitchFamily="34" charset="0"/>
              </a:rPr>
              <a:t>i</a:t>
            </a:r>
            <a:r>
              <a:rPr lang="id-ID" dirty="0" smtClean="0">
                <a:solidFill>
                  <a:srgbClr val="FFFF00"/>
                </a:solidFill>
                <a:latin typeface="Shruti" pitchFamily="34" charset="0"/>
                <a:cs typeface="Shruti" pitchFamily="34" charset="0"/>
              </a:rPr>
              <a:t>kian otak manusia telah berevolusi paling jauh jika dibandingkan dengan makhluk lain. Otak manusia yang telah di kembangkan oleh bahasa, tetapi yang juga mengembangkan bahasa mengandung kemampuan akal yaitu kemampuan untuk membentuk gagasan dan konsep yang makin lama makin tajam.</a:t>
            </a:r>
            <a:endParaRPr lang="en-US" dirty="0" smtClean="0">
              <a:solidFill>
                <a:srgbClr val="FFFF00"/>
              </a:solidFill>
              <a:latin typeface="Shruti" pitchFamily="34" charset="0"/>
              <a:cs typeface="Shruti" pitchFamily="34" charset="0"/>
            </a:endParaRPr>
          </a:p>
          <a:p>
            <a:pPr>
              <a:buNone/>
            </a:pPr>
            <a:endParaRPr lang="en-US" dirty="0"/>
          </a:p>
        </p:txBody>
      </p:sp>
    </p:spTree>
    <p:extLst>
      <p:ext uri="{BB962C8B-B14F-4D97-AF65-F5344CB8AC3E}">
        <p14:creationId xmlns:p14="http://schemas.microsoft.com/office/powerpoint/2010/main" val="2916728421"/>
      </p:ext>
    </p:extLst>
  </p:cSld>
  <p:clrMapOvr>
    <a:masterClrMapping/>
  </p:clrMapOvr>
  <p:transition>
    <p:strips/>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04800"/>
            <a:ext cx="8305800" cy="954107"/>
          </a:xfrm>
          <a:prstGeom prst="rect">
            <a:avLst/>
          </a:prstGeom>
        </p:spPr>
        <p:txBody>
          <a:bodyPr wrap="square">
            <a:spAutoFit/>
          </a:bodyPr>
          <a:lstStyle/>
          <a:p>
            <a:r>
              <a:rPr lang="en-US" sz="2800" dirty="0" err="1" smtClean="0">
                <a:solidFill>
                  <a:schemeClr val="bg1"/>
                </a:solidFill>
                <a:latin typeface="Broadway" pitchFamily="82" charset="0"/>
              </a:rPr>
              <a:t>Salah</a:t>
            </a:r>
            <a:r>
              <a:rPr lang="en-US" sz="2800" dirty="0" smtClean="0">
                <a:solidFill>
                  <a:schemeClr val="bg1"/>
                </a:solidFill>
                <a:latin typeface="Broadway" pitchFamily="82" charset="0"/>
              </a:rPr>
              <a:t> </a:t>
            </a:r>
            <a:r>
              <a:rPr lang="en-US" sz="2800" dirty="0" err="1" smtClean="0">
                <a:solidFill>
                  <a:schemeClr val="bg1"/>
                </a:solidFill>
                <a:latin typeface="Broadway" pitchFamily="82" charset="0"/>
              </a:rPr>
              <a:t>Satu</a:t>
            </a:r>
            <a:r>
              <a:rPr lang="en-US" sz="2800" dirty="0" smtClean="0">
                <a:solidFill>
                  <a:schemeClr val="bg1"/>
                </a:solidFill>
                <a:latin typeface="Broadway" pitchFamily="82" charset="0"/>
              </a:rPr>
              <a:t> </a:t>
            </a:r>
            <a:r>
              <a:rPr lang="en-US" sz="2800" dirty="0" err="1" smtClean="0">
                <a:solidFill>
                  <a:schemeClr val="bg1"/>
                </a:solidFill>
                <a:latin typeface="Broadway" pitchFamily="82" charset="0"/>
              </a:rPr>
              <a:t>Klasifikasi</a:t>
            </a:r>
            <a:r>
              <a:rPr lang="en-US" sz="2800" dirty="0" smtClean="0">
                <a:solidFill>
                  <a:schemeClr val="bg1"/>
                </a:solidFill>
                <a:latin typeface="Broadway" pitchFamily="82" charset="0"/>
              </a:rPr>
              <a:t> Dari </a:t>
            </a:r>
            <a:r>
              <a:rPr lang="en-US" sz="2800" dirty="0" err="1" smtClean="0">
                <a:solidFill>
                  <a:schemeClr val="bg1"/>
                </a:solidFill>
                <a:latin typeface="Broadway" pitchFamily="82" charset="0"/>
              </a:rPr>
              <a:t>Beragam</a:t>
            </a:r>
            <a:r>
              <a:rPr lang="en-US" sz="2800" dirty="0" smtClean="0">
                <a:solidFill>
                  <a:schemeClr val="bg1"/>
                </a:solidFill>
                <a:latin typeface="Broadway" pitchFamily="82" charset="0"/>
              </a:rPr>
              <a:t> </a:t>
            </a:r>
            <a:r>
              <a:rPr lang="en-US" sz="2800" dirty="0" err="1" smtClean="0">
                <a:solidFill>
                  <a:schemeClr val="bg1"/>
                </a:solidFill>
                <a:latin typeface="Broadway" pitchFamily="82" charset="0"/>
              </a:rPr>
              <a:t>Ras</a:t>
            </a:r>
            <a:r>
              <a:rPr lang="en-US" sz="2800" dirty="0" smtClean="0">
                <a:solidFill>
                  <a:schemeClr val="bg1"/>
                </a:solidFill>
                <a:latin typeface="Broadway" pitchFamily="82" charset="0"/>
              </a:rPr>
              <a:t> </a:t>
            </a:r>
            <a:r>
              <a:rPr lang="en-US" sz="2800" dirty="0" err="1" smtClean="0">
                <a:solidFill>
                  <a:schemeClr val="bg1"/>
                </a:solidFill>
                <a:latin typeface="Broadway" pitchFamily="82" charset="0"/>
              </a:rPr>
              <a:t>Manusia</a:t>
            </a:r>
            <a:endParaRPr lang="en-US" sz="2800" dirty="0">
              <a:solidFill>
                <a:schemeClr val="bg1"/>
              </a:solidFill>
              <a:latin typeface="Broadway" pitchFamily="82" charset="0"/>
            </a:endParaRPr>
          </a:p>
        </p:txBody>
      </p:sp>
      <p:sp>
        <p:nvSpPr>
          <p:cNvPr id="14" name="Rectangle 13"/>
          <p:cNvSpPr/>
          <p:nvPr/>
        </p:nvSpPr>
        <p:spPr>
          <a:xfrm>
            <a:off x="381000" y="1905000"/>
            <a:ext cx="6477000" cy="44958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lnSpc>
                <a:spcPct val="150000"/>
              </a:lnSpc>
            </a:pPr>
            <a:r>
              <a:rPr lang="en-US" sz="2800" dirty="0" err="1" smtClean="0">
                <a:latin typeface="Arno Pro Smbd Caption" pitchFamily="18" charset="0"/>
              </a:rPr>
              <a:t>Adanya</a:t>
            </a:r>
            <a:r>
              <a:rPr lang="en-US" sz="2800" dirty="0" smtClean="0">
                <a:latin typeface="Arno Pro Smbd Caption" pitchFamily="18" charset="0"/>
              </a:rPr>
              <a:t> </a:t>
            </a:r>
            <a:r>
              <a:rPr lang="en-US" sz="2800" dirty="0" err="1" smtClean="0">
                <a:latin typeface="Arno Pro Smbd Caption" pitchFamily="18" charset="0"/>
              </a:rPr>
              <a:t>berbagai</a:t>
            </a:r>
            <a:r>
              <a:rPr lang="en-US" sz="2800" dirty="0" smtClean="0">
                <a:latin typeface="Arno Pro Smbd Caption" pitchFamily="18" charset="0"/>
              </a:rPr>
              <a:t> </a:t>
            </a:r>
            <a:r>
              <a:rPr lang="en-US" sz="2800" dirty="0" err="1" smtClean="0">
                <a:latin typeface="Arno Pro Smbd Caption" pitchFamily="18" charset="0"/>
              </a:rPr>
              <a:t>sistem</a:t>
            </a:r>
            <a:r>
              <a:rPr lang="en-US" sz="2800" dirty="0" smtClean="0">
                <a:latin typeface="Arno Pro Smbd Caption" pitchFamily="18" charset="0"/>
              </a:rPr>
              <a:t> </a:t>
            </a:r>
            <a:r>
              <a:rPr lang="en-US" sz="2800" dirty="0" err="1" smtClean="0">
                <a:latin typeface="Arno Pro Smbd Caption" pitchFamily="18" charset="0"/>
              </a:rPr>
              <a:t>klasifikasi</a:t>
            </a:r>
            <a:r>
              <a:rPr lang="en-US" sz="2800" dirty="0" smtClean="0">
                <a:latin typeface="Arno Pro Smbd Caption" pitchFamily="18" charset="0"/>
              </a:rPr>
              <a:t> </a:t>
            </a:r>
            <a:r>
              <a:rPr lang="en-US" sz="2800" dirty="0" err="1" smtClean="0">
                <a:latin typeface="Arno Pro Smbd Caption" pitchFamily="18" charset="0"/>
              </a:rPr>
              <a:t>disebabkan</a:t>
            </a:r>
            <a:r>
              <a:rPr lang="en-US" sz="2800" dirty="0" smtClean="0">
                <a:latin typeface="Arno Pro Smbd Caption" pitchFamily="18" charset="0"/>
              </a:rPr>
              <a:t> </a:t>
            </a:r>
            <a:r>
              <a:rPr lang="en-US" sz="2800" dirty="0" err="1" smtClean="0">
                <a:latin typeface="Arno Pro Smbd Caption" pitchFamily="18" charset="0"/>
              </a:rPr>
              <a:t>karena</a:t>
            </a:r>
            <a:r>
              <a:rPr lang="en-US" sz="2800" dirty="0" smtClean="0">
                <a:latin typeface="Arno Pro Smbd Caption" pitchFamily="18" charset="0"/>
              </a:rPr>
              <a:t> </a:t>
            </a:r>
            <a:r>
              <a:rPr lang="en-US" sz="2800" dirty="0" err="1" smtClean="0">
                <a:latin typeface="Arno Pro Smbd Caption" pitchFamily="18" charset="0"/>
              </a:rPr>
              <a:t>tiap</a:t>
            </a:r>
            <a:r>
              <a:rPr lang="en-US" sz="2800" dirty="0" smtClean="0">
                <a:latin typeface="Arno Pro Smbd Caption" pitchFamily="18" charset="0"/>
              </a:rPr>
              <a:t> </a:t>
            </a:r>
            <a:r>
              <a:rPr lang="en-US" sz="2800" dirty="0" err="1" smtClean="0">
                <a:latin typeface="Arno Pro Smbd Caption" pitchFamily="18" charset="0"/>
              </a:rPr>
              <a:t>sarjana</a:t>
            </a:r>
            <a:r>
              <a:rPr lang="en-US" sz="2800" dirty="0" smtClean="0">
                <a:latin typeface="Arno Pro Smbd Caption" pitchFamily="18" charset="0"/>
              </a:rPr>
              <a:t> </a:t>
            </a:r>
            <a:r>
              <a:rPr lang="en-US" sz="2800" dirty="0" err="1" smtClean="0">
                <a:latin typeface="Arno Pro Smbd Caption" pitchFamily="18" charset="0"/>
              </a:rPr>
              <a:t>menggunakan</a:t>
            </a:r>
            <a:r>
              <a:rPr lang="en-US" sz="2800" dirty="0" smtClean="0">
                <a:latin typeface="Arno Pro Smbd Caption" pitchFamily="18" charset="0"/>
              </a:rPr>
              <a:t> </a:t>
            </a:r>
            <a:r>
              <a:rPr lang="en-US" sz="2800" dirty="0" err="1" smtClean="0">
                <a:latin typeface="Arno Pro Smbd Caption" pitchFamily="18" charset="0"/>
              </a:rPr>
              <a:t>salah</a:t>
            </a:r>
            <a:r>
              <a:rPr lang="en-US" sz="2800" dirty="0" smtClean="0">
                <a:latin typeface="Arno Pro Smbd Caption" pitchFamily="18" charset="0"/>
              </a:rPr>
              <a:t> </a:t>
            </a:r>
            <a:r>
              <a:rPr lang="en-US" sz="2800" dirty="0" err="1" smtClean="0">
                <a:latin typeface="Arno Pro Smbd Caption" pitchFamily="18" charset="0"/>
              </a:rPr>
              <a:t>satu</a:t>
            </a:r>
            <a:r>
              <a:rPr lang="en-US" sz="2800" dirty="0" smtClean="0">
                <a:latin typeface="Arno Pro Smbd Caption" pitchFamily="18" charset="0"/>
              </a:rPr>
              <a:t> </a:t>
            </a:r>
            <a:r>
              <a:rPr lang="en-US" sz="2800" dirty="0" err="1" smtClean="0">
                <a:latin typeface="Arno Pro Smbd Caption" pitchFamily="18" charset="0"/>
              </a:rPr>
              <a:t>ciri</a:t>
            </a:r>
            <a:r>
              <a:rPr lang="en-US" sz="2800" dirty="0" smtClean="0">
                <a:latin typeface="Arno Pro Smbd Caption" pitchFamily="18" charset="0"/>
              </a:rPr>
              <a:t> </a:t>
            </a:r>
            <a:r>
              <a:rPr lang="en-US" sz="2800" dirty="0" err="1" smtClean="0">
                <a:latin typeface="Arno Pro Smbd Caption" pitchFamily="18" charset="0"/>
              </a:rPr>
              <a:t>tertentu</a:t>
            </a:r>
            <a:r>
              <a:rPr lang="en-US" sz="2800" dirty="0" smtClean="0">
                <a:latin typeface="Arno Pro Smbd Caption" pitchFamily="18" charset="0"/>
              </a:rPr>
              <a:t> </a:t>
            </a:r>
            <a:r>
              <a:rPr lang="en-US" sz="2800" dirty="0" err="1" smtClean="0">
                <a:latin typeface="Arno Pro Smbd Caption" pitchFamily="18" charset="0"/>
              </a:rPr>
              <a:t>sebagai</a:t>
            </a:r>
            <a:r>
              <a:rPr lang="en-US" sz="2800" dirty="0" smtClean="0">
                <a:latin typeface="Arno Pro Smbd Caption" pitchFamily="18" charset="0"/>
              </a:rPr>
              <a:t> </a:t>
            </a:r>
            <a:r>
              <a:rPr lang="en-US" sz="2800" dirty="0" err="1" smtClean="0">
                <a:latin typeface="Arno Pro Smbd Caption" pitchFamily="18" charset="0"/>
              </a:rPr>
              <a:t>dasar</a:t>
            </a:r>
            <a:r>
              <a:rPr lang="en-US" sz="2800" dirty="0" smtClean="0">
                <a:latin typeface="Arno Pro Smbd Caption" pitchFamily="18" charset="0"/>
              </a:rPr>
              <a:t> </a:t>
            </a:r>
            <a:r>
              <a:rPr lang="en-US" sz="2800" dirty="0" err="1" smtClean="0">
                <a:latin typeface="Arno Pro Smbd Caption" pitchFamily="18" charset="0"/>
              </a:rPr>
              <a:t>klasifikasinya</a:t>
            </a:r>
            <a:r>
              <a:rPr lang="en-US" sz="2800" dirty="0" smtClean="0">
                <a:latin typeface="Arno Pro Smbd Caption" pitchFamily="18" charset="0"/>
              </a:rPr>
              <a:t> </a:t>
            </a:r>
            <a:r>
              <a:rPr lang="en-US" sz="2800" dirty="0" err="1" smtClean="0">
                <a:latin typeface="Arno Pro Smbd Caption" pitchFamily="18" charset="0"/>
              </a:rPr>
              <a:t>sehingga</a:t>
            </a:r>
            <a:r>
              <a:rPr lang="en-US" sz="2800" dirty="0" smtClean="0">
                <a:latin typeface="Arno Pro Smbd Caption" pitchFamily="18" charset="0"/>
              </a:rPr>
              <a:t> </a:t>
            </a:r>
            <a:r>
              <a:rPr lang="en-US" sz="2800" dirty="0" err="1" smtClean="0">
                <a:latin typeface="Arno Pro Smbd Caption" pitchFamily="18" charset="0"/>
              </a:rPr>
              <a:t>ada</a:t>
            </a:r>
            <a:r>
              <a:rPr lang="en-US" sz="2800" dirty="0" smtClean="0">
                <a:latin typeface="Arno Pro Smbd Caption" pitchFamily="18" charset="0"/>
              </a:rPr>
              <a:t>, </a:t>
            </a:r>
            <a:r>
              <a:rPr lang="en-US" sz="2800" dirty="0" err="1" smtClean="0">
                <a:latin typeface="Arno Pro Smbd Caption" pitchFamily="18" charset="0"/>
              </a:rPr>
              <a:t>misalnya</a:t>
            </a:r>
            <a:r>
              <a:rPr lang="en-US" sz="2800" dirty="0" smtClean="0">
                <a:latin typeface="Arno Pro Smbd Caption" pitchFamily="18" charset="0"/>
              </a:rPr>
              <a:t> </a:t>
            </a:r>
            <a:r>
              <a:rPr lang="en-US" sz="2800" dirty="0" err="1" smtClean="0">
                <a:latin typeface="Arno Pro Smbd Caption" pitchFamily="18" charset="0"/>
              </a:rPr>
              <a:t>klasifikasi</a:t>
            </a:r>
            <a:r>
              <a:rPr lang="en-US" sz="2800" dirty="0" smtClean="0">
                <a:latin typeface="Arno Pro Smbd Caption" pitchFamily="18" charset="0"/>
              </a:rPr>
              <a:t> </a:t>
            </a:r>
            <a:r>
              <a:rPr lang="en-US" sz="2800" dirty="0" err="1" smtClean="0">
                <a:latin typeface="Arno Pro Smbd Caption" pitchFamily="18" charset="0"/>
              </a:rPr>
              <a:t>Carolus</a:t>
            </a:r>
            <a:r>
              <a:rPr lang="en-US" sz="2800" dirty="0" smtClean="0">
                <a:latin typeface="Arno Pro Smbd Caption" pitchFamily="18" charset="0"/>
              </a:rPr>
              <a:t> Linnaeus (1725), </a:t>
            </a:r>
            <a:r>
              <a:rPr lang="en-US" sz="2800" dirty="0" err="1" smtClean="0">
                <a:latin typeface="Arno Pro Smbd Caption" pitchFamily="18" charset="0"/>
              </a:rPr>
              <a:t>klasifikasi</a:t>
            </a:r>
            <a:r>
              <a:rPr lang="en-US" sz="2800" dirty="0" smtClean="0">
                <a:latin typeface="Arno Pro Smbd Caption" pitchFamily="18" charset="0"/>
              </a:rPr>
              <a:t> J. F. Blumenbach (1755),  </a:t>
            </a:r>
            <a:r>
              <a:rPr lang="en-US" sz="2800" dirty="0" err="1" smtClean="0">
                <a:latin typeface="Arno Pro Smbd Caption" pitchFamily="18" charset="0"/>
              </a:rPr>
              <a:t>dan</a:t>
            </a:r>
            <a:r>
              <a:rPr lang="en-US" sz="2800" dirty="0" smtClean="0">
                <a:latin typeface="Arno Pro Smbd Caption" pitchFamily="18" charset="0"/>
              </a:rPr>
              <a:t> </a:t>
            </a:r>
            <a:r>
              <a:rPr lang="en-US" sz="2800" dirty="0" err="1" smtClean="0">
                <a:latin typeface="Arno Pro Smbd Caption" pitchFamily="18" charset="0"/>
              </a:rPr>
              <a:t>klasifikasi</a:t>
            </a:r>
            <a:r>
              <a:rPr lang="en-US" sz="2800" dirty="0" smtClean="0">
                <a:latin typeface="Arno Pro Smbd Caption" pitchFamily="18" charset="0"/>
              </a:rPr>
              <a:t> J. Deniker (1889).</a:t>
            </a:r>
            <a:endParaRPr lang="en-US" sz="2800" dirty="0">
              <a:latin typeface="Arno Pro Smbd Caption" pitchFamily="18" charset="0"/>
            </a:endParaRPr>
          </a:p>
        </p:txBody>
      </p:sp>
      <p:pic>
        <p:nvPicPr>
          <p:cNvPr id="2054" name="Picture 6" descr="C:\Program Files (x86)\Microsoft Office\MEDIA\CAGCAT10\j0149481.wmf"/>
          <p:cNvPicPr>
            <a:picLocks noChangeAspect="1" noChangeArrowheads="1"/>
          </p:cNvPicPr>
          <p:nvPr/>
        </p:nvPicPr>
        <p:blipFill>
          <a:blip r:embed="rId2"/>
          <a:srcRect/>
          <a:stretch>
            <a:fillRect/>
          </a:stretch>
        </p:blipFill>
        <p:spPr bwMode="auto">
          <a:xfrm>
            <a:off x="6923638" y="838200"/>
            <a:ext cx="2144162" cy="2178867"/>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Agency FB" pitchFamily="34" charset="0"/>
              </a:rPr>
              <a:t>MAKHLUK MANUSIA </a:t>
            </a:r>
            <a:endParaRPr lang="en-US" b="1" dirty="0">
              <a:latin typeface="Agency FB" pitchFamily="34" charset="0"/>
            </a:endParaRPr>
          </a:p>
        </p:txBody>
      </p:sp>
      <p:sp>
        <p:nvSpPr>
          <p:cNvPr id="3" name="Content Placeholder 2"/>
          <p:cNvSpPr>
            <a:spLocks noGrp="1"/>
          </p:cNvSpPr>
          <p:nvPr>
            <p:ph idx="1"/>
          </p:nvPr>
        </p:nvSpPr>
        <p:spPr>
          <a:xfrm>
            <a:off x="304800" y="1219200"/>
            <a:ext cx="8382000" cy="5334000"/>
          </a:xfrm>
        </p:spPr>
        <p:txBody>
          <a:bodyPr>
            <a:noAutofit/>
          </a:bodyPr>
          <a:lstStyle/>
          <a:p>
            <a:pPr algn="just">
              <a:buNone/>
            </a:pPr>
            <a:r>
              <a:rPr lang="en-US" sz="2800" b="1" dirty="0" smtClean="0">
                <a:latin typeface="Andalus" pitchFamily="18" charset="-78"/>
                <a:cs typeface="Andalus" pitchFamily="18" charset="-78"/>
              </a:rPr>
              <a:t>A</a:t>
            </a:r>
            <a:r>
              <a:rPr lang="id-ID" sz="2800" b="1" dirty="0" smtClean="0">
                <a:latin typeface="Andalus" pitchFamily="18" charset="-78"/>
                <a:cs typeface="Andalus" pitchFamily="18" charset="-78"/>
              </a:rPr>
              <a:t>hli biologis</a:t>
            </a:r>
            <a:r>
              <a:rPr lang="en-US" sz="2800" b="1" dirty="0" smtClean="0">
                <a:latin typeface="Andalus" pitchFamily="18" charset="-78"/>
                <a:cs typeface="Andalus" pitchFamily="18" charset="-78"/>
              </a:rPr>
              <a:t> </a:t>
            </a:r>
            <a:r>
              <a:rPr lang="id-ID" sz="2800" b="1" i="1" dirty="0">
                <a:latin typeface="Andalus" pitchFamily="18" charset="-78"/>
                <a:cs typeface="Andalus" pitchFamily="18" charset="-78"/>
              </a:rPr>
              <a:t>C. Darwin </a:t>
            </a:r>
            <a:r>
              <a:rPr lang="id-ID" sz="2800" b="1" dirty="0" smtClean="0">
                <a:latin typeface="Andalus" pitchFamily="18" charset="-78"/>
                <a:cs typeface="Andalus" pitchFamily="18" charset="-78"/>
              </a:rPr>
              <a:t> </a:t>
            </a:r>
            <a:r>
              <a:rPr lang="en-US" sz="2800" b="1" dirty="0" err="1" smtClean="0">
                <a:latin typeface="Andalus" pitchFamily="18" charset="-78"/>
                <a:cs typeface="Andalus" pitchFamily="18" charset="-78"/>
              </a:rPr>
              <a:t>Makhluk</a:t>
            </a:r>
            <a:r>
              <a:rPr lang="en-US" sz="2800" b="1" dirty="0" smtClean="0">
                <a:latin typeface="Andalus" pitchFamily="18" charset="-78"/>
                <a:cs typeface="Andalus" pitchFamily="18" charset="-78"/>
              </a:rPr>
              <a:t> </a:t>
            </a:r>
            <a:r>
              <a:rPr lang="en-US" sz="2800" b="1" dirty="0" err="1" smtClean="0">
                <a:latin typeface="Andalus" pitchFamily="18" charset="-78"/>
                <a:cs typeface="Andalus" pitchFamily="18" charset="-78"/>
              </a:rPr>
              <a:t>manusia</a:t>
            </a:r>
            <a:r>
              <a:rPr lang="en-US" sz="2800" b="1" dirty="0">
                <a:latin typeface="Andalus" pitchFamily="18" charset="-78"/>
                <a:cs typeface="Andalus" pitchFamily="18" charset="-78"/>
              </a:rPr>
              <a:t> </a:t>
            </a:r>
            <a:r>
              <a:rPr lang="en-US" sz="2800" b="1" dirty="0" err="1" smtClean="0">
                <a:latin typeface="Andalus" pitchFamily="18" charset="-78"/>
                <a:cs typeface="Andalus" pitchFamily="18" charset="-78"/>
              </a:rPr>
              <a:t>adalah</a:t>
            </a:r>
            <a:r>
              <a:rPr lang="en-US" sz="2800" b="1" dirty="0" smtClean="0">
                <a:latin typeface="Andalus" pitchFamily="18" charset="-78"/>
                <a:cs typeface="Andalus" pitchFamily="18" charset="-78"/>
              </a:rPr>
              <a:t>  </a:t>
            </a:r>
            <a:r>
              <a:rPr lang="id-ID" sz="2800" b="1" dirty="0">
                <a:latin typeface="Andalus" pitchFamily="18" charset="-78"/>
                <a:cs typeface="Andalus" pitchFamily="18" charset="-78"/>
              </a:rPr>
              <a:t>mengumumkan teori mereka tentang proses evolusi biologis, yang mengatakan bentuk makhluk hidup tertua di muka bumi ini, terdiri dari makhluk – makhluk satu sel yang sangat sederhana seperti </a:t>
            </a:r>
            <a:r>
              <a:rPr lang="id-ID" sz="2800" b="1" i="1" dirty="0">
                <a:latin typeface="Andalus" pitchFamily="18" charset="-78"/>
                <a:cs typeface="Andalus" pitchFamily="18" charset="-78"/>
              </a:rPr>
              <a:t>protozoa</a:t>
            </a:r>
            <a:r>
              <a:rPr lang="id-ID" sz="2800" b="1" dirty="0">
                <a:latin typeface="Andalus" pitchFamily="18" charset="-78"/>
                <a:cs typeface="Andalus" pitchFamily="18" charset="-78"/>
              </a:rPr>
              <a:t>. Dalam jangka waktu </a:t>
            </a:r>
            <a:r>
              <a:rPr lang="en-US" sz="2800" b="1" dirty="0">
                <a:latin typeface="Andalus" pitchFamily="18" charset="-78"/>
                <a:cs typeface="Andalus" pitchFamily="18" charset="-78"/>
              </a:rPr>
              <a:t>P</a:t>
            </a:r>
            <a:r>
              <a:rPr lang="id-ID" sz="2800" b="1" dirty="0">
                <a:latin typeface="Andalus" pitchFamily="18" charset="-78"/>
                <a:cs typeface="Andalus" pitchFamily="18" charset="-78"/>
              </a:rPr>
              <a:t>uluhan juta tahun kemudian berkembang berbagai bentuk kehidupan yaitu makhluk -  makhluk yang memiliki organisme yang makin lama makin kompleks dan dalam waktu terakhir telah berkembang atau berevolusi makhluk – makhluk seperti kera dan manusia.</a:t>
            </a:r>
            <a:endParaRPr lang="en-US" sz="2800" b="1" dirty="0">
              <a:latin typeface="Andalus" pitchFamily="18" charset="-78"/>
              <a:cs typeface="Andalus" pitchFamily="18" charset="-78"/>
            </a:endParaRPr>
          </a:p>
        </p:txBody>
      </p:sp>
    </p:spTree>
    <p:extLst>
      <p:ext uri="{BB962C8B-B14F-4D97-AF65-F5344CB8AC3E}">
        <p14:creationId xmlns:p14="http://schemas.microsoft.com/office/powerpoint/2010/main" val="1538170560"/>
      </p:ext>
    </p:extLst>
  </p:cSld>
  <p:clrMapOvr>
    <a:masterClrMapping/>
  </p:clrMapOvr>
  <p:transition>
    <p:zoom dir="in"/>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1" name="Picture 3" descr="C:\Users\Acer\Documents\images (5).jpg"/>
          <p:cNvPicPr>
            <a:picLocks noChangeAspect="1" noChangeArrowheads="1"/>
          </p:cNvPicPr>
          <p:nvPr/>
        </p:nvPicPr>
        <p:blipFill>
          <a:blip r:embed="rId2"/>
          <a:srcRect/>
          <a:stretch>
            <a:fillRect/>
          </a:stretch>
        </p:blipFill>
        <p:spPr bwMode="auto">
          <a:xfrm>
            <a:off x="0" y="-381000"/>
            <a:ext cx="9144000" cy="6858000"/>
          </a:xfrm>
          <a:prstGeom prst="rect">
            <a:avLst/>
          </a:prstGeom>
          <a:noFill/>
        </p:spPr>
      </p:pic>
      <p:sp>
        <p:nvSpPr>
          <p:cNvPr id="6" name="Rectangle 5"/>
          <p:cNvSpPr/>
          <p:nvPr/>
        </p:nvSpPr>
        <p:spPr>
          <a:xfrm>
            <a:off x="2438400" y="152400"/>
            <a:ext cx="4432240" cy="707886"/>
          </a:xfrm>
          <a:prstGeom prst="rect">
            <a:avLst/>
          </a:prstGeom>
        </p:spPr>
        <p:txBody>
          <a:bodyPr wrap="none">
            <a:spAutoFit/>
          </a:bodyPr>
          <a:lstStyle/>
          <a:p>
            <a:pPr algn="ctr"/>
            <a:r>
              <a:rPr lang="en-US" sz="4000" b="1" dirty="0" err="1" smtClean="0">
                <a:solidFill>
                  <a:srgbClr val="C00000"/>
                </a:solidFill>
              </a:rPr>
              <a:t>Organisme</a:t>
            </a:r>
            <a:r>
              <a:rPr lang="en-US" sz="4000" b="1" dirty="0" smtClean="0">
                <a:solidFill>
                  <a:srgbClr val="C00000"/>
                </a:solidFill>
              </a:rPr>
              <a:t> </a:t>
            </a:r>
            <a:r>
              <a:rPr lang="en-US" sz="4000" b="1" dirty="0" err="1" smtClean="0">
                <a:solidFill>
                  <a:srgbClr val="C00000"/>
                </a:solidFill>
              </a:rPr>
              <a:t>Manusia</a:t>
            </a:r>
            <a:endParaRPr lang="en-US" sz="4000" dirty="0">
              <a:solidFill>
                <a:srgbClr val="C00000"/>
              </a:solidFill>
            </a:endParaRPr>
          </a:p>
        </p:txBody>
      </p:sp>
      <p:sp>
        <p:nvSpPr>
          <p:cNvPr id="7" name="Rectangle 6"/>
          <p:cNvSpPr/>
          <p:nvPr/>
        </p:nvSpPr>
        <p:spPr>
          <a:xfrm>
            <a:off x="0" y="1828800"/>
            <a:ext cx="2667000" cy="1938992"/>
          </a:xfrm>
          <a:prstGeom prst="rect">
            <a:avLst/>
          </a:prstGeom>
        </p:spPr>
        <p:txBody>
          <a:bodyPr wrap="square">
            <a:spAutoFit/>
          </a:bodyPr>
          <a:lstStyle/>
          <a:p>
            <a:r>
              <a:rPr lang="en-US" sz="2400" dirty="0" err="1" smtClean="0">
                <a:solidFill>
                  <a:srgbClr val="00421E"/>
                </a:solidFill>
                <a:latin typeface="Broadway" pitchFamily="82" charset="0"/>
              </a:rPr>
              <a:t>Perbedaan</a:t>
            </a:r>
            <a:r>
              <a:rPr lang="en-US" sz="2400" dirty="0" smtClean="0">
                <a:solidFill>
                  <a:srgbClr val="00421E"/>
                </a:solidFill>
                <a:latin typeface="Broadway" pitchFamily="82" charset="0"/>
              </a:rPr>
              <a:t> Organ </a:t>
            </a:r>
            <a:r>
              <a:rPr lang="en-US" sz="2400" dirty="0" err="1" smtClean="0">
                <a:solidFill>
                  <a:srgbClr val="00421E"/>
                </a:solidFill>
                <a:latin typeface="Broadway" pitchFamily="82" charset="0"/>
              </a:rPr>
              <a:t>Manusia</a:t>
            </a:r>
            <a:r>
              <a:rPr lang="en-US" sz="2400" dirty="0" smtClean="0">
                <a:solidFill>
                  <a:srgbClr val="00421E"/>
                </a:solidFill>
                <a:latin typeface="Broadway" pitchFamily="82" charset="0"/>
              </a:rPr>
              <a:t> Dan Organ </a:t>
            </a:r>
            <a:r>
              <a:rPr lang="en-US" sz="2400" dirty="0" err="1" smtClean="0">
                <a:solidFill>
                  <a:srgbClr val="00421E"/>
                </a:solidFill>
                <a:latin typeface="Broadway" pitchFamily="82" charset="0"/>
              </a:rPr>
              <a:t>Binatang</a:t>
            </a:r>
            <a:r>
              <a:rPr lang="en-US" sz="2400" dirty="0" smtClean="0">
                <a:solidFill>
                  <a:srgbClr val="00421E"/>
                </a:solidFill>
                <a:latin typeface="Broadway" pitchFamily="82" charset="0"/>
              </a:rPr>
              <a:t> </a:t>
            </a:r>
            <a:endParaRPr lang="en-US" sz="2400" dirty="0">
              <a:solidFill>
                <a:srgbClr val="00421E"/>
              </a:solidFill>
              <a:latin typeface="Broadway" pitchFamily="82" charset="0"/>
            </a:endParaRPr>
          </a:p>
        </p:txBody>
      </p:sp>
      <p:sp>
        <p:nvSpPr>
          <p:cNvPr id="8" name="Rectangle 7"/>
          <p:cNvSpPr/>
          <p:nvPr/>
        </p:nvSpPr>
        <p:spPr>
          <a:xfrm>
            <a:off x="2743200" y="990600"/>
            <a:ext cx="5943600" cy="4114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algn="just"/>
            <a:r>
              <a:rPr lang="en-US" sz="2400" dirty="0" err="1" smtClean="0"/>
              <a:t>Makhluk</a:t>
            </a:r>
            <a:r>
              <a:rPr lang="en-US" sz="2400" dirty="0" smtClean="0"/>
              <a:t> </a:t>
            </a:r>
            <a:r>
              <a:rPr lang="en-US" sz="2400" dirty="0" err="1" smtClean="0"/>
              <a:t>manusia</a:t>
            </a:r>
            <a:r>
              <a:rPr lang="en-US" sz="2400" dirty="0" smtClean="0"/>
              <a:t> </a:t>
            </a:r>
            <a:r>
              <a:rPr lang="en-US" sz="2400" dirty="0" err="1" smtClean="0"/>
              <a:t>adalah</a:t>
            </a:r>
            <a:r>
              <a:rPr lang="en-US" sz="2400" dirty="0" smtClean="0"/>
              <a:t> </a:t>
            </a:r>
            <a:r>
              <a:rPr lang="en-US" sz="2400" dirty="0" err="1" smtClean="0"/>
              <a:t>makhluk</a:t>
            </a:r>
            <a:r>
              <a:rPr lang="en-US" sz="2400" dirty="0" smtClean="0"/>
              <a:t> yang </a:t>
            </a:r>
            <a:r>
              <a:rPr lang="en-US" sz="2400" dirty="0" err="1" smtClean="0"/>
              <a:t>hidup</a:t>
            </a:r>
            <a:r>
              <a:rPr lang="en-US" sz="2400" dirty="0" smtClean="0"/>
              <a:t> </a:t>
            </a:r>
            <a:r>
              <a:rPr lang="en-US" sz="2400" dirty="0" err="1" smtClean="0"/>
              <a:t>dalam</a:t>
            </a:r>
            <a:r>
              <a:rPr lang="en-US" sz="2400" dirty="0" smtClean="0"/>
              <a:t> </a:t>
            </a:r>
            <a:r>
              <a:rPr lang="en-US" sz="2400" dirty="0" err="1" smtClean="0"/>
              <a:t>kelompok</a:t>
            </a:r>
            <a:r>
              <a:rPr lang="en-US" sz="2400" dirty="0" smtClean="0"/>
              <a:t> </a:t>
            </a:r>
            <a:r>
              <a:rPr lang="en-US" sz="2400" dirty="0" err="1" smtClean="0"/>
              <a:t>dan</a:t>
            </a:r>
            <a:r>
              <a:rPr lang="en-US" sz="2400" dirty="0" smtClean="0"/>
              <a:t> </a:t>
            </a:r>
            <a:r>
              <a:rPr lang="en-US" sz="2400" dirty="0" err="1" smtClean="0"/>
              <a:t>mempunyai</a:t>
            </a:r>
            <a:r>
              <a:rPr lang="en-US" sz="2400" dirty="0" smtClean="0"/>
              <a:t> organ yang </a:t>
            </a:r>
            <a:r>
              <a:rPr lang="en-US" sz="2400" dirty="0" err="1" smtClean="0"/>
              <a:t>secara</a:t>
            </a:r>
            <a:r>
              <a:rPr lang="en-US" sz="2400" dirty="0" smtClean="0"/>
              <a:t> </a:t>
            </a:r>
            <a:r>
              <a:rPr lang="en-US" sz="2400" dirty="0" err="1" smtClean="0"/>
              <a:t>biologis</a:t>
            </a:r>
            <a:r>
              <a:rPr lang="en-US" sz="2400" dirty="0" smtClean="0"/>
              <a:t> </a:t>
            </a:r>
            <a:r>
              <a:rPr lang="en-US" sz="2400" dirty="0" err="1" smtClean="0"/>
              <a:t>sangat</a:t>
            </a:r>
            <a:r>
              <a:rPr lang="en-US" sz="2400" dirty="0" smtClean="0"/>
              <a:t> </a:t>
            </a:r>
            <a:r>
              <a:rPr lang="en-US" sz="2400" dirty="0" err="1" smtClean="0"/>
              <a:t>kalah</a:t>
            </a:r>
            <a:r>
              <a:rPr lang="en-US" sz="2400" dirty="0" smtClean="0"/>
              <a:t> </a:t>
            </a:r>
            <a:r>
              <a:rPr lang="en-US" sz="2400" dirty="0" err="1" smtClean="0"/>
              <a:t>kemampuan</a:t>
            </a:r>
            <a:r>
              <a:rPr lang="en-US" sz="2400" dirty="0" smtClean="0"/>
              <a:t> </a:t>
            </a:r>
            <a:r>
              <a:rPr lang="en-US" sz="2400" dirty="0" err="1" smtClean="0"/>
              <a:t>fisiknya</a:t>
            </a:r>
            <a:r>
              <a:rPr lang="en-US" sz="2400" dirty="0" smtClean="0"/>
              <a:t> </a:t>
            </a:r>
            <a:r>
              <a:rPr lang="en-US" sz="2400" dirty="0" err="1" smtClean="0"/>
              <a:t>dengan</a:t>
            </a:r>
            <a:r>
              <a:rPr lang="en-US" sz="2400" dirty="0" smtClean="0"/>
              <a:t> </a:t>
            </a:r>
            <a:r>
              <a:rPr lang="en-US" sz="2400" dirty="0" err="1" smtClean="0"/>
              <a:t>jenis-jenis</a:t>
            </a:r>
            <a:r>
              <a:rPr lang="en-US" sz="2400" dirty="0" smtClean="0"/>
              <a:t> </a:t>
            </a:r>
            <a:r>
              <a:rPr lang="en-US" sz="2400" dirty="0" err="1" smtClean="0"/>
              <a:t>binatang</a:t>
            </a:r>
            <a:r>
              <a:rPr lang="en-US" sz="2400" dirty="0" smtClean="0"/>
              <a:t> </a:t>
            </a:r>
            <a:r>
              <a:rPr lang="en-US" sz="2400" dirty="0" err="1" smtClean="0"/>
              <a:t>berkelompok</a:t>
            </a:r>
            <a:r>
              <a:rPr lang="en-US" sz="2400" dirty="0" smtClean="0"/>
              <a:t> lain. </a:t>
            </a:r>
            <a:r>
              <a:rPr lang="en-US" sz="2400" dirty="0" err="1" smtClean="0"/>
              <a:t>Dalam</a:t>
            </a:r>
            <a:r>
              <a:rPr lang="en-US" sz="2400" dirty="0" smtClean="0"/>
              <a:t> </a:t>
            </a:r>
            <a:r>
              <a:rPr lang="en-US" sz="2400" dirty="0" err="1" smtClean="0"/>
              <a:t>perjalanan</a:t>
            </a:r>
            <a:r>
              <a:rPr lang="en-US" sz="2400" dirty="0" smtClean="0"/>
              <a:t> </a:t>
            </a:r>
            <a:r>
              <a:rPr lang="en-US" sz="2400" dirty="0" err="1" smtClean="0"/>
              <a:t>evolusinya</a:t>
            </a:r>
            <a:r>
              <a:rPr lang="en-US" sz="2400" dirty="0" smtClean="0"/>
              <a:t>, </a:t>
            </a:r>
            <a:r>
              <a:rPr lang="en-US" sz="2400" dirty="0" err="1" smtClean="0"/>
              <a:t>dalam</a:t>
            </a:r>
            <a:r>
              <a:rPr lang="en-US" sz="2400" dirty="0" smtClean="0"/>
              <a:t> </a:t>
            </a:r>
            <a:r>
              <a:rPr lang="en-US" sz="2400" dirty="0" err="1" smtClean="0"/>
              <a:t>kerangka</a:t>
            </a:r>
            <a:r>
              <a:rPr lang="en-US" sz="2400" dirty="0" smtClean="0"/>
              <a:t> </a:t>
            </a:r>
            <a:r>
              <a:rPr lang="en-US" sz="2400" dirty="0" err="1" smtClean="0"/>
              <a:t>mempertahankan</a:t>
            </a:r>
            <a:r>
              <a:rPr lang="en-US" sz="2400" dirty="0" smtClean="0"/>
              <a:t> </a:t>
            </a:r>
            <a:r>
              <a:rPr lang="en-US" sz="2400" dirty="0" err="1" smtClean="0"/>
              <a:t>kehidupannya</a:t>
            </a:r>
            <a:r>
              <a:rPr lang="en-US" sz="2400" dirty="0" smtClean="0"/>
              <a:t>, </a:t>
            </a:r>
            <a:r>
              <a:rPr lang="en-US" sz="2400" dirty="0" err="1" smtClean="0"/>
              <a:t>manusia</a:t>
            </a:r>
            <a:r>
              <a:rPr lang="en-US" sz="2400" dirty="0" smtClean="0"/>
              <a:t> </a:t>
            </a:r>
            <a:r>
              <a:rPr lang="en-US" sz="2400" dirty="0" err="1" smtClean="0"/>
              <a:t>juga</a:t>
            </a:r>
            <a:r>
              <a:rPr lang="en-US" sz="2400" dirty="0" smtClean="0"/>
              <a:t> </a:t>
            </a:r>
            <a:r>
              <a:rPr lang="en-US" sz="2400" dirty="0" err="1" smtClean="0"/>
              <a:t>cenderung</a:t>
            </a:r>
            <a:r>
              <a:rPr lang="en-US" sz="2400" dirty="0" smtClean="0"/>
              <a:t> </a:t>
            </a:r>
            <a:r>
              <a:rPr lang="en-US" sz="2400" dirty="0" err="1" smtClean="0"/>
              <a:t>lebih</a:t>
            </a:r>
            <a:r>
              <a:rPr lang="en-US" sz="2400" dirty="0" smtClean="0"/>
              <a:t> </a:t>
            </a:r>
            <a:r>
              <a:rPr lang="en-US" sz="2400" dirty="0" err="1" smtClean="0"/>
              <a:t>mengandalkan</a:t>
            </a:r>
            <a:r>
              <a:rPr lang="en-US" sz="2400" dirty="0" smtClean="0"/>
              <a:t> </a:t>
            </a:r>
            <a:r>
              <a:rPr lang="en-US" sz="2400" dirty="0" err="1" smtClean="0"/>
              <a:t>adaptasi</a:t>
            </a:r>
            <a:r>
              <a:rPr lang="en-US" sz="2400" dirty="0" smtClean="0"/>
              <a:t> </a:t>
            </a:r>
            <a:r>
              <a:rPr lang="en-US" sz="2400" dirty="0" err="1" smtClean="0"/>
              <a:t>kultural</a:t>
            </a:r>
            <a:r>
              <a:rPr lang="en-US" sz="2400" dirty="0" smtClean="0"/>
              <a:t> </a:t>
            </a:r>
            <a:r>
              <a:rPr lang="en-US" sz="2400" dirty="0" err="1" smtClean="0"/>
              <a:t>daripada</a:t>
            </a:r>
            <a:r>
              <a:rPr lang="en-US" sz="2400" dirty="0" smtClean="0"/>
              <a:t> </a:t>
            </a:r>
            <a:r>
              <a:rPr lang="en-US" sz="2400" dirty="0" err="1" smtClean="0"/>
              <a:t>hanya</a:t>
            </a:r>
            <a:r>
              <a:rPr lang="en-US" sz="2400" dirty="0" smtClean="0"/>
              <a:t> </a:t>
            </a:r>
            <a:r>
              <a:rPr lang="en-US" sz="2400" dirty="0" err="1" smtClean="0"/>
              <a:t>semata-mata</a:t>
            </a:r>
            <a:r>
              <a:rPr lang="en-US" sz="2400" dirty="0" smtClean="0"/>
              <a:t> </a:t>
            </a:r>
            <a:r>
              <a:rPr lang="en-US" sz="2400" dirty="0" err="1" smtClean="0"/>
              <a:t>adaptasi</a:t>
            </a:r>
            <a:r>
              <a:rPr lang="en-US" sz="2400" dirty="0" smtClean="0"/>
              <a:t> </a:t>
            </a:r>
            <a:r>
              <a:rPr lang="en-US" sz="2400" dirty="0" err="1" smtClean="0"/>
              <a:t>biologis</a:t>
            </a:r>
            <a:r>
              <a:rPr lang="en-US" sz="2400" dirty="0" smtClean="0"/>
              <a:t>.</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Users\Acer\Documents\images (2).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solidFill>
                  <a:schemeClr val="bg1"/>
                </a:solidFill>
                <a:latin typeface="Cooper Black" pitchFamily="18" charset="0"/>
              </a:rPr>
              <a:t>Suku</a:t>
            </a:r>
            <a:r>
              <a:rPr lang="en-US" dirty="0" smtClean="0">
                <a:solidFill>
                  <a:schemeClr val="bg1"/>
                </a:solidFill>
                <a:latin typeface="Cooper Black" pitchFamily="18" charset="0"/>
              </a:rPr>
              <a:t> </a:t>
            </a:r>
            <a:r>
              <a:rPr lang="en-US" dirty="0" err="1" smtClean="0">
                <a:solidFill>
                  <a:schemeClr val="bg1"/>
                </a:solidFill>
                <a:latin typeface="Cooper Black" pitchFamily="18" charset="0"/>
              </a:rPr>
              <a:t>primata</a:t>
            </a:r>
            <a:r>
              <a:rPr lang="en-US" dirty="0" smtClean="0">
                <a:solidFill>
                  <a:schemeClr val="bg1"/>
                </a:solidFill>
                <a:latin typeface="Cooper Black" pitchFamily="18" charset="0"/>
              </a:rPr>
              <a:t> </a:t>
            </a:r>
            <a:r>
              <a:rPr lang="en-US" dirty="0" err="1" smtClean="0">
                <a:solidFill>
                  <a:schemeClr val="bg1"/>
                </a:solidFill>
                <a:latin typeface="Cooper Black" pitchFamily="18" charset="0"/>
              </a:rPr>
              <a:t>dan</a:t>
            </a:r>
            <a:r>
              <a:rPr lang="en-US" dirty="0" smtClean="0">
                <a:solidFill>
                  <a:schemeClr val="bg1"/>
                </a:solidFill>
                <a:latin typeface="Cooper Black" pitchFamily="18" charset="0"/>
              </a:rPr>
              <a:t> sub-sub </a:t>
            </a:r>
            <a:r>
              <a:rPr lang="en-US" dirty="0" err="1" smtClean="0">
                <a:solidFill>
                  <a:schemeClr val="bg1"/>
                </a:solidFill>
                <a:latin typeface="Cooper Black" pitchFamily="18" charset="0"/>
              </a:rPr>
              <a:t>golongan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12592053"/>
              </p:ext>
            </p:extLst>
          </p:nvPr>
        </p:nvGraphicFramePr>
        <p:xfrm>
          <a:off x="609600" y="16764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4689654"/>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latin typeface="Harlow Solid Italic" pitchFamily="82" charset="0"/>
              </a:rPr>
              <a:t/>
            </a:r>
            <a:br>
              <a:rPr lang="en-US" dirty="0" smtClean="0">
                <a:latin typeface="Harlow Solid Italic" pitchFamily="82" charset="0"/>
              </a:rPr>
            </a:br>
            <a:r>
              <a:rPr lang="id-ID" dirty="0" smtClean="0">
                <a:latin typeface="Harlow Solid Italic" pitchFamily="82" charset="0"/>
              </a:rPr>
              <a:t>Perubahan dalam Proses Keturunan</a:t>
            </a:r>
            <a:endParaRPr lang="en-US" dirty="0">
              <a:latin typeface="Harlow Solid Italic" pitchFamily="82"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34092565"/>
              </p:ext>
            </p:extLst>
          </p:nvPr>
        </p:nvGraphicFramePr>
        <p:xfrm>
          <a:off x="457200" y="1828800"/>
          <a:ext cx="82296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049" name="Rectangle 1"/>
          <p:cNvSpPr>
            <a:spLocks noChangeArrowheads="1"/>
          </p:cNvSpPr>
          <p:nvPr/>
        </p:nvSpPr>
        <p:spPr bwMode="auto">
          <a:xfrm>
            <a:off x="0" y="0"/>
            <a:ext cx="9049272"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proses </a:t>
            </a:r>
            <a:r>
              <a:rPr kumimoji="0" lang="id-ID" sz="1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id-ID"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proses yang kemungkinan menyebabkan mengapa suatu percabangan dalam suatu proses penerusan keturunan:</a:t>
            </a:r>
            <a:endPar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228600" algn="just" defTabSz="914400" rtl="0" eaLnBrk="1" fontAlgn="base" latinLnBrk="0" hangingPunct="1">
              <a:lnSpc>
                <a:spcPct val="100000"/>
              </a:lnSpc>
              <a:spcBef>
                <a:spcPct val="0"/>
              </a:spcBef>
              <a:spcAft>
                <a:spcPct val="0"/>
              </a:spcAft>
              <a:buClrTx/>
              <a:buSzTx/>
              <a:buFontTx/>
              <a:buNone/>
              <a:tabLst/>
            </a:pPr>
            <a:endParaRPr kumimoji="0" lang="id-ID" sz="1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106412089"/>
      </p:ext>
    </p:extLst>
  </p:cSld>
  <p:clrMapOvr>
    <a:masterClrMapping/>
  </p:clrMapOvr>
  <p:transition>
    <p:pu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id-ID" dirty="0" smtClean="0">
                <a:latin typeface="KaiTi" pitchFamily="49" charset="-122"/>
                <a:ea typeface="KaiTi" pitchFamily="49" charset="-122"/>
              </a:rPr>
              <a:t>Evolusi Primata dan Manusia</a:t>
            </a:r>
            <a:endParaRPr lang="en-US" dirty="0">
              <a:latin typeface="KaiTi" pitchFamily="49" charset="-122"/>
              <a:ea typeface="KaiTi" pitchFamily="49" charset="-122"/>
            </a:endParaRPr>
          </a:p>
        </p:txBody>
      </p:sp>
      <p:sp>
        <p:nvSpPr>
          <p:cNvPr id="3" name="Content Placeholder 2"/>
          <p:cNvSpPr>
            <a:spLocks noGrp="1"/>
          </p:cNvSpPr>
          <p:nvPr>
            <p:ph idx="1"/>
          </p:nvPr>
        </p:nvSpPr>
        <p:spPr>
          <a:xfrm>
            <a:off x="76200" y="1447800"/>
            <a:ext cx="8991600" cy="5257800"/>
          </a:xfrm>
        </p:spPr>
        <p:txBody>
          <a:bodyPr>
            <a:normAutofit/>
          </a:bodyPr>
          <a:lstStyle/>
          <a:p>
            <a:pPr algn="ctr">
              <a:buNone/>
            </a:pPr>
            <a:r>
              <a:rPr lang="id-ID" sz="2400" dirty="0" smtClean="0">
                <a:latin typeface="Script MT Bold" pitchFamily="66" charset="0"/>
              </a:rPr>
              <a:t>Proses Percabangan Makhluk Primata</a:t>
            </a:r>
            <a:endParaRPr lang="en-US" sz="2400" dirty="0" smtClean="0">
              <a:latin typeface="Script MT Bold" pitchFamily="66" charset="0"/>
            </a:endParaRPr>
          </a:p>
          <a:p>
            <a:pPr algn="just">
              <a:buNone/>
            </a:pPr>
            <a:r>
              <a:rPr lang="id-ID" sz="2800" dirty="0" smtClean="0">
                <a:latin typeface="Estrangelo Edessa" pitchFamily="66" charset="0"/>
                <a:cs typeface="Estrangelo Edessa" pitchFamily="66" charset="0"/>
              </a:rPr>
              <a:t>Menurut penelitian paling akhir, makhluk petama dari suku primata muncul di muka bumi sebaga suatu cabang dari makhluk mamalian sudah kira -  kira 70 juta tahun lamanya, di dalam suatu zaman yang oleh para ahli geologi disebut </a:t>
            </a:r>
            <a:r>
              <a:rPr lang="id-ID" sz="2800" i="1" dirty="0" smtClean="0">
                <a:latin typeface="Estrangelo Edessa" pitchFamily="66" charset="0"/>
                <a:cs typeface="Estrangelo Edessa" pitchFamily="66" charset="0"/>
              </a:rPr>
              <a:t>Kala Paleosen Tula</a:t>
            </a:r>
            <a:r>
              <a:rPr lang="id-ID" sz="2800" dirty="0" smtClean="0">
                <a:latin typeface="Estrangelo Edessa" pitchFamily="66" charset="0"/>
                <a:cs typeface="Estrangelo Edessa" pitchFamily="66" charset="0"/>
              </a:rPr>
              <a:t>.</a:t>
            </a:r>
            <a:r>
              <a:rPr lang="en-US" sz="2800" dirty="0" smtClean="0">
                <a:latin typeface="Estrangelo Edessa" pitchFamily="66" charset="0"/>
                <a:cs typeface="Estrangelo Edessa" pitchFamily="66" charset="0"/>
              </a:rPr>
              <a:t> </a:t>
            </a:r>
            <a:r>
              <a:rPr lang="id-ID" sz="2800" dirty="0" smtClean="0">
                <a:latin typeface="Estrangelo Edessa" pitchFamily="66" charset="0"/>
                <a:cs typeface="Estrangelo Edessa" pitchFamily="66" charset="0"/>
              </a:rPr>
              <a:t>Dalam masa yang amat lama makhluk primata induk tadi bercabang lebih lanjut ke dalam keluarga kera – kera </a:t>
            </a:r>
            <a:r>
              <a:rPr lang="id-ID" sz="2800" i="1" dirty="0" smtClean="0">
                <a:latin typeface="Estrangelo Edessa" pitchFamily="66" charset="0"/>
                <a:cs typeface="Estrangelo Edessa" pitchFamily="66" charset="0"/>
              </a:rPr>
              <a:t>Pongid</a:t>
            </a:r>
            <a:r>
              <a:rPr lang="id-ID" sz="2800" dirty="0" smtClean="0">
                <a:latin typeface="Estrangelo Edessa" pitchFamily="66" charset="0"/>
                <a:cs typeface="Estrangelo Edessa" pitchFamily="66" charset="0"/>
              </a:rPr>
              <a:t> (kera besar) dari keluarga </a:t>
            </a:r>
            <a:r>
              <a:rPr lang="id-ID" sz="2800" i="1" dirty="0" smtClean="0">
                <a:latin typeface="Estrangelo Edessa" pitchFamily="66" charset="0"/>
                <a:cs typeface="Estrangelo Edessa" pitchFamily="66" charset="0"/>
              </a:rPr>
              <a:t>Hominid</a:t>
            </a:r>
            <a:r>
              <a:rPr lang="id-ID" sz="2800" dirty="0" smtClean="0">
                <a:latin typeface="Estrangelo Edessa" pitchFamily="66" charset="0"/>
                <a:cs typeface="Estrangelo Edessa" pitchFamily="66" charset="0"/>
              </a:rPr>
              <a:t> yang merupakan anggota makhluk nenek moyang manusia.</a:t>
            </a:r>
            <a:endParaRPr lang="en-US" sz="2800" dirty="0" smtClean="0">
              <a:latin typeface="Estrangelo Edessa" pitchFamily="66" charset="0"/>
              <a:cs typeface="Estrangelo Edessa" pitchFamily="66" charset="0"/>
            </a:endParaRPr>
          </a:p>
          <a:p>
            <a:pPr>
              <a:buNone/>
            </a:pPr>
            <a:endParaRPr lang="en-US" sz="2400" dirty="0"/>
          </a:p>
        </p:txBody>
      </p:sp>
    </p:spTree>
    <p:extLst>
      <p:ext uri="{BB962C8B-B14F-4D97-AF65-F5344CB8AC3E}">
        <p14:creationId xmlns:p14="http://schemas.microsoft.com/office/powerpoint/2010/main" val="3360437405"/>
      </p:ext>
    </p:extLst>
  </p:cSld>
  <p:clrMapOvr>
    <a:masterClrMapping/>
  </p:clrMapOvr>
  <p:transition>
    <p:blinds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KaiTi" pitchFamily="49" charset="-122"/>
                <a:ea typeface="KaiTi" pitchFamily="49" charset="-122"/>
              </a:rPr>
              <a:t>Evolusi Primata dan Manusia</a:t>
            </a:r>
            <a:endParaRPr lang="en-US" dirty="0"/>
          </a:p>
        </p:txBody>
      </p:sp>
      <p:sp>
        <p:nvSpPr>
          <p:cNvPr id="3" name="Content Placeholder 2"/>
          <p:cNvSpPr>
            <a:spLocks noGrp="1"/>
          </p:cNvSpPr>
          <p:nvPr>
            <p:ph idx="1"/>
          </p:nvPr>
        </p:nvSpPr>
        <p:spPr>
          <a:xfrm>
            <a:off x="76200" y="1600200"/>
            <a:ext cx="8839200" cy="4525963"/>
          </a:xfrm>
        </p:spPr>
        <p:txBody>
          <a:bodyPr>
            <a:noAutofit/>
          </a:bodyPr>
          <a:lstStyle/>
          <a:p>
            <a:pPr algn="just">
              <a:buNone/>
            </a:pPr>
            <a:r>
              <a:rPr lang="id-ID" sz="2800" b="1" dirty="0" smtClean="0">
                <a:latin typeface="Simplified Arabic" pitchFamily="18" charset="-78"/>
                <a:cs typeface="Simplified Arabic" pitchFamily="18" charset="-78"/>
              </a:rPr>
              <a:t>Cabang yang timbul kemudian, pada permulaan Kala Meosen kira – kira 20 juta tahun yang lalu adalah kera Pongopygmeus atau orang utan yang konon berasal dari Afrika Timur yang ketika itu masih menjadi satu dengan daerah Arab. Orang utan merupakan makhluk kera yang tinggal di pucuk – pucuk pohon besar dan tinggi, dan hidup dari buah – buahan besar, bebas dari gangguan makhluk rimba lainnya. Orangutan membiak dan menyebar melalui pucuk – pucuk pohon besar di daerah hutan rimba di Asia Barat Daya, Asia Selatan hingga Asia Tenggara dalam jangka waktu 1 – 2 juta tahun lamanya.</a:t>
            </a:r>
            <a:endParaRPr lang="en-US" sz="28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1741258989"/>
      </p:ext>
    </p:extLst>
  </p:cSld>
  <p:clrMapOvr>
    <a:masterClrMapping/>
  </p:clrMapOvr>
  <p:transition>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KaiTi" pitchFamily="49" charset="-122"/>
                <a:ea typeface="KaiTi" pitchFamily="49" charset="-122"/>
              </a:rPr>
              <a:t>Evolusi Primata dan Manusia</a:t>
            </a:r>
            <a:endParaRPr lang="en-US" dirty="0"/>
          </a:p>
        </p:txBody>
      </p:sp>
      <p:sp>
        <p:nvSpPr>
          <p:cNvPr id="3" name="Content Placeholder 2"/>
          <p:cNvSpPr>
            <a:spLocks noGrp="1"/>
          </p:cNvSpPr>
          <p:nvPr>
            <p:ph idx="1"/>
          </p:nvPr>
        </p:nvSpPr>
        <p:spPr/>
        <p:txBody>
          <a:bodyPr>
            <a:noAutofit/>
          </a:bodyPr>
          <a:lstStyle/>
          <a:p>
            <a:pPr algn="just">
              <a:buNone/>
            </a:pPr>
            <a:r>
              <a:rPr lang="id-ID" sz="2500" dirty="0" smtClean="0">
                <a:latin typeface="Shruti" pitchFamily="34" charset="0"/>
                <a:cs typeface="Shruti" pitchFamily="34" charset="0"/>
              </a:rPr>
              <a:t>Cabang ketiga adalah sejenis makhluk yang menurut perkiraan para ahl menjadi nenek moyang manusia. Percabangan ini terjadi kra – kira 10 juta tahun yang lalu pada bagian terakhr dari Kaa Miosen. Fosil – fosil makhluk ini menunjukkan sifat yang lain daripada yang lain yaitu ukuran badan raksasa yang jauh lebih besar daripada kera gorilla yang hidup sekarang. Namun, karena perubahan alam yang terjadi dalam bagian akhir Kala Miosen, maka seperti halnya orangutan, kera manusia raksasa ini juga menghilang dari Afrika dan Asia Selatan dan hanya bertahan di Asia Tenggara, hingga akhirnya kandas juga disana karena sebab – sebab yang belum dapat diketahui.</a:t>
            </a:r>
            <a:endParaRPr lang="en-US" sz="2500" dirty="0" smtClean="0">
              <a:latin typeface="Shruti" pitchFamily="34" charset="0"/>
              <a:cs typeface="Shruti" pitchFamily="34" charset="0"/>
            </a:endParaRPr>
          </a:p>
          <a:p>
            <a:pPr algn="just">
              <a:buNone/>
            </a:pPr>
            <a:endParaRPr lang="en-US" sz="2500" dirty="0">
              <a:latin typeface="Shruti" pitchFamily="34" charset="0"/>
              <a:cs typeface="Shruti" pitchFamily="34" charset="0"/>
            </a:endParaRPr>
          </a:p>
        </p:txBody>
      </p:sp>
    </p:spTree>
    <p:extLst>
      <p:ext uri="{BB962C8B-B14F-4D97-AF65-F5344CB8AC3E}">
        <p14:creationId xmlns:p14="http://schemas.microsoft.com/office/powerpoint/2010/main" val="60483442"/>
      </p:ext>
    </p:extLst>
  </p:cSld>
  <p:clrMapOvr>
    <a:masterClrMapping/>
  </p:clrMapOvr>
  <p:transition>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chemeClr val="bg1"/>
                </a:solidFill>
                <a:latin typeface="KaiTi" pitchFamily="49" charset="-122"/>
                <a:ea typeface="KaiTi" pitchFamily="49" charset="-122"/>
              </a:rPr>
              <a:t>Evolusi Primata dan Manusia</a:t>
            </a:r>
            <a:endParaRPr lang="en-US" dirty="0">
              <a:solidFill>
                <a:schemeClr val="bg1"/>
              </a:solidFill>
            </a:endParaRPr>
          </a:p>
        </p:txBody>
      </p:sp>
      <p:sp>
        <p:nvSpPr>
          <p:cNvPr id="3" name="Content Placeholder 2"/>
          <p:cNvSpPr>
            <a:spLocks noGrp="1"/>
          </p:cNvSpPr>
          <p:nvPr>
            <p:ph idx="1"/>
          </p:nvPr>
        </p:nvSpPr>
        <p:spPr/>
        <p:txBody>
          <a:bodyPr>
            <a:normAutofit lnSpcReduction="10000"/>
          </a:bodyPr>
          <a:lstStyle/>
          <a:p>
            <a:pPr algn="just">
              <a:buNone/>
            </a:pPr>
            <a:r>
              <a:rPr lang="id-ID" sz="2700" dirty="0" smtClean="0">
                <a:solidFill>
                  <a:schemeClr val="bg1"/>
                </a:solidFill>
                <a:latin typeface="Shruti" pitchFamily="34" charset="0"/>
                <a:cs typeface="Shruti" pitchFamily="34" charset="0"/>
              </a:rPr>
              <a:t>Cabang keempat adalah cabang kera Pongid yang lain seperti gorilla dan simpanse kira – kira terjadi 12 juta tahun yang lalu pada akhir Kala Miosen. Kedua ,makhluk kera dari Afrika ini dapat menyesuaikan diri dengan berevolusi mengembangkan organisme yang dapat hidup di pohon maupun di darat. Percabangan khusus atau spesialisasi biologis antar gorilla dan simpanse terjadi karena perkembangan dari dua lingkungan ekologi yang khusus di Afrika Tengah sbelah timur Sungai Niger.</a:t>
            </a:r>
            <a:endParaRPr lang="en-US" sz="2700" dirty="0" smtClean="0">
              <a:solidFill>
                <a:schemeClr val="bg1"/>
              </a:solidFill>
              <a:latin typeface="Shruti" pitchFamily="34" charset="0"/>
              <a:cs typeface="Shruti" pitchFamily="34" charset="0"/>
            </a:endParaRPr>
          </a:p>
          <a:p>
            <a:pPr>
              <a:buNone/>
            </a:pPr>
            <a:endParaRPr lang="en-US" dirty="0">
              <a:solidFill>
                <a:schemeClr val="bg1"/>
              </a:solidFill>
            </a:endParaRPr>
          </a:p>
        </p:txBody>
      </p:sp>
    </p:spTree>
    <p:extLst>
      <p:ext uri="{BB962C8B-B14F-4D97-AF65-F5344CB8AC3E}">
        <p14:creationId xmlns:p14="http://schemas.microsoft.com/office/powerpoint/2010/main" val="547532984"/>
      </p:ext>
    </p:extLst>
  </p:cSld>
  <p:clrMapOvr>
    <a:masterClrMapping/>
  </p:clrMapOvr>
  <p:transition>
    <p:plu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id-ID" sz="3600" dirty="0" smtClean="0">
                <a:solidFill>
                  <a:schemeClr val="accent1"/>
                </a:solidFill>
                <a:latin typeface="Jokerman" pitchFamily="82" charset="0"/>
              </a:rPr>
              <a:t>Bentuk – bentuk Manusia Tertua</a:t>
            </a:r>
            <a:endParaRPr lang="en-US" sz="3600" dirty="0">
              <a:solidFill>
                <a:schemeClr val="accent1"/>
              </a:solidFill>
            </a:endParaRPr>
          </a:p>
        </p:txBody>
      </p:sp>
      <p:sp>
        <p:nvSpPr>
          <p:cNvPr id="4" name="Content Placeholder 3"/>
          <p:cNvSpPr>
            <a:spLocks noGrp="1"/>
          </p:cNvSpPr>
          <p:nvPr>
            <p:ph sz="half" idx="2"/>
          </p:nvPr>
        </p:nvSpPr>
        <p:spPr/>
        <p:txBody>
          <a:bodyPr>
            <a:noAutofit/>
          </a:bodyPr>
          <a:lstStyle/>
          <a:p>
            <a:pPr algn="ctr">
              <a:buNone/>
            </a:pPr>
            <a:r>
              <a:rPr lang="id-ID" sz="2600" dirty="0" smtClean="0">
                <a:solidFill>
                  <a:srgbClr val="7030A0"/>
                </a:solidFill>
                <a:latin typeface="Monotype Corsiva" pitchFamily="66" charset="0"/>
              </a:rPr>
              <a:t>Paleoantropologi adalah ilmu bagian antropologi yang mempelajari tentang sejarah asal mula terjadinya makhluk yang hidup dimuka bumi dengan mempergunakan alat bantu   bahan penelitian berupa berkas – berkas tubuh manudsia yang berupa fosil yang terkandung dalam lapisan kulit bumi.</a:t>
            </a:r>
            <a:endParaRPr lang="en-US" sz="2600" dirty="0" smtClean="0">
              <a:solidFill>
                <a:srgbClr val="7030A0"/>
              </a:solidFill>
              <a:latin typeface="Monotype Corsiva" pitchFamily="66" charset="0"/>
            </a:endParaRPr>
          </a:p>
          <a:p>
            <a:pPr lvl="0">
              <a:buNone/>
            </a:pPr>
            <a:endParaRPr lang="en-US" sz="2600" dirty="0" smtClean="0">
              <a:solidFill>
                <a:srgbClr val="7030A0"/>
              </a:solidFill>
            </a:endParaRPr>
          </a:p>
        </p:txBody>
      </p:sp>
      <p:sp>
        <p:nvSpPr>
          <p:cNvPr id="5" name="Text Placeholder 4"/>
          <p:cNvSpPr>
            <a:spLocks noGrp="1"/>
          </p:cNvSpPr>
          <p:nvPr>
            <p:ph type="body" sz="quarter" idx="3"/>
          </p:nvPr>
        </p:nvSpPr>
        <p:spPr/>
        <p:txBody>
          <a:bodyPr>
            <a:noAutofit/>
          </a:bodyPr>
          <a:lstStyle/>
          <a:p>
            <a:r>
              <a:rPr lang="id-ID" sz="1600" dirty="0" smtClean="0">
                <a:latin typeface="Microsoft YaHei" pitchFamily="34" charset="-122"/>
                <a:ea typeface="Microsoft YaHei" pitchFamily="34" charset="-122"/>
              </a:rPr>
              <a:t>Di bawah ni akan dikemukakakn beberapa fosil yang sempat diteukan dalam berbagai ekspedisi dan pengalian oleh para ahli antropologi:</a:t>
            </a:r>
            <a:endParaRPr lang="en-US" sz="1600" dirty="0" smtClean="0">
              <a:latin typeface="Microsoft YaHei" pitchFamily="34" charset="-122"/>
              <a:ea typeface="Microsoft YaHei" pitchFamily="34" charset="-122"/>
            </a:endParaRPr>
          </a:p>
        </p:txBody>
      </p:sp>
      <p:sp>
        <p:nvSpPr>
          <p:cNvPr id="6" name="Content Placeholder 5"/>
          <p:cNvSpPr>
            <a:spLocks noGrp="1"/>
          </p:cNvSpPr>
          <p:nvPr>
            <p:ph sz="quarter" idx="4"/>
          </p:nvPr>
        </p:nvSpPr>
        <p:spPr/>
        <p:txBody>
          <a:bodyPr/>
          <a:lstStyle/>
          <a:p>
            <a:pPr lvl="0">
              <a:buNone/>
            </a:pPr>
            <a:endParaRPr lang="en-US" dirty="0" smtClean="0">
              <a:latin typeface="Monotype Corsiva" pitchFamily="66" charset="0"/>
            </a:endParaRPr>
          </a:p>
          <a:p>
            <a:pPr lvl="0">
              <a:buNone/>
            </a:pPr>
            <a:endParaRPr lang="en-US" dirty="0" smtClean="0">
              <a:latin typeface="Monotype Corsiva" pitchFamily="66" charset="0"/>
            </a:endParaRPr>
          </a:p>
          <a:p>
            <a:pPr lvl="0">
              <a:buNone/>
            </a:pPr>
            <a:r>
              <a:rPr lang="en-US" sz="2800" dirty="0" smtClean="0">
                <a:latin typeface="Monotype Corsiva" pitchFamily="66" charset="0"/>
              </a:rPr>
              <a:t>1. </a:t>
            </a:r>
            <a:r>
              <a:rPr lang="id-ID" sz="2800" dirty="0" smtClean="0">
                <a:latin typeface="Monotype Corsiva" pitchFamily="66" charset="0"/>
              </a:rPr>
              <a:t>Pithecanthropus Erectus</a:t>
            </a:r>
            <a:endParaRPr lang="en-US" sz="2800" dirty="0" smtClean="0">
              <a:latin typeface="Monotype Corsiva" pitchFamily="66" charset="0"/>
            </a:endParaRPr>
          </a:p>
          <a:p>
            <a:pPr>
              <a:buNone/>
            </a:pPr>
            <a:r>
              <a:rPr lang="en-US" sz="2800" dirty="0" smtClean="0">
                <a:latin typeface="Monotype Corsiva" pitchFamily="66" charset="0"/>
              </a:rPr>
              <a:t>2. </a:t>
            </a:r>
            <a:r>
              <a:rPr lang="id-ID" sz="2800" dirty="0" smtClean="0">
                <a:latin typeface="Monotype Corsiva" pitchFamily="66" charset="0"/>
              </a:rPr>
              <a:t>Homo Soloensis</a:t>
            </a:r>
            <a:endParaRPr lang="en-US" sz="2800" dirty="0" smtClean="0">
              <a:latin typeface="Monotype Corsiva" pitchFamily="66" charset="0"/>
            </a:endParaRPr>
          </a:p>
          <a:p>
            <a:pPr lvl="0">
              <a:buNone/>
            </a:pPr>
            <a:r>
              <a:rPr lang="en-US" sz="2800" dirty="0" smtClean="0">
                <a:latin typeface="Monotype Corsiva" pitchFamily="66" charset="0"/>
              </a:rPr>
              <a:t>3. </a:t>
            </a:r>
            <a:r>
              <a:rPr lang="id-ID" sz="2800" dirty="0" smtClean="0">
                <a:latin typeface="Monotype Corsiva" pitchFamily="66" charset="0"/>
              </a:rPr>
              <a:t>Meganthropus Paleojavanicus</a:t>
            </a:r>
            <a:endParaRPr lang="en-US" sz="2800" dirty="0" smtClean="0">
              <a:latin typeface="Monotype Corsiva" pitchFamily="66" charset="0"/>
            </a:endParaRPr>
          </a:p>
          <a:p>
            <a:pPr lvl="0">
              <a:buNone/>
            </a:pPr>
            <a:r>
              <a:rPr lang="en-US" sz="2800" dirty="0" smtClean="0">
                <a:latin typeface="Monotype Corsiva" pitchFamily="66" charset="0"/>
              </a:rPr>
              <a:t>4.</a:t>
            </a:r>
            <a:r>
              <a:rPr lang="id-ID" sz="2800" dirty="0" smtClean="0">
                <a:latin typeface="Monotype Corsiva" pitchFamily="66" charset="0"/>
              </a:rPr>
              <a:t>Manusia Sekarang atau Homo Sapiens</a:t>
            </a:r>
            <a:endParaRPr lang="en-US" sz="2800" dirty="0" smtClean="0">
              <a:latin typeface="Monotype Corsiva" pitchFamily="66" charset="0"/>
            </a:endParaRPr>
          </a:p>
          <a:p>
            <a:pPr>
              <a:buNone/>
            </a:pPr>
            <a:endParaRPr lang="en-US" dirty="0" smtClean="0"/>
          </a:p>
          <a:p>
            <a:pPr>
              <a:buNone/>
            </a:pPr>
            <a:endParaRPr lang="en-US" dirty="0"/>
          </a:p>
        </p:txBody>
      </p:sp>
    </p:spTree>
    <p:extLst>
      <p:ext uri="{BB962C8B-B14F-4D97-AF65-F5344CB8AC3E}">
        <p14:creationId xmlns:p14="http://schemas.microsoft.com/office/powerpoint/2010/main" val="1407823183"/>
      </p:ext>
    </p:extLst>
  </p:cSld>
  <p:clrMapOvr>
    <a:masterClrMapping/>
  </p:clrMapOvr>
  <p:transition>
    <p:pull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146</TotalTime>
  <Words>1223</Words>
  <Application>Microsoft Office PowerPoint</Application>
  <PresentationFormat>On-screen Show (4:3)</PresentationFormat>
  <Paragraphs>103</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MAKHLUK MANUSIA </vt:lpstr>
      <vt:lpstr>Suku primata dan sub-sub golongan</vt:lpstr>
      <vt:lpstr> Perubahan dalam Proses Keturunan</vt:lpstr>
      <vt:lpstr>Evolusi Primata dan Manusia</vt:lpstr>
      <vt:lpstr>Evolusi Primata dan Manusia</vt:lpstr>
      <vt:lpstr>Evolusi Primata dan Manusia</vt:lpstr>
      <vt:lpstr>Evolusi Primata dan Manusia</vt:lpstr>
      <vt:lpstr>Bentuk – bentuk Manusia Tertua</vt:lpstr>
      <vt:lpstr>  Aneka  Ragam Manusia  </vt:lpstr>
      <vt:lpstr>Gambar manusia purba </vt:lpstr>
      <vt:lpstr>Metode – metode untuk Mengkelaskan Aneka Ras Manusia</vt:lpstr>
      <vt:lpstr>PowerPoint Presentation</vt:lpstr>
      <vt:lpstr>Menurut A. L. Kroeber</vt:lpstr>
      <vt:lpstr>PowerPoint Presentation</vt:lpstr>
      <vt:lpstr>PowerPoint Presentation</vt:lpstr>
      <vt:lpstr>PowerPoint Presentation</vt:lpstr>
      <vt:lpstr>Organ Manusia</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Acer</dc:creator>
  <cp:lastModifiedBy>admin</cp:lastModifiedBy>
  <cp:revision>17</cp:revision>
  <dcterms:created xsi:type="dcterms:W3CDTF">2019-02-25T14:26:34Z</dcterms:created>
  <dcterms:modified xsi:type="dcterms:W3CDTF">2020-10-18T01:31:06Z</dcterms:modified>
</cp:coreProperties>
</file>