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0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71" r:id="rId14"/>
    <p:sldId id="272" r:id="rId15"/>
    <p:sldId id="273" r:id="rId16"/>
    <p:sldId id="268" r:id="rId17"/>
    <p:sldId id="269" r:id="rId18"/>
    <p:sldId id="266" r:id="rId19"/>
    <p:sldId id="267" r:id="rId20"/>
    <p:sldId id="265" r:id="rId21"/>
    <p:sldId id="264" r:id="rId22"/>
    <p:sldId id="263" r:id="rId23"/>
    <p:sldId id="262" r:id="rId24"/>
    <p:sldId id="261" r:id="rId25"/>
    <p:sldId id="260" r:id="rId26"/>
    <p:sldId id="259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8FEC5-F371-493E-BCAE-1232AEE0AB8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07244-51AB-4C91-B4DE-4D3C5F66EA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7244-51AB-4C91-B4DE-4D3C5F66EA6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34E-E306-4AF8-AF44-8CFB85D6820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C712-AAA4-4D2A-AC16-486FA5A0D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34E-E306-4AF8-AF44-8CFB85D6820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C712-AAA4-4D2A-AC16-486FA5A0D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34E-E306-4AF8-AF44-8CFB85D6820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C712-AAA4-4D2A-AC16-486FA5A0D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34E-E306-4AF8-AF44-8CFB85D6820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C712-AAA4-4D2A-AC16-486FA5A0D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34E-E306-4AF8-AF44-8CFB85D6820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C712-AAA4-4D2A-AC16-486FA5A0D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34E-E306-4AF8-AF44-8CFB85D6820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C712-AAA4-4D2A-AC16-486FA5A0D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34E-E306-4AF8-AF44-8CFB85D6820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C712-AAA4-4D2A-AC16-486FA5A0D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34E-E306-4AF8-AF44-8CFB85D6820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C712-AAA4-4D2A-AC16-486FA5A0D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34E-E306-4AF8-AF44-8CFB85D6820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C712-AAA4-4D2A-AC16-486FA5A0D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34E-E306-4AF8-AF44-8CFB85D6820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C712-AAA4-4D2A-AC16-486FA5A0D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634E-E306-4AF8-AF44-8CFB85D6820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C712-AAA4-4D2A-AC16-486FA5A0D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A634E-E306-4AF8-AF44-8CFB85D6820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3C712-AAA4-4D2A-AC16-486FA5A0D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09789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99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0584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5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152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890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8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64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49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9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6812"/>
            <a:ext cx="9144000" cy="695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</Words>
  <Application>Microsoft Office PowerPoint</Application>
  <PresentationFormat>On-screen Show (4:3)</PresentationFormat>
  <Paragraphs>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</dc:creator>
  <cp:lastModifiedBy>BETTY</cp:lastModifiedBy>
  <cp:revision>2</cp:revision>
  <dcterms:created xsi:type="dcterms:W3CDTF">2018-11-07T12:51:37Z</dcterms:created>
  <dcterms:modified xsi:type="dcterms:W3CDTF">2021-10-28T02:01:55Z</dcterms:modified>
</cp:coreProperties>
</file>