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26EB619-C6EE-4187-BF91-6B4BDA43F3CD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1E28F2-B0D2-4CA5-ABFA-03A5CF75C8D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Y" dirty="0" smtClean="0">
                <a:solidFill>
                  <a:srgbClr val="FF0000"/>
                </a:solidFill>
              </a:rPr>
              <a:t>PENUNDAAN PELAKSANAAN KTUN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143625"/>
          </a:xfrm>
        </p:spPr>
        <p:txBody>
          <a:bodyPr/>
          <a:lstStyle/>
          <a:p>
            <a:pPr eaLnBrk="1" hangingPunct="1"/>
            <a:r>
              <a:rPr lang="en-US" smtClean="0"/>
              <a:t>Setiap KTUN yg dikeluarkan Badan/Pejabat TUN selalu dianggap sah sampai ada putusan Pengadilan yg berkekuatan hukum tetap, yg menyatakan KTUN tsb dinyatakan batal/tdk sah.</a:t>
            </a:r>
          </a:p>
          <a:p>
            <a:pPr eaLnBrk="1" hangingPunct="1"/>
            <a:r>
              <a:rPr lang="en-US" smtClean="0"/>
              <a:t>Pasal 67 ayat (2)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sv-SE" smtClean="0"/>
              <a:t>Penggugat dpt mengajukan permohonan agar pelaksan</a:t>
            </a:r>
            <a:r>
              <a:rPr lang="en-US" smtClean="0"/>
              <a:t>aan KTUN itu ditunda selama pemeriksaan sengketa sedang berjalan, sampai ada putusan Pengadilan yg berkekuatan hukum tetap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 eaLnBrk="1" hangingPunct="1"/>
            <a:r>
              <a:rPr lang="en-US" smtClean="0"/>
              <a:t>Tujuan penundaan pelaksanaan KTUN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utk memberi perlindungan jaminan bagi Penggugat agar terhindar dari kerugian sbg akibat dilaksanakanya KTUN tsb, bila setelah nanti ternyata KTUN tsb batal.</a:t>
            </a:r>
          </a:p>
          <a:p>
            <a:pPr eaLnBrk="1" hangingPunct="1"/>
            <a:r>
              <a:rPr lang="en-US" smtClean="0"/>
              <a:t>Penetapan penundaan ini mirip dgn yg dikenal di Peradilan perdata yaitu sita jaminan (</a:t>
            </a:r>
            <a:r>
              <a:rPr lang="en-US" i="1" smtClean="0"/>
              <a:t>conservatoir beslag)</a:t>
            </a:r>
            <a:r>
              <a:rPr lang="en-US" smtClean="0"/>
              <a:t> yg bertujuan memberi jaminan agar pelaksanaan putusan bagi Penggugat tdk sia2. 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6072188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/>
              <a:t>Permohonan penundaan </a:t>
            </a:r>
            <a:r>
              <a:rPr lang="fi-FI" smtClean="0"/>
              <a:t>pelaksanaan KTUN dpt diajukan dgn cara: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Bersama2 surat gugatan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yg mengabulkan atau yg menolak dikabulkannya permohonan  adlh Ka.Pengadilan, dituangkan dlm bentuk penetapan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Selama perkara itu diperiksa </a:t>
            </a:r>
            <a:r>
              <a:rPr lang="en-US" smtClean="0">
                <a:sym typeface="Wingdings" pitchFamily="2" charset="2"/>
              </a:rPr>
              <a:t>: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smtClean="0">
                <a:sym typeface="Wingdings" pitchFamily="2" charset="2"/>
              </a:rPr>
              <a:t> </a:t>
            </a:r>
            <a:r>
              <a:rPr lang="en-US" smtClean="0"/>
              <a:t>jika menggunakan Acara Pemeriksaan Biasa, yg mengabulkan/menolak dikabulkannya permohonan penundaan adlh Majelis Hakim.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it-IT" smtClean="0"/>
              <a:t>bila meng</a:t>
            </a:r>
            <a:r>
              <a:rPr lang="sv-SE" smtClean="0"/>
              <a:t>gunakan Acara Pemeriksaan Cepat, maka yg </a:t>
            </a:r>
            <a:r>
              <a:rPr lang="en-US" smtClean="0"/>
              <a:t>mengabulkan/menolak dikabulkannya permohonan penundaan adlh Hakim Tunggal yg memeriksa perkara sengketa TUN tsb.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sz="4000" smtClean="0"/>
              <a:t>Kriteria &amp; Pertimbangan Penundaan Pelaksanaan KTUN</a:t>
            </a:r>
            <a:endParaRPr lang="en-US" sz="4000" smtClean="0">
              <a:solidFill>
                <a:schemeClr val="tx1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88"/>
            <a:ext cx="8229600" cy="48815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Pasal 67 ayat (4):</a:t>
            </a:r>
          </a:p>
          <a:p>
            <a:pPr eaLnBrk="1" hangingPunct="1"/>
            <a:r>
              <a:rPr lang="en-US" smtClean="0"/>
              <a:t>Permohonan penundaan hanya dikabulkan bila tdpt keadaan mendesak yg mengakibatkan kepentingan Peng</a:t>
            </a:r>
            <a:r>
              <a:rPr lang="fi-FI" smtClean="0"/>
              <a:t>gugat sangat dirugikan jika KTUN</a:t>
            </a:r>
            <a:r>
              <a:rPr lang="en-US" smtClean="0"/>
              <a:t> tetap dilaksanakan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jika kerugian yg akan diderita Penggugat tdk seimbang dibanding manfaat bagi kepentingan yg akan </a:t>
            </a:r>
            <a:r>
              <a:rPr lang="fi-FI" smtClean="0"/>
              <a:t>dilindungi oleh pelaksanaan KTUN tsb.</a:t>
            </a:r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072188"/>
          </a:xfrm>
        </p:spPr>
        <p:txBody>
          <a:bodyPr/>
          <a:lstStyle/>
          <a:p>
            <a:pPr eaLnBrk="1" hangingPunct="1"/>
            <a:r>
              <a:rPr lang="en-US" smtClean="0"/>
              <a:t>Permohonan penundaan tdk dapat dikabulkan bila kepentingan umum dlm rangka pembangunan mengharuskan dilaksanakannya KTUN tsb </a:t>
            </a:r>
            <a:r>
              <a:rPr lang="en-US" smtClean="0">
                <a:sym typeface="Wingdings" pitchFamily="2" charset="2"/>
              </a:rPr>
              <a:t> sifatnya kasuistis, </a:t>
            </a:r>
            <a:r>
              <a:rPr lang="en-US" smtClean="0"/>
              <a:t>ditentukan oleh Ka.Pengadilan/ Hakim.</a:t>
            </a:r>
          </a:p>
          <a:p>
            <a:pPr eaLnBrk="1" hangingPunct="1"/>
            <a:r>
              <a:rPr lang="en-US" smtClean="0"/>
              <a:t>Kepentingan umum adlh kepentingan bangsa &amp; negara &amp;/kepentingan masy. bersama atau kepentingan pembangunan sesuai dgn per-UU-an yg berlaku. 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6553200" cy="508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sz="4000" smtClean="0"/>
              <a:t>Penerapan Penundaan Pelaksanaan KTUN</a:t>
            </a:r>
            <a:endParaRPr lang="en-US" sz="400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0105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2500" smtClean="0"/>
              <a:t>Contoh : </a:t>
            </a:r>
          </a:p>
          <a:p>
            <a:pPr eaLnBrk="1" hangingPunct="1"/>
            <a:r>
              <a:rPr lang="en-US" sz="2500" smtClean="0"/>
              <a:t>Permohonan penundaan KTUN ttg pembongkaran rumah dikabulkan sehingga ada penetapan penundaan. </a:t>
            </a:r>
          </a:p>
          <a:p>
            <a:pPr eaLnBrk="1" hangingPunct="1"/>
            <a:r>
              <a:rPr lang="en-US" sz="2500" smtClean="0"/>
              <a:t>Jika akhirnya gugatan ditolak, maka penetapan penundaan dicabut. Penggugat kemudian banding. </a:t>
            </a:r>
          </a:p>
          <a:p>
            <a:pPr eaLnBrk="1" hangingPunct="1"/>
            <a:r>
              <a:rPr lang="en-US" sz="2500" smtClean="0"/>
              <a:t>Selama proses Banding, Tergugat melaksanakan KTUN (pembongkaran rumah), dlm hal ini timbullah kepentingan Penggugat yg mendesak yg harus dilindungi. </a:t>
            </a:r>
          </a:p>
          <a:p>
            <a:pPr eaLnBrk="1" hangingPunct="1"/>
            <a:r>
              <a:rPr lang="en-US" sz="2500" smtClean="0"/>
              <a:t>Sementara itu, tdk ada ketentuan yg mengatur permohonan penundaan pelaksanaan KTUN yg keduakalinya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</TotalTime>
  <Words>362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PENUNDAAN PELAKSANAAN KTUN</vt:lpstr>
      <vt:lpstr>Slide 2</vt:lpstr>
      <vt:lpstr>Slide 3</vt:lpstr>
      <vt:lpstr>Slide 4</vt:lpstr>
      <vt:lpstr>Kriteria &amp; Pertimbangan Penundaan Pelaksanaan KTUN</vt:lpstr>
      <vt:lpstr>Slide 6</vt:lpstr>
      <vt:lpstr>Penerapan Penundaan Pelaksanaan KTUN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PENUNDAAN PELAKSANAAN KTUN</dc:title>
  <dc:creator>USER</dc:creator>
  <cp:lastModifiedBy>USER</cp:lastModifiedBy>
  <cp:revision>1</cp:revision>
  <dcterms:created xsi:type="dcterms:W3CDTF">2020-11-10T07:04:58Z</dcterms:created>
  <dcterms:modified xsi:type="dcterms:W3CDTF">2020-11-10T07:05:59Z</dcterms:modified>
</cp:coreProperties>
</file>