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4" r:id="rId1"/>
  </p:sldMasterIdLst>
  <p:notesMasterIdLst>
    <p:notesMasterId r:id="rId10"/>
  </p:notesMasterIdLst>
  <p:sldIdLst>
    <p:sldId id="256" r:id="rId2"/>
    <p:sldId id="260" r:id="rId3"/>
    <p:sldId id="281" r:id="rId4"/>
    <p:sldId id="261" r:id="rId5"/>
    <p:sldId id="282" r:id="rId6"/>
    <p:sldId id="262" r:id="rId7"/>
    <p:sldId id="283" r:id="rId8"/>
    <p:sldId id="267"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696487A7-D387-4C90-AF08-1DB1AB835EEE}">
  <a:tblStyle styleId="{696487A7-D387-4C90-AF08-1DB1AB835EE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822" y="-78"/>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777e31443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777e31443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777e31443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777e31443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8" name="Google Shape;38;p7"/>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9" name="Google Shape;39;p7"/>
          <p:cNvSpPr txBox="1">
            <a:spLocks noGrp="1"/>
          </p:cNvSpPr>
          <p:nvPr>
            <p:ph type="body" idx="1"/>
          </p:nvPr>
        </p:nvSpPr>
        <p:spPr>
          <a:xfrm>
            <a:off x="996375" y="1900525"/>
            <a:ext cx="2901600" cy="22704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Char char="●"/>
              <a:defRPr sz="1600">
                <a:solidFill>
                  <a:schemeClr val="dk2"/>
                </a:solidFill>
              </a:defRPr>
            </a:lvl1pPr>
            <a:lvl2pPr marL="914400" lvl="1" indent="-330200">
              <a:lnSpc>
                <a:spcPct val="100000"/>
              </a:lnSpc>
              <a:spcBef>
                <a:spcPts val="1600"/>
              </a:spcBef>
              <a:spcAft>
                <a:spcPts val="0"/>
              </a:spcAft>
              <a:buClr>
                <a:schemeClr val="dk2"/>
              </a:buClr>
              <a:buSzPts val="1600"/>
              <a:buChar char="○"/>
              <a:defRPr sz="1600">
                <a:solidFill>
                  <a:schemeClr val="dk2"/>
                </a:solidFill>
              </a:defRPr>
            </a:lvl2pPr>
            <a:lvl3pPr marL="1371600" lvl="2" indent="-330200">
              <a:lnSpc>
                <a:spcPct val="100000"/>
              </a:lnSpc>
              <a:spcBef>
                <a:spcPts val="1600"/>
              </a:spcBef>
              <a:spcAft>
                <a:spcPts val="0"/>
              </a:spcAft>
              <a:buClr>
                <a:schemeClr val="dk2"/>
              </a:buClr>
              <a:buSzPts val="1600"/>
              <a:buChar char="■"/>
              <a:defRPr sz="1600">
                <a:solidFill>
                  <a:schemeClr val="dk2"/>
                </a:solidFill>
              </a:defRPr>
            </a:lvl3pPr>
            <a:lvl4pPr marL="1828800" lvl="3" indent="-330200">
              <a:lnSpc>
                <a:spcPct val="100000"/>
              </a:lnSpc>
              <a:spcBef>
                <a:spcPts val="1600"/>
              </a:spcBef>
              <a:spcAft>
                <a:spcPts val="0"/>
              </a:spcAft>
              <a:buClr>
                <a:schemeClr val="dk2"/>
              </a:buClr>
              <a:buSzPts val="1600"/>
              <a:buChar char="●"/>
              <a:defRPr sz="1600">
                <a:solidFill>
                  <a:schemeClr val="dk2"/>
                </a:solidFill>
              </a:defRPr>
            </a:lvl4pPr>
            <a:lvl5pPr marL="2286000" lvl="4" indent="-330200">
              <a:lnSpc>
                <a:spcPct val="100000"/>
              </a:lnSpc>
              <a:spcBef>
                <a:spcPts val="1600"/>
              </a:spcBef>
              <a:spcAft>
                <a:spcPts val="0"/>
              </a:spcAft>
              <a:buClr>
                <a:schemeClr val="dk2"/>
              </a:buClr>
              <a:buSzPts val="1600"/>
              <a:buChar char="○"/>
              <a:defRPr sz="1600">
                <a:solidFill>
                  <a:schemeClr val="dk2"/>
                </a:solidFill>
              </a:defRPr>
            </a:lvl5pPr>
            <a:lvl6pPr marL="2743200" lvl="5" indent="-330200">
              <a:lnSpc>
                <a:spcPct val="100000"/>
              </a:lnSpc>
              <a:spcBef>
                <a:spcPts val="1600"/>
              </a:spcBef>
              <a:spcAft>
                <a:spcPts val="0"/>
              </a:spcAft>
              <a:buClr>
                <a:schemeClr val="dk2"/>
              </a:buClr>
              <a:buSzPts val="1600"/>
              <a:buChar char="■"/>
              <a:defRPr sz="1600">
                <a:solidFill>
                  <a:schemeClr val="dk2"/>
                </a:solidFill>
              </a:defRPr>
            </a:lvl6pPr>
            <a:lvl7pPr marL="3200400" lvl="6" indent="-330200">
              <a:lnSpc>
                <a:spcPct val="100000"/>
              </a:lnSpc>
              <a:spcBef>
                <a:spcPts val="1600"/>
              </a:spcBef>
              <a:spcAft>
                <a:spcPts val="0"/>
              </a:spcAft>
              <a:buClr>
                <a:schemeClr val="dk2"/>
              </a:buClr>
              <a:buSzPts val="1600"/>
              <a:buChar char="●"/>
              <a:defRPr sz="1600">
                <a:solidFill>
                  <a:schemeClr val="dk2"/>
                </a:solidFill>
              </a:defRPr>
            </a:lvl7pPr>
            <a:lvl8pPr marL="3657600" lvl="7" indent="-330200">
              <a:lnSpc>
                <a:spcPct val="100000"/>
              </a:lnSpc>
              <a:spcBef>
                <a:spcPts val="1600"/>
              </a:spcBef>
              <a:spcAft>
                <a:spcPts val="0"/>
              </a:spcAft>
              <a:buClr>
                <a:schemeClr val="dk2"/>
              </a:buClr>
              <a:buSzPts val="1600"/>
              <a:buChar char="○"/>
              <a:defRPr sz="1600">
                <a:solidFill>
                  <a:schemeClr val="dk2"/>
                </a:solidFill>
              </a:defRPr>
            </a:lvl8pPr>
            <a:lvl9pPr marL="4114800" lvl="8" indent="-33020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40" name="Google Shape;40;p7"/>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89" name="Google Shape;89;p15"/>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Regular"/>
                <a:ea typeface="Roboto Mono Regular"/>
                <a:cs typeface="Roboto Mono Regular"/>
                <a:sym typeface="Roboto Mono Regular"/>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90" name="Google Shape;90;p15"/>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57"/>
        <p:cNvGrpSpPr/>
        <p:nvPr/>
      </p:nvGrpSpPr>
      <p:grpSpPr>
        <a:xfrm>
          <a:off x="0" y="0"/>
          <a:ext cx="0" cy="0"/>
          <a:chOff x="0" y="0"/>
          <a:chExt cx="0" cy="0"/>
        </a:xfrm>
      </p:grpSpPr>
      <p:pic>
        <p:nvPicPr>
          <p:cNvPr id="158" name="Google Shape;158;p2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159"/>
        <p:cNvGrpSpPr/>
        <p:nvPr/>
      </p:nvGrpSpPr>
      <p:grpSpPr>
        <a:xfrm>
          <a:off x="0" y="0"/>
          <a:ext cx="0" cy="0"/>
          <a:chOff x="0" y="0"/>
          <a:chExt cx="0" cy="0"/>
        </a:xfrm>
      </p:grpSpPr>
      <p:pic>
        <p:nvPicPr>
          <p:cNvPr id="160" name="Google Shape;160;p2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1" name="Google Shape;161;p24"/>
          <p:cNvPicPr preferRelativeResize="0"/>
          <p:nvPr/>
        </p:nvPicPr>
        <p:blipFill>
          <a:blip r:embed="rId3">
            <a:alphaModFix/>
          </a:blip>
          <a:stretch>
            <a:fillRect/>
          </a:stretch>
        </p:blipFill>
        <p:spPr>
          <a:xfrm>
            <a:off x="255775" y="186275"/>
            <a:ext cx="8632448" cy="477094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162"/>
        <p:cNvGrpSpPr/>
        <p:nvPr/>
      </p:nvGrpSpPr>
      <p:grpSpPr>
        <a:xfrm>
          <a:off x="0" y="0"/>
          <a:ext cx="0" cy="0"/>
          <a:chOff x="0" y="0"/>
          <a:chExt cx="0" cy="0"/>
        </a:xfrm>
      </p:grpSpPr>
      <p:pic>
        <p:nvPicPr>
          <p:cNvPr id="163" name="Google Shape;163;p2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4" name="Google Shape;164;p25"/>
          <p:cNvPicPr preferRelativeResize="0"/>
          <p:nvPr/>
        </p:nvPicPr>
        <p:blipFill>
          <a:blip r:embed="rId3">
            <a:alphaModFix/>
          </a:blip>
          <a:stretch>
            <a:fillRect/>
          </a:stretch>
        </p:blipFill>
        <p:spPr>
          <a:xfrm>
            <a:off x="254425" y="201113"/>
            <a:ext cx="8635149" cy="47412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165"/>
        <p:cNvGrpSpPr/>
        <p:nvPr/>
      </p:nvGrpSpPr>
      <p:grpSpPr>
        <a:xfrm>
          <a:off x="0" y="0"/>
          <a:ext cx="0" cy="0"/>
          <a:chOff x="0" y="0"/>
          <a:chExt cx="0" cy="0"/>
        </a:xfrm>
      </p:grpSpPr>
      <p:pic>
        <p:nvPicPr>
          <p:cNvPr id="166" name="Google Shape;166;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7" name="Google Shape;167;p26"/>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Regular"/>
              <a:buChar char="●"/>
              <a:defRPr sz="1800">
                <a:solidFill>
                  <a:schemeClr val="accent2"/>
                </a:solidFill>
                <a:latin typeface="Roboto Mono Regular"/>
                <a:ea typeface="Roboto Mono Regular"/>
                <a:cs typeface="Roboto Mono Regular"/>
                <a:sym typeface="Roboto Mono Regular"/>
              </a:defRPr>
            </a:lvl1pPr>
            <a:lvl2pPr marL="914400" lvl="1"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2pPr>
            <a:lvl3pPr marL="1371600" lvl="2"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3pPr>
            <a:lvl4pPr marL="1828800" lvl="3"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4pPr>
            <a:lvl5pPr marL="2286000" lvl="4"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5pPr>
            <a:lvl6pPr marL="2743200" lvl="5"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6pPr>
            <a:lvl7pPr marL="3200400" lvl="6"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7pPr>
            <a:lvl8pPr marL="3657600" lvl="7"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8pPr>
            <a:lvl9pPr marL="4114800" lvl="8" indent="-317500">
              <a:lnSpc>
                <a:spcPct val="100000"/>
              </a:lnSpc>
              <a:spcBef>
                <a:spcPts val="1600"/>
              </a:spcBef>
              <a:spcAft>
                <a:spcPts val="160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5" r:id="rId3"/>
    <p:sldLayoutId id="2147483658" r:id="rId4"/>
    <p:sldLayoutId id="2147483661" r:id="rId5"/>
    <p:sldLayoutId id="2147483669" r:id="rId6"/>
    <p:sldLayoutId id="2147483670" r:id="rId7"/>
    <p:sldLayoutId id="2147483671" r:id="rId8"/>
    <p:sldLayoutId id="214748367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ctrTitle"/>
          </p:nvPr>
        </p:nvSpPr>
        <p:spPr>
          <a:xfrm>
            <a:off x="1524000" y="1276350"/>
            <a:ext cx="6079800" cy="2036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dirty="0" smtClean="0">
                <a:solidFill>
                  <a:schemeClr val="accent2"/>
                </a:solidFill>
              </a:rPr>
              <a:t>Kontribusi Militer Pada Perang Dunia I dan Ke II</a:t>
            </a:r>
            <a:endParaRPr sz="4800">
              <a:solidFill>
                <a:schemeClr val="accent2"/>
              </a:solidFill>
            </a:endParaRPr>
          </a:p>
        </p:txBody>
      </p:sp>
      <p:sp>
        <p:nvSpPr>
          <p:cNvPr id="178" name="Google Shape;178;p29"/>
          <p:cNvSpPr/>
          <p:nvPr/>
        </p:nvSpPr>
        <p:spPr>
          <a:xfrm>
            <a:off x="2640700" y="2929265"/>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179" name="Google Shape;179;p29"/>
          <p:cNvSpPr/>
          <p:nvPr/>
        </p:nvSpPr>
        <p:spPr>
          <a:xfrm>
            <a:off x="5822625" y="2886561"/>
            <a:ext cx="613650" cy="218589"/>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sp>
        <p:nvSpPr>
          <p:cNvPr id="180" name="Google Shape;180;p29"/>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181" name="Google Shape;181;p29"/>
          <p:cNvPicPr preferRelativeResize="0"/>
          <p:nvPr/>
        </p:nvPicPr>
        <p:blipFill rotWithShape="1">
          <a:blip r:embed="rId3">
            <a:alphaModFix/>
          </a:blip>
          <a:srcRect t="16970" r="8892" b="21025"/>
          <a:stretch/>
        </p:blipFill>
        <p:spPr>
          <a:xfrm>
            <a:off x="6539175" y="3603223"/>
            <a:ext cx="2036850" cy="810276"/>
          </a:xfrm>
          <a:prstGeom prst="rect">
            <a:avLst/>
          </a:prstGeom>
          <a:noFill/>
          <a:ln>
            <a:noFill/>
          </a:ln>
        </p:spPr>
      </p:pic>
      <p:pic>
        <p:nvPicPr>
          <p:cNvPr id="182" name="Google Shape;182;p29"/>
          <p:cNvPicPr preferRelativeResize="0"/>
          <p:nvPr/>
        </p:nvPicPr>
        <p:blipFill rotWithShape="1">
          <a:blip r:embed="rId4">
            <a:alphaModFix/>
          </a:blip>
          <a:srcRect t="16734" r="8892" b="18300"/>
          <a:stretch/>
        </p:blipFill>
        <p:spPr>
          <a:xfrm>
            <a:off x="6539175" y="3055100"/>
            <a:ext cx="2036850" cy="846042"/>
          </a:xfrm>
          <a:prstGeom prst="rect">
            <a:avLst/>
          </a:prstGeom>
          <a:noFill/>
          <a:ln>
            <a:noFill/>
          </a:ln>
        </p:spPr>
      </p:pic>
      <p:grpSp>
        <p:nvGrpSpPr>
          <p:cNvPr id="9" name="Google Shape;236;p34"/>
          <p:cNvGrpSpPr/>
          <p:nvPr/>
        </p:nvGrpSpPr>
        <p:grpSpPr>
          <a:xfrm>
            <a:off x="1752600" y="3486150"/>
            <a:ext cx="1066800" cy="990600"/>
            <a:chOff x="2341425" y="238100"/>
            <a:chExt cx="1328900" cy="1148125"/>
          </a:xfrm>
        </p:grpSpPr>
        <p:sp>
          <p:nvSpPr>
            <p:cNvPr id="10"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3"/>
          <p:cNvSpPr txBox="1">
            <a:spLocks noGrp="1"/>
          </p:cNvSpPr>
          <p:nvPr>
            <p:ph type="body" idx="1"/>
          </p:nvPr>
        </p:nvSpPr>
        <p:spPr>
          <a:xfrm>
            <a:off x="381000" y="1047750"/>
            <a:ext cx="3962399" cy="3962400"/>
          </a:xfrm>
          <a:prstGeom prst="rect">
            <a:avLst/>
          </a:prstGeom>
        </p:spPr>
        <p:txBody>
          <a:bodyPr spcFirstLastPara="1" wrap="square" lIns="91425" tIns="91425" rIns="91425" bIns="91425" anchor="t" anchorCtr="0">
            <a:noAutofit/>
          </a:bodyPr>
          <a:lstStyle/>
          <a:p>
            <a:pPr marL="0" lvl="0" indent="0">
              <a:spcAft>
                <a:spcPts val="1600"/>
              </a:spcAft>
              <a:buNone/>
            </a:pPr>
            <a:r>
              <a:rPr lang="en-US" dirty="0" err="1" smtClean="0">
                <a:solidFill>
                  <a:schemeClr val="bg2"/>
                </a:solidFill>
                <a:latin typeface="Times New Roman" pitchFamily="18" charset="0"/>
                <a:cs typeface="Times New Roman" pitchFamily="18" charset="0"/>
              </a:rPr>
              <a:t>Perang</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Dunia</a:t>
            </a:r>
            <a:r>
              <a:rPr lang="en-US" dirty="0" smtClean="0">
                <a:solidFill>
                  <a:schemeClr val="bg2"/>
                </a:solidFill>
                <a:latin typeface="Times New Roman" pitchFamily="18" charset="0"/>
                <a:cs typeface="Times New Roman" pitchFamily="18" charset="0"/>
              </a:rPr>
              <a:t> I </a:t>
            </a:r>
            <a:r>
              <a:rPr lang="en-US" dirty="0" err="1" smtClean="0">
                <a:solidFill>
                  <a:schemeClr val="bg2"/>
                </a:solidFill>
                <a:latin typeface="Times New Roman" pitchFamily="18" charset="0"/>
                <a:cs typeface="Times New Roman" pitchFamily="18" charset="0"/>
              </a:rPr>
              <a:t>adalah</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sebuah</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perang</a:t>
            </a:r>
            <a:r>
              <a:rPr lang="en-US" dirty="0" smtClean="0">
                <a:solidFill>
                  <a:schemeClr val="bg2"/>
                </a:solidFill>
                <a:latin typeface="Times New Roman" pitchFamily="18" charset="0"/>
                <a:cs typeface="Times New Roman" pitchFamily="18" charset="0"/>
              </a:rPr>
              <a:t> global </a:t>
            </a:r>
            <a:r>
              <a:rPr lang="en-US" dirty="0" err="1" smtClean="0">
                <a:solidFill>
                  <a:schemeClr val="bg2"/>
                </a:solidFill>
                <a:latin typeface="Times New Roman" pitchFamily="18" charset="0"/>
                <a:cs typeface="Times New Roman" pitchFamily="18" charset="0"/>
              </a:rPr>
              <a:t>terpusat</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di</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Eropa</a:t>
            </a:r>
            <a:r>
              <a:rPr lang="en-US" dirty="0" smtClean="0">
                <a:solidFill>
                  <a:schemeClr val="bg2"/>
                </a:solidFill>
                <a:latin typeface="Times New Roman" pitchFamily="18" charset="0"/>
                <a:cs typeface="Times New Roman" pitchFamily="18" charset="0"/>
              </a:rPr>
              <a:t> yang </a:t>
            </a:r>
            <a:r>
              <a:rPr lang="en-US" dirty="0" err="1" smtClean="0">
                <a:solidFill>
                  <a:schemeClr val="bg2"/>
                </a:solidFill>
                <a:latin typeface="Times New Roman" pitchFamily="18" charset="0"/>
                <a:cs typeface="Times New Roman" pitchFamily="18" charset="0"/>
              </a:rPr>
              <a:t>dimulai</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pada</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tanggal</a:t>
            </a:r>
            <a:r>
              <a:rPr lang="en-US" dirty="0" smtClean="0">
                <a:solidFill>
                  <a:schemeClr val="bg2"/>
                </a:solidFill>
                <a:latin typeface="Times New Roman" pitchFamily="18" charset="0"/>
                <a:cs typeface="Times New Roman" pitchFamily="18" charset="0"/>
              </a:rPr>
              <a:t> 28 </a:t>
            </a:r>
            <a:r>
              <a:rPr lang="en-US" dirty="0" err="1" smtClean="0">
                <a:solidFill>
                  <a:schemeClr val="bg2"/>
                </a:solidFill>
                <a:latin typeface="Times New Roman" pitchFamily="18" charset="0"/>
                <a:cs typeface="Times New Roman" pitchFamily="18" charset="0"/>
              </a:rPr>
              <a:t>Juli</a:t>
            </a:r>
            <a:r>
              <a:rPr lang="en-US" dirty="0" smtClean="0">
                <a:solidFill>
                  <a:schemeClr val="bg2"/>
                </a:solidFill>
                <a:latin typeface="Times New Roman" pitchFamily="18" charset="0"/>
                <a:cs typeface="Times New Roman" pitchFamily="18" charset="0"/>
              </a:rPr>
              <a:t> 1914 </a:t>
            </a:r>
            <a:r>
              <a:rPr lang="en-US" dirty="0" err="1" smtClean="0">
                <a:solidFill>
                  <a:schemeClr val="bg2"/>
                </a:solidFill>
                <a:latin typeface="Times New Roman" pitchFamily="18" charset="0"/>
                <a:cs typeface="Times New Roman" pitchFamily="18" charset="0"/>
              </a:rPr>
              <a:t>sampai</a:t>
            </a:r>
            <a:r>
              <a:rPr lang="en-US" dirty="0" smtClean="0">
                <a:solidFill>
                  <a:schemeClr val="bg2"/>
                </a:solidFill>
                <a:latin typeface="Times New Roman" pitchFamily="18" charset="0"/>
                <a:cs typeface="Times New Roman" pitchFamily="18" charset="0"/>
              </a:rPr>
              <a:t> 11 November 1918. </a:t>
            </a:r>
            <a:r>
              <a:rPr lang="en-US" dirty="0" err="1" smtClean="0">
                <a:solidFill>
                  <a:schemeClr val="bg2"/>
                </a:solidFill>
                <a:latin typeface="Times New Roman" pitchFamily="18" charset="0"/>
                <a:cs typeface="Times New Roman" pitchFamily="18" charset="0"/>
              </a:rPr>
              <a:t>Perang</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ini</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sering</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disebut</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Perang</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Dunia</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atau</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Perang</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Besar</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sejak</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terjadi</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sampai</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dimulainya</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Perang</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Dunia</a:t>
            </a:r>
            <a:r>
              <a:rPr lang="en-US" dirty="0" smtClean="0">
                <a:solidFill>
                  <a:schemeClr val="bg2"/>
                </a:solidFill>
                <a:latin typeface="Times New Roman" pitchFamily="18" charset="0"/>
                <a:cs typeface="Times New Roman" pitchFamily="18" charset="0"/>
              </a:rPr>
              <a:t> II </a:t>
            </a:r>
            <a:r>
              <a:rPr lang="en-US" dirty="0" err="1" smtClean="0">
                <a:solidFill>
                  <a:schemeClr val="bg2"/>
                </a:solidFill>
                <a:latin typeface="Times New Roman" pitchFamily="18" charset="0"/>
                <a:cs typeface="Times New Roman" pitchFamily="18" charset="0"/>
              </a:rPr>
              <a:t>pada</a:t>
            </a:r>
            <a:r>
              <a:rPr lang="en-US" dirty="0" smtClean="0">
                <a:solidFill>
                  <a:schemeClr val="bg2"/>
                </a:solidFill>
                <a:latin typeface="Times New Roman" pitchFamily="18" charset="0"/>
                <a:cs typeface="Times New Roman" pitchFamily="18" charset="0"/>
              </a:rPr>
              <a:t> </a:t>
            </a:r>
            <a:r>
              <a:rPr lang="en-US" dirty="0" err="1" smtClean="0">
                <a:solidFill>
                  <a:schemeClr val="bg2"/>
                </a:solidFill>
                <a:latin typeface="Times New Roman" pitchFamily="18" charset="0"/>
                <a:cs typeface="Times New Roman" pitchFamily="18" charset="0"/>
              </a:rPr>
              <a:t>tahun</a:t>
            </a:r>
            <a:r>
              <a:rPr lang="en-US" dirty="0" smtClean="0">
                <a:solidFill>
                  <a:schemeClr val="bg2"/>
                </a:solidFill>
                <a:latin typeface="Times New Roman" pitchFamily="18" charset="0"/>
                <a:cs typeface="Times New Roman" pitchFamily="18" charset="0"/>
              </a:rPr>
              <a:t> </a:t>
            </a:r>
            <a:r>
              <a:rPr lang="en-US" dirty="0" smtClean="0">
                <a:solidFill>
                  <a:schemeClr val="bg2"/>
                </a:solidFill>
                <a:latin typeface="Times New Roman" pitchFamily="18" charset="0"/>
                <a:cs typeface="Times New Roman" pitchFamily="18" charset="0"/>
              </a:rPr>
              <a:t>1939</a:t>
            </a:r>
          </a:p>
          <a:p>
            <a:pPr marL="0" lvl="0" indent="0">
              <a:spcAft>
                <a:spcPts val="1600"/>
              </a:spcAft>
              <a:buNone/>
            </a:pPr>
            <a:r>
              <a:rPr lang="en-US" dirty="0" err="1" smtClean="0">
                <a:latin typeface="Times New Roman" pitchFamily="18" charset="0"/>
                <a:cs typeface="Times New Roman" pitchFamily="18" charset="0"/>
              </a:rPr>
              <a:t>Lebih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dari</a:t>
            </a:r>
            <a:r>
              <a:rPr lang="en-US" dirty="0" smtClean="0">
                <a:latin typeface="Times New Roman" pitchFamily="18" charset="0"/>
                <a:cs typeface="Times New Roman" pitchFamily="18" charset="0"/>
              </a:rPr>
              <a:t> 9 </a:t>
            </a:r>
            <a:r>
              <a:rPr lang="en-US" dirty="0" err="1" smtClean="0">
                <a:latin typeface="Times New Roman" pitchFamily="18" charset="0"/>
                <a:cs typeface="Times New Roman" pitchFamily="18" charset="0"/>
              </a:rPr>
              <a:t>juta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prajurit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gugur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terutama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akibat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kemajuan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teknologi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militer</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meningkatkan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tingkat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mematikannya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senjata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tanpa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mempertimbangkan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perbaikan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perlindungan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atau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mobilitas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Dunia</a:t>
            </a:r>
            <a:r>
              <a:rPr lang="en-US" dirty="0" smtClean="0">
                <a:latin typeface="Times New Roman" pitchFamily="18" charset="0"/>
                <a:cs typeface="Times New Roman" pitchFamily="18" charset="0"/>
              </a:rPr>
              <a:t> I </a:t>
            </a:r>
            <a:r>
              <a:rPr lang="en-US" dirty="0" err="1" smtClean="0">
                <a:latin typeface="Times New Roman" pitchFamily="18" charset="0"/>
                <a:cs typeface="Times New Roman" pitchFamily="18" charset="0"/>
              </a:rPr>
              <a:t>adalah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konflik</a:t>
            </a:r>
            <a:r>
              <a:rPr lang="en-US" dirty="0" smtClean="0">
                <a:latin typeface="Times New Roman" pitchFamily="18" charset="0"/>
                <a:cs typeface="Times New Roman" pitchFamily="18" charset="0"/>
              </a:rPr>
              <a:t> paling </a:t>
            </a:r>
            <a:r>
              <a:rPr lang="en-US" dirty="0" err="1" smtClean="0">
                <a:latin typeface="Times New Roman" pitchFamily="18" charset="0"/>
                <a:cs typeface="Times New Roman" pitchFamily="18" charset="0"/>
              </a:rPr>
              <a:t>mematikan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keenam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sejarah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dunia</a:t>
            </a:r>
            <a:r>
              <a:rPr lang="en-US" dirty="0" smtClean="0">
                <a:latin typeface="Times New Roman" pitchFamily="18" charset="0"/>
                <a:cs typeface="Times New Roman" pitchFamily="18" charset="0"/>
              </a:rPr>
              <a:t>,</a:t>
            </a:r>
            <a:r>
              <a:rPr lang="en-US" dirty="0" smtClean="0"/>
              <a:t>.</a:t>
            </a:r>
            <a:endParaRPr>
              <a:solidFill>
                <a:schemeClr val="bg2"/>
              </a:solidFill>
              <a:latin typeface="Times New Roman" pitchFamily="18" charset="0"/>
              <a:cs typeface="Times New Roman" pitchFamily="18" charset="0"/>
            </a:endParaRPr>
          </a:p>
        </p:txBody>
      </p:sp>
      <p:sp>
        <p:nvSpPr>
          <p:cNvPr id="221" name="Google Shape;221;p33"/>
          <p:cNvSpPr txBox="1">
            <a:spLocks noGrp="1"/>
          </p:cNvSpPr>
          <p:nvPr>
            <p:ph type="title"/>
          </p:nvPr>
        </p:nvSpPr>
        <p:spPr>
          <a:xfrm>
            <a:off x="685800" y="438150"/>
            <a:ext cx="3733800" cy="572700"/>
          </a:xfrm>
          <a:prstGeom prst="rect">
            <a:avLst/>
          </a:prstGeom>
        </p:spPr>
        <p:txBody>
          <a:bodyPr spcFirstLastPara="1" wrap="square" lIns="91425" tIns="91425" rIns="91425" bIns="91425" anchor="t" anchorCtr="0">
            <a:noAutofit/>
          </a:bodyPr>
          <a:lstStyle/>
          <a:p>
            <a:r>
              <a:rPr lang="en-US" sz="2400" dirty="0" err="1" smtClean="0"/>
              <a:t>Kontribusi</a:t>
            </a:r>
            <a:r>
              <a:rPr lang="en-US" sz="2400" dirty="0" smtClean="0"/>
              <a:t> </a:t>
            </a:r>
            <a:r>
              <a:rPr lang="en-US" sz="2400" dirty="0" err="1" smtClean="0"/>
              <a:t>militer</a:t>
            </a:r>
            <a:r>
              <a:rPr lang="en-US" sz="2400" dirty="0" smtClean="0"/>
              <a:t> </a:t>
            </a:r>
            <a:r>
              <a:rPr lang="en-US" sz="2400" dirty="0" err="1" smtClean="0"/>
              <a:t>pada</a:t>
            </a:r>
            <a:r>
              <a:rPr lang="en-US" sz="2400" dirty="0" smtClean="0"/>
              <a:t> </a:t>
            </a:r>
            <a:r>
              <a:rPr lang="en-US" sz="2400" dirty="0" err="1" smtClean="0"/>
              <a:t>Perang</a:t>
            </a:r>
            <a:r>
              <a:rPr lang="en-US" sz="2400" dirty="0" smtClean="0"/>
              <a:t> </a:t>
            </a:r>
            <a:r>
              <a:rPr lang="en-US" sz="2400" dirty="0" err="1" smtClean="0"/>
              <a:t>Dunia</a:t>
            </a:r>
            <a:r>
              <a:rPr lang="en-US" sz="2400" dirty="0" smtClean="0"/>
              <a:t> I</a:t>
            </a:r>
            <a:r>
              <a:rPr lang="en-US" sz="2000" dirty="0" smtClean="0"/>
              <a:t/>
            </a:r>
            <a:br>
              <a:rPr lang="en-US" sz="2000" dirty="0" smtClean="0"/>
            </a:br>
            <a:endParaRPr sz="2000"/>
          </a:p>
        </p:txBody>
      </p:sp>
      <p:sp>
        <p:nvSpPr>
          <p:cNvPr id="224" name="Google Shape;224;p33"/>
          <p:cNvSpPr/>
          <p:nvPr/>
        </p:nvSpPr>
        <p:spPr>
          <a:xfrm rot="-391042">
            <a:off x="5665714" y="2448475"/>
            <a:ext cx="1101258" cy="649000"/>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3"/>
          <p:cNvSpPr/>
          <p:nvPr/>
        </p:nvSpPr>
        <p:spPr>
          <a:xfrm rot="-2148808">
            <a:off x="5503115" y="907190"/>
            <a:ext cx="647414" cy="2663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27" name="Google Shape;227;p33"/>
          <p:cNvSpPr/>
          <p:nvPr/>
        </p:nvSpPr>
        <p:spPr>
          <a:xfrm>
            <a:off x="7620000" y="742950"/>
            <a:ext cx="504629" cy="65649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228" name="Google Shape;228;p33"/>
          <p:cNvPicPr preferRelativeResize="0"/>
          <p:nvPr/>
        </p:nvPicPr>
        <p:blipFill>
          <a:blip r:embed="rId3">
            <a:alphaModFix amt="80000"/>
          </a:blip>
          <a:stretch>
            <a:fillRect/>
          </a:stretch>
        </p:blipFill>
        <p:spPr>
          <a:xfrm rot="6023610" flipH="1">
            <a:off x="4505705" y="2445303"/>
            <a:ext cx="1579416" cy="716443"/>
          </a:xfrm>
          <a:prstGeom prst="rect">
            <a:avLst/>
          </a:prstGeom>
          <a:noFill/>
          <a:ln>
            <a:noFill/>
          </a:ln>
        </p:spPr>
      </p:pic>
      <p:pic>
        <p:nvPicPr>
          <p:cNvPr id="11" name="Picture 10" descr="perang dunia 1.jpg"/>
          <p:cNvPicPr>
            <a:picLocks noChangeAspect="1"/>
          </p:cNvPicPr>
          <p:nvPr/>
        </p:nvPicPr>
        <p:blipFill>
          <a:blip r:embed="rId4"/>
          <a:stretch>
            <a:fillRect/>
          </a:stretch>
        </p:blipFill>
        <p:spPr>
          <a:xfrm>
            <a:off x="5791200" y="971550"/>
            <a:ext cx="2131720" cy="1506932"/>
          </a:xfrm>
          <a:prstGeom prst="rect">
            <a:avLst/>
          </a:prstGeom>
        </p:spPr>
      </p:pic>
      <p:pic>
        <p:nvPicPr>
          <p:cNvPr id="12" name="Picture 11" descr="2.jpg"/>
          <p:cNvPicPr>
            <a:picLocks noChangeAspect="1"/>
          </p:cNvPicPr>
          <p:nvPr/>
        </p:nvPicPr>
        <p:blipFill>
          <a:blip r:embed="rId5"/>
          <a:stretch>
            <a:fillRect/>
          </a:stretch>
        </p:blipFill>
        <p:spPr>
          <a:xfrm>
            <a:off x="6172200" y="2800350"/>
            <a:ext cx="2114550" cy="13382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3"/>
          <p:cNvSpPr txBox="1">
            <a:spLocks noGrp="1"/>
          </p:cNvSpPr>
          <p:nvPr>
            <p:ph type="body" idx="1"/>
          </p:nvPr>
        </p:nvSpPr>
        <p:spPr>
          <a:xfrm>
            <a:off x="381000" y="1047750"/>
            <a:ext cx="3962399" cy="3962400"/>
          </a:xfrm>
          <a:prstGeom prst="rect">
            <a:avLst/>
          </a:prstGeom>
        </p:spPr>
        <p:txBody>
          <a:bodyPr spcFirstLastPara="1" wrap="square" lIns="91425" tIns="91425" rIns="91425" bIns="91425" anchor="t" anchorCtr="0">
            <a:noAutofit/>
          </a:bodyPr>
          <a:lstStyle/>
          <a:p>
            <a:pPr marL="0" lvl="0" indent="0">
              <a:spcAft>
                <a:spcPts val="1600"/>
              </a:spcAft>
              <a:buNone/>
            </a:pP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Dunia</a:t>
            </a:r>
            <a:r>
              <a:rPr lang="en-US" dirty="0" smtClean="0">
                <a:latin typeface="Times New Roman" pitchFamily="18" charset="0"/>
                <a:cs typeface="Times New Roman" pitchFamily="18" charset="0"/>
              </a:rPr>
              <a:t> II </a:t>
            </a:r>
            <a:r>
              <a:rPr lang="en-US" dirty="0" err="1" smtClean="0">
                <a:latin typeface="Times New Roman" pitchFamily="18" charset="0"/>
                <a:cs typeface="Times New Roman" pitchFamily="18" charset="0"/>
              </a:rPr>
              <a:t>adalah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sebuah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global yang </a:t>
            </a:r>
            <a:r>
              <a:rPr lang="en-US" dirty="0" err="1" smtClean="0">
                <a:latin typeface="Times New Roman" pitchFamily="18" charset="0"/>
                <a:cs typeface="Times New Roman" pitchFamily="18" charset="0"/>
              </a:rPr>
              <a:t>berlangsung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mulai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tahun</a:t>
            </a:r>
            <a:r>
              <a:rPr lang="en-US" dirty="0" smtClean="0">
                <a:latin typeface="Times New Roman" pitchFamily="18" charset="0"/>
                <a:cs typeface="Times New Roman" pitchFamily="18" charset="0"/>
              </a:rPr>
              <a:t> 1939 </a:t>
            </a:r>
            <a:r>
              <a:rPr lang="en-US" dirty="0" err="1" smtClean="0">
                <a:latin typeface="Times New Roman" pitchFamily="18" charset="0"/>
                <a:cs typeface="Times New Roman" pitchFamily="18" charset="0"/>
              </a:rPr>
              <a:t>sampai</a:t>
            </a:r>
            <a:r>
              <a:rPr lang="en-US" dirty="0" smtClean="0">
                <a:latin typeface="Times New Roman" pitchFamily="18" charset="0"/>
                <a:cs typeface="Times New Roman" pitchFamily="18" charset="0"/>
              </a:rPr>
              <a:t> 1945.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melibatkan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banyak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sekali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termasuk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semua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kekuatan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besar</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pada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akhirnya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membentuk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aliansi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militer</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saling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bertentangan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Sekutu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Poros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merupakan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terluas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sejarah</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melibatkan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lebih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dari</a:t>
            </a:r>
            <a:r>
              <a:rPr lang="en-US" dirty="0" smtClean="0">
                <a:latin typeface="Times New Roman" pitchFamily="18" charset="0"/>
                <a:cs typeface="Times New Roman" pitchFamily="18" charset="0"/>
              </a:rPr>
              <a:t> 100 </a:t>
            </a:r>
            <a:r>
              <a:rPr lang="en-US" dirty="0" err="1" smtClean="0">
                <a:latin typeface="Times New Roman" pitchFamily="18" charset="0"/>
                <a:cs typeface="Times New Roman" pitchFamily="18" charset="0"/>
              </a:rPr>
              <a:t>juta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berbagai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pasukan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a:t>
            </a:r>
            <a:r>
              <a:rPr lang="en-US" dirty="0" smtClean="0">
                <a:latin typeface="Times New Roman" pitchFamily="18" charset="0"/>
                <a:cs typeface="Times New Roman" pitchFamily="18" charset="0"/>
              </a:rPr>
              <a:t> 2 </a:t>
            </a:r>
            <a:r>
              <a:rPr lang="en-US" dirty="0" err="1" smtClean="0">
                <a:latin typeface="Times New Roman" pitchFamily="18" charset="0"/>
                <a:cs typeface="Times New Roman" pitchFamily="18" charset="0"/>
              </a:rPr>
              <a:t>Produksi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militer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selama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Dunia</a:t>
            </a:r>
            <a:r>
              <a:rPr lang="en-US" dirty="0" smtClean="0">
                <a:latin typeface="Times New Roman" pitchFamily="18" charset="0"/>
                <a:cs typeface="Times New Roman" pitchFamily="18" charset="0"/>
              </a:rPr>
              <a:t> II </a:t>
            </a:r>
            <a:r>
              <a:rPr lang="en-US" dirty="0" err="1" smtClean="0">
                <a:latin typeface="Times New Roman" pitchFamily="18" charset="0"/>
                <a:cs typeface="Times New Roman" pitchFamily="18" charset="0"/>
              </a:rPr>
              <a:t>termasuk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senjata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amunisi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personel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keuangan</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dimobilisasi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untuk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perang</a:t>
            </a:r>
            <a:r>
              <a:rPr lang="en-US" dirty="0" smtClean="0">
                <a:latin typeface="Times New Roman" pitchFamily="18" charset="0"/>
                <a:cs typeface="Times New Roman" pitchFamily="18" charset="0"/>
              </a:rPr>
              <a:t>.</a:t>
            </a:r>
            <a:endParaRPr>
              <a:solidFill>
                <a:schemeClr val="bg2"/>
              </a:solidFill>
              <a:latin typeface="Times New Roman" pitchFamily="18" charset="0"/>
              <a:cs typeface="Times New Roman" pitchFamily="18" charset="0"/>
            </a:endParaRPr>
          </a:p>
        </p:txBody>
      </p:sp>
      <p:sp>
        <p:nvSpPr>
          <p:cNvPr id="221" name="Google Shape;221;p33"/>
          <p:cNvSpPr txBox="1">
            <a:spLocks noGrp="1"/>
          </p:cNvSpPr>
          <p:nvPr>
            <p:ph type="title"/>
          </p:nvPr>
        </p:nvSpPr>
        <p:spPr>
          <a:xfrm>
            <a:off x="685800" y="438150"/>
            <a:ext cx="3733800" cy="572700"/>
          </a:xfrm>
          <a:prstGeom prst="rect">
            <a:avLst/>
          </a:prstGeom>
        </p:spPr>
        <p:txBody>
          <a:bodyPr spcFirstLastPara="1" wrap="square" lIns="91425" tIns="91425" rIns="91425" bIns="91425" anchor="t" anchorCtr="0">
            <a:noAutofit/>
          </a:bodyPr>
          <a:lstStyle/>
          <a:p>
            <a:r>
              <a:rPr lang="en-US" sz="2400" dirty="0" err="1" smtClean="0"/>
              <a:t>Kontribusi</a:t>
            </a:r>
            <a:r>
              <a:rPr lang="en-US" sz="2400" dirty="0" smtClean="0"/>
              <a:t> </a:t>
            </a:r>
            <a:r>
              <a:rPr lang="en-US" sz="2400" dirty="0" err="1" smtClean="0"/>
              <a:t>militer</a:t>
            </a:r>
            <a:r>
              <a:rPr lang="en-US" sz="2400" dirty="0" smtClean="0"/>
              <a:t> </a:t>
            </a:r>
            <a:r>
              <a:rPr lang="en-US" sz="2400" dirty="0" err="1" smtClean="0"/>
              <a:t>pada</a:t>
            </a:r>
            <a:r>
              <a:rPr lang="en-US" sz="2400" dirty="0" smtClean="0"/>
              <a:t> </a:t>
            </a:r>
            <a:r>
              <a:rPr lang="en-US" sz="2400" dirty="0" err="1" smtClean="0"/>
              <a:t>Perang</a:t>
            </a:r>
            <a:r>
              <a:rPr lang="en-US" sz="2400" dirty="0" smtClean="0"/>
              <a:t> </a:t>
            </a:r>
            <a:r>
              <a:rPr lang="en-US" sz="2400" dirty="0" err="1" smtClean="0"/>
              <a:t>Dunia</a:t>
            </a:r>
            <a:r>
              <a:rPr lang="en-US" sz="2400" dirty="0" smtClean="0"/>
              <a:t> </a:t>
            </a:r>
            <a:r>
              <a:rPr lang="en-US" sz="2400" dirty="0" smtClean="0"/>
              <a:t>II</a:t>
            </a:r>
            <a:r>
              <a:rPr lang="en-US" sz="2000" dirty="0" smtClean="0"/>
              <a:t/>
            </a:r>
            <a:br>
              <a:rPr lang="en-US" sz="2000" dirty="0" smtClean="0"/>
            </a:br>
            <a:endParaRPr sz="2000"/>
          </a:p>
        </p:txBody>
      </p:sp>
      <p:sp>
        <p:nvSpPr>
          <p:cNvPr id="224" name="Google Shape;224;p33"/>
          <p:cNvSpPr/>
          <p:nvPr/>
        </p:nvSpPr>
        <p:spPr>
          <a:xfrm rot="-391042">
            <a:off x="5665714" y="2448475"/>
            <a:ext cx="1101258" cy="649000"/>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3"/>
          <p:cNvSpPr/>
          <p:nvPr/>
        </p:nvSpPr>
        <p:spPr>
          <a:xfrm rot="-2148808">
            <a:off x="5503115" y="907190"/>
            <a:ext cx="647414" cy="2663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27" name="Google Shape;227;p33"/>
          <p:cNvSpPr/>
          <p:nvPr/>
        </p:nvSpPr>
        <p:spPr>
          <a:xfrm>
            <a:off x="7620000" y="742950"/>
            <a:ext cx="504629" cy="65649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228" name="Google Shape;228;p33"/>
          <p:cNvPicPr preferRelativeResize="0"/>
          <p:nvPr/>
        </p:nvPicPr>
        <p:blipFill>
          <a:blip r:embed="rId3">
            <a:alphaModFix amt="80000"/>
          </a:blip>
          <a:stretch>
            <a:fillRect/>
          </a:stretch>
        </p:blipFill>
        <p:spPr>
          <a:xfrm rot="6023610" flipH="1">
            <a:off x="4505705" y="2445303"/>
            <a:ext cx="1579416" cy="716443"/>
          </a:xfrm>
          <a:prstGeom prst="rect">
            <a:avLst/>
          </a:prstGeom>
          <a:noFill/>
          <a:ln>
            <a:noFill/>
          </a:ln>
        </p:spPr>
      </p:pic>
      <p:pic>
        <p:nvPicPr>
          <p:cNvPr id="10" name="Picture 9" descr="3.jpg"/>
          <p:cNvPicPr>
            <a:picLocks noChangeAspect="1"/>
          </p:cNvPicPr>
          <p:nvPr/>
        </p:nvPicPr>
        <p:blipFill>
          <a:blip r:embed="rId4"/>
          <a:stretch>
            <a:fillRect/>
          </a:stretch>
        </p:blipFill>
        <p:spPr>
          <a:xfrm>
            <a:off x="5825806" y="971550"/>
            <a:ext cx="2105343" cy="1447800"/>
          </a:xfrm>
          <a:prstGeom prst="rect">
            <a:avLst/>
          </a:prstGeom>
        </p:spPr>
      </p:pic>
      <p:pic>
        <p:nvPicPr>
          <p:cNvPr id="13" name="Picture 12" descr="4.jpg"/>
          <p:cNvPicPr>
            <a:picLocks noChangeAspect="1"/>
          </p:cNvPicPr>
          <p:nvPr/>
        </p:nvPicPr>
        <p:blipFill>
          <a:blip r:embed="rId5"/>
          <a:stretch>
            <a:fillRect/>
          </a:stretch>
        </p:blipFill>
        <p:spPr>
          <a:xfrm>
            <a:off x="6172200" y="2724150"/>
            <a:ext cx="1981200" cy="1447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4"/>
          <p:cNvSpPr txBox="1">
            <a:spLocks noGrp="1"/>
          </p:cNvSpPr>
          <p:nvPr>
            <p:ph type="title"/>
          </p:nvPr>
        </p:nvSpPr>
        <p:spPr>
          <a:xfrm>
            <a:off x="1295400" y="1657350"/>
            <a:ext cx="4419600" cy="2971800"/>
          </a:xfrm>
          <a:prstGeom prst="rect">
            <a:avLst/>
          </a:prstGeom>
        </p:spPr>
        <p:txBody>
          <a:bodyPr spcFirstLastPara="1" wrap="square" lIns="91425" tIns="91425" rIns="91425" bIns="91425" anchor="t" anchorCtr="0">
            <a:noAutofit/>
          </a:bodyPr>
          <a:lstStyle/>
          <a:p>
            <a:pPr lvl="0"/>
            <a:r>
              <a:rPr lang="en-US" sz="2000" dirty="0" err="1" smtClean="0">
                <a:latin typeface="Times New Roman" pitchFamily="18" charset="0"/>
                <a:cs typeface="Times New Roman" pitchFamily="18" charset="0"/>
              </a:rPr>
              <a:t>Pada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perang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dunia</a:t>
            </a:r>
            <a:r>
              <a:rPr lang="en-US" sz="2000" dirty="0" smtClean="0">
                <a:latin typeface="Times New Roman" pitchFamily="18" charset="0"/>
                <a:cs typeface="Times New Roman" pitchFamily="18" charset="0"/>
              </a:rPr>
              <a:t> 1 </a:t>
            </a:r>
            <a:r>
              <a:rPr lang="en-US" sz="2000" dirty="0" err="1" smtClean="0">
                <a:latin typeface="Times New Roman" pitchFamily="18" charset="0"/>
                <a:cs typeface="Times New Roman" pitchFamily="18" charset="0"/>
              </a:rPr>
              <a:t>Jerman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memasuki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periode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antara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perang</a:t>
            </a:r>
            <a:r>
              <a:rPr lang="en-US" sz="2000" dirty="0" smtClean="0">
                <a:latin typeface="Times New Roman" pitchFamily="18" charset="0"/>
                <a:cs typeface="Times New Roman" pitchFamily="18" charset="0"/>
              </a:rPr>
              <a:t> (interwar) </a:t>
            </a:r>
            <a:r>
              <a:rPr lang="en-US" sz="2000" dirty="0" err="1" smtClean="0">
                <a:latin typeface="Times New Roman" pitchFamily="18" charset="0"/>
                <a:cs typeface="Times New Roman" pitchFamily="18" charset="0"/>
              </a:rPr>
              <a:t>dengan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kondisi</a:t>
            </a:r>
            <a:r>
              <a:rPr lang="en-US" sz="2000" dirty="0" smtClean="0">
                <a:latin typeface="Times New Roman" pitchFamily="18" charset="0"/>
                <a:cs typeface="Times New Roman" pitchFamily="18" charset="0"/>
              </a:rPr>
              <a:t> yang </a:t>
            </a:r>
            <a:r>
              <a:rPr lang="en-US" sz="2000" dirty="0" err="1" smtClean="0">
                <a:latin typeface="Times New Roman" pitchFamily="18" charset="0"/>
                <a:cs typeface="Times New Roman" pitchFamily="18" charset="0"/>
              </a:rPr>
              <a:t>memalukan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Kondisi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memalukan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tersebut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selain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dikarenakan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kekalahan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militer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Jerman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dalam</a:t>
            </a:r>
            <a:r>
              <a:rPr lang="en-US" sz="2000" dirty="0" smtClean="0">
                <a:latin typeface="Times New Roman" pitchFamily="18" charset="0"/>
                <a:cs typeface="Times New Roman" pitchFamily="18" charset="0"/>
              </a:rPr>
              <a:t> PD I </a:t>
            </a:r>
            <a:r>
              <a:rPr lang="en-US" sz="2000" dirty="0" err="1" smtClean="0">
                <a:latin typeface="Times New Roman" pitchFamily="18" charset="0"/>
                <a:cs typeface="Times New Roman" pitchFamily="18" charset="0"/>
              </a:rPr>
              <a:t>juga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karena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lemahnya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pemerintahan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dalam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menghadapi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berbagai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krisis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setelah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perang</a:t>
            </a:r>
            <a:endParaRPr sz="2000">
              <a:latin typeface="Times New Roman" pitchFamily="18" charset="0"/>
              <a:cs typeface="Times New Roman" pitchFamily="18" charset="0"/>
            </a:endParaRPr>
          </a:p>
        </p:txBody>
      </p:sp>
      <p:sp>
        <p:nvSpPr>
          <p:cNvPr id="234" name="Google Shape;234;p34"/>
          <p:cNvSpPr txBox="1">
            <a:spLocks noGrp="1"/>
          </p:cNvSpPr>
          <p:nvPr>
            <p:ph type="subTitle" idx="1"/>
          </p:nvPr>
        </p:nvSpPr>
        <p:spPr>
          <a:xfrm>
            <a:off x="1828800" y="590550"/>
            <a:ext cx="5621400" cy="921263"/>
          </a:xfrm>
          <a:prstGeom prst="rect">
            <a:avLst/>
          </a:prstGeom>
        </p:spPr>
        <p:txBody>
          <a:bodyPr spcFirstLastPara="1" wrap="square" lIns="91425" tIns="91425" rIns="91425" bIns="91425" anchor="t" anchorCtr="0">
            <a:noAutofit/>
          </a:bodyPr>
          <a:lstStyle/>
          <a:p>
            <a:pPr marL="0" lvl="0" indent="0" algn="ctr"/>
            <a:r>
              <a:rPr lang="en" sz="2800" dirty="0" smtClean="0"/>
              <a:t>“</a:t>
            </a:r>
            <a:r>
              <a:rPr lang="en-ID" sz="2800" dirty="0" err="1" smtClean="0"/>
              <a:t>Kondisi</a:t>
            </a:r>
            <a:r>
              <a:rPr lang="en-ID" sz="2800" dirty="0" smtClean="0"/>
              <a:t> </a:t>
            </a:r>
            <a:r>
              <a:rPr lang="en-ID" sz="2800" dirty="0" err="1" smtClean="0"/>
              <a:t>Militer</a:t>
            </a:r>
            <a:r>
              <a:rPr lang="en-ID" sz="2800" dirty="0" smtClean="0"/>
              <a:t> </a:t>
            </a:r>
            <a:r>
              <a:rPr lang="en-ID" sz="2800" dirty="0" err="1" smtClean="0"/>
              <a:t>Pada</a:t>
            </a:r>
            <a:r>
              <a:rPr lang="en-ID" sz="2800" dirty="0" smtClean="0"/>
              <a:t> </a:t>
            </a:r>
            <a:r>
              <a:rPr lang="en-ID" sz="2800" dirty="0" err="1" smtClean="0"/>
              <a:t>Masa</a:t>
            </a:r>
            <a:r>
              <a:rPr lang="en-ID" sz="2800" dirty="0" smtClean="0"/>
              <a:t> </a:t>
            </a:r>
            <a:r>
              <a:rPr lang="en-ID" sz="2800" dirty="0" err="1" smtClean="0"/>
              <a:t>Perang</a:t>
            </a:r>
            <a:r>
              <a:rPr lang="en-ID" sz="2800" dirty="0" smtClean="0"/>
              <a:t> </a:t>
            </a:r>
            <a:r>
              <a:rPr lang="en-ID" sz="2800" dirty="0" err="1" smtClean="0"/>
              <a:t>Dunia</a:t>
            </a:r>
            <a:r>
              <a:rPr lang="en-ID" sz="2800" dirty="0" smtClean="0"/>
              <a:t> I</a:t>
            </a:r>
            <a:r>
              <a:rPr lang="en" sz="2800" dirty="0" smtClean="0"/>
              <a:t>.”</a:t>
            </a:r>
            <a:endParaRPr sz="2800"/>
          </a:p>
        </p:txBody>
      </p:sp>
      <p:pic>
        <p:nvPicPr>
          <p:cNvPr id="235" name="Google Shape;235;p34"/>
          <p:cNvPicPr preferRelativeResize="0"/>
          <p:nvPr/>
        </p:nvPicPr>
        <p:blipFill>
          <a:blip r:embed="rId3">
            <a:alphaModFix/>
          </a:blip>
          <a:stretch>
            <a:fillRect/>
          </a:stretch>
        </p:blipFill>
        <p:spPr>
          <a:xfrm rot="-695460">
            <a:off x="5564630" y="1093434"/>
            <a:ext cx="2989653" cy="2539563"/>
          </a:xfrm>
          <a:prstGeom prst="rect">
            <a:avLst/>
          </a:prstGeom>
          <a:noFill/>
          <a:ln>
            <a:noFill/>
          </a:ln>
          <a:effectLst>
            <a:outerShdw blurRad="57150" dist="19050" dir="5400000" algn="bl" rotWithShape="0">
              <a:srgbClr val="000000">
                <a:alpha val="50000"/>
              </a:srgbClr>
            </a:outerShdw>
          </a:effectLst>
        </p:spPr>
      </p:pic>
      <p:grpSp>
        <p:nvGrpSpPr>
          <p:cNvPr id="236" name="Google Shape;236;p34"/>
          <p:cNvGrpSpPr/>
          <p:nvPr/>
        </p:nvGrpSpPr>
        <p:grpSpPr>
          <a:xfrm>
            <a:off x="7696200" y="3943350"/>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16" descr="5.jpg"/>
          <p:cNvPicPr>
            <a:picLocks noChangeAspect="1"/>
          </p:cNvPicPr>
          <p:nvPr/>
        </p:nvPicPr>
        <p:blipFill>
          <a:blip r:embed="rId4"/>
          <a:stretch>
            <a:fillRect/>
          </a:stretch>
        </p:blipFill>
        <p:spPr>
          <a:xfrm rot="20900598">
            <a:off x="5798026" y="1676781"/>
            <a:ext cx="2643605" cy="184595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4"/>
          <p:cNvSpPr txBox="1">
            <a:spLocks noGrp="1"/>
          </p:cNvSpPr>
          <p:nvPr>
            <p:ph type="title"/>
          </p:nvPr>
        </p:nvSpPr>
        <p:spPr>
          <a:xfrm>
            <a:off x="1219200" y="1504950"/>
            <a:ext cx="4572000" cy="2971800"/>
          </a:xfrm>
          <a:prstGeom prst="rect">
            <a:avLst/>
          </a:prstGeom>
        </p:spPr>
        <p:txBody>
          <a:bodyPr spcFirstLastPara="1" wrap="square" lIns="91425" tIns="91425" rIns="91425" bIns="91425" anchor="t" anchorCtr="0">
            <a:noAutofit/>
          </a:bodyPr>
          <a:lstStyle/>
          <a:p>
            <a:pPr lvl="0"/>
            <a:r>
              <a:rPr lang="en-US" sz="1800" dirty="0" err="1" smtClean="0">
                <a:latin typeface="Times New Roman" pitchFamily="18" charset="0"/>
                <a:cs typeface="Times New Roman" pitchFamily="18" charset="0"/>
              </a:rPr>
              <a:t>Perang</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Dunia</a:t>
            </a:r>
            <a:r>
              <a:rPr lang="en-US" sz="1800" dirty="0" smtClean="0">
                <a:latin typeface="Times New Roman" pitchFamily="18" charset="0"/>
                <a:cs typeface="Times New Roman" pitchFamily="18" charset="0"/>
              </a:rPr>
              <a:t> 2 </a:t>
            </a:r>
            <a:r>
              <a:rPr lang="en-US" sz="1800" dirty="0" err="1" smtClean="0">
                <a:latin typeface="Times New Roman" pitchFamily="18" charset="0"/>
                <a:cs typeface="Times New Roman" pitchFamily="18" charset="0"/>
              </a:rPr>
              <a:t>Tidak</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dapat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dipungkiri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bahwa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pasca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perang</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dingin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setelah</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runtuhnya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Uni</a:t>
            </a:r>
            <a:r>
              <a:rPr lang="en-US" sz="1800" dirty="0" smtClean="0">
                <a:latin typeface="Times New Roman" pitchFamily="18" charset="0"/>
                <a:cs typeface="Times New Roman" pitchFamily="18" charset="0"/>
              </a:rPr>
              <a:t> Soviet </a:t>
            </a:r>
            <a:r>
              <a:rPr lang="en-US" sz="1800" dirty="0" err="1" smtClean="0">
                <a:latin typeface="Times New Roman" pitchFamily="18" charset="0"/>
                <a:cs typeface="Times New Roman" pitchFamily="18" charset="0"/>
              </a:rPr>
              <a:t>sebagai</a:t>
            </a:r>
            <a:r>
              <a:rPr lang="en-US" sz="1800" dirty="0" smtClean="0">
                <a:latin typeface="Times New Roman" pitchFamily="18" charset="0"/>
                <a:cs typeface="Times New Roman" pitchFamily="18" charset="0"/>
              </a:rPr>
              <a:t> rival </a:t>
            </a:r>
            <a:r>
              <a:rPr lang="en-US" sz="1800" dirty="0" err="1" smtClean="0">
                <a:latin typeface="Times New Roman" pitchFamily="18" charset="0"/>
                <a:cs typeface="Times New Roman" pitchFamily="18" charset="0"/>
              </a:rPr>
              <a:t>terberat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Amerika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Serikat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Amerika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Serikat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hingga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saat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ini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masih</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memegang</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posisi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sebagai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negara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dengan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kekuatan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militer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terbesar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dunia</a:t>
            </a:r>
            <a:r>
              <a:rPr lang="en-US" sz="1800" dirty="0" smtClean="0">
                <a:latin typeface="Times New Roman" pitchFamily="18" charset="0"/>
                <a:cs typeface="Times New Roman" pitchFamily="18" charset="0"/>
              </a:rPr>
              <a:t>. Hal </a:t>
            </a:r>
            <a:r>
              <a:rPr lang="en-US" sz="1800" dirty="0" err="1" smtClean="0">
                <a:latin typeface="Times New Roman" pitchFamily="18" charset="0"/>
                <a:cs typeface="Times New Roman" pitchFamily="18" charset="0"/>
              </a:rPr>
              <a:t>ini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dapat</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kita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buktikan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dengan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posisi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Amerika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Serikat</a:t>
            </a:r>
            <a:r>
              <a:rPr lang="en-US" sz="1800" dirty="0" smtClean="0">
                <a:latin typeface="Times New Roman" pitchFamily="18" charset="0"/>
                <a:cs typeface="Times New Roman" pitchFamily="18" charset="0"/>
              </a:rPr>
              <a:t> yang </a:t>
            </a:r>
            <a:r>
              <a:rPr lang="en-US" sz="1800" dirty="0" err="1" smtClean="0">
                <a:latin typeface="Times New Roman" pitchFamily="18" charset="0"/>
                <a:cs typeface="Times New Roman" pitchFamily="18" charset="0"/>
              </a:rPr>
              <a:t>tetap</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menjadi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pembelanja</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militer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terbesar</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dengan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anggaran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pertahanan</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sebesar</a:t>
            </a:r>
            <a:r>
              <a:rPr lang="en-US" sz="1800" dirty="0" smtClean="0">
                <a:latin typeface="Times New Roman" pitchFamily="18" charset="0"/>
                <a:cs typeface="Times New Roman" pitchFamily="18" charset="0"/>
              </a:rPr>
              <a:t> US$ 711 </a:t>
            </a:r>
            <a:r>
              <a:rPr lang="en-US" sz="1800" dirty="0" err="1" smtClean="0">
                <a:latin typeface="Times New Roman" pitchFamily="18" charset="0"/>
                <a:cs typeface="Times New Roman" pitchFamily="18" charset="0"/>
              </a:rPr>
              <a:t>miliar</a:t>
            </a:r>
            <a:r>
              <a:rPr lang="en-US" sz="1800" dirty="0" smtClean="0">
                <a:latin typeface="Times New Roman" pitchFamily="18" charset="0"/>
                <a:cs typeface="Times New Roman" pitchFamily="18" charset="0"/>
              </a:rPr>
              <a:t> </a:t>
            </a:r>
            <a:endParaRPr sz="1800">
              <a:latin typeface="Times New Roman" pitchFamily="18" charset="0"/>
              <a:cs typeface="Times New Roman" pitchFamily="18" charset="0"/>
            </a:endParaRPr>
          </a:p>
        </p:txBody>
      </p:sp>
      <p:sp>
        <p:nvSpPr>
          <p:cNvPr id="234" name="Google Shape;234;p34"/>
          <p:cNvSpPr txBox="1">
            <a:spLocks noGrp="1"/>
          </p:cNvSpPr>
          <p:nvPr>
            <p:ph type="subTitle" idx="1"/>
          </p:nvPr>
        </p:nvSpPr>
        <p:spPr>
          <a:xfrm>
            <a:off x="1828800" y="590550"/>
            <a:ext cx="5621400" cy="921263"/>
          </a:xfrm>
          <a:prstGeom prst="rect">
            <a:avLst/>
          </a:prstGeom>
        </p:spPr>
        <p:txBody>
          <a:bodyPr spcFirstLastPara="1" wrap="square" lIns="91425" tIns="91425" rIns="91425" bIns="91425" anchor="t" anchorCtr="0">
            <a:noAutofit/>
          </a:bodyPr>
          <a:lstStyle/>
          <a:p>
            <a:pPr marL="0" lvl="0" indent="0" algn="ctr"/>
            <a:r>
              <a:rPr lang="en" sz="2800" dirty="0" smtClean="0"/>
              <a:t>“</a:t>
            </a:r>
            <a:r>
              <a:rPr lang="en-ID" sz="2800" dirty="0" err="1" smtClean="0"/>
              <a:t>Kondisi</a:t>
            </a:r>
            <a:r>
              <a:rPr lang="en-ID" sz="2800" dirty="0" smtClean="0"/>
              <a:t> </a:t>
            </a:r>
            <a:r>
              <a:rPr lang="en-ID" sz="2800" dirty="0" err="1" smtClean="0"/>
              <a:t>Militer</a:t>
            </a:r>
            <a:r>
              <a:rPr lang="en-ID" sz="2800" dirty="0" smtClean="0"/>
              <a:t> </a:t>
            </a:r>
            <a:r>
              <a:rPr lang="en-ID" sz="2800" dirty="0" err="1" smtClean="0"/>
              <a:t>Pada</a:t>
            </a:r>
            <a:r>
              <a:rPr lang="en-ID" sz="2800" dirty="0" smtClean="0"/>
              <a:t> </a:t>
            </a:r>
            <a:r>
              <a:rPr lang="en-ID" sz="2800" dirty="0" err="1" smtClean="0"/>
              <a:t>Masa</a:t>
            </a:r>
            <a:r>
              <a:rPr lang="en-ID" sz="2800" dirty="0" smtClean="0"/>
              <a:t> </a:t>
            </a:r>
            <a:r>
              <a:rPr lang="en-ID" sz="2800" dirty="0" err="1" smtClean="0"/>
              <a:t>Perang</a:t>
            </a:r>
            <a:r>
              <a:rPr lang="en-ID" sz="2800" dirty="0" smtClean="0"/>
              <a:t> </a:t>
            </a:r>
            <a:r>
              <a:rPr lang="en-ID" sz="2800" dirty="0" err="1" smtClean="0"/>
              <a:t>Dunia</a:t>
            </a:r>
            <a:r>
              <a:rPr lang="en-ID" sz="2800" dirty="0" smtClean="0"/>
              <a:t> II</a:t>
            </a:r>
            <a:r>
              <a:rPr lang="en" sz="2800" dirty="0" smtClean="0"/>
              <a:t>.”</a:t>
            </a:r>
            <a:endParaRPr sz="2800"/>
          </a:p>
        </p:txBody>
      </p:sp>
      <p:pic>
        <p:nvPicPr>
          <p:cNvPr id="235" name="Google Shape;235;p34"/>
          <p:cNvPicPr preferRelativeResize="0"/>
          <p:nvPr/>
        </p:nvPicPr>
        <p:blipFill>
          <a:blip r:embed="rId3">
            <a:alphaModFix/>
          </a:blip>
          <a:stretch>
            <a:fillRect/>
          </a:stretch>
        </p:blipFill>
        <p:spPr>
          <a:xfrm rot="-695460">
            <a:off x="5856548" y="1024827"/>
            <a:ext cx="3107996" cy="2977379"/>
          </a:xfrm>
          <a:prstGeom prst="rect">
            <a:avLst/>
          </a:prstGeom>
          <a:noFill/>
          <a:ln>
            <a:noFill/>
          </a:ln>
          <a:effectLst>
            <a:outerShdw blurRad="57150" dist="19050" dir="5400000" algn="bl" rotWithShape="0">
              <a:srgbClr val="000000">
                <a:alpha val="50000"/>
              </a:srgbClr>
            </a:outerShdw>
          </a:effectLst>
        </p:spPr>
      </p:pic>
      <p:grpSp>
        <p:nvGrpSpPr>
          <p:cNvPr id="2" name="Google Shape;236;p34"/>
          <p:cNvGrpSpPr/>
          <p:nvPr/>
        </p:nvGrpSpPr>
        <p:grpSpPr>
          <a:xfrm>
            <a:off x="7696200" y="3943350"/>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Picture 15" descr="PICT4910.jpg"/>
          <p:cNvPicPr>
            <a:picLocks noChangeAspect="1"/>
          </p:cNvPicPr>
          <p:nvPr/>
        </p:nvPicPr>
        <p:blipFill>
          <a:blip r:embed="rId4"/>
          <a:stretch>
            <a:fillRect/>
          </a:stretch>
        </p:blipFill>
        <p:spPr>
          <a:xfrm rot="20954503">
            <a:off x="6092719" y="1618420"/>
            <a:ext cx="2735775" cy="229101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35"/>
          <p:cNvSpPr txBox="1">
            <a:spLocks noGrp="1"/>
          </p:cNvSpPr>
          <p:nvPr>
            <p:ph type="body" idx="2"/>
          </p:nvPr>
        </p:nvSpPr>
        <p:spPr>
          <a:xfrm>
            <a:off x="5044724" y="539500"/>
            <a:ext cx="3870675" cy="4069200"/>
          </a:xfrm>
          <a:prstGeom prst="rect">
            <a:avLst/>
          </a:prstGeom>
        </p:spPr>
        <p:txBody>
          <a:bodyPr spcFirstLastPara="1" wrap="square" lIns="91425" tIns="91425" rIns="91425" bIns="91425" anchor="ctr" anchorCtr="0">
            <a:noAutofit/>
          </a:bodyPr>
          <a:lstStyle/>
          <a:p>
            <a:pPr marL="457200" lvl="0" indent="-317500" algn="l" rtl="0">
              <a:spcBef>
                <a:spcPts val="0"/>
              </a:spcBef>
              <a:spcAft>
                <a:spcPts val="0"/>
              </a:spcAft>
              <a:buSzPts val="1400"/>
              <a:buChar char="●"/>
            </a:pPr>
            <a:r>
              <a:rPr lang="en" sz="2400" b="1" dirty="0" smtClean="0"/>
              <a:t>TANK</a:t>
            </a:r>
            <a:r>
              <a:rPr lang="en" sz="2400" b="1" dirty="0"/>
              <a:t/>
            </a:r>
            <a:br>
              <a:rPr lang="en" sz="2400" b="1" dirty="0"/>
            </a:br>
            <a:endParaRPr sz="2400" b="1"/>
          </a:p>
          <a:p>
            <a:pPr marL="457200" lvl="0" indent="-317500" algn="l" rtl="0">
              <a:spcBef>
                <a:spcPts val="0"/>
              </a:spcBef>
              <a:spcAft>
                <a:spcPts val="0"/>
              </a:spcAft>
              <a:buSzPts val="1400"/>
              <a:buChar char="●"/>
            </a:pPr>
            <a:r>
              <a:rPr lang="en" sz="2400" b="1" dirty="0" smtClean="0"/>
              <a:t>DRONE</a:t>
            </a:r>
            <a:r>
              <a:rPr lang="en" sz="2400" b="1" dirty="0"/>
              <a:t/>
            </a:r>
            <a:br>
              <a:rPr lang="en" sz="2400" b="1" dirty="0"/>
            </a:br>
            <a:endParaRPr sz="2400" b="1"/>
          </a:p>
          <a:p>
            <a:pPr marL="457200" lvl="0" indent="-317500" algn="l" rtl="0">
              <a:spcBef>
                <a:spcPts val="0"/>
              </a:spcBef>
              <a:spcAft>
                <a:spcPts val="0"/>
              </a:spcAft>
              <a:buSzPts val="1400"/>
              <a:buChar char="●"/>
            </a:pPr>
            <a:r>
              <a:rPr lang="en" sz="2400" b="1" dirty="0" smtClean="0"/>
              <a:t>Kapal Induk</a:t>
            </a:r>
            <a:r>
              <a:rPr lang="en" sz="2400" b="1" dirty="0"/>
              <a:t/>
            </a:r>
            <a:br>
              <a:rPr lang="en" sz="2400" b="1" dirty="0"/>
            </a:br>
            <a:endParaRPr sz="2400" b="1"/>
          </a:p>
          <a:p>
            <a:pPr lvl="0"/>
            <a:r>
              <a:rPr lang="id-ID" sz="2400" b="1" dirty="0" smtClean="0"/>
              <a:t>Sistem komunikasi </a:t>
            </a:r>
            <a:r>
              <a:rPr lang="id-ID" sz="2400" b="1" dirty="0" smtClean="0"/>
              <a:t>pilot</a:t>
            </a:r>
            <a:endParaRPr lang="en-US" sz="2400" b="1" dirty="0" smtClean="0"/>
          </a:p>
          <a:p>
            <a:pPr lvl="0"/>
            <a:endParaRPr lang="en-US" sz="2400" b="1" dirty="0" smtClean="0"/>
          </a:p>
          <a:p>
            <a:pPr lvl="0"/>
            <a:r>
              <a:rPr lang="en-US" sz="2400" b="1" dirty="0" err="1" smtClean="0"/>
              <a:t>Senapan</a:t>
            </a:r>
            <a:r>
              <a:rPr lang="en-US" sz="2400" b="1" dirty="0" smtClean="0"/>
              <a:t> </a:t>
            </a:r>
            <a:r>
              <a:rPr lang="en-US" sz="2400" b="1" dirty="0" err="1" smtClean="0"/>
              <a:t>Mesin</a:t>
            </a:r>
            <a:endParaRPr lang="en-US" sz="1600" b="1" dirty="0" smtClean="0"/>
          </a:p>
        </p:txBody>
      </p:sp>
      <p:sp>
        <p:nvSpPr>
          <p:cNvPr id="253" name="Google Shape;253;p35"/>
          <p:cNvSpPr txBox="1">
            <a:spLocks noGrp="1"/>
          </p:cNvSpPr>
          <p:nvPr>
            <p:ph type="title"/>
          </p:nvPr>
        </p:nvSpPr>
        <p:spPr>
          <a:xfrm>
            <a:off x="533400" y="514350"/>
            <a:ext cx="3962400" cy="769531"/>
          </a:xfrm>
          <a:prstGeom prst="rect">
            <a:avLst/>
          </a:prstGeom>
        </p:spPr>
        <p:txBody>
          <a:bodyPr spcFirstLastPara="1" wrap="square" lIns="91425" tIns="91425" rIns="91425" bIns="91425" anchor="t" anchorCtr="0">
            <a:noAutofit/>
          </a:bodyPr>
          <a:lstStyle/>
          <a:p>
            <a:r>
              <a:rPr lang="en-ID" dirty="0" err="1" smtClean="0"/>
              <a:t>Peran</a:t>
            </a:r>
            <a:r>
              <a:rPr lang="en-ID" dirty="0" smtClean="0"/>
              <a:t> </a:t>
            </a:r>
            <a:r>
              <a:rPr lang="en-ID" dirty="0" err="1" smtClean="0"/>
              <a:t>Militer</a:t>
            </a:r>
            <a:r>
              <a:rPr lang="en-ID" dirty="0" smtClean="0"/>
              <a:t> </a:t>
            </a:r>
            <a:r>
              <a:rPr lang="en-ID" dirty="0" err="1" smtClean="0"/>
              <a:t>Pada</a:t>
            </a:r>
            <a:r>
              <a:rPr lang="en-ID" dirty="0" smtClean="0"/>
              <a:t> </a:t>
            </a:r>
            <a:r>
              <a:rPr lang="en-ID" dirty="0" err="1" smtClean="0"/>
              <a:t>Masa</a:t>
            </a:r>
            <a:r>
              <a:rPr lang="en-ID" dirty="0" smtClean="0"/>
              <a:t> </a:t>
            </a:r>
            <a:r>
              <a:rPr lang="en-ID" dirty="0" err="1" smtClean="0"/>
              <a:t>Perang</a:t>
            </a:r>
            <a:r>
              <a:rPr lang="en-ID" dirty="0" smtClean="0"/>
              <a:t> </a:t>
            </a:r>
            <a:r>
              <a:rPr lang="en-ID" dirty="0" err="1" smtClean="0"/>
              <a:t>Dunia</a:t>
            </a:r>
            <a:r>
              <a:rPr lang="en-ID" dirty="0" smtClean="0"/>
              <a:t> </a:t>
            </a:r>
            <a:r>
              <a:rPr lang="en-ID" dirty="0" smtClean="0"/>
              <a:t>I </a:t>
            </a:r>
            <a:r>
              <a:rPr lang="en-US" dirty="0" smtClean="0"/>
              <a:t/>
            </a:r>
            <a:br>
              <a:rPr lang="en-US" dirty="0" smtClean="0"/>
            </a:br>
            <a:endParaRPr/>
          </a:p>
        </p:txBody>
      </p:sp>
      <p:sp>
        <p:nvSpPr>
          <p:cNvPr id="255" name="Google Shape;255;p35"/>
          <p:cNvSpPr/>
          <p:nvPr/>
        </p:nvSpPr>
        <p:spPr>
          <a:xfrm rot="-2700000">
            <a:off x="436990" y="2178388"/>
            <a:ext cx="916415" cy="215526"/>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56" name="Google Shape;256;p35"/>
          <p:cNvSpPr/>
          <p:nvPr/>
        </p:nvSpPr>
        <p:spPr>
          <a:xfrm rot="-2700000">
            <a:off x="2517624" y="3175166"/>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257" name="Google Shape;257;p35"/>
          <p:cNvPicPr preferRelativeResize="0"/>
          <p:nvPr/>
        </p:nvPicPr>
        <p:blipFill>
          <a:blip r:embed="rId3">
            <a:alphaModFix amt="80000"/>
          </a:blip>
          <a:stretch>
            <a:fillRect/>
          </a:stretch>
        </p:blipFill>
        <p:spPr>
          <a:xfrm rot="-6023610">
            <a:off x="3134105" y="3664505"/>
            <a:ext cx="1579416" cy="716443"/>
          </a:xfrm>
          <a:prstGeom prst="rect">
            <a:avLst/>
          </a:prstGeom>
          <a:noFill/>
          <a:ln>
            <a:noFill/>
          </a:ln>
        </p:spPr>
      </p:pic>
      <p:pic>
        <p:nvPicPr>
          <p:cNvPr id="9" name="Picture 8" descr="000.jpg"/>
          <p:cNvPicPr>
            <a:picLocks noChangeAspect="1"/>
          </p:cNvPicPr>
          <p:nvPr/>
        </p:nvPicPr>
        <p:blipFill>
          <a:blip r:embed="rId4"/>
          <a:stretch>
            <a:fillRect/>
          </a:stretch>
        </p:blipFill>
        <p:spPr>
          <a:xfrm rot="20631387">
            <a:off x="1030591" y="1783032"/>
            <a:ext cx="2799832" cy="18108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35"/>
          <p:cNvSpPr txBox="1">
            <a:spLocks noGrp="1"/>
          </p:cNvSpPr>
          <p:nvPr>
            <p:ph type="body" idx="2"/>
          </p:nvPr>
        </p:nvSpPr>
        <p:spPr>
          <a:xfrm>
            <a:off x="4648200" y="539500"/>
            <a:ext cx="4038601" cy="4069200"/>
          </a:xfrm>
          <a:prstGeom prst="rect">
            <a:avLst/>
          </a:prstGeom>
        </p:spPr>
        <p:txBody>
          <a:bodyPr spcFirstLastPara="1" wrap="square" lIns="91425" tIns="91425" rIns="91425" bIns="91425" anchor="ctr" anchorCtr="0">
            <a:noAutofit/>
          </a:bodyPr>
          <a:lstStyle/>
          <a:p>
            <a:pPr lvl="0"/>
            <a:r>
              <a:rPr lang="en-US" sz="1800" dirty="0" err="1" smtClean="0"/>
              <a:t>Perang</a:t>
            </a:r>
            <a:r>
              <a:rPr lang="en-US" sz="1800" dirty="0" smtClean="0"/>
              <a:t> </a:t>
            </a:r>
            <a:r>
              <a:rPr lang="en-US" sz="1800" dirty="0" err="1" smtClean="0"/>
              <a:t>dunia</a:t>
            </a:r>
            <a:r>
              <a:rPr lang="en-US" sz="1800" dirty="0" smtClean="0"/>
              <a:t> II </a:t>
            </a:r>
            <a:r>
              <a:rPr lang="en-US" sz="1800" dirty="0" err="1" smtClean="0"/>
              <a:t>merupakan</a:t>
            </a:r>
            <a:r>
              <a:rPr lang="en-US" sz="1800" dirty="0" smtClean="0"/>
              <a:t> </a:t>
            </a:r>
            <a:r>
              <a:rPr lang="en-US" sz="1800" dirty="0" err="1" smtClean="0"/>
              <a:t>perang</a:t>
            </a:r>
            <a:r>
              <a:rPr lang="en-US" sz="1800" dirty="0" smtClean="0"/>
              <a:t> yang </a:t>
            </a:r>
            <a:r>
              <a:rPr lang="en-US" sz="1800" dirty="0" err="1" smtClean="0"/>
              <a:t>sangat</a:t>
            </a:r>
            <a:r>
              <a:rPr lang="en-US" sz="1800" dirty="0" smtClean="0"/>
              <a:t> </a:t>
            </a:r>
            <a:r>
              <a:rPr lang="en-US" sz="1800" dirty="0" err="1" smtClean="0"/>
              <a:t>mengerikan</a:t>
            </a:r>
            <a:r>
              <a:rPr lang="en-US" sz="1800" dirty="0" smtClean="0"/>
              <a:t>. </a:t>
            </a:r>
            <a:r>
              <a:rPr lang="en-US" sz="1800" dirty="0" err="1" smtClean="0"/>
              <a:t>Akibat</a:t>
            </a:r>
            <a:r>
              <a:rPr lang="en-US" sz="1800" dirty="0" smtClean="0"/>
              <a:t> yang </a:t>
            </a:r>
            <a:r>
              <a:rPr lang="en-US" sz="1800" dirty="0" err="1" smtClean="0"/>
              <a:t>ditimbulkan</a:t>
            </a:r>
            <a:r>
              <a:rPr lang="en-US" sz="1800" dirty="0" smtClean="0"/>
              <a:t> </a:t>
            </a:r>
            <a:r>
              <a:rPr lang="en-US" sz="1800" dirty="0" err="1" smtClean="0"/>
              <a:t>dari</a:t>
            </a:r>
            <a:r>
              <a:rPr lang="en-US" sz="1800" dirty="0" smtClean="0"/>
              <a:t> </a:t>
            </a:r>
            <a:r>
              <a:rPr lang="en-US" sz="1800" dirty="0" err="1" smtClean="0"/>
              <a:t>perang</a:t>
            </a:r>
            <a:r>
              <a:rPr lang="en-US" sz="1800" dirty="0" smtClean="0"/>
              <a:t> </a:t>
            </a:r>
            <a:r>
              <a:rPr lang="en-US" sz="1800" dirty="0" err="1" smtClean="0"/>
              <a:t>dunia</a:t>
            </a:r>
            <a:r>
              <a:rPr lang="en-US" sz="1800" dirty="0" smtClean="0"/>
              <a:t> II </a:t>
            </a:r>
            <a:r>
              <a:rPr lang="en-US" sz="1800" dirty="0" err="1" smtClean="0"/>
              <a:t>menyangkut</a:t>
            </a:r>
            <a:r>
              <a:rPr lang="en-US" sz="1800" dirty="0" smtClean="0"/>
              <a:t> </a:t>
            </a:r>
            <a:r>
              <a:rPr lang="en-US" sz="1800" dirty="0" err="1" smtClean="0"/>
              <a:t>perubahan</a:t>
            </a:r>
            <a:r>
              <a:rPr lang="en-US" sz="1800" dirty="0" smtClean="0"/>
              <a:t> </a:t>
            </a:r>
            <a:r>
              <a:rPr lang="en-US" sz="1800" dirty="0" err="1" smtClean="0"/>
              <a:t>bidang</a:t>
            </a:r>
            <a:r>
              <a:rPr lang="en-US" sz="1800" dirty="0" smtClean="0"/>
              <a:t> </a:t>
            </a:r>
            <a:r>
              <a:rPr lang="en-US" sz="1800" dirty="0" err="1" smtClean="0"/>
              <a:t>politik</a:t>
            </a:r>
            <a:r>
              <a:rPr lang="en-US" sz="1800" dirty="0" smtClean="0"/>
              <a:t> </a:t>
            </a:r>
            <a:r>
              <a:rPr lang="en-US" sz="1800" dirty="0" err="1" smtClean="0"/>
              <a:t>dan</a:t>
            </a:r>
            <a:r>
              <a:rPr lang="en-US" sz="1800" dirty="0" smtClean="0"/>
              <a:t> </a:t>
            </a:r>
            <a:r>
              <a:rPr lang="en-US" sz="1800" dirty="0" err="1" smtClean="0"/>
              <a:t>ekonomi</a:t>
            </a:r>
            <a:r>
              <a:rPr lang="en-US" sz="1800" dirty="0" smtClean="0"/>
              <a:t> </a:t>
            </a:r>
            <a:r>
              <a:rPr lang="en-US" sz="1800" dirty="0" err="1" smtClean="0"/>
              <a:t>dunia</a:t>
            </a:r>
            <a:r>
              <a:rPr lang="en-US" sz="1800" dirty="0" smtClean="0"/>
              <a:t> </a:t>
            </a:r>
            <a:r>
              <a:rPr lang="en-US" sz="1800" dirty="0" err="1" smtClean="0"/>
              <a:t>dunia</a:t>
            </a:r>
            <a:r>
              <a:rPr lang="en-US" sz="1800" dirty="0" smtClean="0"/>
              <a:t> </a:t>
            </a:r>
            <a:r>
              <a:rPr lang="en-US" sz="1800" dirty="0" err="1" smtClean="0"/>
              <a:t>serta</a:t>
            </a:r>
            <a:r>
              <a:rPr lang="en-US" sz="1800" dirty="0" smtClean="0"/>
              <a:t> </a:t>
            </a:r>
            <a:r>
              <a:rPr lang="en-US" sz="1800" dirty="0" err="1" smtClean="0"/>
              <a:t>munculnya</a:t>
            </a:r>
            <a:r>
              <a:rPr lang="en-US" sz="1800" dirty="0" smtClean="0"/>
              <a:t> </a:t>
            </a:r>
            <a:r>
              <a:rPr lang="en-US" sz="1800" dirty="0" err="1" smtClean="0"/>
              <a:t>perang</a:t>
            </a:r>
            <a:r>
              <a:rPr lang="en-US" sz="1800" dirty="0" smtClean="0"/>
              <a:t> </a:t>
            </a:r>
            <a:r>
              <a:rPr lang="en-US" sz="1800" dirty="0" err="1" smtClean="0"/>
              <a:t>dingin</a:t>
            </a:r>
            <a:r>
              <a:rPr lang="en-US" sz="1800" dirty="0" smtClean="0"/>
              <a:t>. </a:t>
            </a:r>
            <a:r>
              <a:rPr lang="en-US" sz="1800" dirty="0" err="1" smtClean="0"/>
              <a:t>Perubahan</a:t>
            </a:r>
            <a:r>
              <a:rPr lang="en-US" sz="1800" dirty="0" smtClean="0"/>
              <a:t> </a:t>
            </a:r>
            <a:r>
              <a:rPr lang="en-US" sz="1800" dirty="0" err="1" smtClean="0"/>
              <a:t>politik</a:t>
            </a:r>
            <a:r>
              <a:rPr lang="en-US" sz="1800" dirty="0" smtClean="0"/>
              <a:t> yang </a:t>
            </a:r>
            <a:r>
              <a:rPr lang="en-US" sz="1800" dirty="0" err="1" smtClean="0"/>
              <a:t>tampak</a:t>
            </a:r>
            <a:r>
              <a:rPr lang="en-US" sz="1800" dirty="0" smtClean="0"/>
              <a:t> </a:t>
            </a:r>
            <a:r>
              <a:rPr lang="en-US" sz="1800" dirty="0" err="1" smtClean="0"/>
              <a:t>setelah</a:t>
            </a:r>
            <a:r>
              <a:rPr lang="en-US" sz="1800" dirty="0" smtClean="0"/>
              <a:t> </a:t>
            </a:r>
            <a:r>
              <a:rPr lang="en-US" sz="1800" dirty="0" err="1" smtClean="0"/>
              <a:t>berakibatnya</a:t>
            </a:r>
            <a:r>
              <a:rPr lang="en-US" sz="1800" dirty="0" smtClean="0"/>
              <a:t> </a:t>
            </a:r>
            <a:r>
              <a:rPr lang="en-US" sz="1800" dirty="0" err="1" smtClean="0"/>
              <a:t>perang</a:t>
            </a:r>
            <a:r>
              <a:rPr lang="en-US" sz="1800" dirty="0" smtClean="0"/>
              <a:t> </a:t>
            </a:r>
            <a:r>
              <a:rPr lang="en-US" sz="1800" dirty="0" err="1" smtClean="0"/>
              <a:t>dunia</a:t>
            </a:r>
            <a:r>
              <a:rPr lang="en-US" sz="1800" dirty="0" smtClean="0"/>
              <a:t> II </a:t>
            </a:r>
            <a:r>
              <a:rPr lang="en-US" sz="1800" dirty="0" err="1" smtClean="0"/>
              <a:t>adalah</a:t>
            </a:r>
            <a:r>
              <a:rPr lang="en-US" sz="1800" dirty="0" smtClean="0"/>
              <a:t> </a:t>
            </a:r>
            <a:r>
              <a:rPr lang="en-US" sz="1800" dirty="0" err="1" smtClean="0"/>
              <a:t>tampilnya</a:t>
            </a:r>
            <a:r>
              <a:rPr lang="en-US" sz="1800" dirty="0" smtClean="0"/>
              <a:t> </a:t>
            </a:r>
            <a:r>
              <a:rPr lang="en-US" sz="1800" dirty="0" err="1" smtClean="0"/>
              <a:t>Amerika</a:t>
            </a:r>
            <a:r>
              <a:rPr lang="en-US" sz="1800" dirty="0" smtClean="0"/>
              <a:t> </a:t>
            </a:r>
            <a:r>
              <a:rPr lang="en-US" sz="1800" dirty="0" err="1" smtClean="0"/>
              <a:t>Serikat</a:t>
            </a:r>
            <a:r>
              <a:rPr lang="en-US" sz="1800" dirty="0" smtClean="0"/>
              <a:t> </a:t>
            </a:r>
            <a:r>
              <a:rPr lang="en-US" sz="1800" dirty="0" err="1" smtClean="0"/>
              <a:t>dan</a:t>
            </a:r>
            <a:r>
              <a:rPr lang="en-US" sz="1800" dirty="0" smtClean="0"/>
              <a:t> </a:t>
            </a:r>
            <a:r>
              <a:rPr lang="en-US" sz="1800" dirty="0" err="1" smtClean="0"/>
              <a:t>Uni</a:t>
            </a:r>
            <a:r>
              <a:rPr lang="en-US" sz="1800" dirty="0" smtClean="0"/>
              <a:t> Soviet </a:t>
            </a:r>
            <a:r>
              <a:rPr lang="en-US" sz="1800" dirty="0" err="1" smtClean="0"/>
              <a:t>sebagai</a:t>
            </a:r>
            <a:r>
              <a:rPr lang="en-US" sz="1800" dirty="0" smtClean="0"/>
              <a:t> Negara </a:t>
            </a:r>
            <a:r>
              <a:rPr lang="en-US" sz="1800" dirty="0" err="1" smtClean="0"/>
              <a:t>adidaya</a:t>
            </a:r>
            <a:endParaRPr lang="en-US" sz="1800" b="1" dirty="0" smtClean="0"/>
          </a:p>
        </p:txBody>
      </p:sp>
      <p:sp>
        <p:nvSpPr>
          <p:cNvPr id="253" name="Google Shape;253;p35"/>
          <p:cNvSpPr txBox="1">
            <a:spLocks noGrp="1"/>
          </p:cNvSpPr>
          <p:nvPr>
            <p:ph type="title"/>
          </p:nvPr>
        </p:nvSpPr>
        <p:spPr>
          <a:xfrm>
            <a:off x="533400" y="514350"/>
            <a:ext cx="3962400" cy="769531"/>
          </a:xfrm>
          <a:prstGeom prst="rect">
            <a:avLst/>
          </a:prstGeom>
        </p:spPr>
        <p:txBody>
          <a:bodyPr spcFirstLastPara="1" wrap="square" lIns="91425" tIns="91425" rIns="91425" bIns="91425" anchor="t" anchorCtr="0">
            <a:noAutofit/>
          </a:bodyPr>
          <a:lstStyle/>
          <a:p>
            <a:r>
              <a:rPr lang="en-ID" dirty="0" err="1" smtClean="0"/>
              <a:t>Peran</a:t>
            </a:r>
            <a:r>
              <a:rPr lang="en-ID" dirty="0" smtClean="0"/>
              <a:t> </a:t>
            </a:r>
            <a:r>
              <a:rPr lang="en-ID" dirty="0" err="1" smtClean="0"/>
              <a:t>Militer</a:t>
            </a:r>
            <a:r>
              <a:rPr lang="en-ID" dirty="0" smtClean="0"/>
              <a:t> </a:t>
            </a:r>
            <a:r>
              <a:rPr lang="en-ID" dirty="0" err="1" smtClean="0"/>
              <a:t>Pada</a:t>
            </a:r>
            <a:r>
              <a:rPr lang="en-ID" dirty="0" smtClean="0"/>
              <a:t> </a:t>
            </a:r>
            <a:r>
              <a:rPr lang="en-ID" dirty="0" err="1" smtClean="0"/>
              <a:t>Masa</a:t>
            </a:r>
            <a:r>
              <a:rPr lang="en-ID" dirty="0" smtClean="0"/>
              <a:t> </a:t>
            </a:r>
            <a:r>
              <a:rPr lang="en-ID" dirty="0" err="1" smtClean="0"/>
              <a:t>Perang</a:t>
            </a:r>
            <a:r>
              <a:rPr lang="en-ID" dirty="0" smtClean="0"/>
              <a:t> </a:t>
            </a:r>
            <a:r>
              <a:rPr lang="en-ID" dirty="0" err="1" smtClean="0"/>
              <a:t>Dunia</a:t>
            </a:r>
            <a:r>
              <a:rPr lang="en-ID" dirty="0" smtClean="0"/>
              <a:t> </a:t>
            </a:r>
            <a:r>
              <a:rPr lang="en-ID" dirty="0" smtClean="0"/>
              <a:t>II </a:t>
            </a:r>
            <a:r>
              <a:rPr lang="en-US" dirty="0" smtClean="0"/>
              <a:t/>
            </a:r>
            <a:br>
              <a:rPr lang="en-US" dirty="0" smtClean="0"/>
            </a:br>
            <a:endParaRPr/>
          </a:p>
        </p:txBody>
      </p:sp>
      <p:sp>
        <p:nvSpPr>
          <p:cNvPr id="255" name="Google Shape;255;p35"/>
          <p:cNvSpPr/>
          <p:nvPr/>
        </p:nvSpPr>
        <p:spPr>
          <a:xfrm rot="-2700000">
            <a:off x="436990" y="2178388"/>
            <a:ext cx="916415" cy="215526"/>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56" name="Google Shape;256;p35"/>
          <p:cNvSpPr/>
          <p:nvPr/>
        </p:nvSpPr>
        <p:spPr>
          <a:xfrm rot="-2700000">
            <a:off x="2517624" y="3175166"/>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257" name="Google Shape;257;p35"/>
          <p:cNvPicPr preferRelativeResize="0"/>
          <p:nvPr/>
        </p:nvPicPr>
        <p:blipFill>
          <a:blip r:embed="rId3">
            <a:alphaModFix amt="80000"/>
          </a:blip>
          <a:stretch>
            <a:fillRect/>
          </a:stretch>
        </p:blipFill>
        <p:spPr>
          <a:xfrm rot="-6023610">
            <a:off x="3134105" y="3664505"/>
            <a:ext cx="1579416" cy="716443"/>
          </a:xfrm>
          <a:prstGeom prst="rect">
            <a:avLst/>
          </a:prstGeom>
          <a:noFill/>
          <a:ln>
            <a:noFill/>
          </a:ln>
        </p:spPr>
      </p:pic>
      <p:pic>
        <p:nvPicPr>
          <p:cNvPr id="8" name="Picture 7" descr="6.jpg"/>
          <p:cNvPicPr>
            <a:picLocks noChangeAspect="1"/>
          </p:cNvPicPr>
          <p:nvPr/>
        </p:nvPicPr>
        <p:blipFill>
          <a:blip r:embed="rId4"/>
          <a:stretch>
            <a:fillRect/>
          </a:stretch>
        </p:blipFill>
        <p:spPr>
          <a:xfrm rot="20545939">
            <a:off x="994490" y="1918446"/>
            <a:ext cx="2535090" cy="193223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Terimakasih</a:t>
            </a:r>
            <a:endParaRPr lang="en-US" dirty="0"/>
          </a:p>
        </p:txBody>
      </p:sp>
      <p:grpSp>
        <p:nvGrpSpPr>
          <p:cNvPr id="4" name="Google Shape;236;p34"/>
          <p:cNvGrpSpPr/>
          <p:nvPr/>
        </p:nvGrpSpPr>
        <p:grpSpPr>
          <a:xfrm>
            <a:off x="1828800" y="3562350"/>
            <a:ext cx="1052784" cy="1016867"/>
            <a:chOff x="2341425" y="238100"/>
            <a:chExt cx="1328900" cy="1148125"/>
          </a:xfrm>
        </p:grpSpPr>
        <p:sp>
          <p:nvSpPr>
            <p:cNvPr id="5"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Notebook Lesson by Slidesgo">
  <a:themeElements>
    <a:clrScheme name="Simple Light">
      <a:dk1>
        <a:srgbClr val="595959"/>
      </a:dk1>
      <a:lt1>
        <a:srgbClr val="F1C232"/>
      </a:lt1>
      <a:dk2>
        <a:srgbClr val="595959"/>
      </a:dk2>
      <a:lt2>
        <a:srgbClr val="A8D68C"/>
      </a:lt2>
      <a:accent1>
        <a:srgbClr val="F1C232"/>
      </a:accent1>
      <a:accent2>
        <a:srgbClr val="B44141"/>
      </a:accent2>
      <a:accent3>
        <a:srgbClr val="F1C232"/>
      </a:accent3>
      <a:accent4>
        <a:srgbClr val="DF7070"/>
      </a:accent4>
      <a:accent5>
        <a:srgbClr val="7A9E64"/>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366</Words>
  <PresentationFormat>On-screen Show (16:9)</PresentationFormat>
  <Paragraphs>20</Paragraphs>
  <Slides>8</Slides>
  <Notes>7</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Notebook Lesson by Slidesgo</vt:lpstr>
      <vt:lpstr>Kontribusi Militer Pada Perang Dunia I dan Ke II</vt:lpstr>
      <vt:lpstr>Kontribusi militer pada Perang Dunia I </vt:lpstr>
      <vt:lpstr>Kontribusi militer pada Perang Dunia II </vt:lpstr>
      <vt:lpstr>Pada perang dunia 1 Jerman memasuki periode di antara perang (interwar) dengan kondisi yang memalukan. Kondisi memalukan tersebut selain dikarenakan kekalahan militer Jerman dalam PD I juga karena lemahnya pemerintahan dalam menghadapi berbagai krisis setelah perang</vt:lpstr>
      <vt:lpstr>Perang Dunia 2 Tidak dapat dipungkiri bahwa pasca perang dingin dan setelah runtuhnya Uni Soviet sebagai rival terberat Amerika Serikat, Amerika Serikat hingga saat ini masih memegang posisi sebagai negara dengan kekuatan militer terbesar di dunia. Hal ini dapat kita buktikan dengan posisi Amerika Serikat yang tetap menjadi pembelanja militer terbesar, dengan anggaran pertahanan sebesar US$ 711 miliar </vt:lpstr>
      <vt:lpstr>Peran Militer Pada Masa Perang Dunia I  </vt:lpstr>
      <vt:lpstr>Peran Militer Pada Masa Perang Dunia II  </vt:lpstr>
      <vt:lpstr>Terimakasih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Kontribusi Militer Pada Perang Dunia I dan Ke II</dc:title>
  <dc:creator>Dhabit Tasauffie</dc:creator>
  <cp:lastModifiedBy>alika komputer</cp:lastModifiedBy>
  <cp:revision>1</cp:revision>
  <dcterms:modified xsi:type="dcterms:W3CDTF">2021-09-12T06:06:20Z</dcterms:modified>
</cp:coreProperties>
</file>