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11.jpg" ContentType="image/jp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</p:sldMasterIdLst>
  <p:notesMasterIdLst>
    <p:notesMasterId r:id="rId32"/>
  </p:notesMasterIdLst>
  <p:sldIdLst>
    <p:sldId id="256" r:id="rId2"/>
    <p:sldId id="285" r:id="rId3"/>
    <p:sldId id="265" r:id="rId4"/>
    <p:sldId id="262" r:id="rId5"/>
    <p:sldId id="267" r:id="rId6"/>
    <p:sldId id="282" r:id="rId7"/>
    <p:sldId id="275" r:id="rId8"/>
    <p:sldId id="281" r:id="rId9"/>
    <p:sldId id="258" r:id="rId10"/>
    <p:sldId id="287" r:id="rId11"/>
    <p:sldId id="271" r:id="rId12"/>
    <p:sldId id="272" r:id="rId13"/>
    <p:sldId id="257" r:id="rId14"/>
    <p:sldId id="259" r:id="rId15"/>
    <p:sldId id="260" r:id="rId16"/>
    <p:sldId id="261" r:id="rId17"/>
    <p:sldId id="263" r:id="rId18"/>
    <p:sldId id="264" r:id="rId19"/>
    <p:sldId id="266" r:id="rId20"/>
    <p:sldId id="268" r:id="rId21"/>
    <p:sldId id="269" r:id="rId22"/>
    <p:sldId id="270" r:id="rId23"/>
    <p:sldId id="273" r:id="rId24"/>
    <p:sldId id="274" r:id="rId25"/>
    <p:sldId id="276" r:id="rId26"/>
    <p:sldId id="277" r:id="rId27"/>
    <p:sldId id="278" r:id="rId28"/>
    <p:sldId id="279" r:id="rId29"/>
    <p:sldId id="280" r:id="rId30"/>
    <p:sldId id="283" r:id="rId31"/>
  </p:sldIdLst>
  <p:sldSz cx="9144000" cy="5143500" type="screen16x9"/>
  <p:notesSz cx="6858000" cy="9144000"/>
  <p:embeddedFontLst>
    <p:embeddedFont>
      <p:font typeface="Verdana" pitchFamily="34" charset="0"/>
      <p:regular r:id="rId33"/>
      <p:bold r:id="rId34"/>
      <p:italic r:id="rId35"/>
      <p:boldItalic r:id="rId36"/>
    </p:embeddedFont>
    <p:embeddedFont>
      <p:font typeface="Pangolin" charset="0"/>
      <p:regular r:id="rId37"/>
    </p:embeddedFont>
    <p:embeddedFont>
      <p:font typeface="Inconsolata" charset="0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17614124-F856-4B04-82F5-71E5E83A7C49}">
  <a:tblStyle styleId="{17614124-F856-4B04-82F5-71E5E83A7C4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792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97337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694cd56_0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694cd56_0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745450" y="1197750"/>
            <a:ext cx="3434100" cy="27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polaroid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postit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ig postit">
  <p:cSld name="BLANK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_1">
    <p:bg>
      <p:bgPr>
        <a:noFill/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5" descr="notepad4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16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5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rgbClr val="7464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CC3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464A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5300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703525" y="1735750"/>
            <a:ext cx="3486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2703525" y="2763852"/>
            <a:ext cx="34863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Inconsolata"/>
              <a:buNone/>
              <a:defRPr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962850" y="876850"/>
            <a:ext cx="49557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1pPr>
            <a:lvl2pPr marL="914400" lvl="1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2pPr>
            <a:lvl3pPr marL="1371600" lvl="2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3pPr>
            <a:lvl4pPr marL="1828800" lvl="3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4pPr>
            <a:lvl5pPr marL="2286000" lvl="4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5pPr>
            <a:lvl6pPr marL="2743200" lvl="5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6pPr>
            <a:lvl7pPr marL="3200400" lvl="6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7pPr>
            <a:lvl8pPr marL="3657600" lvl="7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8pPr>
            <a:lvl9pPr marL="4114800" lvl="8" indent="-4191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866375" y="1304543"/>
            <a:ext cx="56262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866375" y="642310"/>
            <a:ext cx="3966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866375" y="1609350"/>
            <a:ext cx="3966600" cy="28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66375" y="1310800"/>
            <a:ext cx="2730900" cy="30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2"/>
          </p:nvPr>
        </p:nvSpPr>
        <p:spPr>
          <a:xfrm>
            <a:off x="3761704" y="1310800"/>
            <a:ext cx="2730900" cy="30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866375" y="358375"/>
            <a:ext cx="75678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866375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1pPr>
            <a:lvl2pPr marL="914400" lvl="1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2"/>
          </p:nvPr>
        </p:nvSpPr>
        <p:spPr>
          <a:xfrm>
            <a:off x="3430687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1pPr>
            <a:lvl2pPr marL="914400" lvl="1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3"/>
          </p:nvPr>
        </p:nvSpPr>
        <p:spPr>
          <a:xfrm>
            <a:off x="5994999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1pPr>
            <a:lvl2pPr marL="914400" lvl="1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body" idx="1"/>
          </p:nvPr>
        </p:nvSpPr>
        <p:spPr>
          <a:xfrm>
            <a:off x="924850" y="3872900"/>
            <a:ext cx="75990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6375" y="1304543"/>
            <a:ext cx="5626200" cy="30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lvl="1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L="1371600" lvl="2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L="1828800" lvl="3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L="2286000" lvl="4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L="2743200" lvl="5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L="3200400" lvl="6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L="3657600" lvl="7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L="4114800" lvl="8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lvl="1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lvl="2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lvl="3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lvl="4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lvl="5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lvl="6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lvl="7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lvl="8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3" r:id="rId1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g"/><Relationship Id="rId5" Type="http://schemas.openxmlformats.org/officeDocument/2006/relationships/hyperlink" Target="http://www.slidescarnival.com/copyright-and-legal-information" TargetMode="External"/><Relationship Id="rId4" Type="http://schemas.openxmlformats.org/officeDocument/2006/relationships/hyperlink" Target="http://www.slidescarnival.com/help-use-presentation-template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g"/><Relationship Id="rId5" Type="http://schemas.openxmlformats.org/officeDocument/2006/relationships/hyperlink" Target="http://deathtothestockphoto.com/wp-content/uploads/DeathtotheStockPhoto-License.pdf" TargetMode="External"/><Relationship Id="rId4" Type="http://schemas.openxmlformats.org/officeDocument/2006/relationships/hyperlink" Target="http://deathtothestockphoto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ctrTitle"/>
          </p:nvPr>
        </p:nvSpPr>
        <p:spPr>
          <a:xfrm>
            <a:off x="2745450" y="1197750"/>
            <a:ext cx="3434100" cy="27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Strategi Mengajar Multiple Inteligences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21893" cy="5143500"/>
          </a:xfrm>
          <a:custGeom>
            <a:avLst/>
            <a:gdLst/>
            <a:ahLst/>
            <a:cxnLst/>
            <a:rect l="l" t="t" r="r" b="b"/>
            <a:pathLst>
              <a:path w="15043785" h="10287000">
                <a:moveTo>
                  <a:pt x="0" y="10287000"/>
                </a:moveTo>
                <a:lnTo>
                  <a:pt x="15043160" y="10287000"/>
                </a:lnTo>
                <a:lnTo>
                  <a:pt x="1504316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solidFill>
            <a:srgbClr val="7464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21580" y="1"/>
            <a:ext cx="1622425" cy="5143500"/>
          </a:xfrm>
          <a:custGeom>
            <a:avLst/>
            <a:gdLst/>
            <a:ahLst/>
            <a:cxnLst/>
            <a:rect l="l" t="t" r="r" b="b"/>
            <a:pathLst>
              <a:path w="3244850" h="10287000">
                <a:moveTo>
                  <a:pt x="0" y="0"/>
                </a:moveTo>
                <a:lnTo>
                  <a:pt x="3244839" y="0"/>
                </a:lnTo>
                <a:lnTo>
                  <a:pt x="324483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FCC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52247" y="514350"/>
            <a:ext cx="2876550" cy="407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4712" y="1315074"/>
            <a:ext cx="4339908" cy="717504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349250" indent="-342900">
              <a:spcBef>
                <a:spcPts val="395"/>
              </a:spcBef>
              <a:buAutoNum type="arabicPeriod"/>
            </a:pPr>
            <a:r>
              <a:rPr lang="en-US" sz="2000" b="1" spc="20" dirty="0" err="1" smtClean="0">
                <a:solidFill>
                  <a:srgbClr val="FFC000"/>
                </a:solidFill>
                <a:latin typeface="Verdana"/>
                <a:cs typeface="Verdana"/>
              </a:rPr>
              <a:t>Bekerja</a:t>
            </a:r>
            <a:r>
              <a:rPr lang="en-US" sz="2000" b="1" spc="20" dirty="0" smtClean="0">
                <a:solidFill>
                  <a:srgbClr val="FFC000"/>
                </a:solidFill>
                <a:latin typeface="Verdana"/>
                <a:cs typeface="Verdana"/>
              </a:rPr>
              <a:t> </a:t>
            </a:r>
            <a:r>
              <a:rPr lang="en-US" sz="2000" b="1" spc="20" dirty="0" err="1" smtClean="0">
                <a:solidFill>
                  <a:srgbClr val="FFC000"/>
                </a:solidFill>
                <a:latin typeface="Verdana"/>
                <a:cs typeface="Verdana"/>
              </a:rPr>
              <a:t>kelompok</a:t>
            </a:r>
            <a:endParaRPr lang="en-US" sz="2000" b="1" spc="20" dirty="0" smtClean="0">
              <a:solidFill>
                <a:srgbClr val="FFC000"/>
              </a:solidFill>
              <a:latin typeface="Verdana"/>
              <a:cs typeface="Verdana"/>
            </a:endParaRPr>
          </a:p>
          <a:p>
            <a:pPr marL="349250" indent="-342900">
              <a:spcBef>
                <a:spcPts val="395"/>
              </a:spcBef>
              <a:buAutoNum type="arabicPeriod"/>
            </a:pPr>
            <a:r>
              <a:rPr lang="en-US" sz="2000" b="1" spc="20" dirty="0" err="1" smtClean="0">
                <a:solidFill>
                  <a:srgbClr val="FFC000"/>
                </a:solidFill>
                <a:latin typeface="Verdana"/>
                <a:cs typeface="Verdana"/>
              </a:rPr>
              <a:t>Memberi</a:t>
            </a:r>
            <a:r>
              <a:rPr lang="en-US" sz="2000" b="1" spc="20" dirty="0" smtClean="0">
                <a:solidFill>
                  <a:srgbClr val="FFC000"/>
                </a:solidFill>
                <a:latin typeface="Verdana"/>
                <a:cs typeface="Verdana"/>
              </a:rPr>
              <a:t> </a:t>
            </a:r>
            <a:r>
              <a:rPr lang="en-US" sz="2000" b="1" spc="20" dirty="0" err="1" smtClean="0">
                <a:solidFill>
                  <a:srgbClr val="FFC000"/>
                </a:solidFill>
                <a:latin typeface="Verdana"/>
                <a:cs typeface="Verdana"/>
              </a:rPr>
              <a:t>dan</a:t>
            </a:r>
            <a:r>
              <a:rPr lang="en-US" sz="2000" b="1" spc="20" dirty="0" smtClean="0">
                <a:solidFill>
                  <a:srgbClr val="FFC000"/>
                </a:solidFill>
                <a:latin typeface="Verdana"/>
                <a:cs typeface="Verdana"/>
              </a:rPr>
              <a:t> </a:t>
            </a:r>
            <a:r>
              <a:rPr lang="en-US" sz="2000" b="1" spc="20" dirty="0" err="1" smtClean="0">
                <a:solidFill>
                  <a:srgbClr val="FFC000"/>
                </a:solidFill>
                <a:latin typeface="Verdana"/>
                <a:cs typeface="Verdana"/>
              </a:rPr>
              <a:t>menerima</a:t>
            </a:r>
            <a:endParaRPr sz="2000" b="1" dirty="0">
              <a:solidFill>
                <a:srgbClr val="FFC000"/>
              </a:solidFill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7200" y="-34729"/>
            <a:ext cx="5486399" cy="109645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>
              <a:spcBef>
                <a:spcPts val="50"/>
              </a:spcBef>
            </a:pPr>
            <a:r>
              <a:rPr lang="en-US" sz="3500" dirty="0" err="1" smtClean="0"/>
              <a:t>Strategi</a:t>
            </a:r>
            <a:r>
              <a:rPr lang="en-US" sz="3500" dirty="0" smtClean="0"/>
              <a:t> </a:t>
            </a:r>
            <a:r>
              <a:rPr lang="en-US" sz="3500" dirty="0" err="1" smtClean="0"/>
              <a:t>kecerdasan</a:t>
            </a:r>
            <a:r>
              <a:rPr lang="en-US" sz="3500" dirty="0" smtClean="0"/>
              <a:t> Interpersonal</a:t>
            </a:r>
            <a:endParaRPr sz="3500" dirty="0"/>
          </a:p>
        </p:txBody>
      </p:sp>
      <p:sp>
        <p:nvSpPr>
          <p:cNvPr id="7" name="object 7"/>
          <p:cNvSpPr/>
          <p:nvPr/>
        </p:nvSpPr>
        <p:spPr>
          <a:xfrm>
            <a:off x="0" y="1091661"/>
            <a:ext cx="5087303" cy="52388"/>
          </a:xfrm>
          <a:custGeom>
            <a:avLst/>
            <a:gdLst/>
            <a:ahLst/>
            <a:cxnLst/>
            <a:rect l="l" t="t" r="r" b="b"/>
            <a:pathLst>
              <a:path w="10174605" h="104775">
                <a:moveTo>
                  <a:pt x="0" y="0"/>
                </a:moveTo>
                <a:lnTo>
                  <a:pt x="10174587" y="0"/>
                </a:lnTo>
                <a:lnTo>
                  <a:pt x="10174587" y="104774"/>
                </a:lnTo>
                <a:lnTo>
                  <a:pt x="0" y="104774"/>
                </a:lnTo>
                <a:lnTo>
                  <a:pt x="0" y="0"/>
                </a:lnTo>
                <a:close/>
              </a:path>
            </a:pathLst>
          </a:custGeom>
          <a:solidFill>
            <a:srgbClr val="FFCC3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2386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>
            <a:spLocks noGrp="1"/>
          </p:cNvSpPr>
          <p:nvPr>
            <p:ph type="ctrTitle" idx="4294967295"/>
          </p:nvPr>
        </p:nvSpPr>
        <p:spPr>
          <a:xfrm>
            <a:off x="990600" y="876600"/>
            <a:ext cx="51165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Strategi kecerdasan intrapersonal</a:t>
            </a:r>
            <a:endParaRPr sz="4000" dirty="0"/>
          </a:p>
        </p:txBody>
      </p:sp>
      <p:sp>
        <p:nvSpPr>
          <p:cNvPr id="185" name="Google Shape;185;p31"/>
          <p:cNvSpPr txBox="1">
            <a:spLocks noGrp="1"/>
          </p:cNvSpPr>
          <p:nvPr>
            <p:ph type="subTitle" idx="4294967295"/>
          </p:nvPr>
        </p:nvSpPr>
        <p:spPr>
          <a:xfrm>
            <a:off x="990600" y="1686777"/>
            <a:ext cx="51168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4572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dirty="0" smtClean="0"/>
              <a:t>Ga</a:t>
            </a:r>
            <a:r>
              <a:rPr lang="en-US" sz="2400" dirty="0" smtClean="0"/>
              <a:t>mes </a:t>
            </a:r>
            <a:r>
              <a:rPr lang="en-US" sz="2400" dirty="0" err="1" smtClean="0"/>
              <a:t>siapa</a:t>
            </a:r>
            <a:r>
              <a:rPr lang="en-US" sz="2400" dirty="0" smtClean="0"/>
              <a:t> </a:t>
            </a:r>
            <a:r>
              <a:rPr lang="en-US" sz="2400" dirty="0" err="1" smtClean="0"/>
              <a:t>saya</a:t>
            </a:r>
            <a:endParaRPr lang="en-US" sz="2400" dirty="0" smtClean="0"/>
          </a:p>
          <a:p>
            <a:pPr lvl="0" indent="-4572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dirty="0" err="1" smtClean="0"/>
              <a:t>Pertanyaan</a:t>
            </a:r>
            <a:r>
              <a:rPr lang="en-US" sz="2400" dirty="0" smtClean="0"/>
              <a:t> </a:t>
            </a:r>
            <a:r>
              <a:rPr lang="en-US" sz="2400" dirty="0" err="1" smtClean="0"/>
              <a:t>dimulai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siswa</a:t>
            </a:r>
            <a:endParaRPr sz="2400" dirty="0"/>
          </a:p>
        </p:txBody>
      </p:sp>
      <p:sp>
        <p:nvSpPr>
          <p:cNvPr id="186" name="Google Shape;186;p31"/>
          <p:cNvSpPr txBox="1">
            <a:spLocks noGrp="1"/>
          </p:cNvSpPr>
          <p:nvPr>
            <p:ph type="ctrTitle" idx="4294967295"/>
          </p:nvPr>
        </p:nvSpPr>
        <p:spPr>
          <a:xfrm>
            <a:off x="990600" y="3200693"/>
            <a:ext cx="51165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187" name="Google Shape;187;p31"/>
          <p:cNvSpPr txBox="1">
            <a:spLocks noGrp="1"/>
          </p:cNvSpPr>
          <p:nvPr>
            <p:ph type="subTitle" idx="4294967295"/>
          </p:nvPr>
        </p:nvSpPr>
        <p:spPr>
          <a:xfrm>
            <a:off x="990600" y="3811601"/>
            <a:ext cx="51168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Total success!</a:t>
            </a:r>
            <a:endParaRPr sz="2400" dirty="0"/>
          </a:p>
        </p:txBody>
      </p:sp>
      <p:sp>
        <p:nvSpPr>
          <p:cNvPr id="190" name="Google Shape;190;p31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91" name="Google Shape;191;p31" descr="Death_to_stock_communicate_hands_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23228">
            <a:off x="6804238" y="514461"/>
            <a:ext cx="1607232" cy="160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 idx="4294967295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Strategi kecerdasan naturalis</a:t>
            </a:r>
            <a:endParaRPr dirty="0"/>
          </a:p>
        </p:txBody>
      </p:sp>
      <p:sp>
        <p:nvSpPr>
          <p:cNvPr id="197" name="Google Shape;197;p32"/>
          <p:cNvSpPr/>
          <p:nvPr/>
        </p:nvSpPr>
        <p:spPr>
          <a:xfrm>
            <a:off x="1018775" y="1638225"/>
            <a:ext cx="2154900" cy="2315400"/>
          </a:xfrm>
          <a:prstGeom prst="homePlate">
            <a:avLst>
              <a:gd name="adj" fmla="val 30129"/>
            </a:avLst>
          </a:prstGeom>
          <a:noFill/>
          <a:ln w="9525" cap="flat" cmpd="sng">
            <a:solidFill>
              <a:srgbClr val="0B539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Tebak Suara hewan</a:t>
            </a:r>
            <a:endParaRPr sz="18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98" name="Google Shape;198;p32"/>
          <p:cNvSpPr/>
          <p:nvPr/>
        </p:nvSpPr>
        <p:spPr>
          <a:xfrm>
            <a:off x="2636916" y="1638225"/>
            <a:ext cx="2196000" cy="2315400"/>
          </a:xfrm>
          <a:prstGeom prst="chevron">
            <a:avLst>
              <a:gd name="adj" fmla="val 29853"/>
            </a:avLst>
          </a:prstGeom>
          <a:noFill/>
          <a:ln w="9525" cap="flat" cmpd="sng">
            <a:solidFill>
              <a:srgbClr val="0B539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Matematika daun</a:t>
            </a:r>
            <a:endParaRPr sz="18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99" name="Google Shape;199;p32"/>
          <p:cNvSpPr/>
          <p:nvPr/>
        </p:nvSpPr>
        <p:spPr>
          <a:xfrm>
            <a:off x="4296500" y="1638225"/>
            <a:ext cx="2196000" cy="2315400"/>
          </a:xfrm>
          <a:prstGeom prst="chevron">
            <a:avLst>
              <a:gd name="adj" fmla="val 29853"/>
            </a:avLst>
          </a:prstGeom>
          <a:noFill/>
          <a:ln w="9525" cap="flat" cmpd="sng">
            <a:solidFill>
              <a:srgbClr val="0B539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K</a:t>
            </a:r>
            <a:r>
              <a:rPr lang="en" sz="1800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arya wisata</a:t>
            </a:r>
            <a:endParaRPr sz="18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00" name="Google Shape;200;p32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01" name="Google Shape;201;p32"/>
          <p:cNvSpPr/>
          <p:nvPr/>
        </p:nvSpPr>
        <p:spPr>
          <a:xfrm>
            <a:off x="7129125" y="1020552"/>
            <a:ext cx="1245054" cy="1294696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body" idx="2"/>
          </p:nvPr>
        </p:nvSpPr>
        <p:spPr>
          <a:xfrm>
            <a:off x="3761704" y="1385498"/>
            <a:ext cx="2730900" cy="213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/>
              <a:t>EDIT IN POWERPOINT®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lang="en" sz="1200" b="1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r:id="rId3" action="ppaction://hlinksldjump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866375" y="1385498"/>
            <a:ext cx="2730900" cy="213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EDIT IN GOOGLE SLIDES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lang="en" sz="1200" b="1"/>
              <a:t>"Use as Google Slides Theme"</a:t>
            </a:r>
            <a:r>
              <a:rPr lang="en" sz="1200"/>
              <a:t>.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You have to be signed in to your Google account.</a:t>
            </a:r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body" idx="2"/>
          </p:nvPr>
        </p:nvSpPr>
        <p:spPr>
          <a:xfrm>
            <a:off x="866375" y="3567610"/>
            <a:ext cx="7820400" cy="11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990000"/>
                </a:solidFill>
              </a:rPr>
              <a:t>More info on how to use this template at </a:t>
            </a:r>
            <a:r>
              <a:rPr lang="en" sz="1200" b="1" u="sng">
                <a:solidFill>
                  <a:srgbClr val="990000"/>
                </a:solidFill>
                <a:hlinkClick r:id="rId4"/>
              </a:rPr>
              <a:t>www.slidescarnival.com/help-use-presentation-template</a:t>
            </a:r>
            <a:endParaRPr sz="1200" b="1">
              <a:solidFill>
                <a:srgbClr val="99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990000"/>
                </a:solidFill>
              </a:rPr>
              <a:t>This template is free to use under </a:t>
            </a:r>
            <a:r>
              <a:rPr lang="en" sz="1200" u="sng">
                <a:solidFill>
                  <a:srgbClr val="990000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rgbClr val="990000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rgbClr val="99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99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>
              <a:solidFill>
                <a:srgbClr val="990000"/>
              </a:solidFill>
            </a:endParaRPr>
          </a:p>
        </p:txBody>
      </p:sp>
      <p:sp>
        <p:nvSpPr>
          <p:cNvPr id="66" name="Google Shape;66;p17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67" name="Google Shape;67;p17" descr="Death_to_stock_communicate_hands_5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23228">
            <a:off x="6804238" y="514461"/>
            <a:ext cx="1607232" cy="160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>
            <a:spLocks noGrp="1"/>
          </p:cNvSpPr>
          <p:nvPr>
            <p:ph type="ctrTitle"/>
          </p:nvPr>
        </p:nvSpPr>
        <p:spPr>
          <a:xfrm>
            <a:off x="2703525" y="1735750"/>
            <a:ext cx="3486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ubTitle" idx="1"/>
          </p:nvPr>
        </p:nvSpPr>
        <p:spPr>
          <a:xfrm>
            <a:off x="2703525" y="2763852"/>
            <a:ext cx="34863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body" idx="1"/>
          </p:nvPr>
        </p:nvSpPr>
        <p:spPr>
          <a:xfrm>
            <a:off x="962850" y="876850"/>
            <a:ext cx="49557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philosophical thoughts from the reader”</a:t>
            </a:r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88" name="Google Shape;88;p20"/>
          <p:cNvSpPr/>
          <p:nvPr/>
        </p:nvSpPr>
        <p:spPr>
          <a:xfrm>
            <a:off x="7098300" y="1076881"/>
            <a:ext cx="1281591" cy="1294312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body" idx="1"/>
          </p:nvPr>
        </p:nvSpPr>
        <p:spPr>
          <a:xfrm>
            <a:off x="866375" y="1304543"/>
            <a:ext cx="56262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✗"/>
            </a:pPr>
            <a:r>
              <a:rPr lang="en"/>
              <a:t>Here you have a list of items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✗"/>
            </a:pPr>
            <a:r>
              <a:rPr lang="en"/>
              <a:t>And some text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✗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96" name="Google Shape;96;p21" descr="Death_to_stock_communicate_hands_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23228">
            <a:off x="6804238" y="514461"/>
            <a:ext cx="1607232" cy="160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>
            <a:spLocks noGrp="1"/>
          </p:cNvSpPr>
          <p:nvPr>
            <p:ph type="body" idx="1"/>
          </p:nvPr>
        </p:nvSpPr>
        <p:spPr>
          <a:xfrm>
            <a:off x="866375" y="1310800"/>
            <a:ext cx="2730900" cy="30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Split your content</a:t>
            </a:r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body" idx="2"/>
          </p:nvPr>
        </p:nvSpPr>
        <p:spPr>
          <a:xfrm>
            <a:off x="3761704" y="1310800"/>
            <a:ext cx="2730900" cy="30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116" name="Google Shape;116;p23" descr="Death_to_stock_communicate_hands_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23228">
            <a:off x="6804238" y="514461"/>
            <a:ext cx="1607232" cy="160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xfrm>
            <a:off x="866375" y="358375"/>
            <a:ext cx="75678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xfrm>
            <a:off x="866375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2"/>
          </p:nvPr>
        </p:nvSpPr>
        <p:spPr>
          <a:xfrm>
            <a:off x="3430687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body" idx="3"/>
          </p:nvPr>
        </p:nvSpPr>
        <p:spPr>
          <a:xfrm>
            <a:off x="5994999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 txBox="1">
            <a:spLocks noGrp="1"/>
          </p:cNvSpPr>
          <p:nvPr>
            <p:ph type="title" idx="4294967295"/>
          </p:nvPr>
        </p:nvSpPr>
        <p:spPr>
          <a:xfrm>
            <a:off x="2663400" y="3873625"/>
            <a:ext cx="3621900" cy="9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Want big impact?</a:t>
            </a:r>
            <a:endParaRPr sz="180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Use big image.</a:t>
            </a:r>
            <a:endParaRPr sz="180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39" name="Google Shape;139;p26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9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262" name="Google Shape;262;p39"/>
          <p:cNvSpPr txBox="1">
            <a:spLocks noGrp="1"/>
          </p:cNvSpPr>
          <p:nvPr>
            <p:ph type="title" idx="4294967295"/>
          </p:nvPr>
        </p:nvSpPr>
        <p:spPr>
          <a:xfrm>
            <a:off x="866375" y="1023310"/>
            <a:ext cx="3966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err="1" smtClean="0"/>
              <a:t>Qoute</a:t>
            </a:r>
            <a:endParaRPr sz="6000" dirty="0"/>
          </a:p>
        </p:txBody>
      </p:sp>
      <p:sp>
        <p:nvSpPr>
          <p:cNvPr id="263" name="Google Shape;263;p39"/>
          <p:cNvSpPr txBox="1">
            <a:spLocks noGrp="1"/>
          </p:cNvSpPr>
          <p:nvPr>
            <p:ph type="body" idx="4294967295"/>
          </p:nvPr>
        </p:nvSpPr>
        <p:spPr>
          <a:xfrm>
            <a:off x="866375" y="1955748"/>
            <a:ext cx="3966600" cy="21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/>
              <a:t>“Siswa berkemampuan rendah dapat menjadi pandai karena 2 hal: guru yang tepat dan strategi/metode pembelajaran yang tepat”</a:t>
            </a:r>
            <a:endParaRPr sz="2000" dirty="0"/>
          </a:p>
        </p:txBody>
      </p:sp>
      <p:sp>
        <p:nvSpPr>
          <p:cNvPr id="264" name="Google Shape;264;p39"/>
          <p:cNvSpPr/>
          <p:nvPr/>
        </p:nvSpPr>
        <p:spPr>
          <a:xfrm>
            <a:off x="5875463" y="1578259"/>
            <a:ext cx="1934246" cy="1786513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843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compare data</a:t>
            </a:r>
            <a:endParaRPr/>
          </a:p>
        </p:txBody>
      </p:sp>
      <p:graphicFrame>
        <p:nvGraphicFramePr>
          <p:cNvPr id="155" name="Google Shape;155;p28"/>
          <p:cNvGraphicFramePr/>
          <p:nvPr/>
        </p:nvGraphicFramePr>
        <p:xfrm>
          <a:off x="984500" y="1633081"/>
          <a:ext cx="5088300" cy="2333600"/>
        </p:xfrm>
        <a:graphic>
          <a:graphicData uri="http://schemas.openxmlformats.org/drawingml/2006/table">
            <a:tbl>
              <a:tblPr>
                <a:noFill/>
                <a:tableStyleId>{17614124-F856-4B04-82F5-71E5E83A7C49}</a:tableStyleId>
              </a:tblPr>
              <a:tblGrid>
                <a:gridCol w="1272075"/>
                <a:gridCol w="1272075"/>
                <a:gridCol w="1272075"/>
                <a:gridCol w="1272075"/>
              </a:tblGrid>
              <a:tr h="583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A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B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C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834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Yellow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10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20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7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834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Blue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30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15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10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834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Orange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5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24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0B5394"/>
                          </a:solidFill>
                          <a:latin typeface="Pangolin"/>
                          <a:ea typeface="Pangolin"/>
                          <a:cs typeface="Pangolin"/>
                          <a:sym typeface="Pangolin"/>
                        </a:rPr>
                        <a:t>16</a:t>
                      </a:r>
                      <a:endParaRPr sz="1800">
                        <a:solidFill>
                          <a:srgbClr val="0B5394"/>
                        </a:solidFill>
                        <a:latin typeface="Pangolin"/>
                        <a:ea typeface="Pangolin"/>
                        <a:cs typeface="Pangolin"/>
                        <a:sym typeface="Pangolin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B5394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B53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56" name="Google Shape;156;p28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157" name="Google Shape;157;p28" descr="Death_to_stock_communicate_hands_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23228">
            <a:off x="6804238" y="514461"/>
            <a:ext cx="1607232" cy="160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/>
          <p:nvPr/>
        </p:nvSpPr>
        <p:spPr>
          <a:xfrm>
            <a:off x="1372425" y="980975"/>
            <a:ext cx="7047309" cy="3357183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noFill/>
          <a:ln w="952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title" idx="4294967295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64" name="Google Shape;164;p29"/>
          <p:cNvSpPr/>
          <p:nvPr/>
        </p:nvSpPr>
        <p:spPr>
          <a:xfrm>
            <a:off x="2577750" y="1705350"/>
            <a:ext cx="7629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our office</a:t>
            </a:r>
            <a:endParaRPr sz="1000">
              <a:solidFill>
                <a:srgbClr val="FFFFFF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65" name="Google Shape;165;p29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166" name="Google Shape;166;p29"/>
          <p:cNvSpPr/>
          <p:nvPr/>
        </p:nvSpPr>
        <p:spPr>
          <a:xfrm>
            <a:off x="1918750" y="2099025"/>
            <a:ext cx="173400" cy="164700"/>
          </a:xfrm>
          <a:prstGeom prst="star5">
            <a:avLst>
              <a:gd name="adj" fmla="val 26288"/>
              <a:gd name="hf" fmla="val 105146"/>
              <a:gd name="vf" fmla="val 110557"/>
            </a:avLst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9"/>
          <p:cNvSpPr/>
          <p:nvPr/>
        </p:nvSpPr>
        <p:spPr>
          <a:xfrm>
            <a:off x="3389050" y="3432050"/>
            <a:ext cx="173400" cy="164700"/>
          </a:xfrm>
          <a:prstGeom prst="star5">
            <a:avLst>
              <a:gd name="adj" fmla="val 26288"/>
              <a:gd name="hf" fmla="val 105146"/>
              <a:gd name="vf" fmla="val 110557"/>
            </a:avLst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9"/>
          <p:cNvSpPr/>
          <p:nvPr/>
        </p:nvSpPr>
        <p:spPr>
          <a:xfrm>
            <a:off x="4255325" y="1845525"/>
            <a:ext cx="173400" cy="164700"/>
          </a:xfrm>
          <a:prstGeom prst="star5">
            <a:avLst>
              <a:gd name="adj" fmla="val 26288"/>
              <a:gd name="hf" fmla="val 105146"/>
              <a:gd name="vf" fmla="val 110557"/>
            </a:avLst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9"/>
          <p:cNvSpPr/>
          <p:nvPr/>
        </p:nvSpPr>
        <p:spPr>
          <a:xfrm>
            <a:off x="4892775" y="3709400"/>
            <a:ext cx="173400" cy="164700"/>
          </a:xfrm>
          <a:prstGeom prst="star5">
            <a:avLst>
              <a:gd name="adj" fmla="val 26288"/>
              <a:gd name="hf" fmla="val 105146"/>
              <a:gd name="vf" fmla="val 110557"/>
            </a:avLst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9"/>
          <p:cNvSpPr/>
          <p:nvPr/>
        </p:nvSpPr>
        <p:spPr>
          <a:xfrm>
            <a:off x="6729175" y="2263725"/>
            <a:ext cx="173400" cy="164700"/>
          </a:xfrm>
          <a:prstGeom prst="star5">
            <a:avLst>
              <a:gd name="adj" fmla="val 26288"/>
              <a:gd name="hf" fmla="val 105146"/>
              <a:gd name="vf" fmla="val 110557"/>
            </a:avLst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9"/>
          <p:cNvSpPr/>
          <p:nvPr/>
        </p:nvSpPr>
        <p:spPr>
          <a:xfrm>
            <a:off x="7284275" y="3748775"/>
            <a:ext cx="173400" cy="164700"/>
          </a:xfrm>
          <a:prstGeom prst="star5">
            <a:avLst>
              <a:gd name="adj" fmla="val 26288"/>
              <a:gd name="hf" fmla="val 105146"/>
              <a:gd name="vf" fmla="val 110557"/>
            </a:avLst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"/>
          <p:cNvSpPr txBox="1">
            <a:spLocks noGrp="1"/>
          </p:cNvSpPr>
          <p:nvPr>
            <p:ph type="ctrTitle" idx="4294967295"/>
          </p:nvPr>
        </p:nvSpPr>
        <p:spPr>
          <a:xfrm>
            <a:off x="1006725" y="1659550"/>
            <a:ext cx="4786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</a:t>
            </a:r>
            <a:endParaRPr sz="7200"/>
          </a:p>
        </p:txBody>
      </p:sp>
      <p:sp>
        <p:nvSpPr>
          <p:cNvPr id="177" name="Google Shape;177;p30"/>
          <p:cNvSpPr txBox="1">
            <a:spLocks noGrp="1"/>
          </p:cNvSpPr>
          <p:nvPr>
            <p:ph type="subTitle" idx="4294967295"/>
          </p:nvPr>
        </p:nvSpPr>
        <p:spPr>
          <a:xfrm>
            <a:off x="1006725" y="2763852"/>
            <a:ext cx="4786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78" name="Google Shape;178;p30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pic>
        <p:nvPicPr>
          <p:cNvPr id="179" name="Google Shape;179;p30" descr="DeathtoStock_Clementine1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23228">
            <a:off x="6804238" y="514461"/>
            <a:ext cx="1607232" cy="160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3"/>
          <p:cNvSpPr txBox="1">
            <a:spLocks noGrp="1"/>
          </p:cNvSpPr>
          <p:nvPr>
            <p:ph type="title"/>
          </p:nvPr>
        </p:nvSpPr>
        <p:spPr>
          <a:xfrm>
            <a:off x="866375" y="358375"/>
            <a:ext cx="75678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07" name="Google Shape;207;p33"/>
          <p:cNvSpPr txBox="1">
            <a:spLocks noGrp="1"/>
          </p:cNvSpPr>
          <p:nvPr>
            <p:ph type="body" idx="1"/>
          </p:nvPr>
        </p:nvSpPr>
        <p:spPr>
          <a:xfrm>
            <a:off x="866375" y="1331674"/>
            <a:ext cx="2439300" cy="13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08" name="Google Shape;208;p33"/>
          <p:cNvSpPr txBox="1">
            <a:spLocks noGrp="1"/>
          </p:cNvSpPr>
          <p:nvPr>
            <p:ph type="body" idx="2"/>
          </p:nvPr>
        </p:nvSpPr>
        <p:spPr>
          <a:xfrm>
            <a:off x="3430687" y="1331674"/>
            <a:ext cx="2439300" cy="13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09" name="Google Shape;209;p33"/>
          <p:cNvSpPr txBox="1">
            <a:spLocks noGrp="1"/>
          </p:cNvSpPr>
          <p:nvPr>
            <p:ph type="body" idx="3"/>
          </p:nvPr>
        </p:nvSpPr>
        <p:spPr>
          <a:xfrm>
            <a:off x="5995000" y="1331674"/>
            <a:ext cx="2439300" cy="13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10" name="Google Shape;210;p33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211" name="Google Shape;211;p33"/>
          <p:cNvSpPr txBox="1">
            <a:spLocks noGrp="1"/>
          </p:cNvSpPr>
          <p:nvPr>
            <p:ph type="body" idx="1"/>
          </p:nvPr>
        </p:nvSpPr>
        <p:spPr>
          <a:xfrm>
            <a:off x="866375" y="2793033"/>
            <a:ext cx="2439300" cy="13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12" name="Google Shape;212;p33"/>
          <p:cNvSpPr txBox="1">
            <a:spLocks noGrp="1"/>
          </p:cNvSpPr>
          <p:nvPr>
            <p:ph type="body" idx="2"/>
          </p:nvPr>
        </p:nvSpPr>
        <p:spPr>
          <a:xfrm>
            <a:off x="3430687" y="2793033"/>
            <a:ext cx="2439300" cy="13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13" name="Google Shape;213;p33"/>
          <p:cNvSpPr txBox="1">
            <a:spLocks noGrp="1"/>
          </p:cNvSpPr>
          <p:nvPr>
            <p:ph type="body" idx="3"/>
          </p:nvPr>
        </p:nvSpPr>
        <p:spPr>
          <a:xfrm>
            <a:off x="5995000" y="2793033"/>
            <a:ext cx="2439300" cy="13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>
            <a:spLocks noGrp="1"/>
          </p:cNvSpPr>
          <p:nvPr>
            <p:ph type="body" idx="1"/>
          </p:nvPr>
        </p:nvSpPr>
        <p:spPr>
          <a:xfrm>
            <a:off x="924850" y="3872900"/>
            <a:ext cx="75990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sp>
        <p:nvSpPr>
          <p:cNvPr id="219" name="Google Shape;219;p3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pic>
        <p:nvPicPr>
          <p:cNvPr id="220" name="Google Shape;220;p34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7238" y="506150"/>
            <a:ext cx="4169530" cy="356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6"/>
          <p:cNvSpPr/>
          <p:nvPr/>
        </p:nvSpPr>
        <p:spPr>
          <a:xfrm>
            <a:off x="5744050" y="668100"/>
            <a:ext cx="1748368" cy="3679312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noFill/>
          <a:ln w="952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35" name="Google Shape;235;p36"/>
          <p:cNvSpPr/>
          <p:nvPr/>
        </p:nvSpPr>
        <p:spPr>
          <a:xfrm>
            <a:off x="5867632" y="1198923"/>
            <a:ext cx="1491300" cy="26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Place your screenshot here</a:t>
            </a:r>
            <a:endParaRPr sz="100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36" name="Google Shape;236;p36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237" name="Google Shape;237;p36"/>
          <p:cNvSpPr txBox="1">
            <a:spLocks noGrp="1"/>
          </p:cNvSpPr>
          <p:nvPr>
            <p:ph type="body" idx="4294967295"/>
          </p:nvPr>
        </p:nvSpPr>
        <p:spPr>
          <a:xfrm>
            <a:off x="866375" y="1307525"/>
            <a:ext cx="39750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38" name="Google Shape;238;p36"/>
          <p:cNvSpPr txBox="1">
            <a:spLocks noGrp="1"/>
          </p:cNvSpPr>
          <p:nvPr>
            <p:ph type="title" idx="4294967295"/>
          </p:nvPr>
        </p:nvSpPr>
        <p:spPr>
          <a:xfrm>
            <a:off x="866375" y="358375"/>
            <a:ext cx="39750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iPhone project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7"/>
          <p:cNvSpPr/>
          <p:nvPr/>
        </p:nvSpPr>
        <p:spPr>
          <a:xfrm>
            <a:off x="5332100" y="640646"/>
            <a:ext cx="2705164" cy="3825569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noFill/>
          <a:ln w="952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7"/>
          <p:cNvSpPr/>
          <p:nvPr/>
        </p:nvSpPr>
        <p:spPr>
          <a:xfrm>
            <a:off x="5518764" y="992661"/>
            <a:ext cx="2342400" cy="31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Place your screenshot here</a:t>
            </a:r>
            <a:endParaRPr sz="100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45" name="Google Shape;245;p37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246" name="Google Shape;246;p37"/>
          <p:cNvSpPr txBox="1">
            <a:spLocks noGrp="1"/>
          </p:cNvSpPr>
          <p:nvPr>
            <p:ph type="body" idx="4294967295"/>
          </p:nvPr>
        </p:nvSpPr>
        <p:spPr>
          <a:xfrm>
            <a:off x="866375" y="1307525"/>
            <a:ext cx="39750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47" name="Google Shape;247;p37"/>
          <p:cNvSpPr txBox="1">
            <a:spLocks noGrp="1"/>
          </p:cNvSpPr>
          <p:nvPr>
            <p:ph type="title" idx="4294967295"/>
          </p:nvPr>
        </p:nvSpPr>
        <p:spPr>
          <a:xfrm>
            <a:off x="866375" y="358375"/>
            <a:ext cx="39750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project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8"/>
          <p:cNvSpPr/>
          <p:nvPr/>
        </p:nvSpPr>
        <p:spPr>
          <a:xfrm>
            <a:off x="4060350" y="927851"/>
            <a:ext cx="4232737" cy="3295234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noFill/>
          <a:ln w="952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8"/>
          <p:cNvSpPr/>
          <p:nvPr/>
        </p:nvSpPr>
        <p:spPr>
          <a:xfrm>
            <a:off x="4237480" y="1102846"/>
            <a:ext cx="3878700" cy="24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Place your screenshot here</a:t>
            </a:r>
            <a:endParaRPr sz="100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54" name="Google Shape;254;p38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255" name="Google Shape;255;p38"/>
          <p:cNvSpPr txBox="1">
            <a:spLocks noGrp="1"/>
          </p:cNvSpPr>
          <p:nvPr>
            <p:ph type="body" idx="4294967295"/>
          </p:nvPr>
        </p:nvSpPr>
        <p:spPr>
          <a:xfrm>
            <a:off x="866375" y="1307525"/>
            <a:ext cx="25017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56" name="Google Shape;256;p38"/>
          <p:cNvSpPr txBox="1">
            <a:spLocks noGrp="1"/>
          </p:cNvSpPr>
          <p:nvPr>
            <p:ph type="title" idx="4294967295"/>
          </p:nvPr>
        </p:nvSpPr>
        <p:spPr>
          <a:xfrm>
            <a:off x="866375" y="358375"/>
            <a:ext cx="39750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 project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9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262" name="Google Shape;262;p39"/>
          <p:cNvSpPr txBox="1">
            <a:spLocks noGrp="1"/>
          </p:cNvSpPr>
          <p:nvPr>
            <p:ph type="title" idx="4294967295"/>
          </p:nvPr>
        </p:nvSpPr>
        <p:spPr>
          <a:xfrm>
            <a:off x="866375" y="1023310"/>
            <a:ext cx="3966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263" name="Google Shape;263;p39"/>
          <p:cNvSpPr txBox="1">
            <a:spLocks noGrp="1"/>
          </p:cNvSpPr>
          <p:nvPr>
            <p:ph type="body" idx="4294967295"/>
          </p:nvPr>
        </p:nvSpPr>
        <p:spPr>
          <a:xfrm>
            <a:off x="866375" y="1955748"/>
            <a:ext cx="3966600" cy="21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Any questions?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at: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✗"/>
            </a:pPr>
            <a:r>
              <a:rPr lang="en"/>
              <a:t>@username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✗"/>
            </a:pPr>
            <a:r>
              <a:rPr lang="en"/>
              <a:t>user@mail.me</a:t>
            </a:r>
            <a:endParaRPr/>
          </a:p>
        </p:txBody>
      </p:sp>
      <p:sp>
        <p:nvSpPr>
          <p:cNvPr id="264" name="Google Shape;264;p39"/>
          <p:cNvSpPr/>
          <p:nvPr/>
        </p:nvSpPr>
        <p:spPr>
          <a:xfrm>
            <a:off x="5875463" y="1578259"/>
            <a:ext cx="1934246" cy="1786513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0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70" name="Google Shape;270;p40"/>
          <p:cNvSpPr txBox="1">
            <a:spLocks noGrp="1"/>
          </p:cNvSpPr>
          <p:nvPr>
            <p:ph type="body" idx="1"/>
          </p:nvPr>
        </p:nvSpPr>
        <p:spPr>
          <a:xfrm>
            <a:off x="866375" y="1304543"/>
            <a:ext cx="56262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</a:pPr>
            <a:r>
              <a:rPr lang="en"/>
              <a:t>Presentation template by </a:t>
            </a:r>
            <a:r>
              <a:rPr lang="en" u="sng">
                <a:hlinkClick r:id="rId3"/>
              </a:rPr>
              <a:t>SlidesCarnival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</a:pPr>
            <a:r>
              <a:rPr lang="en"/>
              <a:t>Photographs by </a:t>
            </a:r>
            <a:r>
              <a:rPr lang="en" u="sng">
                <a:hlinkClick r:id="rId4"/>
              </a:rPr>
              <a:t>Death to the Stock Photo</a:t>
            </a:r>
            <a:r>
              <a:rPr lang="en"/>
              <a:t> (</a:t>
            </a:r>
            <a:r>
              <a:rPr lang="en" u="sng">
                <a:hlinkClick r:id="rId5"/>
              </a:rPr>
              <a:t>license</a:t>
            </a:r>
            <a:r>
              <a:rPr lang="en"/>
              <a:t>)</a:t>
            </a:r>
            <a:endParaRPr/>
          </a:p>
        </p:txBody>
      </p:sp>
      <p:sp>
        <p:nvSpPr>
          <p:cNvPr id="271" name="Google Shape;271;p40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pic>
        <p:nvPicPr>
          <p:cNvPr id="272" name="Google Shape;272;p40" descr="Death_to_stock_communicate_hands_8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23228">
            <a:off x="6804238" y="514461"/>
            <a:ext cx="1607232" cy="160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866375" y="642310"/>
            <a:ext cx="3966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“Thomas Amstrong”</a:t>
            </a:r>
            <a:endParaRPr dirty="0"/>
          </a:p>
        </p:txBody>
      </p:sp>
      <p:sp>
        <p:nvSpPr>
          <p:cNvPr id="131" name="Google Shape;131;p25"/>
          <p:cNvSpPr txBox="1">
            <a:spLocks noGrp="1"/>
          </p:cNvSpPr>
          <p:nvPr>
            <p:ph type="body" idx="1"/>
          </p:nvPr>
        </p:nvSpPr>
        <p:spPr>
          <a:xfrm>
            <a:off x="866375" y="1609350"/>
            <a:ext cx="3966600" cy="28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“Strategi multiple Inteligence adalah suatu cara mengakses informasi melalui 9 kecerdasan yang ada pada masing-masing siswa, namun untuk mengeluarkan kembali seluruh kecerdasan bersinergi dalam satu kesatuan yang unik sesuai dengan kebutuhan”.</a:t>
            </a:r>
            <a:endParaRPr dirty="0"/>
          </a:p>
        </p:txBody>
      </p:sp>
      <p:pic>
        <p:nvPicPr>
          <p:cNvPr id="132" name="Google Shape;132;p25" descr="DeathtoStock_CreativeSpace4-11.4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22685">
            <a:off x="5487158" y="547376"/>
            <a:ext cx="2825099" cy="2825099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5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3"/>
          <p:cNvSpPr txBox="1"/>
          <p:nvPr/>
        </p:nvSpPr>
        <p:spPr>
          <a:xfrm>
            <a:off x="2392450" y="865531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Now you can use any emoji as an icon!</a:t>
            </a:r>
            <a:endParaRPr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And of course it resizes without losing quality and you can change the color.</a:t>
            </a:r>
            <a:endParaRPr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How? Follow Google instructions </a:t>
            </a:r>
            <a:r>
              <a:rPr lang="en" u="sng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  <a:hlinkClick r:id="rId3"/>
              </a:rPr>
              <a:t>https://twitter.com/googledocs/status/730087240156643328</a:t>
            </a:r>
            <a:endParaRPr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377" name="Google Shape;377;p43"/>
          <p:cNvSpPr txBox="1"/>
          <p:nvPr/>
        </p:nvSpPr>
        <p:spPr>
          <a:xfrm>
            <a:off x="1036700" y="2325506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0B5394"/>
                </a:highlight>
                <a:latin typeface="Pangolin"/>
                <a:ea typeface="Pangolin"/>
                <a:cs typeface="Pangolin"/>
                <a:sym typeface="Pangolin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0B5394"/>
              </a:highlight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378" name="Google Shape;378;p43"/>
          <p:cNvSpPr txBox="1"/>
          <p:nvPr/>
        </p:nvSpPr>
        <p:spPr>
          <a:xfrm>
            <a:off x="877575" y="807671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1C232"/>
                </a:solidFill>
              </a:rPr>
              <a:t>😉</a:t>
            </a:r>
            <a:endParaRPr sz="9600">
              <a:solidFill>
                <a:srgbClr val="F1C232"/>
              </a:solidFill>
            </a:endParaRPr>
          </a:p>
        </p:txBody>
      </p:sp>
      <p:sp>
        <p:nvSpPr>
          <p:cNvPr id="379" name="Google Shape;379;p43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>
            <a:spLocks noGrp="1"/>
          </p:cNvSpPr>
          <p:nvPr>
            <p:ph type="ctrTitle" idx="4294967295"/>
          </p:nvPr>
        </p:nvSpPr>
        <p:spPr>
          <a:xfrm>
            <a:off x="1070800" y="668950"/>
            <a:ext cx="35511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BIG CONCEPT</a:t>
            </a:r>
            <a:endParaRPr sz="6000" dirty="0"/>
          </a:p>
        </p:txBody>
      </p:sp>
      <p:sp>
        <p:nvSpPr>
          <p:cNvPr id="102" name="Google Shape;102;p22"/>
          <p:cNvSpPr txBox="1">
            <a:spLocks noGrp="1"/>
          </p:cNvSpPr>
          <p:nvPr>
            <p:ph type="subTitle" idx="4294967295"/>
          </p:nvPr>
        </p:nvSpPr>
        <p:spPr>
          <a:xfrm>
            <a:off x="914400" y="2537993"/>
            <a:ext cx="3551100" cy="111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S</a:t>
            </a:r>
            <a:r>
              <a:rPr lang="en" dirty="0" smtClean="0"/>
              <a:t>uatu proses</a:t>
            </a:r>
            <a:r>
              <a:rPr lang="en" dirty="0"/>
              <a:t> </a:t>
            </a:r>
            <a:r>
              <a:rPr lang="en" dirty="0" smtClean="0"/>
              <a:t>pembelajaran memberdayakan peserta didik agar belajar dengan menggunakan berbagai strategi secara akti. </a:t>
            </a:r>
            <a:r>
              <a:rPr lang="id-ID" dirty="0" smtClean="0"/>
              <a:t>C</a:t>
            </a:r>
            <a:r>
              <a:rPr lang="en" dirty="0" smtClean="0"/>
              <a:t>ara belajar sesuai dengan cara kerja otak</a:t>
            </a:r>
          </a:p>
        </p:txBody>
      </p:sp>
      <p:sp>
        <p:nvSpPr>
          <p:cNvPr id="103" name="Google Shape;103;p22"/>
          <p:cNvSpPr/>
          <p:nvPr/>
        </p:nvSpPr>
        <p:spPr>
          <a:xfrm>
            <a:off x="6814287" y="1610574"/>
            <a:ext cx="1465647" cy="1485119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4" name="Google Shape;104;p22"/>
          <p:cNvSpPr/>
          <p:nvPr/>
        </p:nvSpPr>
        <p:spPr>
          <a:xfrm rot="1473029">
            <a:off x="5481677" y="2352112"/>
            <a:ext cx="856929" cy="834717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5" name="Google Shape;105;p22"/>
          <p:cNvSpPr/>
          <p:nvPr/>
        </p:nvSpPr>
        <p:spPr>
          <a:xfrm>
            <a:off x="6530815" y="1468646"/>
            <a:ext cx="375163" cy="36456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6" name="Google Shape;106;p22"/>
          <p:cNvSpPr/>
          <p:nvPr/>
        </p:nvSpPr>
        <p:spPr>
          <a:xfrm rot="2487027">
            <a:off x="6289570" y="3122809"/>
            <a:ext cx="266888" cy="259347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7" name="Google Shape;107;p22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title" idx="4294967295"/>
          </p:nvPr>
        </p:nvSpPr>
        <p:spPr>
          <a:xfrm>
            <a:off x="631891" y="510732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Strategi mengajar kecerdasan Linguistik</a:t>
            </a:r>
            <a:endParaRPr dirty="0"/>
          </a:p>
        </p:txBody>
      </p:sp>
      <p:sp>
        <p:nvSpPr>
          <p:cNvPr id="145" name="Google Shape;145;p27"/>
          <p:cNvSpPr/>
          <p:nvPr/>
        </p:nvSpPr>
        <p:spPr>
          <a:xfrm>
            <a:off x="1219200" y="1428750"/>
            <a:ext cx="1702800" cy="1702800"/>
          </a:xfrm>
          <a:prstGeom prst="ellipse">
            <a:avLst/>
          </a:prstGeom>
          <a:noFill/>
          <a:ln w="9525" cap="flat" cmpd="sng">
            <a:solidFill>
              <a:srgbClr val="0B539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Ceramah</a:t>
            </a:r>
            <a:endParaRPr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1035625" y="2545787"/>
            <a:ext cx="1702800" cy="1702800"/>
          </a:xfrm>
          <a:prstGeom prst="ellipse">
            <a:avLst/>
          </a:prstGeom>
          <a:noFill/>
          <a:ln w="9525" cap="flat" cmpd="sng">
            <a:solidFill>
              <a:srgbClr val="0B539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Acak Kata</a:t>
            </a:r>
            <a:endParaRPr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2448735" y="2545787"/>
            <a:ext cx="1702800" cy="1702800"/>
          </a:xfrm>
          <a:prstGeom prst="ellipse">
            <a:avLst/>
          </a:prstGeom>
          <a:noFill/>
          <a:ln w="9525" cap="flat" cmpd="sng">
            <a:solidFill>
              <a:srgbClr val="0B539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T</a:t>
            </a:r>
            <a:r>
              <a:rPr lang="en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anya jawab</a:t>
            </a:r>
            <a:endParaRPr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8" name="Google Shape;148;p27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49" name="Google Shape;149;p27"/>
          <p:cNvSpPr/>
          <p:nvPr/>
        </p:nvSpPr>
        <p:spPr>
          <a:xfrm>
            <a:off x="7144325" y="1041800"/>
            <a:ext cx="1131192" cy="1357521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45;p27"/>
          <p:cNvSpPr/>
          <p:nvPr/>
        </p:nvSpPr>
        <p:spPr>
          <a:xfrm>
            <a:off x="2738425" y="1547921"/>
            <a:ext cx="1702800" cy="1702800"/>
          </a:xfrm>
          <a:prstGeom prst="ellipse">
            <a:avLst/>
          </a:prstGeom>
          <a:noFill/>
          <a:ln w="9525" cap="flat" cmpd="sng">
            <a:solidFill>
              <a:srgbClr val="0B539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T</a:t>
            </a:r>
            <a:r>
              <a:rPr lang="en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ebak kata</a:t>
            </a:r>
            <a:endParaRPr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9" name="Google Shape;145;p27"/>
          <p:cNvSpPr/>
          <p:nvPr/>
        </p:nvSpPr>
        <p:spPr>
          <a:xfrm>
            <a:off x="3962400" y="2399321"/>
            <a:ext cx="1702800" cy="1702800"/>
          </a:xfrm>
          <a:prstGeom prst="ellipse">
            <a:avLst/>
          </a:prstGeom>
          <a:noFill/>
          <a:ln w="9525" cap="flat" cmpd="sng">
            <a:solidFill>
              <a:srgbClr val="0B539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dongeng</a:t>
            </a:r>
            <a:endParaRPr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2"/>
          <p:cNvSpPr txBox="1"/>
          <p:nvPr/>
        </p:nvSpPr>
        <p:spPr>
          <a:xfrm>
            <a:off x="5800100" y="799700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 dirty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SlidesCarnival icons are editable shapes</a:t>
            </a:r>
            <a:r>
              <a:rPr lang="en" sz="900" dirty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. </a:t>
            </a: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This means that you can:</a:t>
            </a: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900"/>
              <a:buFont typeface="Pangolin"/>
              <a:buChar char="●"/>
            </a:pPr>
            <a:r>
              <a:rPr lang="en" sz="900" dirty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Resize them without losing quality.</a:t>
            </a: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900"/>
              <a:buFont typeface="Pangolin"/>
              <a:buChar char="●"/>
            </a:pPr>
            <a:r>
              <a:rPr lang="en" sz="900" dirty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Change fill color and opacity.</a:t>
            </a: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Isn’t that nice? :)</a:t>
            </a: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Examples:</a:t>
            </a: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357" name="Google Shape;357;p42"/>
          <p:cNvSpPr/>
          <p:nvPr/>
        </p:nvSpPr>
        <p:spPr>
          <a:xfrm>
            <a:off x="899901" y="4087956"/>
            <a:ext cx="376202" cy="212150"/>
          </a:xfrm>
          <a:custGeom>
            <a:avLst/>
            <a:gdLst/>
            <a:ahLst/>
            <a:cxnLst/>
            <a:rect l="l" t="t" r="r" b="b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42"/>
          <p:cNvSpPr/>
          <p:nvPr/>
        </p:nvSpPr>
        <p:spPr>
          <a:xfrm>
            <a:off x="1397539" y="4031852"/>
            <a:ext cx="303249" cy="319282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42"/>
          <p:cNvSpPr/>
          <p:nvPr/>
        </p:nvSpPr>
        <p:spPr>
          <a:xfrm>
            <a:off x="1851743" y="4013723"/>
            <a:ext cx="333599" cy="344154"/>
          </a:xfrm>
          <a:custGeom>
            <a:avLst/>
            <a:gdLst/>
            <a:ahLst/>
            <a:cxnLst/>
            <a:rect l="l" t="t" r="r" b="b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42"/>
          <p:cNvSpPr/>
          <p:nvPr/>
        </p:nvSpPr>
        <p:spPr>
          <a:xfrm>
            <a:off x="2334614" y="4042823"/>
            <a:ext cx="294393" cy="298188"/>
          </a:xfrm>
          <a:custGeom>
            <a:avLst/>
            <a:gdLst/>
            <a:ahLst/>
            <a:cxnLst/>
            <a:rect l="l" t="t" r="r" b="b"/>
            <a:pathLst>
              <a:path w="16985" h="17204" extrusionOk="0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42"/>
          <p:cNvSpPr/>
          <p:nvPr/>
        </p:nvSpPr>
        <p:spPr>
          <a:xfrm>
            <a:off x="2771104" y="4043673"/>
            <a:ext cx="353860" cy="295224"/>
          </a:xfrm>
          <a:custGeom>
            <a:avLst/>
            <a:gdLst/>
            <a:ahLst/>
            <a:cxnLst/>
            <a:rect l="l" t="t" r="r" b="b"/>
            <a:pathLst>
              <a:path w="20416" h="17033" extrusionOk="0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42"/>
          <p:cNvSpPr/>
          <p:nvPr/>
        </p:nvSpPr>
        <p:spPr>
          <a:xfrm>
            <a:off x="3276749" y="4018368"/>
            <a:ext cx="272883" cy="330236"/>
          </a:xfrm>
          <a:custGeom>
            <a:avLst/>
            <a:gdLst/>
            <a:ahLst/>
            <a:cxnLst/>
            <a:rect l="l" t="t" r="r" b="b"/>
            <a:pathLst>
              <a:path w="15744" h="19053" extrusionOk="0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2"/>
          <p:cNvSpPr/>
          <p:nvPr/>
        </p:nvSpPr>
        <p:spPr>
          <a:xfrm>
            <a:off x="3684989" y="4014572"/>
            <a:ext cx="391818" cy="355542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42"/>
          <p:cNvSpPr/>
          <p:nvPr/>
        </p:nvSpPr>
        <p:spPr>
          <a:xfrm>
            <a:off x="4156056" y="4009078"/>
            <a:ext cx="384643" cy="368194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42"/>
          <p:cNvSpPr/>
          <p:nvPr/>
        </p:nvSpPr>
        <p:spPr>
          <a:xfrm>
            <a:off x="4639777" y="4097229"/>
            <a:ext cx="342057" cy="198232"/>
          </a:xfrm>
          <a:custGeom>
            <a:avLst/>
            <a:gdLst/>
            <a:ahLst/>
            <a:cxnLst/>
            <a:rect l="l" t="t" r="r" b="b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42"/>
          <p:cNvSpPr/>
          <p:nvPr/>
        </p:nvSpPr>
        <p:spPr>
          <a:xfrm>
            <a:off x="5151765" y="4060953"/>
            <a:ext cx="255169" cy="280059"/>
          </a:xfrm>
          <a:custGeom>
            <a:avLst/>
            <a:gdLst/>
            <a:ahLst/>
            <a:cxnLst/>
            <a:rect l="l" t="t" r="r" b="b"/>
            <a:pathLst>
              <a:path w="14722" h="16158" extrusionOk="0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42"/>
          <p:cNvSpPr/>
          <p:nvPr/>
        </p:nvSpPr>
        <p:spPr>
          <a:xfrm>
            <a:off x="5902517" y="2365229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42"/>
          <p:cNvSpPr/>
          <p:nvPr/>
        </p:nvSpPr>
        <p:spPr>
          <a:xfrm>
            <a:off x="6796137" y="2365219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42"/>
          <p:cNvSpPr/>
          <p:nvPr/>
        </p:nvSpPr>
        <p:spPr>
          <a:xfrm>
            <a:off x="6087233" y="2576083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42"/>
          <p:cNvSpPr/>
          <p:nvPr/>
        </p:nvSpPr>
        <p:spPr>
          <a:xfrm>
            <a:off x="7241372" y="2873480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42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397538" y="666750"/>
            <a:ext cx="4165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Pangolin" charset="0"/>
              </a:rPr>
              <a:t>Strategi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Pangolin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Pangolin" charset="0"/>
              </a:rPr>
              <a:t>mengajar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Pangolin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Pangolin" charset="0"/>
              </a:rPr>
              <a:t>Kecerdasan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Pangolin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Pangolin" charset="0"/>
              </a:rPr>
              <a:t>Logis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Pangolin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Pangolin" charset="0"/>
              </a:rPr>
              <a:t>Matematis</a:t>
            </a:r>
            <a:endParaRPr lang="id-ID" sz="2400" b="1" dirty="0">
              <a:solidFill>
                <a:schemeClr val="accent1">
                  <a:lumMod val="75000"/>
                </a:schemeClr>
              </a:solidFill>
              <a:latin typeface="Pangolin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9163" y="1657350"/>
            <a:ext cx="3090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 err="1" smtClean="0">
                <a:latin typeface="Pangolin" charset="0"/>
              </a:rPr>
              <a:t>Tebak</a:t>
            </a:r>
            <a:r>
              <a:rPr lang="en-US" sz="2400" dirty="0" smtClean="0">
                <a:latin typeface="Pangolin" charset="0"/>
              </a:rPr>
              <a:t> </a:t>
            </a:r>
            <a:r>
              <a:rPr lang="en-US" sz="2400" dirty="0" err="1" smtClean="0">
                <a:latin typeface="Pangolin" charset="0"/>
              </a:rPr>
              <a:t>Angka</a:t>
            </a:r>
            <a:endParaRPr lang="en-US" sz="2400" dirty="0" smtClean="0">
              <a:latin typeface="Pangolin" charset="0"/>
            </a:endParaRPr>
          </a:p>
          <a:p>
            <a:pPr marL="342900" indent="-342900">
              <a:buAutoNum type="arabicPeriod"/>
            </a:pPr>
            <a:r>
              <a:rPr lang="en-US" sz="2400" dirty="0" err="1" smtClean="0">
                <a:latin typeface="Pangolin" charset="0"/>
              </a:rPr>
              <a:t>Tebak</a:t>
            </a:r>
            <a:r>
              <a:rPr lang="en-US" sz="2400" dirty="0" smtClean="0">
                <a:latin typeface="Pangolin" charset="0"/>
              </a:rPr>
              <a:t> </a:t>
            </a:r>
            <a:r>
              <a:rPr lang="en-US" sz="2400" dirty="0" err="1" smtClean="0">
                <a:latin typeface="Pangolin" charset="0"/>
              </a:rPr>
              <a:t>Simbol</a:t>
            </a:r>
            <a:endParaRPr lang="en-US" sz="2400" dirty="0" smtClean="0">
              <a:latin typeface="Pangolin" charset="0"/>
            </a:endParaRPr>
          </a:p>
          <a:p>
            <a:pPr marL="342900" indent="-342900">
              <a:buAutoNum type="arabicPeriod"/>
            </a:pPr>
            <a:r>
              <a:rPr lang="en-US" sz="2400" dirty="0" err="1" smtClean="0">
                <a:latin typeface="Pangolin" charset="0"/>
              </a:rPr>
              <a:t>Tebak</a:t>
            </a:r>
            <a:r>
              <a:rPr lang="en-US" sz="2400" dirty="0" smtClean="0">
                <a:latin typeface="Pangolin" charset="0"/>
              </a:rPr>
              <a:t> </a:t>
            </a:r>
            <a:r>
              <a:rPr lang="en-US" sz="2400" dirty="0" err="1" smtClean="0">
                <a:latin typeface="Pangolin" charset="0"/>
              </a:rPr>
              <a:t>Logis</a:t>
            </a:r>
            <a:endParaRPr lang="id-ID" sz="2400" dirty="0">
              <a:latin typeface="Pangolin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5"/>
          <p:cNvSpPr/>
          <p:nvPr/>
        </p:nvSpPr>
        <p:spPr>
          <a:xfrm>
            <a:off x="5689649" y="738351"/>
            <a:ext cx="1751444" cy="3514424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noFill/>
          <a:ln w="952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5"/>
          <p:cNvSpPr txBox="1">
            <a:spLocks noGrp="1"/>
          </p:cNvSpPr>
          <p:nvPr>
            <p:ph type="body" idx="4294967295"/>
          </p:nvPr>
        </p:nvSpPr>
        <p:spPr>
          <a:xfrm>
            <a:off x="866375" y="1307525"/>
            <a:ext cx="39750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" dirty="0" smtClean="0"/>
              <a:t>Mind Mapp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" dirty="0" smtClean="0"/>
              <a:t>Tulisan Tangan dan pasir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d-ID" dirty="0" smtClean="0"/>
              <a:t>M</a:t>
            </a:r>
            <a:r>
              <a:rPr lang="en" dirty="0" smtClean="0"/>
              <a:t>enulis di udara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d-ID" dirty="0" smtClean="0"/>
              <a:t>T</a:t>
            </a:r>
            <a:r>
              <a:rPr lang="en" dirty="0" smtClean="0"/>
              <a:t>ebak gambar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d-ID" dirty="0" smtClean="0"/>
              <a:t>H</a:t>
            </a:r>
            <a:r>
              <a:rPr lang="en" dirty="0" smtClean="0"/>
              <a:t>uruf dalam warna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d-ID" dirty="0" smtClean="0"/>
              <a:t>M</a:t>
            </a:r>
            <a:r>
              <a:rPr lang="en" dirty="0" smtClean="0"/>
              <a:t>ovie learning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d-ID" dirty="0" smtClean="0"/>
              <a:t>F</a:t>
            </a:r>
            <a:r>
              <a:rPr lang="en" dirty="0" smtClean="0"/>
              <a:t>lash card</a:t>
            </a:r>
            <a:endParaRPr dirty="0"/>
          </a:p>
        </p:txBody>
      </p:sp>
      <p:sp>
        <p:nvSpPr>
          <p:cNvPr id="227" name="Google Shape;227;p35"/>
          <p:cNvSpPr/>
          <p:nvPr/>
        </p:nvSpPr>
        <p:spPr>
          <a:xfrm>
            <a:off x="5768409" y="1033081"/>
            <a:ext cx="1593900" cy="28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rPr>
              <a:t>Place your screenshot here</a:t>
            </a:r>
            <a:endParaRPr sz="1000">
              <a:solidFill>
                <a:srgbClr val="0B5394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28" name="Google Shape;228;p35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29" name="Google Shape;229;p35"/>
          <p:cNvSpPr txBox="1">
            <a:spLocks noGrp="1"/>
          </p:cNvSpPr>
          <p:nvPr>
            <p:ph type="title" idx="4294967295"/>
          </p:nvPr>
        </p:nvSpPr>
        <p:spPr>
          <a:xfrm>
            <a:off x="866375" y="358375"/>
            <a:ext cx="39750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Strategi kecerdasan Visual Spasial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1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Strategi Kecerdasan Musikal</a:t>
            </a:r>
            <a:endParaRPr dirty="0"/>
          </a:p>
        </p:txBody>
      </p:sp>
      <p:sp>
        <p:nvSpPr>
          <p:cNvPr id="278" name="Google Shape;278;p41"/>
          <p:cNvSpPr txBox="1">
            <a:spLocks noGrp="1"/>
          </p:cNvSpPr>
          <p:nvPr>
            <p:ph type="body" idx="1"/>
          </p:nvPr>
        </p:nvSpPr>
        <p:spPr>
          <a:xfrm>
            <a:off x="866375" y="1304543"/>
            <a:ext cx="56262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</a:pPr>
            <a:r>
              <a:rPr lang="id-ID" dirty="0" smtClean="0"/>
              <a:t>P</a:t>
            </a:r>
            <a:r>
              <a:rPr lang="en" dirty="0" smtClean="0"/>
              <a:t>arodi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</a:pPr>
            <a:r>
              <a:rPr lang="en" dirty="0" smtClean="0"/>
              <a:t>Konser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</a:pPr>
            <a:r>
              <a:rPr lang="en" dirty="0" smtClean="0"/>
              <a:t>Tebak bunyi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9" name="Google Shape;279;p41"/>
          <p:cNvSpPr txBox="1"/>
          <p:nvPr/>
        </p:nvSpPr>
        <p:spPr>
          <a:xfrm>
            <a:off x="866375" y="4000946"/>
            <a:ext cx="75735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rgbClr val="990000"/>
                </a:solidFill>
                <a:latin typeface="Pangolin"/>
                <a:ea typeface="Pangolin"/>
                <a:cs typeface="Pangolin"/>
                <a:sym typeface="Pangolin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dirty="0">
              <a:solidFill>
                <a:srgbClr val="990000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990000"/>
              </a:solidFill>
              <a:latin typeface="Pangolin"/>
              <a:ea typeface="Pangolin"/>
              <a:cs typeface="Pangolin"/>
              <a:sym typeface="Pangol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990000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80" name="Google Shape;280;p41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281" name="Google Shape;281;p41" descr="Death_to_stock_communicate_hands_1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23228">
            <a:off x="6804238" y="514461"/>
            <a:ext cx="1607232" cy="160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866374" y="1023310"/>
            <a:ext cx="4696225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600" dirty="0" smtClean="0"/>
              <a:t>S</a:t>
            </a:r>
            <a:r>
              <a:rPr lang="en" sz="3600" dirty="0" smtClean="0"/>
              <a:t>trategi kecerdasan Kinestetik</a:t>
            </a:r>
            <a:endParaRPr sz="3600" dirty="0"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914400" y="1809750"/>
            <a:ext cx="3966600" cy="21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</a:t>
            </a:r>
            <a:r>
              <a:rPr lang="en" sz="3600" dirty="0" smtClean="0"/>
              <a:t>. </a:t>
            </a:r>
            <a:r>
              <a:rPr lang="en" dirty="0" smtClean="0"/>
              <a:t>Matematika Basket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dirty="0" smtClean="0"/>
              <a:t>2. Gerakan kreatif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dirty="0" smtClean="0"/>
              <a:t>3. </a:t>
            </a:r>
            <a:r>
              <a:rPr lang="id-ID" dirty="0" smtClean="0"/>
              <a:t>D</a:t>
            </a:r>
            <a:r>
              <a:rPr lang="en" dirty="0" smtClean="0"/>
              <a:t>emonstrasi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dirty="0" smtClean="0"/>
              <a:t>4. </a:t>
            </a:r>
            <a:r>
              <a:rPr lang="id-ID" dirty="0" smtClean="0"/>
              <a:t>B</a:t>
            </a:r>
            <a:r>
              <a:rPr lang="en" dirty="0" smtClean="0"/>
              <a:t>ermain peran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dirty="0" smtClean="0"/>
              <a:t>5. </a:t>
            </a:r>
            <a:r>
              <a:rPr lang="id-ID" dirty="0" smtClean="0"/>
              <a:t>I</a:t>
            </a:r>
            <a:r>
              <a:rPr lang="en" dirty="0" smtClean="0"/>
              <a:t>njak angka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can find me at @username</a:t>
            </a:r>
            <a:endParaRPr sz="3600" b="1" dirty="0"/>
          </a:p>
        </p:txBody>
      </p:sp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75" name="Google Shape;75;p18" descr="Death_to_stock_photography_Vibrant-(10-of-10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22685">
            <a:off x="5487158" y="547376"/>
            <a:ext cx="2825099" cy="2825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aque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1041</Words>
  <Application>Microsoft Office PowerPoint</Application>
  <PresentationFormat>On-screen Show (16:9)</PresentationFormat>
  <Paragraphs>182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Verdana</vt:lpstr>
      <vt:lpstr>Pangolin</vt:lpstr>
      <vt:lpstr>Inconsolata</vt:lpstr>
      <vt:lpstr>Jaques template</vt:lpstr>
      <vt:lpstr>Strategi Mengajar Multiple Inteligences</vt:lpstr>
      <vt:lpstr>Qoute</vt:lpstr>
      <vt:lpstr>“Thomas Amstrong”</vt:lpstr>
      <vt:lpstr>BIG CONCEPT</vt:lpstr>
      <vt:lpstr>Strategi mengajar kecerdasan Linguistik</vt:lpstr>
      <vt:lpstr>PowerPoint Presentation</vt:lpstr>
      <vt:lpstr>Strategi kecerdasan Visual Spasial</vt:lpstr>
      <vt:lpstr>Strategi Kecerdasan Musikal</vt:lpstr>
      <vt:lpstr>Strategi kecerdasan Kinestetik</vt:lpstr>
      <vt:lpstr>Strategi kecerdasan Interpersonal</vt:lpstr>
      <vt:lpstr>Strategi kecerdasan intrapersonal</vt:lpstr>
      <vt:lpstr>Strategi kecerdasan naturalis</vt:lpstr>
      <vt:lpstr>Instructions for use</vt:lpstr>
      <vt:lpstr>1. Transition headline</vt:lpstr>
      <vt:lpstr>PowerPoint Presentation</vt:lpstr>
      <vt:lpstr>This is a slide title</vt:lpstr>
      <vt:lpstr>Split your content</vt:lpstr>
      <vt:lpstr>In two or three columns</vt:lpstr>
      <vt:lpstr>Want big impact? Use big image.</vt:lpstr>
      <vt:lpstr>And tables compare data</vt:lpstr>
      <vt:lpstr>Maps</vt:lpstr>
      <vt:lpstr>89,526,124</vt:lpstr>
      <vt:lpstr>Let’s review some concepts</vt:lpstr>
      <vt:lpstr>PowerPoint Presentation</vt:lpstr>
      <vt:lpstr>iPhone project</vt:lpstr>
      <vt:lpstr>Tablet project</vt:lpstr>
      <vt:lpstr>Desktop project</vt:lpstr>
      <vt:lpstr>Thanks!</vt:lpstr>
      <vt:lpstr>Credits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 Mengajar Multiple Inteligences</dc:title>
  <dc:creator>ACER</dc:creator>
  <cp:lastModifiedBy>ACER</cp:lastModifiedBy>
  <cp:revision>9</cp:revision>
  <dcterms:modified xsi:type="dcterms:W3CDTF">2019-10-02T14:41:12Z</dcterms:modified>
</cp:coreProperties>
</file>