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0"/>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9" r:id="rId14"/>
    <p:sldId id="277" r:id="rId15"/>
    <p:sldId id="261" r:id="rId16"/>
    <p:sldId id="262" r:id="rId17"/>
    <p:sldId id="263" r:id="rId18"/>
    <p:sldId id="264" r:id="rId19"/>
    <p:sldId id="258" r:id="rId20"/>
    <p:sldId id="265" r:id="rId21"/>
    <p:sldId id="295" r:id="rId22"/>
    <p:sldId id="296"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402"/>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537" autoAdjust="0"/>
  </p:normalViewPr>
  <p:slideViewPr>
    <p:cSldViewPr>
      <p:cViewPr varScale="1">
        <p:scale>
          <a:sx n="111" d="100"/>
          <a:sy n="111" d="100"/>
        </p:scale>
        <p:origin x="1680" y="20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ln>
                  <a:solidFill>
                    <a:schemeClr val="tx1"/>
                  </a:solidFill>
                </a:ln>
                <a:solidFill>
                  <a:schemeClr val="tx1"/>
                </a:solidFill>
                <a:effectLst>
                  <a:innerShdw blurRad="63500" dist="50800" dir="5400000">
                    <a:prstClr val="black">
                      <a:alpha val="50000"/>
                    </a:prstClr>
                  </a:innerShdw>
                </a:effectLst>
              </a:rPr>
              <a:t>Penerimaan</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Informasi</a:t>
            </a:r>
            <a:endParaRPr lang="en-US" dirty="0">
              <a:ln>
                <a:solidFill>
                  <a:schemeClr val="tx1"/>
                </a:solidFill>
              </a:ln>
              <a:solidFill>
                <a:schemeClr val="tx1"/>
              </a:solidFill>
              <a:effectLst>
                <a:innerShdw blurRad="63500" dist="50800" dir="5400000">
                  <a:prstClr val="black">
                    <a:alpha val="50000"/>
                  </a:prstClr>
                </a:innerShdw>
              </a:effectLst>
            </a:endParaRPr>
          </a:p>
        </c:rich>
      </c:tx>
      <c:layout>
        <c:manualLayout>
          <c:xMode val="edge"/>
          <c:yMode val="edge"/>
          <c:x val="0.27913008530183725"/>
          <c:y val="1.5625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Penerimaan Informasi</c:v>
                </c:pt>
              </c:strCache>
            </c:strRef>
          </c:tx>
          <c:dPt>
            <c:idx val="0"/>
            <c:bubble3D val="0"/>
            <c:explosion val="8"/>
            <c:extLst>
              <c:ext xmlns:c16="http://schemas.microsoft.com/office/drawing/2014/chart" uri="{C3380CC4-5D6E-409C-BE32-E72D297353CC}">
                <c16:uniqueId val="{00000000-C722-2A40-913E-656AE3F9EA16}"/>
              </c:ext>
            </c:extLst>
          </c:dPt>
          <c:dLbls>
            <c:spPr>
              <a:noFill/>
              <a:ln>
                <a:noFill/>
              </a:ln>
              <a:effectLst/>
            </c:spPr>
            <c:txPr>
              <a:bodyPr wrap="square" lIns="38100" tIns="19050" rIns="38100" bIns="19050" anchor="ctr">
                <a:spAutoFit/>
              </a:bodyPr>
              <a:lstStyle/>
              <a:p>
                <a:pPr>
                  <a:defRPr>
                    <a:ln>
                      <a:solidFill>
                        <a:schemeClr val="tx1"/>
                      </a:solidFill>
                    </a:ln>
                    <a:solidFill>
                      <a:schemeClr val="tx1"/>
                    </a:solidFill>
                    <a:effectLst>
                      <a:innerShdw blurRad="63500" dist="50800" dir="5400000">
                        <a:prstClr val="black">
                          <a:alpha val="50000"/>
                        </a:prstClr>
                      </a:innerShdw>
                    </a:effectLst>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2"/>
                <c:pt idx="0">
                  <c:v>Visual</c:v>
                </c:pt>
                <c:pt idx="1">
                  <c:v>Verbal</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1-C722-2A40-913E-656AE3F9EA16}"/>
            </c:ext>
          </c:extLst>
        </c:ser>
        <c:dLbls>
          <c:showLegendKey val="0"/>
          <c:showVal val="0"/>
          <c:showCatName val="1"/>
          <c:showSerName val="0"/>
          <c:showPercent val="1"/>
          <c:showBubbleSize val="0"/>
          <c:showLeaderLines val="0"/>
        </c:dLbls>
      </c:pie3DChart>
      <c:spPr>
        <a:noFill/>
        <a:ln w="25400">
          <a:noFill/>
        </a:ln>
      </c:spPr>
    </c:plotArea>
    <c:plotVisOnly val="1"/>
    <c:dispBlanksAs val="gap"/>
    <c:showDLblsOverMax val="0"/>
  </c:chart>
  <c:spPr>
    <a:solidFill>
      <a:schemeClr val="bg1">
        <a:lumMod val="75000"/>
      </a:schemeClr>
    </a:solidFill>
    <a:effectLst>
      <a:softEdge rad="127000"/>
    </a:effectLst>
  </c:spPr>
  <c:txPr>
    <a:bodyPr/>
    <a:lstStyle/>
    <a:p>
      <a:pPr>
        <a:defRPr sz="1800"/>
      </a:pPr>
      <a:endParaRPr lang="en-US"/>
    </a:p>
  </c:tx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B87B5-98BD-44C8-837A-878F16A532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650F5359-F041-420F-8552-22FA21A89AEF}">
      <dgm:prSet/>
      <dgm:spPr>
        <a:effectLst>
          <a:softEdge rad="317500"/>
        </a:effectLst>
      </dgm:spPr>
      <dgm:t>
        <a:bodyPr/>
        <a:lstStyle/>
        <a:p>
          <a:pPr rtl="0"/>
          <a:r>
            <a:rPr lang="en-US" b="1" dirty="0" err="1">
              <a:ln>
                <a:solidFill>
                  <a:srgbClr val="FFFF00"/>
                </a:solidFill>
              </a:ln>
            </a:rPr>
            <a:t>Komunikasi</a:t>
          </a:r>
          <a:r>
            <a:rPr lang="en-US" b="1" dirty="0">
              <a:ln>
                <a:solidFill>
                  <a:srgbClr val="FFFF00"/>
                </a:solidFill>
              </a:ln>
            </a:rPr>
            <a:t> </a:t>
          </a:r>
          <a:r>
            <a:rPr lang="en-US" b="1" dirty="0" err="1">
              <a:ln>
                <a:solidFill>
                  <a:srgbClr val="FFFF00"/>
                </a:solidFill>
              </a:ln>
            </a:rPr>
            <a:t>dan</a:t>
          </a:r>
          <a:r>
            <a:rPr lang="en-US" b="1" dirty="0">
              <a:ln>
                <a:solidFill>
                  <a:srgbClr val="FFFF00"/>
                </a:solidFill>
              </a:ln>
            </a:rPr>
            <a:t> Interpersonal Skill </a:t>
          </a:r>
          <a:endParaRPr lang="id-ID" dirty="0">
            <a:ln>
              <a:solidFill>
                <a:srgbClr val="FFFF00"/>
              </a:solidFill>
            </a:ln>
          </a:endParaRPr>
        </a:p>
      </dgm:t>
    </dgm:pt>
    <dgm:pt modelId="{7EFE2ABF-A3B8-46D4-8375-87AFCAAFAD8E}" type="parTrans" cxnId="{DE1AFF9F-7C95-4A66-A197-4C29E52F9363}">
      <dgm:prSet/>
      <dgm:spPr/>
      <dgm:t>
        <a:bodyPr/>
        <a:lstStyle/>
        <a:p>
          <a:endParaRPr lang="id-ID"/>
        </a:p>
      </dgm:t>
    </dgm:pt>
    <dgm:pt modelId="{7A11509C-C3BA-4BB0-B928-4CD0154C5538}" type="sibTrans" cxnId="{DE1AFF9F-7C95-4A66-A197-4C29E52F9363}">
      <dgm:prSet/>
      <dgm:spPr/>
      <dgm:t>
        <a:bodyPr/>
        <a:lstStyle/>
        <a:p>
          <a:endParaRPr lang="id-ID"/>
        </a:p>
      </dgm:t>
    </dgm:pt>
    <dgm:pt modelId="{4D943B1F-9008-4403-B371-E7453B6A5945}" type="pres">
      <dgm:prSet presAssocID="{B00B87B5-98BD-44C8-837A-878F16A5320A}" presName="linear" presStyleCnt="0">
        <dgm:presLayoutVars>
          <dgm:animLvl val="lvl"/>
          <dgm:resizeHandles val="exact"/>
        </dgm:presLayoutVars>
      </dgm:prSet>
      <dgm:spPr/>
    </dgm:pt>
    <dgm:pt modelId="{B05F1036-1778-4BD9-9EB9-417A6D13D020}" type="pres">
      <dgm:prSet presAssocID="{650F5359-F041-420F-8552-22FA21A89AEF}" presName="parentText" presStyleLbl="node1" presStyleIdx="0" presStyleCnt="1">
        <dgm:presLayoutVars>
          <dgm:chMax val="0"/>
          <dgm:bulletEnabled val="1"/>
        </dgm:presLayoutVars>
      </dgm:prSet>
      <dgm:spPr/>
    </dgm:pt>
  </dgm:ptLst>
  <dgm:cxnLst>
    <dgm:cxn modelId="{D5451862-D389-4BC1-8550-7C13F52C7C4B}" type="presOf" srcId="{650F5359-F041-420F-8552-22FA21A89AEF}" destId="{B05F1036-1778-4BD9-9EB9-417A6D13D020}" srcOrd="0" destOrd="0" presId="urn:microsoft.com/office/officeart/2005/8/layout/vList2"/>
    <dgm:cxn modelId="{E6E57592-8539-4726-AD3C-B0D987ACCB37}" type="presOf" srcId="{B00B87B5-98BD-44C8-837A-878F16A5320A}" destId="{4D943B1F-9008-4403-B371-E7453B6A5945}" srcOrd="0" destOrd="0" presId="urn:microsoft.com/office/officeart/2005/8/layout/vList2"/>
    <dgm:cxn modelId="{DE1AFF9F-7C95-4A66-A197-4C29E52F9363}" srcId="{B00B87B5-98BD-44C8-837A-878F16A5320A}" destId="{650F5359-F041-420F-8552-22FA21A89AEF}" srcOrd="0" destOrd="0" parTransId="{7EFE2ABF-A3B8-46D4-8375-87AFCAAFAD8E}" sibTransId="{7A11509C-C3BA-4BB0-B928-4CD0154C5538}"/>
    <dgm:cxn modelId="{BEB54D9E-6DAA-4312-B503-07F06339D105}" type="presParOf" srcId="{4D943B1F-9008-4403-B371-E7453B6A5945}" destId="{B05F1036-1778-4BD9-9EB9-417A6D13D02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5C849B-5F20-4820-BADD-DF3FB9FDD1ED}" type="doc">
      <dgm:prSet loTypeId="urn:microsoft.com/office/officeart/2005/8/layout/process1" loCatId="process" qsTypeId="urn:microsoft.com/office/officeart/2005/8/quickstyle/simple4" qsCatId="simple" csTypeId="urn:microsoft.com/office/officeart/2005/8/colors/colorful5" csCatId="colorful" phldr="1"/>
      <dgm:spPr/>
    </dgm:pt>
    <dgm:pt modelId="{07DCAFA8-7180-4EFD-BBB3-89DAE1DEB5FC}">
      <dgm:prSet phldrT="[Text]"/>
      <dgm:spPr/>
      <dgm:t>
        <a:bodyPr/>
        <a:lstStyle/>
        <a:p>
          <a:r>
            <a:rPr lang="id-ID" b="1" dirty="0"/>
            <a:t>Penerima Pesan</a:t>
          </a:r>
        </a:p>
      </dgm:t>
    </dgm:pt>
    <dgm:pt modelId="{0CB8C7A4-8F00-4D44-B4E9-FA2DE03A1288}" type="parTrans" cxnId="{34FC5BD3-B373-43A0-9F7F-BD2402E0F0E9}">
      <dgm:prSet/>
      <dgm:spPr/>
      <dgm:t>
        <a:bodyPr/>
        <a:lstStyle/>
        <a:p>
          <a:endParaRPr lang="id-ID"/>
        </a:p>
      </dgm:t>
    </dgm:pt>
    <dgm:pt modelId="{032DE9E3-5166-45F5-9E72-38C890B58CFC}" type="sibTrans" cxnId="{34FC5BD3-B373-43A0-9F7F-BD2402E0F0E9}">
      <dgm:prSet/>
      <dgm:spPr/>
      <dgm:t>
        <a:bodyPr/>
        <a:lstStyle/>
        <a:p>
          <a:endParaRPr lang="id-ID" b="0"/>
        </a:p>
      </dgm:t>
    </dgm:pt>
    <dgm:pt modelId="{66ACC800-2D32-4DBF-BF42-2E8EFC17D9D1}">
      <dgm:prSet phldrT="[Text]"/>
      <dgm:spPr/>
      <dgm:t>
        <a:bodyPr/>
        <a:lstStyle/>
        <a:p>
          <a:r>
            <a:rPr lang="id-ID" b="1" dirty="0"/>
            <a:t>Media</a:t>
          </a:r>
        </a:p>
      </dgm:t>
    </dgm:pt>
    <dgm:pt modelId="{0CA91580-0268-49A3-9A8E-D597EFBE6ED0}" type="parTrans" cxnId="{981B7DEC-5684-47AE-AF30-10FAADA78D3E}">
      <dgm:prSet/>
      <dgm:spPr/>
      <dgm:t>
        <a:bodyPr/>
        <a:lstStyle/>
        <a:p>
          <a:endParaRPr lang="id-ID"/>
        </a:p>
      </dgm:t>
    </dgm:pt>
    <dgm:pt modelId="{833C3A82-5470-4C93-840F-4B0FB8508DF4}" type="sibTrans" cxnId="{981B7DEC-5684-47AE-AF30-10FAADA78D3E}">
      <dgm:prSet/>
      <dgm:spPr/>
      <dgm:t>
        <a:bodyPr/>
        <a:lstStyle/>
        <a:p>
          <a:endParaRPr lang="id-ID" b="0"/>
        </a:p>
      </dgm:t>
    </dgm:pt>
    <dgm:pt modelId="{FAF11C3D-0FE5-4FC8-A205-C1E4E4109C11}">
      <dgm:prSet phldrT="[Text]"/>
      <dgm:spPr/>
      <dgm:t>
        <a:bodyPr/>
        <a:lstStyle/>
        <a:p>
          <a:r>
            <a:rPr lang="id-ID" b="0" dirty="0"/>
            <a:t>Pemberi Pesan</a:t>
          </a:r>
        </a:p>
      </dgm:t>
    </dgm:pt>
    <dgm:pt modelId="{73BA0946-2163-4E74-B8C8-757D263D894E}" type="parTrans" cxnId="{44F2AE6B-3828-4CD5-9081-811844EE2628}">
      <dgm:prSet/>
      <dgm:spPr/>
      <dgm:t>
        <a:bodyPr/>
        <a:lstStyle/>
        <a:p>
          <a:endParaRPr lang="id-ID"/>
        </a:p>
      </dgm:t>
    </dgm:pt>
    <dgm:pt modelId="{BD81EA5F-61C1-486C-9BFD-0A929DBA33A7}" type="sibTrans" cxnId="{44F2AE6B-3828-4CD5-9081-811844EE2628}">
      <dgm:prSet/>
      <dgm:spPr/>
      <dgm:t>
        <a:bodyPr/>
        <a:lstStyle/>
        <a:p>
          <a:endParaRPr lang="id-ID"/>
        </a:p>
      </dgm:t>
    </dgm:pt>
    <dgm:pt modelId="{2FE2A335-C932-41E5-B428-7A553F56B78C}" type="pres">
      <dgm:prSet presAssocID="{495C849B-5F20-4820-BADD-DF3FB9FDD1ED}" presName="Name0" presStyleCnt="0">
        <dgm:presLayoutVars>
          <dgm:dir val="rev"/>
          <dgm:resizeHandles val="exact"/>
        </dgm:presLayoutVars>
      </dgm:prSet>
      <dgm:spPr/>
    </dgm:pt>
    <dgm:pt modelId="{0127874C-5B04-4CF9-A40D-E46C007067E7}" type="pres">
      <dgm:prSet presAssocID="{07DCAFA8-7180-4EFD-BBB3-89DAE1DEB5FC}" presName="node" presStyleLbl="node1" presStyleIdx="0" presStyleCnt="3">
        <dgm:presLayoutVars>
          <dgm:bulletEnabled val="1"/>
        </dgm:presLayoutVars>
      </dgm:prSet>
      <dgm:spPr/>
    </dgm:pt>
    <dgm:pt modelId="{CEEE6F81-7B06-4907-B569-759B7F5ACB7D}" type="pres">
      <dgm:prSet presAssocID="{032DE9E3-5166-45F5-9E72-38C890B58CFC}" presName="sibTrans" presStyleLbl="sibTrans2D1" presStyleIdx="0" presStyleCnt="2"/>
      <dgm:spPr/>
    </dgm:pt>
    <dgm:pt modelId="{F1413866-5CD1-43C1-B09D-AB4E3ED809BC}" type="pres">
      <dgm:prSet presAssocID="{032DE9E3-5166-45F5-9E72-38C890B58CFC}" presName="connectorText" presStyleLbl="sibTrans2D1" presStyleIdx="0" presStyleCnt="2"/>
      <dgm:spPr/>
    </dgm:pt>
    <dgm:pt modelId="{10674A2C-FF5C-4D85-8B85-AFE894999DB9}" type="pres">
      <dgm:prSet presAssocID="{66ACC800-2D32-4DBF-BF42-2E8EFC17D9D1}" presName="node" presStyleLbl="node1" presStyleIdx="1" presStyleCnt="3">
        <dgm:presLayoutVars>
          <dgm:bulletEnabled val="1"/>
        </dgm:presLayoutVars>
      </dgm:prSet>
      <dgm:spPr/>
    </dgm:pt>
    <dgm:pt modelId="{6F028E9E-63D2-44C0-AF8B-69F7367A2C14}" type="pres">
      <dgm:prSet presAssocID="{833C3A82-5470-4C93-840F-4B0FB8508DF4}" presName="sibTrans" presStyleLbl="sibTrans2D1" presStyleIdx="1" presStyleCnt="2"/>
      <dgm:spPr/>
    </dgm:pt>
    <dgm:pt modelId="{02A2FD3C-B678-401C-AC61-0D376225AE70}" type="pres">
      <dgm:prSet presAssocID="{833C3A82-5470-4C93-840F-4B0FB8508DF4}" presName="connectorText" presStyleLbl="sibTrans2D1" presStyleIdx="1" presStyleCnt="2"/>
      <dgm:spPr/>
    </dgm:pt>
    <dgm:pt modelId="{AC0B4047-A0F9-4E5A-8AB9-4F46A3DFF68A}" type="pres">
      <dgm:prSet presAssocID="{FAF11C3D-0FE5-4FC8-A205-C1E4E4109C11}" presName="node" presStyleLbl="node1" presStyleIdx="2" presStyleCnt="3">
        <dgm:presLayoutVars>
          <dgm:bulletEnabled val="1"/>
        </dgm:presLayoutVars>
      </dgm:prSet>
      <dgm:spPr/>
    </dgm:pt>
  </dgm:ptLst>
  <dgm:cxnLst>
    <dgm:cxn modelId="{A6AACB41-E2CD-46E4-B2DB-5C17E4438B9F}" type="presOf" srcId="{032DE9E3-5166-45F5-9E72-38C890B58CFC}" destId="{CEEE6F81-7B06-4907-B569-759B7F5ACB7D}" srcOrd="0" destOrd="0" presId="urn:microsoft.com/office/officeart/2005/8/layout/process1"/>
    <dgm:cxn modelId="{147B2F46-6235-4780-AD12-B552FBF5CD1D}" type="presOf" srcId="{833C3A82-5470-4C93-840F-4B0FB8508DF4}" destId="{6F028E9E-63D2-44C0-AF8B-69F7367A2C14}" srcOrd="0" destOrd="0" presId="urn:microsoft.com/office/officeart/2005/8/layout/process1"/>
    <dgm:cxn modelId="{F261AC5F-355D-40E7-88DA-EC6295648244}" type="presOf" srcId="{07DCAFA8-7180-4EFD-BBB3-89DAE1DEB5FC}" destId="{0127874C-5B04-4CF9-A40D-E46C007067E7}" srcOrd="0" destOrd="0" presId="urn:microsoft.com/office/officeart/2005/8/layout/process1"/>
    <dgm:cxn modelId="{44F2AE6B-3828-4CD5-9081-811844EE2628}" srcId="{495C849B-5F20-4820-BADD-DF3FB9FDD1ED}" destId="{FAF11C3D-0FE5-4FC8-A205-C1E4E4109C11}" srcOrd="2" destOrd="0" parTransId="{73BA0946-2163-4E74-B8C8-757D263D894E}" sibTransId="{BD81EA5F-61C1-486C-9BFD-0A929DBA33A7}"/>
    <dgm:cxn modelId="{D9D0D691-55B3-45B0-ACE3-6A7ED565293E}" type="presOf" srcId="{833C3A82-5470-4C93-840F-4B0FB8508DF4}" destId="{02A2FD3C-B678-401C-AC61-0D376225AE70}" srcOrd="1" destOrd="0" presId="urn:microsoft.com/office/officeart/2005/8/layout/process1"/>
    <dgm:cxn modelId="{799083AC-3AFE-46AA-B173-AA9E6B9A1AA3}" type="presOf" srcId="{66ACC800-2D32-4DBF-BF42-2E8EFC17D9D1}" destId="{10674A2C-FF5C-4D85-8B85-AFE894999DB9}" srcOrd="0" destOrd="0" presId="urn:microsoft.com/office/officeart/2005/8/layout/process1"/>
    <dgm:cxn modelId="{3F8477D2-92D6-49F5-A44E-B646B7CE96F5}" type="presOf" srcId="{032DE9E3-5166-45F5-9E72-38C890B58CFC}" destId="{F1413866-5CD1-43C1-B09D-AB4E3ED809BC}" srcOrd="1" destOrd="0" presId="urn:microsoft.com/office/officeart/2005/8/layout/process1"/>
    <dgm:cxn modelId="{34FC5BD3-B373-43A0-9F7F-BD2402E0F0E9}" srcId="{495C849B-5F20-4820-BADD-DF3FB9FDD1ED}" destId="{07DCAFA8-7180-4EFD-BBB3-89DAE1DEB5FC}" srcOrd="0" destOrd="0" parTransId="{0CB8C7A4-8F00-4D44-B4E9-FA2DE03A1288}" sibTransId="{032DE9E3-5166-45F5-9E72-38C890B58CFC}"/>
    <dgm:cxn modelId="{6EF479D8-4064-4EBA-A30F-E283A2F4DDD4}" type="presOf" srcId="{495C849B-5F20-4820-BADD-DF3FB9FDD1ED}" destId="{2FE2A335-C932-41E5-B428-7A553F56B78C}" srcOrd="0" destOrd="0" presId="urn:microsoft.com/office/officeart/2005/8/layout/process1"/>
    <dgm:cxn modelId="{5DDA5FE6-CA1A-48BE-B7FC-CDB5D8C694B4}" type="presOf" srcId="{FAF11C3D-0FE5-4FC8-A205-C1E4E4109C11}" destId="{AC0B4047-A0F9-4E5A-8AB9-4F46A3DFF68A}" srcOrd="0" destOrd="0" presId="urn:microsoft.com/office/officeart/2005/8/layout/process1"/>
    <dgm:cxn modelId="{981B7DEC-5684-47AE-AF30-10FAADA78D3E}" srcId="{495C849B-5F20-4820-BADD-DF3FB9FDD1ED}" destId="{66ACC800-2D32-4DBF-BF42-2E8EFC17D9D1}" srcOrd="1" destOrd="0" parTransId="{0CA91580-0268-49A3-9A8E-D597EFBE6ED0}" sibTransId="{833C3A82-5470-4C93-840F-4B0FB8508DF4}"/>
    <dgm:cxn modelId="{4D890ABE-E15B-4B38-9D91-856069F40D0E}" type="presParOf" srcId="{2FE2A335-C932-41E5-B428-7A553F56B78C}" destId="{0127874C-5B04-4CF9-A40D-E46C007067E7}" srcOrd="0" destOrd="0" presId="urn:microsoft.com/office/officeart/2005/8/layout/process1"/>
    <dgm:cxn modelId="{75AD3C96-CC2B-47D4-9076-7613593589FB}" type="presParOf" srcId="{2FE2A335-C932-41E5-B428-7A553F56B78C}" destId="{CEEE6F81-7B06-4907-B569-759B7F5ACB7D}" srcOrd="1" destOrd="0" presId="urn:microsoft.com/office/officeart/2005/8/layout/process1"/>
    <dgm:cxn modelId="{75B74062-13EA-4BF2-9C7F-6323A36C0D8D}" type="presParOf" srcId="{CEEE6F81-7B06-4907-B569-759B7F5ACB7D}" destId="{F1413866-5CD1-43C1-B09D-AB4E3ED809BC}" srcOrd="0" destOrd="0" presId="urn:microsoft.com/office/officeart/2005/8/layout/process1"/>
    <dgm:cxn modelId="{3490E3D4-066D-4F65-9ECD-EA4A1B3264FF}" type="presParOf" srcId="{2FE2A335-C932-41E5-B428-7A553F56B78C}" destId="{10674A2C-FF5C-4D85-8B85-AFE894999DB9}" srcOrd="2" destOrd="0" presId="urn:microsoft.com/office/officeart/2005/8/layout/process1"/>
    <dgm:cxn modelId="{BF283D0C-24F4-418B-B276-FDD651047BEF}" type="presParOf" srcId="{2FE2A335-C932-41E5-B428-7A553F56B78C}" destId="{6F028E9E-63D2-44C0-AF8B-69F7367A2C14}" srcOrd="3" destOrd="0" presId="urn:microsoft.com/office/officeart/2005/8/layout/process1"/>
    <dgm:cxn modelId="{9CB00E3E-38EC-4811-817D-D118E7B190E2}" type="presParOf" srcId="{6F028E9E-63D2-44C0-AF8B-69F7367A2C14}" destId="{02A2FD3C-B678-401C-AC61-0D376225AE70}" srcOrd="0" destOrd="0" presId="urn:microsoft.com/office/officeart/2005/8/layout/process1"/>
    <dgm:cxn modelId="{EDB2A166-A5BB-4C86-B497-DA92ABED8F45}" type="presParOf" srcId="{2FE2A335-C932-41E5-B428-7A553F56B78C}" destId="{AC0B4047-A0F9-4E5A-8AB9-4F46A3DFF68A}"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F41E92-1E67-421D-9F7E-CCE22DBF6914}"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id-ID"/>
        </a:p>
      </dgm:t>
    </dgm:pt>
    <dgm:pt modelId="{D5DEB9DE-43B5-4881-AD50-0DE3DF9B871E}">
      <dgm:prSet phldrT="[Text]" custT="1"/>
      <dgm:spPr>
        <a:effectLst>
          <a:softEdge rad="127000"/>
        </a:effectLst>
      </dgm:spPr>
      <dgm:t>
        <a:bodyPr/>
        <a:lstStyle/>
        <a:p>
          <a:r>
            <a:rPr lang="id-ID" sz="2800" b="1" dirty="0"/>
            <a:t>Komunikasi formal</a:t>
          </a:r>
          <a:r>
            <a:rPr lang="id-ID" sz="4100" dirty="0"/>
            <a:t> </a:t>
          </a:r>
        </a:p>
      </dgm:t>
    </dgm:pt>
    <dgm:pt modelId="{90423773-4865-4731-9E86-7E3B935E2AFA}" type="parTrans" cxnId="{3AA4F3DB-00C4-41A7-8FE5-83D954EA8898}">
      <dgm:prSet/>
      <dgm:spPr/>
      <dgm:t>
        <a:bodyPr/>
        <a:lstStyle/>
        <a:p>
          <a:endParaRPr lang="id-ID"/>
        </a:p>
      </dgm:t>
    </dgm:pt>
    <dgm:pt modelId="{572175EB-5F15-4E73-A85C-60CE1B273011}" type="sibTrans" cxnId="{3AA4F3DB-00C4-41A7-8FE5-83D954EA8898}">
      <dgm:prSet/>
      <dgm:spPr/>
      <dgm:t>
        <a:bodyPr/>
        <a:lstStyle/>
        <a:p>
          <a:endParaRPr lang="id-ID"/>
        </a:p>
      </dgm:t>
    </dgm:pt>
    <dgm:pt modelId="{1A84E92B-0B11-402C-8C8A-48201669FE62}">
      <dgm:prSet phldrT="[Text]" custT="1"/>
      <dgm:spPr/>
      <dgm:t>
        <a:bodyPr/>
        <a:lstStyle/>
        <a:p>
          <a:r>
            <a:rPr lang="id-ID" sz="1600" b="1" dirty="0"/>
            <a:t>Suatu proses komunikasi yang bersifat resmi </a:t>
          </a:r>
          <a:r>
            <a:rPr lang="id-ID" sz="1600" b="1" dirty="0">
              <a:ln>
                <a:solidFill>
                  <a:schemeClr val="tx1"/>
                </a:solidFill>
              </a:ln>
              <a:solidFill>
                <a:schemeClr val="tx1"/>
              </a:solidFill>
            </a:rPr>
            <a:t>dan biasanya dilakukan di</a:t>
          </a:r>
          <a:r>
            <a:rPr lang="id-ID" sz="1600" b="1" dirty="0">
              <a:ln>
                <a:solidFill>
                  <a:srgbClr val="FFC000"/>
                </a:solidFill>
              </a:ln>
              <a:solidFill>
                <a:srgbClr val="FFC000"/>
              </a:solidFill>
            </a:rPr>
            <a:t> </a:t>
          </a:r>
          <a:r>
            <a:rPr lang="id-ID" sz="1600" b="1" dirty="0"/>
            <a:t>dalam lembaga formal melalui garis perintah </a:t>
          </a:r>
          <a:r>
            <a:rPr lang="id-ID" sz="1600" b="1" dirty="0">
              <a:ln>
                <a:solidFill>
                  <a:schemeClr val="tx1"/>
                </a:solidFill>
              </a:ln>
              <a:solidFill>
                <a:schemeClr val="tx1"/>
              </a:solidFill>
            </a:rPr>
            <a:t>atau sifatnya instruktif </a:t>
          </a:r>
          <a:r>
            <a:rPr lang="id-ID" sz="1600" b="1" dirty="0"/>
            <a:t>, berdasarkan struktur organisasi oleh pelaku </a:t>
          </a:r>
          <a:r>
            <a:rPr lang="id-ID" sz="1600" b="1" dirty="0">
              <a:ln>
                <a:solidFill>
                  <a:schemeClr val="tx1"/>
                </a:solidFill>
              </a:ln>
              <a:solidFill>
                <a:schemeClr val="tx1"/>
              </a:solidFill>
            </a:rPr>
            <a:t>yang berkomunikasi </a:t>
          </a:r>
          <a:r>
            <a:rPr lang="id-ID" sz="1600" b="1" dirty="0"/>
            <a:t>sebagai petugas organisasi dengan status </a:t>
          </a:r>
          <a:r>
            <a:rPr lang="id-ID" sz="1600" b="1" dirty="0">
              <a:ln>
                <a:solidFill>
                  <a:schemeClr val="tx1"/>
                </a:solidFill>
              </a:ln>
              <a:solidFill>
                <a:schemeClr val="tx1"/>
              </a:solidFill>
            </a:rPr>
            <a:t>masing - masing yang </a:t>
          </a:r>
          <a:r>
            <a:rPr lang="id-ID" sz="1600" b="1" dirty="0"/>
            <a:t>tujuannya menyampaikan pesan yang terkait </a:t>
          </a:r>
          <a:r>
            <a:rPr lang="id-ID" sz="1600" b="1" dirty="0">
              <a:ln>
                <a:solidFill>
                  <a:schemeClr val="tx1"/>
                </a:solidFill>
              </a:ln>
              <a:solidFill>
                <a:schemeClr val="tx1"/>
              </a:solidFill>
            </a:rPr>
            <a:t>dengan kepentingan</a:t>
          </a:r>
          <a:r>
            <a:rPr lang="id-ID" sz="1600" b="1" dirty="0">
              <a:ln>
                <a:solidFill>
                  <a:srgbClr val="FFC000"/>
                </a:solidFill>
              </a:ln>
              <a:solidFill>
                <a:srgbClr val="FFC000"/>
              </a:solidFill>
            </a:rPr>
            <a:t> </a:t>
          </a:r>
          <a:r>
            <a:rPr lang="id-ID" sz="1600" b="1" dirty="0"/>
            <a:t>dinas</a:t>
          </a:r>
        </a:p>
      </dgm:t>
    </dgm:pt>
    <dgm:pt modelId="{38BCBE7E-04C4-4DED-BF89-3F39CA29F0BD}" type="parTrans" cxnId="{502317AF-5179-46E3-AAC0-5849D82E9C33}">
      <dgm:prSet/>
      <dgm:spPr/>
      <dgm:t>
        <a:bodyPr/>
        <a:lstStyle/>
        <a:p>
          <a:endParaRPr lang="id-ID"/>
        </a:p>
      </dgm:t>
    </dgm:pt>
    <dgm:pt modelId="{7DC4CD15-E034-4E37-B01E-18E7BE7CAEF5}" type="sibTrans" cxnId="{502317AF-5179-46E3-AAC0-5849D82E9C33}">
      <dgm:prSet/>
      <dgm:spPr/>
      <dgm:t>
        <a:bodyPr/>
        <a:lstStyle/>
        <a:p>
          <a:endParaRPr lang="id-ID"/>
        </a:p>
      </dgm:t>
    </dgm:pt>
    <dgm:pt modelId="{E3B43196-36D0-414D-8C80-98BDDBCB79EC}">
      <dgm:prSet phldrT="[Text]" custT="1"/>
      <dgm:spPr/>
      <dgm:t>
        <a:bodyPr/>
        <a:lstStyle/>
        <a:p>
          <a:r>
            <a:rPr lang="id-ID" sz="2800" b="1" dirty="0"/>
            <a:t>Komunikasi informal</a:t>
          </a:r>
        </a:p>
      </dgm:t>
    </dgm:pt>
    <dgm:pt modelId="{6C19865C-7E1D-463E-AC60-25D33C24FE43}" type="parTrans" cxnId="{B4623424-701F-48C5-BF3B-8FF8D19CE6BC}">
      <dgm:prSet/>
      <dgm:spPr/>
      <dgm:t>
        <a:bodyPr/>
        <a:lstStyle/>
        <a:p>
          <a:endParaRPr lang="id-ID"/>
        </a:p>
      </dgm:t>
    </dgm:pt>
    <dgm:pt modelId="{C7D447E6-935D-4D79-BD4E-1EF94BE57AE4}" type="sibTrans" cxnId="{B4623424-701F-48C5-BF3B-8FF8D19CE6BC}">
      <dgm:prSet/>
      <dgm:spPr/>
      <dgm:t>
        <a:bodyPr/>
        <a:lstStyle/>
        <a:p>
          <a:endParaRPr lang="id-ID"/>
        </a:p>
      </dgm:t>
    </dgm:pt>
    <dgm:pt modelId="{8D7FBFF5-ABB2-4CDC-8482-9180C2F3F013}">
      <dgm:prSet phldrT="[Text]" custT="1"/>
      <dgm:spPr/>
      <dgm:t>
        <a:bodyPr/>
        <a:lstStyle/>
        <a:p>
          <a:r>
            <a:rPr lang="id-ID" sz="1600" b="1" i="0" dirty="0"/>
            <a:t>Komunikasi Informal adalah komunikasi antara orang yang ada dalam suatu organisasi , akan tetapi tidak direncanakan atau tidak ditentukan dalam struktur organisasi . Fungsi komunikasi informal adalah untuk memelihara hubungan sosial persahabatan kelompok informal , penyebaran informasi yang bersifat pribadi dan privat seperti isu , gosip , atau rumor </a:t>
          </a:r>
          <a:endParaRPr lang="id-ID" sz="1600" b="1" dirty="0"/>
        </a:p>
      </dgm:t>
    </dgm:pt>
    <dgm:pt modelId="{8A85E3EA-8C19-4F34-AC17-A48940D2AF44}" type="parTrans" cxnId="{7AEC9C72-1A44-4238-BF27-AEBBA9B6B7A0}">
      <dgm:prSet/>
      <dgm:spPr/>
      <dgm:t>
        <a:bodyPr/>
        <a:lstStyle/>
        <a:p>
          <a:endParaRPr lang="id-ID"/>
        </a:p>
      </dgm:t>
    </dgm:pt>
    <dgm:pt modelId="{F5E5BA97-E9A8-491B-BDD1-6B0A7B1C999C}" type="sibTrans" cxnId="{7AEC9C72-1A44-4238-BF27-AEBBA9B6B7A0}">
      <dgm:prSet/>
      <dgm:spPr/>
      <dgm:t>
        <a:bodyPr/>
        <a:lstStyle/>
        <a:p>
          <a:endParaRPr lang="id-ID"/>
        </a:p>
      </dgm:t>
    </dgm:pt>
    <dgm:pt modelId="{68C8E986-5D7F-4883-9DA7-E9D172009FD5}" type="pres">
      <dgm:prSet presAssocID="{19F41E92-1E67-421D-9F7E-CCE22DBF6914}" presName="linear" presStyleCnt="0">
        <dgm:presLayoutVars>
          <dgm:animLvl val="lvl"/>
          <dgm:resizeHandles val="exact"/>
        </dgm:presLayoutVars>
      </dgm:prSet>
      <dgm:spPr/>
    </dgm:pt>
    <dgm:pt modelId="{3A384C4B-3F9E-4774-84F9-E943EA1BD38C}" type="pres">
      <dgm:prSet presAssocID="{D5DEB9DE-43B5-4881-AD50-0DE3DF9B871E}" presName="parentText" presStyleLbl="node1" presStyleIdx="0" presStyleCnt="2" custScaleY="63535" custLinFactNeighborX="-2344" custLinFactNeighborY="-85185">
        <dgm:presLayoutVars>
          <dgm:chMax val="0"/>
          <dgm:bulletEnabled val="1"/>
        </dgm:presLayoutVars>
      </dgm:prSet>
      <dgm:spPr>
        <a:prstGeom prst="doubleWave">
          <a:avLst/>
        </a:prstGeom>
      </dgm:spPr>
    </dgm:pt>
    <dgm:pt modelId="{C13CED07-3092-4CE4-8120-114B27FB42F4}" type="pres">
      <dgm:prSet presAssocID="{D5DEB9DE-43B5-4881-AD50-0DE3DF9B871E}" presName="childText" presStyleLbl="revTx" presStyleIdx="0" presStyleCnt="2" custLinFactNeighborY="-21140">
        <dgm:presLayoutVars>
          <dgm:bulletEnabled val="1"/>
        </dgm:presLayoutVars>
      </dgm:prSet>
      <dgm:spPr/>
    </dgm:pt>
    <dgm:pt modelId="{66B9A11A-BC26-453E-B1DF-F046825F09AE}" type="pres">
      <dgm:prSet presAssocID="{E3B43196-36D0-414D-8C80-98BDDBCB79EC}" presName="parentText" presStyleLbl="node1" presStyleIdx="1" presStyleCnt="2" custScaleY="70754" custLinFactNeighborY="1171">
        <dgm:presLayoutVars>
          <dgm:chMax val="0"/>
          <dgm:bulletEnabled val="1"/>
        </dgm:presLayoutVars>
      </dgm:prSet>
      <dgm:spPr>
        <a:prstGeom prst="doubleWave">
          <a:avLst/>
        </a:prstGeom>
      </dgm:spPr>
    </dgm:pt>
    <dgm:pt modelId="{C62DD00A-370C-471A-ACE3-191BA7B2E5B5}" type="pres">
      <dgm:prSet presAssocID="{E3B43196-36D0-414D-8C80-98BDDBCB79EC}" presName="childText" presStyleLbl="revTx" presStyleIdx="1" presStyleCnt="2" custLinFactNeighborY="17750">
        <dgm:presLayoutVars>
          <dgm:bulletEnabled val="1"/>
        </dgm:presLayoutVars>
      </dgm:prSet>
      <dgm:spPr/>
    </dgm:pt>
  </dgm:ptLst>
  <dgm:cxnLst>
    <dgm:cxn modelId="{8D34D61B-6B5A-473F-8A66-85A3178803D1}" type="presOf" srcId="{D5DEB9DE-43B5-4881-AD50-0DE3DF9B871E}" destId="{3A384C4B-3F9E-4774-84F9-E943EA1BD38C}" srcOrd="0" destOrd="0" presId="urn:microsoft.com/office/officeart/2005/8/layout/vList2"/>
    <dgm:cxn modelId="{B4623424-701F-48C5-BF3B-8FF8D19CE6BC}" srcId="{19F41E92-1E67-421D-9F7E-CCE22DBF6914}" destId="{E3B43196-36D0-414D-8C80-98BDDBCB79EC}" srcOrd="1" destOrd="0" parTransId="{6C19865C-7E1D-463E-AC60-25D33C24FE43}" sibTransId="{C7D447E6-935D-4D79-BD4E-1EF94BE57AE4}"/>
    <dgm:cxn modelId="{7C6C7270-C8CE-4754-B1E2-654C7FA4AF0C}" type="presOf" srcId="{1A84E92B-0B11-402C-8C8A-48201669FE62}" destId="{C13CED07-3092-4CE4-8120-114B27FB42F4}" srcOrd="0" destOrd="0" presId="urn:microsoft.com/office/officeart/2005/8/layout/vList2"/>
    <dgm:cxn modelId="{7AEC9C72-1A44-4238-BF27-AEBBA9B6B7A0}" srcId="{E3B43196-36D0-414D-8C80-98BDDBCB79EC}" destId="{8D7FBFF5-ABB2-4CDC-8482-9180C2F3F013}" srcOrd="0" destOrd="0" parTransId="{8A85E3EA-8C19-4F34-AC17-A48940D2AF44}" sibTransId="{F5E5BA97-E9A8-491B-BDD1-6B0A7B1C999C}"/>
    <dgm:cxn modelId="{502317AF-5179-46E3-AAC0-5849D82E9C33}" srcId="{D5DEB9DE-43B5-4881-AD50-0DE3DF9B871E}" destId="{1A84E92B-0B11-402C-8C8A-48201669FE62}" srcOrd="0" destOrd="0" parTransId="{38BCBE7E-04C4-4DED-BF89-3F39CA29F0BD}" sibTransId="{7DC4CD15-E034-4E37-B01E-18E7BE7CAEF5}"/>
    <dgm:cxn modelId="{A3C71AB6-41F4-4CEA-B5A0-E327AC681449}" type="presOf" srcId="{19F41E92-1E67-421D-9F7E-CCE22DBF6914}" destId="{68C8E986-5D7F-4883-9DA7-E9D172009FD5}" srcOrd="0" destOrd="0" presId="urn:microsoft.com/office/officeart/2005/8/layout/vList2"/>
    <dgm:cxn modelId="{3AA4F3DB-00C4-41A7-8FE5-83D954EA8898}" srcId="{19F41E92-1E67-421D-9F7E-CCE22DBF6914}" destId="{D5DEB9DE-43B5-4881-AD50-0DE3DF9B871E}" srcOrd="0" destOrd="0" parTransId="{90423773-4865-4731-9E86-7E3B935E2AFA}" sibTransId="{572175EB-5F15-4E73-A85C-60CE1B273011}"/>
    <dgm:cxn modelId="{1BD214F5-6779-4120-BB3C-D703161DBDF5}" type="presOf" srcId="{8D7FBFF5-ABB2-4CDC-8482-9180C2F3F013}" destId="{C62DD00A-370C-471A-ACE3-191BA7B2E5B5}" srcOrd="0" destOrd="0" presId="urn:microsoft.com/office/officeart/2005/8/layout/vList2"/>
    <dgm:cxn modelId="{F71E32FD-2B65-40D9-B698-C040E9B59EA0}" type="presOf" srcId="{E3B43196-36D0-414D-8C80-98BDDBCB79EC}" destId="{66B9A11A-BC26-453E-B1DF-F046825F09AE}" srcOrd="0" destOrd="0" presId="urn:microsoft.com/office/officeart/2005/8/layout/vList2"/>
    <dgm:cxn modelId="{3E01043B-A8C8-41A0-B6B0-BEA65181FEAC}" type="presParOf" srcId="{68C8E986-5D7F-4883-9DA7-E9D172009FD5}" destId="{3A384C4B-3F9E-4774-84F9-E943EA1BD38C}" srcOrd="0" destOrd="0" presId="urn:microsoft.com/office/officeart/2005/8/layout/vList2"/>
    <dgm:cxn modelId="{01E2A2A9-37CF-43AD-86D8-3B9735C7348F}" type="presParOf" srcId="{68C8E986-5D7F-4883-9DA7-E9D172009FD5}" destId="{C13CED07-3092-4CE4-8120-114B27FB42F4}" srcOrd="1" destOrd="0" presId="urn:microsoft.com/office/officeart/2005/8/layout/vList2"/>
    <dgm:cxn modelId="{3A2241C8-EEEC-4AE3-B5D6-049D9784561A}" type="presParOf" srcId="{68C8E986-5D7F-4883-9DA7-E9D172009FD5}" destId="{66B9A11A-BC26-453E-B1DF-F046825F09AE}" srcOrd="2" destOrd="0" presId="urn:microsoft.com/office/officeart/2005/8/layout/vList2"/>
    <dgm:cxn modelId="{EC26DA8A-7EE0-4531-93F8-A7AC611C661B}" type="presParOf" srcId="{68C8E986-5D7F-4883-9DA7-E9D172009FD5}" destId="{C62DD00A-370C-471A-ACE3-191BA7B2E5B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FAF9D5-1530-4E45-BED6-45129571E4A0}" type="doc">
      <dgm:prSet loTypeId="urn:microsoft.com/office/officeart/2005/8/layout/hierarchy2" loCatId="hierarchy" qsTypeId="urn:microsoft.com/office/officeart/2005/8/quickstyle/3d1" qsCatId="3D" csTypeId="urn:microsoft.com/office/officeart/2005/8/colors/colorful1#1" csCatId="colorful" phldr="1"/>
      <dgm:spPr/>
      <dgm:t>
        <a:bodyPr/>
        <a:lstStyle/>
        <a:p>
          <a:endParaRPr lang="id-ID"/>
        </a:p>
      </dgm:t>
    </dgm:pt>
    <dgm:pt modelId="{6BE3B261-3FC0-43E2-9450-A183A1A5C7A0}">
      <dgm:prSet phldrT="[Text]"/>
      <dgm:spPr/>
      <dgm:t>
        <a:bodyPr/>
        <a:lstStyle/>
        <a:p>
          <a:r>
            <a:rPr lang="id-ID" dirty="0"/>
            <a:t>Pentingnya komunikasi Ke atas</a:t>
          </a:r>
        </a:p>
      </dgm:t>
    </dgm:pt>
    <dgm:pt modelId="{57AA7058-0CA6-4B4B-9E0D-A714790A5F6B}" type="parTrans" cxnId="{FE8B2593-5963-4B1B-9C4C-1C1AEE668358}">
      <dgm:prSet/>
      <dgm:spPr/>
      <dgm:t>
        <a:bodyPr/>
        <a:lstStyle/>
        <a:p>
          <a:endParaRPr lang="id-ID"/>
        </a:p>
      </dgm:t>
    </dgm:pt>
    <dgm:pt modelId="{727D5927-2EBA-43FD-BD5A-FBA1D6784186}" type="sibTrans" cxnId="{FE8B2593-5963-4B1B-9C4C-1C1AEE668358}">
      <dgm:prSet/>
      <dgm:spPr/>
      <dgm:t>
        <a:bodyPr/>
        <a:lstStyle/>
        <a:p>
          <a:endParaRPr lang="id-ID"/>
        </a:p>
      </dgm:t>
    </dgm:pt>
    <dgm:pt modelId="{3AFC2117-44B9-4C62-972B-6C058B15AEE2}">
      <dgm:prSet phldrT="[Text]"/>
      <dgm:spPr/>
      <dgm:t>
        <a:bodyPr/>
        <a:lstStyle/>
        <a:p>
          <a:r>
            <a:rPr lang="id-ID" dirty="0"/>
            <a:t>Mendapatkan Informasi berharga</a:t>
          </a:r>
        </a:p>
      </dgm:t>
    </dgm:pt>
    <dgm:pt modelId="{434641FD-2B39-4240-993D-4244429EC695}" type="parTrans" cxnId="{7F2D7CBC-EF93-4F2C-95F7-75CDD3D99E5C}">
      <dgm:prSet/>
      <dgm:spPr/>
      <dgm:t>
        <a:bodyPr/>
        <a:lstStyle/>
        <a:p>
          <a:endParaRPr lang="id-ID"/>
        </a:p>
      </dgm:t>
    </dgm:pt>
    <dgm:pt modelId="{46089769-5BD3-407D-B6A4-547ECBFE8E01}" type="sibTrans" cxnId="{7F2D7CBC-EF93-4F2C-95F7-75CDD3D99E5C}">
      <dgm:prSet/>
      <dgm:spPr/>
      <dgm:t>
        <a:bodyPr/>
        <a:lstStyle/>
        <a:p>
          <a:endParaRPr lang="id-ID"/>
        </a:p>
      </dgm:t>
    </dgm:pt>
    <dgm:pt modelId="{1768D65F-FD30-47A1-A9DE-E6F5E11AD955}">
      <dgm:prSet phldrT="[Text]"/>
      <dgm:spPr/>
      <dgm:t>
        <a:bodyPr/>
        <a:lstStyle/>
        <a:p>
          <a:r>
            <a:rPr lang="id-ID" dirty="0"/>
            <a:t>Keluhan</a:t>
          </a:r>
        </a:p>
      </dgm:t>
    </dgm:pt>
    <dgm:pt modelId="{B7F9A8F1-9D8B-4977-BC68-B6F72600D3E7}" type="parTrans" cxnId="{33F6E2BE-E341-492F-A5E5-11F4751D227C}">
      <dgm:prSet/>
      <dgm:spPr/>
      <dgm:t>
        <a:bodyPr/>
        <a:lstStyle/>
        <a:p>
          <a:endParaRPr lang="id-ID"/>
        </a:p>
      </dgm:t>
    </dgm:pt>
    <dgm:pt modelId="{D9223512-C30A-4389-850A-101EB5DCF316}" type="sibTrans" cxnId="{33F6E2BE-E341-492F-A5E5-11F4751D227C}">
      <dgm:prSet/>
      <dgm:spPr/>
      <dgm:t>
        <a:bodyPr/>
        <a:lstStyle/>
        <a:p>
          <a:endParaRPr lang="id-ID"/>
        </a:p>
      </dgm:t>
    </dgm:pt>
    <dgm:pt modelId="{2BFDC9AE-E2F6-4ACD-A98B-A5F6CFCB3C62}">
      <dgm:prSet phldrT="[Text]"/>
      <dgm:spPr/>
      <dgm:t>
        <a:bodyPr/>
        <a:lstStyle/>
        <a:p>
          <a:r>
            <a:rPr lang="id-ID" dirty="0"/>
            <a:t>Kekurangan</a:t>
          </a:r>
        </a:p>
      </dgm:t>
    </dgm:pt>
    <dgm:pt modelId="{704FAB8E-3AD4-451C-BE19-94F0E65D6532}" type="parTrans" cxnId="{CA2053F7-B094-40D5-8B51-06BE94936848}">
      <dgm:prSet/>
      <dgm:spPr/>
      <dgm:t>
        <a:bodyPr/>
        <a:lstStyle/>
        <a:p>
          <a:endParaRPr lang="id-ID"/>
        </a:p>
      </dgm:t>
    </dgm:pt>
    <dgm:pt modelId="{4A7E2925-95EF-4256-BF39-4468A41081D4}" type="sibTrans" cxnId="{CA2053F7-B094-40D5-8B51-06BE94936848}">
      <dgm:prSet/>
      <dgm:spPr/>
      <dgm:t>
        <a:bodyPr/>
        <a:lstStyle/>
        <a:p>
          <a:endParaRPr lang="id-ID"/>
        </a:p>
      </dgm:t>
    </dgm:pt>
    <dgm:pt modelId="{8B50FCBF-37A0-4AC6-80B7-F98A86E9E375}">
      <dgm:prSet phldrT="[Text]"/>
      <dgm:spPr/>
      <dgm:t>
        <a:bodyPr/>
        <a:lstStyle/>
        <a:p>
          <a:r>
            <a:rPr lang="id-ID" dirty="0"/>
            <a:t>Membantu mengatasi masalah pekerjaan</a:t>
          </a:r>
        </a:p>
      </dgm:t>
    </dgm:pt>
    <dgm:pt modelId="{B1FAF517-EB74-4DDD-B0F9-075281E6A1AC}" type="parTrans" cxnId="{E0DD363C-64E5-4E48-9752-43A8BEB81D04}">
      <dgm:prSet/>
      <dgm:spPr/>
      <dgm:t>
        <a:bodyPr/>
        <a:lstStyle/>
        <a:p>
          <a:endParaRPr lang="id-ID"/>
        </a:p>
      </dgm:t>
    </dgm:pt>
    <dgm:pt modelId="{83766A60-BA59-4FD2-B16B-C5688988EA7F}" type="sibTrans" cxnId="{E0DD363C-64E5-4E48-9752-43A8BEB81D04}">
      <dgm:prSet/>
      <dgm:spPr/>
      <dgm:t>
        <a:bodyPr/>
        <a:lstStyle/>
        <a:p>
          <a:endParaRPr lang="id-ID"/>
        </a:p>
      </dgm:t>
    </dgm:pt>
    <dgm:pt modelId="{A08BCD04-16A1-4DE4-999B-CC7796F9819F}">
      <dgm:prSet phldrT="[Text]"/>
      <dgm:spPr/>
      <dgm:t>
        <a:bodyPr/>
        <a:lstStyle/>
        <a:p>
          <a:r>
            <a:rPr lang="id-ID" dirty="0"/>
            <a:t>Pembuat Keputusan</a:t>
          </a:r>
        </a:p>
      </dgm:t>
    </dgm:pt>
    <dgm:pt modelId="{D9C0B7AC-43DC-4E6E-A3E0-93CE0E47F154}" type="parTrans" cxnId="{81006732-ECA8-4A08-953E-F22661293998}">
      <dgm:prSet/>
      <dgm:spPr/>
      <dgm:t>
        <a:bodyPr/>
        <a:lstStyle/>
        <a:p>
          <a:endParaRPr lang="id-ID"/>
        </a:p>
      </dgm:t>
    </dgm:pt>
    <dgm:pt modelId="{3F8D5FAD-EC45-4E9B-90C3-FB86FDC3FAFC}" type="sibTrans" cxnId="{81006732-ECA8-4A08-953E-F22661293998}">
      <dgm:prSet/>
      <dgm:spPr/>
      <dgm:t>
        <a:bodyPr/>
        <a:lstStyle/>
        <a:p>
          <a:endParaRPr lang="id-ID"/>
        </a:p>
      </dgm:t>
    </dgm:pt>
    <dgm:pt modelId="{27762280-D7DA-4D6E-B00C-C90C88A7A43C}">
      <dgm:prSet phldrT="[Text]"/>
      <dgm:spPr/>
      <dgm:t>
        <a:bodyPr/>
        <a:lstStyle/>
        <a:p>
          <a:r>
            <a:rPr lang="id-ID" dirty="0"/>
            <a:t>Menumbuhkan Apresiasi dan loyalitas</a:t>
          </a:r>
        </a:p>
      </dgm:t>
    </dgm:pt>
    <dgm:pt modelId="{E9A8A22E-48EC-486A-8D83-1FFA5FAE175F}" type="parTrans" cxnId="{B4449EF3-786A-477C-B658-A3CB8466369B}">
      <dgm:prSet/>
      <dgm:spPr/>
      <dgm:t>
        <a:bodyPr/>
        <a:lstStyle/>
        <a:p>
          <a:endParaRPr lang="id-ID"/>
        </a:p>
      </dgm:t>
    </dgm:pt>
    <dgm:pt modelId="{E7CFD2F1-FCB6-4C8F-AAD9-4DCE41221A74}" type="sibTrans" cxnId="{B4449EF3-786A-477C-B658-A3CB8466369B}">
      <dgm:prSet/>
      <dgm:spPr/>
      <dgm:t>
        <a:bodyPr/>
        <a:lstStyle/>
        <a:p>
          <a:endParaRPr lang="id-ID"/>
        </a:p>
      </dgm:t>
    </dgm:pt>
    <dgm:pt modelId="{8A3D1874-4B81-4F3B-A6F6-4738A2FF1407}" type="pres">
      <dgm:prSet presAssocID="{2EFAF9D5-1530-4E45-BED6-45129571E4A0}" presName="diagram" presStyleCnt="0">
        <dgm:presLayoutVars>
          <dgm:chPref val="1"/>
          <dgm:dir/>
          <dgm:animOne val="branch"/>
          <dgm:animLvl val="lvl"/>
          <dgm:resizeHandles val="exact"/>
        </dgm:presLayoutVars>
      </dgm:prSet>
      <dgm:spPr/>
    </dgm:pt>
    <dgm:pt modelId="{A6C4D584-183D-4D1C-81D6-16882AEF76C3}" type="pres">
      <dgm:prSet presAssocID="{6BE3B261-3FC0-43E2-9450-A183A1A5C7A0}" presName="root1" presStyleCnt="0"/>
      <dgm:spPr/>
    </dgm:pt>
    <dgm:pt modelId="{FFC2D740-69D7-407A-97D1-064476977CB5}" type="pres">
      <dgm:prSet presAssocID="{6BE3B261-3FC0-43E2-9450-A183A1A5C7A0}" presName="LevelOneTextNode" presStyleLbl="node0" presStyleIdx="0" presStyleCnt="1" custLinFactNeighborX="-32276" custLinFactNeighborY="-74024">
        <dgm:presLayoutVars>
          <dgm:chPref val="3"/>
        </dgm:presLayoutVars>
      </dgm:prSet>
      <dgm:spPr/>
    </dgm:pt>
    <dgm:pt modelId="{736BB35A-7C02-4E08-941C-85FA6644C734}" type="pres">
      <dgm:prSet presAssocID="{6BE3B261-3FC0-43E2-9450-A183A1A5C7A0}" presName="level2hierChild" presStyleCnt="0"/>
      <dgm:spPr/>
    </dgm:pt>
    <dgm:pt modelId="{9D0D827E-1228-4469-B135-5F89877D88F1}" type="pres">
      <dgm:prSet presAssocID="{434641FD-2B39-4240-993D-4244429EC695}" presName="conn2-1" presStyleLbl="parChTrans1D2" presStyleIdx="0" presStyleCnt="3"/>
      <dgm:spPr/>
    </dgm:pt>
    <dgm:pt modelId="{70E9D50D-C7F2-4CE2-9C4D-14262A8F2E08}" type="pres">
      <dgm:prSet presAssocID="{434641FD-2B39-4240-993D-4244429EC695}" presName="connTx" presStyleLbl="parChTrans1D2" presStyleIdx="0" presStyleCnt="3"/>
      <dgm:spPr/>
    </dgm:pt>
    <dgm:pt modelId="{2BA373EF-3AEF-4282-9036-3C39321B7FDC}" type="pres">
      <dgm:prSet presAssocID="{3AFC2117-44B9-4C62-972B-6C058B15AEE2}" presName="root2" presStyleCnt="0"/>
      <dgm:spPr/>
    </dgm:pt>
    <dgm:pt modelId="{126FB77C-356F-4479-83FE-7139BDD8AE4F}" type="pres">
      <dgm:prSet presAssocID="{3AFC2117-44B9-4C62-972B-6C058B15AEE2}" presName="LevelTwoTextNode" presStyleLbl="node2" presStyleIdx="0" presStyleCnt="3" custLinFactY="-24185" custLinFactNeighborX="-30199" custLinFactNeighborY="-100000">
        <dgm:presLayoutVars>
          <dgm:chPref val="3"/>
        </dgm:presLayoutVars>
      </dgm:prSet>
      <dgm:spPr/>
    </dgm:pt>
    <dgm:pt modelId="{C29555F4-159D-4BC3-897E-1DEA746B1610}" type="pres">
      <dgm:prSet presAssocID="{3AFC2117-44B9-4C62-972B-6C058B15AEE2}" presName="level3hierChild" presStyleCnt="0"/>
      <dgm:spPr/>
    </dgm:pt>
    <dgm:pt modelId="{2BD745DE-F1A0-4494-888D-8C80CFBEB6F2}" type="pres">
      <dgm:prSet presAssocID="{B7F9A8F1-9D8B-4977-BC68-B6F72600D3E7}" presName="conn2-1" presStyleLbl="parChTrans1D3" presStyleIdx="0" presStyleCnt="3"/>
      <dgm:spPr/>
    </dgm:pt>
    <dgm:pt modelId="{CAEEBAC5-BA94-46AC-9775-E5B71445C886}" type="pres">
      <dgm:prSet presAssocID="{B7F9A8F1-9D8B-4977-BC68-B6F72600D3E7}" presName="connTx" presStyleLbl="parChTrans1D3" presStyleIdx="0" presStyleCnt="3"/>
      <dgm:spPr/>
    </dgm:pt>
    <dgm:pt modelId="{1CD7D783-CD32-4571-91B4-B9DD2A292ED1}" type="pres">
      <dgm:prSet presAssocID="{1768D65F-FD30-47A1-A9DE-E6F5E11AD955}" presName="root2" presStyleCnt="0"/>
      <dgm:spPr/>
    </dgm:pt>
    <dgm:pt modelId="{EDE634D4-1975-4EAB-8A13-B97275DC65FC}" type="pres">
      <dgm:prSet presAssocID="{1768D65F-FD30-47A1-A9DE-E6F5E11AD955}" presName="LevelTwoTextNode" presStyleLbl="node3" presStyleIdx="0" presStyleCnt="3" custLinFactNeighborX="-9801" custLinFactNeighborY="-18096">
        <dgm:presLayoutVars>
          <dgm:chPref val="3"/>
        </dgm:presLayoutVars>
      </dgm:prSet>
      <dgm:spPr/>
    </dgm:pt>
    <dgm:pt modelId="{5AE5B5A2-7AD8-4EE7-9ABD-83D5BD0C0F5B}" type="pres">
      <dgm:prSet presAssocID="{1768D65F-FD30-47A1-A9DE-E6F5E11AD955}" presName="level3hierChild" presStyleCnt="0"/>
      <dgm:spPr/>
    </dgm:pt>
    <dgm:pt modelId="{B885C2F4-A90D-4D29-A5BD-A4133BDAA9DE}" type="pres">
      <dgm:prSet presAssocID="{704FAB8E-3AD4-451C-BE19-94F0E65D6532}" presName="conn2-1" presStyleLbl="parChTrans1D3" presStyleIdx="1" presStyleCnt="3"/>
      <dgm:spPr/>
    </dgm:pt>
    <dgm:pt modelId="{E7461A45-02F8-424A-AF6B-005CF7922602}" type="pres">
      <dgm:prSet presAssocID="{704FAB8E-3AD4-451C-BE19-94F0E65D6532}" presName="connTx" presStyleLbl="parChTrans1D3" presStyleIdx="1" presStyleCnt="3"/>
      <dgm:spPr/>
    </dgm:pt>
    <dgm:pt modelId="{CD1ACC8A-3689-4EAB-A43B-EE1F8E0C495F}" type="pres">
      <dgm:prSet presAssocID="{2BFDC9AE-E2F6-4ACD-A98B-A5F6CFCB3C62}" presName="root2" presStyleCnt="0"/>
      <dgm:spPr/>
    </dgm:pt>
    <dgm:pt modelId="{B75DE4A2-8219-45D9-9185-417F91138731}" type="pres">
      <dgm:prSet presAssocID="{2BFDC9AE-E2F6-4ACD-A98B-A5F6CFCB3C62}" presName="LevelTwoTextNode" presStyleLbl="node3" presStyleIdx="1" presStyleCnt="3" custLinFactNeighborX="-9801" custLinFactNeighborY="-43986">
        <dgm:presLayoutVars>
          <dgm:chPref val="3"/>
        </dgm:presLayoutVars>
      </dgm:prSet>
      <dgm:spPr/>
    </dgm:pt>
    <dgm:pt modelId="{05D53454-6E9A-467C-827B-93D7CB4F634C}" type="pres">
      <dgm:prSet presAssocID="{2BFDC9AE-E2F6-4ACD-A98B-A5F6CFCB3C62}" presName="level3hierChild" presStyleCnt="0"/>
      <dgm:spPr/>
    </dgm:pt>
    <dgm:pt modelId="{C226D515-0374-41BE-B277-3F9594F48344}" type="pres">
      <dgm:prSet presAssocID="{D9C0B7AC-43DC-4E6E-A3E0-93CE0E47F154}" presName="conn2-1" presStyleLbl="parChTrans1D3" presStyleIdx="2" presStyleCnt="3"/>
      <dgm:spPr/>
    </dgm:pt>
    <dgm:pt modelId="{4685992C-CBEA-44A1-8486-CB8A1615469A}" type="pres">
      <dgm:prSet presAssocID="{D9C0B7AC-43DC-4E6E-A3E0-93CE0E47F154}" presName="connTx" presStyleLbl="parChTrans1D3" presStyleIdx="2" presStyleCnt="3"/>
      <dgm:spPr/>
    </dgm:pt>
    <dgm:pt modelId="{F5FBE095-F9F5-4A0C-B651-2C46A98D6995}" type="pres">
      <dgm:prSet presAssocID="{A08BCD04-16A1-4DE4-999B-CC7796F9819F}" presName="root2" presStyleCnt="0"/>
      <dgm:spPr/>
    </dgm:pt>
    <dgm:pt modelId="{551075C5-749B-4F36-A8A9-DB058DE7681C}" type="pres">
      <dgm:prSet presAssocID="{A08BCD04-16A1-4DE4-999B-CC7796F9819F}" presName="LevelTwoTextNode" presStyleLbl="node3" presStyleIdx="2" presStyleCnt="3" custLinFactNeighborX="-9801" custLinFactNeighborY="-65000">
        <dgm:presLayoutVars>
          <dgm:chPref val="3"/>
        </dgm:presLayoutVars>
      </dgm:prSet>
      <dgm:spPr/>
    </dgm:pt>
    <dgm:pt modelId="{51C535D4-C24A-44DB-A3BC-72694588D629}" type="pres">
      <dgm:prSet presAssocID="{A08BCD04-16A1-4DE4-999B-CC7796F9819F}" presName="level3hierChild" presStyleCnt="0"/>
      <dgm:spPr/>
    </dgm:pt>
    <dgm:pt modelId="{5DA74168-4A80-4173-BB98-3F301F917C5E}" type="pres">
      <dgm:prSet presAssocID="{B1FAF517-EB74-4DDD-B0F9-075281E6A1AC}" presName="conn2-1" presStyleLbl="parChTrans1D2" presStyleIdx="1" presStyleCnt="3"/>
      <dgm:spPr/>
    </dgm:pt>
    <dgm:pt modelId="{ED406216-D0DE-4CFB-8963-BEC3D04A66EF}" type="pres">
      <dgm:prSet presAssocID="{B1FAF517-EB74-4DDD-B0F9-075281E6A1AC}" presName="connTx" presStyleLbl="parChTrans1D2" presStyleIdx="1" presStyleCnt="3"/>
      <dgm:spPr/>
    </dgm:pt>
    <dgm:pt modelId="{400B11F9-3887-48F1-97B4-F9526EF1A9F8}" type="pres">
      <dgm:prSet presAssocID="{8B50FCBF-37A0-4AC6-80B7-F98A86E9E375}" presName="root2" presStyleCnt="0"/>
      <dgm:spPr/>
    </dgm:pt>
    <dgm:pt modelId="{56E0AD6D-F225-4712-922E-C6107CD3A53E}" type="pres">
      <dgm:prSet presAssocID="{8B50FCBF-37A0-4AC6-80B7-F98A86E9E375}" presName="LevelTwoTextNode" presStyleLbl="node2" presStyleIdx="1" presStyleCnt="3" custLinFactNeighborX="-10947" custLinFactNeighborY="-74024">
        <dgm:presLayoutVars>
          <dgm:chPref val="3"/>
        </dgm:presLayoutVars>
      </dgm:prSet>
      <dgm:spPr/>
    </dgm:pt>
    <dgm:pt modelId="{9077C7AC-B6FA-43D6-B2E1-6CD0433E8EAE}" type="pres">
      <dgm:prSet presAssocID="{8B50FCBF-37A0-4AC6-80B7-F98A86E9E375}" presName="level3hierChild" presStyleCnt="0"/>
      <dgm:spPr/>
    </dgm:pt>
    <dgm:pt modelId="{0D9E2B24-AAF5-472E-8D7C-FAA3AD871EEF}" type="pres">
      <dgm:prSet presAssocID="{E9A8A22E-48EC-486A-8D83-1FFA5FAE175F}" presName="conn2-1" presStyleLbl="parChTrans1D2" presStyleIdx="2" presStyleCnt="3"/>
      <dgm:spPr/>
    </dgm:pt>
    <dgm:pt modelId="{17033D8D-2FDC-4852-A25B-255E4C36D718}" type="pres">
      <dgm:prSet presAssocID="{E9A8A22E-48EC-486A-8D83-1FFA5FAE175F}" presName="connTx" presStyleLbl="parChTrans1D2" presStyleIdx="2" presStyleCnt="3"/>
      <dgm:spPr/>
    </dgm:pt>
    <dgm:pt modelId="{B7541DAD-56D9-4602-9D34-C356C023EF5C}" type="pres">
      <dgm:prSet presAssocID="{27762280-D7DA-4D6E-B00C-C90C88A7A43C}" presName="root2" presStyleCnt="0"/>
      <dgm:spPr/>
    </dgm:pt>
    <dgm:pt modelId="{B5EB5908-FF46-46A7-84B6-365A424DC408}" type="pres">
      <dgm:prSet presAssocID="{27762280-D7DA-4D6E-B00C-C90C88A7A43C}" presName="LevelTwoTextNode" presStyleLbl="node2" presStyleIdx="2" presStyleCnt="3">
        <dgm:presLayoutVars>
          <dgm:chPref val="3"/>
        </dgm:presLayoutVars>
      </dgm:prSet>
      <dgm:spPr/>
    </dgm:pt>
    <dgm:pt modelId="{584A2AD9-461E-4EC5-9682-9804E3B102EC}" type="pres">
      <dgm:prSet presAssocID="{27762280-D7DA-4D6E-B00C-C90C88A7A43C}" presName="level3hierChild" presStyleCnt="0"/>
      <dgm:spPr/>
    </dgm:pt>
  </dgm:ptLst>
  <dgm:cxnLst>
    <dgm:cxn modelId="{FA6D1603-A860-4B35-A88F-B52DEBE810BB}" type="presOf" srcId="{D9C0B7AC-43DC-4E6E-A3E0-93CE0E47F154}" destId="{C226D515-0374-41BE-B277-3F9594F48344}" srcOrd="0" destOrd="0" presId="urn:microsoft.com/office/officeart/2005/8/layout/hierarchy2"/>
    <dgm:cxn modelId="{BCE46105-6CE2-4286-A6AE-A8F78A2454F5}" type="presOf" srcId="{704FAB8E-3AD4-451C-BE19-94F0E65D6532}" destId="{B885C2F4-A90D-4D29-A5BD-A4133BDAA9DE}" srcOrd="0" destOrd="0" presId="urn:microsoft.com/office/officeart/2005/8/layout/hierarchy2"/>
    <dgm:cxn modelId="{E8F8C515-28C8-47AD-BC49-8D1695986126}" type="presOf" srcId="{434641FD-2B39-4240-993D-4244429EC695}" destId="{9D0D827E-1228-4469-B135-5F89877D88F1}" srcOrd="0" destOrd="0" presId="urn:microsoft.com/office/officeart/2005/8/layout/hierarchy2"/>
    <dgm:cxn modelId="{6EEC7F1A-4BD8-44C3-BDF2-5D5C2EAD65BA}" type="presOf" srcId="{B7F9A8F1-9D8B-4977-BC68-B6F72600D3E7}" destId="{CAEEBAC5-BA94-46AC-9775-E5B71445C886}" srcOrd="1" destOrd="0" presId="urn:microsoft.com/office/officeart/2005/8/layout/hierarchy2"/>
    <dgm:cxn modelId="{25763D1F-CA35-4E02-B1E3-769EA06289C4}" type="presOf" srcId="{B7F9A8F1-9D8B-4977-BC68-B6F72600D3E7}" destId="{2BD745DE-F1A0-4494-888D-8C80CFBEB6F2}" srcOrd="0" destOrd="0" presId="urn:microsoft.com/office/officeart/2005/8/layout/hierarchy2"/>
    <dgm:cxn modelId="{1B442526-9449-434B-AD6D-59CCBA0F1DC8}" type="presOf" srcId="{A08BCD04-16A1-4DE4-999B-CC7796F9819F}" destId="{551075C5-749B-4F36-A8A9-DB058DE7681C}" srcOrd="0" destOrd="0" presId="urn:microsoft.com/office/officeart/2005/8/layout/hierarchy2"/>
    <dgm:cxn modelId="{7E8DAB30-41E6-4469-90A3-619F0A211C9D}" type="presOf" srcId="{3AFC2117-44B9-4C62-972B-6C058B15AEE2}" destId="{126FB77C-356F-4479-83FE-7139BDD8AE4F}" srcOrd="0" destOrd="0" presId="urn:microsoft.com/office/officeart/2005/8/layout/hierarchy2"/>
    <dgm:cxn modelId="{81006732-ECA8-4A08-953E-F22661293998}" srcId="{3AFC2117-44B9-4C62-972B-6C058B15AEE2}" destId="{A08BCD04-16A1-4DE4-999B-CC7796F9819F}" srcOrd="2" destOrd="0" parTransId="{D9C0B7AC-43DC-4E6E-A3E0-93CE0E47F154}" sibTransId="{3F8D5FAD-EC45-4E9B-90C3-FB86FDC3FAFC}"/>
    <dgm:cxn modelId="{E0DD363C-64E5-4E48-9752-43A8BEB81D04}" srcId="{6BE3B261-3FC0-43E2-9450-A183A1A5C7A0}" destId="{8B50FCBF-37A0-4AC6-80B7-F98A86E9E375}" srcOrd="1" destOrd="0" parTransId="{B1FAF517-EB74-4DDD-B0F9-075281E6A1AC}" sibTransId="{83766A60-BA59-4FD2-B16B-C5688988EA7F}"/>
    <dgm:cxn modelId="{827D9D50-607E-4CA6-9C11-5F78B3BCFA5D}" type="presOf" srcId="{E9A8A22E-48EC-486A-8D83-1FFA5FAE175F}" destId="{0D9E2B24-AAF5-472E-8D7C-FAA3AD871EEF}" srcOrd="0" destOrd="0" presId="urn:microsoft.com/office/officeart/2005/8/layout/hierarchy2"/>
    <dgm:cxn modelId="{A68EE25D-EA6D-4EAF-9DC9-5EDC8DFD362B}" type="presOf" srcId="{2EFAF9D5-1530-4E45-BED6-45129571E4A0}" destId="{8A3D1874-4B81-4F3B-A6F6-4738A2FF1407}" srcOrd="0" destOrd="0" presId="urn:microsoft.com/office/officeart/2005/8/layout/hierarchy2"/>
    <dgm:cxn modelId="{383FA163-97B0-4BB5-BCC1-601C6DF5DD6D}" type="presOf" srcId="{B1FAF517-EB74-4DDD-B0F9-075281E6A1AC}" destId="{5DA74168-4A80-4173-BB98-3F301F917C5E}" srcOrd="0" destOrd="0" presId="urn:microsoft.com/office/officeart/2005/8/layout/hierarchy2"/>
    <dgm:cxn modelId="{94E7F684-865B-4DCD-AC06-2B1569C20B44}" type="presOf" srcId="{E9A8A22E-48EC-486A-8D83-1FFA5FAE175F}" destId="{17033D8D-2FDC-4852-A25B-255E4C36D718}" srcOrd="1" destOrd="0" presId="urn:microsoft.com/office/officeart/2005/8/layout/hierarchy2"/>
    <dgm:cxn modelId="{691C8F91-C913-4D1B-B0AF-4E2C538332BE}" type="presOf" srcId="{434641FD-2B39-4240-993D-4244429EC695}" destId="{70E9D50D-C7F2-4CE2-9C4D-14262A8F2E08}" srcOrd="1" destOrd="0" presId="urn:microsoft.com/office/officeart/2005/8/layout/hierarchy2"/>
    <dgm:cxn modelId="{FE8B2593-5963-4B1B-9C4C-1C1AEE668358}" srcId="{2EFAF9D5-1530-4E45-BED6-45129571E4A0}" destId="{6BE3B261-3FC0-43E2-9450-A183A1A5C7A0}" srcOrd="0" destOrd="0" parTransId="{57AA7058-0CA6-4B4B-9E0D-A714790A5F6B}" sibTransId="{727D5927-2EBA-43FD-BD5A-FBA1D6784186}"/>
    <dgm:cxn modelId="{10BA54A2-7920-456B-97FC-727C73F0E280}" type="presOf" srcId="{B1FAF517-EB74-4DDD-B0F9-075281E6A1AC}" destId="{ED406216-D0DE-4CFB-8963-BEC3D04A66EF}" srcOrd="1" destOrd="0" presId="urn:microsoft.com/office/officeart/2005/8/layout/hierarchy2"/>
    <dgm:cxn modelId="{B68F25AF-746C-45C9-9B49-2BBE79589475}" type="presOf" srcId="{1768D65F-FD30-47A1-A9DE-E6F5E11AD955}" destId="{EDE634D4-1975-4EAB-8A13-B97275DC65FC}" srcOrd="0" destOrd="0" presId="urn:microsoft.com/office/officeart/2005/8/layout/hierarchy2"/>
    <dgm:cxn modelId="{7F2D7CBC-EF93-4F2C-95F7-75CDD3D99E5C}" srcId="{6BE3B261-3FC0-43E2-9450-A183A1A5C7A0}" destId="{3AFC2117-44B9-4C62-972B-6C058B15AEE2}" srcOrd="0" destOrd="0" parTransId="{434641FD-2B39-4240-993D-4244429EC695}" sibTransId="{46089769-5BD3-407D-B6A4-547ECBFE8E01}"/>
    <dgm:cxn modelId="{33F6E2BE-E341-492F-A5E5-11F4751D227C}" srcId="{3AFC2117-44B9-4C62-972B-6C058B15AEE2}" destId="{1768D65F-FD30-47A1-A9DE-E6F5E11AD955}" srcOrd="0" destOrd="0" parTransId="{B7F9A8F1-9D8B-4977-BC68-B6F72600D3E7}" sibTransId="{D9223512-C30A-4389-850A-101EB5DCF316}"/>
    <dgm:cxn modelId="{0E57F7CB-7425-478E-8C8E-ABA19EEDDD2C}" type="presOf" srcId="{2BFDC9AE-E2F6-4ACD-A98B-A5F6CFCB3C62}" destId="{B75DE4A2-8219-45D9-9185-417F91138731}" srcOrd="0" destOrd="0" presId="urn:microsoft.com/office/officeart/2005/8/layout/hierarchy2"/>
    <dgm:cxn modelId="{C95DADD9-EF8A-4F79-A562-A01AADA5F691}" type="presOf" srcId="{D9C0B7AC-43DC-4E6E-A3E0-93CE0E47F154}" destId="{4685992C-CBEA-44A1-8486-CB8A1615469A}" srcOrd="1" destOrd="0" presId="urn:microsoft.com/office/officeart/2005/8/layout/hierarchy2"/>
    <dgm:cxn modelId="{323193DF-7F18-4C95-AF67-B7EE95BDFEDE}" type="presOf" srcId="{6BE3B261-3FC0-43E2-9450-A183A1A5C7A0}" destId="{FFC2D740-69D7-407A-97D1-064476977CB5}" srcOrd="0" destOrd="0" presId="urn:microsoft.com/office/officeart/2005/8/layout/hierarchy2"/>
    <dgm:cxn modelId="{473D03F2-B833-4BC1-8486-34793FC59EB1}" type="presOf" srcId="{27762280-D7DA-4D6E-B00C-C90C88A7A43C}" destId="{B5EB5908-FF46-46A7-84B6-365A424DC408}" srcOrd="0" destOrd="0" presId="urn:microsoft.com/office/officeart/2005/8/layout/hierarchy2"/>
    <dgm:cxn modelId="{B4449EF3-786A-477C-B658-A3CB8466369B}" srcId="{6BE3B261-3FC0-43E2-9450-A183A1A5C7A0}" destId="{27762280-D7DA-4D6E-B00C-C90C88A7A43C}" srcOrd="2" destOrd="0" parTransId="{E9A8A22E-48EC-486A-8D83-1FFA5FAE175F}" sibTransId="{E7CFD2F1-FCB6-4C8F-AAD9-4DCE41221A74}"/>
    <dgm:cxn modelId="{385F8CF5-9132-4CC7-958B-0E83CE687937}" type="presOf" srcId="{704FAB8E-3AD4-451C-BE19-94F0E65D6532}" destId="{E7461A45-02F8-424A-AF6B-005CF7922602}" srcOrd="1" destOrd="0" presId="urn:microsoft.com/office/officeart/2005/8/layout/hierarchy2"/>
    <dgm:cxn modelId="{CA2053F7-B094-40D5-8B51-06BE94936848}" srcId="{3AFC2117-44B9-4C62-972B-6C058B15AEE2}" destId="{2BFDC9AE-E2F6-4ACD-A98B-A5F6CFCB3C62}" srcOrd="1" destOrd="0" parTransId="{704FAB8E-3AD4-451C-BE19-94F0E65D6532}" sibTransId="{4A7E2925-95EF-4256-BF39-4468A41081D4}"/>
    <dgm:cxn modelId="{65385FF9-1AAC-4642-89A9-45021D864BD3}" type="presOf" srcId="{8B50FCBF-37A0-4AC6-80B7-F98A86E9E375}" destId="{56E0AD6D-F225-4712-922E-C6107CD3A53E}" srcOrd="0" destOrd="0" presId="urn:microsoft.com/office/officeart/2005/8/layout/hierarchy2"/>
    <dgm:cxn modelId="{20949BBD-0EEA-402F-B0F7-1D116486ECA5}" type="presParOf" srcId="{8A3D1874-4B81-4F3B-A6F6-4738A2FF1407}" destId="{A6C4D584-183D-4D1C-81D6-16882AEF76C3}" srcOrd="0" destOrd="0" presId="urn:microsoft.com/office/officeart/2005/8/layout/hierarchy2"/>
    <dgm:cxn modelId="{801068CF-4B9E-4130-9B99-8839BDDA4243}" type="presParOf" srcId="{A6C4D584-183D-4D1C-81D6-16882AEF76C3}" destId="{FFC2D740-69D7-407A-97D1-064476977CB5}" srcOrd="0" destOrd="0" presId="urn:microsoft.com/office/officeart/2005/8/layout/hierarchy2"/>
    <dgm:cxn modelId="{27D19D48-A5CB-48F2-A253-C0CD2D2068CC}" type="presParOf" srcId="{A6C4D584-183D-4D1C-81D6-16882AEF76C3}" destId="{736BB35A-7C02-4E08-941C-85FA6644C734}" srcOrd="1" destOrd="0" presId="urn:microsoft.com/office/officeart/2005/8/layout/hierarchy2"/>
    <dgm:cxn modelId="{47FCC62B-F954-4058-892E-B798DB363EA3}" type="presParOf" srcId="{736BB35A-7C02-4E08-941C-85FA6644C734}" destId="{9D0D827E-1228-4469-B135-5F89877D88F1}" srcOrd="0" destOrd="0" presId="urn:microsoft.com/office/officeart/2005/8/layout/hierarchy2"/>
    <dgm:cxn modelId="{14834F8C-A6A0-42DD-97EC-B95A1E3E65D0}" type="presParOf" srcId="{9D0D827E-1228-4469-B135-5F89877D88F1}" destId="{70E9D50D-C7F2-4CE2-9C4D-14262A8F2E08}" srcOrd="0" destOrd="0" presId="urn:microsoft.com/office/officeart/2005/8/layout/hierarchy2"/>
    <dgm:cxn modelId="{FFA3BC2C-31E7-43D1-924F-658153F94BD8}" type="presParOf" srcId="{736BB35A-7C02-4E08-941C-85FA6644C734}" destId="{2BA373EF-3AEF-4282-9036-3C39321B7FDC}" srcOrd="1" destOrd="0" presId="urn:microsoft.com/office/officeart/2005/8/layout/hierarchy2"/>
    <dgm:cxn modelId="{3EE45389-F567-4F27-AD86-21A733E4F4E9}" type="presParOf" srcId="{2BA373EF-3AEF-4282-9036-3C39321B7FDC}" destId="{126FB77C-356F-4479-83FE-7139BDD8AE4F}" srcOrd="0" destOrd="0" presId="urn:microsoft.com/office/officeart/2005/8/layout/hierarchy2"/>
    <dgm:cxn modelId="{F571F359-717D-4225-A227-A946299ABB14}" type="presParOf" srcId="{2BA373EF-3AEF-4282-9036-3C39321B7FDC}" destId="{C29555F4-159D-4BC3-897E-1DEA746B1610}" srcOrd="1" destOrd="0" presId="urn:microsoft.com/office/officeart/2005/8/layout/hierarchy2"/>
    <dgm:cxn modelId="{6CB00793-082C-44C2-89F9-86644234809F}" type="presParOf" srcId="{C29555F4-159D-4BC3-897E-1DEA746B1610}" destId="{2BD745DE-F1A0-4494-888D-8C80CFBEB6F2}" srcOrd="0" destOrd="0" presId="urn:microsoft.com/office/officeart/2005/8/layout/hierarchy2"/>
    <dgm:cxn modelId="{F3A404AD-CDF7-4027-95FA-3B2D2DA2FA48}" type="presParOf" srcId="{2BD745DE-F1A0-4494-888D-8C80CFBEB6F2}" destId="{CAEEBAC5-BA94-46AC-9775-E5B71445C886}" srcOrd="0" destOrd="0" presId="urn:microsoft.com/office/officeart/2005/8/layout/hierarchy2"/>
    <dgm:cxn modelId="{50A957E7-D6FB-4C6D-AB6C-BC8BA7B30064}" type="presParOf" srcId="{C29555F4-159D-4BC3-897E-1DEA746B1610}" destId="{1CD7D783-CD32-4571-91B4-B9DD2A292ED1}" srcOrd="1" destOrd="0" presId="urn:microsoft.com/office/officeart/2005/8/layout/hierarchy2"/>
    <dgm:cxn modelId="{B05EBDAF-CE02-446E-B322-71FF34EF5A19}" type="presParOf" srcId="{1CD7D783-CD32-4571-91B4-B9DD2A292ED1}" destId="{EDE634D4-1975-4EAB-8A13-B97275DC65FC}" srcOrd="0" destOrd="0" presId="urn:microsoft.com/office/officeart/2005/8/layout/hierarchy2"/>
    <dgm:cxn modelId="{A55CA83B-E8E0-40C9-855B-E921F00F9B80}" type="presParOf" srcId="{1CD7D783-CD32-4571-91B4-B9DD2A292ED1}" destId="{5AE5B5A2-7AD8-4EE7-9ABD-83D5BD0C0F5B}" srcOrd="1" destOrd="0" presId="urn:microsoft.com/office/officeart/2005/8/layout/hierarchy2"/>
    <dgm:cxn modelId="{FE367001-1AEC-4122-B44E-BE05B1525C12}" type="presParOf" srcId="{C29555F4-159D-4BC3-897E-1DEA746B1610}" destId="{B885C2F4-A90D-4D29-A5BD-A4133BDAA9DE}" srcOrd="2" destOrd="0" presId="urn:microsoft.com/office/officeart/2005/8/layout/hierarchy2"/>
    <dgm:cxn modelId="{EDB47C9F-2283-4107-8B2D-EE33E9AF1338}" type="presParOf" srcId="{B885C2F4-A90D-4D29-A5BD-A4133BDAA9DE}" destId="{E7461A45-02F8-424A-AF6B-005CF7922602}" srcOrd="0" destOrd="0" presId="urn:microsoft.com/office/officeart/2005/8/layout/hierarchy2"/>
    <dgm:cxn modelId="{6B980BBE-8328-43E1-BF93-02C5BAE39ECE}" type="presParOf" srcId="{C29555F4-159D-4BC3-897E-1DEA746B1610}" destId="{CD1ACC8A-3689-4EAB-A43B-EE1F8E0C495F}" srcOrd="3" destOrd="0" presId="urn:microsoft.com/office/officeart/2005/8/layout/hierarchy2"/>
    <dgm:cxn modelId="{26D28981-76DE-42F3-A4E3-186A9F9E752D}" type="presParOf" srcId="{CD1ACC8A-3689-4EAB-A43B-EE1F8E0C495F}" destId="{B75DE4A2-8219-45D9-9185-417F91138731}" srcOrd="0" destOrd="0" presId="urn:microsoft.com/office/officeart/2005/8/layout/hierarchy2"/>
    <dgm:cxn modelId="{852E65E1-429D-4AC1-9C2D-72D0D653B488}" type="presParOf" srcId="{CD1ACC8A-3689-4EAB-A43B-EE1F8E0C495F}" destId="{05D53454-6E9A-467C-827B-93D7CB4F634C}" srcOrd="1" destOrd="0" presId="urn:microsoft.com/office/officeart/2005/8/layout/hierarchy2"/>
    <dgm:cxn modelId="{7A7B628F-CA2A-4932-A497-603ABB203B38}" type="presParOf" srcId="{C29555F4-159D-4BC3-897E-1DEA746B1610}" destId="{C226D515-0374-41BE-B277-3F9594F48344}" srcOrd="4" destOrd="0" presId="urn:microsoft.com/office/officeart/2005/8/layout/hierarchy2"/>
    <dgm:cxn modelId="{3839C0B0-3095-4D76-88A5-FFB544D2244F}" type="presParOf" srcId="{C226D515-0374-41BE-B277-3F9594F48344}" destId="{4685992C-CBEA-44A1-8486-CB8A1615469A}" srcOrd="0" destOrd="0" presId="urn:microsoft.com/office/officeart/2005/8/layout/hierarchy2"/>
    <dgm:cxn modelId="{A51B94D5-123F-4C5E-81CF-BD32929DBAAA}" type="presParOf" srcId="{C29555F4-159D-4BC3-897E-1DEA746B1610}" destId="{F5FBE095-F9F5-4A0C-B651-2C46A98D6995}" srcOrd="5" destOrd="0" presId="urn:microsoft.com/office/officeart/2005/8/layout/hierarchy2"/>
    <dgm:cxn modelId="{AAAB8B31-1DD6-4289-BCB8-244897474DCE}" type="presParOf" srcId="{F5FBE095-F9F5-4A0C-B651-2C46A98D6995}" destId="{551075C5-749B-4F36-A8A9-DB058DE7681C}" srcOrd="0" destOrd="0" presId="urn:microsoft.com/office/officeart/2005/8/layout/hierarchy2"/>
    <dgm:cxn modelId="{0B03A210-0EB1-4784-9A77-51E319CF902F}" type="presParOf" srcId="{F5FBE095-F9F5-4A0C-B651-2C46A98D6995}" destId="{51C535D4-C24A-44DB-A3BC-72694588D629}" srcOrd="1" destOrd="0" presId="urn:microsoft.com/office/officeart/2005/8/layout/hierarchy2"/>
    <dgm:cxn modelId="{4A2A64D6-CF3B-4B73-B1FE-3BCB68870347}" type="presParOf" srcId="{736BB35A-7C02-4E08-941C-85FA6644C734}" destId="{5DA74168-4A80-4173-BB98-3F301F917C5E}" srcOrd="2" destOrd="0" presId="urn:microsoft.com/office/officeart/2005/8/layout/hierarchy2"/>
    <dgm:cxn modelId="{A62A9EEB-8B94-400D-9E65-FB17094AA361}" type="presParOf" srcId="{5DA74168-4A80-4173-BB98-3F301F917C5E}" destId="{ED406216-D0DE-4CFB-8963-BEC3D04A66EF}" srcOrd="0" destOrd="0" presId="urn:microsoft.com/office/officeart/2005/8/layout/hierarchy2"/>
    <dgm:cxn modelId="{84D36715-9F6C-4452-B78C-7DE95A3B9B67}" type="presParOf" srcId="{736BB35A-7C02-4E08-941C-85FA6644C734}" destId="{400B11F9-3887-48F1-97B4-F9526EF1A9F8}" srcOrd="3" destOrd="0" presId="urn:microsoft.com/office/officeart/2005/8/layout/hierarchy2"/>
    <dgm:cxn modelId="{5EDF5ADC-9A08-4847-BA21-2AF70EAD556C}" type="presParOf" srcId="{400B11F9-3887-48F1-97B4-F9526EF1A9F8}" destId="{56E0AD6D-F225-4712-922E-C6107CD3A53E}" srcOrd="0" destOrd="0" presId="urn:microsoft.com/office/officeart/2005/8/layout/hierarchy2"/>
    <dgm:cxn modelId="{53B02C40-0BBB-4BA7-964A-0E7AFFC1DA96}" type="presParOf" srcId="{400B11F9-3887-48F1-97B4-F9526EF1A9F8}" destId="{9077C7AC-B6FA-43D6-B2E1-6CD0433E8EAE}" srcOrd="1" destOrd="0" presId="urn:microsoft.com/office/officeart/2005/8/layout/hierarchy2"/>
    <dgm:cxn modelId="{AC4F912C-B27F-439B-9023-04C814912E1B}" type="presParOf" srcId="{736BB35A-7C02-4E08-941C-85FA6644C734}" destId="{0D9E2B24-AAF5-472E-8D7C-FAA3AD871EEF}" srcOrd="4" destOrd="0" presId="urn:microsoft.com/office/officeart/2005/8/layout/hierarchy2"/>
    <dgm:cxn modelId="{BE61C341-D0D4-4F49-BFA0-377B1C0767D9}" type="presParOf" srcId="{0D9E2B24-AAF5-472E-8D7C-FAA3AD871EEF}" destId="{17033D8D-2FDC-4852-A25B-255E4C36D718}" srcOrd="0" destOrd="0" presId="urn:microsoft.com/office/officeart/2005/8/layout/hierarchy2"/>
    <dgm:cxn modelId="{5C303144-DA51-4BAC-99EC-8BAC4AC4A222}" type="presParOf" srcId="{736BB35A-7C02-4E08-941C-85FA6644C734}" destId="{B7541DAD-56D9-4602-9D34-C356C023EF5C}" srcOrd="5" destOrd="0" presId="urn:microsoft.com/office/officeart/2005/8/layout/hierarchy2"/>
    <dgm:cxn modelId="{9678564C-143D-4070-9E76-20FFDF11C34D}" type="presParOf" srcId="{B7541DAD-56D9-4602-9D34-C356C023EF5C}" destId="{B5EB5908-FF46-46A7-84B6-365A424DC408}" srcOrd="0" destOrd="0" presId="urn:microsoft.com/office/officeart/2005/8/layout/hierarchy2"/>
    <dgm:cxn modelId="{BEB6F5BD-8C73-440F-8B09-C8F3607238C8}" type="presParOf" srcId="{B7541DAD-56D9-4602-9D34-C356C023EF5C}" destId="{584A2AD9-461E-4EC5-9682-9804E3B102E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1FC54-ECE7-4973-BD3C-B7634AA32499}" type="doc">
      <dgm:prSet loTypeId="urn:microsoft.com/office/officeart/2005/8/layout/radial5" loCatId="relationship" qsTypeId="urn:microsoft.com/office/officeart/2005/8/quickstyle/3d4" qsCatId="3D" csTypeId="urn:microsoft.com/office/officeart/2005/8/colors/colorful5" csCatId="colorful" phldr="1"/>
      <dgm:spPr/>
      <dgm:t>
        <a:bodyPr/>
        <a:lstStyle/>
        <a:p>
          <a:endParaRPr lang="id-ID"/>
        </a:p>
      </dgm:t>
    </dgm:pt>
    <dgm:pt modelId="{C4AD673F-68B5-4566-B7EB-37C63B3A8DDF}">
      <dgm:prSet phldrT="[Text]"/>
      <dgm:spPr>
        <a:scene3d>
          <a:camera prst="orthographicFront"/>
          <a:lightRig rig="chilly" dir="t"/>
        </a:scene3d>
        <a:sp3d prstMaterial="translucentPowder"/>
      </dgm:spPr>
      <dgm:t>
        <a:bodyPr/>
        <a:lstStyle/>
        <a:p>
          <a:r>
            <a:rPr lang="en-US" b="1">
              <a:ln/>
              <a:effectLst>
                <a:innerShdw blurRad="63500" dist="50800" dir="5400000">
                  <a:prstClr val="black">
                    <a:alpha val="50000"/>
                  </a:prstClr>
                </a:innerShdw>
              </a:effectLst>
            </a:rPr>
            <a:t>Komponen Komunikasi</a:t>
          </a:r>
          <a:endParaRPr lang="id-ID" dirty="0">
            <a:ln/>
            <a:effectLst>
              <a:innerShdw blurRad="63500" dist="50800" dir="5400000">
                <a:prstClr val="black">
                  <a:alpha val="50000"/>
                </a:prstClr>
              </a:innerShdw>
            </a:effectLst>
          </a:endParaRPr>
        </a:p>
      </dgm:t>
    </dgm:pt>
    <dgm:pt modelId="{C4AD3D2E-99E1-455E-A85D-54CD4CB9248C}" type="parTrans" cxnId="{742EEF6A-A6DF-4955-A286-D78FDCF5BEB9}">
      <dgm:prSet/>
      <dgm:spPr/>
      <dgm:t>
        <a:bodyPr/>
        <a:lstStyle/>
        <a:p>
          <a:endParaRPr lang="id-ID"/>
        </a:p>
      </dgm:t>
    </dgm:pt>
    <dgm:pt modelId="{9AF6879A-109F-4497-9E08-DCBAAEA9CAC7}" type="sibTrans" cxnId="{742EEF6A-A6DF-4955-A286-D78FDCF5BEB9}">
      <dgm:prSet/>
      <dgm:spPr/>
      <dgm:t>
        <a:bodyPr/>
        <a:lstStyle/>
        <a:p>
          <a:endParaRPr lang="id-ID"/>
        </a:p>
      </dgm:t>
    </dgm:pt>
    <dgm:pt modelId="{C94B04B0-FD57-499B-9BF3-CF7E6E167829}">
      <dgm:prSet phldrT="[Text]" custT="1"/>
      <dgm:spPr>
        <a:scene3d>
          <a:camera prst="orthographicFront"/>
          <a:lightRig rig="chilly" dir="t"/>
        </a:scene3d>
        <a:sp3d prstMaterial="translucentPowder"/>
      </dgm:spPr>
      <dgm:t>
        <a:bodyPr/>
        <a:lstStyle/>
        <a:p>
          <a:r>
            <a:rPr lang="en-US" sz="2000" b="1">
              <a:ln/>
              <a:effectLst>
                <a:innerShdw blurRad="63500" dist="50800" dir="5400000">
                  <a:prstClr val="black">
                    <a:alpha val="50000"/>
                  </a:prstClr>
                </a:innerShdw>
              </a:effectLst>
            </a:rPr>
            <a:t>Enkoding</a:t>
          </a:r>
          <a:r>
            <a:rPr lang="id-ID" sz="2000" b="1">
              <a:ln/>
              <a:effectLst>
                <a:innerShdw blurRad="63500" dist="50800" dir="5400000">
                  <a:prstClr val="black">
                    <a:alpha val="50000"/>
                  </a:prstClr>
                </a:innerShdw>
              </a:effectLst>
            </a:rPr>
            <a:t> </a:t>
          </a:r>
          <a:r>
            <a:rPr lang="en-US" sz="2000" b="1">
              <a:ln/>
              <a:effectLst>
                <a:innerShdw blurRad="63500" dist="50800" dir="5400000">
                  <a:prstClr val="black">
                    <a:alpha val="50000"/>
                  </a:prstClr>
                </a:innerShdw>
              </a:effectLst>
            </a:rPr>
            <a:t>-Dekoding</a:t>
          </a:r>
          <a:endParaRPr lang="id-ID" sz="2000" dirty="0">
            <a:ln/>
            <a:effectLst>
              <a:innerShdw blurRad="63500" dist="50800" dir="5400000">
                <a:prstClr val="black">
                  <a:alpha val="50000"/>
                </a:prstClr>
              </a:innerShdw>
            </a:effectLst>
          </a:endParaRPr>
        </a:p>
      </dgm:t>
    </dgm:pt>
    <dgm:pt modelId="{EBFF2A92-C54E-4400-897F-0EA071FE9588}" type="parTrans" cxnId="{C945C48C-2DD3-4837-A47B-3674BC9F7E1C}">
      <dgm:prSet/>
      <dgm:spPr/>
      <dgm:t>
        <a:bodyPr/>
        <a:lstStyle/>
        <a:p>
          <a:endParaRPr lang="id-ID"/>
        </a:p>
      </dgm:t>
    </dgm:pt>
    <dgm:pt modelId="{1659A685-B9C3-440E-B93C-072E2DC07D05}" type="sibTrans" cxnId="{C945C48C-2DD3-4837-A47B-3674BC9F7E1C}">
      <dgm:prSet/>
      <dgm:spPr/>
      <dgm:t>
        <a:bodyPr/>
        <a:lstStyle/>
        <a:p>
          <a:endParaRPr lang="id-ID"/>
        </a:p>
      </dgm:t>
    </dgm:pt>
    <dgm:pt modelId="{04F7AD1D-BC29-4269-B092-FCD166BD1EC4}">
      <dgm:prSet phldrT="[Text]" custT="1"/>
      <dgm:spPr>
        <a:scene3d>
          <a:camera prst="orthographicFront"/>
          <a:lightRig rig="chilly" dir="t"/>
        </a:scene3d>
        <a:sp3d prstMaterial="translucentPowder"/>
      </dgm:spPr>
      <dgm:t>
        <a:bodyPr/>
        <a:lstStyle/>
        <a:p>
          <a:r>
            <a:rPr lang="en-US" sz="1900" b="1">
              <a:ln/>
              <a:effectLst>
                <a:innerShdw blurRad="63500" dist="50800" dir="5400000">
                  <a:prstClr val="black">
                    <a:alpha val="50000"/>
                  </a:prstClr>
                </a:innerShdw>
              </a:effectLst>
            </a:rPr>
            <a:t>Kompetensi Komunikasi</a:t>
          </a:r>
          <a:endParaRPr lang="id-ID" sz="1900" dirty="0">
            <a:ln/>
            <a:effectLst>
              <a:innerShdw blurRad="63500" dist="50800" dir="5400000">
                <a:prstClr val="black">
                  <a:alpha val="50000"/>
                </a:prstClr>
              </a:innerShdw>
            </a:effectLst>
          </a:endParaRPr>
        </a:p>
      </dgm:t>
    </dgm:pt>
    <dgm:pt modelId="{BC8C79C8-025C-474B-A6D1-E6EAB09DEC6F}" type="parTrans" cxnId="{8EC92C00-5E9B-4008-B336-7F0E1C81D8A7}">
      <dgm:prSet/>
      <dgm:spPr/>
      <dgm:t>
        <a:bodyPr/>
        <a:lstStyle/>
        <a:p>
          <a:endParaRPr lang="id-ID"/>
        </a:p>
      </dgm:t>
    </dgm:pt>
    <dgm:pt modelId="{141F3450-32E1-460D-AAA5-E2FDD5C84617}" type="sibTrans" cxnId="{8EC92C00-5E9B-4008-B336-7F0E1C81D8A7}">
      <dgm:prSet/>
      <dgm:spPr/>
      <dgm:t>
        <a:bodyPr/>
        <a:lstStyle/>
        <a:p>
          <a:endParaRPr lang="id-ID"/>
        </a:p>
      </dgm:t>
    </dgm:pt>
    <dgm:pt modelId="{832C4637-A593-4527-9F86-C512568990FF}">
      <dgm:prSet phldrT="[Text]" custT="1"/>
      <dgm:spPr>
        <a:scene3d>
          <a:camera prst="orthographicFront"/>
          <a:lightRig rig="chilly" dir="t"/>
        </a:scene3d>
        <a:sp3d prstMaterial="translucentPowder"/>
      </dgm:spPr>
      <dgm:t>
        <a:bodyPr/>
        <a:lstStyle/>
        <a:p>
          <a:endParaRPr lang="id-ID" sz="2400" b="1">
            <a:ln/>
          </a:endParaRPr>
        </a:p>
        <a:p>
          <a:r>
            <a:rPr lang="en-US" sz="2400" b="1">
              <a:ln/>
            </a:rPr>
            <a:t>Pesan</a:t>
          </a:r>
          <a:endParaRPr lang="id-ID" sz="2400" b="1">
            <a:ln/>
          </a:endParaRPr>
        </a:p>
        <a:p>
          <a:endParaRPr lang="id-ID" sz="2400" dirty="0">
            <a:ln/>
          </a:endParaRPr>
        </a:p>
      </dgm:t>
    </dgm:pt>
    <dgm:pt modelId="{93D2A720-176B-4060-A021-12DF8EAAF5C5}" type="parTrans" cxnId="{31D9D7E4-66A4-488A-AF63-3F48EFECFD87}">
      <dgm:prSet/>
      <dgm:spPr/>
      <dgm:t>
        <a:bodyPr/>
        <a:lstStyle/>
        <a:p>
          <a:endParaRPr lang="id-ID"/>
        </a:p>
      </dgm:t>
    </dgm:pt>
    <dgm:pt modelId="{4E7CC129-5FE0-4848-A7C9-46089DCAA088}" type="sibTrans" cxnId="{31D9D7E4-66A4-488A-AF63-3F48EFECFD87}">
      <dgm:prSet/>
      <dgm:spPr/>
      <dgm:t>
        <a:bodyPr/>
        <a:lstStyle/>
        <a:p>
          <a:endParaRPr lang="id-ID"/>
        </a:p>
      </dgm:t>
    </dgm:pt>
    <dgm:pt modelId="{121E4883-9D3E-4A4B-B0C0-FBCFC42C0B60}">
      <dgm:prSet custT="1"/>
      <dgm:spPr>
        <a:scene3d>
          <a:camera prst="orthographicFront"/>
          <a:lightRig rig="chilly" dir="t"/>
        </a:scene3d>
        <a:sp3d prstMaterial="translucentPowder"/>
      </dgm:spPr>
      <dgm:t>
        <a:bodyPr/>
        <a:lstStyle/>
        <a:p>
          <a:r>
            <a:rPr lang="en-US" sz="2400" b="1">
              <a:ln/>
              <a:effectLst>
                <a:innerShdw blurRad="63500" dist="50800" dir="5400000">
                  <a:prstClr val="black">
                    <a:alpha val="50000"/>
                  </a:prstClr>
                </a:innerShdw>
              </a:effectLst>
            </a:rPr>
            <a:t>Sumber</a:t>
          </a:r>
          <a:r>
            <a:rPr lang="id-ID" sz="2400" b="1">
              <a:ln/>
              <a:effectLst>
                <a:innerShdw blurRad="63500" dist="50800" dir="5400000">
                  <a:prstClr val="black">
                    <a:alpha val="50000"/>
                  </a:prstClr>
                </a:innerShdw>
              </a:effectLst>
            </a:rPr>
            <a:t> </a:t>
          </a:r>
          <a:r>
            <a:rPr lang="en-US" sz="2400" b="1">
              <a:ln/>
              <a:effectLst>
                <a:innerShdw blurRad="63500" dist="50800" dir="5400000">
                  <a:prstClr val="black">
                    <a:alpha val="50000"/>
                  </a:prstClr>
                </a:innerShdw>
              </a:effectLst>
            </a:rPr>
            <a:t>Penerima</a:t>
          </a:r>
          <a:endParaRPr lang="id-ID" sz="2400" dirty="0">
            <a:ln/>
            <a:effectLst>
              <a:innerShdw blurRad="63500" dist="50800" dir="5400000">
                <a:prstClr val="black">
                  <a:alpha val="50000"/>
                </a:prstClr>
              </a:innerShdw>
            </a:effectLst>
          </a:endParaRPr>
        </a:p>
      </dgm:t>
    </dgm:pt>
    <dgm:pt modelId="{39B86E2A-DD82-47E2-929F-2F09F1D333C1}" type="parTrans" cxnId="{995A4B67-4CAA-4A33-8B24-819ED39F70EE}">
      <dgm:prSet/>
      <dgm:spPr/>
      <dgm:t>
        <a:bodyPr/>
        <a:lstStyle/>
        <a:p>
          <a:endParaRPr lang="id-ID"/>
        </a:p>
      </dgm:t>
    </dgm:pt>
    <dgm:pt modelId="{D405E262-702B-4D9A-B766-F5DDE4C072C0}" type="sibTrans" cxnId="{995A4B67-4CAA-4A33-8B24-819ED39F70EE}">
      <dgm:prSet/>
      <dgm:spPr/>
      <dgm:t>
        <a:bodyPr/>
        <a:lstStyle/>
        <a:p>
          <a:endParaRPr lang="id-ID"/>
        </a:p>
      </dgm:t>
    </dgm:pt>
    <dgm:pt modelId="{D225001F-769E-4C5A-AA0A-C60A9CA9E8D8}">
      <dgm:prSet custT="1"/>
      <dgm:spPr>
        <a:scene3d>
          <a:camera prst="orthographicFront"/>
          <a:lightRig rig="chilly" dir="t"/>
        </a:scene3d>
        <a:sp3d prstMaterial="translucentPowder"/>
      </dgm:spPr>
      <dgm:t>
        <a:bodyPr/>
        <a:lstStyle/>
        <a:p>
          <a:r>
            <a:rPr lang="en-US" sz="2400" b="1">
              <a:ln/>
              <a:effectLst>
                <a:innerShdw blurRad="63500" dist="50800" dir="5400000">
                  <a:prstClr val="black">
                    <a:alpha val="50000"/>
                  </a:prstClr>
                </a:innerShdw>
              </a:effectLst>
            </a:rPr>
            <a:t>Saluran</a:t>
          </a:r>
          <a:endParaRPr lang="id-ID" sz="2400" dirty="0">
            <a:ln/>
            <a:effectLst>
              <a:innerShdw blurRad="63500" dist="50800" dir="5400000">
                <a:prstClr val="black">
                  <a:alpha val="50000"/>
                </a:prstClr>
              </a:innerShdw>
            </a:effectLst>
          </a:endParaRPr>
        </a:p>
      </dgm:t>
    </dgm:pt>
    <dgm:pt modelId="{18575D25-2E92-4D5E-9EDC-2CF4E1BA8E97}" type="parTrans" cxnId="{06DBBB17-4166-4F31-B95B-201C85A55BA9}">
      <dgm:prSet/>
      <dgm:spPr/>
      <dgm:t>
        <a:bodyPr/>
        <a:lstStyle/>
        <a:p>
          <a:endParaRPr lang="id-ID"/>
        </a:p>
      </dgm:t>
    </dgm:pt>
    <dgm:pt modelId="{5E20E424-0AB8-45FC-96B2-B4780509F22A}" type="sibTrans" cxnId="{06DBBB17-4166-4F31-B95B-201C85A55BA9}">
      <dgm:prSet/>
      <dgm:spPr/>
      <dgm:t>
        <a:bodyPr/>
        <a:lstStyle/>
        <a:p>
          <a:endParaRPr lang="id-ID"/>
        </a:p>
      </dgm:t>
    </dgm:pt>
    <dgm:pt modelId="{A15A3195-3E95-46B0-8617-331878524F36}">
      <dgm:prSet custT="1"/>
      <dgm:spPr>
        <a:scene3d>
          <a:camera prst="orthographicFront"/>
          <a:lightRig rig="chilly" dir="t"/>
        </a:scene3d>
        <a:sp3d prstMaterial="translucentPowder"/>
      </dgm:spPr>
      <dgm:t>
        <a:bodyPr/>
        <a:lstStyle/>
        <a:p>
          <a:r>
            <a:rPr lang="en-US" sz="2400" b="1">
              <a:ln/>
              <a:effectLst>
                <a:innerShdw blurRad="63500" dist="50800" dir="5400000">
                  <a:prstClr val="black">
                    <a:alpha val="50000"/>
                  </a:prstClr>
                </a:innerShdw>
              </a:effectLst>
            </a:rPr>
            <a:t>Umpan Balik</a:t>
          </a:r>
          <a:endParaRPr lang="id-ID" sz="2400" dirty="0">
            <a:ln/>
            <a:effectLst>
              <a:innerShdw blurRad="63500" dist="50800" dir="5400000">
                <a:prstClr val="black">
                  <a:alpha val="50000"/>
                </a:prstClr>
              </a:innerShdw>
            </a:effectLst>
          </a:endParaRPr>
        </a:p>
      </dgm:t>
    </dgm:pt>
    <dgm:pt modelId="{733C1DD4-5E65-4C1C-B719-3D2F94791B63}" type="parTrans" cxnId="{B5CB2A6A-95A6-45EA-AFC1-BC9A7DDAB6FE}">
      <dgm:prSet/>
      <dgm:spPr/>
      <dgm:t>
        <a:bodyPr/>
        <a:lstStyle/>
        <a:p>
          <a:endParaRPr lang="id-ID"/>
        </a:p>
      </dgm:t>
    </dgm:pt>
    <dgm:pt modelId="{E4596B9E-FF81-4040-A99D-F5F388B4C763}" type="sibTrans" cxnId="{B5CB2A6A-95A6-45EA-AFC1-BC9A7DDAB6FE}">
      <dgm:prSet/>
      <dgm:spPr/>
      <dgm:t>
        <a:bodyPr/>
        <a:lstStyle/>
        <a:p>
          <a:endParaRPr lang="id-ID"/>
        </a:p>
      </dgm:t>
    </dgm:pt>
    <dgm:pt modelId="{FE95B819-4124-42F3-B987-B539033A218E}">
      <dgm:prSet phldrT="[Text]" custT="1"/>
      <dgm:spPr>
        <a:scene3d>
          <a:camera prst="orthographicFront"/>
          <a:lightRig rig="chilly" dir="t"/>
        </a:scene3d>
        <a:sp3d prstMaterial="translucentPowder"/>
      </dgm:spPr>
      <dgm:t>
        <a:bodyPr/>
        <a:lstStyle/>
        <a:p>
          <a:r>
            <a:rPr lang="en-US" sz="1800" b="1">
              <a:ln/>
              <a:effectLst>
                <a:innerShdw blurRad="63500" dist="50800" dir="5400000">
                  <a:prstClr val="black">
                    <a:alpha val="50000"/>
                  </a:prstClr>
                </a:innerShdw>
              </a:effectLst>
            </a:rPr>
            <a:t>Lingkungan komunikasi</a:t>
          </a:r>
          <a:r>
            <a:rPr lang="id-ID" sz="1800" b="1">
              <a:ln/>
              <a:effectLst>
                <a:innerShdw blurRad="63500" dist="50800" dir="5400000">
                  <a:prstClr val="black">
                    <a:alpha val="50000"/>
                  </a:prstClr>
                </a:innerShdw>
              </a:effectLst>
            </a:rPr>
            <a:t>  </a:t>
          </a:r>
        </a:p>
        <a:p>
          <a:r>
            <a:rPr lang="id-ID" sz="1800" b="1">
              <a:ln/>
              <a:effectLst>
                <a:innerShdw blurRad="63500" dist="50800" dir="5400000">
                  <a:prstClr val="black">
                    <a:alpha val="50000"/>
                  </a:prstClr>
                </a:innerShdw>
              </a:effectLst>
            </a:rPr>
            <a:t>1. </a:t>
          </a:r>
          <a:r>
            <a:rPr lang="en-US" sz="1800" b="1">
              <a:ln/>
              <a:effectLst>
                <a:innerShdw blurRad="63500" dist="50800" dir="5400000">
                  <a:prstClr val="black">
                    <a:alpha val="50000"/>
                  </a:prstClr>
                </a:innerShdw>
              </a:effectLst>
            </a:rPr>
            <a:t>Fisik</a:t>
          </a:r>
          <a:endParaRPr lang="id-ID" sz="1800" b="1">
            <a:ln/>
            <a:effectLst>
              <a:innerShdw blurRad="63500" dist="50800" dir="5400000">
                <a:prstClr val="black">
                  <a:alpha val="50000"/>
                </a:prstClr>
              </a:innerShdw>
            </a:effectLst>
          </a:endParaRPr>
        </a:p>
        <a:p>
          <a:r>
            <a:rPr lang="id-ID" sz="1800" b="1">
              <a:ln/>
              <a:effectLst>
                <a:innerShdw blurRad="63500" dist="50800" dir="5400000">
                  <a:prstClr val="black">
                    <a:alpha val="50000"/>
                  </a:prstClr>
                </a:innerShdw>
              </a:effectLst>
            </a:rPr>
            <a:t>2. </a:t>
          </a:r>
          <a:r>
            <a:rPr lang="en-US" sz="1800" b="1">
              <a:ln/>
              <a:effectLst>
                <a:innerShdw blurRad="63500" dist="50800" dir="5400000">
                  <a:prstClr val="black">
                    <a:alpha val="50000"/>
                  </a:prstClr>
                </a:innerShdw>
              </a:effectLst>
            </a:rPr>
            <a:t>Sosial-psikologis</a:t>
          </a:r>
          <a:endParaRPr lang="id-ID" sz="1800" b="1">
            <a:ln/>
            <a:effectLst>
              <a:innerShdw blurRad="63500" dist="50800" dir="5400000">
                <a:prstClr val="black">
                  <a:alpha val="50000"/>
                </a:prstClr>
              </a:innerShdw>
            </a:effectLst>
          </a:endParaRPr>
        </a:p>
        <a:p>
          <a:r>
            <a:rPr lang="id-ID" sz="1800" b="1">
              <a:ln/>
              <a:effectLst>
                <a:innerShdw blurRad="63500" dist="50800" dir="5400000">
                  <a:prstClr val="black">
                    <a:alpha val="50000"/>
                  </a:prstClr>
                </a:innerShdw>
              </a:effectLst>
            </a:rPr>
            <a:t>3. </a:t>
          </a:r>
          <a:r>
            <a:rPr lang="en-US" sz="1800" b="1" i="1">
              <a:ln/>
              <a:effectLst>
                <a:innerShdw blurRad="63500" dist="50800" dir="5400000">
                  <a:prstClr val="black">
                    <a:alpha val="50000"/>
                  </a:prstClr>
                </a:innerShdw>
              </a:effectLst>
            </a:rPr>
            <a:t>Temporal </a:t>
          </a:r>
          <a:r>
            <a:rPr lang="en-US" sz="1800" b="1">
              <a:ln/>
              <a:effectLst>
                <a:innerShdw blurRad="63500" dist="50800" dir="5400000">
                  <a:prstClr val="black">
                    <a:alpha val="50000"/>
                  </a:prstClr>
                </a:innerShdw>
              </a:effectLst>
            </a:rPr>
            <a:t>(waktu), </a:t>
          </a:r>
          <a:endParaRPr lang="id-ID" sz="1800" b="1" dirty="0">
            <a:ln/>
            <a:effectLst>
              <a:innerShdw blurRad="63500" dist="50800" dir="5400000">
                <a:prstClr val="black">
                  <a:alpha val="50000"/>
                </a:prstClr>
              </a:innerShdw>
            </a:effectLst>
          </a:endParaRPr>
        </a:p>
      </dgm:t>
    </dgm:pt>
    <dgm:pt modelId="{BA704DF8-E2D3-49BD-A07C-885F90B3072E}" type="sibTrans" cxnId="{AAD2E9DC-7C8E-4ED7-B7A5-6452AA3BDE37}">
      <dgm:prSet/>
      <dgm:spPr/>
      <dgm:t>
        <a:bodyPr/>
        <a:lstStyle/>
        <a:p>
          <a:endParaRPr lang="id-ID"/>
        </a:p>
      </dgm:t>
    </dgm:pt>
    <dgm:pt modelId="{D7C7FBCE-2A04-4CCC-AA37-8690F4AE88A3}" type="parTrans" cxnId="{AAD2E9DC-7C8E-4ED7-B7A5-6452AA3BDE37}">
      <dgm:prSet/>
      <dgm:spPr/>
      <dgm:t>
        <a:bodyPr/>
        <a:lstStyle/>
        <a:p>
          <a:endParaRPr lang="id-ID"/>
        </a:p>
      </dgm:t>
    </dgm:pt>
    <dgm:pt modelId="{A9D42AB1-C6BF-4F15-99DD-94F2B40B2BCA}" type="pres">
      <dgm:prSet presAssocID="{E1F1FC54-ECE7-4973-BD3C-B7634AA32499}" presName="Name0" presStyleCnt="0">
        <dgm:presLayoutVars>
          <dgm:chMax val="1"/>
          <dgm:dir/>
          <dgm:animLvl val="ctr"/>
          <dgm:resizeHandles val="exact"/>
        </dgm:presLayoutVars>
      </dgm:prSet>
      <dgm:spPr/>
    </dgm:pt>
    <dgm:pt modelId="{6962B55A-F81F-4A78-9097-0E56A486CD02}" type="pres">
      <dgm:prSet presAssocID="{C4AD673F-68B5-4566-B7EB-37C63B3A8DDF}" presName="centerShape" presStyleLbl="node0" presStyleIdx="0" presStyleCnt="1"/>
      <dgm:spPr/>
    </dgm:pt>
    <dgm:pt modelId="{5BE9B159-F7EB-427A-84FB-50E2C89A3D63}" type="pres">
      <dgm:prSet presAssocID="{D7C7FBCE-2A04-4CCC-AA37-8690F4AE88A3}" presName="parTrans" presStyleLbl="sibTrans2D1" presStyleIdx="0" presStyleCnt="7"/>
      <dgm:spPr/>
    </dgm:pt>
    <dgm:pt modelId="{FE5ABE9B-BA21-4B63-AE2B-42FF006A1450}" type="pres">
      <dgm:prSet presAssocID="{D7C7FBCE-2A04-4CCC-AA37-8690F4AE88A3}" presName="connectorText" presStyleLbl="sibTrans2D1" presStyleIdx="0" presStyleCnt="7"/>
      <dgm:spPr/>
    </dgm:pt>
    <dgm:pt modelId="{903701DB-F3FE-4D29-881A-7AABA3F41A9D}" type="pres">
      <dgm:prSet presAssocID="{FE95B819-4124-42F3-B987-B539033A218E}" presName="node" presStyleLbl="node1" presStyleIdx="0" presStyleCnt="7" custScaleX="217932">
        <dgm:presLayoutVars>
          <dgm:bulletEnabled val="1"/>
        </dgm:presLayoutVars>
      </dgm:prSet>
      <dgm:spPr/>
    </dgm:pt>
    <dgm:pt modelId="{D7A4953F-0484-4EFD-A9E9-28382798EEC8}" type="pres">
      <dgm:prSet presAssocID="{39B86E2A-DD82-47E2-929F-2F09F1D333C1}" presName="parTrans" presStyleLbl="sibTrans2D1" presStyleIdx="1" presStyleCnt="7"/>
      <dgm:spPr/>
    </dgm:pt>
    <dgm:pt modelId="{869D48DF-986D-4B6F-8001-961C28C0B2B0}" type="pres">
      <dgm:prSet presAssocID="{39B86E2A-DD82-47E2-929F-2F09F1D333C1}" presName="connectorText" presStyleLbl="sibTrans2D1" presStyleIdx="1" presStyleCnt="7"/>
      <dgm:spPr/>
    </dgm:pt>
    <dgm:pt modelId="{AB54FE6E-19DB-46A0-8368-B59135C43917}" type="pres">
      <dgm:prSet presAssocID="{121E4883-9D3E-4A4B-B0C0-FBCFC42C0B60}" presName="node" presStyleLbl="node1" presStyleIdx="1" presStyleCnt="7">
        <dgm:presLayoutVars>
          <dgm:bulletEnabled val="1"/>
        </dgm:presLayoutVars>
      </dgm:prSet>
      <dgm:spPr/>
    </dgm:pt>
    <dgm:pt modelId="{CC0BD662-3B9A-4707-AF50-73BA0895BED6}" type="pres">
      <dgm:prSet presAssocID="{EBFF2A92-C54E-4400-897F-0EA071FE9588}" presName="parTrans" presStyleLbl="sibTrans2D1" presStyleIdx="2" presStyleCnt="7"/>
      <dgm:spPr/>
    </dgm:pt>
    <dgm:pt modelId="{D6328C60-AFFE-4F3F-A8F8-E1545047B805}" type="pres">
      <dgm:prSet presAssocID="{EBFF2A92-C54E-4400-897F-0EA071FE9588}" presName="connectorText" presStyleLbl="sibTrans2D1" presStyleIdx="2" presStyleCnt="7"/>
      <dgm:spPr/>
    </dgm:pt>
    <dgm:pt modelId="{9F81E4A7-F76C-4D4E-A4BC-C2CFB6C7CCFA}" type="pres">
      <dgm:prSet presAssocID="{C94B04B0-FD57-499B-9BF3-CF7E6E167829}" presName="node" presStyleLbl="node1" presStyleIdx="2" presStyleCnt="7">
        <dgm:presLayoutVars>
          <dgm:bulletEnabled val="1"/>
        </dgm:presLayoutVars>
      </dgm:prSet>
      <dgm:spPr/>
    </dgm:pt>
    <dgm:pt modelId="{BE439D48-6E4C-48D8-8C39-4D8EE1B019E6}" type="pres">
      <dgm:prSet presAssocID="{BC8C79C8-025C-474B-A6D1-E6EAB09DEC6F}" presName="parTrans" presStyleLbl="sibTrans2D1" presStyleIdx="3" presStyleCnt="7"/>
      <dgm:spPr/>
    </dgm:pt>
    <dgm:pt modelId="{8B63C41C-5342-4364-8E01-A5715EB9588E}" type="pres">
      <dgm:prSet presAssocID="{BC8C79C8-025C-474B-A6D1-E6EAB09DEC6F}" presName="connectorText" presStyleLbl="sibTrans2D1" presStyleIdx="3" presStyleCnt="7"/>
      <dgm:spPr/>
    </dgm:pt>
    <dgm:pt modelId="{2EB7F3EE-2B00-4072-8AA8-5FCECFF93454}" type="pres">
      <dgm:prSet presAssocID="{04F7AD1D-BC29-4269-B092-FCD166BD1EC4}" presName="node" presStyleLbl="node1" presStyleIdx="3" presStyleCnt="7">
        <dgm:presLayoutVars>
          <dgm:bulletEnabled val="1"/>
        </dgm:presLayoutVars>
      </dgm:prSet>
      <dgm:spPr/>
    </dgm:pt>
    <dgm:pt modelId="{20241E61-B0B6-417C-935D-B139D57CFBE7}" type="pres">
      <dgm:prSet presAssocID="{93D2A720-176B-4060-A021-12DF8EAAF5C5}" presName="parTrans" presStyleLbl="sibTrans2D1" presStyleIdx="4" presStyleCnt="7"/>
      <dgm:spPr/>
    </dgm:pt>
    <dgm:pt modelId="{11BD2F2A-458D-4B9A-AF5B-79460F951C41}" type="pres">
      <dgm:prSet presAssocID="{93D2A720-176B-4060-A021-12DF8EAAF5C5}" presName="connectorText" presStyleLbl="sibTrans2D1" presStyleIdx="4" presStyleCnt="7"/>
      <dgm:spPr/>
    </dgm:pt>
    <dgm:pt modelId="{7F5D2B9A-D395-4083-81D4-1CD0CAA46854}" type="pres">
      <dgm:prSet presAssocID="{832C4637-A593-4527-9F86-C512568990FF}" presName="node" presStyleLbl="node1" presStyleIdx="4" presStyleCnt="7">
        <dgm:presLayoutVars>
          <dgm:bulletEnabled val="1"/>
        </dgm:presLayoutVars>
      </dgm:prSet>
      <dgm:spPr/>
    </dgm:pt>
    <dgm:pt modelId="{22F1157C-CB49-40CC-84E8-290FCFDCB140}" type="pres">
      <dgm:prSet presAssocID="{18575D25-2E92-4D5E-9EDC-2CF4E1BA8E97}" presName="parTrans" presStyleLbl="sibTrans2D1" presStyleIdx="5" presStyleCnt="7"/>
      <dgm:spPr/>
    </dgm:pt>
    <dgm:pt modelId="{F3BEADCA-F38A-4C4D-A6FE-8DEEA0DCE3A6}" type="pres">
      <dgm:prSet presAssocID="{18575D25-2E92-4D5E-9EDC-2CF4E1BA8E97}" presName="connectorText" presStyleLbl="sibTrans2D1" presStyleIdx="5" presStyleCnt="7"/>
      <dgm:spPr/>
    </dgm:pt>
    <dgm:pt modelId="{289FFA2D-F12B-4CDF-904A-132B822354D6}" type="pres">
      <dgm:prSet presAssocID="{D225001F-769E-4C5A-AA0A-C60A9CA9E8D8}" presName="node" presStyleLbl="node1" presStyleIdx="5" presStyleCnt="7">
        <dgm:presLayoutVars>
          <dgm:bulletEnabled val="1"/>
        </dgm:presLayoutVars>
      </dgm:prSet>
      <dgm:spPr/>
    </dgm:pt>
    <dgm:pt modelId="{BAF8D231-ACFE-40FD-AEBC-43E880F42C80}" type="pres">
      <dgm:prSet presAssocID="{733C1DD4-5E65-4C1C-B719-3D2F94791B63}" presName="parTrans" presStyleLbl="sibTrans2D1" presStyleIdx="6" presStyleCnt="7"/>
      <dgm:spPr/>
    </dgm:pt>
    <dgm:pt modelId="{B2B09C7C-2EB6-48CE-A1AD-D81046685556}" type="pres">
      <dgm:prSet presAssocID="{733C1DD4-5E65-4C1C-B719-3D2F94791B63}" presName="connectorText" presStyleLbl="sibTrans2D1" presStyleIdx="6" presStyleCnt="7"/>
      <dgm:spPr/>
    </dgm:pt>
    <dgm:pt modelId="{4CFD4498-4CC0-4ECF-A470-CA6683DDBC9C}" type="pres">
      <dgm:prSet presAssocID="{A15A3195-3E95-46B0-8617-331878524F36}" presName="node" presStyleLbl="node1" presStyleIdx="6" presStyleCnt="7">
        <dgm:presLayoutVars>
          <dgm:bulletEnabled val="1"/>
        </dgm:presLayoutVars>
      </dgm:prSet>
      <dgm:spPr/>
    </dgm:pt>
  </dgm:ptLst>
  <dgm:cxnLst>
    <dgm:cxn modelId="{8EC92C00-5E9B-4008-B336-7F0E1C81D8A7}" srcId="{C4AD673F-68B5-4566-B7EB-37C63B3A8DDF}" destId="{04F7AD1D-BC29-4269-B092-FCD166BD1EC4}" srcOrd="3" destOrd="0" parTransId="{BC8C79C8-025C-474B-A6D1-E6EAB09DEC6F}" sibTransId="{141F3450-32E1-460D-AAA5-E2FDD5C84617}"/>
    <dgm:cxn modelId="{8BB03611-1506-4E3A-B538-4813AFBC2F3D}" type="presOf" srcId="{C94B04B0-FD57-499B-9BF3-CF7E6E167829}" destId="{9F81E4A7-F76C-4D4E-A4BC-C2CFB6C7CCFA}" srcOrd="0" destOrd="0" presId="urn:microsoft.com/office/officeart/2005/8/layout/radial5"/>
    <dgm:cxn modelId="{06DBBB17-4166-4F31-B95B-201C85A55BA9}" srcId="{C4AD673F-68B5-4566-B7EB-37C63B3A8DDF}" destId="{D225001F-769E-4C5A-AA0A-C60A9CA9E8D8}" srcOrd="5" destOrd="0" parTransId="{18575D25-2E92-4D5E-9EDC-2CF4E1BA8E97}" sibTransId="{5E20E424-0AB8-45FC-96B2-B4780509F22A}"/>
    <dgm:cxn modelId="{14502C1E-817D-46BB-95CB-DA6E4D041EF6}" type="presOf" srcId="{A15A3195-3E95-46B0-8617-331878524F36}" destId="{4CFD4498-4CC0-4ECF-A470-CA6683DDBC9C}" srcOrd="0" destOrd="0" presId="urn:microsoft.com/office/officeart/2005/8/layout/radial5"/>
    <dgm:cxn modelId="{8A02E325-EBB6-467F-915F-5015D6924B29}" type="presOf" srcId="{BC8C79C8-025C-474B-A6D1-E6EAB09DEC6F}" destId="{BE439D48-6E4C-48D8-8C39-4D8EE1B019E6}" srcOrd="0" destOrd="0" presId="urn:microsoft.com/office/officeart/2005/8/layout/radial5"/>
    <dgm:cxn modelId="{E51CDE2D-5C87-4685-933F-F9303FC89EC0}" type="presOf" srcId="{832C4637-A593-4527-9F86-C512568990FF}" destId="{7F5D2B9A-D395-4083-81D4-1CD0CAA46854}" srcOrd="0" destOrd="0" presId="urn:microsoft.com/office/officeart/2005/8/layout/radial5"/>
    <dgm:cxn modelId="{A118CC3B-9203-4773-890A-0A702EF4C2C3}" type="presOf" srcId="{BC8C79C8-025C-474B-A6D1-E6EAB09DEC6F}" destId="{8B63C41C-5342-4364-8E01-A5715EB9588E}" srcOrd="1" destOrd="0" presId="urn:microsoft.com/office/officeart/2005/8/layout/radial5"/>
    <dgm:cxn modelId="{B74D693E-C01E-4A2A-94A8-EB901B1B7364}" type="presOf" srcId="{733C1DD4-5E65-4C1C-B719-3D2F94791B63}" destId="{BAF8D231-ACFE-40FD-AEBC-43E880F42C80}" srcOrd="0" destOrd="0" presId="urn:microsoft.com/office/officeart/2005/8/layout/radial5"/>
    <dgm:cxn modelId="{4ED0973E-1A2D-420A-A3B3-D377F4CC663C}" type="presOf" srcId="{D7C7FBCE-2A04-4CCC-AA37-8690F4AE88A3}" destId="{5BE9B159-F7EB-427A-84FB-50E2C89A3D63}" srcOrd="0" destOrd="0" presId="urn:microsoft.com/office/officeart/2005/8/layout/radial5"/>
    <dgm:cxn modelId="{70DF1F4E-47F4-418B-9EE9-10750B69132B}" type="presOf" srcId="{733C1DD4-5E65-4C1C-B719-3D2F94791B63}" destId="{B2B09C7C-2EB6-48CE-A1AD-D81046685556}" srcOrd="1" destOrd="0" presId="urn:microsoft.com/office/officeart/2005/8/layout/radial5"/>
    <dgm:cxn modelId="{D6651856-6F5D-4C01-A12C-ADB1419A66C1}" type="presOf" srcId="{D7C7FBCE-2A04-4CCC-AA37-8690F4AE88A3}" destId="{FE5ABE9B-BA21-4B63-AE2B-42FF006A1450}" srcOrd="1" destOrd="0" presId="urn:microsoft.com/office/officeart/2005/8/layout/radial5"/>
    <dgm:cxn modelId="{0E520857-9E95-4079-9E6F-E575C58831F5}" type="presOf" srcId="{39B86E2A-DD82-47E2-929F-2F09F1D333C1}" destId="{869D48DF-986D-4B6F-8001-961C28C0B2B0}" srcOrd="1" destOrd="0" presId="urn:microsoft.com/office/officeart/2005/8/layout/radial5"/>
    <dgm:cxn modelId="{37860A5F-BE8C-4B9E-965E-6426E7DFBCA6}" type="presOf" srcId="{D225001F-769E-4C5A-AA0A-C60A9CA9E8D8}" destId="{289FFA2D-F12B-4CDF-904A-132B822354D6}" srcOrd="0" destOrd="0" presId="urn:microsoft.com/office/officeart/2005/8/layout/radial5"/>
    <dgm:cxn modelId="{2FB5EB61-382F-479B-9B95-DFF1243611BB}" type="presOf" srcId="{EBFF2A92-C54E-4400-897F-0EA071FE9588}" destId="{D6328C60-AFFE-4F3F-A8F8-E1545047B805}" srcOrd="1" destOrd="0" presId="urn:microsoft.com/office/officeart/2005/8/layout/radial5"/>
    <dgm:cxn modelId="{995A4B67-4CAA-4A33-8B24-819ED39F70EE}" srcId="{C4AD673F-68B5-4566-B7EB-37C63B3A8DDF}" destId="{121E4883-9D3E-4A4B-B0C0-FBCFC42C0B60}" srcOrd="1" destOrd="0" parTransId="{39B86E2A-DD82-47E2-929F-2F09F1D333C1}" sibTransId="{D405E262-702B-4D9A-B766-F5DDE4C072C0}"/>
    <dgm:cxn modelId="{E18F3169-C60F-419A-A809-CCE2E9255C33}" type="presOf" srcId="{FE95B819-4124-42F3-B987-B539033A218E}" destId="{903701DB-F3FE-4D29-881A-7AABA3F41A9D}" srcOrd="0" destOrd="0" presId="urn:microsoft.com/office/officeart/2005/8/layout/radial5"/>
    <dgm:cxn modelId="{B5CB2A6A-95A6-45EA-AFC1-BC9A7DDAB6FE}" srcId="{C4AD673F-68B5-4566-B7EB-37C63B3A8DDF}" destId="{A15A3195-3E95-46B0-8617-331878524F36}" srcOrd="6" destOrd="0" parTransId="{733C1DD4-5E65-4C1C-B719-3D2F94791B63}" sibTransId="{E4596B9E-FF81-4040-A99D-F5F388B4C763}"/>
    <dgm:cxn modelId="{742EEF6A-A6DF-4955-A286-D78FDCF5BEB9}" srcId="{E1F1FC54-ECE7-4973-BD3C-B7634AA32499}" destId="{C4AD673F-68B5-4566-B7EB-37C63B3A8DDF}" srcOrd="0" destOrd="0" parTransId="{C4AD3D2E-99E1-455E-A85D-54CD4CB9248C}" sibTransId="{9AF6879A-109F-4497-9E08-DCBAAEA9CAC7}"/>
    <dgm:cxn modelId="{C0BCDA6D-39AE-4491-91ED-03D52222ED00}" type="presOf" srcId="{93D2A720-176B-4060-A021-12DF8EAAF5C5}" destId="{20241E61-B0B6-417C-935D-B139D57CFBE7}" srcOrd="0" destOrd="0" presId="urn:microsoft.com/office/officeart/2005/8/layout/radial5"/>
    <dgm:cxn modelId="{16357685-158F-43CD-9F57-736447D351AC}" type="presOf" srcId="{18575D25-2E92-4D5E-9EDC-2CF4E1BA8E97}" destId="{F3BEADCA-F38A-4C4D-A6FE-8DEEA0DCE3A6}" srcOrd="1" destOrd="0" presId="urn:microsoft.com/office/officeart/2005/8/layout/radial5"/>
    <dgm:cxn modelId="{C945C48C-2DD3-4837-A47B-3674BC9F7E1C}" srcId="{C4AD673F-68B5-4566-B7EB-37C63B3A8DDF}" destId="{C94B04B0-FD57-499B-9BF3-CF7E6E167829}" srcOrd="2" destOrd="0" parTransId="{EBFF2A92-C54E-4400-897F-0EA071FE9588}" sibTransId="{1659A685-B9C3-440E-B93C-072E2DC07D05}"/>
    <dgm:cxn modelId="{9AEE51A0-44B0-45E6-A51E-A9EC5D314BCD}" type="presOf" srcId="{93D2A720-176B-4060-A021-12DF8EAAF5C5}" destId="{11BD2F2A-458D-4B9A-AF5B-79460F951C41}" srcOrd="1" destOrd="0" presId="urn:microsoft.com/office/officeart/2005/8/layout/radial5"/>
    <dgm:cxn modelId="{CAB492A7-3DE9-4B3E-9778-54ACAB570850}" type="presOf" srcId="{04F7AD1D-BC29-4269-B092-FCD166BD1EC4}" destId="{2EB7F3EE-2B00-4072-8AA8-5FCECFF93454}" srcOrd="0" destOrd="0" presId="urn:microsoft.com/office/officeart/2005/8/layout/radial5"/>
    <dgm:cxn modelId="{7C7834B5-CC9C-4438-97CA-23C8D2A69EB2}" type="presOf" srcId="{C4AD673F-68B5-4566-B7EB-37C63B3A8DDF}" destId="{6962B55A-F81F-4A78-9097-0E56A486CD02}" srcOrd="0" destOrd="0" presId="urn:microsoft.com/office/officeart/2005/8/layout/radial5"/>
    <dgm:cxn modelId="{A21A6BB6-8D93-4AA9-88B0-274881ECC2C4}" type="presOf" srcId="{121E4883-9D3E-4A4B-B0C0-FBCFC42C0B60}" destId="{AB54FE6E-19DB-46A0-8368-B59135C43917}" srcOrd="0" destOrd="0" presId="urn:microsoft.com/office/officeart/2005/8/layout/radial5"/>
    <dgm:cxn modelId="{E61591C5-8FE9-4DC2-BA7D-EB5B6D4DFEE5}" type="presOf" srcId="{EBFF2A92-C54E-4400-897F-0EA071FE9588}" destId="{CC0BD662-3B9A-4707-AF50-73BA0895BED6}" srcOrd="0" destOrd="0" presId="urn:microsoft.com/office/officeart/2005/8/layout/radial5"/>
    <dgm:cxn modelId="{903527C7-2B61-47D0-93AD-3FDF68A50E77}" type="presOf" srcId="{39B86E2A-DD82-47E2-929F-2F09F1D333C1}" destId="{D7A4953F-0484-4EFD-A9E9-28382798EEC8}" srcOrd="0" destOrd="0" presId="urn:microsoft.com/office/officeart/2005/8/layout/radial5"/>
    <dgm:cxn modelId="{544C76C8-6417-4992-ABCA-FE4AB65B2C1D}" type="presOf" srcId="{E1F1FC54-ECE7-4973-BD3C-B7634AA32499}" destId="{A9D42AB1-C6BF-4F15-99DD-94F2B40B2BCA}" srcOrd="0" destOrd="0" presId="urn:microsoft.com/office/officeart/2005/8/layout/radial5"/>
    <dgm:cxn modelId="{B8F06CCC-A894-4A99-BFF7-FC504A80EA1B}" type="presOf" srcId="{18575D25-2E92-4D5E-9EDC-2CF4E1BA8E97}" destId="{22F1157C-CB49-40CC-84E8-290FCFDCB140}" srcOrd="0" destOrd="0" presId="urn:microsoft.com/office/officeart/2005/8/layout/radial5"/>
    <dgm:cxn modelId="{AAD2E9DC-7C8E-4ED7-B7A5-6452AA3BDE37}" srcId="{C4AD673F-68B5-4566-B7EB-37C63B3A8DDF}" destId="{FE95B819-4124-42F3-B987-B539033A218E}" srcOrd="0" destOrd="0" parTransId="{D7C7FBCE-2A04-4CCC-AA37-8690F4AE88A3}" sibTransId="{BA704DF8-E2D3-49BD-A07C-885F90B3072E}"/>
    <dgm:cxn modelId="{31D9D7E4-66A4-488A-AF63-3F48EFECFD87}" srcId="{C4AD673F-68B5-4566-B7EB-37C63B3A8DDF}" destId="{832C4637-A593-4527-9F86-C512568990FF}" srcOrd="4" destOrd="0" parTransId="{93D2A720-176B-4060-A021-12DF8EAAF5C5}" sibTransId="{4E7CC129-5FE0-4848-A7C9-46089DCAA088}"/>
    <dgm:cxn modelId="{FFFBD22F-E50D-434B-8321-68E6590AD3B3}" type="presParOf" srcId="{A9D42AB1-C6BF-4F15-99DD-94F2B40B2BCA}" destId="{6962B55A-F81F-4A78-9097-0E56A486CD02}" srcOrd="0" destOrd="0" presId="urn:microsoft.com/office/officeart/2005/8/layout/radial5"/>
    <dgm:cxn modelId="{EC713518-F5F0-4D30-A930-F00D8028F8CC}" type="presParOf" srcId="{A9D42AB1-C6BF-4F15-99DD-94F2B40B2BCA}" destId="{5BE9B159-F7EB-427A-84FB-50E2C89A3D63}" srcOrd="1" destOrd="0" presId="urn:microsoft.com/office/officeart/2005/8/layout/radial5"/>
    <dgm:cxn modelId="{C36C9808-00B5-4D08-B159-ACB0B2464B8F}" type="presParOf" srcId="{5BE9B159-F7EB-427A-84FB-50E2C89A3D63}" destId="{FE5ABE9B-BA21-4B63-AE2B-42FF006A1450}" srcOrd="0" destOrd="0" presId="urn:microsoft.com/office/officeart/2005/8/layout/radial5"/>
    <dgm:cxn modelId="{B1A5EAF1-6856-4844-993E-39FCA0987BDE}" type="presParOf" srcId="{A9D42AB1-C6BF-4F15-99DD-94F2B40B2BCA}" destId="{903701DB-F3FE-4D29-881A-7AABA3F41A9D}" srcOrd="2" destOrd="0" presId="urn:microsoft.com/office/officeart/2005/8/layout/radial5"/>
    <dgm:cxn modelId="{3EC61591-ACCC-4122-BCE8-656FA8418238}" type="presParOf" srcId="{A9D42AB1-C6BF-4F15-99DD-94F2B40B2BCA}" destId="{D7A4953F-0484-4EFD-A9E9-28382798EEC8}" srcOrd="3" destOrd="0" presId="urn:microsoft.com/office/officeart/2005/8/layout/radial5"/>
    <dgm:cxn modelId="{9BE63741-539F-4197-8926-6CD9D9D46257}" type="presParOf" srcId="{D7A4953F-0484-4EFD-A9E9-28382798EEC8}" destId="{869D48DF-986D-4B6F-8001-961C28C0B2B0}" srcOrd="0" destOrd="0" presId="urn:microsoft.com/office/officeart/2005/8/layout/radial5"/>
    <dgm:cxn modelId="{7DA69BEE-6DB2-4246-B8D7-B008F932D49F}" type="presParOf" srcId="{A9D42AB1-C6BF-4F15-99DD-94F2B40B2BCA}" destId="{AB54FE6E-19DB-46A0-8368-B59135C43917}" srcOrd="4" destOrd="0" presId="urn:microsoft.com/office/officeart/2005/8/layout/radial5"/>
    <dgm:cxn modelId="{26B6E67E-EEBE-43F8-941A-2FE610025C0D}" type="presParOf" srcId="{A9D42AB1-C6BF-4F15-99DD-94F2B40B2BCA}" destId="{CC0BD662-3B9A-4707-AF50-73BA0895BED6}" srcOrd="5" destOrd="0" presId="urn:microsoft.com/office/officeart/2005/8/layout/radial5"/>
    <dgm:cxn modelId="{0149197E-4BA0-467A-8E5B-E1E002315370}" type="presParOf" srcId="{CC0BD662-3B9A-4707-AF50-73BA0895BED6}" destId="{D6328C60-AFFE-4F3F-A8F8-E1545047B805}" srcOrd="0" destOrd="0" presId="urn:microsoft.com/office/officeart/2005/8/layout/radial5"/>
    <dgm:cxn modelId="{818BB4A5-196E-4C6F-8E87-0A5A1B445101}" type="presParOf" srcId="{A9D42AB1-C6BF-4F15-99DD-94F2B40B2BCA}" destId="{9F81E4A7-F76C-4D4E-A4BC-C2CFB6C7CCFA}" srcOrd="6" destOrd="0" presId="urn:microsoft.com/office/officeart/2005/8/layout/radial5"/>
    <dgm:cxn modelId="{356AA61B-102E-446A-94B2-40EF882FFC50}" type="presParOf" srcId="{A9D42AB1-C6BF-4F15-99DD-94F2B40B2BCA}" destId="{BE439D48-6E4C-48D8-8C39-4D8EE1B019E6}" srcOrd="7" destOrd="0" presId="urn:microsoft.com/office/officeart/2005/8/layout/radial5"/>
    <dgm:cxn modelId="{522CBE93-2216-4718-AD80-D22DD0699864}" type="presParOf" srcId="{BE439D48-6E4C-48D8-8C39-4D8EE1B019E6}" destId="{8B63C41C-5342-4364-8E01-A5715EB9588E}" srcOrd="0" destOrd="0" presId="urn:microsoft.com/office/officeart/2005/8/layout/radial5"/>
    <dgm:cxn modelId="{1499688C-026D-4FB9-B5ED-2ACB79AD3862}" type="presParOf" srcId="{A9D42AB1-C6BF-4F15-99DD-94F2B40B2BCA}" destId="{2EB7F3EE-2B00-4072-8AA8-5FCECFF93454}" srcOrd="8" destOrd="0" presId="urn:microsoft.com/office/officeart/2005/8/layout/radial5"/>
    <dgm:cxn modelId="{11DA7CB3-E263-412A-8C28-B0F07CFE72FC}" type="presParOf" srcId="{A9D42AB1-C6BF-4F15-99DD-94F2B40B2BCA}" destId="{20241E61-B0B6-417C-935D-B139D57CFBE7}" srcOrd="9" destOrd="0" presId="urn:microsoft.com/office/officeart/2005/8/layout/radial5"/>
    <dgm:cxn modelId="{AEA61FA9-299A-407A-94BA-6E4C245C7215}" type="presParOf" srcId="{20241E61-B0B6-417C-935D-B139D57CFBE7}" destId="{11BD2F2A-458D-4B9A-AF5B-79460F951C41}" srcOrd="0" destOrd="0" presId="urn:microsoft.com/office/officeart/2005/8/layout/radial5"/>
    <dgm:cxn modelId="{65A5EC71-7607-491C-9E49-BCE4D908D346}" type="presParOf" srcId="{A9D42AB1-C6BF-4F15-99DD-94F2B40B2BCA}" destId="{7F5D2B9A-D395-4083-81D4-1CD0CAA46854}" srcOrd="10" destOrd="0" presId="urn:microsoft.com/office/officeart/2005/8/layout/radial5"/>
    <dgm:cxn modelId="{AC90CFB0-4DDB-482F-821B-F5C2DE4B0138}" type="presParOf" srcId="{A9D42AB1-C6BF-4F15-99DD-94F2B40B2BCA}" destId="{22F1157C-CB49-40CC-84E8-290FCFDCB140}" srcOrd="11" destOrd="0" presId="urn:microsoft.com/office/officeart/2005/8/layout/radial5"/>
    <dgm:cxn modelId="{1B232DE2-6EB2-4FA9-ACA7-77BC2F8269D4}" type="presParOf" srcId="{22F1157C-CB49-40CC-84E8-290FCFDCB140}" destId="{F3BEADCA-F38A-4C4D-A6FE-8DEEA0DCE3A6}" srcOrd="0" destOrd="0" presId="urn:microsoft.com/office/officeart/2005/8/layout/radial5"/>
    <dgm:cxn modelId="{101587F0-2616-401B-A7E5-CD68D4555563}" type="presParOf" srcId="{A9D42AB1-C6BF-4F15-99DD-94F2B40B2BCA}" destId="{289FFA2D-F12B-4CDF-904A-132B822354D6}" srcOrd="12" destOrd="0" presId="urn:microsoft.com/office/officeart/2005/8/layout/radial5"/>
    <dgm:cxn modelId="{EE46AD5A-01F0-4A04-83B5-93DEEB7C62E1}" type="presParOf" srcId="{A9D42AB1-C6BF-4F15-99DD-94F2B40B2BCA}" destId="{BAF8D231-ACFE-40FD-AEBC-43E880F42C80}" srcOrd="13" destOrd="0" presId="urn:microsoft.com/office/officeart/2005/8/layout/radial5"/>
    <dgm:cxn modelId="{5D115BA8-59C8-4431-9A75-F0651C8135C8}" type="presParOf" srcId="{BAF8D231-ACFE-40FD-AEBC-43E880F42C80}" destId="{B2B09C7C-2EB6-48CE-A1AD-D81046685556}" srcOrd="0" destOrd="0" presId="urn:microsoft.com/office/officeart/2005/8/layout/radial5"/>
    <dgm:cxn modelId="{CCD98F6F-3258-4FEF-8990-84229423AB24}" type="presParOf" srcId="{A9D42AB1-C6BF-4F15-99DD-94F2B40B2BCA}" destId="{4CFD4498-4CC0-4ECF-A470-CA6683DDBC9C}" srcOrd="14"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B765F6-1235-4238-8082-FDF70A9F3B7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d-ID"/>
        </a:p>
      </dgm:t>
    </dgm:pt>
    <dgm:pt modelId="{0E1EF700-050E-4456-B879-02349F89B318}">
      <dgm:prSet>
        <dgm:style>
          <a:lnRef idx="1">
            <a:schemeClr val="accent2"/>
          </a:lnRef>
          <a:fillRef idx="3">
            <a:schemeClr val="accent2"/>
          </a:fillRef>
          <a:effectRef idx="2">
            <a:schemeClr val="accent2"/>
          </a:effectRef>
          <a:fontRef idx="minor">
            <a:schemeClr val="lt1"/>
          </a:fontRef>
        </dgm:style>
      </dgm:prSet>
      <dgm:spPr>
        <a:effectLst>
          <a:softEdge rad="127000"/>
        </a:effectLst>
      </dgm:spPr>
      <dgm:t>
        <a:bodyPr/>
        <a:lstStyle/>
        <a:p>
          <a:pPr rtl="0"/>
          <a:r>
            <a:rPr lang="en-US" b="1" dirty="0" err="1"/>
            <a:t>Tujuan</a:t>
          </a:r>
          <a:r>
            <a:rPr lang="en-US" b="1" dirty="0"/>
            <a:t> Dan </a:t>
          </a:r>
          <a:r>
            <a:rPr lang="en-US" b="1" dirty="0" err="1"/>
            <a:t>Fungsi</a:t>
          </a:r>
          <a:r>
            <a:rPr lang="en-US" b="1" dirty="0"/>
            <a:t> </a:t>
          </a:r>
          <a:r>
            <a:rPr lang="en-US" b="1" dirty="0" err="1"/>
            <a:t>Komunikasi</a:t>
          </a:r>
          <a:br>
            <a:rPr lang="id-ID" b="1" dirty="0"/>
          </a:br>
          <a:endParaRPr lang="id-ID" dirty="0"/>
        </a:p>
      </dgm:t>
    </dgm:pt>
    <dgm:pt modelId="{65EDB299-08C4-4C94-A86C-68C3B3C66308}" type="parTrans" cxnId="{C59AD2F0-2840-4460-B65D-27D49A77C03E}">
      <dgm:prSet/>
      <dgm:spPr/>
      <dgm:t>
        <a:bodyPr/>
        <a:lstStyle/>
        <a:p>
          <a:endParaRPr lang="id-ID"/>
        </a:p>
      </dgm:t>
    </dgm:pt>
    <dgm:pt modelId="{6E00BA14-25E8-4678-BF60-410208BE3F8C}" type="sibTrans" cxnId="{C59AD2F0-2840-4460-B65D-27D49A77C03E}">
      <dgm:prSet/>
      <dgm:spPr/>
      <dgm:t>
        <a:bodyPr/>
        <a:lstStyle/>
        <a:p>
          <a:endParaRPr lang="id-ID"/>
        </a:p>
      </dgm:t>
    </dgm:pt>
    <dgm:pt modelId="{0AD94311-02B0-4857-BCC4-08E2433880FC}" type="pres">
      <dgm:prSet presAssocID="{E9B765F6-1235-4238-8082-FDF70A9F3B7A}" presName="Name0" presStyleCnt="0">
        <dgm:presLayoutVars>
          <dgm:dir/>
          <dgm:resizeHandles val="exact"/>
        </dgm:presLayoutVars>
      </dgm:prSet>
      <dgm:spPr/>
    </dgm:pt>
    <dgm:pt modelId="{2A894CF1-0A51-493E-81D8-6CB8A1951045}" type="pres">
      <dgm:prSet presAssocID="{0E1EF700-050E-4456-B879-02349F89B318}" presName="node" presStyleLbl="node1" presStyleIdx="0" presStyleCnt="1">
        <dgm:presLayoutVars>
          <dgm:bulletEnabled val="1"/>
        </dgm:presLayoutVars>
      </dgm:prSet>
      <dgm:spPr/>
    </dgm:pt>
  </dgm:ptLst>
  <dgm:cxnLst>
    <dgm:cxn modelId="{62C2C026-76EB-4A09-B90B-F21E9F24D097}" type="presOf" srcId="{0E1EF700-050E-4456-B879-02349F89B318}" destId="{2A894CF1-0A51-493E-81D8-6CB8A1951045}" srcOrd="0" destOrd="0" presId="urn:microsoft.com/office/officeart/2005/8/layout/process1"/>
    <dgm:cxn modelId="{23131AEC-7231-4559-992B-0EDCADBC7B70}" type="presOf" srcId="{E9B765F6-1235-4238-8082-FDF70A9F3B7A}" destId="{0AD94311-02B0-4857-BCC4-08E2433880FC}" srcOrd="0" destOrd="0" presId="urn:microsoft.com/office/officeart/2005/8/layout/process1"/>
    <dgm:cxn modelId="{C59AD2F0-2840-4460-B65D-27D49A77C03E}" srcId="{E9B765F6-1235-4238-8082-FDF70A9F3B7A}" destId="{0E1EF700-050E-4456-B879-02349F89B318}" srcOrd="0" destOrd="0" parTransId="{65EDB299-08C4-4C94-A86C-68C3B3C66308}" sibTransId="{6E00BA14-25E8-4678-BF60-410208BE3F8C}"/>
    <dgm:cxn modelId="{8BFF333F-3F78-4B1E-825F-AE38DB7C7D98}" type="presParOf" srcId="{0AD94311-02B0-4857-BCC4-08E2433880FC}" destId="{2A894CF1-0A51-493E-81D8-6CB8A195104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3B1D3F-2DB8-4AC6-BBAD-F3BF3A5A7BD8}"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id-ID"/>
        </a:p>
      </dgm:t>
    </dgm:pt>
    <dgm:pt modelId="{B1A8015E-F4B8-4A36-9EE5-B514A5FC9514}">
      <dgm:prSet/>
      <dgm:spPr/>
      <dgm:t>
        <a:bodyPr/>
        <a:lstStyle/>
        <a:p>
          <a:pPr rtl="0"/>
          <a:r>
            <a:rPr lang="en-US" b="0" dirty="0">
              <a:ln>
                <a:solidFill>
                  <a:srgbClr val="FFFF00"/>
                </a:solidFill>
              </a:ln>
              <a:solidFill>
                <a:srgbClr val="FFFF00"/>
              </a:solidFill>
            </a:rPr>
            <a:t>Agar </a:t>
          </a:r>
          <a:r>
            <a:rPr lang="en-US" b="0" dirty="0" err="1">
              <a:ln>
                <a:solidFill>
                  <a:srgbClr val="FFFF00"/>
                </a:solidFill>
              </a:ln>
              <a:solidFill>
                <a:srgbClr val="FFFF00"/>
              </a:solidFill>
            </a:rPr>
            <a:t>menjadi</a:t>
          </a:r>
          <a:r>
            <a:rPr lang="en-US" b="0" dirty="0">
              <a:ln>
                <a:solidFill>
                  <a:srgbClr val="FFFF00"/>
                </a:solidFill>
              </a:ln>
              <a:solidFill>
                <a:srgbClr val="FFFF00"/>
              </a:solidFill>
            </a:rPr>
            <a:t> </a:t>
          </a:r>
          <a:r>
            <a:rPr lang="en-US" b="0" dirty="0" err="1">
              <a:ln>
                <a:solidFill>
                  <a:srgbClr val="FFFF00"/>
                </a:solidFill>
              </a:ln>
              <a:solidFill>
                <a:srgbClr val="FFFF00"/>
              </a:solidFill>
            </a:rPr>
            <a:t>tahu</a:t>
          </a:r>
          <a:r>
            <a:rPr lang="en-US" b="0" dirty="0">
              <a:ln>
                <a:solidFill>
                  <a:srgbClr val="FFFF00"/>
                </a:solidFill>
              </a:ln>
              <a:solidFill>
                <a:srgbClr val="FFFF00"/>
              </a:solidFill>
            </a:rPr>
            <a:t> </a:t>
          </a:r>
          <a:r>
            <a:rPr lang="en-US" b="0" dirty="0" err="1">
              <a:ln>
                <a:solidFill>
                  <a:srgbClr val="FFFF00"/>
                </a:solidFill>
              </a:ln>
              <a:solidFill>
                <a:srgbClr val="FFFF00"/>
              </a:solidFill>
            </a:rPr>
            <a:t>dan</a:t>
          </a:r>
          <a:r>
            <a:rPr lang="en-US" b="0" dirty="0">
              <a:ln>
                <a:solidFill>
                  <a:srgbClr val="FFFF00"/>
                </a:solidFill>
              </a:ln>
              <a:solidFill>
                <a:srgbClr val="FFFF00"/>
              </a:solidFill>
            </a:rPr>
            <a:t> </a:t>
          </a:r>
          <a:r>
            <a:rPr lang="en-US" b="0" dirty="0" err="1">
              <a:ln>
                <a:solidFill>
                  <a:srgbClr val="FFFF00"/>
                </a:solidFill>
              </a:ln>
              <a:solidFill>
                <a:srgbClr val="FFFF00"/>
              </a:solidFill>
            </a:rPr>
            <a:t>memberitahukan</a:t>
          </a:r>
          <a:r>
            <a:rPr lang="id-ID" b="0" dirty="0">
              <a:ln>
                <a:solidFill>
                  <a:srgbClr val="FFFF00"/>
                </a:solidFill>
              </a:ln>
              <a:solidFill>
                <a:srgbClr val="FFFF00"/>
              </a:solidFill>
            </a:rPr>
            <a:t>.</a:t>
          </a:r>
        </a:p>
      </dgm:t>
    </dgm:pt>
    <dgm:pt modelId="{E9AD23EF-8FC3-4133-8C42-DD603D2DE473}" type="parTrans" cxnId="{EBE4352F-4AF3-499A-A3F4-B88572E875C2}">
      <dgm:prSet/>
      <dgm:spPr/>
      <dgm:t>
        <a:bodyPr/>
        <a:lstStyle/>
        <a:p>
          <a:endParaRPr lang="id-ID"/>
        </a:p>
      </dgm:t>
    </dgm:pt>
    <dgm:pt modelId="{28239A26-5F04-41F3-93A8-0866F83E380F}" type="sibTrans" cxnId="{EBE4352F-4AF3-499A-A3F4-B88572E875C2}">
      <dgm:prSet/>
      <dgm:spPr/>
      <dgm:t>
        <a:bodyPr/>
        <a:lstStyle/>
        <a:p>
          <a:endParaRPr lang="id-ID"/>
        </a:p>
      </dgm:t>
    </dgm:pt>
    <dgm:pt modelId="{DDC5DCAA-BE7D-4005-9CE7-76DE21DC9D92}">
      <dgm:prSet/>
      <dgm:spPr/>
      <dgm:t>
        <a:bodyPr/>
        <a:lstStyle/>
        <a:p>
          <a:pPr rtl="0"/>
          <a:r>
            <a:rPr lang="en-US" b="1" dirty="0" err="1">
              <a:effectLst>
                <a:innerShdw blurRad="63500" dist="50800" dir="5400000">
                  <a:prstClr val="black">
                    <a:alpha val="50000"/>
                  </a:prstClr>
                </a:innerShdw>
              </a:effectLst>
            </a:rPr>
            <a:t>Menilai</a:t>
          </a:r>
          <a:r>
            <a:rPr lang="en-US" b="1" dirty="0">
              <a:effectLst>
                <a:innerShdw blurRad="63500" dist="50800" dir="5400000">
                  <a:prstClr val="black">
                    <a:alpha val="50000"/>
                  </a:prstClr>
                </a:innerShdw>
              </a:effectLst>
            </a:rPr>
            <a:t> </a:t>
          </a:r>
          <a:r>
            <a:rPr lang="en-US" b="1" dirty="0" err="1">
              <a:effectLst>
                <a:innerShdw blurRad="63500" dist="50800" dir="5400000">
                  <a:prstClr val="black">
                    <a:alpha val="50000"/>
                  </a:prstClr>
                </a:innerShdw>
              </a:effectLst>
            </a:rPr>
            <a:t>masukan</a:t>
          </a:r>
          <a:r>
            <a:rPr lang="en-US" b="1" dirty="0">
              <a:effectLst>
                <a:innerShdw blurRad="63500" dist="50800" dir="5400000">
                  <a:prstClr val="black">
                    <a:alpha val="50000"/>
                  </a:prstClr>
                </a:innerShdw>
              </a:effectLst>
            </a:rPr>
            <a:t> (</a:t>
          </a:r>
          <a:r>
            <a:rPr lang="en-US" b="1" i="1" dirty="0">
              <a:effectLst>
                <a:innerShdw blurRad="63500" dist="50800" dir="5400000">
                  <a:prstClr val="black">
                    <a:alpha val="50000"/>
                  </a:prstClr>
                </a:innerShdw>
              </a:effectLst>
            </a:rPr>
            <a:t>input</a:t>
          </a:r>
          <a:r>
            <a:rPr lang="en-US" b="1" dirty="0">
              <a:effectLst>
                <a:innerShdw blurRad="63500" dist="50800" dir="5400000">
                  <a:prstClr val="black">
                    <a:alpha val="50000"/>
                  </a:prstClr>
                </a:innerShdw>
              </a:effectLst>
            </a:rPr>
            <a:t>) </a:t>
          </a:r>
          <a:r>
            <a:rPr lang="en-US" b="1" dirty="0" err="1">
              <a:effectLst>
                <a:innerShdw blurRad="63500" dist="50800" dir="5400000">
                  <a:prstClr val="black">
                    <a:alpha val="50000"/>
                  </a:prstClr>
                </a:innerShdw>
              </a:effectLst>
            </a:rPr>
            <a:t>atau</a:t>
          </a:r>
          <a:r>
            <a:rPr lang="en-US" b="1" dirty="0">
              <a:effectLst>
                <a:innerShdw blurRad="63500" dist="50800" dir="5400000">
                  <a:prstClr val="black">
                    <a:alpha val="50000"/>
                  </a:prstClr>
                </a:innerShdw>
              </a:effectLst>
            </a:rPr>
            <a:t> </a:t>
          </a:r>
          <a:r>
            <a:rPr lang="en-US" b="1" dirty="0" err="1">
              <a:effectLst>
                <a:innerShdw blurRad="63500" dist="50800" dir="5400000">
                  <a:prstClr val="black">
                    <a:alpha val="50000"/>
                  </a:prstClr>
                </a:innerShdw>
              </a:effectLst>
            </a:rPr>
            <a:t>hasil</a:t>
          </a:r>
          <a:r>
            <a:rPr lang="en-US" b="1" dirty="0">
              <a:effectLst>
                <a:innerShdw blurRad="63500" dist="50800" dir="5400000">
                  <a:prstClr val="black">
                    <a:alpha val="50000"/>
                  </a:prstClr>
                </a:innerShdw>
              </a:effectLst>
            </a:rPr>
            <a:t> (</a:t>
          </a:r>
          <a:r>
            <a:rPr lang="en-US" b="1" i="1" dirty="0">
              <a:effectLst>
                <a:innerShdw blurRad="63500" dist="50800" dir="5400000">
                  <a:prstClr val="black">
                    <a:alpha val="50000"/>
                  </a:prstClr>
                </a:innerShdw>
              </a:effectLst>
            </a:rPr>
            <a:t>output</a:t>
          </a:r>
          <a:r>
            <a:rPr lang="en-US" b="1" dirty="0">
              <a:effectLst>
                <a:innerShdw blurRad="63500" dist="50800" dir="5400000">
                  <a:prstClr val="black">
                    <a:alpha val="50000"/>
                  </a:prstClr>
                </a:innerShdw>
              </a:effectLst>
            </a:rPr>
            <a:t>) </a:t>
          </a:r>
          <a:r>
            <a:rPr lang="en-US" b="1" dirty="0" err="1">
              <a:effectLst>
                <a:innerShdw blurRad="63500" dist="50800" dir="5400000">
                  <a:prstClr val="black">
                    <a:alpha val="50000"/>
                  </a:prstClr>
                </a:innerShdw>
              </a:effectLst>
            </a:rPr>
            <a:t>atau</a:t>
          </a:r>
          <a:r>
            <a:rPr lang="en-US" b="1" dirty="0">
              <a:effectLst>
                <a:innerShdw blurRad="63500" dist="50800" dir="5400000">
                  <a:prstClr val="black">
                    <a:alpha val="50000"/>
                  </a:prstClr>
                </a:innerShdw>
              </a:effectLst>
            </a:rPr>
            <a:t> </a:t>
          </a:r>
          <a:r>
            <a:rPr lang="en-US" b="1" dirty="0" err="1">
              <a:effectLst>
                <a:innerShdw blurRad="63500" dist="50800" dir="5400000">
                  <a:prstClr val="black">
                    <a:alpha val="50000"/>
                  </a:prstClr>
                </a:innerShdw>
              </a:effectLst>
            </a:rPr>
            <a:t>suatu</a:t>
          </a:r>
          <a:r>
            <a:rPr lang="en-US" b="1" dirty="0">
              <a:effectLst>
                <a:innerShdw blurRad="63500" dist="50800" dir="5400000">
                  <a:prstClr val="black">
                    <a:alpha val="50000"/>
                  </a:prstClr>
                </a:innerShdw>
              </a:effectLst>
            </a:rPr>
            <a:t> </a:t>
          </a:r>
          <a:r>
            <a:rPr lang="en-US" b="1" dirty="0" err="1">
              <a:effectLst>
                <a:innerShdw blurRad="63500" dist="50800" dir="5400000">
                  <a:prstClr val="black">
                    <a:alpha val="50000"/>
                  </a:prstClr>
                </a:innerShdw>
              </a:effectLst>
            </a:rPr>
            <a:t>pola</a:t>
          </a:r>
          <a:r>
            <a:rPr lang="en-US" b="1" dirty="0">
              <a:effectLst>
                <a:innerShdw blurRad="63500" dist="50800" dir="5400000">
                  <a:prstClr val="black">
                    <a:alpha val="50000"/>
                  </a:prstClr>
                </a:innerShdw>
              </a:effectLst>
            </a:rPr>
            <a:t> </a:t>
          </a:r>
          <a:r>
            <a:rPr lang="en-US" b="1" dirty="0" err="1">
              <a:effectLst>
                <a:innerShdw blurRad="63500" dist="50800" dir="5400000">
                  <a:prstClr val="black">
                    <a:alpha val="50000"/>
                  </a:prstClr>
                </a:innerShdw>
              </a:effectLst>
            </a:rPr>
            <a:t>pemikiran</a:t>
          </a:r>
          <a:r>
            <a:rPr lang="id-ID" b="1" dirty="0">
              <a:effectLst>
                <a:innerShdw blurRad="63500" dist="50800" dir="5400000">
                  <a:prstClr val="black">
                    <a:alpha val="50000"/>
                  </a:prstClr>
                </a:innerShdw>
              </a:effectLst>
            </a:rPr>
            <a:t>.</a:t>
          </a:r>
        </a:p>
      </dgm:t>
    </dgm:pt>
    <dgm:pt modelId="{354682E5-87BC-4472-8EBE-547033173FC2}" type="parTrans" cxnId="{383ED497-5D1B-4251-9198-D3770BC95016}">
      <dgm:prSet/>
      <dgm:spPr/>
      <dgm:t>
        <a:bodyPr/>
        <a:lstStyle/>
        <a:p>
          <a:endParaRPr lang="id-ID"/>
        </a:p>
      </dgm:t>
    </dgm:pt>
    <dgm:pt modelId="{D398F44D-4E5A-40AE-8D56-0FE094991149}" type="sibTrans" cxnId="{383ED497-5D1B-4251-9198-D3770BC95016}">
      <dgm:prSet/>
      <dgm:spPr/>
      <dgm:t>
        <a:bodyPr/>
        <a:lstStyle/>
        <a:p>
          <a:endParaRPr lang="id-ID"/>
        </a:p>
      </dgm:t>
    </dgm:pt>
    <dgm:pt modelId="{E319A3C6-0656-4D36-91DB-F3C09E21EDF3}">
      <dgm:prSet/>
      <dgm:spPr/>
      <dgm:t>
        <a:bodyPr/>
        <a:lstStyle/>
        <a:p>
          <a:pPr rtl="0"/>
          <a:r>
            <a:rPr lang="en-US" b="1" dirty="0" err="1">
              <a:effectLst>
                <a:innerShdw blurRad="63500" dist="50800" dir="5400000">
                  <a:prstClr val="black">
                    <a:alpha val="50000"/>
                  </a:prstClr>
                </a:innerShdw>
              </a:effectLst>
            </a:rPr>
            <a:t>Mengarahkan</a:t>
          </a:r>
          <a:r>
            <a:rPr lang="en-US" b="1" dirty="0">
              <a:effectLst>
                <a:innerShdw blurRad="63500" dist="50800" dir="5400000">
                  <a:prstClr val="black">
                    <a:alpha val="50000"/>
                  </a:prstClr>
                </a:innerShdw>
              </a:effectLst>
            </a:rPr>
            <a:t>   </a:t>
          </a:r>
          <a:r>
            <a:rPr lang="en-US" b="1" dirty="0" err="1">
              <a:effectLst>
                <a:innerShdw blurRad="63500" dist="50800" dir="5400000">
                  <a:prstClr val="black">
                    <a:alpha val="50000"/>
                  </a:prstClr>
                </a:innerShdw>
              </a:effectLst>
            </a:rPr>
            <a:t>atau</a:t>
          </a:r>
          <a:r>
            <a:rPr lang="en-US" b="1" dirty="0">
              <a:effectLst>
                <a:innerShdw blurRad="63500" dist="50800" dir="5400000">
                  <a:prstClr val="black">
                    <a:alpha val="50000"/>
                  </a:prstClr>
                </a:innerShdw>
              </a:effectLst>
            </a:rPr>
            <a:t>   </a:t>
          </a:r>
          <a:r>
            <a:rPr lang="en-US" b="1" dirty="0" err="1">
              <a:effectLst>
                <a:innerShdw blurRad="63500" dist="50800" dir="5400000">
                  <a:prstClr val="black">
                    <a:alpha val="50000"/>
                  </a:prstClr>
                </a:innerShdw>
              </a:effectLst>
            </a:rPr>
            <a:t>diarahkan</a:t>
          </a:r>
          <a:r>
            <a:rPr lang="id-ID" b="1" dirty="0">
              <a:effectLst>
                <a:innerShdw blurRad="63500" dist="50800" dir="5400000">
                  <a:prstClr val="black">
                    <a:alpha val="50000"/>
                  </a:prstClr>
                </a:innerShdw>
              </a:effectLst>
            </a:rPr>
            <a:t>.</a:t>
          </a:r>
        </a:p>
      </dgm:t>
    </dgm:pt>
    <dgm:pt modelId="{A2B80B66-AD34-454E-A78B-B71E1F139CDD}" type="parTrans" cxnId="{11CC16F8-4593-44B7-A632-414DF2FCEA1C}">
      <dgm:prSet/>
      <dgm:spPr/>
      <dgm:t>
        <a:bodyPr/>
        <a:lstStyle/>
        <a:p>
          <a:endParaRPr lang="id-ID"/>
        </a:p>
      </dgm:t>
    </dgm:pt>
    <dgm:pt modelId="{6BA53655-4B89-4C54-841B-44C2297CB5C0}" type="sibTrans" cxnId="{11CC16F8-4593-44B7-A632-414DF2FCEA1C}">
      <dgm:prSet/>
      <dgm:spPr/>
      <dgm:t>
        <a:bodyPr/>
        <a:lstStyle/>
        <a:p>
          <a:endParaRPr lang="id-ID"/>
        </a:p>
      </dgm:t>
    </dgm:pt>
    <dgm:pt modelId="{29BBD6A4-3DCE-40D7-96F4-16A4195466F3}">
      <dgm:prSet/>
      <dgm:spPr/>
      <dgm:t>
        <a:bodyPr/>
        <a:lstStyle/>
        <a:p>
          <a:pPr rtl="0"/>
          <a:r>
            <a:rPr lang="en-US" b="1" dirty="0" err="1"/>
            <a:t>Mempengaruhi</a:t>
          </a:r>
          <a:r>
            <a:rPr lang="en-US" b="1" dirty="0"/>
            <a:t>	</a:t>
          </a:r>
          <a:r>
            <a:rPr lang="id-ID" b="1" dirty="0"/>
            <a:t> </a:t>
          </a:r>
          <a:r>
            <a:rPr lang="en-US" b="1" dirty="0" err="1"/>
            <a:t>dan</a:t>
          </a:r>
          <a:r>
            <a:rPr lang="id-ID" b="1" dirty="0"/>
            <a:t> </a:t>
          </a:r>
          <a:r>
            <a:rPr lang="en-US" b="1" dirty="0" err="1"/>
            <a:t>dipengaruhi</a:t>
          </a:r>
          <a:r>
            <a:rPr lang="id-ID" b="1" dirty="0"/>
            <a:t>.</a:t>
          </a:r>
        </a:p>
      </dgm:t>
    </dgm:pt>
    <dgm:pt modelId="{DB3A22A3-790D-4A68-8483-95F4E4DD7A04}" type="parTrans" cxnId="{60472C3F-64BC-4A7E-8887-F6FF8518A2AF}">
      <dgm:prSet/>
      <dgm:spPr/>
      <dgm:t>
        <a:bodyPr/>
        <a:lstStyle/>
        <a:p>
          <a:endParaRPr lang="id-ID"/>
        </a:p>
      </dgm:t>
    </dgm:pt>
    <dgm:pt modelId="{6BE24CEE-0BC0-4A8E-80E8-098ACBEA571A}" type="sibTrans" cxnId="{60472C3F-64BC-4A7E-8887-F6FF8518A2AF}">
      <dgm:prSet/>
      <dgm:spPr/>
      <dgm:t>
        <a:bodyPr/>
        <a:lstStyle/>
        <a:p>
          <a:endParaRPr lang="id-ID"/>
        </a:p>
      </dgm:t>
    </dgm:pt>
    <dgm:pt modelId="{D5F517B6-BA24-439A-89D2-3B8F57B6BEA7}" type="pres">
      <dgm:prSet presAssocID="{933B1D3F-2DB8-4AC6-BBAD-F3BF3A5A7BD8}" presName="Name0" presStyleCnt="0">
        <dgm:presLayoutVars>
          <dgm:dir/>
          <dgm:resizeHandles val="exact"/>
        </dgm:presLayoutVars>
      </dgm:prSet>
      <dgm:spPr/>
    </dgm:pt>
    <dgm:pt modelId="{F4B9EAD9-5BC3-4698-A6AA-A2ED64B8BC76}" type="pres">
      <dgm:prSet presAssocID="{B1A8015E-F4B8-4A36-9EE5-B514A5FC9514}" presName="composite" presStyleCnt="0"/>
      <dgm:spPr/>
    </dgm:pt>
    <dgm:pt modelId="{AA65652A-08F0-427C-801B-E1BFA56851F8}" type="pres">
      <dgm:prSet presAssocID="{B1A8015E-F4B8-4A36-9EE5-B514A5FC9514}" presName="rect1" presStyleLbl="trAlignAcc1" presStyleIdx="0" presStyleCnt="4">
        <dgm:presLayoutVars>
          <dgm:bulletEnabled val="1"/>
        </dgm:presLayoutVars>
      </dgm:prSet>
      <dgm:spPr/>
    </dgm:pt>
    <dgm:pt modelId="{A95F4E6B-FBFF-47DE-A118-3A9139AC75F8}" type="pres">
      <dgm:prSet presAssocID="{B1A8015E-F4B8-4A36-9EE5-B514A5FC9514}" presName="rect2" presStyleLbl="fgImgPlace1" presStyleIdx="0" presStyleCnt="4"/>
      <dgm:spPr>
        <a:blipFill>
          <a:blip xmlns:r="http://schemas.openxmlformats.org/officeDocument/2006/relationships" r:embed="rId1"/>
          <a:srcRect/>
          <a:stretch>
            <a:fillRect l="-62000" r="-62000"/>
          </a:stretch>
        </a:blipFill>
      </dgm:spPr>
    </dgm:pt>
    <dgm:pt modelId="{57905213-E1FC-4A13-9E58-3D4E87A15F8E}" type="pres">
      <dgm:prSet presAssocID="{28239A26-5F04-41F3-93A8-0866F83E380F}" presName="sibTrans" presStyleCnt="0"/>
      <dgm:spPr/>
    </dgm:pt>
    <dgm:pt modelId="{35C6D077-9042-450E-B5FE-712CAD29DF46}" type="pres">
      <dgm:prSet presAssocID="{DDC5DCAA-BE7D-4005-9CE7-76DE21DC9D92}" presName="composite" presStyleCnt="0"/>
      <dgm:spPr/>
    </dgm:pt>
    <dgm:pt modelId="{DEB03EDF-FC6C-4846-9B46-9558D4E1D80E}" type="pres">
      <dgm:prSet presAssocID="{DDC5DCAA-BE7D-4005-9CE7-76DE21DC9D92}" presName="rect1" presStyleLbl="trAlignAcc1" presStyleIdx="1" presStyleCnt="4">
        <dgm:presLayoutVars>
          <dgm:bulletEnabled val="1"/>
        </dgm:presLayoutVars>
      </dgm:prSet>
      <dgm:spPr/>
    </dgm:pt>
    <dgm:pt modelId="{5ED6CB9C-CB78-4EA4-8548-9748BB43F4A0}" type="pres">
      <dgm:prSet presAssocID="{DDC5DCAA-BE7D-4005-9CE7-76DE21DC9D92}" presName="rect2" presStyleLbl="fgImgPlace1" presStyleIdx="1" presStyleCnt="4"/>
      <dgm:spPr>
        <a:blipFill>
          <a:blip xmlns:r="http://schemas.openxmlformats.org/officeDocument/2006/relationships" r:embed="rId2"/>
          <a:stretch>
            <a:fillRect l="-62000" r="-62000"/>
          </a:stretch>
        </a:blipFill>
      </dgm:spPr>
    </dgm:pt>
    <dgm:pt modelId="{D13CFBFC-7C75-4D8E-80CF-7B715D26DF9C}" type="pres">
      <dgm:prSet presAssocID="{D398F44D-4E5A-40AE-8D56-0FE094991149}" presName="sibTrans" presStyleCnt="0"/>
      <dgm:spPr/>
    </dgm:pt>
    <dgm:pt modelId="{76E27855-A676-4B52-8854-35485348DB0E}" type="pres">
      <dgm:prSet presAssocID="{E319A3C6-0656-4D36-91DB-F3C09E21EDF3}" presName="composite" presStyleCnt="0"/>
      <dgm:spPr/>
    </dgm:pt>
    <dgm:pt modelId="{BF3CBADE-3AA5-4D41-9001-7F32E5BFBFCB}" type="pres">
      <dgm:prSet presAssocID="{E319A3C6-0656-4D36-91DB-F3C09E21EDF3}" presName="rect1" presStyleLbl="trAlignAcc1" presStyleIdx="2" presStyleCnt="4">
        <dgm:presLayoutVars>
          <dgm:bulletEnabled val="1"/>
        </dgm:presLayoutVars>
      </dgm:prSet>
      <dgm:spPr/>
    </dgm:pt>
    <dgm:pt modelId="{241EAE46-74DE-4E17-9FA0-4AC6A2B6E14B}" type="pres">
      <dgm:prSet presAssocID="{E319A3C6-0656-4D36-91DB-F3C09E21EDF3}" presName="rect2" presStyleLbl="fgImgPlace1" presStyleIdx="2" presStyleCnt="4"/>
      <dgm:spPr>
        <a:blipFill>
          <a:blip xmlns:r="http://schemas.openxmlformats.org/officeDocument/2006/relationships" r:embed="rId3"/>
          <a:srcRect/>
          <a:stretch>
            <a:fillRect l="-47000" r="-47000"/>
          </a:stretch>
        </a:blipFill>
      </dgm:spPr>
    </dgm:pt>
    <dgm:pt modelId="{D260AACA-245B-49DC-95CD-40F49EA6FC45}" type="pres">
      <dgm:prSet presAssocID="{6BA53655-4B89-4C54-841B-44C2297CB5C0}" presName="sibTrans" presStyleCnt="0"/>
      <dgm:spPr/>
    </dgm:pt>
    <dgm:pt modelId="{A3FABD60-C7C4-4F71-971E-5CB42F7A7500}" type="pres">
      <dgm:prSet presAssocID="{29BBD6A4-3DCE-40D7-96F4-16A4195466F3}" presName="composite" presStyleCnt="0"/>
      <dgm:spPr/>
    </dgm:pt>
    <dgm:pt modelId="{1FBA1CBF-6641-4859-9500-4706F16A4A17}" type="pres">
      <dgm:prSet presAssocID="{29BBD6A4-3DCE-40D7-96F4-16A4195466F3}" presName="rect1" presStyleLbl="trAlignAcc1" presStyleIdx="3" presStyleCnt="4">
        <dgm:presLayoutVars>
          <dgm:bulletEnabled val="1"/>
        </dgm:presLayoutVars>
      </dgm:prSet>
      <dgm:spPr/>
    </dgm:pt>
    <dgm:pt modelId="{44F6B90E-9214-4AAE-9A6B-AB73F1C3595F}" type="pres">
      <dgm:prSet presAssocID="{29BBD6A4-3DCE-40D7-96F4-16A4195466F3}" presName="rect2" presStyleLbl="fgImgPlace1" presStyleIdx="3" presStyleCnt="4"/>
      <dgm:spPr>
        <a:blipFill>
          <a:blip xmlns:r="http://schemas.openxmlformats.org/officeDocument/2006/relationships" r:embed="rId3"/>
          <a:stretch>
            <a:fillRect l="-47000" r="-47000"/>
          </a:stretch>
        </a:blipFill>
      </dgm:spPr>
    </dgm:pt>
  </dgm:ptLst>
  <dgm:cxnLst>
    <dgm:cxn modelId="{88957428-9D60-4102-8356-721B6107B29E}" type="presOf" srcId="{E319A3C6-0656-4D36-91DB-F3C09E21EDF3}" destId="{BF3CBADE-3AA5-4D41-9001-7F32E5BFBFCB}" srcOrd="0" destOrd="0" presId="urn:microsoft.com/office/officeart/2008/layout/PictureStrips"/>
    <dgm:cxn modelId="{EBE4352F-4AF3-499A-A3F4-B88572E875C2}" srcId="{933B1D3F-2DB8-4AC6-BBAD-F3BF3A5A7BD8}" destId="{B1A8015E-F4B8-4A36-9EE5-B514A5FC9514}" srcOrd="0" destOrd="0" parTransId="{E9AD23EF-8FC3-4133-8C42-DD603D2DE473}" sibTransId="{28239A26-5F04-41F3-93A8-0866F83E380F}"/>
    <dgm:cxn modelId="{60472C3F-64BC-4A7E-8887-F6FF8518A2AF}" srcId="{933B1D3F-2DB8-4AC6-BBAD-F3BF3A5A7BD8}" destId="{29BBD6A4-3DCE-40D7-96F4-16A4195466F3}" srcOrd="3" destOrd="0" parTransId="{DB3A22A3-790D-4A68-8483-95F4E4DD7A04}" sibTransId="{6BE24CEE-0BC0-4A8E-80E8-098ACBEA571A}"/>
    <dgm:cxn modelId="{13F4AE51-6842-4770-86EC-25164EB91DDE}" type="presOf" srcId="{29BBD6A4-3DCE-40D7-96F4-16A4195466F3}" destId="{1FBA1CBF-6641-4859-9500-4706F16A4A17}" srcOrd="0" destOrd="0" presId="urn:microsoft.com/office/officeart/2008/layout/PictureStrips"/>
    <dgm:cxn modelId="{F312FA6F-33BD-411D-B57F-3908BB68E5E2}" type="presOf" srcId="{933B1D3F-2DB8-4AC6-BBAD-F3BF3A5A7BD8}" destId="{D5F517B6-BA24-439A-89D2-3B8F57B6BEA7}" srcOrd="0" destOrd="0" presId="urn:microsoft.com/office/officeart/2008/layout/PictureStrips"/>
    <dgm:cxn modelId="{383ED497-5D1B-4251-9198-D3770BC95016}" srcId="{933B1D3F-2DB8-4AC6-BBAD-F3BF3A5A7BD8}" destId="{DDC5DCAA-BE7D-4005-9CE7-76DE21DC9D92}" srcOrd="1" destOrd="0" parTransId="{354682E5-87BC-4472-8EBE-547033173FC2}" sibTransId="{D398F44D-4E5A-40AE-8D56-0FE094991149}"/>
    <dgm:cxn modelId="{04EB3FA0-FB24-4CF6-8A95-4D29A3829768}" type="presOf" srcId="{DDC5DCAA-BE7D-4005-9CE7-76DE21DC9D92}" destId="{DEB03EDF-FC6C-4846-9B46-9558D4E1D80E}" srcOrd="0" destOrd="0" presId="urn:microsoft.com/office/officeart/2008/layout/PictureStrips"/>
    <dgm:cxn modelId="{8AD3A3E0-1CF6-4392-96A6-0D53278A6D86}" type="presOf" srcId="{B1A8015E-F4B8-4A36-9EE5-B514A5FC9514}" destId="{AA65652A-08F0-427C-801B-E1BFA56851F8}" srcOrd="0" destOrd="0" presId="urn:microsoft.com/office/officeart/2008/layout/PictureStrips"/>
    <dgm:cxn modelId="{11CC16F8-4593-44B7-A632-414DF2FCEA1C}" srcId="{933B1D3F-2DB8-4AC6-BBAD-F3BF3A5A7BD8}" destId="{E319A3C6-0656-4D36-91DB-F3C09E21EDF3}" srcOrd="2" destOrd="0" parTransId="{A2B80B66-AD34-454E-A78B-B71E1F139CDD}" sibTransId="{6BA53655-4B89-4C54-841B-44C2297CB5C0}"/>
    <dgm:cxn modelId="{967A5EDD-04EA-4C21-BC45-BDAF92344D0D}" type="presParOf" srcId="{D5F517B6-BA24-439A-89D2-3B8F57B6BEA7}" destId="{F4B9EAD9-5BC3-4698-A6AA-A2ED64B8BC76}" srcOrd="0" destOrd="0" presId="urn:microsoft.com/office/officeart/2008/layout/PictureStrips"/>
    <dgm:cxn modelId="{BDF3A162-7DEF-4EBA-AAB4-EC07B05EEE74}" type="presParOf" srcId="{F4B9EAD9-5BC3-4698-A6AA-A2ED64B8BC76}" destId="{AA65652A-08F0-427C-801B-E1BFA56851F8}" srcOrd="0" destOrd="0" presId="urn:microsoft.com/office/officeart/2008/layout/PictureStrips"/>
    <dgm:cxn modelId="{35B61CCF-1F7B-4CF6-9EA9-CF2B4132D024}" type="presParOf" srcId="{F4B9EAD9-5BC3-4698-A6AA-A2ED64B8BC76}" destId="{A95F4E6B-FBFF-47DE-A118-3A9139AC75F8}" srcOrd="1" destOrd="0" presId="urn:microsoft.com/office/officeart/2008/layout/PictureStrips"/>
    <dgm:cxn modelId="{0E90B1CC-2E72-4579-B882-3B8D0E63593D}" type="presParOf" srcId="{D5F517B6-BA24-439A-89D2-3B8F57B6BEA7}" destId="{57905213-E1FC-4A13-9E58-3D4E87A15F8E}" srcOrd="1" destOrd="0" presId="urn:microsoft.com/office/officeart/2008/layout/PictureStrips"/>
    <dgm:cxn modelId="{BF84C1E8-02DC-4D63-942C-550FC31BA4E8}" type="presParOf" srcId="{D5F517B6-BA24-439A-89D2-3B8F57B6BEA7}" destId="{35C6D077-9042-450E-B5FE-712CAD29DF46}" srcOrd="2" destOrd="0" presId="urn:microsoft.com/office/officeart/2008/layout/PictureStrips"/>
    <dgm:cxn modelId="{88875C6B-7B31-4A73-980B-48EDDBF30547}" type="presParOf" srcId="{35C6D077-9042-450E-B5FE-712CAD29DF46}" destId="{DEB03EDF-FC6C-4846-9B46-9558D4E1D80E}" srcOrd="0" destOrd="0" presId="urn:microsoft.com/office/officeart/2008/layout/PictureStrips"/>
    <dgm:cxn modelId="{D5A121A7-0888-4795-91C2-DC1E6B1471A2}" type="presParOf" srcId="{35C6D077-9042-450E-B5FE-712CAD29DF46}" destId="{5ED6CB9C-CB78-4EA4-8548-9748BB43F4A0}" srcOrd="1" destOrd="0" presId="urn:microsoft.com/office/officeart/2008/layout/PictureStrips"/>
    <dgm:cxn modelId="{AB80786C-FBF3-4533-9ACF-3FC588F1C48F}" type="presParOf" srcId="{D5F517B6-BA24-439A-89D2-3B8F57B6BEA7}" destId="{D13CFBFC-7C75-4D8E-80CF-7B715D26DF9C}" srcOrd="3" destOrd="0" presId="urn:microsoft.com/office/officeart/2008/layout/PictureStrips"/>
    <dgm:cxn modelId="{AC02B04A-1A93-4251-97AB-C56587DEA654}" type="presParOf" srcId="{D5F517B6-BA24-439A-89D2-3B8F57B6BEA7}" destId="{76E27855-A676-4B52-8854-35485348DB0E}" srcOrd="4" destOrd="0" presId="urn:microsoft.com/office/officeart/2008/layout/PictureStrips"/>
    <dgm:cxn modelId="{782482A1-1456-4131-A9BD-B4E36033EC0E}" type="presParOf" srcId="{76E27855-A676-4B52-8854-35485348DB0E}" destId="{BF3CBADE-3AA5-4D41-9001-7F32E5BFBFCB}" srcOrd="0" destOrd="0" presId="urn:microsoft.com/office/officeart/2008/layout/PictureStrips"/>
    <dgm:cxn modelId="{7A3B6604-BCDA-43AB-9AC4-813E5A7A37BE}" type="presParOf" srcId="{76E27855-A676-4B52-8854-35485348DB0E}" destId="{241EAE46-74DE-4E17-9FA0-4AC6A2B6E14B}" srcOrd="1" destOrd="0" presId="urn:microsoft.com/office/officeart/2008/layout/PictureStrips"/>
    <dgm:cxn modelId="{8A57DCED-F8CA-4F5D-B478-206016AE0CE7}" type="presParOf" srcId="{D5F517B6-BA24-439A-89D2-3B8F57B6BEA7}" destId="{D260AACA-245B-49DC-95CD-40F49EA6FC45}" srcOrd="5" destOrd="0" presId="urn:microsoft.com/office/officeart/2008/layout/PictureStrips"/>
    <dgm:cxn modelId="{02710247-F969-4CA6-9139-88599E28C3C4}" type="presParOf" srcId="{D5F517B6-BA24-439A-89D2-3B8F57B6BEA7}" destId="{A3FABD60-C7C4-4F71-971E-5CB42F7A7500}" srcOrd="6" destOrd="0" presId="urn:microsoft.com/office/officeart/2008/layout/PictureStrips"/>
    <dgm:cxn modelId="{47517B7E-86B8-469F-8520-2EFD5CB1B661}" type="presParOf" srcId="{A3FABD60-C7C4-4F71-971E-5CB42F7A7500}" destId="{1FBA1CBF-6641-4859-9500-4706F16A4A17}" srcOrd="0" destOrd="0" presId="urn:microsoft.com/office/officeart/2008/layout/PictureStrips"/>
    <dgm:cxn modelId="{98622FBF-9A13-401A-BE0C-B6DB44739582}" type="presParOf" srcId="{A3FABD60-C7C4-4F71-971E-5CB42F7A7500}" destId="{44F6B90E-9214-4AAE-9A6B-AB73F1C3595F}"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4431C1-329E-4301-B97C-998DC9402770}" type="doc">
      <dgm:prSet loTypeId="urn:microsoft.com/office/officeart/2005/8/layout/target3" loCatId="list" qsTypeId="urn:microsoft.com/office/officeart/2005/8/quickstyle/simple1" qsCatId="simple" csTypeId="urn:microsoft.com/office/officeart/2005/8/colors/accent1_2" csCatId="accent1"/>
      <dgm:spPr/>
      <dgm:t>
        <a:bodyPr/>
        <a:lstStyle/>
        <a:p>
          <a:endParaRPr lang="id-ID"/>
        </a:p>
      </dgm:t>
    </dgm:pt>
    <dgm:pt modelId="{BDE1AC77-C2EF-47D4-824D-F9F0F53CE1B9}">
      <dgm:prSet/>
      <dgm:spPr/>
      <dgm:t>
        <a:bodyPr/>
        <a:lstStyle/>
        <a:p>
          <a:pPr rtl="0"/>
          <a:r>
            <a:rPr lang="en-US" b="1"/>
            <a:t>Kegunaan Mempelajari Iimu Komunikasi</a:t>
          </a:r>
          <a:br>
            <a:rPr lang="id-ID" b="1"/>
          </a:br>
          <a:endParaRPr lang="id-ID"/>
        </a:p>
      </dgm:t>
    </dgm:pt>
    <dgm:pt modelId="{D84596BD-B44D-43B0-8630-9E0CB507C510}" type="parTrans" cxnId="{35E092A5-1D65-45D6-A47C-F35FF644480E}">
      <dgm:prSet/>
      <dgm:spPr/>
      <dgm:t>
        <a:bodyPr/>
        <a:lstStyle/>
        <a:p>
          <a:endParaRPr lang="id-ID"/>
        </a:p>
      </dgm:t>
    </dgm:pt>
    <dgm:pt modelId="{04027147-7F36-4D5B-B044-A24AFA3E9987}" type="sibTrans" cxnId="{35E092A5-1D65-45D6-A47C-F35FF644480E}">
      <dgm:prSet/>
      <dgm:spPr/>
      <dgm:t>
        <a:bodyPr/>
        <a:lstStyle/>
        <a:p>
          <a:endParaRPr lang="id-ID"/>
        </a:p>
      </dgm:t>
    </dgm:pt>
    <dgm:pt modelId="{1ECD6D23-F5C9-42A6-BA4E-AB689112D6C8}" type="pres">
      <dgm:prSet presAssocID="{ED4431C1-329E-4301-B97C-998DC9402770}" presName="Name0" presStyleCnt="0">
        <dgm:presLayoutVars>
          <dgm:chMax val="7"/>
          <dgm:dir/>
          <dgm:animLvl val="lvl"/>
          <dgm:resizeHandles val="exact"/>
        </dgm:presLayoutVars>
      </dgm:prSet>
      <dgm:spPr/>
    </dgm:pt>
    <dgm:pt modelId="{96B0D061-0517-4062-B50E-FB3CE438558B}" type="pres">
      <dgm:prSet presAssocID="{BDE1AC77-C2EF-47D4-824D-F9F0F53CE1B9}" presName="circle1" presStyleLbl="node1" presStyleIdx="0" presStyleCnt="1"/>
      <dgm:spPr/>
    </dgm:pt>
    <dgm:pt modelId="{91A5D843-9D7C-4780-ADA9-C7DEF5363F6B}" type="pres">
      <dgm:prSet presAssocID="{BDE1AC77-C2EF-47D4-824D-F9F0F53CE1B9}" presName="space" presStyleCnt="0"/>
      <dgm:spPr/>
    </dgm:pt>
    <dgm:pt modelId="{48C64E7E-9629-4226-96C5-7FC045DA69EB}" type="pres">
      <dgm:prSet presAssocID="{BDE1AC77-C2EF-47D4-824D-F9F0F53CE1B9}" presName="rect1" presStyleLbl="alignAcc1" presStyleIdx="0" presStyleCnt="1"/>
      <dgm:spPr/>
    </dgm:pt>
    <dgm:pt modelId="{5A6ED4DF-06E9-4FEC-87B8-7BB40153C0AF}" type="pres">
      <dgm:prSet presAssocID="{BDE1AC77-C2EF-47D4-824D-F9F0F53CE1B9}" presName="rect1ParTxNoCh" presStyleLbl="alignAcc1" presStyleIdx="0" presStyleCnt="1">
        <dgm:presLayoutVars>
          <dgm:chMax val="1"/>
          <dgm:bulletEnabled val="1"/>
        </dgm:presLayoutVars>
      </dgm:prSet>
      <dgm:spPr/>
    </dgm:pt>
  </dgm:ptLst>
  <dgm:cxnLst>
    <dgm:cxn modelId="{C136531A-7A23-4E1C-AB3C-003C6E2468DC}" type="presOf" srcId="{BDE1AC77-C2EF-47D4-824D-F9F0F53CE1B9}" destId="{48C64E7E-9629-4226-96C5-7FC045DA69EB}" srcOrd="0" destOrd="0" presId="urn:microsoft.com/office/officeart/2005/8/layout/target3"/>
    <dgm:cxn modelId="{83B2421B-32B9-476E-A2AF-6B1AFDA40F80}" type="presOf" srcId="{BDE1AC77-C2EF-47D4-824D-F9F0F53CE1B9}" destId="{5A6ED4DF-06E9-4FEC-87B8-7BB40153C0AF}" srcOrd="1" destOrd="0" presId="urn:microsoft.com/office/officeart/2005/8/layout/target3"/>
    <dgm:cxn modelId="{349E144C-475D-4D3A-B14B-548BFA792009}" type="presOf" srcId="{ED4431C1-329E-4301-B97C-998DC9402770}" destId="{1ECD6D23-F5C9-42A6-BA4E-AB689112D6C8}" srcOrd="0" destOrd="0" presId="urn:microsoft.com/office/officeart/2005/8/layout/target3"/>
    <dgm:cxn modelId="{35E092A5-1D65-45D6-A47C-F35FF644480E}" srcId="{ED4431C1-329E-4301-B97C-998DC9402770}" destId="{BDE1AC77-C2EF-47D4-824D-F9F0F53CE1B9}" srcOrd="0" destOrd="0" parTransId="{D84596BD-B44D-43B0-8630-9E0CB507C510}" sibTransId="{04027147-7F36-4D5B-B044-A24AFA3E9987}"/>
    <dgm:cxn modelId="{5FAE40FF-D45F-40E5-9A73-48E32481487B}" type="presParOf" srcId="{1ECD6D23-F5C9-42A6-BA4E-AB689112D6C8}" destId="{96B0D061-0517-4062-B50E-FB3CE438558B}" srcOrd="0" destOrd="0" presId="urn:microsoft.com/office/officeart/2005/8/layout/target3"/>
    <dgm:cxn modelId="{B76CA965-1320-42C6-8CC9-04551AB0CBF7}" type="presParOf" srcId="{1ECD6D23-F5C9-42A6-BA4E-AB689112D6C8}" destId="{91A5D843-9D7C-4780-ADA9-C7DEF5363F6B}" srcOrd="1" destOrd="0" presId="urn:microsoft.com/office/officeart/2005/8/layout/target3"/>
    <dgm:cxn modelId="{45B6E580-A589-4E41-80D9-4BDD36CBE3DE}" type="presParOf" srcId="{1ECD6D23-F5C9-42A6-BA4E-AB689112D6C8}" destId="{48C64E7E-9629-4226-96C5-7FC045DA69EB}" srcOrd="2" destOrd="0" presId="urn:microsoft.com/office/officeart/2005/8/layout/target3"/>
    <dgm:cxn modelId="{A7CCF6DE-7F03-4E0F-B541-5B2B1A2DCDAB}" type="presParOf" srcId="{1ECD6D23-F5C9-42A6-BA4E-AB689112D6C8}" destId="{5A6ED4DF-06E9-4FEC-87B8-7BB40153C0AF}"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2F391F-CD31-42AE-9C00-5F0F2A5DD41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d-ID"/>
        </a:p>
      </dgm:t>
    </dgm:pt>
    <dgm:pt modelId="{B5404C0C-A36C-472D-A865-0FDA176C1EB2}">
      <dgm:prSet/>
      <dgm:spPr/>
      <dgm:t>
        <a:bodyPr/>
        <a:lstStyle/>
        <a:p>
          <a:pPr rtl="0"/>
          <a:r>
            <a:rPr lang="id-ID" dirty="0">
              <a:ln>
                <a:solidFill>
                  <a:schemeClr val="tx1"/>
                </a:solidFill>
              </a:ln>
              <a:solidFill>
                <a:schemeClr val="tx1"/>
              </a:solidFill>
            </a:rPr>
            <a:t>1. </a:t>
          </a:r>
          <a:r>
            <a:rPr lang="en-US" dirty="0" err="1">
              <a:ln>
                <a:solidFill>
                  <a:schemeClr val="tx1"/>
                </a:solidFill>
              </a:ln>
              <a:solidFill>
                <a:schemeClr val="tx1"/>
              </a:solidFill>
            </a:rPr>
            <a:t>Komunikasi</a:t>
          </a:r>
          <a:r>
            <a:rPr lang="en-US" dirty="0">
              <a:ln>
                <a:solidFill>
                  <a:schemeClr val="tx1"/>
                </a:solidFill>
              </a:ln>
              <a:solidFill>
                <a:schemeClr val="tx1"/>
              </a:solidFill>
            </a:rPr>
            <a:t> </a:t>
          </a:r>
          <a:r>
            <a:rPr lang="en-US" dirty="0" err="1">
              <a:ln>
                <a:solidFill>
                  <a:schemeClr val="tx1"/>
                </a:solidFill>
              </a:ln>
              <a:solidFill>
                <a:schemeClr val="tx1"/>
              </a:solidFill>
            </a:rPr>
            <a:t>adalah</a:t>
          </a:r>
          <a:r>
            <a:rPr lang="en-US" dirty="0">
              <a:ln>
                <a:solidFill>
                  <a:schemeClr val="tx1"/>
                </a:solidFill>
              </a:ln>
              <a:solidFill>
                <a:schemeClr val="tx1"/>
              </a:solidFill>
            </a:rPr>
            <a:t> fundamental </a:t>
          </a:r>
          <a:r>
            <a:rPr lang="en-US" dirty="0" err="1">
              <a:ln>
                <a:solidFill>
                  <a:schemeClr val="tx1"/>
                </a:solidFill>
              </a:ln>
              <a:solidFill>
                <a:schemeClr val="tx1"/>
              </a:solidFill>
            </a:rPr>
            <a:t>dalam</a:t>
          </a:r>
          <a:r>
            <a:rPr lang="en-US" dirty="0">
              <a:ln>
                <a:solidFill>
                  <a:schemeClr val="tx1"/>
                </a:solidFill>
              </a:ln>
              <a:solidFill>
                <a:schemeClr val="tx1"/>
              </a:solidFill>
            </a:rPr>
            <a:t> </a:t>
          </a:r>
          <a:r>
            <a:rPr lang="en-US" dirty="0" err="1">
              <a:ln>
                <a:solidFill>
                  <a:schemeClr val="tx1"/>
                </a:solidFill>
              </a:ln>
              <a:solidFill>
                <a:schemeClr val="tx1"/>
              </a:solidFill>
            </a:rPr>
            <a:t>kehidupan</a:t>
          </a:r>
          <a:r>
            <a:rPr lang="en-US" dirty="0">
              <a:ln>
                <a:solidFill>
                  <a:schemeClr val="tx1"/>
                </a:solidFill>
              </a:ln>
              <a:solidFill>
                <a:schemeClr val="tx1"/>
              </a:solidFill>
            </a:rPr>
            <a:t> </a:t>
          </a:r>
          <a:r>
            <a:rPr lang="en-US" dirty="0" err="1">
              <a:ln>
                <a:solidFill>
                  <a:schemeClr val="tx1"/>
                </a:solidFill>
              </a:ln>
              <a:solidFill>
                <a:schemeClr val="tx1"/>
              </a:solidFill>
            </a:rPr>
            <a:t>kita</a:t>
          </a:r>
          <a:r>
            <a:rPr lang="en-US" dirty="0">
              <a:ln>
                <a:solidFill>
                  <a:schemeClr val="tx1"/>
                </a:solidFill>
              </a:ln>
              <a:solidFill>
                <a:schemeClr val="tx1"/>
              </a:solidFill>
            </a:rPr>
            <a:t>.</a:t>
          </a:r>
          <a:endParaRPr lang="id-ID" dirty="0">
            <a:ln>
              <a:solidFill>
                <a:schemeClr val="tx1"/>
              </a:solidFill>
            </a:ln>
            <a:solidFill>
              <a:schemeClr val="tx1"/>
            </a:solidFill>
          </a:endParaRPr>
        </a:p>
      </dgm:t>
    </dgm:pt>
    <dgm:pt modelId="{CBCE0BE5-CB5E-486B-8D05-2910CA516820}" type="parTrans" cxnId="{6F5E7C65-D317-4DB9-857B-255468A33085}">
      <dgm:prSet/>
      <dgm:spPr/>
      <dgm:t>
        <a:bodyPr/>
        <a:lstStyle/>
        <a:p>
          <a:endParaRPr lang="id-ID"/>
        </a:p>
      </dgm:t>
    </dgm:pt>
    <dgm:pt modelId="{1B3C5DC5-E291-49C4-B276-34E1DB521F2B}" type="sibTrans" cxnId="{6F5E7C65-D317-4DB9-857B-255468A33085}">
      <dgm:prSet/>
      <dgm:spPr/>
      <dgm:t>
        <a:bodyPr/>
        <a:lstStyle/>
        <a:p>
          <a:endParaRPr lang="id-ID"/>
        </a:p>
      </dgm:t>
    </dgm:pt>
    <dgm:pt modelId="{991F066B-DA52-4260-9AEC-7C9304AF06CC}">
      <dgm:prSet/>
      <dgm:spPr/>
      <dgm:t>
        <a:bodyPr/>
        <a:lstStyle/>
        <a:p>
          <a:pPr rtl="0"/>
          <a:r>
            <a:rPr lang="id-ID" dirty="0">
              <a:ln>
                <a:solidFill>
                  <a:schemeClr val="tx1"/>
                </a:solidFill>
              </a:ln>
              <a:solidFill>
                <a:schemeClr val="tx1"/>
              </a:solidFill>
            </a:rPr>
            <a:t>2. </a:t>
          </a:r>
          <a:r>
            <a:rPr lang="en-US" dirty="0" err="1">
              <a:ln>
                <a:solidFill>
                  <a:schemeClr val="tx1"/>
                </a:solidFill>
              </a:ln>
              <a:solidFill>
                <a:schemeClr val="tx1"/>
              </a:solidFill>
            </a:rPr>
            <a:t>Komunikasi</a:t>
          </a:r>
          <a:r>
            <a:rPr lang="en-US" dirty="0">
              <a:ln>
                <a:solidFill>
                  <a:schemeClr val="tx1"/>
                </a:solidFill>
              </a:ln>
              <a:solidFill>
                <a:schemeClr val="tx1"/>
              </a:solidFill>
            </a:rPr>
            <a:t> </a:t>
          </a:r>
          <a:r>
            <a:rPr lang="en-US" dirty="0" err="1">
              <a:ln>
                <a:solidFill>
                  <a:schemeClr val="tx1"/>
                </a:solidFill>
              </a:ln>
              <a:solidFill>
                <a:schemeClr val="tx1"/>
              </a:solidFill>
            </a:rPr>
            <a:t>adalah</a:t>
          </a:r>
          <a:r>
            <a:rPr lang="en-US" dirty="0">
              <a:ln>
                <a:solidFill>
                  <a:schemeClr val="tx1"/>
                </a:solidFill>
              </a:ln>
              <a:solidFill>
                <a:schemeClr val="tx1"/>
              </a:solidFill>
            </a:rPr>
            <a:t> </a:t>
          </a:r>
          <a:r>
            <a:rPr lang="en-US" dirty="0" err="1">
              <a:ln>
                <a:solidFill>
                  <a:schemeClr val="tx1"/>
                </a:solidFill>
              </a:ln>
              <a:solidFill>
                <a:schemeClr val="tx1"/>
              </a:solidFill>
            </a:rPr>
            <a:t>merupakan</a:t>
          </a:r>
          <a:r>
            <a:rPr lang="en-US" dirty="0">
              <a:ln>
                <a:solidFill>
                  <a:schemeClr val="tx1"/>
                </a:solidFill>
              </a:ln>
              <a:solidFill>
                <a:schemeClr val="tx1"/>
              </a:solidFill>
            </a:rPr>
            <a:t> </a:t>
          </a:r>
          <a:r>
            <a:rPr lang="en-US" dirty="0" err="1">
              <a:ln>
                <a:solidFill>
                  <a:schemeClr val="tx1"/>
                </a:solidFill>
              </a:ln>
              <a:solidFill>
                <a:schemeClr val="tx1"/>
              </a:solidFill>
            </a:rPr>
            <a:t>suatu</a:t>
          </a:r>
          <a:r>
            <a:rPr lang="en-US" dirty="0">
              <a:ln>
                <a:solidFill>
                  <a:schemeClr val="tx1"/>
                </a:solidFill>
              </a:ln>
              <a:solidFill>
                <a:schemeClr val="tx1"/>
              </a:solidFill>
            </a:rPr>
            <a:t> </a:t>
          </a:r>
          <a:r>
            <a:rPr lang="en-US" dirty="0" err="1">
              <a:ln>
                <a:solidFill>
                  <a:schemeClr val="tx1"/>
                </a:solidFill>
              </a:ln>
              <a:solidFill>
                <a:schemeClr val="tx1"/>
              </a:solidFill>
            </a:rPr>
            <a:t>aktifitas</a:t>
          </a:r>
          <a:r>
            <a:rPr lang="en-US" dirty="0">
              <a:ln>
                <a:solidFill>
                  <a:schemeClr val="tx1"/>
                </a:solidFill>
              </a:ln>
              <a:solidFill>
                <a:schemeClr val="tx1"/>
              </a:solidFill>
            </a:rPr>
            <a:t> </a:t>
          </a:r>
          <a:r>
            <a:rPr lang="en-US" dirty="0" err="1">
              <a:ln>
                <a:solidFill>
                  <a:schemeClr val="tx1"/>
                </a:solidFill>
              </a:ln>
              <a:solidFill>
                <a:schemeClr val="tx1"/>
              </a:solidFill>
            </a:rPr>
            <a:t>kompleks</a:t>
          </a:r>
          <a:endParaRPr lang="id-ID" dirty="0">
            <a:ln>
              <a:solidFill>
                <a:schemeClr val="tx1"/>
              </a:solidFill>
            </a:ln>
            <a:solidFill>
              <a:schemeClr val="tx1"/>
            </a:solidFill>
          </a:endParaRPr>
        </a:p>
      </dgm:t>
    </dgm:pt>
    <dgm:pt modelId="{015E8EFF-4408-485A-8398-E2D81C587F30}" type="parTrans" cxnId="{36177C26-267E-4D9B-9987-B23B5AC162DA}">
      <dgm:prSet/>
      <dgm:spPr/>
      <dgm:t>
        <a:bodyPr/>
        <a:lstStyle/>
        <a:p>
          <a:endParaRPr lang="id-ID"/>
        </a:p>
      </dgm:t>
    </dgm:pt>
    <dgm:pt modelId="{9E059294-DCB7-40A3-942C-91985B15C146}" type="sibTrans" cxnId="{36177C26-267E-4D9B-9987-B23B5AC162DA}">
      <dgm:prSet/>
      <dgm:spPr/>
      <dgm:t>
        <a:bodyPr/>
        <a:lstStyle/>
        <a:p>
          <a:endParaRPr lang="id-ID"/>
        </a:p>
      </dgm:t>
    </dgm:pt>
    <dgm:pt modelId="{F5B7B58C-86A3-47F8-A335-248EA30DC989}">
      <dgm:prSet/>
      <dgm:spPr/>
      <dgm:t>
        <a:bodyPr/>
        <a:lstStyle/>
        <a:p>
          <a:pPr rtl="0"/>
          <a:r>
            <a:rPr lang="id-ID" dirty="0">
              <a:ln>
                <a:solidFill>
                  <a:schemeClr val="tx1"/>
                </a:solidFill>
              </a:ln>
              <a:solidFill>
                <a:schemeClr val="tx1"/>
              </a:solidFill>
              <a:effectLst>
                <a:innerShdw blurRad="63500" dist="50800" dir="5400000">
                  <a:prstClr val="black">
                    <a:alpha val="50000"/>
                  </a:prstClr>
                </a:innerShdw>
              </a:effectLst>
            </a:rPr>
            <a:t>3. </a:t>
          </a:r>
          <a:r>
            <a:rPr lang="en-US" dirty="0" err="1">
              <a:ln>
                <a:solidFill>
                  <a:schemeClr val="tx1"/>
                </a:solidFill>
              </a:ln>
              <a:solidFill>
                <a:schemeClr val="tx1"/>
              </a:solidFill>
              <a:effectLst>
                <a:innerShdw blurRad="63500" dist="50800" dir="5400000">
                  <a:prstClr val="black">
                    <a:alpha val="50000"/>
                  </a:prstClr>
                </a:innerShdw>
              </a:effectLst>
            </a:rPr>
            <a:t>Komunikasi</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adalah</a:t>
          </a:r>
          <a:r>
            <a:rPr lang="en-US" dirty="0">
              <a:ln>
                <a:solidFill>
                  <a:schemeClr val="tx1"/>
                </a:solidFill>
              </a:ln>
              <a:solidFill>
                <a:schemeClr val="tx1"/>
              </a:solidFill>
              <a:effectLst>
                <a:innerShdw blurRad="63500" dist="50800" dir="5400000">
                  <a:prstClr val="black">
                    <a:alpha val="50000"/>
                  </a:prstClr>
                </a:innerShdw>
              </a:effectLst>
            </a:rPr>
            <a:t> vital </a:t>
          </a:r>
          <a:r>
            <a:rPr lang="en-US" dirty="0" err="1">
              <a:ln>
                <a:solidFill>
                  <a:schemeClr val="tx1"/>
                </a:solidFill>
              </a:ln>
              <a:solidFill>
                <a:schemeClr val="tx1"/>
              </a:solidFill>
              <a:effectLst>
                <a:innerShdw blurRad="63500" dist="50800" dir="5400000">
                  <a:prstClr val="black">
                    <a:alpha val="50000"/>
                  </a:prstClr>
                </a:innerShdw>
              </a:effectLst>
            </a:rPr>
            <a:t>untuk</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suatu</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kedudukan</a:t>
          </a:r>
          <a:r>
            <a:rPr lang="en-US" dirty="0">
              <a:ln>
                <a:solidFill>
                  <a:schemeClr val="tx1"/>
                </a:solidFill>
              </a:ln>
              <a:solidFill>
                <a:schemeClr val="tx1"/>
              </a:solidFill>
              <a:effectLst>
                <a:innerShdw blurRad="63500" dist="50800" dir="5400000">
                  <a:prstClr val="black">
                    <a:alpha val="50000"/>
                  </a:prstClr>
                </a:innerShdw>
              </a:effectLst>
            </a:rPr>
            <a:t>/</a:t>
          </a:r>
          <a:r>
            <a:rPr lang="en-US" dirty="0" err="1">
              <a:ln>
                <a:solidFill>
                  <a:schemeClr val="tx1"/>
                </a:solidFill>
              </a:ln>
              <a:solidFill>
                <a:schemeClr val="tx1"/>
              </a:solidFill>
              <a:effectLst>
                <a:innerShdw blurRad="63500" dist="50800" dir="5400000">
                  <a:prstClr val="black">
                    <a:alpha val="50000"/>
                  </a:prstClr>
                </a:innerShdw>
              </a:effectLst>
            </a:rPr>
            <a:t>posisi</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efektif</a:t>
          </a:r>
          <a:r>
            <a:rPr lang="en-US" dirty="0">
              <a:ln>
                <a:solidFill>
                  <a:schemeClr val="tx1"/>
                </a:solidFill>
              </a:ln>
              <a:solidFill>
                <a:schemeClr val="tx1"/>
              </a:solidFill>
              <a:effectLst>
                <a:innerShdw blurRad="63500" dist="50800" dir="5400000">
                  <a:prstClr val="black">
                    <a:alpha val="50000"/>
                  </a:prstClr>
                </a:innerShdw>
              </a:effectLst>
            </a:rPr>
            <a:t>.</a:t>
          </a:r>
          <a:endParaRPr lang="id-ID" dirty="0">
            <a:ln>
              <a:solidFill>
                <a:schemeClr val="tx1"/>
              </a:solidFill>
            </a:ln>
            <a:solidFill>
              <a:schemeClr val="tx1"/>
            </a:solidFill>
            <a:effectLst>
              <a:innerShdw blurRad="63500" dist="50800" dir="5400000">
                <a:prstClr val="black">
                  <a:alpha val="50000"/>
                </a:prstClr>
              </a:innerShdw>
            </a:effectLst>
          </a:endParaRPr>
        </a:p>
      </dgm:t>
    </dgm:pt>
    <dgm:pt modelId="{90597EEC-F1E4-4E2F-AC42-FFDD4CAD6862}" type="parTrans" cxnId="{06C24ED5-7CF8-45A2-8AB2-CDCA624EC2FC}">
      <dgm:prSet/>
      <dgm:spPr/>
      <dgm:t>
        <a:bodyPr/>
        <a:lstStyle/>
        <a:p>
          <a:endParaRPr lang="id-ID"/>
        </a:p>
      </dgm:t>
    </dgm:pt>
    <dgm:pt modelId="{07FB4568-FB11-456A-99AC-2DF95A8986B4}" type="sibTrans" cxnId="{06C24ED5-7CF8-45A2-8AB2-CDCA624EC2FC}">
      <dgm:prSet/>
      <dgm:spPr/>
      <dgm:t>
        <a:bodyPr/>
        <a:lstStyle/>
        <a:p>
          <a:endParaRPr lang="id-ID"/>
        </a:p>
      </dgm:t>
    </dgm:pt>
    <dgm:pt modelId="{00911F16-BB60-496B-A2D9-08C64419FA8D}">
      <dgm:prSet/>
      <dgm:spPr/>
      <dgm:t>
        <a:bodyPr/>
        <a:lstStyle/>
        <a:p>
          <a:pPr rtl="0"/>
          <a:r>
            <a:rPr lang="id-ID" dirty="0">
              <a:ln>
                <a:solidFill>
                  <a:schemeClr val="tx1"/>
                </a:solidFill>
              </a:ln>
              <a:solidFill>
                <a:schemeClr val="tx1"/>
              </a:solidFill>
            </a:rPr>
            <a:t>4. </a:t>
          </a:r>
          <a:r>
            <a:rPr lang="en-US" dirty="0" err="1">
              <a:ln>
                <a:solidFill>
                  <a:schemeClr val="tx1"/>
                </a:solidFill>
              </a:ln>
              <a:solidFill>
                <a:schemeClr val="tx1"/>
              </a:solidFill>
            </a:rPr>
            <a:t>Suatu</a:t>
          </a:r>
          <a:r>
            <a:rPr lang="en-US" dirty="0">
              <a:ln>
                <a:solidFill>
                  <a:schemeClr val="tx1"/>
                </a:solidFill>
              </a:ln>
              <a:solidFill>
                <a:schemeClr val="tx1"/>
              </a:solidFill>
            </a:rPr>
            <a:t> </a:t>
          </a:r>
          <a:r>
            <a:rPr lang="en-US" dirty="0" err="1">
              <a:ln>
                <a:solidFill>
                  <a:schemeClr val="tx1"/>
                </a:solidFill>
              </a:ln>
              <a:solidFill>
                <a:schemeClr val="tx1"/>
              </a:solidFill>
            </a:rPr>
            <a:t>pendidikan</a:t>
          </a:r>
          <a:r>
            <a:rPr lang="en-US" dirty="0">
              <a:ln>
                <a:solidFill>
                  <a:schemeClr val="tx1"/>
                </a:solidFill>
              </a:ln>
              <a:solidFill>
                <a:schemeClr val="tx1"/>
              </a:solidFill>
            </a:rPr>
            <a:t> </a:t>
          </a:r>
          <a:r>
            <a:rPr lang="en-US" dirty="0" err="1">
              <a:ln>
                <a:solidFill>
                  <a:schemeClr val="tx1"/>
                </a:solidFill>
              </a:ln>
              <a:solidFill>
                <a:schemeClr val="tx1"/>
              </a:solidFill>
            </a:rPr>
            <a:t>tinggi</a:t>
          </a:r>
          <a:r>
            <a:rPr lang="en-US" dirty="0">
              <a:ln>
                <a:solidFill>
                  <a:schemeClr val="tx1"/>
                </a:solidFill>
              </a:ln>
              <a:solidFill>
                <a:schemeClr val="tx1"/>
              </a:solidFill>
            </a:rPr>
            <a:t> </a:t>
          </a:r>
          <a:r>
            <a:rPr lang="en-US" dirty="0" err="1">
              <a:ln>
                <a:solidFill>
                  <a:schemeClr val="tx1"/>
                </a:solidFill>
              </a:ln>
              <a:solidFill>
                <a:schemeClr val="tx1"/>
              </a:solidFill>
            </a:rPr>
            <a:t>tidak</a:t>
          </a:r>
          <a:r>
            <a:rPr lang="en-US" dirty="0">
              <a:ln>
                <a:solidFill>
                  <a:schemeClr val="tx1"/>
                </a:solidFill>
              </a:ln>
              <a:solidFill>
                <a:schemeClr val="tx1"/>
              </a:solidFill>
            </a:rPr>
            <a:t> </a:t>
          </a:r>
          <a:r>
            <a:rPr lang="en-US" dirty="0" err="1">
              <a:ln>
                <a:solidFill>
                  <a:schemeClr val="tx1"/>
                </a:solidFill>
              </a:ln>
              <a:solidFill>
                <a:schemeClr val="tx1"/>
              </a:solidFill>
            </a:rPr>
            <a:t>menjamin</a:t>
          </a:r>
          <a:r>
            <a:rPr lang="en-US" dirty="0">
              <a:ln>
                <a:solidFill>
                  <a:schemeClr val="tx1"/>
                </a:solidFill>
              </a:ln>
              <a:solidFill>
                <a:schemeClr val="tx1"/>
              </a:solidFill>
            </a:rPr>
            <a:t> </a:t>
          </a:r>
          <a:r>
            <a:rPr lang="en-US" dirty="0" err="1">
              <a:ln>
                <a:solidFill>
                  <a:schemeClr val="tx1"/>
                </a:solidFill>
              </a:ln>
              <a:solidFill>
                <a:schemeClr val="tx1"/>
              </a:solidFill>
            </a:rPr>
            <a:t>kompetensi</a:t>
          </a:r>
          <a:r>
            <a:rPr lang="en-US" dirty="0">
              <a:ln>
                <a:solidFill>
                  <a:schemeClr val="tx1"/>
                </a:solidFill>
              </a:ln>
              <a:solidFill>
                <a:schemeClr val="tx1"/>
              </a:solidFill>
            </a:rPr>
            <a:t> </a:t>
          </a:r>
          <a:r>
            <a:rPr lang="en-US" dirty="0" err="1">
              <a:ln>
                <a:solidFill>
                  <a:schemeClr val="tx1"/>
                </a:solidFill>
              </a:ln>
              <a:solidFill>
                <a:schemeClr val="tx1"/>
              </a:solidFill>
            </a:rPr>
            <a:t>komunikasi</a:t>
          </a:r>
          <a:r>
            <a:rPr lang="en-US" dirty="0">
              <a:ln>
                <a:solidFill>
                  <a:schemeClr val="tx1"/>
                </a:solidFill>
              </a:ln>
              <a:solidFill>
                <a:schemeClr val="tx1"/>
              </a:solidFill>
            </a:rPr>
            <a:t> yang </a:t>
          </a:r>
          <a:r>
            <a:rPr lang="en-US" dirty="0" err="1">
              <a:ln>
                <a:solidFill>
                  <a:schemeClr val="tx1"/>
                </a:solidFill>
              </a:ln>
              <a:solidFill>
                <a:schemeClr val="tx1"/>
              </a:solidFill>
            </a:rPr>
            <a:t>baik</a:t>
          </a:r>
          <a:r>
            <a:rPr lang="en-US" dirty="0">
              <a:ln>
                <a:solidFill>
                  <a:schemeClr val="tx1"/>
                </a:solidFill>
              </a:ln>
              <a:solidFill>
                <a:schemeClr val="tx1"/>
              </a:solidFill>
            </a:rPr>
            <a:t>.</a:t>
          </a:r>
          <a:endParaRPr lang="id-ID" dirty="0">
            <a:ln>
              <a:solidFill>
                <a:schemeClr val="tx1"/>
              </a:solidFill>
            </a:ln>
            <a:solidFill>
              <a:schemeClr val="tx1"/>
            </a:solidFill>
          </a:endParaRPr>
        </a:p>
      </dgm:t>
    </dgm:pt>
    <dgm:pt modelId="{25950F69-36DC-4185-869C-8A4D2F985DC9}" type="parTrans" cxnId="{A9FFE2E0-257F-45CA-8D4B-8BE63D2B59A2}">
      <dgm:prSet/>
      <dgm:spPr/>
      <dgm:t>
        <a:bodyPr/>
        <a:lstStyle/>
        <a:p>
          <a:endParaRPr lang="id-ID"/>
        </a:p>
      </dgm:t>
    </dgm:pt>
    <dgm:pt modelId="{41D2E935-39B2-4494-9BEA-FAB3D19EEE1C}" type="sibTrans" cxnId="{A9FFE2E0-257F-45CA-8D4B-8BE63D2B59A2}">
      <dgm:prSet/>
      <dgm:spPr/>
      <dgm:t>
        <a:bodyPr/>
        <a:lstStyle/>
        <a:p>
          <a:endParaRPr lang="id-ID"/>
        </a:p>
      </dgm:t>
    </dgm:pt>
    <dgm:pt modelId="{D8ADE607-7B12-4CB9-83A6-9AD89BE40953}">
      <dgm:prSet/>
      <dgm:spPr/>
      <dgm:t>
        <a:bodyPr/>
        <a:lstStyle/>
        <a:p>
          <a:pPr rtl="0"/>
          <a:r>
            <a:rPr lang="id-ID" dirty="0">
              <a:ln>
                <a:solidFill>
                  <a:schemeClr val="tx1"/>
                </a:solidFill>
              </a:ln>
              <a:solidFill>
                <a:schemeClr val="tx1"/>
              </a:solidFill>
            </a:rPr>
            <a:t>5. </a:t>
          </a:r>
          <a:r>
            <a:rPr lang="en-US" dirty="0" err="1">
              <a:ln>
                <a:solidFill>
                  <a:schemeClr val="tx1"/>
                </a:solidFill>
              </a:ln>
              <a:solidFill>
                <a:schemeClr val="tx1"/>
              </a:solidFill>
            </a:rPr>
            <a:t>Komunikasi</a:t>
          </a:r>
          <a:r>
            <a:rPr lang="en-US" dirty="0">
              <a:ln>
                <a:solidFill>
                  <a:schemeClr val="tx1"/>
                </a:solidFill>
              </a:ln>
              <a:solidFill>
                <a:schemeClr val="tx1"/>
              </a:solidFill>
            </a:rPr>
            <a:t> </a:t>
          </a:r>
          <a:r>
            <a:rPr lang="en-US" dirty="0" err="1">
              <a:ln>
                <a:solidFill>
                  <a:schemeClr val="tx1"/>
                </a:solidFill>
              </a:ln>
              <a:solidFill>
                <a:schemeClr val="tx1"/>
              </a:solidFill>
            </a:rPr>
            <a:t>adalah</a:t>
          </a:r>
          <a:r>
            <a:rPr lang="en-US" dirty="0">
              <a:ln>
                <a:solidFill>
                  <a:schemeClr val="tx1"/>
                </a:solidFill>
              </a:ln>
              <a:solidFill>
                <a:schemeClr val="tx1"/>
              </a:solidFill>
            </a:rPr>
            <a:t> </a:t>
          </a:r>
          <a:r>
            <a:rPr lang="en-US" dirty="0" err="1">
              <a:ln>
                <a:solidFill>
                  <a:schemeClr val="tx1"/>
                </a:solidFill>
              </a:ln>
              <a:solidFill>
                <a:schemeClr val="tx1"/>
              </a:solidFill>
            </a:rPr>
            <a:t>populer</a:t>
          </a:r>
          <a:r>
            <a:rPr lang="en-US" dirty="0">
              <a:ln>
                <a:solidFill>
                  <a:schemeClr val="tx1"/>
                </a:solidFill>
              </a:ln>
              <a:solidFill>
                <a:schemeClr val="tx1"/>
              </a:solidFill>
            </a:rPr>
            <a:t>.</a:t>
          </a:r>
          <a:endParaRPr lang="id-ID" dirty="0">
            <a:ln>
              <a:solidFill>
                <a:schemeClr val="tx1"/>
              </a:solidFill>
            </a:ln>
            <a:solidFill>
              <a:schemeClr val="tx1"/>
            </a:solidFill>
          </a:endParaRPr>
        </a:p>
      </dgm:t>
    </dgm:pt>
    <dgm:pt modelId="{550D0A72-ABE2-4DA5-891D-5CCAC1B7F5BA}" type="parTrans" cxnId="{3BDF5D80-01FC-4710-AA91-C329D68263F8}">
      <dgm:prSet/>
      <dgm:spPr/>
      <dgm:t>
        <a:bodyPr/>
        <a:lstStyle/>
        <a:p>
          <a:endParaRPr lang="id-ID"/>
        </a:p>
      </dgm:t>
    </dgm:pt>
    <dgm:pt modelId="{8C967DC1-0065-42A4-844E-530283FA6FF0}" type="sibTrans" cxnId="{3BDF5D80-01FC-4710-AA91-C329D68263F8}">
      <dgm:prSet/>
      <dgm:spPr/>
      <dgm:t>
        <a:bodyPr/>
        <a:lstStyle/>
        <a:p>
          <a:endParaRPr lang="id-ID"/>
        </a:p>
      </dgm:t>
    </dgm:pt>
    <dgm:pt modelId="{B99AE39A-9194-42B9-980E-63C1410F4E0D}" type="pres">
      <dgm:prSet presAssocID="{192F391F-CD31-42AE-9C00-5F0F2A5DD416}" presName="Name0" presStyleCnt="0">
        <dgm:presLayoutVars>
          <dgm:chMax val="7"/>
          <dgm:dir/>
          <dgm:animLvl val="lvl"/>
          <dgm:resizeHandles val="exact"/>
        </dgm:presLayoutVars>
      </dgm:prSet>
      <dgm:spPr/>
    </dgm:pt>
    <dgm:pt modelId="{F36597DB-3C3E-4D32-8208-1A74E3009D93}" type="pres">
      <dgm:prSet presAssocID="{B5404C0C-A36C-472D-A865-0FDA176C1EB2}" presName="circle1" presStyleLbl="node1" presStyleIdx="0" presStyleCnt="5" custLinFactNeighborY="134"/>
      <dgm:spPr/>
    </dgm:pt>
    <dgm:pt modelId="{F65649D9-ACFD-4F55-BB20-4457CD9524D5}" type="pres">
      <dgm:prSet presAssocID="{B5404C0C-A36C-472D-A865-0FDA176C1EB2}" presName="space" presStyleCnt="0"/>
      <dgm:spPr/>
    </dgm:pt>
    <dgm:pt modelId="{225F3092-18A7-40C6-9951-CC6D8291D9FE}" type="pres">
      <dgm:prSet presAssocID="{B5404C0C-A36C-472D-A865-0FDA176C1EB2}" presName="rect1" presStyleLbl="alignAcc1" presStyleIdx="0" presStyleCnt="5" custLinFactNeighborX="14602" custLinFactNeighborY="-3750"/>
      <dgm:spPr/>
    </dgm:pt>
    <dgm:pt modelId="{09A7A37E-846F-453A-A14D-51EE8C9AEAB1}" type="pres">
      <dgm:prSet presAssocID="{991F066B-DA52-4260-9AEC-7C9304AF06CC}" presName="vertSpace2" presStyleLbl="node1" presStyleIdx="0" presStyleCnt="5"/>
      <dgm:spPr/>
    </dgm:pt>
    <dgm:pt modelId="{1136B13C-A16F-443E-8A58-BB8176BF4232}" type="pres">
      <dgm:prSet presAssocID="{991F066B-DA52-4260-9AEC-7C9304AF06CC}" presName="circle2" presStyleLbl="node1" presStyleIdx="1" presStyleCnt="5"/>
      <dgm:spPr/>
    </dgm:pt>
    <dgm:pt modelId="{D6B17EBE-70B9-4589-8E4C-7B72D70EA9CC}" type="pres">
      <dgm:prSet presAssocID="{991F066B-DA52-4260-9AEC-7C9304AF06CC}" presName="rect2" presStyleLbl="alignAcc1" presStyleIdx="1" presStyleCnt="5"/>
      <dgm:spPr/>
    </dgm:pt>
    <dgm:pt modelId="{3F4F1193-F0D8-4CB2-AD32-E144A27138D6}" type="pres">
      <dgm:prSet presAssocID="{F5B7B58C-86A3-47F8-A335-248EA30DC989}" presName="vertSpace3" presStyleLbl="node1" presStyleIdx="1" presStyleCnt="5"/>
      <dgm:spPr/>
    </dgm:pt>
    <dgm:pt modelId="{AB5771C2-7260-4090-81E5-5E245AD70F87}" type="pres">
      <dgm:prSet presAssocID="{F5B7B58C-86A3-47F8-A335-248EA30DC989}" presName="circle3" presStyleLbl="node1" presStyleIdx="2" presStyleCnt="5"/>
      <dgm:spPr/>
    </dgm:pt>
    <dgm:pt modelId="{7417C260-3589-430F-9046-0E3819A9EC6C}" type="pres">
      <dgm:prSet presAssocID="{F5B7B58C-86A3-47F8-A335-248EA30DC989}" presName="rect3" presStyleLbl="alignAcc1" presStyleIdx="2" presStyleCnt="5"/>
      <dgm:spPr/>
    </dgm:pt>
    <dgm:pt modelId="{5A01B648-FD5E-420D-93E1-82A9A94400A0}" type="pres">
      <dgm:prSet presAssocID="{00911F16-BB60-496B-A2D9-08C64419FA8D}" presName="vertSpace4" presStyleLbl="node1" presStyleIdx="2" presStyleCnt="5"/>
      <dgm:spPr/>
    </dgm:pt>
    <dgm:pt modelId="{1C211E59-AB23-4DE9-B0CB-B7187B7EC948}" type="pres">
      <dgm:prSet presAssocID="{00911F16-BB60-496B-A2D9-08C64419FA8D}" presName="circle4" presStyleLbl="node1" presStyleIdx="3" presStyleCnt="5"/>
      <dgm:spPr/>
    </dgm:pt>
    <dgm:pt modelId="{51B0686C-7F96-429D-8B44-D5D09DF61C97}" type="pres">
      <dgm:prSet presAssocID="{00911F16-BB60-496B-A2D9-08C64419FA8D}" presName="rect4" presStyleLbl="alignAcc1" presStyleIdx="3" presStyleCnt="5"/>
      <dgm:spPr/>
    </dgm:pt>
    <dgm:pt modelId="{C5FF16B9-D656-4475-A085-3968B189F4BD}" type="pres">
      <dgm:prSet presAssocID="{D8ADE607-7B12-4CB9-83A6-9AD89BE40953}" presName="vertSpace5" presStyleLbl="node1" presStyleIdx="3" presStyleCnt="5"/>
      <dgm:spPr/>
    </dgm:pt>
    <dgm:pt modelId="{A31B04AF-E01F-465C-9CE5-074288251F63}" type="pres">
      <dgm:prSet presAssocID="{D8ADE607-7B12-4CB9-83A6-9AD89BE40953}" presName="circle5" presStyleLbl="node1" presStyleIdx="4" presStyleCnt="5"/>
      <dgm:spPr/>
    </dgm:pt>
    <dgm:pt modelId="{ED9566A4-0A52-4217-8DBA-3CD33EE9C421}" type="pres">
      <dgm:prSet presAssocID="{D8ADE607-7B12-4CB9-83A6-9AD89BE40953}" presName="rect5" presStyleLbl="alignAcc1" presStyleIdx="4" presStyleCnt="5"/>
      <dgm:spPr/>
    </dgm:pt>
    <dgm:pt modelId="{EBC4690E-1CC5-499E-B743-B982F5036F21}" type="pres">
      <dgm:prSet presAssocID="{B5404C0C-A36C-472D-A865-0FDA176C1EB2}" presName="rect1ParTxNoCh" presStyleLbl="alignAcc1" presStyleIdx="4" presStyleCnt="5">
        <dgm:presLayoutVars>
          <dgm:chMax val="1"/>
          <dgm:bulletEnabled val="1"/>
        </dgm:presLayoutVars>
      </dgm:prSet>
      <dgm:spPr/>
    </dgm:pt>
    <dgm:pt modelId="{C5A99675-5127-46DF-9DBE-0D49933DF03E}" type="pres">
      <dgm:prSet presAssocID="{991F066B-DA52-4260-9AEC-7C9304AF06CC}" presName="rect2ParTxNoCh" presStyleLbl="alignAcc1" presStyleIdx="4" presStyleCnt="5">
        <dgm:presLayoutVars>
          <dgm:chMax val="1"/>
          <dgm:bulletEnabled val="1"/>
        </dgm:presLayoutVars>
      </dgm:prSet>
      <dgm:spPr/>
    </dgm:pt>
    <dgm:pt modelId="{04D3C5A4-5D28-48CC-A3B1-0D17EDA68AEE}" type="pres">
      <dgm:prSet presAssocID="{F5B7B58C-86A3-47F8-A335-248EA30DC989}" presName="rect3ParTxNoCh" presStyleLbl="alignAcc1" presStyleIdx="4" presStyleCnt="5">
        <dgm:presLayoutVars>
          <dgm:chMax val="1"/>
          <dgm:bulletEnabled val="1"/>
        </dgm:presLayoutVars>
      </dgm:prSet>
      <dgm:spPr/>
    </dgm:pt>
    <dgm:pt modelId="{FA236779-C167-4D10-B090-816D0C35A279}" type="pres">
      <dgm:prSet presAssocID="{00911F16-BB60-496B-A2D9-08C64419FA8D}" presName="rect4ParTxNoCh" presStyleLbl="alignAcc1" presStyleIdx="4" presStyleCnt="5">
        <dgm:presLayoutVars>
          <dgm:chMax val="1"/>
          <dgm:bulletEnabled val="1"/>
        </dgm:presLayoutVars>
      </dgm:prSet>
      <dgm:spPr/>
    </dgm:pt>
    <dgm:pt modelId="{3907E726-C7CE-45AA-ADAE-D1EA9F5F6C94}" type="pres">
      <dgm:prSet presAssocID="{D8ADE607-7B12-4CB9-83A6-9AD89BE40953}" presName="rect5ParTxNoCh" presStyleLbl="alignAcc1" presStyleIdx="4" presStyleCnt="5">
        <dgm:presLayoutVars>
          <dgm:chMax val="1"/>
          <dgm:bulletEnabled val="1"/>
        </dgm:presLayoutVars>
      </dgm:prSet>
      <dgm:spPr/>
    </dgm:pt>
  </dgm:ptLst>
  <dgm:cxnLst>
    <dgm:cxn modelId="{3C740C07-EEB1-4D1B-BF17-42B64E65522F}" type="presOf" srcId="{00911F16-BB60-496B-A2D9-08C64419FA8D}" destId="{FA236779-C167-4D10-B090-816D0C35A279}" srcOrd="1" destOrd="0" presId="urn:microsoft.com/office/officeart/2005/8/layout/target3"/>
    <dgm:cxn modelId="{836F4A09-9DC0-4D43-932D-7202C9956F9F}" type="presOf" srcId="{D8ADE607-7B12-4CB9-83A6-9AD89BE40953}" destId="{ED9566A4-0A52-4217-8DBA-3CD33EE9C421}" srcOrd="0" destOrd="0" presId="urn:microsoft.com/office/officeart/2005/8/layout/target3"/>
    <dgm:cxn modelId="{DB0B6B0C-9104-464B-9B58-E4D61134D13E}" type="presOf" srcId="{192F391F-CD31-42AE-9C00-5F0F2A5DD416}" destId="{B99AE39A-9194-42B9-980E-63C1410F4E0D}" srcOrd="0" destOrd="0" presId="urn:microsoft.com/office/officeart/2005/8/layout/target3"/>
    <dgm:cxn modelId="{01F1920F-06E3-4814-904C-F2C8D93198C1}" type="presOf" srcId="{991F066B-DA52-4260-9AEC-7C9304AF06CC}" destId="{C5A99675-5127-46DF-9DBE-0D49933DF03E}" srcOrd="1" destOrd="0" presId="urn:microsoft.com/office/officeart/2005/8/layout/target3"/>
    <dgm:cxn modelId="{36177C26-267E-4D9B-9987-B23B5AC162DA}" srcId="{192F391F-CD31-42AE-9C00-5F0F2A5DD416}" destId="{991F066B-DA52-4260-9AEC-7C9304AF06CC}" srcOrd="1" destOrd="0" parTransId="{015E8EFF-4408-485A-8398-E2D81C587F30}" sibTransId="{9E059294-DCB7-40A3-942C-91985B15C146}"/>
    <dgm:cxn modelId="{04EAF630-1422-4881-BFCF-A581CCB179BF}" type="presOf" srcId="{B5404C0C-A36C-472D-A865-0FDA176C1EB2}" destId="{225F3092-18A7-40C6-9951-CC6D8291D9FE}" srcOrd="0" destOrd="0" presId="urn:microsoft.com/office/officeart/2005/8/layout/target3"/>
    <dgm:cxn modelId="{8E739460-9676-443B-99D4-54374B832C28}" type="presOf" srcId="{D8ADE607-7B12-4CB9-83A6-9AD89BE40953}" destId="{3907E726-C7CE-45AA-ADAE-D1EA9F5F6C94}" srcOrd="1" destOrd="0" presId="urn:microsoft.com/office/officeart/2005/8/layout/target3"/>
    <dgm:cxn modelId="{6F5E7C65-D317-4DB9-857B-255468A33085}" srcId="{192F391F-CD31-42AE-9C00-5F0F2A5DD416}" destId="{B5404C0C-A36C-472D-A865-0FDA176C1EB2}" srcOrd="0" destOrd="0" parTransId="{CBCE0BE5-CB5E-486B-8D05-2910CA516820}" sibTransId="{1B3C5DC5-E291-49C4-B276-34E1DB521F2B}"/>
    <dgm:cxn modelId="{8EA8C97E-678E-4DA6-BEE1-A8DCE7E489BD}" type="presOf" srcId="{00911F16-BB60-496B-A2D9-08C64419FA8D}" destId="{51B0686C-7F96-429D-8B44-D5D09DF61C97}" srcOrd="0" destOrd="0" presId="urn:microsoft.com/office/officeart/2005/8/layout/target3"/>
    <dgm:cxn modelId="{3BDF5D80-01FC-4710-AA91-C329D68263F8}" srcId="{192F391F-CD31-42AE-9C00-5F0F2A5DD416}" destId="{D8ADE607-7B12-4CB9-83A6-9AD89BE40953}" srcOrd="4" destOrd="0" parTransId="{550D0A72-ABE2-4DA5-891D-5CCAC1B7F5BA}" sibTransId="{8C967DC1-0065-42A4-844E-530283FA6FF0}"/>
    <dgm:cxn modelId="{0D688E91-E940-43EF-BF9B-126C95D57E61}" type="presOf" srcId="{991F066B-DA52-4260-9AEC-7C9304AF06CC}" destId="{D6B17EBE-70B9-4589-8E4C-7B72D70EA9CC}" srcOrd="0" destOrd="0" presId="urn:microsoft.com/office/officeart/2005/8/layout/target3"/>
    <dgm:cxn modelId="{53C6E2B3-D218-455E-8834-088F93E2641C}" type="presOf" srcId="{F5B7B58C-86A3-47F8-A335-248EA30DC989}" destId="{7417C260-3589-430F-9046-0E3819A9EC6C}" srcOrd="0" destOrd="0" presId="urn:microsoft.com/office/officeart/2005/8/layout/target3"/>
    <dgm:cxn modelId="{06C24ED5-7CF8-45A2-8AB2-CDCA624EC2FC}" srcId="{192F391F-CD31-42AE-9C00-5F0F2A5DD416}" destId="{F5B7B58C-86A3-47F8-A335-248EA30DC989}" srcOrd="2" destOrd="0" parTransId="{90597EEC-F1E4-4E2F-AC42-FFDD4CAD6862}" sibTransId="{07FB4568-FB11-456A-99AC-2DF95A8986B4}"/>
    <dgm:cxn modelId="{A9FFE2E0-257F-45CA-8D4B-8BE63D2B59A2}" srcId="{192F391F-CD31-42AE-9C00-5F0F2A5DD416}" destId="{00911F16-BB60-496B-A2D9-08C64419FA8D}" srcOrd="3" destOrd="0" parTransId="{25950F69-36DC-4185-869C-8A4D2F985DC9}" sibTransId="{41D2E935-39B2-4494-9BEA-FAB3D19EEE1C}"/>
    <dgm:cxn modelId="{D12AE9E7-C933-40D1-BC52-E04BB82A1C8B}" type="presOf" srcId="{F5B7B58C-86A3-47F8-A335-248EA30DC989}" destId="{04D3C5A4-5D28-48CC-A3B1-0D17EDA68AEE}" srcOrd="1" destOrd="0" presId="urn:microsoft.com/office/officeart/2005/8/layout/target3"/>
    <dgm:cxn modelId="{42674AF2-D39C-4643-ACCB-5F0736AA0113}" type="presOf" srcId="{B5404C0C-A36C-472D-A865-0FDA176C1EB2}" destId="{EBC4690E-1CC5-499E-B743-B982F5036F21}" srcOrd="1" destOrd="0" presId="urn:microsoft.com/office/officeart/2005/8/layout/target3"/>
    <dgm:cxn modelId="{2B3B80D9-CC75-46BC-8137-14CE9DDD317F}" type="presParOf" srcId="{B99AE39A-9194-42B9-980E-63C1410F4E0D}" destId="{F36597DB-3C3E-4D32-8208-1A74E3009D93}" srcOrd="0" destOrd="0" presId="urn:microsoft.com/office/officeart/2005/8/layout/target3"/>
    <dgm:cxn modelId="{41955BE1-E34C-4CA8-AB35-DC1ED7466E56}" type="presParOf" srcId="{B99AE39A-9194-42B9-980E-63C1410F4E0D}" destId="{F65649D9-ACFD-4F55-BB20-4457CD9524D5}" srcOrd="1" destOrd="0" presId="urn:microsoft.com/office/officeart/2005/8/layout/target3"/>
    <dgm:cxn modelId="{70E992A8-E12D-4C13-AE6B-4AC49DE48D59}" type="presParOf" srcId="{B99AE39A-9194-42B9-980E-63C1410F4E0D}" destId="{225F3092-18A7-40C6-9951-CC6D8291D9FE}" srcOrd="2" destOrd="0" presId="urn:microsoft.com/office/officeart/2005/8/layout/target3"/>
    <dgm:cxn modelId="{3D7193AE-77E8-48EC-B7A7-06E7593B3022}" type="presParOf" srcId="{B99AE39A-9194-42B9-980E-63C1410F4E0D}" destId="{09A7A37E-846F-453A-A14D-51EE8C9AEAB1}" srcOrd="3" destOrd="0" presId="urn:microsoft.com/office/officeart/2005/8/layout/target3"/>
    <dgm:cxn modelId="{6FCD5FE5-5F25-4154-B711-4A021FEE82CB}" type="presParOf" srcId="{B99AE39A-9194-42B9-980E-63C1410F4E0D}" destId="{1136B13C-A16F-443E-8A58-BB8176BF4232}" srcOrd="4" destOrd="0" presId="urn:microsoft.com/office/officeart/2005/8/layout/target3"/>
    <dgm:cxn modelId="{93876AF6-01E5-4EC9-8874-C38027AADB5A}" type="presParOf" srcId="{B99AE39A-9194-42B9-980E-63C1410F4E0D}" destId="{D6B17EBE-70B9-4589-8E4C-7B72D70EA9CC}" srcOrd="5" destOrd="0" presId="urn:microsoft.com/office/officeart/2005/8/layout/target3"/>
    <dgm:cxn modelId="{FF54958A-DE5D-4AEF-B9D7-0C0BEC431C5E}" type="presParOf" srcId="{B99AE39A-9194-42B9-980E-63C1410F4E0D}" destId="{3F4F1193-F0D8-4CB2-AD32-E144A27138D6}" srcOrd="6" destOrd="0" presId="urn:microsoft.com/office/officeart/2005/8/layout/target3"/>
    <dgm:cxn modelId="{17669A72-B88C-49C1-B380-2500A9E65125}" type="presParOf" srcId="{B99AE39A-9194-42B9-980E-63C1410F4E0D}" destId="{AB5771C2-7260-4090-81E5-5E245AD70F87}" srcOrd="7" destOrd="0" presId="urn:microsoft.com/office/officeart/2005/8/layout/target3"/>
    <dgm:cxn modelId="{CF3ED3E8-4D92-4A9B-8A14-BAC685EEEAAE}" type="presParOf" srcId="{B99AE39A-9194-42B9-980E-63C1410F4E0D}" destId="{7417C260-3589-430F-9046-0E3819A9EC6C}" srcOrd="8" destOrd="0" presId="urn:microsoft.com/office/officeart/2005/8/layout/target3"/>
    <dgm:cxn modelId="{437EC875-0985-422A-973E-66CD37DA5A88}" type="presParOf" srcId="{B99AE39A-9194-42B9-980E-63C1410F4E0D}" destId="{5A01B648-FD5E-420D-93E1-82A9A94400A0}" srcOrd="9" destOrd="0" presId="urn:microsoft.com/office/officeart/2005/8/layout/target3"/>
    <dgm:cxn modelId="{AEFAB435-ECC6-4575-8A8B-1A48951A370F}" type="presParOf" srcId="{B99AE39A-9194-42B9-980E-63C1410F4E0D}" destId="{1C211E59-AB23-4DE9-B0CB-B7187B7EC948}" srcOrd="10" destOrd="0" presId="urn:microsoft.com/office/officeart/2005/8/layout/target3"/>
    <dgm:cxn modelId="{4AF8C44C-AD4E-4C7A-B1E6-666ECB6E43B8}" type="presParOf" srcId="{B99AE39A-9194-42B9-980E-63C1410F4E0D}" destId="{51B0686C-7F96-429D-8B44-D5D09DF61C97}" srcOrd="11" destOrd="0" presId="urn:microsoft.com/office/officeart/2005/8/layout/target3"/>
    <dgm:cxn modelId="{C8C20D8A-3118-4DE9-B8E9-F41E35182198}" type="presParOf" srcId="{B99AE39A-9194-42B9-980E-63C1410F4E0D}" destId="{C5FF16B9-D656-4475-A085-3968B189F4BD}" srcOrd="12" destOrd="0" presId="urn:microsoft.com/office/officeart/2005/8/layout/target3"/>
    <dgm:cxn modelId="{158F7A40-B49D-4D93-B459-2F4DCFCAFE35}" type="presParOf" srcId="{B99AE39A-9194-42B9-980E-63C1410F4E0D}" destId="{A31B04AF-E01F-465C-9CE5-074288251F63}" srcOrd="13" destOrd="0" presId="urn:microsoft.com/office/officeart/2005/8/layout/target3"/>
    <dgm:cxn modelId="{C20F8C4F-1722-47FF-9643-1ECF0461CC4F}" type="presParOf" srcId="{B99AE39A-9194-42B9-980E-63C1410F4E0D}" destId="{ED9566A4-0A52-4217-8DBA-3CD33EE9C421}" srcOrd="14" destOrd="0" presId="urn:microsoft.com/office/officeart/2005/8/layout/target3"/>
    <dgm:cxn modelId="{8EBC6949-F2AC-45A8-8CF9-CC7FB0CCB0F4}" type="presParOf" srcId="{B99AE39A-9194-42B9-980E-63C1410F4E0D}" destId="{EBC4690E-1CC5-499E-B743-B982F5036F21}" srcOrd="15" destOrd="0" presId="urn:microsoft.com/office/officeart/2005/8/layout/target3"/>
    <dgm:cxn modelId="{911F9D8F-AA79-4691-B43D-7E00530600D8}" type="presParOf" srcId="{B99AE39A-9194-42B9-980E-63C1410F4E0D}" destId="{C5A99675-5127-46DF-9DBE-0D49933DF03E}" srcOrd="16" destOrd="0" presId="urn:microsoft.com/office/officeart/2005/8/layout/target3"/>
    <dgm:cxn modelId="{752AA202-877A-43EE-A1B7-ECDF930DD701}" type="presParOf" srcId="{B99AE39A-9194-42B9-980E-63C1410F4E0D}" destId="{04D3C5A4-5D28-48CC-A3B1-0D17EDA68AEE}" srcOrd="17" destOrd="0" presId="urn:microsoft.com/office/officeart/2005/8/layout/target3"/>
    <dgm:cxn modelId="{CD9396C1-69BE-43AA-8C50-46C6A32B6CD9}" type="presParOf" srcId="{B99AE39A-9194-42B9-980E-63C1410F4E0D}" destId="{FA236779-C167-4D10-B090-816D0C35A279}" srcOrd="18" destOrd="0" presId="urn:microsoft.com/office/officeart/2005/8/layout/target3"/>
    <dgm:cxn modelId="{00CE7FA3-ADFA-4B3B-BE23-F3D52A75A392}" type="presParOf" srcId="{B99AE39A-9194-42B9-980E-63C1410F4E0D}" destId="{3907E726-C7CE-45AA-ADAE-D1EA9F5F6C94}" srcOrd="19"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4A38A7-1855-45EF-A757-A17BC87A0291}" type="doc">
      <dgm:prSet loTypeId="urn:microsoft.com/office/officeart/2005/8/layout/hierarchy2" loCatId="hierarchy" qsTypeId="urn:microsoft.com/office/officeart/2005/8/quickstyle/3d2" qsCatId="3D" csTypeId="urn:microsoft.com/office/officeart/2005/8/colors/colorful4" csCatId="colorful" phldr="1"/>
      <dgm:spPr/>
      <dgm:t>
        <a:bodyPr/>
        <a:lstStyle/>
        <a:p>
          <a:endParaRPr lang="id-ID"/>
        </a:p>
      </dgm:t>
    </dgm:pt>
    <dgm:pt modelId="{6419CC97-9E9C-4322-BCF0-D006B5BCCCDA}">
      <dgm:prSet phldrT="[Text]"/>
      <dgm:spPr/>
      <dgm:t>
        <a:bodyPr/>
        <a:lstStyle/>
        <a:p>
          <a:r>
            <a:rPr lang="id-ID" b="1" dirty="0"/>
            <a:t>Komunikasi Dalam Organisasi</a:t>
          </a:r>
        </a:p>
      </dgm:t>
    </dgm:pt>
    <dgm:pt modelId="{5A6D5C03-DF9A-4A4C-B1C4-7B88A8A82258}" type="parTrans" cxnId="{6D118084-E62B-4577-B3A3-20E0A621EEF9}">
      <dgm:prSet/>
      <dgm:spPr/>
      <dgm:t>
        <a:bodyPr/>
        <a:lstStyle/>
        <a:p>
          <a:endParaRPr lang="id-ID"/>
        </a:p>
      </dgm:t>
    </dgm:pt>
    <dgm:pt modelId="{0187B10E-CB22-4673-8232-8A4625B3D8A8}" type="sibTrans" cxnId="{6D118084-E62B-4577-B3A3-20E0A621EEF9}">
      <dgm:prSet/>
      <dgm:spPr/>
      <dgm:t>
        <a:bodyPr/>
        <a:lstStyle/>
        <a:p>
          <a:endParaRPr lang="id-ID"/>
        </a:p>
      </dgm:t>
    </dgm:pt>
    <dgm:pt modelId="{824BA031-183A-4337-9EC5-D9697FAC4D8B}">
      <dgm:prSet phldrT="[Text]"/>
      <dgm:spPr/>
      <dgm:t>
        <a:bodyPr/>
        <a:lstStyle/>
        <a:p>
          <a:r>
            <a:rPr lang="id-ID" b="1" dirty="0"/>
            <a:t>Makro </a:t>
          </a:r>
        </a:p>
      </dgm:t>
    </dgm:pt>
    <dgm:pt modelId="{108418A8-BAAB-44FC-ADE8-13185CAC938F}" type="parTrans" cxnId="{ED77707E-E985-4664-A781-528A061E40DA}">
      <dgm:prSet/>
      <dgm:spPr/>
      <dgm:t>
        <a:bodyPr/>
        <a:lstStyle/>
        <a:p>
          <a:endParaRPr lang="id-ID"/>
        </a:p>
      </dgm:t>
    </dgm:pt>
    <dgm:pt modelId="{288953FB-6FF4-4C19-B7EA-084F1EB598AA}" type="sibTrans" cxnId="{ED77707E-E985-4664-A781-528A061E40DA}">
      <dgm:prSet/>
      <dgm:spPr/>
      <dgm:t>
        <a:bodyPr/>
        <a:lstStyle/>
        <a:p>
          <a:endParaRPr lang="id-ID"/>
        </a:p>
      </dgm:t>
    </dgm:pt>
    <dgm:pt modelId="{D2356DD6-DF6F-4AE5-8A9A-FE386B36A9A4}">
      <dgm:prSet phldrT="[Text]"/>
      <dgm:spPr/>
      <dgm:t>
        <a:bodyPr/>
        <a:lstStyle/>
        <a:p>
          <a:r>
            <a:rPr lang="id-ID" b="1" dirty="0"/>
            <a:t>Lingkungan</a:t>
          </a:r>
        </a:p>
      </dgm:t>
    </dgm:pt>
    <dgm:pt modelId="{60D42BC3-C1A4-4B02-AADD-2E5E98B17389}" type="parTrans" cxnId="{AB7FE4B7-0A99-429E-A6F8-AC9A73AE9B57}">
      <dgm:prSet/>
      <dgm:spPr/>
      <dgm:t>
        <a:bodyPr/>
        <a:lstStyle/>
        <a:p>
          <a:endParaRPr lang="id-ID"/>
        </a:p>
      </dgm:t>
    </dgm:pt>
    <dgm:pt modelId="{BA209882-210B-46FB-A7D6-C2F30D76C6D5}" type="sibTrans" cxnId="{AB7FE4B7-0A99-429E-A6F8-AC9A73AE9B57}">
      <dgm:prSet/>
      <dgm:spPr/>
      <dgm:t>
        <a:bodyPr/>
        <a:lstStyle/>
        <a:p>
          <a:endParaRPr lang="id-ID"/>
        </a:p>
      </dgm:t>
    </dgm:pt>
    <dgm:pt modelId="{A40517B8-808F-4B34-8285-045E6D09FA0C}">
      <dgm:prSet phldrT="[Text]"/>
      <dgm:spPr/>
      <dgm:t>
        <a:bodyPr/>
        <a:lstStyle/>
        <a:p>
          <a:r>
            <a:rPr lang="id-ID" b="1" dirty="0"/>
            <a:t>Organisasi Yang Lain</a:t>
          </a:r>
        </a:p>
      </dgm:t>
    </dgm:pt>
    <dgm:pt modelId="{4013FBDC-323A-45AC-A406-2FF53112B3B0}" type="parTrans" cxnId="{3F97A5FC-9045-4690-9C2C-492B997B363D}">
      <dgm:prSet/>
      <dgm:spPr/>
      <dgm:t>
        <a:bodyPr/>
        <a:lstStyle/>
        <a:p>
          <a:endParaRPr lang="id-ID"/>
        </a:p>
      </dgm:t>
    </dgm:pt>
    <dgm:pt modelId="{9F5C6345-6DD7-42D5-9247-1A0BFDA4E4CA}" type="sibTrans" cxnId="{3F97A5FC-9045-4690-9C2C-492B997B363D}">
      <dgm:prSet/>
      <dgm:spPr/>
      <dgm:t>
        <a:bodyPr/>
        <a:lstStyle/>
        <a:p>
          <a:endParaRPr lang="id-ID"/>
        </a:p>
      </dgm:t>
    </dgm:pt>
    <dgm:pt modelId="{26A089E1-4DCE-495B-BC8B-30550ECAAE7E}">
      <dgm:prSet phldrT="[Text]"/>
      <dgm:spPr/>
      <dgm:t>
        <a:bodyPr/>
        <a:lstStyle/>
        <a:p>
          <a:r>
            <a:rPr lang="id-ID" b="1" dirty="0"/>
            <a:t>Mikro</a:t>
          </a:r>
        </a:p>
      </dgm:t>
    </dgm:pt>
    <dgm:pt modelId="{0105C10F-AB62-4AF3-BC10-F0729C57BCEA}" type="parTrans" cxnId="{138F7E0C-AE72-46C9-8183-5992E1EE9327}">
      <dgm:prSet/>
      <dgm:spPr/>
      <dgm:t>
        <a:bodyPr/>
        <a:lstStyle/>
        <a:p>
          <a:endParaRPr lang="id-ID"/>
        </a:p>
      </dgm:t>
    </dgm:pt>
    <dgm:pt modelId="{C0187EE5-E1E5-4218-BD9E-86BFFF46D4F3}" type="sibTrans" cxnId="{138F7E0C-AE72-46C9-8183-5992E1EE9327}">
      <dgm:prSet/>
      <dgm:spPr/>
      <dgm:t>
        <a:bodyPr/>
        <a:lstStyle/>
        <a:p>
          <a:endParaRPr lang="id-ID"/>
        </a:p>
      </dgm:t>
    </dgm:pt>
    <dgm:pt modelId="{31EE9B52-E475-43CA-995E-567F0DDEDFFF}">
      <dgm:prSet phldrT="[Text]"/>
      <dgm:spPr/>
      <dgm:t>
        <a:bodyPr/>
        <a:lstStyle/>
        <a:p>
          <a:r>
            <a:rPr lang="id-ID" b="1" dirty="0"/>
            <a:t>Anggota organisasi</a:t>
          </a:r>
        </a:p>
      </dgm:t>
    </dgm:pt>
    <dgm:pt modelId="{E05CDD3A-414F-4C67-B2D1-AE95B22272BC}" type="parTrans" cxnId="{7184F0F3-0AF6-467F-8DF9-FEBD3FCCAD7C}">
      <dgm:prSet/>
      <dgm:spPr/>
      <dgm:t>
        <a:bodyPr/>
        <a:lstStyle/>
        <a:p>
          <a:endParaRPr lang="id-ID"/>
        </a:p>
      </dgm:t>
    </dgm:pt>
    <dgm:pt modelId="{EADAAC0A-FBEC-48A3-887D-DA3FB5586223}" type="sibTrans" cxnId="{7184F0F3-0AF6-467F-8DF9-FEBD3FCCAD7C}">
      <dgm:prSet/>
      <dgm:spPr/>
      <dgm:t>
        <a:bodyPr/>
        <a:lstStyle/>
        <a:p>
          <a:endParaRPr lang="id-ID"/>
        </a:p>
      </dgm:t>
    </dgm:pt>
    <dgm:pt modelId="{65E4476E-08B5-406A-BB60-583940444CC6}">
      <dgm:prSet phldrT="[Text]"/>
      <dgm:spPr/>
      <dgm:t>
        <a:bodyPr/>
        <a:lstStyle/>
        <a:p>
          <a:r>
            <a:rPr lang="id-ID" b="1" dirty="0"/>
            <a:t>Atasan dengan bawahan</a:t>
          </a:r>
        </a:p>
      </dgm:t>
    </dgm:pt>
    <dgm:pt modelId="{9D0AA23B-7D6F-4FA1-B39C-261FBD444FE3}" type="parTrans" cxnId="{06E56D6E-BC92-4BC4-B862-276C35F2F182}">
      <dgm:prSet/>
      <dgm:spPr/>
      <dgm:t>
        <a:bodyPr/>
        <a:lstStyle/>
        <a:p>
          <a:endParaRPr lang="id-ID"/>
        </a:p>
      </dgm:t>
    </dgm:pt>
    <dgm:pt modelId="{1521CEAE-2E1F-44EC-B927-8E9C29D6651D}" type="sibTrans" cxnId="{06E56D6E-BC92-4BC4-B862-276C35F2F182}">
      <dgm:prSet/>
      <dgm:spPr/>
      <dgm:t>
        <a:bodyPr/>
        <a:lstStyle/>
        <a:p>
          <a:endParaRPr lang="id-ID"/>
        </a:p>
      </dgm:t>
    </dgm:pt>
    <dgm:pt modelId="{32114088-6456-448F-A63E-D905EADEAF94}">
      <dgm:prSet phldrT="[Text]"/>
      <dgm:spPr/>
      <dgm:t>
        <a:bodyPr/>
        <a:lstStyle/>
        <a:p>
          <a:r>
            <a:rPr lang="id-ID" b="1" dirty="0"/>
            <a:t>Antar Para Pemimpin</a:t>
          </a:r>
        </a:p>
      </dgm:t>
    </dgm:pt>
    <dgm:pt modelId="{C29E901A-6F7B-4D6B-899A-E3AD8F0870E3}" type="parTrans" cxnId="{837DC81F-0637-4663-A60D-A3FD7A2229BB}">
      <dgm:prSet/>
      <dgm:spPr/>
      <dgm:t>
        <a:bodyPr/>
        <a:lstStyle/>
        <a:p>
          <a:endParaRPr lang="id-ID"/>
        </a:p>
      </dgm:t>
    </dgm:pt>
    <dgm:pt modelId="{A6A8842A-297D-4C2B-A233-D935B002E9D2}" type="sibTrans" cxnId="{837DC81F-0637-4663-A60D-A3FD7A2229BB}">
      <dgm:prSet/>
      <dgm:spPr/>
      <dgm:t>
        <a:bodyPr/>
        <a:lstStyle/>
        <a:p>
          <a:endParaRPr lang="id-ID"/>
        </a:p>
      </dgm:t>
    </dgm:pt>
    <dgm:pt modelId="{34E1110B-8AC2-4388-B727-9D82F89781BC}">
      <dgm:prSet phldrT="[Text]"/>
      <dgm:spPr/>
      <dgm:t>
        <a:bodyPr/>
        <a:lstStyle/>
        <a:p>
          <a:r>
            <a:rPr lang="id-ID" b="1" dirty="0"/>
            <a:t>Kelompok Kerja</a:t>
          </a:r>
        </a:p>
      </dgm:t>
    </dgm:pt>
    <dgm:pt modelId="{CD5E10C2-3D84-4F75-8087-A9AC785AD9C4}" type="parTrans" cxnId="{148FB755-2662-4E81-B79C-33B7BE0AB8F7}">
      <dgm:prSet/>
      <dgm:spPr/>
      <dgm:t>
        <a:bodyPr/>
        <a:lstStyle/>
        <a:p>
          <a:endParaRPr lang="id-ID"/>
        </a:p>
      </dgm:t>
    </dgm:pt>
    <dgm:pt modelId="{8B57371E-5D92-4AAB-8D86-CBD00781DCE5}" type="sibTrans" cxnId="{148FB755-2662-4E81-B79C-33B7BE0AB8F7}">
      <dgm:prSet/>
      <dgm:spPr/>
      <dgm:t>
        <a:bodyPr/>
        <a:lstStyle/>
        <a:p>
          <a:endParaRPr lang="id-ID"/>
        </a:p>
      </dgm:t>
    </dgm:pt>
    <dgm:pt modelId="{601C5A88-ECDA-4D73-8F97-A12E12014774}" type="pres">
      <dgm:prSet presAssocID="{3E4A38A7-1855-45EF-A757-A17BC87A0291}" presName="diagram" presStyleCnt="0">
        <dgm:presLayoutVars>
          <dgm:chPref val="1"/>
          <dgm:dir/>
          <dgm:animOne val="branch"/>
          <dgm:animLvl val="lvl"/>
          <dgm:resizeHandles val="exact"/>
        </dgm:presLayoutVars>
      </dgm:prSet>
      <dgm:spPr/>
    </dgm:pt>
    <dgm:pt modelId="{E9CF5AF9-28FB-4748-8B83-A0AE97CA590B}" type="pres">
      <dgm:prSet presAssocID="{6419CC97-9E9C-4322-BCF0-D006B5BCCCDA}" presName="root1" presStyleCnt="0"/>
      <dgm:spPr/>
    </dgm:pt>
    <dgm:pt modelId="{C3931977-DA5A-45B4-B882-1E9BEAD7B758}" type="pres">
      <dgm:prSet presAssocID="{6419CC97-9E9C-4322-BCF0-D006B5BCCCDA}" presName="LevelOneTextNode" presStyleLbl="node0" presStyleIdx="0" presStyleCnt="1">
        <dgm:presLayoutVars>
          <dgm:chPref val="3"/>
        </dgm:presLayoutVars>
      </dgm:prSet>
      <dgm:spPr/>
    </dgm:pt>
    <dgm:pt modelId="{AD5EEF74-ADF5-4212-8E72-471DC543D94E}" type="pres">
      <dgm:prSet presAssocID="{6419CC97-9E9C-4322-BCF0-D006B5BCCCDA}" presName="level2hierChild" presStyleCnt="0"/>
      <dgm:spPr/>
    </dgm:pt>
    <dgm:pt modelId="{B772887E-E5DC-44E5-BAA6-55FF35A69C2E}" type="pres">
      <dgm:prSet presAssocID="{108418A8-BAAB-44FC-ADE8-13185CAC938F}" presName="conn2-1" presStyleLbl="parChTrans1D2" presStyleIdx="0" presStyleCnt="2"/>
      <dgm:spPr/>
    </dgm:pt>
    <dgm:pt modelId="{A649DF14-ABC5-4230-AC94-CA43ED6CBF8F}" type="pres">
      <dgm:prSet presAssocID="{108418A8-BAAB-44FC-ADE8-13185CAC938F}" presName="connTx" presStyleLbl="parChTrans1D2" presStyleIdx="0" presStyleCnt="2"/>
      <dgm:spPr/>
    </dgm:pt>
    <dgm:pt modelId="{B6983D09-D44B-42EB-9C6E-C8DA30581753}" type="pres">
      <dgm:prSet presAssocID="{824BA031-183A-4337-9EC5-D9697FAC4D8B}" presName="root2" presStyleCnt="0"/>
      <dgm:spPr/>
    </dgm:pt>
    <dgm:pt modelId="{94734280-40D0-47D4-BE17-CFD341FE5A7E}" type="pres">
      <dgm:prSet presAssocID="{824BA031-183A-4337-9EC5-D9697FAC4D8B}" presName="LevelTwoTextNode" presStyleLbl="node2" presStyleIdx="0" presStyleCnt="2">
        <dgm:presLayoutVars>
          <dgm:chPref val="3"/>
        </dgm:presLayoutVars>
      </dgm:prSet>
      <dgm:spPr/>
    </dgm:pt>
    <dgm:pt modelId="{8D09B14A-631D-43FA-83BA-251CE72B8720}" type="pres">
      <dgm:prSet presAssocID="{824BA031-183A-4337-9EC5-D9697FAC4D8B}" presName="level3hierChild" presStyleCnt="0"/>
      <dgm:spPr/>
    </dgm:pt>
    <dgm:pt modelId="{756AF791-EE9E-4A07-AF6F-F65399F62073}" type="pres">
      <dgm:prSet presAssocID="{60D42BC3-C1A4-4B02-AADD-2E5E98B17389}" presName="conn2-1" presStyleLbl="parChTrans1D3" presStyleIdx="0" presStyleCnt="6"/>
      <dgm:spPr/>
    </dgm:pt>
    <dgm:pt modelId="{8314FBCC-5EE1-4B8C-9810-685E50111B5F}" type="pres">
      <dgm:prSet presAssocID="{60D42BC3-C1A4-4B02-AADD-2E5E98B17389}" presName="connTx" presStyleLbl="parChTrans1D3" presStyleIdx="0" presStyleCnt="6"/>
      <dgm:spPr/>
    </dgm:pt>
    <dgm:pt modelId="{3AAE1B91-02EA-4945-AB6A-E2FCA85DC74B}" type="pres">
      <dgm:prSet presAssocID="{D2356DD6-DF6F-4AE5-8A9A-FE386B36A9A4}" presName="root2" presStyleCnt="0"/>
      <dgm:spPr/>
    </dgm:pt>
    <dgm:pt modelId="{BED293C9-DDE4-4B8B-9A85-57C64F8D5401}" type="pres">
      <dgm:prSet presAssocID="{D2356DD6-DF6F-4AE5-8A9A-FE386B36A9A4}" presName="LevelTwoTextNode" presStyleLbl="node3" presStyleIdx="0" presStyleCnt="6">
        <dgm:presLayoutVars>
          <dgm:chPref val="3"/>
        </dgm:presLayoutVars>
      </dgm:prSet>
      <dgm:spPr/>
    </dgm:pt>
    <dgm:pt modelId="{B8598598-3D14-4933-A2E8-8F6FBAF60CE7}" type="pres">
      <dgm:prSet presAssocID="{D2356DD6-DF6F-4AE5-8A9A-FE386B36A9A4}" presName="level3hierChild" presStyleCnt="0"/>
      <dgm:spPr/>
    </dgm:pt>
    <dgm:pt modelId="{FD521C80-6FA6-49B2-8E70-9EEC077C13E7}" type="pres">
      <dgm:prSet presAssocID="{4013FBDC-323A-45AC-A406-2FF53112B3B0}" presName="conn2-1" presStyleLbl="parChTrans1D3" presStyleIdx="1" presStyleCnt="6"/>
      <dgm:spPr/>
    </dgm:pt>
    <dgm:pt modelId="{9A9FC559-DF01-4EFF-A50D-19A9B86A3A96}" type="pres">
      <dgm:prSet presAssocID="{4013FBDC-323A-45AC-A406-2FF53112B3B0}" presName="connTx" presStyleLbl="parChTrans1D3" presStyleIdx="1" presStyleCnt="6"/>
      <dgm:spPr/>
    </dgm:pt>
    <dgm:pt modelId="{58A4439F-54E9-4FD3-B8A3-AE6C4C8095A8}" type="pres">
      <dgm:prSet presAssocID="{A40517B8-808F-4B34-8285-045E6D09FA0C}" presName="root2" presStyleCnt="0"/>
      <dgm:spPr/>
    </dgm:pt>
    <dgm:pt modelId="{7E1CCD1B-6DB4-4E33-8DD3-5BFFCFC3D0C8}" type="pres">
      <dgm:prSet presAssocID="{A40517B8-808F-4B34-8285-045E6D09FA0C}" presName="LevelTwoTextNode" presStyleLbl="node3" presStyleIdx="1" presStyleCnt="6">
        <dgm:presLayoutVars>
          <dgm:chPref val="3"/>
        </dgm:presLayoutVars>
      </dgm:prSet>
      <dgm:spPr/>
    </dgm:pt>
    <dgm:pt modelId="{DBE7A197-73D6-41FE-A56E-E37BF0C56030}" type="pres">
      <dgm:prSet presAssocID="{A40517B8-808F-4B34-8285-045E6D09FA0C}" presName="level3hierChild" presStyleCnt="0"/>
      <dgm:spPr/>
    </dgm:pt>
    <dgm:pt modelId="{5D5B1B3A-DFCF-4F21-AA8C-E7586FFEE7F9}" type="pres">
      <dgm:prSet presAssocID="{0105C10F-AB62-4AF3-BC10-F0729C57BCEA}" presName="conn2-1" presStyleLbl="parChTrans1D2" presStyleIdx="1" presStyleCnt="2"/>
      <dgm:spPr/>
    </dgm:pt>
    <dgm:pt modelId="{642CE5A0-4161-476F-9BE0-3A7B7BBB47EA}" type="pres">
      <dgm:prSet presAssocID="{0105C10F-AB62-4AF3-BC10-F0729C57BCEA}" presName="connTx" presStyleLbl="parChTrans1D2" presStyleIdx="1" presStyleCnt="2"/>
      <dgm:spPr/>
    </dgm:pt>
    <dgm:pt modelId="{3FD44208-EE12-411C-9542-9D8A702B5B83}" type="pres">
      <dgm:prSet presAssocID="{26A089E1-4DCE-495B-BC8B-30550ECAAE7E}" presName="root2" presStyleCnt="0"/>
      <dgm:spPr/>
    </dgm:pt>
    <dgm:pt modelId="{08774834-8940-43CA-9325-A1EF43FB4FF4}" type="pres">
      <dgm:prSet presAssocID="{26A089E1-4DCE-495B-BC8B-30550ECAAE7E}" presName="LevelTwoTextNode" presStyleLbl="node2" presStyleIdx="1" presStyleCnt="2">
        <dgm:presLayoutVars>
          <dgm:chPref val="3"/>
        </dgm:presLayoutVars>
      </dgm:prSet>
      <dgm:spPr/>
    </dgm:pt>
    <dgm:pt modelId="{38B2B615-602B-4735-B81B-5363FE94326A}" type="pres">
      <dgm:prSet presAssocID="{26A089E1-4DCE-495B-BC8B-30550ECAAE7E}" presName="level3hierChild" presStyleCnt="0"/>
      <dgm:spPr/>
    </dgm:pt>
    <dgm:pt modelId="{E3EBB48F-8515-4E5C-8C07-167752A09011}" type="pres">
      <dgm:prSet presAssocID="{E05CDD3A-414F-4C67-B2D1-AE95B22272BC}" presName="conn2-1" presStyleLbl="parChTrans1D3" presStyleIdx="2" presStyleCnt="6"/>
      <dgm:spPr/>
    </dgm:pt>
    <dgm:pt modelId="{63687F1F-E375-4864-936B-6ECD2589A39B}" type="pres">
      <dgm:prSet presAssocID="{E05CDD3A-414F-4C67-B2D1-AE95B22272BC}" presName="connTx" presStyleLbl="parChTrans1D3" presStyleIdx="2" presStyleCnt="6"/>
      <dgm:spPr/>
    </dgm:pt>
    <dgm:pt modelId="{1DB52536-029B-41B4-B5F3-CB2D95D56A94}" type="pres">
      <dgm:prSet presAssocID="{31EE9B52-E475-43CA-995E-567F0DDEDFFF}" presName="root2" presStyleCnt="0"/>
      <dgm:spPr/>
    </dgm:pt>
    <dgm:pt modelId="{13572DC8-CEE3-4F34-B21E-88A75B561178}" type="pres">
      <dgm:prSet presAssocID="{31EE9B52-E475-43CA-995E-567F0DDEDFFF}" presName="LevelTwoTextNode" presStyleLbl="node3" presStyleIdx="2" presStyleCnt="6">
        <dgm:presLayoutVars>
          <dgm:chPref val="3"/>
        </dgm:presLayoutVars>
      </dgm:prSet>
      <dgm:spPr/>
    </dgm:pt>
    <dgm:pt modelId="{95D87FE1-C131-4248-97FA-87844BA80298}" type="pres">
      <dgm:prSet presAssocID="{31EE9B52-E475-43CA-995E-567F0DDEDFFF}" presName="level3hierChild" presStyleCnt="0"/>
      <dgm:spPr/>
    </dgm:pt>
    <dgm:pt modelId="{EBA97F66-1C8B-4D22-8D12-951C9C81AD57}" type="pres">
      <dgm:prSet presAssocID="{9D0AA23B-7D6F-4FA1-B39C-261FBD444FE3}" presName="conn2-1" presStyleLbl="parChTrans1D3" presStyleIdx="3" presStyleCnt="6"/>
      <dgm:spPr/>
    </dgm:pt>
    <dgm:pt modelId="{5D796BA0-F17B-46F0-8D46-2C18B0E22F21}" type="pres">
      <dgm:prSet presAssocID="{9D0AA23B-7D6F-4FA1-B39C-261FBD444FE3}" presName="connTx" presStyleLbl="parChTrans1D3" presStyleIdx="3" presStyleCnt="6"/>
      <dgm:spPr/>
    </dgm:pt>
    <dgm:pt modelId="{25C79FC8-5335-4BD6-AC70-E1645F8DC5D4}" type="pres">
      <dgm:prSet presAssocID="{65E4476E-08B5-406A-BB60-583940444CC6}" presName="root2" presStyleCnt="0"/>
      <dgm:spPr/>
    </dgm:pt>
    <dgm:pt modelId="{87470C66-99AF-4526-BB3A-3DEFA32F85E5}" type="pres">
      <dgm:prSet presAssocID="{65E4476E-08B5-406A-BB60-583940444CC6}" presName="LevelTwoTextNode" presStyleLbl="node3" presStyleIdx="3" presStyleCnt="6">
        <dgm:presLayoutVars>
          <dgm:chPref val="3"/>
        </dgm:presLayoutVars>
      </dgm:prSet>
      <dgm:spPr/>
    </dgm:pt>
    <dgm:pt modelId="{143E1F1C-08F2-4B2C-8AC6-99C52DA6192F}" type="pres">
      <dgm:prSet presAssocID="{65E4476E-08B5-406A-BB60-583940444CC6}" presName="level3hierChild" presStyleCnt="0"/>
      <dgm:spPr/>
    </dgm:pt>
    <dgm:pt modelId="{11BC7E45-FAA1-4C1F-8F7A-BC5A3E4A33D1}" type="pres">
      <dgm:prSet presAssocID="{C29E901A-6F7B-4D6B-899A-E3AD8F0870E3}" presName="conn2-1" presStyleLbl="parChTrans1D3" presStyleIdx="4" presStyleCnt="6"/>
      <dgm:spPr/>
    </dgm:pt>
    <dgm:pt modelId="{F367D56C-9F64-429D-88D8-39145EAF96AE}" type="pres">
      <dgm:prSet presAssocID="{C29E901A-6F7B-4D6B-899A-E3AD8F0870E3}" presName="connTx" presStyleLbl="parChTrans1D3" presStyleIdx="4" presStyleCnt="6"/>
      <dgm:spPr/>
    </dgm:pt>
    <dgm:pt modelId="{E024C39E-AA09-44F5-A400-68A813A40E27}" type="pres">
      <dgm:prSet presAssocID="{32114088-6456-448F-A63E-D905EADEAF94}" presName="root2" presStyleCnt="0"/>
      <dgm:spPr/>
    </dgm:pt>
    <dgm:pt modelId="{2393B1E8-B819-475F-B738-3F43A8E345D2}" type="pres">
      <dgm:prSet presAssocID="{32114088-6456-448F-A63E-D905EADEAF94}" presName="LevelTwoTextNode" presStyleLbl="node3" presStyleIdx="4" presStyleCnt="6">
        <dgm:presLayoutVars>
          <dgm:chPref val="3"/>
        </dgm:presLayoutVars>
      </dgm:prSet>
      <dgm:spPr/>
    </dgm:pt>
    <dgm:pt modelId="{67BFC4E2-AC70-4328-B570-16DC405B9B03}" type="pres">
      <dgm:prSet presAssocID="{32114088-6456-448F-A63E-D905EADEAF94}" presName="level3hierChild" presStyleCnt="0"/>
      <dgm:spPr/>
    </dgm:pt>
    <dgm:pt modelId="{34E8B7F7-F65B-433A-BD53-C5483B47A378}" type="pres">
      <dgm:prSet presAssocID="{CD5E10C2-3D84-4F75-8087-A9AC785AD9C4}" presName="conn2-1" presStyleLbl="parChTrans1D3" presStyleIdx="5" presStyleCnt="6"/>
      <dgm:spPr/>
    </dgm:pt>
    <dgm:pt modelId="{7E1FFF61-6B05-4026-BAEB-B814BFCC5673}" type="pres">
      <dgm:prSet presAssocID="{CD5E10C2-3D84-4F75-8087-A9AC785AD9C4}" presName="connTx" presStyleLbl="parChTrans1D3" presStyleIdx="5" presStyleCnt="6"/>
      <dgm:spPr/>
    </dgm:pt>
    <dgm:pt modelId="{DA288751-3CF9-4B21-BD89-66CD817A236C}" type="pres">
      <dgm:prSet presAssocID="{34E1110B-8AC2-4388-B727-9D82F89781BC}" presName="root2" presStyleCnt="0"/>
      <dgm:spPr/>
    </dgm:pt>
    <dgm:pt modelId="{5383F48E-06FA-412A-93FE-CA9886052D68}" type="pres">
      <dgm:prSet presAssocID="{34E1110B-8AC2-4388-B727-9D82F89781BC}" presName="LevelTwoTextNode" presStyleLbl="node3" presStyleIdx="5" presStyleCnt="6">
        <dgm:presLayoutVars>
          <dgm:chPref val="3"/>
        </dgm:presLayoutVars>
      </dgm:prSet>
      <dgm:spPr/>
    </dgm:pt>
    <dgm:pt modelId="{75578CCD-52F3-4657-9037-9BEE1EBD4D00}" type="pres">
      <dgm:prSet presAssocID="{34E1110B-8AC2-4388-B727-9D82F89781BC}" presName="level3hierChild" presStyleCnt="0"/>
      <dgm:spPr/>
    </dgm:pt>
  </dgm:ptLst>
  <dgm:cxnLst>
    <dgm:cxn modelId="{EF572A00-F0D7-4594-8D6D-B6051DE9AA66}" type="presOf" srcId="{C29E901A-6F7B-4D6B-899A-E3AD8F0870E3}" destId="{11BC7E45-FAA1-4C1F-8F7A-BC5A3E4A33D1}" srcOrd="0" destOrd="0" presId="urn:microsoft.com/office/officeart/2005/8/layout/hierarchy2"/>
    <dgm:cxn modelId="{88214D02-E932-42DC-A090-1569EB5B5BC5}" type="presOf" srcId="{CD5E10C2-3D84-4F75-8087-A9AC785AD9C4}" destId="{34E8B7F7-F65B-433A-BD53-C5483B47A378}" srcOrd="0" destOrd="0" presId="urn:microsoft.com/office/officeart/2005/8/layout/hierarchy2"/>
    <dgm:cxn modelId="{138F7E0C-AE72-46C9-8183-5992E1EE9327}" srcId="{6419CC97-9E9C-4322-BCF0-D006B5BCCCDA}" destId="{26A089E1-4DCE-495B-BC8B-30550ECAAE7E}" srcOrd="1" destOrd="0" parTransId="{0105C10F-AB62-4AF3-BC10-F0729C57BCEA}" sibTransId="{C0187EE5-E1E5-4218-BD9E-86BFFF46D4F3}"/>
    <dgm:cxn modelId="{18074214-D209-40E0-A35C-65524A159F2C}" type="presOf" srcId="{824BA031-183A-4337-9EC5-D9697FAC4D8B}" destId="{94734280-40D0-47D4-BE17-CFD341FE5A7E}" srcOrd="0" destOrd="0" presId="urn:microsoft.com/office/officeart/2005/8/layout/hierarchy2"/>
    <dgm:cxn modelId="{3078BB1B-6A4A-4CC0-A9A8-F88D91AE113C}" type="presOf" srcId="{31EE9B52-E475-43CA-995E-567F0DDEDFFF}" destId="{13572DC8-CEE3-4F34-B21E-88A75B561178}" srcOrd="0" destOrd="0" presId="urn:microsoft.com/office/officeart/2005/8/layout/hierarchy2"/>
    <dgm:cxn modelId="{837DC81F-0637-4663-A60D-A3FD7A2229BB}" srcId="{26A089E1-4DCE-495B-BC8B-30550ECAAE7E}" destId="{32114088-6456-448F-A63E-D905EADEAF94}" srcOrd="2" destOrd="0" parTransId="{C29E901A-6F7B-4D6B-899A-E3AD8F0870E3}" sibTransId="{A6A8842A-297D-4C2B-A233-D935B002E9D2}"/>
    <dgm:cxn modelId="{3401EB34-639C-4DE8-BADB-54B91DB0F4F1}" type="presOf" srcId="{60D42BC3-C1A4-4B02-AADD-2E5E98B17389}" destId="{8314FBCC-5EE1-4B8C-9810-685E50111B5F}" srcOrd="1" destOrd="0" presId="urn:microsoft.com/office/officeart/2005/8/layout/hierarchy2"/>
    <dgm:cxn modelId="{7D338836-3716-45CB-9F58-80F60C298493}" type="presOf" srcId="{9D0AA23B-7D6F-4FA1-B39C-261FBD444FE3}" destId="{5D796BA0-F17B-46F0-8D46-2C18B0E22F21}" srcOrd="1" destOrd="0" presId="urn:microsoft.com/office/officeart/2005/8/layout/hierarchy2"/>
    <dgm:cxn modelId="{4BCC923D-E189-4D5C-90F7-2CE435680A9D}" type="presOf" srcId="{C29E901A-6F7B-4D6B-899A-E3AD8F0870E3}" destId="{F367D56C-9F64-429D-88D8-39145EAF96AE}" srcOrd="1" destOrd="0" presId="urn:microsoft.com/office/officeart/2005/8/layout/hierarchy2"/>
    <dgm:cxn modelId="{AAC5C941-3825-4601-BD38-A8EC7C98EE62}" type="presOf" srcId="{6419CC97-9E9C-4322-BCF0-D006B5BCCCDA}" destId="{C3931977-DA5A-45B4-B882-1E9BEAD7B758}" srcOrd="0" destOrd="0" presId="urn:microsoft.com/office/officeart/2005/8/layout/hierarchy2"/>
    <dgm:cxn modelId="{999EA745-A39B-44EA-A071-4CB718E8AE07}" type="presOf" srcId="{108418A8-BAAB-44FC-ADE8-13185CAC938F}" destId="{B772887E-E5DC-44E5-BAA6-55FF35A69C2E}" srcOrd="0" destOrd="0" presId="urn:microsoft.com/office/officeart/2005/8/layout/hierarchy2"/>
    <dgm:cxn modelId="{AB554351-7324-4AA3-AAB5-8C5E4C40CA64}" type="presOf" srcId="{65E4476E-08B5-406A-BB60-583940444CC6}" destId="{87470C66-99AF-4526-BB3A-3DEFA32F85E5}" srcOrd="0" destOrd="0" presId="urn:microsoft.com/office/officeart/2005/8/layout/hierarchy2"/>
    <dgm:cxn modelId="{148FB755-2662-4E81-B79C-33B7BE0AB8F7}" srcId="{26A089E1-4DCE-495B-BC8B-30550ECAAE7E}" destId="{34E1110B-8AC2-4388-B727-9D82F89781BC}" srcOrd="3" destOrd="0" parTransId="{CD5E10C2-3D84-4F75-8087-A9AC785AD9C4}" sibTransId="{8B57371E-5D92-4AAB-8D86-CBD00781DCE5}"/>
    <dgm:cxn modelId="{CAA4CD56-17FF-4D9D-917A-1C0F9E7B2004}" type="presOf" srcId="{A40517B8-808F-4B34-8285-045E6D09FA0C}" destId="{7E1CCD1B-6DB4-4E33-8DD3-5BFFCFC3D0C8}" srcOrd="0" destOrd="0" presId="urn:microsoft.com/office/officeart/2005/8/layout/hierarchy2"/>
    <dgm:cxn modelId="{1A3A1660-D0B4-4F5F-BE9C-A4538F4152AD}" type="presOf" srcId="{32114088-6456-448F-A63E-D905EADEAF94}" destId="{2393B1E8-B819-475F-B738-3F43A8E345D2}" srcOrd="0" destOrd="0" presId="urn:microsoft.com/office/officeart/2005/8/layout/hierarchy2"/>
    <dgm:cxn modelId="{72B4006A-5EFC-4645-B661-BB283EDF05C8}" type="presOf" srcId="{E05CDD3A-414F-4C67-B2D1-AE95B22272BC}" destId="{E3EBB48F-8515-4E5C-8C07-167752A09011}" srcOrd="0" destOrd="0" presId="urn:microsoft.com/office/officeart/2005/8/layout/hierarchy2"/>
    <dgm:cxn modelId="{650FC46C-BAE3-4B0B-8AE2-86A90BA2A8E4}" type="presOf" srcId="{108418A8-BAAB-44FC-ADE8-13185CAC938F}" destId="{A649DF14-ABC5-4230-AC94-CA43ED6CBF8F}" srcOrd="1" destOrd="0" presId="urn:microsoft.com/office/officeart/2005/8/layout/hierarchy2"/>
    <dgm:cxn modelId="{0FA51E6E-9697-4F44-A9B3-6219D660B75A}" type="presOf" srcId="{34E1110B-8AC2-4388-B727-9D82F89781BC}" destId="{5383F48E-06FA-412A-93FE-CA9886052D68}" srcOrd="0" destOrd="0" presId="urn:microsoft.com/office/officeart/2005/8/layout/hierarchy2"/>
    <dgm:cxn modelId="{5D48316E-E346-4A56-862D-A8C9074F332C}" type="presOf" srcId="{4013FBDC-323A-45AC-A406-2FF53112B3B0}" destId="{9A9FC559-DF01-4EFF-A50D-19A9B86A3A96}" srcOrd="1" destOrd="0" presId="urn:microsoft.com/office/officeart/2005/8/layout/hierarchy2"/>
    <dgm:cxn modelId="{06E56D6E-BC92-4BC4-B862-276C35F2F182}" srcId="{26A089E1-4DCE-495B-BC8B-30550ECAAE7E}" destId="{65E4476E-08B5-406A-BB60-583940444CC6}" srcOrd="1" destOrd="0" parTransId="{9D0AA23B-7D6F-4FA1-B39C-261FBD444FE3}" sibTransId="{1521CEAE-2E1F-44EC-B927-8E9C29D6651D}"/>
    <dgm:cxn modelId="{ED77707E-E985-4664-A781-528A061E40DA}" srcId="{6419CC97-9E9C-4322-BCF0-D006B5BCCCDA}" destId="{824BA031-183A-4337-9EC5-D9697FAC4D8B}" srcOrd="0" destOrd="0" parTransId="{108418A8-BAAB-44FC-ADE8-13185CAC938F}" sibTransId="{288953FB-6FF4-4C19-B7EA-084F1EB598AA}"/>
    <dgm:cxn modelId="{6D118084-E62B-4577-B3A3-20E0A621EEF9}" srcId="{3E4A38A7-1855-45EF-A757-A17BC87A0291}" destId="{6419CC97-9E9C-4322-BCF0-D006B5BCCCDA}" srcOrd="0" destOrd="0" parTransId="{5A6D5C03-DF9A-4A4C-B1C4-7B88A8A82258}" sibTransId="{0187B10E-CB22-4673-8232-8A4625B3D8A8}"/>
    <dgm:cxn modelId="{694B7D87-4578-43E9-A62E-4CA79C8637B7}" type="presOf" srcId="{4013FBDC-323A-45AC-A406-2FF53112B3B0}" destId="{FD521C80-6FA6-49B2-8E70-9EEC077C13E7}" srcOrd="0" destOrd="0" presId="urn:microsoft.com/office/officeart/2005/8/layout/hierarchy2"/>
    <dgm:cxn modelId="{791A1199-095D-486D-B962-754A9E9C2CAD}" type="presOf" srcId="{CD5E10C2-3D84-4F75-8087-A9AC785AD9C4}" destId="{7E1FFF61-6B05-4026-BAEB-B814BFCC5673}" srcOrd="1" destOrd="0" presId="urn:microsoft.com/office/officeart/2005/8/layout/hierarchy2"/>
    <dgm:cxn modelId="{438B7CA5-337E-4853-991E-EE50D5B6E797}" type="presOf" srcId="{D2356DD6-DF6F-4AE5-8A9A-FE386B36A9A4}" destId="{BED293C9-DDE4-4B8B-9A85-57C64F8D5401}" srcOrd="0" destOrd="0" presId="urn:microsoft.com/office/officeart/2005/8/layout/hierarchy2"/>
    <dgm:cxn modelId="{4FA910AA-9678-4695-AA87-9B7A78D8DE28}" type="presOf" srcId="{0105C10F-AB62-4AF3-BC10-F0729C57BCEA}" destId="{5D5B1B3A-DFCF-4F21-AA8C-E7586FFEE7F9}" srcOrd="0" destOrd="0" presId="urn:microsoft.com/office/officeart/2005/8/layout/hierarchy2"/>
    <dgm:cxn modelId="{BAB217B3-B77B-44CE-A645-72DB696DC030}" type="presOf" srcId="{E05CDD3A-414F-4C67-B2D1-AE95B22272BC}" destId="{63687F1F-E375-4864-936B-6ECD2589A39B}" srcOrd="1" destOrd="0" presId="urn:microsoft.com/office/officeart/2005/8/layout/hierarchy2"/>
    <dgm:cxn modelId="{AB7FE4B7-0A99-429E-A6F8-AC9A73AE9B57}" srcId="{824BA031-183A-4337-9EC5-D9697FAC4D8B}" destId="{D2356DD6-DF6F-4AE5-8A9A-FE386B36A9A4}" srcOrd="0" destOrd="0" parTransId="{60D42BC3-C1A4-4B02-AADD-2E5E98B17389}" sibTransId="{BA209882-210B-46FB-A7D6-C2F30D76C6D5}"/>
    <dgm:cxn modelId="{8E1AB2C6-1A4B-4AFB-B332-EE53EB717A64}" type="presOf" srcId="{3E4A38A7-1855-45EF-A757-A17BC87A0291}" destId="{601C5A88-ECDA-4D73-8F97-A12E12014774}" srcOrd="0" destOrd="0" presId="urn:microsoft.com/office/officeart/2005/8/layout/hierarchy2"/>
    <dgm:cxn modelId="{4A28B0C7-37FC-400A-9F00-B38113598C1E}" type="presOf" srcId="{0105C10F-AB62-4AF3-BC10-F0729C57BCEA}" destId="{642CE5A0-4161-476F-9BE0-3A7B7BBB47EA}" srcOrd="1" destOrd="0" presId="urn:microsoft.com/office/officeart/2005/8/layout/hierarchy2"/>
    <dgm:cxn modelId="{6874C5D1-F432-4585-BCBD-5F8C947689C5}" type="presOf" srcId="{9D0AA23B-7D6F-4FA1-B39C-261FBD444FE3}" destId="{EBA97F66-1C8B-4D22-8D12-951C9C81AD57}" srcOrd="0" destOrd="0" presId="urn:microsoft.com/office/officeart/2005/8/layout/hierarchy2"/>
    <dgm:cxn modelId="{2362C3EA-DADF-47BF-A62F-D74C3BC810D0}" type="presOf" srcId="{26A089E1-4DCE-495B-BC8B-30550ECAAE7E}" destId="{08774834-8940-43CA-9325-A1EF43FB4FF4}" srcOrd="0" destOrd="0" presId="urn:microsoft.com/office/officeart/2005/8/layout/hierarchy2"/>
    <dgm:cxn modelId="{E30080F3-64A0-4F21-9124-1720AD60C3ED}" type="presOf" srcId="{60D42BC3-C1A4-4B02-AADD-2E5E98B17389}" destId="{756AF791-EE9E-4A07-AF6F-F65399F62073}" srcOrd="0" destOrd="0" presId="urn:microsoft.com/office/officeart/2005/8/layout/hierarchy2"/>
    <dgm:cxn modelId="{7184F0F3-0AF6-467F-8DF9-FEBD3FCCAD7C}" srcId="{26A089E1-4DCE-495B-BC8B-30550ECAAE7E}" destId="{31EE9B52-E475-43CA-995E-567F0DDEDFFF}" srcOrd="0" destOrd="0" parTransId="{E05CDD3A-414F-4C67-B2D1-AE95B22272BC}" sibTransId="{EADAAC0A-FBEC-48A3-887D-DA3FB5586223}"/>
    <dgm:cxn modelId="{3F97A5FC-9045-4690-9C2C-492B997B363D}" srcId="{824BA031-183A-4337-9EC5-D9697FAC4D8B}" destId="{A40517B8-808F-4B34-8285-045E6D09FA0C}" srcOrd="1" destOrd="0" parTransId="{4013FBDC-323A-45AC-A406-2FF53112B3B0}" sibTransId="{9F5C6345-6DD7-42D5-9247-1A0BFDA4E4CA}"/>
    <dgm:cxn modelId="{16B7E080-BC28-453B-8135-AA065DE491E5}" type="presParOf" srcId="{601C5A88-ECDA-4D73-8F97-A12E12014774}" destId="{E9CF5AF9-28FB-4748-8B83-A0AE97CA590B}" srcOrd="0" destOrd="0" presId="urn:microsoft.com/office/officeart/2005/8/layout/hierarchy2"/>
    <dgm:cxn modelId="{D7E02DD2-569D-4CD8-9AC2-EC4AE00211DD}" type="presParOf" srcId="{E9CF5AF9-28FB-4748-8B83-A0AE97CA590B}" destId="{C3931977-DA5A-45B4-B882-1E9BEAD7B758}" srcOrd="0" destOrd="0" presId="urn:microsoft.com/office/officeart/2005/8/layout/hierarchy2"/>
    <dgm:cxn modelId="{A92CF06A-F809-4485-AD21-8473E9D50EAD}" type="presParOf" srcId="{E9CF5AF9-28FB-4748-8B83-A0AE97CA590B}" destId="{AD5EEF74-ADF5-4212-8E72-471DC543D94E}" srcOrd="1" destOrd="0" presId="urn:microsoft.com/office/officeart/2005/8/layout/hierarchy2"/>
    <dgm:cxn modelId="{B0FDBCB7-DE99-48C8-A91B-000640D74317}" type="presParOf" srcId="{AD5EEF74-ADF5-4212-8E72-471DC543D94E}" destId="{B772887E-E5DC-44E5-BAA6-55FF35A69C2E}" srcOrd="0" destOrd="0" presId="urn:microsoft.com/office/officeart/2005/8/layout/hierarchy2"/>
    <dgm:cxn modelId="{3CE95C62-F897-4E6F-8E6E-C2641FD6EE12}" type="presParOf" srcId="{B772887E-E5DC-44E5-BAA6-55FF35A69C2E}" destId="{A649DF14-ABC5-4230-AC94-CA43ED6CBF8F}" srcOrd="0" destOrd="0" presId="urn:microsoft.com/office/officeart/2005/8/layout/hierarchy2"/>
    <dgm:cxn modelId="{E26011F1-E508-45AD-A878-DE2F78330262}" type="presParOf" srcId="{AD5EEF74-ADF5-4212-8E72-471DC543D94E}" destId="{B6983D09-D44B-42EB-9C6E-C8DA30581753}" srcOrd="1" destOrd="0" presId="urn:microsoft.com/office/officeart/2005/8/layout/hierarchy2"/>
    <dgm:cxn modelId="{8B9F1201-2D42-4113-A288-101E3E99A38A}" type="presParOf" srcId="{B6983D09-D44B-42EB-9C6E-C8DA30581753}" destId="{94734280-40D0-47D4-BE17-CFD341FE5A7E}" srcOrd="0" destOrd="0" presId="urn:microsoft.com/office/officeart/2005/8/layout/hierarchy2"/>
    <dgm:cxn modelId="{C02A88BF-A59E-4559-B3A0-A1DE95778048}" type="presParOf" srcId="{B6983D09-D44B-42EB-9C6E-C8DA30581753}" destId="{8D09B14A-631D-43FA-83BA-251CE72B8720}" srcOrd="1" destOrd="0" presId="urn:microsoft.com/office/officeart/2005/8/layout/hierarchy2"/>
    <dgm:cxn modelId="{391E71F8-18EE-449A-A9C1-09B8D88B5680}" type="presParOf" srcId="{8D09B14A-631D-43FA-83BA-251CE72B8720}" destId="{756AF791-EE9E-4A07-AF6F-F65399F62073}" srcOrd="0" destOrd="0" presId="urn:microsoft.com/office/officeart/2005/8/layout/hierarchy2"/>
    <dgm:cxn modelId="{8496E9F3-94C0-40BD-B300-36A94E38F107}" type="presParOf" srcId="{756AF791-EE9E-4A07-AF6F-F65399F62073}" destId="{8314FBCC-5EE1-4B8C-9810-685E50111B5F}" srcOrd="0" destOrd="0" presId="urn:microsoft.com/office/officeart/2005/8/layout/hierarchy2"/>
    <dgm:cxn modelId="{D1A1E827-9CB7-4C04-A9C6-4F592D9490ED}" type="presParOf" srcId="{8D09B14A-631D-43FA-83BA-251CE72B8720}" destId="{3AAE1B91-02EA-4945-AB6A-E2FCA85DC74B}" srcOrd="1" destOrd="0" presId="urn:microsoft.com/office/officeart/2005/8/layout/hierarchy2"/>
    <dgm:cxn modelId="{958E3020-EED0-4F7C-9E1A-C1B18317E324}" type="presParOf" srcId="{3AAE1B91-02EA-4945-AB6A-E2FCA85DC74B}" destId="{BED293C9-DDE4-4B8B-9A85-57C64F8D5401}" srcOrd="0" destOrd="0" presId="urn:microsoft.com/office/officeart/2005/8/layout/hierarchy2"/>
    <dgm:cxn modelId="{78239FFC-2FB3-489D-9484-AFB746BDFD4D}" type="presParOf" srcId="{3AAE1B91-02EA-4945-AB6A-E2FCA85DC74B}" destId="{B8598598-3D14-4933-A2E8-8F6FBAF60CE7}" srcOrd="1" destOrd="0" presId="urn:microsoft.com/office/officeart/2005/8/layout/hierarchy2"/>
    <dgm:cxn modelId="{613EA3ED-4752-40AE-8047-2F89E13941AD}" type="presParOf" srcId="{8D09B14A-631D-43FA-83BA-251CE72B8720}" destId="{FD521C80-6FA6-49B2-8E70-9EEC077C13E7}" srcOrd="2" destOrd="0" presId="urn:microsoft.com/office/officeart/2005/8/layout/hierarchy2"/>
    <dgm:cxn modelId="{3EEB742A-C937-4AEA-84A3-83EC56C14C79}" type="presParOf" srcId="{FD521C80-6FA6-49B2-8E70-9EEC077C13E7}" destId="{9A9FC559-DF01-4EFF-A50D-19A9B86A3A96}" srcOrd="0" destOrd="0" presId="urn:microsoft.com/office/officeart/2005/8/layout/hierarchy2"/>
    <dgm:cxn modelId="{0A91236E-B1BE-4E0E-BA0F-890265B277B3}" type="presParOf" srcId="{8D09B14A-631D-43FA-83BA-251CE72B8720}" destId="{58A4439F-54E9-4FD3-B8A3-AE6C4C8095A8}" srcOrd="3" destOrd="0" presId="urn:microsoft.com/office/officeart/2005/8/layout/hierarchy2"/>
    <dgm:cxn modelId="{22E91C7E-E213-4F25-AC3E-1B9196DCD86F}" type="presParOf" srcId="{58A4439F-54E9-4FD3-B8A3-AE6C4C8095A8}" destId="{7E1CCD1B-6DB4-4E33-8DD3-5BFFCFC3D0C8}" srcOrd="0" destOrd="0" presId="urn:microsoft.com/office/officeart/2005/8/layout/hierarchy2"/>
    <dgm:cxn modelId="{522FE8D2-DD37-4D1A-B0EA-60D229F20A16}" type="presParOf" srcId="{58A4439F-54E9-4FD3-B8A3-AE6C4C8095A8}" destId="{DBE7A197-73D6-41FE-A56E-E37BF0C56030}" srcOrd="1" destOrd="0" presId="urn:microsoft.com/office/officeart/2005/8/layout/hierarchy2"/>
    <dgm:cxn modelId="{E55B23BC-63EC-4B61-9F28-308BB1B12B1B}" type="presParOf" srcId="{AD5EEF74-ADF5-4212-8E72-471DC543D94E}" destId="{5D5B1B3A-DFCF-4F21-AA8C-E7586FFEE7F9}" srcOrd="2" destOrd="0" presId="urn:microsoft.com/office/officeart/2005/8/layout/hierarchy2"/>
    <dgm:cxn modelId="{1D6F0B1F-7501-4B68-B3B2-5DB8F7052B25}" type="presParOf" srcId="{5D5B1B3A-DFCF-4F21-AA8C-E7586FFEE7F9}" destId="{642CE5A0-4161-476F-9BE0-3A7B7BBB47EA}" srcOrd="0" destOrd="0" presId="urn:microsoft.com/office/officeart/2005/8/layout/hierarchy2"/>
    <dgm:cxn modelId="{26BF1FCC-4966-44BF-B681-A20B40808898}" type="presParOf" srcId="{AD5EEF74-ADF5-4212-8E72-471DC543D94E}" destId="{3FD44208-EE12-411C-9542-9D8A702B5B83}" srcOrd="3" destOrd="0" presId="urn:microsoft.com/office/officeart/2005/8/layout/hierarchy2"/>
    <dgm:cxn modelId="{CD841535-BE12-4B88-9F38-2567948D4998}" type="presParOf" srcId="{3FD44208-EE12-411C-9542-9D8A702B5B83}" destId="{08774834-8940-43CA-9325-A1EF43FB4FF4}" srcOrd="0" destOrd="0" presId="urn:microsoft.com/office/officeart/2005/8/layout/hierarchy2"/>
    <dgm:cxn modelId="{1FB22996-C987-4F62-A662-D55714014BC8}" type="presParOf" srcId="{3FD44208-EE12-411C-9542-9D8A702B5B83}" destId="{38B2B615-602B-4735-B81B-5363FE94326A}" srcOrd="1" destOrd="0" presId="urn:microsoft.com/office/officeart/2005/8/layout/hierarchy2"/>
    <dgm:cxn modelId="{327EED59-9401-49C3-9144-E529E6403A8C}" type="presParOf" srcId="{38B2B615-602B-4735-B81B-5363FE94326A}" destId="{E3EBB48F-8515-4E5C-8C07-167752A09011}" srcOrd="0" destOrd="0" presId="urn:microsoft.com/office/officeart/2005/8/layout/hierarchy2"/>
    <dgm:cxn modelId="{112F8381-23CB-4A39-902B-7268E46ED4CA}" type="presParOf" srcId="{E3EBB48F-8515-4E5C-8C07-167752A09011}" destId="{63687F1F-E375-4864-936B-6ECD2589A39B}" srcOrd="0" destOrd="0" presId="urn:microsoft.com/office/officeart/2005/8/layout/hierarchy2"/>
    <dgm:cxn modelId="{8F1A74B2-8FDF-4210-A9FA-0A81E22AD08F}" type="presParOf" srcId="{38B2B615-602B-4735-B81B-5363FE94326A}" destId="{1DB52536-029B-41B4-B5F3-CB2D95D56A94}" srcOrd="1" destOrd="0" presId="urn:microsoft.com/office/officeart/2005/8/layout/hierarchy2"/>
    <dgm:cxn modelId="{B9023E5B-C7FC-4BD1-BB00-BB1C175E777E}" type="presParOf" srcId="{1DB52536-029B-41B4-B5F3-CB2D95D56A94}" destId="{13572DC8-CEE3-4F34-B21E-88A75B561178}" srcOrd="0" destOrd="0" presId="urn:microsoft.com/office/officeart/2005/8/layout/hierarchy2"/>
    <dgm:cxn modelId="{D8A13042-E014-491C-BFAC-3E1D8DD6380B}" type="presParOf" srcId="{1DB52536-029B-41B4-B5F3-CB2D95D56A94}" destId="{95D87FE1-C131-4248-97FA-87844BA80298}" srcOrd="1" destOrd="0" presId="urn:microsoft.com/office/officeart/2005/8/layout/hierarchy2"/>
    <dgm:cxn modelId="{880D2289-4632-4BEC-A43E-642D99638DD0}" type="presParOf" srcId="{38B2B615-602B-4735-B81B-5363FE94326A}" destId="{EBA97F66-1C8B-4D22-8D12-951C9C81AD57}" srcOrd="2" destOrd="0" presId="urn:microsoft.com/office/officeart/2005/8/layout/hierarchy2"/>
    <dgm:cxn modelId="{BDEA6315-3AAF-4632-A66A-8276E90F5A5B}" type="presParOf" srcId="{EBA97F66-1C8B-4D22-8D12-951C9C81AD57}" destId="{5D796BA0-F17B-46F0-8D46-2C18B0E22F21}" srcOrd="0" destOrd="0" presId="urn:microsoft.com/office/officeart/2005/8/layout/hierarchy2"/>
    <dgm:cxn modelId="{DFF4BC94-4097-45F1-8304-93E6F932293B}" type="presParOf" srcId="{38B2B615-602B-4735-B81B-5363FE94326A}" destId="{25C79FC8-5335-4BD6-AC70-E1645F8DC5D4}" srcOrd="3" destOrd="0" presId="urn:microsoft.com/office/officeart/2005/8/layout/hierarchy2"/>
    <dgm:cxn modelId="{DB45AD3F-2B37-4E91-B617-A09E618456C8}" type="presParOf" srcId="{25C79FC8-5335-4BD6-AC70-E1645F8DC5D4}" destId="{87470C66-99AF-4526-BB3A-3DEFA32F85E5}" srcOrd="0" destOrd="0" presId="urn:microsoft.com/office/officeart/2005/8/layout/hierarchy2"/>
    <dgm:cxn modelId="{DD80E1BF-6BD7-486D-879F-59F7E79CD21D}" type="presParOf" srcId="{25C79FC8-5335-4BD6-AC70-E1645F8DC5D4}" destId="{143E1F1C-08F2-4B2C-8AC6-99C52DA6192F}" srcOrd="1" destOrd="0" presId="urn:microsoft.com/office/officeart/2005/8/layout/hierarchy2"/>
    <dgm:cxn modelId="{FD1B760A-F335-4D2D-BC09-19DD8A7624EC}" type="presParOf" srcId="{38B2B615-602B-4735-B81B-5363FE94326A}" destId="{11BC7E45-FAA1-4C1F-8F7A-BC5A3E4A33D1}" srcOrd="4" destOrd="0" presId="urn:microsoft.com/office/officeart/2005/8/layout/hierarchy2"/>
    <dgm:cxn modelId="{7C8CBB80-1027-4018-B2EA-C3A73A94745D}" type="presParOf" srcId="{11BC7E45-FAA1-4C1F-8F7A-BC5A3E4A33D1}" destId="{F367D56C-9F64-429D-88D8-39145EAF96AE}" srcOrd="0" destOrd="0" presId="urn:microsoft.com/office/officeart/2005/8/layout/hierarchy2"/>
    <dgm:cxn modelId="{B653354D-F551-4B52-8760-17A86539C17C}" type="presParOf" srcId="{38B2B615-602B-4735-B81B-5363FE94326A}" destId="{E024C39E-AA09-44F5-A400-68A813A40E27}" srcOrd="5" destOrd="0" presId="urn:microsoft.com/office/officeart/2005/8/layout/hierarchy2"/>
    <dgm:cxn modelId="{EB380079-6A6F-41FB-83AD-5DD77ADD9D06}" type="presParOf" srcId="{E024C39E-AA09-44F5-A400-68A813A40E27}" destId="{2393B1E8-B819-475F-B738-3F43A8E345D2}" srcOrd="0" destOrd="0" presId="urn:microsoft.com/office/officeart/2005/8/layout/hierarchy2"/>
    <dgm:cxn modelId="{B634A2BE-7FA2-4634-900D-F8FB3BAF9486}" type="presParOf" srcId="{E024C39E-AA09-44F5-A400-68A813A40E27}" destId="{67BFC4E2-AC70-4328-B570-16DC405B9B03}" srcOrd="1" destOrd="0" presId="urn:microsoft.com/office/officeart/2005/8/layout/hierarchy2"/>
    <dgm:cxn modelId="{46A89031-719C-45EC-B923-2DB945CABD8A}" type="presParOf" srcId="{38B2B615-602B-4735-B81B-5363FE94326A}" destId="{34E8B7F7-F65B-433A-BD53-C5483B47A378}" srcOrd="6" destOrd="0" presId="urn:microsoft.com/office/officeart/2005/8/layout/hierarchy2"/>
    <dgm:cxn modelId="{1CCD48C0-5D31-4CE4-AD1F-63F4598B2F07}" type="presParOf" srcId="{34E8B7F7-F65B-433A-BD53-C5483B47A378}" destId="{7E1FFF61-6B05-4026-BAEB-B814BFCC5673}" srcOrd="0" destOrd="0" presId="urn:microsoft.com/office/officeart/2005/8/layout/hierarchy2"/>
    <dgm:cxn modelId="{6C49F61C-CA04-4CC1-BAB7-46B8F6BD4F34}" type="presParOf" srcId="{38B2B615-602B-4735-B81B-5363FE94326A}" destId="{DA288751-3CF9-4B21-BD89-66CD817A236C}" srcOrd="7" destOrd="0" presId="urn:microsoft.com/office/officeart/2005/8/layout/hierarchy2"/>
    <dgm:cxn modelId="{F5540DAD-F90E-4289-B32B-08A0FFCF4908}" type="presParOf" srcId="{DA288751-3CF9-4B21-BD89-66CD817A236C}" destId="{5383F48E-06FA-412A-93FE-CA9886052D68}" srcOrd="0" destOrd="0" presId="urn:microsoft.com/office/officeart/2005/8/layout/hierarchy2"/>
    <dgm:cxn modelId="{6FD46B24-DF64-45B3-A55B-19EE942F4EDE}" type="presParOf" srcId="{DA288751-3CF9-4B21-BD89-66CD817A236C}" destId="{75578CCD-52F3-4657-9037-9BEE1EBD4D00}"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D2EEC1-D0C2-45AB-AE3A-4E3483C59362}" type="doc">
      <dgm:prSet loTypeId="urn:microsoft.com/office/officeart/2005/8/layout/arrow5" loCatId="relationship" qsTypeId="urn:microsoft.com/office/officeart/2005/8/quickstyle/simple2" qsCatId="simple" csTypeId="urn:microsoft.com/office/officeart/2005/8/colors/accent3_1" csCatId="accent3" phldr="1"/>
      <dgm:spPr/>
      <dgm:t>
        <a:bodyPr/>
        <a:lstStyle/>
        <a:p>
          <a:endParaRPr lang="id-ID"/>
        </a:p>
      </dgm:t>
    </dgm:pt>
    <dgm:pt modelId="{72D45950-EBC6-4E90-B793-EA247AB78216}">
      <dgm:prSet phldrT="[Text]"/>
      <dgm:spPr/>
      <dgm:t>
        <a:bodyPr/>
        <a:lstStyle/>
        <a:p>
          <a:endParaRPr lang="id-ID" dirty="0"/>
        </a:p>
      </dgm:t>
    </dgm:pt>
    <dgm:pt modelId="{BA4309EA-5DA4-4FB3-91A1-A319BE8CAEAA}" type="parTrans" cxnId="{28E85205-E136-4EFF-AE9F-BB06D5190924}">
      <dgm:prSet/>
      <dgm:spPr/>
      <dgm:t>
        <a:bodyPr/>
        <a:lstStyle/>
        <a:p>
          <a:endParaRPr lang="id-ID"/>
        </a:p>
      </dgm:t>
    </dgm:pt>
    <dgm:pt modelId="{5AB672D2-E94F-4FF5-991F-657C9E710E0B}" type="sibTrans" cxnId="{28E85205-E136-4EFF-AE9F-BB06D5190924}">
      <dgm:prSet/>
      <dgm:spPr/>
      <dgm:t>
        <a:bodyPr/>
        <a:lstStyle/>
        <a:p>
          <a:endParaRPr lang="id-ID"/>
        </a:p>
      </dgm:t>
    </dgm:pt>
    <dgm:pt modelId="{E10A430E-39B1-4C76-AD25-A39BA1AC3A15}">
      <dgm:prSet phldrT="[Text]" custT="1"/>
      <dgm:spPr/>
      <dgm:t>
        <a:bodyPr/>
        <a:lstStyle/>
        <a:p>
          <a:r>
            <a:rPr lang="id-ID" sz="900" dirty="0"/>
            <a:t> </a:t>
          </a:r>
        </a:p>
      </dgm:t>
    </dgm:pt>
    <dgm:pt modelId="{92A7A524-D4AE-463B-84CB-555232885DD6}" type="parTrans" cxnId="{8E647083-888E-455F-ACD7-F654D9F8F97E}">
      <dgm:prSet/>
      <dgm:spPr/>
      <dgm:t>
        <a:bodyPr/>
        <a:lstStyle/>
        <a:p>
          <a:endParaRPr lang="id-ID"/>
        </a:p>
      </dgm:t>
    </dgm:pt>
    <dgm:pt modelId="{47D1E14B-72C0-4EE0-BDF4-56678A20BA6D}" type="sibTrans" cxnId="{8E647083-888E-455F-ACD7-F654D9F8F97E}">
      <dgm:prSet/>
      <dgm:spPr/>
      <dgm:t>
        <a:bodyPr/>
        <a:lstStyle/>
        <a:p>
          <a:endParaRPr lang="id-ID"/>
        </a:p>
      </dgm:t>
    </dgm:pt>
    <dgm:pt modelId="{823307BD-EB99-4B92-B8DB-00C6EB0D2577}" type="pres">
      <dgm:prSet presAssocID="{3DD2EEC1-D0C2-45AB-AE3A-4E3483C59362}" presName="diagram" presStyleCnt="0">
        <dgm:presLayoutVars>
          <dgm:dir/>
          <dgm:resizeHandles val="exact"/>
        </dgm:presLayoutVars>
      </dgm:prSet>
      <dgm:spPr/>
    </dgm:pt>
    <dgm:pt modelId="{7C64EF32-6041-47B4-9902-4C399BDB5067}" type="pres">
      <dgm:prSet presAssocID="{72D45950-EBC6-4E90-B793-EA247AB78216}" presName="arrow" presStyleLbl="node1" presStyleIdx="0" presStyleCnt="2" custScaleX="92071" custScaleY="104750" custRadScaleRad="60965" custRadScaleInc="-4273">
        <dgm:presLayoutVars>
          <dgm:bulletEnabled val="1"/>
        </dgm:presLayoutVars>
      </dgm:prSet>
      <dgm:spPr/>
    </dgm:pt>
    <dgm:pt modelId="{2885CA9E-0D1F-481C-97BF-B6907D956208}" type="pres">
      <dgm:prSet presAssocID="{E10A430E-39B1-4C76-AD25-A39BA1AC3A15}" presName="arrow" presStyleLbl="node1" presStyleIdx="1" presStyleCnt="2" custScaleX="93210" custScaleY="104750" custRadScaleRad="102147" custRadScaleInc="3312">
        <dgm:presLayoutVars>
          <dgm:bulletEnabled val="1"/>
        </dgm:presLayoutVars>
      </dgm:prSet>
      <dgm:spPr/>
    </dgm:pt>
  </dgm:ptLst>
  <dgm:cxnLst>
    <dgm:cxn modelId="{28E85205-E136-4EFF-AE9F-BB06D5190924}" srcId="{3DD2EEC1-D0C2-45AB-AE3A-4E3483C59362}" destId="{72D45950-EBC6-4E90-B793-EA247AB78216}" srcOrd="0" destOrd="0" parTransId="{BA4309EA-5DA4-4FB3-91A1-A319BE8CAEAA}" sibTransId="{5AB672D2-E94F-4FF5-991F-657C9E710E0B}"/>
    <dgm:cxn modelId="{B0FF4C7A-F593-43BD-9316-8228588E5AD1}" type="presOf" srcId="{E10A430E-39B1-4C76-AD25-A39BA1AC3A15}" destId="{2885CA9E-0D1F-481C-97BF-B6907D956208}" srcOrd="0" destOrd="0" presId="urn:microsoft.com/office/officeart/2005/8/layout/arrow5"/>
    <dgm:cxn modelId="{8E647083-888E-455F-ACD7-F654D9F8F97E}" srcId="{3DD2EEC1-D0C2-45AB-AE3A-4E3483C59362}" destId="{E10A430E-39B1-4C76-AD25-A39BA1AC3A15}" srcOrd="1" destOrd="0" parTransId="{92A7A524-D4AE-463B-84CB-555232885DD6}" sibTransId="{47D1E14B-72C0-4EE0-BDF4-56678A20BA6D}"/>
    <dgm:cxn modelId="{39E7A390-8313-4549-8943-12A36E71B98C}" type="presOf" srcId="{72D45950-EBC6-4E90-B793-EA247AB78216}" destId="{7C64EF32-6041-47B4-9902-4C399BDB5067}" srcOrd="0" destOrd="0" presId="urn:microsoft.com/office/officeart/2005/8/layout/arrow5"/>
    <dgm:cxn modelId="{DA590CD8-CB97-46D5-81E5-52238C036D14}" type="presOf" srcId="{3DD2EEC1-D0C2-45AB-AE3A-4E3483C59362}" destId="{823307BD-EB99-4B92-B8DB-00C6EB0D2577}" srcOrd="0" destOrd="0" presId="urn:microsoft.com/office/officeart/2005/8/layout/arrow5"/>
    <dgm:cxn modelId="{001352BA-9CCD-44C4-BB76-1B416B298032}" type="presParOf" srcId="{823307BD-EB99-4B92-B8DB-00C6EB0D2577}" destId="{7C64EF32-6041-47B4-9902-4C399BDB5067}" srcOrd="0" destOrd="0" presId="urn:microsoft.com/office/officeart/2005/8/layout/arrow5"/>
    <dgm:cxn modelId="{8517BB3A-CD7E-4679-A0E2-7C9013FFE120}" type="presParOf" srcId="{823307BD-EB99-4B92-B8DB-00C6EB0D2577}" destId="{2885CA9E-0D1F-481C-97BF-B6907D95620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7DDBA5-3A8F-4E63-9252-C24CAA45837C}" type="doc">
      <dgm:prSet loTypeId="urn:microsoft.com/office/officeart/2005/8/layout/process1" loCatId="process" qsTypeId="urn:microsoft.com/office/officeart/2005/8/quickstyle/simple4" qsCatId="simple" csTypeId="urn:microsoft.com/office/officeart/2005/8/colors/colorful5" csCatId="colorful" phldr="1"/>
      <dgm:spPr/>
    </dgm:pt>
    <dgm:pt modelId="{2A6D3BBA-6420-49D5-ADDB-497179D15551}">
      <dgm:prSet phldrT="[Text]"/>
      <dgm:spPr/>
      <dgm:t>
        <a:bodyPr/>
        <a:lstStyle/>
        <a:p>
          <a:r>
            <a:rPr lang="id-ID" b="1" dirty="0"/>
            <a:t>Pemberi Pesan</a:t>
          </a:r>
        </a:p>
      </dgm:t>
    </dgm:pt>
    <dgm:pt modelId="{DBE0C137-8312-4DD1-8A45-D7213FC16146}" type="parTrans" cxnId="{F54E49CB-04A5-424B-BD56-79BB29CED1DF}">
      <dgm:prSet/>
      <dgm:spPr/>
      <dgm:t>
        <a:bodyPr/>
        <a:lstStyle/>
        <a:p>
          <a:endParaRPr lang="id-ID"/>
        </a:p>
      </dgm:t>
    </dgm:pt>
    <dgm:pt modelId="{110B9715-0616-4C51-A2F4-97E9DF61F1C4}" type="sibTrans" cxnId="{F54E49CB-04A5-424B-BD56-79BB29CED1DF}">
      <dgm:prSet/>
      <dgm:spPr/>
      <dgm:t>
        <a:bodyPr/>
        <a:lstStyle/>
        <a:p>
          <a:endParaRPr lang="id-ID"/>
        </a:p>
      </dgm:t>
    </dgm:pt>
    <dgm:pt modelId="{3D71F615-813B-4BE5-98F9-C6CE62A11601}">
      <dgm:prSet phldrT="[Text]"/>
      <dgm:spPr/>
      <dgm:t>
        <a:bodyPr/>
        <a:lstStyle/>
        <a:p>
          <a:r>
            <a:rPr lang="id-ID" b="1" dirty="0"/>
            <a:t>Media </a:t>
          </a:r>
        </a:p>
      </dgm:t>
    </dgm:pt>
    <dgm:pt modelId="{C37A544B-A4ED-416F-9339-B2B9B79C878B}" type="parTrans" cxnId="{322ABCB3-C232-4B80-BB8B-B7906B4DFC0F}">
      <dgm:prSet/>
      <dgm:spPr/>
      <dgm:t>
        <a:bodyPr/>
        <a:lstStyle/>
        <a:p>
          <a:endParaRPr lang="id-ID"/>
        </a:p>
      </dgm:t>
    </dgm:pt>
    <dgm:pt modelId="{A8090BD4-0DF4-4754-B025-CDE08F231967}" type="sibTrans" cxnId="{322ABCB3-C232-4B80-BB8B-B7906B4DFC0F}">
      <dgm:prSet/>
      <dgm:spPr/>
      <dgm:t>
        <a:bodyPr/>
        <a:lstStyle/>
        <a:p>
          <a:endParaRPr lang="id-ID"/>
        </a:p>
      </dgm:t>
    </dgm:pt>
    <dgm:pt modelId="{94D94167-30F0-41FE-9B85-0449B53482EC}">
      <dgm:prSet phldrT="[Text]"/>
      <dgm:spPr/>
      <dgm:t>
        <a:bodyPr/>
        <a:lstStyle/>
        <a:p>
          <a:r>
            <a:rPr lang="id-ID" b="1" dirty="0"/>
            <a:t>Penerima Pesan</a:t>
          </a:r>
        </a:p>
      </dgm:t>
    </dgm:pt>
    <dgm:pt modelId="{4DAC1A64-83E5-4F04-A4A8-37B6FD329F87}" type="parTrans" cxnId="{4F97B06C-C8EC-4D9F-BD06-6FBE12975D76}">
      <dgm:prSet/>
      <dgm:spPr/>
      <dgm:t>
        <a:bodyPr/>
        <a:lstStyle/>
        <a:p>
          <a:endParaRPr lang="id-ID"/>
        </a:p>
      </dgm:t>
    </dgm:pt>
    <dgm:pt modelId="{98D3F8E0-FAA0-4F83-B018-3F5377B4F1DC}" type="sibTrans" cxnId="{4F97B06C-C8EC-4D9F-BD06-6FBE12975D76}">
      <dgm:prSet/>
      <dgm:spPr/>
      <dgm:t>
        <a:bodyPr/>
        <a:lstStyle/>
        <a:p>
          <a:endParaRPr lang="id-ID"/>
        </a:p>
      </dgm:t>
    </dgm:pt>
    <dgm:pt modelId="{B69A20B2-7B30-4E1A-A6C4-CAE86DEA8083}" type="pres">
      <dgm:prSet presAssocID="{0C7DDBA5-3A8F-4E63-9252-C24CAA45837C}" presName="Name0" presStyleCnt="0">
        <dgm:presLayoutVars>
          <dgm:dir/>
          <dgm:resizeHandles val="exact"/>
        </dgm:presLayoutVars>
      </dgm:prSet>
      <dgm:spPr/>
    </dgm:pt>
    <dgm:pt modelId="{337911E6-85AD-4933-8775-DD1378E7200B}" type="pres">
      <dgm:prSet presAssocID="{2A6D3BBA-6420-49D5-ADDB-497179D15551}" presName="node" presStyleLbl="node1" presStyleIdx="0" presStyleCnt="3">
        <dgm:presLayoutVars>
          <dgm:bulletEnabled val="1"/>
        </dgm:presLayoutVars>
      </dgm:prSet>
      <dgm:spPr/>
    </dgm:pt>
    <dgm:pt modelId="{B376B012-D56F-441B-99B7-B8F6108D9497}" type="pres">
      <dgm:prSet presAssocID="{110B9715-0616-4C51-A2F4-97E9DF61F1C4}" presName="sibTrans" presStyleLbl="sibTrans2D1" presStyleIdx="0" presStyleCnt="2"/>
      <dgm:spPr/>
    </dgm:pt>
    <dgm:pt modelId="{4C2BEEF1-1AAE-4559-82AC-E087FC8DA342}" type="pres">
      <dgm:prSet presAssocID="{110B9715-0616-4C51-A2F4-97E9DF61F1C4}" presName="connectorText" presStyleLbl="sibTrans2D1" presStyleIdx="0" presStyleCnt="2"/>
      <dgm:spPr/>
    </dgm:pt>
    <dgm:pt modelId="{273E7D2C-AFB3-49E2-B30F-6A0970517D54}" type="pres">
      <dgm:prSet presAssocID="{3D71F615-813B-4BE5-98F9-C6CE62A11601}" presName="node" presStyleLbl="node1" presStyleIdx="1" presStyleCnt="3">
        <dgm:presLayoutVars>
          <dgm:bulletEnabled val="1"/>
        </dgm:presLayoutVars>
      </dgm:prSet>
      <dgm:spPr/>
    </dgm:pt>
    <dgm:pt modelId="{F47A63BC-D02E-4F0A-A607-AAF4FA5397D3}" type="pres">
      <dgm:prSet presAssocID="{A8090BD4-0DF4-4754-B025-CDE08F231967}" presName="sibTrans" presStyleLbl="sibTrans2D1" presStyleIdx="1" presStyleCnt="2"/>
      <dgm:spPr/>
    </dgm:pt>
    <dgm:pt modelId="{928A724B-A104-441E-B344-4CDA296C5203}" type="pres">
      <dgm:prSet presAssocID="{A8090BD4-0DF4-4754-B025-CDE08F231967}" presName="connectorText" presStyleLbl="sibTrans2D1" presStyleIdx="1" presStyleCnt="2"/>
      <dgm:spPr/>
    </dgm:pt>
    <dgm:pt modelId="{1DCA976C-135F-46A3-A13F-F4263F873B19}" type="pres">
      <dgm:prSet presAssocID="{94D94167-30F0-41FE-9B85-0449B53482EC}" presName="node" presStyleLbl="node1" presStyleIdx="2" presStyleCnt="3">
        <dgm:presLayoutVars>
          <dgm:bulletEnabled val="1"/>
        </dgm:presLayoutVars>
      </dgm:prSet>
      <dgm:spPr/>
    </dgm:pt>
  </dgm:ptLst>
  <dgm:cxnLst>
    <dgm:cxn modelId="{3125CB0D-4D89-4BE0-9453-6C41166F36A8}" type="presOf" srcId="{3D71F615-813B-4BE5-98F9-C6CE62A11601}" destId="{273E7D2C-AFB3-49E2-B30F-6A0970517D54}" srcOrd="0" destOrd="0" presId="urn:microsoft.com/office/officeart/2005/8/layout/process1"/>
    <dgm:cxn modelId="{09F62D6A-21BF-4A24-A89F-5B5E90F03D39}" type="presOf" srcId="{0C7DDBA5-3A8F-4E63-9252-C24CAA45837C}" destId="{B69A20B2-7B30-4E1A-A6C4-CAE86DEA8083}" srcOrd="0" destOrd="0" presId="urn:microsoft.com/office/officeart/2005/8/layout/process1"/>
    <dgm:cxn modelId="{9D20A96B-33FD-4F77-80DC-BC3EE90B48DF}" type="presOf" srcId="{A8090BD4-0DF4-4754-B025-CDE08F231967}" destId="{928A724B-A104-441E-B344-4CDA296C5203}" srcOrd="1" destOrd="0" presId="urn:microsoft.com/office/officeart/2005/8/layout/process1"/>
    <dgm:cxn modelId="{4F97B06C-C8EC-4D9F-BD06-6FBE12975D76}" srcId="{0C7DDBA5-3A8F-4E63-9252-C24CAA45837C}" destId="{94D94167-30F0-41FE-9B85-0449B53482EC}" srcOrd="2" destOrd="0" parTransId="{4DAC1A64-83E5-4F04-A4A8-37B6FD329F87}" sibTransId="{98D3F8E0-FAA0-4F83-B018-3F5377B4F1DC}"/>
    <dgm:cxn modelId="{808D6E81-A568-4267-AA92-8EB9C37D6685}" type="presOf" srcId="{94D94167-30F0-41FE-9B85-0449B53482EC}" destId="{1DCA976C-135F-46A3-A13F-F4263F873B19}" srcOrd="0" destOrd="0" presId="urn:microsoft.com/office/officeart/2005/8/layout/process1"/>
    <dgm:cxn modelId="{FA87E099-FC54-4538-9C40-4D558CCDC088}" type="presOf" srcId="{110B9715-0616-4C51-A2F4-97E9DF61F1C4}" destId="{B376B012-D56F-441B-99B7-B8F6108D9497}" srcOrd="0" destOrd="0" presId="urn:microsoft.com/office/officeart/2005/8/layout/process1"/>
    <dgm:cxn modelId="{322ABCB3-C232-4B80-BB8B-B7906B4DFC0F}" srcId="{0C7DDBA5-3A8F-4E63-9252-C24CAA45837C}" destId="{3D71F615-813B-4BE5-98F9-C6CE62A11601}" srcOrd="1" destOrd="0" parTransId="{C37A544B-A4ED-416F-9339-B2B9B79C878B}" sibTransId="{A8090BD4-0DF4-4754-B025-CDE08F231967}"/>
    <dgm:cxn modelId="{F54E49CB-04A5-424B-BD56-79BB29CED1DF}" srcId="{0C7DDBA5-3A8F-4E63-9252-C24CAA45837C}" destId="{2A6D3BBA-6420-49D5-ADDB-497179D15551}" srcOrd="0" destOrd="0" parTransId="{DBE0C137-8312-4DD1-8A45-D7213FC16146}" sibTransId="{110B9715-0616-4C51-A2F4-97E9DF61F1C4}"/>
    <dgm:cxn modelId="{6B6B3ED0-D163-478B-A8CB-AC9FB99E7B46}" type="presOf" srcId="{2A6D3BBA-6420-49D5-ADDB-497179D15551}" destId="{337911E6-85AD-4933-8775-DD1378E7200B}" srcOrd="0" destOrd="0" presId="urn:microsoft.com/office/officeart/2005/8/layout/process1"/>
    <dgm:cxn modelId="{CAFC7FE1-D368-4204-A994-695F37078C7B}" type="presOf" srcId="{110B9715-0616-4C51-A2F4-97E9DF61F1C4}" destId="{4C2BEEF1-1AAE-4559-82AC-E087FC8DA342}" srcOrd="1" destOrd="0" presId="urn:microsoft.com/office/officeart/2005/8/layout/process1"/>
    <dgm:cxn modelId="{57489BE2-DC8A-44BC-80E0-586F371A7C7E}" type="presOf" srcId="{A8090BD4-0DF4-4754-B025-CDE08F231967}" destId="{F47A63BC-D02E-4F0A-A607-AAF4FA5397D3}" srcOrd="0" destOrd="0" presId="urn:microsoft.com/office/officeart/2005/8/layout/process1"/>
    <dgm:cxn modelId="{6F3903C3-2501-4484-A96E-039048E45797}" type="presParOf" srcId="{B69A20B2-7B30-4E1A-A6C4-CAE86DEA8083}" destId="{337911E6-85AD-4933-8775-DD1378E7200B}" srcOrd="0" destOrd="0" presId="urn:microsoft.com/office/officeart/2005/8/layout/process1"/>
    <dgm:cxn modelId="{47568F14-BF9C-42CF-961D-AE755CE227B3}" type="presParOf" srcId="{B69A20B2-7B30-4E1A-A6C4-CAE86DEA8083}" destId="{B376B012-D56F-441B-99B7-B8F6108D9497}" srcOrd="1" destOrd="0" presId="urn:microsoft.com/office/officeart/2005/8/layout/process1"/>
    <dgm:cxn modelId="{9CD346BA-D7DE-463B-9A21-26EAFA301859}" type="presParOf" srcId="{B376B012-D56F-441B-99B7-B8F6108D9497}" destId="{4C2BEEF1-1AAE-4559-82AC-E087FC8DA342}" srcOrd="0" destOrd="0" presId="urn:microsoft.com/office/officeart/2005/8/layout/process1"/>
    <dgm:cxn modelId="{E7CF7044-6138-448D-81F0-175A4595DBB8}" type="presParOf" srcId="{B69A20B2-7B30-4E1A-A6C4-CAE86DEA8083}" destId="{273E7D2C-AFB3-49E2-B30F-6A0970517D54}" srcOrd="2" destOrd="0" presId="urn:microsoft.com/office/officeart/2005/8/layout/process1"/>
    <dgm:cxn modelId="{9089C810-4C32-4E7A-A255-221BFE5C7519}" type="presParOf" srcId="{B69A20B2-7B30-4E1A-A6C4-CAE86DEA8083}" destId="{F47A63BC-D02E-4F0A-A607-AAF4FA5397D3}" srcOrd="3" destOrd="0" presId="urn:microsoft.com/office/officeart/2005/8/layout/process1"/>
    <dgm:cxn modelId="{C13B8282-1F00-4B9C-9800-A0CE0F22B39B}" type="presParOf" srcId="{F47A63BC-D02E-4F0A-A607-AAF4FA5397D3}" destId="{928A724B-A104-441E-B344-4CDA296C5203}" srcOrd="0" destOrd="0" presId="urn:microsoft.com/office/officeart/2005/8/layout/process1"/>
    <dgm:cxn modelId="{7DA6F9A0-A81E-4D65-8E25-0225F93BC75A}" type="presParOf" srcId="{B69A20B2-7B30-4E1A-A6C4-CAE86DEA8083}" destId="{1DCA976C-135F-46A3-A13F-F4263F873B19}"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F1036-1778-4BD9-9EB9-417A6D13D020}">
      <dsp:nvSpPr>
        <dsp:cNvPr id="0" name=""/>
        <dsp:cNvSpPr/>
      </dsp:nvSpPr>
      <dsp:spPr>
        <a:xfrm>
          <a:off x="0" y="17385"/>
          <a:ext cx="7877107"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b="1" kern="1200" dirty="0" err="1">
              <a:ln>
                <a:solidFill>
                  <a:srgbClr val="FFFF00"/>
                </a:solidFill>
              </a:ln>
            </a:rPr>
            <a:t>Komunikasi</a:t>
          </a:r>
          <a:r>
            <a:rPr lang="en-US" sz="4000" b="1" kern="1200" dirty="0">
              <a:ln>
                <a:solidFill>
                  <a:srgbClr val="FFFF00"/>
                </a:solidFill>
              </a:ln>
            </a:rPr>
            <a:t> </a:t>
          </a:r>
          <a:r>
            <a:rPr lang="en-US" sz="4000" b="1" kern="1200" dirty="0" err="1">
              <a:ln>
                <a:solidFill>
                  <a:srgbClr val="FFFF00"/>
                </a:solidFill>
              </a:ln>
            </a:rPr>
            <a:t>dan</a:t>
          </a:r>
          <a:r>
            <a:rPr lang="en-US" sz="4000" b="1" kern="1200" dirty="0">
              <a:ln>
                <a:solidFill>
                  <a:srgbClr val="FFFF00"/>
                </a:solidFill>
              </a:ln>
            </a:rPr>
            <a:t> Interpersonal Skill </a:t>
          </a:r>
          <a:endParaRPr lang="id-ID" sz="4000" kern="1200" dirty="0">
            <a:ln>
              <a:solidFill>
                <a:srgbClr val="FFFF00"/>
              </a:solidFill>
            </a:ln>
          </a:endParaRPr>
        </a:p>
      </dsp:txBody>
      <dsp:txXfrm>
        <a:off x="46834" y="64219"/>
        <a:ext cx="7783439" cy="8657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7874C-5B04-4CF9-A40D-E46C007067E7}">
      <dsp:nvSpPr>
        <dsp:cNvPr id="0" name=""/>
        <dsp:cNvSpPr/>
      </dsp:nvSpPr>
      <dsp:spPr>
        <a:xfrm>
          <a:off x="2665481" y="1082624"/>
          <a:ext cx="950821" cy="57049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b="1" kern="1200" dirty="0"/>
            <a:t>Penerima Pesan</a:t>
          </a:r>
        </a:p>
      </dsp:txBody>
      <dsp:txXfrm>
        <a:off x="2682190" y="1099333"/>
        <a:ext cx="917403" cy="537074"/>
      </dsp:txXfrm>
    </dsp:sp>
    <dsp:sp modelId="{CEEE6F81-7B06-4907-B569-759B7F5ACB7D}">
      <dsp:nvSpPr>
        <dsp:cNvPr id="0" name=""/>
        <dsp:cNvSpPr/>
      </dsp:nvSpPr>
      <dsp:spPr>
        <a:xfrm rot="10800000">
          <a:off x="2368825" y="1249968"/>
          <a:ext cx="201574" cy="235803"/>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d-ID" sz="1000" b="0" kern="1200"/>
        </a:p>
      </dsp:txBody>
      <dsp:txXfrm rot="10800000">
        <a:off x="2429297" y="1297129"/>
        <a:ext cx="141102" cy="141481"/>
      </dsp:txXfrm>
    </dsp:sp>
    <dsp:sp modelId="{10674A2C-FF5C-4D85-8B85-AFE894999DB9}">
      <dsp:nvSpPr>
        <dsp:cNvPr id="0" name=""/>
        <dsp:cNvSpPr/>
      </dsp:nvSpPr>
      <dsp:spPr>
        <a:xfrm>
          <a:off x="1334331" y="1082624"/>
          <a:ext cx="950821" cy="570492"/>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b="1" kern="1200" dirty="0"/>
            <a:t>Media</a:t>
          </a:r>
        </a:p>
      </dsp:txBody>
      <dsp:txXfrm>
        <a:off x="1351040" y="1099333"/>
        <a:ext cx="917403" cy="537074"/>
      </dsp:txXfrm>
    </dsp:sp>
    <dsp:sp modelId="{6F028E9E-63D2-44C0-AF8B-69F7367A2C14}">
      <dsp:nvSpPr>
        <dsp:cNvPr id="0" name=""/>
        <dsp:cNvSpPr/>
      </dsp:nvSpPr>
      <dsp:spPr>
        <a:xfrm rot="10800000">
          <a:off x="1037674" y="1249968"/>
          <a:ext cx="201574" cy="235803"/>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d-ID" sz="1000" b="0" kern="1200"/>
        </a:p>
      </dsp:txBody>
      <dsp:txXfrm rot="10800000">
        <a:off x="1098146" y="1297129"/>
        <a:ext cx="141102" cy="141481"/>
      </dsp:txXfrm>
    </dsp:sp>
    <dsp:sp modelId="{AC0B4047-A0F9-4E5A-8AB9-4F46A3DFF68A}">
      <dsp:nvSpPr>
        <dsp:cNvPr id="0" name=""/>
        <dsp:cNvSpPr/>
      </dsp:nvSpPr>
      <dsp:spPr>
        <a:xfrm>
          <a:off x="3181" y="1082624"/>
          <a:ext cx="950821" cy="570492"/>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b="0" kern="1200" dirty="0"/>
            <a:t>Pemberi Pesan</a:t>
          </a:r>
        </a:p>
      </dsp:txBody>
      <dsp:txXfrm>
        <a:off x="19890" y="1099333"/>
        <a:ext cx="917403" cy="5370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84C4B-3F9E-4774-84F9-E943EA1BD38C}">
      <dsp:nvSpPr>
        <dsp:cNvPr id="0" name=""/>
        <dsp:cNvSpPr/>
      </dsp:nvSpPr>
      <dsp:spPr>
        <a:xfrm>
          <a:off x="0" y="0"/>
          <a:ext cx="6500858" cy="761200"/>
        </a:xfrm>
        <a:prstGeom prst="doubleWav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softEdge rad="1270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d-ID" sz="2800" b="1" kern="1200" dirty="0"/>
            <a:t>Komunikasi formal</a:t>
          </a:r>
          <a:r>
            <a:rPr lang="id-ID" sz="4100" kern="1200" dirty="0"/>
            <a:t> </a:t>
          </a:r>
        </a:p>
      </dsp:txBody>
      <dsp:txXfrm>
        <a:off x="0" y="95150"/>
        <a:ext cx="6500858" cy="570900"/>
      </dsp:txXfrm>
    </dsp:sp>
    <dsp:sp modelId="{C13CED07-3092-4CE4-8120-114B27FB42F4}">
      <dsp:nvSpPr>
        <dsp:cNvPr id="0" name=""/>
        <dsp:cNvSpPr/>
      </dsp:nvSpPr>
      <dsp:spPr>
        <a:xfrm>
          <a:off x="0" y="884209"/>
          <a:ext cx="6500858"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0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id-ID" sz="1600" b="1" kern="1200" dirty="0"/>
            <a:t>Suatu proses komunikasi yang bersifat resmi </a:t>
          </a:r>
          <a:r>
            <a:rPr lang="id-ID" sz="1600" b="1" kern="1200" dirty="0">
              <a:ln>
                <a:solidFill>
                  <a:schemeClr val="tx1"/>
                </a:solidFill>
              </a:ln>
              <a:solidFill>
                <a:schemeClr val="tx1"/>
              </a:solidFill>
            </a:rPr>
            <a:t>dan biasanya dilakukan di</a:t>
          </a:r>
          <a:r>
            <a:rPr lang="id-ID" sz="1600" b="1" kern="1200" dirty="0">
              <a:ln>
                <a:solidFill>
                  <a:srgbClr val="FFC000"/>
                </a:solidFill>
              </a:ln>
              <a:solidFill>
                <a:srgbClr val="FFC000"/>
              </a:solidFill>
            </a:rPr>
            <a:t> </a:t>
          </a:r>
          <a:r>
            <a:rPr lang="id-ID" sz="1600" b="1" kern="1200" dirty="0"/>
            <a:t>dalam lembaga formal melalui garis perintah </a:t>
          </a:r>
          <a:r>
            <a:rPr lang="id-ID" sz="1600" b="1" kern="1200" dirty="0">
              <a:ln>
                <a:solidFill>
                  <a:schemeClr val="tx1"/>
                </a:solidFill>
              </a:ln>
              <a:solidFill>
                <a:schemeClr val="tx1"/>
              </a:solidFill>
            </a:rPr>
            <a:t>atau sifatnya instruktif </a:t>
          </a:r>
          <a:r>
            <a:rPr lang="id-ID" sz="1600" b="1" kern="1200" dirty="0"/>
            <a:t>, berdasarkan struktur organisasi oleh pelaku </a:t>
          </a:r>
          <a:r>
            <a:rPr lang="id-ID" sz="1600" b="1" kern="1200" dirty="0">
              <a:ln>
                <a:solidFill>
                  <a:schemeClr val="tx1"/>
                </a:solidFill>
              </a:ln>
              <a:solidFill>
                <a:schemeClr val="tx1"/>
              </a:solidFill>
            </a:rPr>
            <a:t>yang berkomunikasi </a:t>
          </a:r>
          <a:r>
            <a:rPr lang="id-ID" sz="1600" b="1" kern="1200" dirty="0"/>
            <a:t>sebagai petugas organisasi dengan status </a:t>
          </a:r>
          <a:r>
            <a:rPr lang="id-ID" sz="1600" b="1" kern="1200" dirty="0">
              <a:ln>
                <a:solidFill>
                  <a:schemeClr val="tx1"/>
                </a:solidFill>
              </a:ln>
              <a:solidFill>
                <a:schemeClr val="tx1"/>
              </a:solidFill>
            </a:rPr>
            <a:t>masing - masing yang </a:t>
          </a:r>
          <a:r>
            <a:rPr lang="id-ID" sz="1600" b="1" kern="1200" dirty="0"/>
            <a:t>tujuannya menyampaikan pesan yang terkait </a:t>
          </a:r>
          <a:r>
            <a:rPr lang="id-ID" sz="1600" b="1" kern="1200" dirty="0">
              <a:ln>
                <a:solidFill>
                  <a:schemeClr val="tx1"/>
                </a:solidFill>
              </a:ln>
              <a:solidFill>
                <a:schemeClr val="tx1"/>
              </a:solidFill>
            </a:rPr>
            <a:t>dengan kepentingan</a:t>
          </a:r>
          <a:r>
            <a:rPr lang="id-ID" sz="1600" b="1" kern="1200" dirty="0">
              <a:ln>
                <a:solidFill>
                  <a:srgbClr val="FFC000"/>
                </a:solidFill>
              </a:ln>
              <a:solidFill>
                <a:srgbClr val="FFC000"/>
              </a:solidFill>
            </a:rPr>
            <a:t> </a:t>
          </a:r>
          <a:r>
            <a:rPr lang="id-ID" sz="1600" b="1" kern="1200" dirty="0"/>
            <a:t>dinas</a:t>
          </a:r>
        </a:p>
      </dsp:txBody>
      <dsp:txXfrm>
        <a:off x="0" y="884209"/>
        <a:ext cx="6500858" cy="1391040"/>
      </dsp:txXfrm>
    </dsp:sp>
    <dsp:sp modelId="{66B9A11A-BC26-453E-B1DF-F046825F09AE}">
      <dsp:nvSpPr>
        <dsp:cNvPr id="0" name=""/>
        <dsp:cNvSpPr/>
      </dsp:nvSpPr>
      <dsp:spPr>
        <a:xfrm>
          <a:off x="0" y="2544812"/>
          <a:ext cx="6500858" cy="847689"/>
        </a:xfrm>
        <a:prstGeom prst="doubleWav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d-ID" sz="2800" b="1" kern="1200" dirty="0"/>
            <a:t>Komunikasi informal</a:t>
          </a:r>
        </a:p>
      </dsp:txBody>
      <dsp:txXfrm>
        <a:off x="0" y="2650773"/>
        <a:ext cx="6500858" cy="635767"/>
      </dsp:txXfrm>
    </dsp:sp>
    <dsp:sp modelId="{C62DD00A-370C-471A-ACE3-191BA7B2E5B5}">
      <dsp:nvSpPr>
        <dsp:cNvPr id="0" name=""/>
        <dsp:cNvSpPr/>
      </dsp:nvSpPr>
      <dsp:spPr>
        <a:xfrm>
          <a:off x="0" y="3588872"/>
          <a:ext cx="6500858"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0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id-ID" sz="1600" b="1" i="0" kern="1200" dirty="0"/>
            <a:t>Komunikasi Informal adalah komunikasi antara orang yang ada dalam suatu organisasi , akan tetapi tidak direncanakan atau tidak ditentukan dalam struktur organisasi . Fungsi komunikasi informal adalah untuk memelihara hubungan sosial persahabatan kelompok informal , penyebaran informasi yang bersifat pribadi dan privat seperti isu , gosip , atau rumor </a:t>
          </a:r>
          <a:endParaRPr lang="id-ID" sz="1600" b="1" kern="1200" dirty="0"/>
        </a:p>
      </dsp:txBody>
      <dsp:txXfrm>
        <a:off x="0" y="3588872"/>
        <a:ext cx="6500858" cy="13910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2D740-69D7-407A-97D1-064476977CB5}">
      <dsp:nvSpPr>
        <dsp:cNvPr id="0" name=""/>
        <dsp:cNvSpPr/>
      </dsp:nvSpPr>
      <dsp:spPr>
        <a:xfrm>
          <a:off x="0" y="1746250"/>
          <a:ext cx="1992634" cy="9963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kern="1200" dirty="0"/>
            <a:t>Pentingnya komunikasi Ke atas</a:t>
          </a:r>
        </a:p>
      </dsp:txBody>
      <dsp:txXfrm>
        <a:off x="29181" y="1775431"/>
        <a:ext cx="1934272" cy="937955"/>
      </dsp:txXfrm>
    </dsp:sp>
    <dsp:sp modelId="{9D0D827E-1228-4469-B135-5F89877D88F1}">
      <dsp:nvSpPr>
        <dsp:cNvPr id="0" name=""/>
        <dsp:cNvSpPr/>
      </dsp:nvSpPr>
      <dsp:spPr>
        <a:xfrm rot="16606536">
          <a:off x="1261837" y="1403034"/>
          <a:ext cx="1657100" cy="37221"/>
        </a:xfrm>
        <a:custGeom>
          <a:avLst/>
          <a:gdLst/>
          <a:ahLst/>
          <a:cxnLst/>
          <a:rect l="0" t="0" r="0" b="0"/>
          <a:pathLst>
            <a:path>
              <a:moveTo>
                <a:pt x="0" y="18610"/>
              </a:moveTo>
              <a:lnTo>
                <a:pt x="1657100" y="1861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2048960" y="1380218"/>
        <a:ext cx="82855" cy="82855"/>
      </dsp:txXfrm>
    </dsp:sp>
    <dsp:sp modelId="{126FB77C-356F-4479-83FE-7139BDD8AE4F}">
      <dsp:nvSpPr>
        <dsp:cNvPr id="0" name=""/>
        <dsp:cNvSpPr/>
      </dsp:nvSpPr>
      <dsp:spPr>
        <a:xfrm>
          <a:off x="2188141" y="100723"/>
          <a:ext cx="1992634" cy="99631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kern="1200" dirty="0"/>
            <a:t>Mendapatkan Informasi berharga</a:t>
          </a:r>
        </a:p>
      </dsp:txBody>
      <dsp:txXfrm>
        <a:off x="2217322" y="129904"/>
        <a:ext cx="1934272" cy="937955"/>
      </dsp:txXfrm>
    </dsp:sp>
    <dsp:sp modelId="{2BD745DE-F1A0-4494-888D-8C80CFBEB6F2}">
      <dsp:nvSpPr>
        <dsp:cNvPr id="0" name=""/>
        <dsp:cNvSpPr/>
      </dsp:nvSpPr>
      <dsp:spPr>
        <a:xfrm rot="21346859">
          <a:off x="4179140" y="535880"/>
          <a:ext cx="1206781" cy="37221"/>
        </a:xfrm>
        <a:custGeom>
          <a:avLst/>
          <a:gdLst/>
          <a:ahLst/>
          <a:cxnLst/>
          <a:rect l="0" t="0" r="0" b="0"/>
          <a:pathLst>
            <a:path>
              <a:moveTo>
                <a:pt x="0" y="18610"/>
              </a:moveTo>
              <a:lnTo>
                <a:pt x="1206781" y="1861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752361" y="524321"/>
        <a:ext cx="60339" cy="60339"/>
      </dsp:txXfrm>
    </dsp:sp>
    <dsp:sp modelId="{EDE634D4-1975-4EAB-8A13-B97275DC65FC}">
      <dsp:nvSpPr>
        <dsp:cNvPr id="0" name=""/>
        <dsp:cNvSpPr/>
      </dsp:nvSpPr>
      <dsp:spPr>
        <a:xfrm>
          <a:off x="5384286" y="11941"/>
          <a:ext cx="1992634" cy="99631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kern="1200" dirty="0"/>
            <a:t>Keluhan</a:t>
          </a:r>
        </a:p>
      </dsp:txBody>
      <dsp:txXfrm>
        <a:off x="5413467" y="41122"/>
        <a:ext cx="1934272" cy="937955"/>
      </dsp:txXfrm>
    </dsp:sp>
    <dsp:sp modelId="{B885C2F4-A90D-4D29-A5BD-A4133BDAA9DE}">
      <dsp:nvSpPr>
        <dsp:cNvPr id="0" name=""/>
        <dsp:cNvSpPr/>
      </dsp:nvSpPr>
      <dsp:spPr>
        <a:xfrm rot="2014861">
          <a:off x="4060226" y="979789"/>
          <a:ext cx="1444610" cy="37221"/>
        </a:xfrm>
        <a:custGeom>
          <a:avLst/>
          <a:gdLst/>
          <a:ahLst/>
          <a:cxnLst/>
          <a:rect l="0" t="0" r="0" b="0"/>
          <a:pathLst>
            <a:path>
              <a:moveTo>
                <a:pt x="0" y="18610"/>
              </a:moveTo>
              <a:lnTo>
                <a:pt x="1444610" y="1861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746415" y="962284"/>
        <a:ext cx="72230" cy="72230"/>
      </dsp:txXfrm>
    </dsp:sp>
    <dsp:sp modelId="{B75DE4A2-8219-45D9-9185-417F91138731}">
      <dsp:nvSpPr>
        <dsp:cNvPr id="0" name=""/>
        <dsp:cNvSpPr/>
      </dsp:nvSpPr>
      <dsp:spPr>
        <a:xfrm>
          <a:off x="5384286" y="899759"/>
          <a:ext cx="1992634" cy="99631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kern="1200" dirty="0"/>
            <a:t>Kekurangan</a:t>
          </a:r>
        </a:p>
      </dsp:txBody>
      <dsp:txXfrm>
        <a:off x="5413467" y="928940"/>
        <a:ext cx="1934272" cy="937955"/>
      </dsp:txXfrm>
    </dsp:sp>
    <dsp:sp modelId="{C226D515-0374-41BE-B277-3F9594F48344}">
      <dsp:nvSpPr>
        <dsp:cNvPr id="0" name=""/>
        <dsp:cNvSpPr/>
      </dsp:nvSpPr>
      <dsp:spPr>
        <a:xfrm rot="3315539">
          <a:off x="3726574" y="1447988"/>
          <a:ext cx="2111912" cy="37221"/>
        </a:xfrm>
        <a:custGeom>
          <a:avLst/>
          <a:gdLst/>
          <a:ahLst/>
          <a:cxnLst/>
          <a:rect l="0" t="0" r="0" b="0"/>
          <a:pathLst>
            <a:path>
              <a:moveTo>
                <a:pt x="0" y="18610"/>
              </a:moveTo>
              <a:lnTo>
                <a:pt x="2111912" y="1861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d-ID" sz="700" kern="1200"/>
        </a:p>
      </dsp:txBody>
      <dsp:txXfrm>
        <a:off x="4729733" y="1413801"/>
        <a:ext cx="105595" cy="105595"/>
      </dsp:txXfrm>
    </dsp:sp>
    <dsp:sp modelId="{551075C5-749B-4F36-A8A9-DB058DE7681C}">
      <dsp:nvSpPr>
        <dsp:cNvPr id="0" name=""/>
        <dsp:cNvSpPr/>
      </dsp:nvSpPr>
      <dsp:spPr>
        <a:xfrm>
          <a:off x="5384286" y="1836158"/>
          <a:ext cx="1992634" cy="99631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kern="1200" dirty="0"/>
            <a:t>Pembuat Keputusan</a:t>
          </a:r>
        </a:p>
      </dsp:txBody>
      <dsp:txXfrm>
        <a:off x="5413467" y="1865339"/>
        <a:ext cx="1934272" cy="937955"/>
      </dsp:txXfrm>
    </dsp:sp>
    <dsp:sp modelId="{5DA74168-4A80-4173-BB98-3F301F917C5E}">
      <dsp:nvSpPr>
        <dsp:cNvPr id="0" name=""/>
        <dsp:cNvSpPr/>
      </dsp:nvSpPr>
      <dsp:spPr>
        <a:xfrm>
          <a:off x="1992634" y="2225798"/>
          <a:ext cx="579128" cy="37221"/>
        </a:xfrm>
        <a:custGeom>
          <a:avLst/>
          <a:gdLst/>
          <a:ahLst/>
          <a:cxnLst/>
          <a:rect l="0" t="0" r="0" b="0"/>
          <a:pathLst>
            <a:path>
              <a:moveTo>
                <a:pt x="0" y="18610"/>
              </a:moveTo>
              <a:lnTo>
                <a:pt x="579128" y="1861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2267720" y="2229931"/>
        <a:ext cx="28956" cy="28956"/>
      </dsp:txXfrm>
    </dsp:sp>
    <dsp:sp modelId="{56E0AD6D-F225-4712-922E-C6107CD3A53E}">
      <dsp:nvSpPr>
        <dsp:cNvPr id="0" name=""/>
        <dsp:cNvSpPr/>
      </dsp:nvSpPr>
      <dsp:spPr>
        <a:xfrm>
          <a:off x="2571763" y="1746250"/>
          <a:ext cx="1992634" cy="99631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kern="1200" dirty="0"/>
            <a:t>Membantu mengatasi masalah pekerjaan</a:t>
          </a:r>
        </a:p>
      </dsp:txBody>
      <dsp:txXfrm>
        <a:off x="2600944" y="1775431"/>
        <a:ext cx="1934272" cy="937955"/>
      </dsp:txXfrm>
    </dsp:sp>
    <dsp:sp modelId="{0D9E2B24-AAF5-472E-8D7C-FAA3AD871EEF}">
      <dsp:nvSpPr>
        <dsp:cNvPr id="0" name=""/>
        <dsp:cNvSpPr/>
      </dsp:nvSpPr>
      <dsp:spPr>
        <a:xfrm rot="4023315">
          <a:off x="1368723" y="3167438"/>
          <a:ext cx="2045083" cy="37221"/>
        </a:xfrm>
        <a:custGeom>
          <a:avLst/>
          <a:gdLst/>
          <a:ahLst/>
          <a:cxnLst/>
          <a:rect l="0" t="0" r="0" b="0"/>
          <a:pathLst>
            <a:path>
              <a:moveTo>
                <a:pt x="0" y="18610"/>
              </a:moveTo>
              <a:lnTo>
                <a:pt x="2045083" y="1861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d-ID" sz="700" kern="1200"/>
        </a:p>
      </dsp:txBody>
      <dsp:txXfrm>
        <a:off x="2340138" y="3134921"/>
        <a:ext cx="102254" cy="102254"/>
      </dsp:txXfrm>
    </dsp:sp>
    <dsp:sp modelId="{B5EB5908-FF46-46A7-84B6-365A424DC408}">
      <dsp:nvSpPr>
        <dsp:cNvPr id="0" name=""/>
        <dsp:cNvSpPr/>
      </dsp:nvSpPr>
      <dsp:spPr>
        <a:xfrm>
          <a:off x="2789896" y="3629529"/>
          <a:ext cx="1992634" cy="99631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d-ID" sz="1900" kern="1200" dirty="0"/>
            <a:t>Menumbuhkan Apresiasi dan loyalitas</a:t>
          </a:r>
        </a:p>
      </dsp:txBody>
      <dsp:txXfrm>
        <a:off x="2819077" y="3658710"/>
        <a:ext cx="1934272" cy="937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2B55A-F81F-4A78-9097-0E56A486CD02}">
      <dsp:nvSpPr>
        <dsp:cNvPr id="0" name=""/>
        <dsp:cNvSpPr/>
      </dsp:nvSpPr>
      <dsp:spPr>
        <a:xfrm>
          <a:off x="3637731" y="2432087"/>
          <a:ext cx="1868537" cy="1868537"/>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n/>
              <a:effectLst>
                <a:innerShdw blurRad="63500" dist="50800" dir="5400000">
                  <a:prstClr val="black">
                    <a:alpha val="50000"/>
                  </a:prstClr>
                </a:innerShdw>
              </a:effectLst>
            </a:rPr>
            <a:t>Komponen Komunikasi</a:t>
          </a:r>
          <a:endParaRPr lang="id-ID" sz="2000" kern="1200" dirty="0">
            <a:ln/>
            <a:effectLst>
              <a:innerShdw blurRad="63500" dist="50800" dir="5400000">
                <a:prstClr val="black">
                  <a:alpha val="50000"/>
                </a:prstClr>
              </a:innerShdw>
            </a:effectLst>
          </a:endParaRPr>
        </a:p>
      </dsp:txBody>
      <dsp:txXfrm>
        <a:off x="3911372" y="2705728"/>
        <a:ext cx="1321255" cy="1321255"/>
      </dsp:txXfrm>
    </dsp:sp>
    <dsp:sp modelId="{5BE9B159-F7EB-427A-84FB-50E2C89A3D63}">
      <dsp:nvSpPr>
        <dsp:cNvPr id="0" name=""/>
        <dsp:cNvSpPr/>
      </dsp:nvSpPr>
      <dsp:spPr>
        <a:xfrm rot="16200000">
          <a:off x="4374461" y="1752902"/>
          <a:ext cx="395077" cy="635302"/>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a:off x="4433723" y="1939224"/>
        <a:ext cx="276554" cy="381182"/>
      </dsp:txXfrm>
    </dsp:sp>
    <dsp:sp modelId="{903701DB-F3FE-4D29-881A-7AABA3F41A9D}">
      <dsp:nvSpPr>
        <dsp:cNvPr id="0" name=""/>
        <dsp:cNvSpPr/>
      </dsp:nvSpPr>
      <dsp:spPr>
        <a:xfrm>
          <a:off x="2739536" y="4974"/>
          <a:ext cx="3664926" cy="1681683"/>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n/>
              <a:effectLst>
                <a:innerShdw blurRad="63500" dist="50800" dir="5400000">
                  <a:prstClr val="black">
                    <a:alpha val="50000"/>
                  </a:prstClr>
                </a:innerShdw>
              </a:effectLst>
            </a:rPr>
            <a:t>Lingkungan komunikasi</a:t>
          </a:r>
          <a:r>
            <a:rPr lang="id-ID" sz="1800" b="1" kern="1200">
              <a:ln/>
              <a:effectLst>
                <a:innerShdw blurRad="63500" dist="50800" dir="5400000">
                  <a:prstClr val="black">
                    <a:alpha val="50000"/>
                  </a:prstClr>
                </a:innerShdw>
              </a:effectLst>
            </a:rPr>
            <a:t>  </a:t>
          </a:r>
        </a:p>
        <a:p>
          <a:pPr marL="0" lvl="0" indent="0" algn="ctr" defTabSz="800100">
            <a:lnSpc>
              <a:spcPct val="90000"/>
            </a:lnSpc>
            <a:spcBef>
              <a:spcPct val="0"/>
            </a:spcBef>
            <a:spcAft>
              <a:spcPct val="35000"/>
            </a:spcAft>
            <a:buNone/>
          </a:pPr>
          <a:r>
            <a:rPr lang="id-ID" sz="1800" b="1" kern="1200">
              <a:ln/>
              <a:effectLst>
                <a:innerShdw blurRad="63500" dist="50800" dir="5400000">
                  <a:prstClr val="black">
                    <a:alpha val="50000"/>
                  </a:prstClr>
                </a:innerShdw>
              </a:effectLst>
            </a:rPr>
            <a:t>1. </a:t>
          </a:r>
          <a:r>
            <a:rPr lang="en-US" sz="1800" b="1" kern="1200">
              <a:ln/>
              <a:effectLst>
                <a:innerShdw blurRad="63500" dist="50800" dir="5400000">
                  <a:prstClr val="black">
                    <a:alpha val="50000"/>
                  </a:prstClr>
                </a:innerShdw>
              </a:effectLst>
            </a:rPr>
            <a:t>Fisik</a:t>
          </a:r>
          <a:endParaRPr lang="id-ID" sz="1800" b="1" kern="1200">
            <a:ln/>
            <a:effectLst>
              <a:innerShdw blurRad="63500" dist="50800" dir="5400000">
                <a:prstClr val="black">
                  <a:alpha val="50000"/>
                </a:prstClr>
              </a:innerShdw>
            </a:effectLst>
          </a:endParaRPr>
        </a:p>
        <a:p>
          <a:pPr marL="0" lvl="0" indent="0" algn="ctr" defTabSz="800100">
            <a:lnSpc>
              <a:spcPct val="90000"/>
            </a:lnSpc>
            <a:spcBef>
              <a:spcPct val="0"/>
            </a:spcBef>
            <a:spcAft>
              <a:spcPct val="35000"/>
            </a:spcAft>
            <a:buNone/>
          </a:pPr>
          <a:r>
            <a:rPr lang="id-ID" sz="1800" b="1" kern="1200">
              <a:ln/>
              <a:effectLst>
                <a:innerShdw blurRad="63500" dist="50800" dir="5400000">
                  <a:prstClr val="black">
                    <a:alpha val="50000"/>
                  </a:prstClr>
                </a:innerShdw>
              </a:effectLst>
            </a:rPr>
            <a:t>2. </a:t>
          </a:r>
          <a:r>
            <a:rPr lang="en-US" sz="1800" b="1" kern="1200">
              <a:ln/>
              <a:effectLst>
                <a:innerShdw blurRad="63500" dist="50800" dir="5400000">
                  <a:prstClr val="black">
                    <a:alpha val="50000"/>
                  </a:prstClr>
                </a:innerShdw>
              </a:effectLst>
            </a:rPr>
            <a:t>Sosial-psikologis</a:t>
          </a:r>
          <a:endParaRPr lang="id-ID" sz="1800" b="1" kern="1200">
            <a:ln/>
            <a:effectLst>
              <a:innerShdw blurRad="63500" dist="50800" dir="5400000">
                <a:prstClr val="black">
                  <a:alpha val="50000"/>
                </a:prstClr>
              </a:innerShdw>
            </a:effectLst>
          </a:endParaRPr>
        </a:p>
        <a:p>
          <a:pPr marL="0" lvl="0" indent="0" algn="ctr" defTabSz="800100">
            <a:lnSpc>
              <a:spcPct val="90000"/>
            </a:lnSpc>
            <a:spcBef>
              <a:spcPct val="0"/>
            </a:spcBef>
            <a:spcAft>
              <a:spcPct val="35000"/>
            </a:spcAft>
            <a:buNone/>
          </a:pPr>
          <a:r>
            <a:rPr lang="id-ID" sz="1800" b="1" kern="1200">
              <a:ln/>
              <a:effectLst>
                <a:innerShdw blurRad="63500" dist="50800" dir="5400000">
                  <a:prstClr val="black">
                    <a:alpha val="50000"/>
                  </a:prstClr>
                </a:innerShdw>
              </a:effectLst>
            </a:rPr>
            <a:t>3. </a:t>
          </a:r>
          <a:r>
            <a:rPr lang="en-US" sz="1800" b="1" i="1" kern="1200">
              <a:ln/>
              <a:effectLst>
                <a:innerShdw blurRad="63500" dist="50800" dir="5400000">
                  <a:prstClr val="black">
                    <a:alpha val="50000"/>
                  </a:prstClr>
                </a:innerShdw>
              </a:effectLst>
            </a:rPr>
            <a:t>Temporal </a:t>
          </a:r>
          <a:r>
            <a:rPr lang="en-US" sz="1800" b="1" kern="1200">
              <a:ln/>
              <a:effectLst>
                <a:innerShdw blurRad="63500" dist="50800" dir="5400000">
                  <a:prstClr val="black">
                    <a:alpha val="50000"/>
                  </a:prstClr>
                </a:innerShdw>
              </a:effectLst>
            </a:rPr>
            <a:t>(waktu), </a:t>
          </a:r>
          <a:endParaRPr lang="id-ID" sz="1800" b="1" kern="1200" dirty="0">
            <a:ln/>
            <a:effectLst>
              <a:innerShdw blurRad="63500" dist="50800" dir="5400000">
                <a:prstClr val="black">
                  <a:alpha val="50000"/>
                </a:prstClr>
              </a:innerShdw>
            </a:effectLst>
          </a:endParaRPr>
        </a:p>
      </dsp:txBody>
      <dsp:txXfrm>
        <a:off x="3276252" y="251251"/>
        <a:ext cx="2591494" cy="1189129"/>
      </dsp:txXfrm>
    </dsp:sp>
    <dsp:sp modelId="{D7A4953F-0484-4EFD-A9E9-28382798EEC8}">
      <dsp:nvSpPr>
        <dsp:cNvPr id="0" name=""/>
        <dsp:cNvSpPr/>
      </dsp:nvSpPr>
      <dsp:spPr>
        <a:xfrm rot="19285714">
          <a:off x="5387559" y="2240785"/>
          <a:ext cx="395077" cy="635302"/>
        </a:xfrm>
        <a:prstGeom prst="rightArrow">
          <a:avLst>
            <a:gd name="adj1" fmla="val 60000"/>
            <a:gd name="adj2" fmla="val 50000"/>
          </a:avLst>
        </a:prstGeom>
        <a:solidFill>
          <a:schemeClr val="accent5">
            <a:hueOff val="-1655646"/>
            <a:satOff val="6635"/>
            <a:lumOff val="143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a:off x="5400488" y="2404794"/>
        <a:ext cx="276554" cy="381182"/>
      </dsp:txXfrm>
    </dsp:sp>
    <dsp:sp modelId="{AB54FE6E-19DB-46A0-8368-B59135C43917}">
      <dsp:nvSpPr>
        <dsp:cNvPr id="0" name=""/>
        <dsp:cNvSpPr/>
      </dsp:nvSpPr>
      <dsp:spPr>
        <a:xfrm>
          <a:off x="5701795" y="953983"/>
          <a:ext cx="1681683" cy="1681683"/>
        </a:xfrm>
        <a:prstGeom prst="ellipse">
          <a:avLst/>
        </a:prstGeom>
        <a:solidFill>
          <a:schemeClr val="accent5">
            <a:hueOff val="-1655646"/>
            <a:satOff val="6635"/>
            <a:lumOff val="1438"/>
            <a:alphaOff val="0"/>
          </a:schemeClr>
        </a:solidFill>
        <a:ln>
          <a:noFill/>
        </a:ln>
        <a:effectLst/>
        <a:scene3d>
          <a:camera prst="orthographicFront"/>
          <a:lightRig rig="chilly" dir="t"/>
        </a:scene3d>
        <a:sp3d prstMaterial="translucentPowder"/>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ln/>
              <a:effectLst>
                <a:innerShdw blurRad="63500" dist="50800" dir="5400000">
                  <a:prstClr val="black">
                    <a:alpha val="50000"/>
                  </a:prstClr>
                </a:innerShdw>
              </a:effectLst>
            </a:rPr>
            <a:t>Sumber</a:t>
          </a:r>
          <a:r>
            <a:rPr lang="id-ID" sz="2400" b="1" kern="1200">
              <a:ln/>
              <a:effectLst>
                <a:innerShdw blurRad="63500" dist="50800" dir="5400000">
                  <a:prstClr val="black">
                    <a:alpha val="50000"/>
                  </a:prstClr>
                </a:innerShdw>
              </a:effectLst>
            </a:rPr>
            <a:t> </a:t>
          </a:r>
          <a:r>
            <a:rPr lang="en-US" sz="2400" b="1" kern="1200">
              <a:ln/>
              <a:effectLst>
                <a:innerShdw blurRad="63500" dist="50800" dir="5400000">
                  <a:prstClr val="black">
                    <a:alpha val="50000"/>
                  </a:prstClr>
                </a:innerShdw>
              </a:effectLst>
            </a:rPr>
            <a:t>Penerima</a:t>
          </a:r>
          <a:endParaRPr lang="id-ID" sz="2400" kern="1200" dirty="0">
            <a:ln/>
            <a:effectLst>
              <a:innerShdw blurRad="63500" dist="50800" dir="5400000">
                <a:prstClr val="black">
                  <a:alpha val="50000"/>
                </a:prstClr>
              </a:innerShdw>
            </a:effectLst>
          </a:endParaRPr>
        </a:p>
      </dsp:txBody>
      <dsp:txXfrm>
        <a:off x="5948072" y="1200260"/>
        <a:ext cx="1189129" cy="1189129"/>
      </dsp:txXfrm>
    </dsp:sp>
    <dsp:sp modelId="{CC0BD662-3B9A-4707-AF50-73BA0895BED6}">
      <dsp:nvSpPr>
        <dsp:cNvPr id="0" name=""/>
        <dsp:cNvSpPr/>
      </dsp:nvSpPr>
      <dsp:spPr>
        <a:xfrm rot="771429">
          <a:off x="5637774" y="3337047"/>
          <a:ext cx="395077" cy="635302"/>
        </a:xfrm>
        <a:prstGeom prst="rightArrow">
          <a:avLst>
            <a:gd name="adj1" fmla="val 60000"/>
            <a:gd name="adj2" fmla="val 50000"/>
          </a:avLst>
        </a:prstGeom>
        <a:solidFill>
          <a:schemeClr val="accent5">
            <a:hueOff val="-3311292"/>
            <a:satOff val="13270"/>
            <a:lumOff val="2876"/>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a:off x="5639260" y="3450920"/>
        <a:ext cx="276554" cy="381182"/>
      </dsp:txXfrm>
    </dsp:sp>
    <dsp:sp modelId="{9F81E4A7-F76C-4D4E-A4BC-C2CFB6C7CCFA}">
      <dsp:nvSpPr>
        <dsp:cNvPr id="0" name=""/>
        <dsp:cNvSpPr/>
      </dsp:nvSpPr>
      <dsp:spPr>
        <a:xfrm>
          <a:off x="6188503" y="3086387"/>
          <a:ext cx="1681683" cy="1681683"/>
        </a:xfrm>
        <a:prstGeom prst="ellipse">
          <a:avLst/>
        </a:prstGeom>
        <a:solidFill>
          <a:schemeClr val="accent5">
            <a:hueOff val="-3311292"/>
            <a:satOff val="13270"/>
            <a:lumOff val="2876"/>
            <a:alphaOff val="0"/>
          </a:schemeClr>
        </a:solidFill>
        <a:ln>
          <a:noFill/>
        </a:ln>
        <a:effectLst/>
        <a:scene3d>
          <a:camera prst="orthographicFront"/>
          <a:lightRig rig="chilly" dir="t"/>
        </a:scene3d>
        <a:sp3d prstMaterial="translucentPowder"/>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n/>
              <a:effectLst>
                <a:innerShdw blurRad="63500" dist="50800" dir="5400000">
                  <a:prstClr val="black">
                    <a:alpha val="50000"/>
                  </a:prstClr>
                </a:innerShdw>
              </a:effectLst>
            </a:rPr>
            <a:t>Enkoding</a:t>
          </a:r>
          <a:r>
            <a:rPr lang="id-ID" sz="2000" b="1" kern="1200">
              <a:ln/>
              <a:effectLst>
                <a:innerShdw blurRad="63500" dist="50800" dir="5400000">
                  <a:prstClr val="black">
                    <a:alpha val="50000"/>
                  </a:prstClr>
                </a:innerShdw>
              </a:effectLst>
            </a:rPr>
            <a:t> </a:t>
          </a:r>
          <a:r>
            <a:rPr lang="en-US" sz="2000" b="1" kern="1200">
              <a:ln/>
              <a:effectLst>
                <a:innerShdw blurRad="63500" dist="50800" dir="5400000">
                  <a:prstClr val="black">
                    <a:alpha val="50000"/>
                  </a:prstClr>
                </a:innerShdw>
              </a:effectLst>
            </a:rPr>
            <a:t>-Dekoding</a:t>
          </a:r>
          <a:endParaRPr lang="id-ID" sz="2000" kern="1200" dirty="0">
            <a:ln/>
            <a:effectLst>
              <a:innerShdw blurRad="63500" dist="50800" dir="5400000">
                <a:prstClr val="black">
                  <a:alpha val="50000"/>
                </a:prstClr>
              </a:innerShdw>
            </a:effectLst>
          </a:endParaRPr>
        </a:p>
      </dsp:txBody>
      <dsp:txXfrm>
        <a:off x="6434780" y="3332664"/>
        <a:ext cx="1189129" cy="1189129"/>
      </dsp:txXfrm>
    </dsp:sp>
    <dsp:sp modelId="{BE439D48-6E4C-48D8-8C39-4D8EE1B019E6}">
      <dsp:nvSpPr>
        <dsp:cNvPr id="0" name=""/>
        <dsp:cNvSpPr/>
      </dsp:nvSpPr>
      <dsp:spPr>
        <a:xfrm rot="3857143">
          <a:off x="4936688" y="4216181"/>
          <a:ext cx="395077" cy="635302"/>
        </a:xfrm>
        <a:prstGeom prst="rightArrow">
          <a:avLst>
            <a:gd name="adj1" fmla="val 60000"/>
            <a:gd name="adj2" fmla="val 50000"/>
          </a:avLst>
        </a:prstGeom>
        <a:solidFill>
          <a:schemeClr val="accent5">
            <a:hueOff val="-4966938"/>
            <a:satOff val="19906"/>
            <a:lumOff val="4314"/>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a:off x="4970237" y="4289848"/>
        <a:ext cx="276554" cy="381182"/>
      </dsp:txXfrm>
    </dsp:sp>
    <dsp:sp modelId="{2EB7F3EE-2B00-4072-8AA8-5FCECFF93454}">
      <dsp:nvSpPr>
        <dsp:cNvPr id="0" name=""/>
        <dsp:cNvSpPr/>
      </dsp:nvSpPr>
      <dsp:spPr>
        <a:xfrm>
          <a:off x="4824779" y="4796442"/>
          <a:ext cx="1681683" cy="1681683"/>
        </a:xfrm>
        <a:prstGeom prst="ellipse">
          <a:avLst/>
        </a:prstGeom>
        <a:solidFill>
          <a:schemeClr val="accent5">
            <a:hueOff val="-4966938"/>
            <a:satOff val="19906"/>
            <a:lumOff val="4314"/>
            <a:alphaOff val="0"/>
          </a:schemeClr>
        </a:solidFill>
        <a:ln>
          <a:noFill/>
        </a:ln>
        <a:effectLst/>
        <a:scene3d>
          <a:camera prst="orthographicFront"/>
          <a:lightRig rig="chilly" dir="t"/>
        </a:scene3d>
        <a:sp3d prstMaterial="translucentPowder"/>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a:ln/>
              <a:effectLst>
                <a:innerShdw blurRad="63500" dist="50800" dir="5400000">
                  <a:prstClr val="black">
                    <a:alpha val="50000"/>
                  </a:prstClr>
                </a:innerShdw>
              </a:effectLst>
            </a:rPr>
            <a:t>Kompetensi Komunikasi</a:t>
          </a:r>
          <a:endParaRPr lang="id-ID" sz="1900" kern="1200" dirty="0">
            <a:ln/>
            <a:effectLst>
              <a:innerShdw blurRad="63500" dist="50800" dir="5400000">
                <a:prstClr val="black">
                  <a:alpha val="50000"/>
                </a:prstClr>
              </a:innerShdw>
            </a:effectLst>
          </a:endParaRPr>
        </a:p>
      </dsp:txBody>
      <dsp:txXfrm>
        <a:off x="5071056" y="5042719"/>
        <a:ext cx="1189129" cy="1189129"/>
      </dsp:txXfrm>
    </dsp:sp>
    <dsp:sp modelId="{20241E61-B0B6-417C-935D-B139D57CFBE7}">
      <dsp:nvSpPr>
        <dsp:cNvPr id="0" name=""/>
        <dsp:cNvSpPr/>
      </dsp:nvSpPr>
      <dsp:spPr>
        <a:xfrm rot="6942857">
          <a:off x="3812233" y="4216181"/>
          <a:ext cx="395077" cy="635302"/>
        </a:xfrm>
        <a:prstGeom prst="rightArrow">
          <a:avLst>
            <a:gd name="adj1" fmla="val 60000"/>
            <a:gd name="adj2" fmla="val 50000"/>
          </a:avLst>
        </a:prstGeom>
        <a:solidFill>
          <a:schemeClr val="accent5">
            <a:hueOff val="-6622584"/>
            <a:satOff val="26541"/>
            <a:lumOff val="575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rot="10800000">
        <a:off x="3897207" y="4289848"/>
        <a:ext cx="276554" cy="381182"/>
      </dsp:txXfrm>
    </dsp:sp>
    <dsp:sp modelId="{7F5D2B9A-D395-4083-81D4-1CD0CAA46854}">
      <dsp:nvSpPr>
        <dsp:cNvPr id="0" name=""/>
        <dsp:cNvSpPr/>
      </dsp:nvSpPr>
      <dsp:spPr>
        <a:xfrm>
          <a:off x="2637536" y="4796442"/>
          <a:ext cx="1681683" cy="1681683"/>
        </a:xfrm>
        <a:prstGeom prst="ellipse">
          <a:avLst/>
        </a:prstGeom>
        <a:solidFill>
          <a:schemeClr val="accent5">
            <a:hueOff val="-6622584"/>
            <a:satOff val="26541"/>
            <a:lumOff val="5752"/>
            <a:alphaOff val="0"/>
          </a:schemeClr>
        </a:solidFill>
        <a:ln>
          <a:noFill/>
        </a:ln>
        <a:effectLst/>
        <a:scene3d>
          <a:camera prst="orthographicFront"/>
          <a:lightRig rig="chilly" dir="t"/>
        </a:scene3d>
        <a:sp3d prstMaterial="translucentPowder"/>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id-ID" sz="2400" b="1" kern="1200">
            <a:ln/>
          </a:endParaRPr>
        </a:p>
        <a:p>
          <a:pPr marL="0" lvl="0" indent="0" algn="ctr" defTabSz="1066800">
            <a:lnSpc>
              <a:spcPct val="90000"/>
            </a:lnSpc>
            <a:spcBef>
              <a:spcPct val="0"/>
            </a:spcBef>
            <a:spcAft>
              <a:spcPct val="35000"/>
            </a:spcAft>
            <a:buNone/>
          </a:pPr>
          <a:r>
            <a:rPr lang="en-US" sz="2400" b="1" kern="1200">
              <a:ln/>
            </a:rPr>
            <a:t>Pesan</a:t>
          </a:r>
          <a:endParaRPr lang="id-ID" sz="2400" b="1" kern="1200">
            <a:ln/>
          </a:endParaRPr>
        </a:p>
        <a:p>
          <a:pPr marL="0" lvl="0" indent="0" algn="ctr" defTabSz="1066800">
            <a:lnSpc>
              <a:spcPct val="90000"/>
            </a:lnSpc>
            <a:spcBef>
              <a:spcPct val="0"/>
            </a:spcBef>
            <a:spcAft>
              <a:spcPct val="35000"/>
            </a:spcAft>
            <a:buNone/>
          </a:pPr>
          <a:endParaRPr lang="id-ID" sz="2400" kern="1200" dirty="0">
            <a:ln/>
          </a:endParaRPr>
        </a:p>
      </dsp:txBody>
      <dsp:txXfrm>
        <a:off x="2883813" y="5042719"/>
        <a:ext cx="1189129" cy="1189129"/>
      </dsp:txXfrm>
    </dsp:sp>
    <dsp:sp modelId="{22F1157C-CB49-40CC-84E8-290FCFDCB140}">
      <dsp:nvSpPr>
        <dsp:cNvPr id="0" name=""/>
        <dsp:cNvSpPr/>
      </dsp:nvSpPr>
      <dsp:spPr>
        <a:xfrm rot="10028571">
          <a:off x="3111147" y="3337047"/>
          <a:ext cx="395077" cy="635302"/>
        </a:xfrm>
        <a:prstGeom prst="rightArrow">
          <a:avLst>
            <a:gd name="adj1" fmla="val 60000"/>
            <a:gd name="adj2" fmla="val 50000"/>
          </a:avLst>
        </a:prstGeom>
        <a:solidFill>
          <a:schemeClr val="accent5">
            <a:hueOff val="-8278230"/>
            <a:satOff val="33176"/>
            <a:lumOff val="719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rot="10800000">
        <a:off x="3228184" y="3450920"/>
        <a:ext cx="276554" cy="381182"/>
      </dsp:txXfrm>
    </dsp:sp>
    <dsp:sp modelId="{289FFA2D-F12B-4CDF-904A-132B822354D6}">
      <dsp:nvSpPr>
        <dsp:cNvPr id="0" name=""/>
        <dsp:cNvSpPr/>
      </dsp:nvSpPr>
      <dsp:spPr>
        <a:xfrm>
          <a:off x="1273813" y="3086387"/>
          <a:ext cx="1681683" cy="1681683"/>
        </a:xfrm>
        <a:prstGeom prst="ellipse">
          <a:avLst/>
        </a:prstGeom>
        <a:solidFill>
          <a:schemeClr val="accent5">
            <a:hueOff val="-8278230"/>
            <a:satOff val="33176"/>
            <a:lumOff val="7190"/>
            <a:alphaOff val="0"/>
          </a:schemeClr>
        </a:solidFill>
        <a:ln>
          <a:noFill/>
        </a:ln>
        <a:effectLst/>
        <a:scene3d>
          <a:camera prst="orthographicFront"/>
          <a:lightRig rig="chilly" dir="t"/>
        </a:scene3d>
        <a:sp3d prstMaterial="translucentPowder"/>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ln/>
              <a:effectLst>
                <a:innerShdw blurRad="63500" dist="50800" dir="5400000">
                  <a:prstClr val="black">
                    <a:alpha val="50000"/>
                  </a:prstClr>
                </a:innerShdw>
              </a:effectLst>
            </a:rPr>
            <a:t>Saluran</a:t>
          </a:r>
          <a:endParaRPr lang="id-ID" sz="2400" kern="1200" dirty="0">
            <a:ln/>
            <a:effectLst>
              <a:innerShdw blurRad="63500" dist="50800" dir="5400000">
                <a:prstClr val="black">
                  <a:alpha val="50000"/>
                </a:prstClr>
              </a:innerShdw>
            </a:effectLst>
          </a:endParaRPr>
        </a:p>
      </dsp:txBody>
      <dsp:txXfrm>
        <a:off x="1520090" y="3332664"/>
        <a:ext cx="1189129" cy="1189129"/>
      </dsp:txXfrm>
    </dsp:sp>
    <dsp:sp modelId="{BAF8D231-ACFE-40FD-AEBC-43E880F42C80}">
      <dsp:nvSpPr>
        <dsp:cNvPr id="0" name=""/>
        <dsp:cNvSpPr/>
      </dsp:nvSpPr>
      <dsp:spPr>
        <a:xfrm rot="13114286">
          <a:off x="3361362" y="2240785"/>
          <a:ext cx="395077" cy="635302"/>
        </a:xfrm>
        <a:prstGeom prst="rightArrow">
          <a:avLst>
            <a:gd name="adj1" fmla="val 60000"/>
            <a:gd name="adj2" fmla="val 50000"/>
          </a:avLst>
        </a:prstGeom>
        <a:solidFill>
          <a:schemeClr val="accent5">
            <a:hueOff val="-9933876"/>
            <a:satOff val="39811"/>
            <a:lumOff val="862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rot="10800000">
        <a:off x="3466956" y="2404794"/>
        <a:ext cx="276554" cy="381182"/>
      </dsp:txXfrm>
    </dsp:sp>
    <dsp:sp modelId="{4CFD4498-4CC0-4ECF-A470-CA6683DDBC9C}">
      <dsp:nvSpPr>
        <dsp:cNvPr id="0" name=""/>
        <dsp:cNvSpPr/>
      </dsp:nvSpPr>
      <dsp:spPr>
        <a:xfrm>
          <a:off x="1760520" y="953983"/>
          <a:ext cx="1681683" cy="1681683"/>
        </a:xfrm>
        <a:prstGeom prst="ellipse">
          <a:avLst/>
        </a:prstGeom>
        <a:solidFill>
          <a:schemeClr val="accent5">
            <a:hueOff val="-9933876"/>
            <a:satOff val="39811"/>
            <a:lumOff val="8628"/>
            <a:alphaOff val="0"/>
          </a:schemeClr>
        </a:solidFill>
        <a:ln>
          <a:noFill/>
        </a:ln>
        <a:effectLst/>
        <a:scene3d>
          <a:camera prst="orthographicFront"/>
          <a:lightRig rig="chilly" dir="t"/>
        </a:scene3d>
        <a:sp3d prstMaterial="translucentPowder"/>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ln/>
              <a:effectLst>
                <a:innerShdw blurRad="63500" dist="50800" dir="5400000">
                  <a:prstClr val="black">
                    <a:alpha val="50000"/>
                  </a:prstClr>
                </a:innerShdw>
              </a:effectLst>
            </a:rPr>
            <a:t>Umpan Balik</a:t>
          </a:r>
          <a:endParaRPr lang="id-ID" sz="2400" kern="1200" dirty="0">
            <a:ln/>
            <a:effectLst>
              <a:innerShdw blurRad="63500" dist="50800" dir="5400000">
                <a:prstClr val="black">
                  <a:alpha val="50000"/>
                </a:prstClr>
              </a:innerShdw>
            </a:effectLst>
          </a:endParaRPr>
        </a:p>
      </dsp:txBody>
      <dsp:txXfrm>
        <a:off x="2006797" y="1200260"/>
        <a:ext cx="1189129" cy="1189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94CF1-0A51-493E-81D8-6CB8A1951045}">
      <dsp:nvSpPr>
        <dsp:cNvPr id="0" name=""/>
        <dsp:cNvSpPr/>
      </dsp:nvSpPr>
      <dsp:spPr>
        <a:xfrm>
          <a:off x="2298" y="0"/>
          <a:ext cx="4702278" cy="994172"/>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softEdge rad="127000"/>
        </a:effectLst>
      </dsp:spPr>
      <dsp:style>
        <a:lnRef idx="1">
          <a:schemeClr val="accent2"/>
        </a:lnRef>
        <a:fillRef idx="3">
          <a:schemeClr val="accent2"/>
        </a:fillRef>
        <a:effectRef idx="2">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err="1"/>
            <a:t>Tujuan</a:t>
          </a:r>
          <a:r>
            <a:rPr lang="en-US" sz="2600" b="1" kern="1200" dirty="0"/>
            <a:t> Dan </a:t>
          </a:r>
          <a:r>
            <a:rPr lang="en-US" sz="2600" b="1" kern="1200" dirty="0" err="1"/>
            <a:t>Fungsi</a:t>
          </a:r>
          <a:r>
            <a:rPr lang="en-US" sz="2600" b="1" kern="1200" dirty="0"/>
            <a:t> </a:t>
          </a:r>
          <a:r>
            <a:rPr lang="en-US" sz="2600" b="1" kern="1200" dirty="0" err="1"/>
            <a:t>Komunikasi</a:t>
          </a:r>
          <a:br>
            <a:rPr lang="id-ID" sz="2600" b="1" kern="1200" dirty="0"/>
          </a:br>
          <a:endParaRPr lang="id-ID" sz="2600" kern="1200" dirty="0"/>
        </a:p>
      </dsp:txBody>
      <dsp:txXfrm>
        <a:off x="31416" y="29118"/>
        <a:ext cx="4644042" cy="935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5652A-08F0-427C-801B-E1BFA56851F8}">
      <dsp:nvSpPr>
        <dsp:cNvPr id="0" name=""/>
        <dsp:cNvSpPr/>
      </dsp:nvSpPr>
      <dsp:spPr>
        <a:xfrm>
          <a:off x="155454" y="406701"/>
          <a:ext cx="3707981" cy="1158744"/>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84856"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0" kern="1200" dirty="0">
              <a:ln>
                <a:solidFill>
                  <a:srgbClr val="FFFF00"/>
                </a:solidFill>
              </a:ln>
              <a:solidFill>
                <a:srgbClr val="FFFF00"/>
              </a:solidFill>
            </a:rPr>
            <a:t>Agar </a:t>
          </a:r>
          <a:r>
            <a:rPr lang="en-US" sz="2200" b="0" kern="1200" dirty="0" err="1">
              <a:ln>
                <a:solidFill>
                  <a:srgbClr val="FFFF00"/>
                </a:solidFill>
              </a:ln>
              <a:solidFill>
                <a:srgbClr val="FFFF00"/>
              </a:solidFill>
            </a:rPr>
            <a:t>menjadi</a:t>
          </a:r>
          <a:r>
            <a:rPr lang="en-US" sz="2200" b="0" kern="1200" dirty="0">
              <a:ln>
                <a:solidFill>
                  <a:srgbClr val="FFFF00"/>
                </a:solidFill>
              </a:ln>
              <a:solidFill>
                <a:srgbClr val="FFFF00"/>
              </a:solidFill>
            </a:rPr>
            <a:t> </a:t>
          </a:r>
          <a:r>
            <a:rPr lang="en-US" sz="2200" b="0" kern="1200" dirty="0" err="1">
              <a:ln>
                <a:solidFill>
                  <a:srgbClr val="FFFF00"/>
                </a:solidFill>
              </a:ln>
              <a:solidFill>
                <a:srgbClr val="FFFF00"/>
              </a:solidFill>
            </a:rPr>
            <a:t>tahu</a:t>
          </a:r>
          <a:r>
            <a:rPr lang="en-US" sz="2200" b="0" kern="1200" dirty="0">
              <a:ln>
                <a:solidFill>
                  <a:srgbClr val="FFFF00"/>
                </a:solidFill>
              </a:ln>
              <a:solidFill>
                <a:srgbClr val="FFFF00"/>
              </a:solidFill>
            </a:rPr>
            <a:t> </a:t>
          </a:r>
          <a:r>
            <a:rPr lang="en-US" sz="2200" b="0" kern="1200" dirty="0" err="1">
              <a:ln>
                <a:solidFill>
                  <a:srgbClr val="FFFF00"/>
                </a:solidFill>
              </a:ln>
              <a:solidFill>
                <a:srgbClr val="FFFF00"/>
              </a:solidFill>
            </a:rPr>
            <a:t>dan</a:t>
          </a:r>
          <a:r>
            <a:rPr lang="en-US" sz="2200" b="0" kern="1200" dirty="0">
              <a:ln>
                <a:solidFill>
                  <a:srgbClr val="FFFF00"/>
                </a:solidFill>
              </a:ln>
              <a:solidFill>
                <a:srgbClr val="FFFF00"/>
              </a:solidFill>
            </a:rPr>
            <a:t> </a:t>
          </a:r>
          <a:r>
            <a:rPr lang="en-US" sz="2200" b="0" kern="1200" dirty="0" err="1">
              <a:ln>
                <a:solidFill>
                  <a:srgbClr val="FFFF00"/>
                </a:solidFill>
              </a:ln>
              <a:solidFill>
                <a:srgbClr val="FFFF00"/>
              </a:solidFill>
            </a:rPr>
            <a:t>memberitahukan</a:t>
          </a:r>
          <a:r>
            <a:rPr lang="id-ID" sz="2200" b="0" kern="1200" dirty="0">
              <a:ln>
                <a:solidFill>
                  <a:srgbClr val="FFFF00"/>
                </a:solidFill>
              </a:ln>
              <a:solidFill>
                <a:srgbClr val="FFFF00"/>
              </a:solidFill>
            </a:rPr>
            <a:t>.</a:t>
          </a:r>
        </a:p>
      </dsp:txBody>
      <dsp:txXfrm>
        <a:off x="155454" y="406701"/>
        <a:ext cx="3707981" cy="1158744"/>
      </dsp:txXfrm>
    </dsp:sp>
    <dsp:sp modelId="{A95F4E6B-FBFF-47DE-A118-3A9139AC75F8}">
      <dsp:nvSpPr>
        <dsp:cNvPr id="0" name=""/>
        <dsp:cNvSpPr/>
      </dsp:nvSpPr>
      <dsp:spPr>
        <a:xfrm>
          <a:off x="955" y="239327"/>
          <a:ext cx="811120" cy="1216681"/>
        </a:xfrm>
        <a:prstGeom prst="rect">
          <a:avLst/>
        </a:prstGeom>
        <a:blipFill>
          <a:blip xmlns:r="http://schemas.openxmlformats.org/officeDocument/2006/relationships" r:embed="rId1"/>
          <a:srcRect/>
          <a:stretch>
            <a:fillRect l="-62000" r="-6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EB03EDF-FC6C-4846-9B46-9558D4E1D80E}">
      <dsp:nvSpPr>
        <dsp:cNvPr id="0" name=""/>
        <dsp:cNvSpPr/>
      </dsp:nvSpPr>
      <dsp:spPr>
        <a:xfrm>
          <a:off x="4177763" y="406701"/>
          <a:ext cx="3707981" cy="1158744"/>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84856"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err="1">
              <a:effectLst>
                <a:innerShdw blurRad="63500" dist="50800" dir="5400000">
                  <a:prstClr val="black">
                    <a:alpha val="50000"/>
                  </a:prstClr>
                </a:innerShdw>
              </a:effectLst>
            </a:rPr>
            <a:t>Menilai</a:t>
          </a:r>
          <a:r>
            <a:rPr lang="en-US" sz="2200" b="1" kern="1200" dirty="0">
              <a:effectLst>
                <a:innerShdw blurRad="63500" dist="50800" dir="5400000">
                  <a:prstClr val="black">
                    <a:alpha val="50000"/>
                  </a:prstClr>
                </a:innerShdw>
              </a:effectLst>
            </a:rPr>
            <a:t> </a:t>
          </a:r>
          <a:r>
            <a:rPr lang="en-US" sz="2200" b="1" kern="1200" dirty="0" err="1">
              <a:effectLst>
                <a:innerShdw blurRad="63500" dist="50800" dir="5400000">
                  <a:prstClr val="black">
                    <a:alpha val="50000"/>
                  </a:prstClr>
                </a:innerShdw>
              </a:effectLst>
            </a:rPr>
            <a:t>masukan</a:t>
          </a:r>
          <a:r>
            <a:rPr lang="en-US" sz="2200" b="1" kern="1200" dirty="0">
              <a:effectLst>
                <a:innerShdw blurRad="63500" dist="50800" dir="5400000">
                  <a:prstClr val="black">
                    <a:alpha val="50000"/>
                  </a:prstClr>
                </a:innerShdw>
              </a:effectLst>
            </a:rPr>
            <a:t> (</a:t>
          </a:r>
          <a:r>
            <a:rPr lang="en-US" sz="2200" b="1" i="1" kern="1200" dirty="0">
              <a:effectLst>
                <a:innerShdw blurRad="63500" dist="50800" dir="5400000">
                  <a:prstClr val="black">
                    <a:alpha val="50000"/>
                  </a:prstClr>
                </a:innerShdw>
              </a:effectLst>
            </a:rPr>
            <a:t>input</a:t>
          </a:r>
          <a:r>
            <a:rPr lang="en-US" sz="2200" b="1" kern="1200" dirty="0">
              <a:effectLst>
                <a:innerShdw blurRad="63500" dist="50800" dir="5400000">
                  <a:prstClr val="black">
                    <a:alpha val="50000"/>
                  </a:prstClr>
                </a:innerShdw>
              </a:effectLst>
            </a:rPr>
            <a:t>) </a:t>
          </a:r>
          <a:r>
            <a:rPr lang="en-US" sz="2200" b="1" kern="1200" dirty="0" err="1">
              <a:effectLst>
                <a:innerShdw blurRad="63500" dist="50800" dir="5400000">
                  <a:prstClr val="black">
                    <a:alpha val="50000"/>
                  </a:prstClr>
                </a:innerShdw>
              </a:effectLst>
            </a:rPr>
            <a:t>atau</a:t>
          </a:r>
          <a:r>
            <a:rPr lang="en-US" sz="2200" b="1" kern="1200" dirty="0">
              <a:effectLst>
                <a:innerShdw blurRad="63500" dist="50800" dir="5400000">
                  <a:prstClr val="black">
                    <a:alpha val="50000"/>
                  </a:prstClr>
                </a:innerShdw>
              </a:effectLst>
            </a:rPr>
            <a:t> </a:t>
          </a:r>
          <a:r>
            <a:rPr lang="en-US" sz="2200" b="1" kern="1200" dirty="0" err="1">
              <a:effectLst>
                <a:innerShdw blurRad="63500" dist="50800" dir="5400000">
                  <a:prstClr val="black">
                    <a:alpha val="50000"/>
                  </a:prstClr>
                </a:innerShdw>
              </a:effectLst>
            </a:rPr>
            <a:t>hasil</a:t>
          </a:r>
          <a:r>
            <a:rPr lang="en-US" sz="2200" b="1" kern="1200" dirty="0">
              <a:effectLst>
                <a:innerShdw blurRad="63500" dist="50800" dir="5400000">
                  <a:prstClr val="black">
                    <a:alpha val="50000"/>
                  </a:prstClr>
                </a:innerShdw>
              </a:effectLst>
            </a:rPr>
            <a:t> (</a:t>
          </a:r>
          <a:r>
            <a:rPr lang="en-US" sz="2200" b="1" i="1" kern="1200" dirty="0">
              <a:effectLst>
                <a:innerShdw blurRad="63500" dist="50800" dir="5400000">
                  <a:prstClr val="black">
                    <a:alpha val="50000"/>
                  </a:prstClr>
                </a:innerShdw>
              </a:effectLst>
            </a:rPr>
            <a:t>output</a:t>
          </a:r>
          <a:r>
            <a:rPr lang="en-US" sz="2200" b="1" kern="1200" dirty="0">
              <a:effectLst>
                <a:innerShdw blurRad="63500" dist="50800" dir="5400000">
                  <a:prstClr val="black">
                    <a:alpha val="50000"/>
                  </a:prstClr>
                </a:innerShdw>
              </a:effectLst>
            </a:rPr>
            <a:t>) </a:t>
          </a:r>
          <a:r>
            <a:rPr lang="en-US" sz="2200" b="1" kern="1200" dirty="0" err="1">
              <a:effectLst>
                <a:innerShdw blurRad="63500" dist="50800" dir="5400000">
                  <a:prstClr val="black">
                    <a:alpha val="50000"/>
                  </a:prstClr>
                </a:innerShdw>
              </a:effectLst>
            </a:rPr>
            <a:t>atau</a:t>
          </a:r>
          <a:r>
            <a:rPr lang="en-US" sz="2200" b="1" kern="1200" dirty="0">
              <a:effectLst>
                <a:innerShdw blurRad="63500" dist="50800" dir="5400000">
                  <a:prstClr val="black">
                    <a:alpha val="50000"/>
                  </a:prstClr>
                </a:innerShdw>
              </a:effectLst>
            </a:rPr>
            <a:t> </a:t>
          </a:r>
          <a:r>
            <a:rPr lang="en-US" sz="2200" b="1" kern="1200" dirty="0" err="1">
              <a:effectLst>
                <a:innerShdw blurRad="63500" dist="50800" dir="5400000">
                  <a:prstClr val="black">
                    <a:alpha val="50000"/>
                  </a:prstClr>
                </a:innerShdw>
              </a:effectLst>
            </a:rPr>
            <a:t>suatu</a:t>
          </a:r>
          <a:r>
            <a:rPr lang="en-US" sz="2200" b="1" kern="1200" dirty="0">
              <a:effectLst>
                <a:innerShdw blurRad="63500" dist="50800" dir="5400000">
                  <a:prstClr val="black">
                    <a:alpha val="50000"/>
                  </a:prstClr>
                </a:innerShdw>
              </a:effectLst>
            </a:rPr>
            <a:t> </a:t>
          </a:r>
          <a:r>
            <a:rPr lang="en-US" sz="2200" b="1" kern="1200" dirty="0" err="1">
              <a:effectLst>
                <a:innerShdw blurRad="63500" dist="50800" dir="5400000">
                  <a:prstClr val="black">
                    <a:alpha val="50000"/>
                  </a:prstClr>
                </a:innerShdw>
              </a:effectLst>
            </a:rPr>
            <a:t>pola</a:t>
          </a:r>
          <a:r>
            <a:rPr lang="en-US" sz="2200" b="1" kern="1200" dirty="0">
              <a:effectLst>
                <a:innerShdw blurRad="63500" dist="50800" dir="5400000">
                  <a:prstClr val="black">
                    <a:alpha val="50000"/>
                  </a:prstClr>
                </a:innerShdw>
              </a:effectLst>
            </a:rPr>
            <a:t> </a:t>
          </a:r>
          <a:r>
            <a:rPr lang="en-US" sz="2200" b="1" kern="1200" dirty="0" err="1">
              <a:effectLst>
                <a:innerShdw blurRad="63500" dist="50800" dir="5400000">
                  <a:prstClr val="black">
                    <a:alpha val="50000"/>
                  </a:prstClr>
                </a:innerShdw>
              </a:effectLst>
            </a:rPr>
            <a:t>pemikiran</a:t>
          </a:r>
          <a:r>
            <a:rPr lang="id-ID" sz="2200" b="1" kern="1200" dirty="0">
              <a:effectLst>
                <a:innerShdw blurRad="63500" dist="50800" dir="5400000">
                  <a:prstClr val="black">
                    <a:alpha val="50000"/>
                  </a:prstClr>
                </a:innerShdw>
              </a:effectLst>
            </a:rPr>
            <a:t>.</a:t>
          </a:r>
        </a:p>
      </dsp:txBody>
      <dsp:txXfrm>
        <a:off x="4177763" y="406701"/>
        <a:ext cx="3707981" cy="1158744"/>
      </dsp:txXfrm>
    </dsp:sp>
    <dsp:sp modelId="{5ED6CB9C-CB78-4EA4-8548-9748BB43F4A0}">
      <dsp:nvSpPr>
        <dsp:cNvPr id="0" name=""/>
        <dsp:cNvSpPr/>
      </dsp:nvSpPr>
      <dsp:spPr>
        <a:xfrm>
          <a:off x="4023264" y="239327"/>
          <a:ext cx="811120" cy="1216681"/>
        </a:xfrm>
        <a:prstGeom prst="rect">
          <a:avLst/>
        </a:prstGeom>
        <a:blipFill>
          <a:blip xmlns:r="http://schemas.openxmlformats.org/officeDocument/2006/relationships" r:embed="rId2"/>
          <a:stretch>
            <a:fillRect l="-62000" r="-6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F3CBADE-3AA5-4D41-9001-7F32E5BFBFCB}">
      <dsp:nvSpPr>
        <dsp:cNvPr id="0" name=""/>
        <dsp:cNvSpPr/>
      </dsp:nvSpPr>
      <dsp:spPr>
        <a:xfrm>
          <a:off x="155454" y="1865432"/>
          <a:ext cx="3707981" cy="1158744"/>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84856"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err="1">
              <a:effectLst>
                <a:innerShdw blurRad="63500" dist="50800" dir="5400000">
                  <a:prstClr val="black">
                    <a:alpha val="50000"/>
                  </a:prstClr>
                </a:innerShdw>
              </a:effectLst>
            </a:rPr>
            <a:t>Mengarahkan</a:t>
          </a:r>
          <a:r>
            <a:rPr lang="en-US" sz="2200" b="1" kern="1200" dirty="0">
              <a:effectLst>
                <a:innerShdw blurRad="63500" dist="50800" dir="5400000">
                  <a:prstClr val="black">
                    <a:alpha val="50000"/>
                  </a:prstClr>
                </a:innerShdw>
              </a:effectLst>
            </a:rPr>
            <a:t>   </a:t>
          </a:r>
          <a:r>
            <a:rPr lang="en-US" sz="2200" b="1" kern="1200" dirty="0" err="1">
              <a:effectLst>
                <a:innerShdw blurRad="63500" dist="50800" dir="5400000">
                  <a:prstClr val="black">
                    <a:alpha val="50000"/>
                  </a:prstClr>
                </a:innerShdw>
              </a:effectLst>
            </a:rPr>
            <a:t>atau</a:t>
          </a:r>
          <a:r>
            <a:rPr lang="en-US" sz="2200" b="1" kern="1200" dirty="0">
              <a:effectLst>
                <a:innerShdw blurRad="63500" dist="50800" dir="5400000">
                  <a:prstClr val="black">
                    <a:alpha val="50000"/>
                  </a:prstClr>
                </a:innerShdw>
              </a:effectLst>
            </a:rPr>
            <a:t>   </a:t>
          </a:r>
          <a:r>
            <a:rPr lang="en-US" sz="2200" b="1" kern="1200" dirty="0" err="1">
              <a:effectLst>
                <a:innerShdw blurRad="63500" dist="50800" dir="5400000">
                  <a:prstClr val="black">
                    <a:alpha val="50000"/>
                  </a:prstClr>
                </a:innerShdw>
              </a:effectLst>
            </a:rPr>
            <a:t>diarahkan</a:t>
          </a:r>
          <a:r>
            <a:rPr lang="id-ID" sz="2200" b="1" kern="1200" dirty="0">
              <a:effectLst>
                <a:innerShdw blurRad="63500" dist="50800" dir="5400000">
                  <a:prstClr val="black">
                    <a:alpha val="50000"/>
                  </a:prstClr>
                </a:innerShdw>
              </a:effectLst>
            </a:rPr>
            <a:t>.</a:t>
          </a:r>
        </a:p>
      </dsp:txBody>
      <dsp:txXfrm>
        <a:off x="155454" y="1865432"/>
        <a:ext cx="3707981" cy="1158744"/>
      </dsp:txXfrm>
    </dsp:sp>
    <dsp:sp modelId="{241EAE46-74DE-4E17-9FA0-4AC6A2B6E14B}">
      <dsp:nvSpPr>
        <dsp:cNvPr id="0" name=""/>
        <dsp:cNvSpPr/>
      </dsp:nvSpPr>
      <dsp:spPr>
        <a:xfrm>
          <a:off x="955" y="1698057"/>
          <a:ext cx="811120" cy="1216681"/>
        </a:xfrm>
        <a:prstGeom prst="rect">
          <a:avLst/>
        </a:prstGeom>
        <a:blipFill>
          <a:blip xmlns:r="http://schemas.openxmlformats.org/officeDocument/2006/relationships" r:embed="rId3"/>
          <a:srcRect/>
          <a:stretch>
            <a:fillRect l="-47000" r="-4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FBA1CBF-6641-4859-9500-4706F16A4A17}">
      <dsp:nvSpPr>
        <dsp:cNvPr id="0" name=""/>
        <dsp:cNvSpPr/>
      </dsp:nvSpPr>
      <dsp:spPr>
        <a:xfrm>
          <a:off x="4177763" y="1865432"/>
          <a:ext cx="3707981" cy="1158744"/>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84856"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err="1"/>
            <a:t>Mempengaruhi</a:t>
          </a:r>
          <a:r>
            <a:rPr lang="en-US" sz="2200" b="1" kern="1200" dirty="0"/>
            <a:t>	</a:t>
          </a:r>
          <a:r>
            <a:rPr lang="id-ID" sz="2200" b="1" kern="1200" dirty="0"/>
            <a:t> </a:t>
          </a:r>
          <a:r>
            <a:rPr lang="en-US" sz="2200" b="1" kern="1200" dirty="0" err="1"/>
            <a:t>dan</a:t>
          </a:r>
          <a:r>
            <a:rPr lang="id-ID" sz="2200" b="1" kern="1200" dirty="0"/>
            <a:t> </a:t>
          </a:r>
          <a:r>
            <a:rPr lang="en-US" sz="2200" b="1" kern="1200" dirty="0" err="1"/>
            <a:t>dipengaruhi</a:t>
          </a:r>
          <a:r>
            <a:rPr lang="id-ID" sz="2200" b="1" kern="1200" dirty="0"/>
            <a:t>.</a:t>
          </a:r>
        </a:p>
      </dsp:txBody>
      <dsp:txXfrm>
        <a:off x="4177763" y="1865432"/>
        <a:ext cx="3707981" cy="1158744"/>
      </dsp:txXfrm>
    </dsp:sp>
    <dsp:sp modelId="{44F6B90E-9214-4AAE-9A6B-AB73F1C3595F}">
      <dsp:nvSpPr>
        <dsp:cNvPr id="0" name=""/>
        <dsp:cNvSpPr/>
      </dsp:nvSpPr>
      <dsp:spPr>
        <a:xfrm>
          <a:off x="4023264" y="1698057"/>
          <a:ext cx="811120" cy="1216681"/>
        </a:xfrm>
        <a:prstGeom prst="rect">
          <a:avLst/>
        </a:prstGeom>
        <a:blipFill>
          <a:blip xmlns:r="http://schemas.openxmlformats.org/officeDocument/2006/relationships" r:embed="rId3"/>
          <a:stretch>
            <a:fillRect l="-47000" r="-4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0D061-0517-4062-B50E-FB3CE438558B}">
      <dsp:nvSpPr>
        <dsp:cNvPr id="0" name=""/>
        <dsp:cNvSpPr/>
      </dsp:nvSpPr>
      <dsp:spPr>
        <a:xfrm>
          <a:off x="0" y="0"/>
          <a:ext cx="994172" cy="99417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64E7E-9629-4226-96C5-7FC045DA69EB}">
      <dsp:nvSpPr>
        <dsp:cNvPr id="0" name=""/>
        <dsp:cNvSpPr/>
      </dsp:nvSpPr>
      <dsp:spPr>
        <a:xfrm>
          <a:off x="497086" y="0"/>
          <a:ext cx="7389614" cy="99417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a:t>Kegunaan Mempelajari Iimu Komunikasi</a:t>
          </a:r>
          <a:br>
            <a:rPr lang="id-ID" sz="2700" b="1" kern="1200"/>
          </a:br>
          <a:endParaRPr lang="id-ID" sz="2700" kern="1200"/>
        </a:p>
      </dsp:txBody>
      <dsp:txXfrm>
        <a:off x="497086" y="0"/>
        <a:ext cx="7389614" cy="994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97DB-3C3E-4D32-8208-1A74E3009D93}">
      <dsp:nvSpPr>
        <dsp:cNvPr id="0" name=""/>
        <dsp:cNvSpPr/>
      </dsp:nvSpPr>
      <dsp:spPr>
        <a:xfrm>
          <a:off x="0" y="5035"/>
          <a:ext cx="3758011" cy="375801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5F3092-18A7-40C6-9951-CC6D8291D9FE}">
      <dsp:nvSpPr>
        <dsp:cNvPr id="0" name=""/>
        <dsp:cNvSpPr/>
      </dsp:nvSpPr>
      <dsp:spPr>
        <a:xfrm>
          <a:off x="1879005" y="0"/>
          <a:ext cx="7111271" cy="375801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d-ID" sz="1700" kern="1200" dirty="0">
              <a:ln>
                <a:solidFill>
                  <a:schemeClr val="tx1"/>
                </a:solidFill>
              </a:ln>
              <a:solidFill>
                <a:schemeClr val="tx1"/>
              </a:solidFill>
            </a:rPr>
            <a:t>1. </a:t>
          </a:r>
          <a:r>
            <a:rPr lang="en-US" sz="1700" kern="1200" dirty="0" err="1">
              <a:ln>
                <a:solidFill>
                  <a:schemeClr val="tx1"/>
                </a:solidFill>
              </a:ln>
              <a:solidFill>
                <a:schemeClr val="tx1"/>
              </a:solidFill>
            </a:rPr>
            <a:t>Komunikasi</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adalah</a:t>
          </a:r>
          <a:r>
            <a:rPr lang="en-US" sz="1700" kern="1200" dirty="0">
              <a:ln>
                <a:solidFill>
                  <a:schemeClr val="tx1"/>
                </a:solidFill>
              </a:ln>
              <a:solidFill>
                <a:schemeClr val="tx1"/>
              </a:solidFill>
            </a:rPr>
            <a:t> fundamental </a:t>
          </a:r>
          <a:r>
            <a:rPr lang="en-US" sz="1700" kern="1200" dirty="0" err="1">
              <a:ln>
                <a:solidFill>
                  <a:schemeClr val="tx1"/>
                </a:solidFill>
              </a:ln>
              <a:solidFill>
                <a:schemeClr val="tx1"/>
              </a:solidFill>
            </a:rPr>
            <a:t>dalam</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kehidupan</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kita</a:t>
          </a:r>
          <a:r>
            <a:rPr lang="en-US" sz="1700" kern="1200" dirty="0">
              <a:ln>
                <a:solidFill>
                  <a:schemeClr val="tx1"/>
                </a:solidFill>
              </a:ln>
              <a:solidFill>
                <a:schemeClr val="tx1"/>
              </a:solidFill>
            </a:rPr>
            <a:t>.</a:t>
          </a:r>
          <a:endParaRPr lang="id-ID" sz="1700" kern="1200" dirty="0">
            <a:ln>
              <a:solidFill>
                <a:schemeClr val="tx1"/>
              </a:solidFill>
            </a:ln>
            <a:solidFill>
              <a:schemeClr val="tx1"/>
            </a:solidFill>
          </a:endParaRPr>
        </a:p>
      </dsp:txBody>
      <dsp:txXfrm>
        <a:off x="1879005" y="0"/>
        <a:ext cx="7111271" cy="601281"/>
      </dsp:txXfrm>
    </dsp:sp>
    <dsp:sp modelId="{1136B13C-A16F-443E-8A58-BB8176BF4232}">
      <dsp:nvSpPr>
        <dsp:cNvPr id="0" name=""/>
        <dsp:cNvSpPr/>
      </dsp:nvSpPr>
      <dsp:spPr>
        <a:xfrm>
          <a:off x="394591" y="601281"/>
          <a:ext cx="2968828" cy="296882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17EBE-70B9-4589-8E4C-7B72D70EA9CC}">
      <dsp:nvSpPr>
        <dsp:cNvPr id="0" name=""/>
        <dsp:cNvSpPr/>
      </dsp:nvSpPr>
      <dsp:spPr>
        <a:xfrm>
          <a:off x="1879005" y="601281"/>
          <a:ext cx="7111271" cy="29688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d-ID" sz="1700" kern="1200" dirty="0">
              <a:ln>
                <a:solidFill>
                  <a:schemeClr val="tx1"/>
                </a:solidFill>
              </a:ln>
              <a:solidFill>
                <a:schemeClr val="tx1"/>
              </a:solidFill>
            </a:rPr>
            <a:t>2. </a:t>
          </a:r>
          <a:r>
            <a:rPr lang="en-US" sz="1700" kern="1200" dirty="0" err="1">
              <a:ln>
                <a:solidFill>
                  <a:schemeClr val="tx1"/>
                </a:solidFill>
              </a:ln>
              <a:solidFill>
                <a:schemeClr val="tx1"/>
              </a:solidFill>
            </a:rPr>
            <a:t>Komunikasi</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adalah</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merupakan</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suatu</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aktifitas</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kompleks</a:t>
          </a:r>
          <a:endParaRPr lang="id-ID" sz="1700" kern="1200" dirty="0">
            <a:ln>
              <a:solidFill>
                <a:schemeClr val="tx1"/>
              </a:solidFill>
            </a:ln>
            <a:solidFill>
              <a:schemeClr val="tx1"/>
            </a:solidFill>
          </a:endParaRPr>
        </a:p>
      </dsp:txBody>
      <dsp:txXfrm>
        <a:off x="1879005" y="601281"/>
        <a:ext cx="7111271" cy="601281"/>
      </dsp:txXfrm>
    </dsp:sp>
    <dsp:sp modelId="{AB5771C2-7260-4090-81E5-5E245AD70F87}">
      <dsp:nvSpPr>
        <dsp:cNvPr id="0" name=""/>
        <dsp:cNvSpPr/>
      </dsp:nvSpPr>
      <dsp:spPr>
        <a:xfrm>
          <a:off x="789182" y="1202563"/>
          <a:ext cx="2179646" cy="217964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7C260-3589-430F-9046-0E3819A9EC6C}">
      <dsp:nvSpPr>
        <dsp:cNvPr id="0" name=""/>
        <dsp:cNvSpPr/>
      </dsp:nvSpPr>
      <dsp:spPr>
        <a:xfrm>
          <a:off x="1879005" y="1202563"/>
          <a:ext cx="7111271" cy="217964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d-ID" sz="1700" kern="1200" dirty="0">
              <a:ln>
                <a:solidFill>
                  <a:schemeClr val="tx1"/>
                </a:solidFill>
              </a:ln>
              <a:solidFill>
                <a:schemeClr val="tx1"/>
              </a:solidFill>
              <a:effectLst>
                <a:innerShdw blurRad="63500" dist="50800" dir="5400000">
                  <a:prstClr val="black">
                    <a:alpha val="50000"/>
                  </a:prstClr>
                </a:innerShdw>
              </a:effectLst>
            </a:rPr>
            <a:t>3. </a:t>
          </a:r>
          <a:r>
            <a:rPr lang="en-US" sz="1700" kern="1200" dirty="0" err="1">
              <a:ln>
                <a:solidFill>
                  <a:schemeClr val="tx1"/>
                </a:solidFill>
              </a:ln>
              <a:solidFill>
                <a:schemeClr val="tx1"/>
              </a:solidFill>
              <a:effectLst>
                <a:innerShdw blurRad="63500" dist="50800" dir="5400000">
                  <a:prstClr val="black">
                    <a:alpha val="50000"/>
                  </a:prstClr>
                </a:innerShdw>
              </a:effectLst>
            </a:rPr>
            <a:t>Komunikasi</a:t>
          </a:r>
          <a:r>
            <a:rPr lang="en-US" sz="1700" kern="1200" dirty="0">
              <a:ln>
                <a:solidFill>
                  <a:schemeClr val="tx1"/>
                </a:solidFill>
              </a:ln>
              <a:solidFill>
                <a:schemeClr val="tx1"/>
              </a:solidFill>
              <a:effectLst>
                <a:innerShdw blurRad="63500" dist="50800" dir="5400000">
                  <a:prstClr val="black">
                    <a:alpha val="50000"/>
                  </a:prstClr>
                </a:innerShdw>
              </a:effectLst>
            </a:rPr>
            <a:t> </a:t>
          </a:r>
          <a:r>
            <a:rPr lang="en-US" sz="1700" kern="1200" dirty="0" err="1">
              <a:ln>
                <a:solidFill>
                  <a:schemeClr val="tx1"/>
                </a:solidFill>
              </a:ln>
              <a:solidFill>
                <a:schemeClr val="tx1"/>
              </a:solidFill>
              <a:effectLst>
                <a:innerShdw blurRad="63500" dist="50800" dir="5400000">
                  <a:prstClr val="black">
                    <a:alpha val="50000"/>
                  </a:prstClr>
                </a:innerShdw>
              </a:effectLst>
            </a:rPr>
            <a:t>adalah</a:t>
          </a:r>
          <a:r>
            <a:rPr lang="en-US" sz="1700" kern="1200" dirty="0">
              <a:ln>
                <a:solidFill>
                  <a:schemeClr val="tx1"/>
                </a:solidFill>
              </a:ln>
              <a:solidFill>
                <a:schemeClr val="tx1"/>
              </a:solidFill>
              <a:effectLst>
                <a:innerShdw blurRad="63500" dist="50800" dir="5400000">
                  <a:prstClr val="black">
                    <a:alpha val="50000"/>
                  </a:prstClr>
                </a:innerShdw>
              </a:effectLst>
            </a:rPr>
            <a:t> vital </a:t>
          </a:r>
          <a:r>
            <a:rPr lang="en-US" sz="1700" kern="1200" dirty="0" err="1">
              <a:ln>
                <a:solidFill>
                  <a:schemeClr val="tx1"/>
                </a:solidFill>
              </a:ln>
              <a:solidFill>
                <a:schemeClr val="tx1"/>
              </a:solidFill>
              <a:effectLst>
                <a:innerShdw blurRad="63500" dist="50800" dir="5400000">
                  <a:prstClr val="black">
                    <a:alpha val="50000"/>
                  </a:prstClr>
                </a:innerShdw>
              </a:effectLst>
            </a:rPr>
            <a:t>untuk</a:t>
          </a:r>
          <a:r>
            <a:rPr lang="en-US" sz="1700" kern="1200" dirty="0">
              <a:ln>
                <a:solidFill>
                  <a:schemeClr val="tx1"/>
                </a:solidFill>
              </a:ln>
              <a:solidFill>
                <a:schemeClr val="tx1"/>
              </a:solidFill>
              <a:effectLst>
                <a:innerShdw blurRad="63500" dist="50800" dir="5400000">
                  <a:prstClr val="black">
                    <a:alpha val="50000"/>
                  </a:prstClr>
                </a:innerShdw>
              </a:effectLst>
            </a:rPr>
            <a:t> </a:t>
          </a:r>
          <a:r>
            <a:rPr lang="en-US" sz="1700" kern="1200" dirty="0" err="1">
              <a:ln>
                <a:solidFill>
                  <a:schemeClr val="tx1"/>
                </a:solidFill>
              </a:ln>
              <a:solidFill>
                <a:schemeClr val="tx1"/>
              </a:solidFill>
              <a:effectLst>
                <a:innerShdw blurRad="63500" dist="50800" dir="5400000">
                  <a:prstClr val="black">
                    <a:alpha val="50000"/>
                  </a:prstClr>
                </a:innerShdw>
              </a:effectLst>
            </a:rPr>
            <a:t>suatu</a:t>
          </a:r>
          <a:r>
            <a:rPr lang="en-US" sz="1700" kern="1200" dirty="0">
              <a:ln>
                <a:solidFill>
                  <a:schemeClr val="tx1"/>
                </a:solidFill>
              </a:ln>
              <a:solidFill>
                <a:schemeClr val="tx1"/>
              </a:solidFill>
              <a:effectLst>
                <a:innerShdw blurRad="63500" dist="50800" dir="5400000">
                  <a:prstClr val="black">
                    <a:alpha val="50000"/>
                  </a:prstClr>
                </a:innerShdw>
              </a:effectLst>
            </a:rPr>
            <a:t> </a:t>
          </a:r>
          <a:r>
            <a:rPr lang="en-US" sz="1700" kern="1200" dirty="0" err="1">
              <a:ln>
                <a:solidFill>
                  <a:schemeClr val="tx1"/>
                </a:solidFill>
              </a:ln>
              <a:solidFill>
                <a:schemeClr val="tx1"/>
              </a:solidFill>
              <a:effectLst>
                <a:innerShdw blurRad="63500" dist="50800" dir="5400000">
                  <a:prstClr val="black">
                    <a:alpha val="50000"/>
                  </a:prstClr>
                </a:innerShdw>
              </a:effectLst>
            </a:rPr>
            <a:t>kedudukan</a:t>
          </a:r>
          <a:r>
            <a:rPr lang="en-US" sz="1700" kern="1200" dirty="0">
              <a:ln>
                <a:solidFill>
                  <a:schemeClr val="tx1"/>
                </a:solidFill>
              </a:ln>
              <a:solidFill>
                <a:schemeClr val="tx1"/>
              </a:solidFill>
              <a:effectLst>
                <a:innerShdw blurRad="63500" dist="50800" dir="5400000">
                  <a:prstClr val="black">
                    <a:alpha val="50000"/>
                  </a:prstClr>
                </a:innerShdw>
              </a:effectLst>
            </a:rPr>
            <a:t>/</a:t>
          </a:r>
          <a:r>
            <a:rPr lang="en-US" sz="1700" kern="1200" dirty="0" err="1">
              <a:ln>
                <a:solidFill>
                  <a:schemeClr val="tx1"/>
                </a:solidFill>
              </a:ln>
              <a:solidFill>
                <a:schemeClr val="tx1"/>
              </a:solidFill>
              <a:effectLst>
                <a:innerShdw blurRad="63500" dist="50800" dir="5400000">
                  <a:prstClr val="black">
                    <a:alpha val="50000"/>
                  </a:prstClr>
                </a:innerShdw>
              </a:effectLst>
            </a:rPr>
            <a:t>posisi</a:t>
          </a:r>
          <a:r>
            <a:rPr lang="en-US" sz="1700" kern="1200" dirty="0">
              <a:ln>
                <a:solidFill>
                  <a:schemeClr val="tx1"/>
                </a:solidFill>
              </a:ln>
              <a:solidFill>
                <a:schemeClr val="tx1"/>
              </a:solidFill>
              <a:effectLst>
                <a:innerShdw blurRad="63500" dist="50800" dir="5400000">
                  <a:prstClr val="black">
                    <a:alpha val="50000"/>
                  </a:prstClr>
                </a:innerShdw>
              </a:effectLst>
            </a:rPr>
            <a:t> </a:t>
          </a:r>
          <a:r>
            <a:rPr lang="en-US" sz="1700" kern="1200" dirty="0" err="1">
              <a:ln>
                <a:solidFill>
                  <a:schemeClr val="tx1"/>
                </a:solidFill>
              </a:ln>
              <a:solidFill>
                <a:schemeClr val="tx1"/>
              </a:solidFill>
              <a:effectLst>
                <a:innerShdw blurRad="63500" dist="50800" dir="5400000">
                  <a:prstClr val="black">
                    <a:alpha val="50000"/>
                  </a:prstClr>
                </a:innerShdw>
              </a:effectLst>
            </a:rPr>
            <a:t>efektif</a:t>
          </a:r>
          <a:r>
            <a:rPr lang="en-US" sz="1700" kern="1200" dirty="0">
              <a:ln>
                <a:solidFill>
                  <a:schemeClr val="tx1"/>
                </a:solidFill>
              </a:ln>
              <a:solidFill>
                <a:schemeClr val="tx1"/>
              </a:solidFill>
              <a:effectLst>
                <a:innerShdw blurRad="63500" dist="50800" dir="5400000">
                  <a:prstClr val="black">
                    <a:alpha val="50000"/>
                  </a:prstClr>
                </a:innerShdw>
              </a:effectLst>
            </a:rPr>
            <a:t>.</a:t>
          </a:r>
          <a:endParaRPr lang="id-ID" sz="1700" kern="1200" dirty="0">
            <a:ln>
              <a:solidFill>
                <a:schemeClr val="tx1"/>
              </a:solidFill>
            </a:ln>
            <a:solidFill>
              <a:schemeClr val="tx1"/>
            </a:solidFill>
            <a:effectLst>
              <a:innerShdw blurRad="63500" dist="50800" dir="5400000">
                <a:prstClr val="black">
                  <a:alpha val="50000"/>
                </a:prstClr>
              </a:innerShdw>
            </a:effectLst>
          </a:endParaRPr>
        </a:p>
      </dsp:txBody>
      <dsp:txXfrm>
        <a:off x="1879005" y="1202563"/>
        <a:ext cx="7111271" cy="601281"/>
      </dsp:txXfrm>
    </dsp:sp>
    <dsp:sp modelId="{1C211E59-AB23-4DE9-B0CB-B7187B7EC948}">
      <dsp:nvSpPr>
        <dsp:cNvPr id="0" name=""/>
        <dsp:cNvSpPr/>
      </dsp:nvSpPr>
      <dsp:spPr>
        <a:xfrm>
          <a:off x="1183773" y="1803845"/>
          <a:ext cx="1390464" cy="13904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B0686C-7F96-429D-8B44-D5D09DF61C97}">
      <dsp:nvSpPr>
        <dsp:cNvPr id="0" name=""/>
        <dsp:cNvSpPr/>
      </dsp:nvSpPr>
      <dsp:spPr>
        <a:xfrm>
          <a:off x="1879005" y="1803845"/>
          <a:ext cx="7111271" cy="13904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d-ID" sz="1700" kern="1200" dirty="0">
              <a:ln>
                <a:solidFill>
                  <a:schemeClr val="tx1"/>
                </a:solidFill>
              </a:ln>
              <a:solidFill>
                <a:schemeClr val="tx1"/>
              </a:solidFill>
            </a:rPr>
            <a:t>4. </a:t>
          </a:r>
          <a:r>
            <a:rPr lang="en-US" sz="1700" kern="1200" dirty="0" err="1">
              <a:ln>
                <a:solidFill>
                  <a:schemeClr val="tx1"/>
                </a:solidFill>
              </a:ln>
              <a:solidFill>
                <a:schemeClr val="tx1"/>
              </a:solidFill>
            </a:rPr>
            <a:t>Suatu</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pendidikan</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tinggi</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tidak</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menjamin</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kompetensi</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komunikasi</a:t>
          </a:r>
          <a:r>
            <a:rPr lang="en-US" sz="1700" kern="1200" dirty="0">
              <a:ln>
                <a:solidFill>
                  <a:schemeClr val="tx1"/>
                </a:solidFill>
              </a:ln>
              <a:solidFill>
                <a:schemeClr val="tx1"/>
              </a:solidFill>
            </a:rPr>
            <a:t> yang </a:t>
          </a:r>
          <a:r>
            <a:rPr lang="en-US" sz="1700" kern="1200" dirty="0" err="1">
              <a:ln>
                <a:solidFill>
                  <a:schemeClr val="tx1"/>
                </a:solidFill>
              </a:ln>
              <a:solidFill>
                <a:schemeClr val="tx1"/>
              </a:solidFill>
            </a:rPr>
            <a:t>baik</a:t>
          </a:r>
          <a:r>
            <a:rPr lang="en-US" sz="1700" kern="1200" dirty="0">
              <a:ln>
                <a:solidFill>
                  <a:schemeClr val="tx1"/>
                </a:solidFill>
              </a:ln>
              <a:solidFill>
                <a:schemeClr val="tx1"/>
              </a:solidFill>
            </a:rPr>
            <a:t>.</a:t>
          </a:r>
          <a:endParaRPr lang="id-ID" sz="1700" kern="1200" dirty="0">
            <a:ln>
              <a:solidFill>
                <a:schemeClr val="tx1"/>
              </a:solidFill>
            </a:ln>
            <a:solidFill>
              <a:schemeClr val="tx1"/>
            </a:solidFill>
          </a:endParaRPr>
        </a:p>
      </dsp:txBody>
      <dsp:txXfrm>
        <a:off x="1879005" y="1803845"/>
        <a:ext cx="7111271" cy="601281"/>
      </dsp:txXfrm>
    </dsp:sp>
    <dsp:sp modelId="{A31B04AF-E01F-465C-9CE5-074288251F63}">
      <dsp:nvSpPr>
        <dsp:cNvPr id="0" name=""/>
        <dsp:cNvSpPr/>
      </dsp:nvSpPr>
      <dsp:spPr>
        <a:xfrm>
          <a:off x="1578364" y="2405127"/>
          <a:ext cx="601281" cy="60128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566A4-0A52-4217-8DBA-3CD33EE9C421}">
      <dsp:nvSpPr>
        <dsp:cNvPr id="0" name=""/>
        <dsp:cNvSpPr/>
      </dsp:nvSpPr>
      <dsp:spPr>
        <a:xfrm>
          <a:off x="1879005" y="2405127"/>
          <a:ext cx="7111271" cy="6012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d-ID" sz="1700" kern="1200" dirty="0">
              <a:ln>
                <a:solidFill>
                  <a:schemeClr val="tx1"/>
                </a:solidFill>
              </a:ln>
              <a:solidFill>
                <a:schemeClr val="tx1"/>
              </a:solidFill>
            </a:rPr>
            <a:t>5. </a:t>
          </a:r>
          <a:r>
            <a:rPr lang="en-US" sz="1700" kern="1200" dirty="0" err="1">
              <a:ln>
                <a:solidFill>
                  <a:schemeClr val="tx1"/>
                </a:solidFill>
              </a:ln>
              <a:solidFill>
                <a:schemeClr val="tx1"/>
              </a:solidFill>
            </a:rPr>
            <a:t>Komunikasi</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adalah</a:t>
          </a:r>
          <a:r>
            <a:rPr lang="en-US" sz="1700" kern="1200" dirty="0">
              <a:ln>
                <a:solidFill>
                  <a:schemeClr val="tx1"/>
                </a:solidFill>
              </a:ln>
              <a:solidFill>
                <a:schemeClr val="tx1"/>
              </a:solidFill>
            </a:rPr>
            <a:t> </a:t>
          </a:r>
          <a:r>
            <a:rPr lang="en-US" sz="1700" kern="1200" dirty="0" err="1">
              <a:ln>
                <a:solidFill>
                  <a:schemeClr val="tx1"/>
                </a:solidFill>
              </a:ln>
              <a:solidFill>
                <a:schemeClr val="tx1"/>
              </a:solidFill>
            </a:rPr>
            <a:t>populer</a:t>
          </a:r>
          <a:r>
            <a:rPr lang="en-US" sz="1700" kern="1200" dirty="0">
              <a:ln>
                <a:solidFill>
                  <a:schemeClr val="tx1"/>
                </a:solidFill>
              </a:ln>
              <a:solidFill>
                <a:schemeClr val="tx1"/>
              </a:solidFill>
            </a:rPr>
            <a:t>.</a:t>
          </a:r>
          <a:endParaRPr lang="id-ID" sz="1700" kern="1200" dirty="0">
            <a:ln>
              <a:solidFill>
                <a:schemeClr val="tx1"/>
              </a:solidFill>
            </a:ln>
            <a:solidFill>
              <a:schemeClr val="tx1"/>
            </a:solidFill>
          </a:endParaRPr>
        </a:p>
      </dsp:txBody>
      <dsp:txXfrm>
        <a:off x="1879005" y="2405127"/>
        <a:ext cx="7111271" cy="6012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31977-DA5A-45B4-B882-1E9BEAD7B758}">
      <dsp:nvSpPr>
        <dsp:cNvPr id="0" name=""/>
        <dsp:cNvSpPr/>
      </dsp:nvSpPr>
      <dsp:spPr>
        <a:xfrm>
          <a:off x="3013681" y="1856046"/>
          <a:ext cx="1610775" cy="80538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d-ID" sz="1700" b="1" kern="1200" dirty="0"/>
            <a:t>Komunikasi Dalam Organisasi</a:t>
          </a:r>
        </a:p>
      </dsp:txBody>
      <dsp:txXfrm>
        <a:off x="3037270" y="1879635"/>
        <a:ext cx="1563597" cy="758209"/>
      </dsp:txXfrm>
    </dsp:sp>
    <dsp:sp modelId="{B772887E-E5DC-44E5-BAA6-55FF35A69C2E}">
      <dsp:nvSpPr>
        <dsp:cNvPr id="0" name=""/>
        <dsp:cNvSpPr/>
      </dsp:nvSpPr>
      <dsp:spPr>
        <a:xfrm rot="17692822">
          <a:off x="4180897" y="1550777"/>
          <a:ext cx="1531428" cy="26630"/>
        </a:xfrm>
        <a:custGeom>
          <a:avLst/>
          <a:gdLst/>
          <a:ahLst/>
          <a:cxnLst/>
          <a:rect l="0" t="0" r="0" b="0"/>
          <a:pathLst>
            <a:path>
              <a:moveTo>
                <a:pt x="0" y="13315"/>
              </a:moveTo>
              <a:lnTo>
                <a:pt x="1531428" y="1331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908325" y="1525807"/>
        <a:ext cx="76571" cy="76571"/>
      </dsp:txXfrm>
    </dsp:sp>
    <dsp:sp modelId="{94734280-40D0-47D4-BE17-CFD341FE5A7E}">
      <dsp:nvSpPr>
        <dsp:cNvPr id="0" name=""/>
        <dsp:cNvSpPr/>
      </dsp:nvSpPr>
      <dsp:spPr>
        <a:xfrm>
          <a:off x="5268766" y="466752"/>
          <a:ext cx="1610775" cy="80538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d-ID" sz="1700" b="1" kern="1200" dirty="0"/>
            <a:t>Makro </a:t>
          </a:r>
        </a:p>
      </dsp:txBody>
      <dsp:txXfrm>
        <a:off x="5292355" y="490341"/>
        <a:ext cx="1563597" cy="758209"/>
      </dsp:txXfrm>
    </dsp:sp>
    <dsp:sp modelId="{756AF791-EE9E-4A07-AF6F-F65399F62073}">
      <dsp:nvSpPr>
        <dsp:cNvPr id="0" name=""/>
        <dsp:cNvSpPr/>
      </dsp:nvSpPr>
      <dsp:spPr>
        <a:xfrm rot="19457599">
          <a:off x="6804961" y="624582"/>
          <a:ext cx="793470" cy="26630"/>
        </a:xfrm>
        <a:custGeom>
          <a:avLst/>
          <a:gdLst/>
          <a:ahLst/>
          <a:cxnLst/>
          <a:rect l="0" t="0" r="0" b="0"/>
          <a:pathLst>
            <a:path>
              <a:moveTo>
                <a:pt x="0" y="13315"/>
              </a:moveTo>
              <a:lnTo>
                <a:pt x="793470" y="13315"/>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7181859" y="618060"/>
        <a:ext cx="39673" cy="39673"/>
      </dsp:txXfrm>
    </dsp:sp>
    <dsp:sp modelId="{BED293C9-DDE4-4B8B-9A85-57C64F8D5401}">
      <dsp:nvSpPr>
        <dsp:cNvPr id="0" name=""/>
        <dsp:cNvSpPr/>
      </dsp:nvSpPr>
      <dsp:spPr>
        <a:xfrm>
          <a:off x="7523851" y="3654"/>
          <a:ext cx="1610775" cy="80538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d-ID" sz="1700" b="1" kern="1200" dirty="0"/>
            <a:t>Lingkungan</a:t>
          </a:r>
        </a:p>
      </dsp:txBody>
      <dsp:txXfrm>
        <a:off x="7547440" y="27243"/>
        <a:ext cx="1563597" cy="758209"/>
      </dsp:txXfrm>
    </dsp:sp>
    <dsp:sp modelId="{FD521C80-6FA6-49B2-8E70-9EEC077C13E7}">
      <dsp:nvSpPr>
        <dsp:cNvPr id="0" name=""/>
        <dsp:cNvSpPr/>
      </dsp:nvSpPr>
      <dsp:spPr>
        <a:xfrm rot="2142401">
          <a:off x="6804961" y="1087680"/>
          <a:ext cx="793470" cy="26630"/>
        </a:xfrm>
        <a:custGeom>
          <a:avLst/>
          <a:gdLst/>
          <a:ahLst/>
          <a:cxnLst/>
          <a:rect l="0" t="0" r="0" b="0"/>
          <a:pathLst>
            <a:path>
              <a:moveTo>
                <a:pt x="0" y="13315"/>
              </a:moveTo>
              <a:lnTo>
                <a:pt x="793470" y="13315"/>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7181859" y="1081158"/>
        <a:ext cx="39673" cy="39673"/>
      </dsp:txXfrm>
    </dsp:sp>
    <dsp:sp modelId="{7E1CCD1B-6DB4-4E33-8DD3-5BFFCFC3D0C8}">
      <dsp:nvSpPr>
        <dsp:cNvPr id="0" name=""/>
        <dsp:cNvSpPr/>
      </dsp:nvSpPr>
      <dsp:spPr>
        <a:xfrm>
          <a:off x="7523851" y="929850"/>
          <a:ext cx="1610775" cy="80538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d-ID" sz="1700" b="1" kern="1200" dirty="0"/>
            <a:t>Organisasi Yang Lain</a:t>
          </a:r>
        </a:p>
      </dsp:txBody>
      <dsp:txXfrm>
        <a:off x="7547440" y="953439"/>
        <a:ext cx="1563597" cy="758209"/>
      </dsp:txXfrm>
    </dsp:sp>
    <dsp:sp modelId="{5D5B1B3A-DFCF-4F21-AA8C-E7586FFEE7F9}">
      <dsp:nvSpPr>
        <dsp:cNvPr id="0" name=""/>
        <dsp:cNvSpPr/>
      </dsp:nvSpPr>
      <dsp:spPr>
        <a:xfrm rot="3907178">
          <a:off x="4180897" y="2940071"/>
          <a:ext cx="1531428" cy="26630"/>
        </a:xfrm>
        <a:custGeom>
          <a:avLst/>
          <a:gdLst/>
          <a:ahLst/>
          <a:cxnLst/>
          <a:rect l="0" t="0" r="0" b="0"/>
          <a:pathLst>
            <a:path>
              <a:moveTo>
                <a:pt x="0" y="13315"/>
              </a:moveTo>
              <a:lnTo>
                <a:pt x="1531428" y="1331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908325" y="2915101"/>
        <a:ext cx="76571" cy="76571"/>
      </dsp:txXfrm>
    </dsp:sp>
    <dsp:sp modelId="{08774834-8940-43CA-9325-A1EF43FB4FF4}">
      <dsp:nvSpPr>
        <dsp:cNvPr id="0" name=""/>
        <dsp:cNvSpPr/>
      </dsp:nvSpPr>
      <dsp:spPr>
        <a:xfrm>
          <a:off x="5268766" y="3245339"/>
          <a:ext cx="1610775" cy="80538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d-ID" sz="1700" b="1" kern="1200" dirty="0"/>
            <a:t>Mikro</a:t>
          </a:r>
        </a:p>
      </dsp:txBody>
      <dsp:txXfrm>
        <a:off x="5292355" y="3268928"/>
        <a:ext cx="1563597" cy="758209"/>
      </dsp:txXfrm>
    </dsp:sp>
    <dsp:sp modelId="{E3EBB48F-8515-4E5C-8C07-167752A09011}">
      <dsp:nvSpPr>
        <dsp:cNvPr id="0" name=""/>
        <dsp:cNvSpPr/>
      </dsp:nvSpPr>
      <dsp:spPr>
        <a:xfrm rot="17692822">
          <a:off x="6435982" y="2940071"/>
          <a:ext cx="1531428" cy="26630"/>
        </a:xfrm>
        <a:custGeom>
          <a:avLst/>
          <a:gdLst/>
          <a:ahLst/>
          <a:cxnLst/>
          <a:rect l="0" t="0" r="0" b="0"/>
          <a:pathLst>
            <a:path>
              <a:moveTo>
                <a:pt x="0" y="13315"/>
              </a:moveTo>
              <a:lnTo>
                <a:pt x="1531428" y="13315"/>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7163410" y="2915101"/>
        <a:ext cx="76571" cy="76571"/>
      </dsp:txXfrm>
    </dsp:sp>
    <dsp:sp modelId="{13572DC8-CEE3-4F34-B21E-88A75B561178}">
      <dsp:nvSpPr>
        <dsp:cNvPr id="0" name=""/>
        <dsp:cNvSpPr/>
      </dsp:nvSpPr>
      <dsp:spPr>
        <a:xfrm>
          <a:off x="7523851" y="1856046"/>
          <a:ext cx="1610775" cy="80538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d-ID" sz="1700" b="1" kern="1200" dirty="0"/>
            <a:t>Anggota organisasi</a:t>
          </a:r>
        </a:p>
      </dsp:txBody>
      <dsp:txXfrm>
        <a:off x="7547440" y="1879635"/>
        <a:ext cx="1563597" cy="758209"/>
      </dsp:txXfrm>
    </dsp:sp>
    <dsp:sp modelId="{EBA97F66-1C8B-4D22-8D12-951C9C81AD57}">
      <dsp:nvSpPr>
        <dsp:cNvPr id="0" name=""/>
        <dsp:cNvSpPr/>
      </dsp:nvSpPr>
      <dsp:spPr>
        <a:xfrm rot="19457599">
          <a:off x="6804961" y="3403169"/>
          <a:ext cx="793470" cy="26630"/>
        </a:xfrm>
        <a:custGeom>
          <a:avLst/>
          <a:gdLst/>
          <a:ahLst/>
          <a:cxnLst/>
          <a:rect l="0" t="0" r="0" b="0"/>
          <a:pathLst>
            <a:path>
              <a:moveTo>
                <a:pt x="0" y="13315"/>
              </a:moveTo>
              <a:lnTo>
                <a:pt x="793470" y="13315"/>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7181859" y="3396648"/>
        <a:ext cx="39673" cy="39673"/>
      </dsp:txXfrm>
    </dsp:sp>
    <dsp:sp modelId="{87470C66-99AF-4526-BB3A-3DEFA32F85E5}">
      <dsp:nvSpPr>
        <dsp:cNvPr id="0" name=""/>
        <dsp:cNvSpPr/>
      </dsp:nvSpPr>
      <dsp:spPr>
        <a:xfrm>
          <a:off x="7523851" y="2782242"/>
          <a:ext cx="1610775" cy="80538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d-ID" sz="1700" b="1" kern="1200" dirty="0"/>
            <a:t>Atasan dengan bawahan</a:t>
          </a:r>
        </a:p>
      </dsp:txBody>
      <dsp:txXfrm>
        <a:off x="7547440" y="2805831"/>
        <a:ext cx="1563597" cy="758209"/>
      </dsp:txXfrm>
    </dsp:sp>
    <dsp:sp modelId="{11BC7E45-FAA1-4C1F-8F7A-BC5A3E4A33D1}">
      <dsp:nvSpPr>
        <dsp:cNvPr id="0" name=""/>
        <dsp:cNvSpPr/>
      </dsp:nvSpPr>
      <dsp:spPr>
        <a:xfrm rot="2142401">
          <a:off x="6804961" y="3866267"/>
          <a:ext cx="793470" cy="26630"/>
        </a:xfrm>
        <a:custGeom>
          <a:avLst/>
          <a:gdLst/>
          <a:ahLst/>
          <a:cxnLst/>
          <a:rect l="0" t="0" r="0" b="0"/>
          <a:pathLst>
            <a:path>
              <a:moveTo>
                <a:pt x="0" y="13315"/>
              </a:moveTo>
              <a:lnTo>
                <a:pt x="793470" y="13315"/>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7181859" y="3859745"/>
        <a:ext cx="39673" cy="39673"/>
      </dsp:txXfrm>
    </dsp:sp>
    <dsp:sp modelId="{2393B1E8-B819-475F-B738-3F43A8E345D2}">
      <dsp:nvSpPr>
        <dsp:cNvPr id="0" name=""/>
        <dsp:cNvSpPr/>
      </dsp:nvSpPr>
      <dsp:spPr>
        <a:xfrm>
          <a:off x="7523851" y="3708437"/>
          <a:ext cx="1610775" cy="80538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d-ID" sz="1700" b="1" kern="1200" dirty="0"/>
            <a:t>Antar Para Pemimpin</a:t>
          </a:r>
        </a:p>
      </dsp:txBody>
      <dsp:txXfrm>
        <a:off x="7547440" y="3732026"/>
        <a:ext cx="1563597" cy="758209"/>
      </dsp:txXfrm>
    </dsp:sp>
    <dsp:sp modelId="{34E8B7F7-F65B-433A-BD53-C5483B47A378}">
      <dsp:nvSpPr>
        <dsp:cNvPr id="0" name=""/>
        <dsp:cNvSpPr/>
      </dsp:nvSpPr>
      <dsp:spPr>
        <a:xfrm rot="3907178">
          <a:off x="6435982" y="4329365"/>
          <a:ext cx="1531428" cy="26630"/>
        </a:xfrm>
        <a:custGeom>
          <a:avLst/>
          <a:gdLst/>
          <a:ahLst/>
          <a:cxnLst/>
          <a:rect l="0" t="0" r="0" b="0"/>
          <a:pathLst>
            <a:path>
              <a:moveTo>
                <a:pt x="0" y="13315"/>
              </a:moveTo>
              <a:lnTo>
                <a:pt x="1531428" y="13315"/>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7163410" y="4304394"/>
        <a:ext cx="76571" cy="76571"/>
      </dsp:txXfrm>
    </dsp:sp>
    <dsp:sp modelId="{5383F48E-06FA-412A-93FE-CA9886052D68}">
      <dsp:nvSpPr>
        <dsp:cNvPr id="0" name=""/>
        <dsp:cNvSpPr/>
      </dsp:nvSpPr>
      <dsp:spPr>
        <a:xfrm>
          <a:off x="7523851" y="4634633"/>
          <a:ext cx="1610775" cy="80538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d-ID" sz="1700" b="1" kern="1200" dirty="0"/>
            <a:t>Kelompok Kerja</a:t>
          </a:r>
        </a:p>
      </dsp:txBody>
      <dsp:txXfrm>
        <a:off x="7547440" y="4658222"/>
        <a:ext cx="1563597" cy="7582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4EF32-6041-47B4-9902-4C399BDB5067}">
      <dsp:nvSpPr>
        <dsp:cNvPr id="0" name=""/>
        <dsp:cNvSpPr/>
      </dsp:nvSpPr>
      <dsp:spPr>
        <a:xfrm rot="16200000">
          <a:off x="1350289" y="242116"/>
          <a:ext cx="3516298" cy="4000524"/>
        </a:xfrm>
        <a:prstGeom prst="downArrow">
          <a:avLst>
            <a:gd name="adj1" fmla="val 50000"/>
            <a:gd name="adj2" fmla="val 35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944" tIns="440944" rIns="440944" bIns="440944" numCol="1" spcCol="1270" anchor="ctr" anchorCtr="0">
          <a:noAutofit/>
        </a:bodyPr>
        <a:lstStyle/>
        <a:p>
          <a:pPr marL="0" lvl="0" indent="0" algn="ctr" defTabSz="2755900">
            <a:lnSpc>
              <a:spcPct val="90000"/>
            </a:lnSpc>
            <a:spcBef>
              <a:spcPct val="0"/>
            </a:spcBef>
            <a:spcAft>
              <a:spcPct val="35000"/>
            </a:spcAft>
            <a:buNone/>
          </a:pPr>
          <a:endParaRPr lang="id-ID" sz="6200" kern="1200" dirty="0"/>
        </a:p>
      </dsp:txBody>
      <dsp:txXfrm rot="5400000">
        <a:off x="1108177" y="1363303"/>
        <a:ext cx="3385172" cy="1758149"/>
      </dsp:txXfrm>
    </dsp:sp>
    <dsp:sp modelId="{2885CA9E-0D1F-481C-97BF-B6907D956208}">
      <dsp:nvSpPr>
        <dsp:cNvPr id="0" name=""/>
        <dsp:cNvSpPr/>
      </dsp:nvSpPr>
      <dsp:spPr>
        <a:xfrm rot="5400000">
          <a:off x="6223620" y="220366"/>
          <a:ext cx="3559798" cy="4000524"/>
        </a:xfrm>
        <a:prstGeom prst="downArrow">
          <a:avLst>
            <a:gd name="adj1" fmla="val 50000"/>
            <a:gd name="adj2" fmla="val 35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d-ID" sz="900" kern="1200" dirty="0"/>
            <a:t> </a:t>
          </a:r>
        </a:p>
      </dsp:txBody>
      <dsp:txXfrm rot="-5400000">
        <a:off x="6626222" y="1330679"/>
        <a:ext cx="3377559" cy="17798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911E6-85AD-4933-8775-DD1378E7200B}">
      <dsp:nvSpPr>
        <dsp:cNvPr id="0" name=""/>
        <dsp:cNvSpPr/>
      </dsp:nvSpPr>
      <dsp:spPr>
        <a:xfrm>
          <a:off x="3085" y="317177"/>
          <a:ext cx="922155" cy="5792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b="1" kern="1200" dirty="0"/>
            <a:t>Pemberi Pesan</a:t>
          </a:r>
        </a:p>
      </dsp:txBody>
      <dsp:txXfrm>
        <a:off x="20050" y="334142"/>
        <a:ext cx="888225" cy="545299"/>
      </dsp:txXfrm>
    </dsp:sp>
    <dsp:sp modelId="{B376B012-D56F-441B-99B7-B8F6108D9497}">
      <dsp:nvSpPr>
        <dsp:cNvPr id="0" name=""/>
        <dsp:cNvSpPr/>
      </dsp:nvSpPr>
      <dsp:spPr>
        <a:xfrm>
          <a:off x="1017456" y="492445"/>
          <a:ext cx="195496" cy="228694"/>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d-ID" sz="900" kern="1200"/>
        </a:p>
      </dsp:txBody>
      <dsp:txXfrm>
        <a:off x="1017456" y="538184"/>
        <a:ext cx="136847" cy="137216"/>
      </dsp:txXfrm>
    </dsp:sp>
    <dsp:sp modelId="{273E7D2C-AFB3-49E2-B30F-6A0970517D54}">
      <dsp:nvSpPr>
        <dsp:cNvPr id="0" name=""/>
        <dsp:cNvSpPr/>
      </dsp:nvSpPr>
      <dsp:spPr>
        <a:xfrm>
          <a:off x="1294103" y="317177"/>
          <a:ext cx="922155" cy="579229"/>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b="1" kern="1200" dirty="0"/>
            <a:t>Media </a:t>
          </a:r>
        </a:p>
      </dsp:txBody>
      <dsp:txXfrm>
        <a:off x="1311068" y="334142"/>
        <a:ext cx="888225" cy="545299"/>
      </dsp:txXfrm>
    </dsp:sp>
    <dsp:sp modelId="{F47A63BC-D02E-4F0A-A607-AAF4FA5397D3}">
      <dsp:nvSpPr>
        <dsp:cNvPr id="0" name=""/>
        <dsp:cNvSpPr/>
      </dsp:nvSpPr>
      <dsp:spPr>
        <a:xfrm>
          <a:off x="2308474" y="492445"/>
          <a:ext cx="195496" cy="228694"/>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d-ID" sz="900" kern="1200"/>
        </a:p>
      </dsp:txBody>
      <dsp:txXfrm>
        <a:off x="2308474" y="538184"/>
        <a:ext cx="136847" cy="137216"/>
      </dsp:txXfrm>
    </dsp:sp>
    <dsp:sp modelId="{1DCA976C-135F-46A3-A13F-F4263F873B19}">
      <dsp:nvSpPr>
        <dsp:cNvPr id="0" name=""/>
        <dsp:cNvSpPr/>
      </dsp:nvSpPr>
      <dsp:spPr>
        <a:xfrm>
          <a:off x="2585121" y="317177"/>
          <a:ext cx="922155" cy="579229"/>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b="1" kern="1200" dirty="0"/>
            <a:t>Penerima Pesan</a:t>
          </a:r>
        </a:p>
      </dsp:txBody>
      <dsp:txXfrm>
        <a:off x="2602086" y="334142"/>
        <a:ext cx="888225" cy="545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CF8B4-D91A-48F4-AFF7-FDA378A039E6}" type="datetimeFigureOut">
              <a:rPr lang="id-ID" smtClean="0"/>
              <a:t>25/04/21</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11DF1-EA4B-437D-A8F7-CC01DF113F72}" type="slidenum">
              <a:rPr lang="id-ID" smtClean="0"/>
              <a:t>‹#›</a:t>
            </a:fld>
            <a:endParaRPr lang="id-ID"/>
          </a:p>
        </p:txBody>
      </p:sp>
    </p:spTree>
    <p:extLst>
      <p:ext uri="{BB962C8B-B14F-4D97-AF65-F5344CB8AC3E}">
        <p14:creationId xmlns:p14="http://schemas.microsoft.com/office/powerpoint/2010/main" val="39659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9785" y="4345230"/>
            <a:ext cx="7772400" cy="1221640"/>
          </a:xfrm>
          <a:effectLst>
            <a:outerShdw blurRad="50800" dist="38100" dir="2700000" algn="tl" rotWithShape="0">
              <a:prstClr val="black">
                <a:alpha val="82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434130" y="5719575"/>
            <a:ext cx="6400800" cy="458115"/>
          </a:xfrm>
        </p:spPr>
        <p:txBody>
          <a:bodyPr>
            <a:normAutofit/>
          </a:bodyPr>
          <a:lstStyle>
            <a:lvl1pPr marL="0" indent="0" algn="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24846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3412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28479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8862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7605"/>
            <a:ext cx="8229600" cy="584623"/>
          </a:xfrm>
        </p:spPr>
        <p:txBody>
          <a:bodyPr>
            <a:normAutofit/>
          </a:bodyPr>
          <a:lstStyle>
            <a:lvl1pPr algn="l">
              <a:defRPr sz="3600">
                <a:solidFill>
                  <a:srgbClr val="FF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38425"/>
            <a:ext cx="8229600" cy="4525963"/>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6840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7900" y="427342"/>
            <a:ext cx="6710784" cy="863788"/>
          </a:xfrm>
        </p:spPr>
        <p:txBody>
          <a:bodyPr>
            <a:normAutofit/>
          </a:bodyPr>
          <a:lstStyle>
            <a:lvl1pPr algn="l">
              <a:defRPr sz="3600">
                <a:solidFill>
                  <a:srgbClr val="FF0000"/>
                </a:solidFill>
              </a:defRPr>
            </a:lvl1pPr>
          </a:lstStyle>
          <a:p>
            <a:r>
              <a:rPr lang="en-US"/>
              <a:t>Click to edit Master title style</a:t>
            </a:r>
            <a:endParaRPr lang="en-US" dirty="0"/>
          </a:p>
        </p:txBody>
      </p:sp>
      <p:sp>
        <p:nvSpPr>
          <p:cNvPr id="3" name="Content Placeholder 2"/>
          <p:cNvSpPr>
            <a:spLocks noGrp="1"/>
          </p:cNvSpPr>
          <p:nvPr>
            <p:ph idx="1"/>
          </p:nvPr>
        </p:nvSpPr>
        <p:spPr>
          <a:xfrm>
            <a:off x="1517900" y="1291130"/>
            <a:ext cx="6710784"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9072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083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2644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7605"/>
            <a:ext cx="8229600" cy="584622"/>
          </a:xfrm>
        </p:spPr>
        <p:txBody>
          <a:bodyPr>
            <a:normAutofit/>
          </a:bodyPr>
          <a:lstStyle>
            <a:lvl1pPr algn="l">
              <a:defRPr sz="3600">
                <a:solidFill>
                  <a:srgbClr val="FF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272088"/>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1950"/>
            <a:ext cx="4040188"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72088"/>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1950"/>
            <a:ext cx="4041775"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5168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2311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03558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91577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2249209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9.jpeg"/><Relationship Id="rId7" Type="http://schemas.openxmlformats.org/officeDocument/2006/relationships/diagramColors" Target="../diagrams/colors11.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5.jpg"/><Relationship Id="rId7" Type="http://schemas.openxmlformats.org/officeDocument/2006/relationships/diagramColors" Target="../diagrams/colors12.xml"/><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3.jp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jpg"/><Relationship Id="rId7" Type="http://schemas.openxmlformats.org/officeDocument/2006/relationships/diagramColors" Target="../diagrams/colors7.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image" Target="../media/image17.jpg"/><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1116" y="5108755"/>
            <a:ext cx="7772400" cy="1221640"/>
          </a:xfrm>
        </p:spPr>
        <p:txBody>
          <a:bodyPr>
            <a:normAutofit/>
          </a:bodyPr>
          <a:lstStyle/>
          <a:p>
            <a:r>
              <a:rPr lang="en-US" sz="3200" b="1" dirty="0" err="1">
                <a:effectLst>
                  <a:glow rad="63500">
                    <a:schemeClr val="accent2">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Segoe Print" panose="02000600000000000000" pitchFamily="2" charset="0"/>
                <a:cs typeface="DilleniaUPC" panose="02020603050405020304" pitchFamily="18" charset="-34"/>
              </a:rPr>
              <a:t>Komunikasi</a:t>
            </a:r>
            <a:r>
              <a:rPr lang="en-US" sz="3200" b="1" dirty="0">
                <a:effectLst>
                  <a:glow rad="63500">
                    <a:schemeClr val="accent2">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Segoe Print" panose="02000600000000000000" pitchFamily="2" charset="0"/>
                <a:cs typeface="DilleniaUPC" panose="02020603050405020304" pitchFamily="18" charset="-34"/>
              </a:rPr>
              <a:t> </a:t>
            </a:r>
            <a:r>
              <a:rPr lang="en-US" sz="3200" b="1" dirty="0" err="1">
                <a:effectLst>
                  <a:glow rad="63500">
                    <a:schemeClr val="accent2">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Segoe Print" panose="02000600000000000000" pitchFamily="2" charset="0"/>
                <a:cs typeface="DilleniaUPC" panose="02020603050405020304" pitchFamily="18" charset="-34"/>
              </a:rPr>
              <a:t>dan</a:t>
            </a:r>
            <a:r>
              <a:rPr lang="en-US" sz="3200" b="1" dirty="0">
                <a:effectLst>
                  <a:glow rad="63500">
                    <a:schemeClr val="accent2">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Segoe Print" panose="02000600000000000000" pitchFamily="2" charset="0"/>
                <a:cs typeface="DilleniaUPC" panose="02020603050405020304" pitchFamily="18" charset="-34"/>
              </a:rPr>
              <a:t> Interpersonal Skill</a:t>
            </a:r>
          </a:p>
        </p:txBody>
      </p:sp>
      <p:sp>
        <p:nvSpPr>
          <p:cNvPr id="3" name="Subtitle 2"/>
          <p:cNvSpPr>
            <a:spLocks noGrp="1"/>
          </p:cNvSpPr>
          <p:nvPr>
            <p:ph type="subTitle" idx="1"/>
          </p:nvPr>
        </p:nvSpPr>
        <p:spPr>
          <a:xfrm>
            <a:off x="2552716" y="6177690"/>
            <a:ext cx="6400800" cy="458115"/>
          </a:xfrm>
        </p:spPr>
        <p:txBody>
          <a:bodyPr>
            <a:noAutofit/>
          </a:bodyPr>
          <a:lstStyle/>
          <a:p>
            <a:r>
              <a:rPr lang="en-US" dirty="0">
                <a:effectLst>
                  <a:reflection blurRad="6350" stA="50000" endA="300" endPos="50000" dist="60007" dir="5400000" sy="-100000" algn="bl" rotWithShape="0"/>
                </a:effectLst>
                <a:latin typeface="Script MT Bold" panose="03040602040607080904" pitchFamily="66" charset="0"/>
              </a:rPr>
              <a:t>Communication and Interpersonal Skill</a:t>
            </a:r>
          </a:p>
        </p:txBody>
      </p:sp>
      <p:sp>
        <p:nvSpPr>
          <p:cNvPr id="4" name="TextBox 3"/>
          <p:cNvSpPr txBox="1"/>
          <p:nvPr/>
        </p:nvSpPr>
        <p:spPr>
          <a:xfrm>
            <a:off x="7448260" y="4673726"/>
            <a:ext cx="1670605" cy="646331"/>
          </a:xfrm>
          <a:prstGeom prst="rect">
            <a:avLst/>
          </a:prstGeom>
          <a:noFill/>
        </p:spPr>
        <p:txBody>
          <a:bodyPr wrap="square" rtlCol="0">
            <a:spAutoFit/>
          </a:bodyPr>
          <a:lstStyle/>
          <a:p>
            <a:r>
              <a:rPr lang="id-ID" sz="3600" b="1" dirty="0">
                <a:solidFill>
                  <a:schemeClr val="bg1"/>
                </a:solidFill>
                <a:effectLst>
                  <a:glow rad="63500">
                    <a:schemeClr val="accent2">
                      <a:satMod val="175000"/>
                      <a:alpha val="40000"/>
                    </a:schemeClr>
                  </a:glow>
                  <a:reflection blurRad="6350" stA="55000" endA="300" endPos="45500" dir="5400000" sy="-100000" algn="bl" rotWithShape="0"/>
                </a:effectLst>
                <a:latin typeface="Segoe Print" panose="02000600000000000000" pitchFamily="2" charset="0"/>
              </a:rPr>
              <a:t>Topics</a:t>
            </a:r>
          </a:p>
        </p:txBody>
      </p:sp>
      <p:sp>
        <p:nvSpPr>
          <p:cNvPr id="5" name="TextBox 4">
            <a:extLst>
              <a:ext uri="{FF2B5EF4-FFF2-40B4-BE49-F238E27FC236}">
                <a16:creationId xmlns:a16="http://schemas.microsoft.com/office/drawing/2014/main" id="{74F3B59D-B60E-BB41-8FB4-D7716C89B06F}"/>
              </a:ext>
            </a:extLst>
          </p:cNvPr>
          <p:cNvSpPr txBox="1"/>
          <p:nvPr/>
        </p:nvSpPr>
        <p:spPr>
          <a:xfrm>
            <a:off x="4724705" y="3677593"/>
            <a:ext cx="4886560" cy="461665"/>
          </a:xfrm>
          <a:prstGeom prst="rect">
            <a:avLst/>
          </a:prstGeom>
          <a:noFill/>
        </p:spPr>
        <p:txBody>
          <a:bodyPr wrap="square" rtlCol="0">
            <a:spAutoFit/>
          </a:bodyPr>
          <a:lstStyle/>
          <a:p>
            <a:r>
              <a:rPr lang="en-US" sz="2400" b="1" dirty="0">
                <a:solidFill>
                  <a:schemeClr val="tx2"/>
                </a:solidFill>
                <a:latin typeface="American Typewriter" panose="02090604020004020304" pitchFamily="18" charset="77"/>
              </a:rPr>
              <a:t>KULIAH DARING TE 2021</a:t>
            </a: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885" y="1291130"/>
            <a:ext cx="5103635" cy="2483769"/>
          </a:xfrm>
          <a:prstGeom prst="rect">
            <a:avLst/>
          </a:prstGeom>
          <a:effectLst>
            <a:softEdge rad="317500"/>
          </a:effectLst>
        </p:spPr>
      </p:pic>
      <p:sp>
        <p:nvSpPr>
          <p:cNvPr id="2" name="Title 1"/>
          <p:cNvSpPr>
            <a:spLocks noGrp="1"/>
          </p:cNvSpPr>
          <p:nvPr>
            <p:ph type="title"/>
          </p:nvPr>
        </p:nvSpPr>
        <p:spPr>
          <a:xfrm>
            <a:off x="500034" y="142852"/>
            <a:ext cx="8229600" cy="796908"/>
          </a:xfrm>
        </p:spPr>
        <p:txBody>
          <a:bodyPr>
            <a:normAutofit/>
          </a:bodyPr>
          <a:lstStyle/>
          <a:p>
            <a:r>
              <a:rPr lang="id-ID" dirty="0"/>
              <a:t>Komunikasi Formal dan informal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820" y="3734410"/>
            <a:ext cx="3924350" cy="2641865"/>
          </a:xfrm>
          <a:prstGeom prst="rect">
            <a:avLst/>
          </a:prstGeom>
          <a:effectLst>
            <a:softEdge rad="127000"/>
          </a:effectLst>
        </p:spPr>
      </p:pic>
      <p:graphicFrame>
        <p:nvGraphicFramePr>
          <p:cNvPr id="7" name="Diagram 6"/>
          <p:cNvGraphicFramePr/>
          <p:nvPr>
            <p:extLst>
              <p:ext uri="{D42A27DB-BD31-4B8C-83A1-F6EECF244321}">
                <p14:modId xmlns:p14="http://schemas.microsoft.com/office/powerpoint/2010/main" val="281547617"/>
              </p:ext>
            </p:extLst>
          </p:nvPr>
        </p:nvGraphicFramePr>
        <p:xfrm>
          <a:off x="296260" y="939760"/>
          <a:ext cx="6500858" cy="5143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4724705" y="6419973"/>
            <a:ext cx="4310706" cy="400110"/>
          </a:xfrm>
          <a:prstGeom prst="rect">
            <a:avLst/>
          </a:prstGeom>
        </p:spPr>
        <p:txBody>
          <a:bodyPr wrap="square">
            <a:spAutoFit/>
          </a:bodyPr>
          <a:lstStyle/>
          <a:p>
            <a:r>
              <a:rPr lang="en-US" sz="2000" dirty="0">
                <a:ln>
                  <a:solidFill>
                    <a:schemeClr val="tx1"/>
                  </a:solidFill>
                </a:ln>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26981" y="49234"/>
            <a:ext cx="8315349"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id-ID" sz="3600" b="1" dirty="0">
                <a:ln w="11430">
                  <a:solidFill>
                    <a:srgbClr val="002060"/>
                  </a:solidFill>
                </a:ln>
                <a:solidFill>
                  <a:srgbClr val="002060"/>
                </a:solidFill>
                <a:effectLst>
                  <a:innerShdw blurRad="63500" dist="50800" dir="5400000">
                    <a:prstClr val="black">
                      <a:alpha val="50000"/>
                    </a:prstClr>
                  </a:innerShdw>
                  <a:reflection blurRad="6350" stA="55000" endA="300" endPos="45500" dir="5400000" sy="-100000" algn="bl" rotWithShape="0"/>
                </a:effectLst>
              </a:rPr>
              <a:t>Komunikasi ke atas, ke bawah, horisontal dan silang</a:t>
            </a:r>
            <a:endParaRPr lang="en-US" sz="3600" b="1" dirty="0">
              <a:ln w="11430">
                <a:solidFill>
                  <a:srgbClr val="002060"/>
                </a:solidFill>
              </a:ln>
              <a:solidFill>
                <a:srgbClr val="002060"/>
              </a:solidFill>
              <a:effectLst>
                <a:innerShdw blurRad="63500" dist="50800" dir="5400000">
                  <a:prstClr val="black">
                    <a:alpha val="50000"/>
                  </a:prstClr>
                </a:innerShdw>
                <a:reflection blurRad="6350" stA="55000" endA="300" endPos="45500" dir="5400000" sy="-100000" algn="bl" rotWithShape="0"/>
              </a:effectLst>
            </a:endParaRPr>
          </a:p>
        </p:txBody>
      </p:sp>
      <p:sp>
        <p:nvSpPr>
          <p:cNvPr id="2" name="Rectangle 1"/>
          <p:cNvSpPr/>
          <p:nvPr/>
        </p:nvSpPr>
        <p:spPr>
          <a:xfrm>
            <a:off x="4877410" y="6177690"/>
            <a:ext cx="4724705" cy="400110"/>
          </a:xfrm>
          <a:prstGeom prst="rect">
            <a:avLst/>
          </a:prstGeom>
        </p:spPr>
        <p:txBody>
          <a:bodyPr wrap="square">
            <a:spAutoFit/>
          </a:bodyPr>
          <a:lstStyle/>
          <a:p>
            <a:r>
              <a:rPr lang="en-US" sz="2000" dirty="0">
                <a:ln>
                  <a:solidFill>
                    <a:srgbClr val="FFFF00"/>
                  </a:solidFill>
                </a:ln>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605"/>
            <a:ext cx="3503980" cy="584623"/>
          </a:xfrm>
        </p:spPr>
        <p:style>
          <a:lnRef idx="2">
            <a:schemeClr val="dk1"/>
          </a:lnRef>
          <a:fillRef idx="1">
            <a:schemeClr val="lt1"/>
          </a:fillRef>
          <a:effectRef idx="0">
            <a:schemeClr val="dk1"/>
          </a:effectRef>
          <a:fontRef idx="minor">
            <a:schemeClr val="dk1"/>
          </a:fontRef>
        </p:style>
        <p:txBody>
          <a:bodyPr>
            <a:normAutofit fontScale="90000"/>
          </a:bodyPr>
          <a:lstStyle/>
          <a:p>
            <a:r>
              <a:rPr lang="id-ID" dirty="0">
                <a:ln>
                  <a:solidFill>
                    <a:schemeClr val="tx1"/>
                  </a:solidFill>
                </a:ln>
                <a:solidFill>
                  <a:schemeClr val="tx1"/>
                </a:solidFill>
                <a:effectLst>
                  <a:innerShdw blurRad="63500" dist="50800" dir="5400000">
                    <a:prstClr val="black">
                      <a:alpha val="50000"/>
                    </a:prstClr>
                  </a:innerShdw>
                </a:effectLst>
              </a:rPr>
              <a:t>Komunikasi ke atas</a:t>
            </a:r>
          </a:p>
        </p:txBody>
      </p:sp>
      <p:sp>
        <p:nvSpPr>
          <p:cNvPr id="3" name="Content Placeholder 2"/>
          <p:cNvSpPr>
            <a:spLocks noGrp="1"/>
          </p:cNvSpPr>
          <p:nvPr>
            <p:ph idx="1"/>
          </p:nvPr>
        </p:nvSpPr>
        <p:spPr>
          <a:xfrm>
            <a:off x="457200" y="1291130"/>
            <a:ext cx="8229600" cy="1832459"/>
          </a:xfrm>
        </p:spPr>
        <p:txBody>
          <a:bodyPr>
            <a:normAutofit/>
          </a:bodyPr>
          <a:lstStyle/>
          <a:p>
            <a:r>
              <a:rPr lang="id-ID" sz="1800" dirty="0">
                <a:ln>
                  <a:solidFill>
                    <a:schemeClr val="tx1"/>
                  </a:solidFill>
                </a:ln>
                <a:effectLst>
                  <a:innerShdw blurRad="63500" dist="50800" dir="5400000">
                    <a:prstClr val="black">
                      <a:alpha val="50000"/>
                    </a:prstClr>
                  </a:innerShdw>
                </a:effectLst>
              </a:rPr>
              <a:t>Komunikasi dari bawahan ke atasan yang mencakup sistem-sistem saran, kebijaksanaan, mendengarkan keluhan-keluhan karyawan dan survei semangat. </a:t>
            </a:r>
          </a:p>
          <a:p>
            <a:pPr marL="0" indent="0">
              <a:buNone/>
            </a:pPr>
            <a:endParaRPr lang="id-ID" sz="1800" dirty="0">
              <a:ln>
                <a:solidFill>
                  <a:schemeClr val="tx1"/>
                </a:solidFill>
              </a:ln>
              <a:effectLst>
                <a:innerShdw blurRad="63500" dist="50800" dir="5400000">
                  <a:prstClr val="black">
                    <a:alpha val="50000"/>
                  </a:prstClr>
                </a:innerShdw>
              </a:effectLst>
            </a:endParaRPr>
          </a:p>
          <a:p>
            <a:r>
              <a:rPr lang="id-ID" sz="1800" dirty="0">
                <a:ln>
                  <a:solidFill>
                    <a:schemeClr val="tx1"/>
                  </a:solidFill>
                </a:ln>
                <a:effectLst>
                  <a:innerShdw blurRad="63500" dist="50800" dir="5400000">
                    <a:prstClr val="black">
                      <a:alpha val="50000"/>
                    </a:prstClr>
                  </a:innerShdw>
                </a:effectLst>
              </a:rPr>
              <a:t> Alat komunikasi ke atas yang sering digunakan secara luas terdiri dari kotak saran, rapat kelompok, laporan kepada penyelia, dan prosedur permohonan atau keluhan</a:t>
            </a:r>
          </a:p>
          <a:p>
            <a:pPr>
              <a:buNone/>
            </a:pPr>
            <a:endParaRPr lang="id-ID" sz="1800" dirty="0">
              <a:ln>
                <a:solidFill>
                  <a:schemeClr val="tx1"/>
                </a:solidFill>
              </a:ln>
              <a:effectLst>
                <a:innerShdw blurRad="63500" dist="50800" dir="5400000">
                  <a:prstClr val="black">
                    <a:alpha val="50000"/>
                  </a:prstClr>
                </a:innerShdw>
              </a:effectLst>
            </a:endParaRPr>
          </a:p>
        </p:txBody>
      </p:sp>
      <p:sp>
        <p:nvSpPr>
          <p:cNvPr id="4" name="TextBox 3"/>
          <p:cNvSpPr txBox="1"/>
          <p:nvPr/>
        </p:nvSpPr>
        <p:spPr>
          <a:xfrm>
            <a:off x="457200" y="3581705"/>
            <a:ext cx="350398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d-ID" sz="2800" dirty="0">
                <a:ln>
                  <a:solidFill>
                    <a:schemeClr val="tx1"/>
                  </a:solidFill>
                </a:ln>
                <a:effectLst>
                  <a:innerShdw blurRad="63500" dist="50800" dir="5400000">
                    <a:prstClr val="black">
                      <a:alpha val="50000"/>
                    </a:prstClr>
                  </a:innerShdw>
                </a:effectLst>
              </a:rPr>
              <a:t>Komunikasi ke bawah</a:t>
            </a:r>
          </a:p>
        </p:txBody>
      </p:sp>
      <p:sp>
        <p:nvSpPr>
          <p:cNvPr id="5" name="TextBox 4"/>
          <p:cNvSpPr txBox="1"/>
          <p:nvPr/>
        </p:nvSpPr>
        <p:spPr>
          <a:xfrm>
            <a:off x="455359" y="4345230"/>
            <a:ext cx="7474310" cy="1200329"/>
          </a:xfrm>
          <a:prstGeom prst="rect">
            <a:avLst/>
          </a:prstGeom>
          <a:noFill/>
        </p:spPr>
        <p:txBody>
          <a:bodyPr wrap="square" rtlCol="0">
            <a:spAutoFit/>
          </a:bodyPr>
          <a:lstStyle/>
          <a:p>
            <a:pPr marL="285750" indent="-285750">
              <a:buFont typeface="Arial" panose="020B0604020202020204" pitchFamily="34" charset="0"/>
              <a:buChar char="•"/>
            </a:pPr>
            <a:r>
              <a:rPr lang="id-ID" dirty="0">
                <a:ln>
                  <a:solidFill>
                    <a:schemeClr val="tx1"/>
                  </a:solidFill>
                </a:ln>
                <a:effectLst>
                  <a:innerShdw blurRad="63500" dist="50800" dir="5400000">
                    <a:prstClr val="black">
                      <a:alpha val="50000"/>
                    </a:prstClr>
                  </a:innerShdw>
                </a:effectLst>
              </a:rPr>
              <a:t>Komunikasi dari tingkat yang lebih tinggi ke tingkat yang lebih rendah dari suatu organisasi.</a:t>
            </a:r>
          </a:p>
          <a:p>
            <a:pPr marL="285750" indent="-285750">
              <a:buFont typeface="Arial" panose="020B0604020202020204" pitchFamily="34" charset="0"/>
              <a:buChar char="•"/>
            </a:pPr>
            <a:endParaRPr lang="id-ID" dirty="0">
              <a:ln>
                <a:solidFill>
                  <a:schemeClr val="tx1"/>
                </a:solidFill>
              </a:ln>
              <a:effectLst>
                <a:innerShdw blurRad="63500" dist="50800" dir="5400000">
                  <a:prstClr val="black">
                    <a:alpha val="50000"/>
                  </a:prstClr>
                </a:innerShdw>
              </a:effectLst>
            </a:endParaRPr>
          </a:p>
          <a:p>
            <a:endParaRPr lang="id-ID" dirty="0">
              <a:ln>
                <a:solidFill>
                  <a:schemeClr val="tx1"/>
                </a:solidFill>
              </a:ln>
              <a:effectLst>
                <a:innerShdw blurRad="63500" dist="50800" dir="5400000">
                  <a:prstClr val="black">
                    <a:alpha val="50000"/>
                  </a:prst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par>
                                <p:cTn id="28" presetID="25"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50" y="0"/>
            <a:ext cx="2839975" cy="1928056"/>
          </a:xfrm>
          <a:prstGeom prst="rect">
            <a:avLst/>
          </a:prstGeom>
          <a:effectLst>
            <a:softEdge rad="127000"/>
          </a:effectLst>
        </p:spPr>
      </p:pic>
      <p:sp>
        <p:nvSpPr>
          <p:cNvPr id="2158" name="Rectangle 110"/>
          <p:cNvSpPr>
            <a:spLocks noGrp="1" noChangeArrowheads="1"/>
          </p:cNvSpPr>
          <p:nvPr>
            <p:ph type="ctrTitle"/>
          </p:nvPr>
        </p:nvSpPr>
        <p:spPr>
          <a:xfrm>
            <a:off x="1781105" y="746618"/>
            <a:ext cx="6913930" cy="544512"/>
          </a:xfrm>
          <a:ln/>
        </p:spPr>
        <p:style>
          <a:lnRef idx="3">
            <a:schemeClr val="lt1"/>
          </a:lnRef>
          <a:fillRef idx="1">
            <a:schemeClr val="accent2"/>
          </a:fillRef>
          <a:effectRef idx="1">
            <a:schemeClr val="accent2"/>
          </a:effectRef>
          <a:fontRef idx="minor">
            <a:schemeClr val="lt1"/>
          </a:fontRef>
        </p:style>
        <p:txBody>
          <a:bodyPr anchor="ctr">
            <a:noAutofit/>
          </a:bodyPr>
          <a:lstStyle/>
          <a:p>
            <a:pPr algn="l"/>
            <a:r>
              <a:rPr lang="id-ID" altLang="id-ID" sz="3200" dirty="0">
                <a:ln>
                  <a:solidFill>
                    <a:srgbClr val="002060"/>
                  </a:solidFill>
                </a:ln>
                <a:solidFill>
                  <a:srgbClr val="002060"/>
                </a:solidFill>
              </a:rPr>
              <a:t>Contoh komunikasi ke atas dan Kebawah</a:t>
            </a:r>
            <a:endParaRPr lang="es-ES" altLang="id-ID" sz="3200" dirty="0">
              <a:ln>
                <a:solidFill>
                  <a:srgbClr val="002060"/>
                </a:solidFill>
              </a:ln>
              <a:solidFill>
                <a:srgbClr val="00206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835" y="1901950"/>
            <a:ext cx="5802790" cy="4008581"/>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4724705" y="6270087"/>
            <a:ext cx="4572000" cy="707886"/>
          </a:xfrm>
          <a:prstGeom prst="rect">
            <a:avLst/>
          </a:prstGeom>
        </p:spPr>
        <p:txBody>
          <a:bodyPr>
            <a:spAutoFit/>
          </a:bodyPr>
          <a:lstStyle/>
          <a:p>
            <a:r>
              <a:rPr lang="en-US" sz="2000" dirty="0">
                <a:ln>
                  <a:solidFill>
                    <a:srgbClr val="FFFF00"/>
                  </a:solidFill>
                </a:ln>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a:p>
            <a:endParaRPr lang="en-US" sz="2000" dirty="0">
              <a:ln>
                <a:solidFill>
                  <a:srgbClr val="FFFF00"/>
                </a:solidFill>
              </a:ln>
              <a:solidFill>
                <a:srgbClr val="FFFF00"/>
              </a:solidFill>
              <a:effectLst>
                <a:innerShdw blurRad="63500" dist="50800" dir="5400000">
                  <a:prstClr val="black">
                    <a:alpha val="50000"/>
                  </a:prstClr>
                </a:inn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375" y="222195"/>
            <a:ext cx="3817625" cy="2719639"/>
          </a:xfrm>
          <a:prstGeom prst="rect">
            <a:avLst/>
          </a:prstGeom>
          <a:effectLst>
            <a:softEdge rad="317500"/>
          </a:effectLst>
        </p:spPr>
      </p:pic>
      <p:sp>
        <p:nvSpPr>
          <p:cNvPr id="2" name="Title 1"/>
          <p:cNvSpPr>
            <a:spLocks noGrp="1"/>
          </p:cNvSpPr>
          <p:nvPr>
            <p:ph type="title"/>
          </p:nvPr>
        </p:nvSpPr>
        <p:spPr>
          <a:xfrm>
            <a:off x="143555" y="348918"/>
            <a:ext cx="5336440" cy="584623"/>
          </a:xfrm>
        </p:spPr>
        <p:style>
          <a:lnRef idx="2">
            <a:schemeClr val="dk1"/>
          </a:lnRef>
          <a:fillRef idx="1">
            <a:schemeClr val="lt1"/>
          </a:fillRef>
          <a:effectRef idx="0">
            <a:schemeClr val="dk1"/>
          </a:effectRef>
          <a:fontRef idx="minor">
            <a:schemeClr val="dk1"/>
          </a:fontRef>
        </p:style>
        <p:txBody>
          <a:bodyPr>
            <a:normAutofit fontScale="90000"/>
          </a:bodyPr>
          <a:lstStyle/>
          <a:p>
            <a:r>
              <a:rPr lang="id-ID" dirty="0">
                <a:ln>
                  <a:solidFill>
                    <a:schemeClr val="accent6"/>
                  </a:solidFill>
                </a:ln>
                <a:solidFill>
                  <a:schemeClr val="accent6"/>
                </a:solidFill>
                <a:effectLst>
                  <a:innerShdw blurRad="63500" dist="50800" dir="5400000">
                    <a:prstClr val="black">
                      <a:alpha val="50000"/>
                    </a:prstClr>
                  </a:innerShdw>
                </a:effectLst>
              </a:rPr>
              <a:t>Pentingnya komunikasi ke atas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66" y="1090150"/>
            <a:ext cx="5103969" cy="4476719"/>
          </a:xfrm>
          <a:prstGeom prst="rect">
            <a:avLst/>
          </a:prstGeom>
          <a:effectLst>
            <a:softEdge rad="317500"/>
          </a:effectLst>
        </p:spPr>
      </p:pic>
      <p:graphicFrame>
        <p:nvGraphicFramePr>
          <p:cNvPr id="6" name="Diagram 5"/>
          <p:cNvGraphicFramePr/>
          <p:nvPr>
            <p:extLst>
              <p:ext uri="{D42A27DB-BD31-4B8C-83A1-F6EECF244321}">
                <p14:modId xmlns:p14="http://schemas.microsoft.com/office/powerpoint/2010/main" val="1404921677"/>
              </p:ext>
            </p:extLst>
          </p:nvPr>
        </p:nvGraphicFramePr>
        <p:xfrm>
          <a:off x="143555" y="1596540"/>
          <a:ext cx="7572428" cy="4818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5182820" y="6396866"/>
            <a:ext cx="4572000" cy="646331"/>
          </a:xfrm>
          <a:prstGeom prst="rect">
            <a:avLst/>
          </a:prstGeom>
        </p:spPr>
        <p:txBody>
          <a:bodyPr>
            <a:spAutoFit/>
          </a:bodyPr>
          <a:lstStyle/>
          <a:p>
            <a:r>
              <a:rPr lang="en-US" dirty="0">
                <a:ln>
                  <a:solidFill>
                    <a:srgbClr val="FFFF00"/>
                  </a:solidFill>
                </a:ln>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a:p>
            <a:endParaRPr lang="en-US" dirty="0">
              <a:ln>
                <a:solidFill>
                  <a:srgbClr val="FFFF00"/>
                </a:solidFill>
              </a:ln>
              <a:solidFill>
                <a:srgbClr val="FFFF00"/>
              </a:solidFill>
              <a:effectLst>
                <a:innerShdw blurRad="63500" dist="50800" dir="5400000">
                  <a:prstClr val="black">
                    <a:alpha val="50000"/>
                  </a:prstClr>
                </a:inn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110" y="1620137"/>
            <a:ext cx="3086744" cy="3086744"/>
          </a:xfrm>
          <a:prstGeom prst="rect">
            <a:avLst/>
          </a:prstGeom>
          <a:effectLst>
            <a:softEdge rad="317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70" y="1340905"/>
            <a:ext cx="2681532" cy="1822604"/>
          </a:xfrm>
          <a:prstGeom prst="ellipse">
            <a:avLst/>
          </a:prstGeom>
          <a:ln>
            <a:noFill/>
          </a:ln>
          <a:effectLst>
            <a:softEdge rad="112500"/>
          </a:effectLst>
        </p:spPr>
      </p:pic>
      <p:sp>
        <p:nvSpPr>
          <p:cNvPr id="2" name="Title 1"/>
          <p:cNvSpPr>
            <a:spLocks noGrp="1"/>
          </p:cNvSpPr>
          <p:nvPr>
            <p:ph type="ctrTitle"/>
          </p:nvPr>
        </p:nvSpPr>
        <p:spPr>
          <a:xfrm>
            <a:off x="-9150" y="0"/>
            <a:ext cx="5039265" cy="1221640"/>
          </a:xfrm>
        </p:spPr>
        <p:txBody>
          <a:bodyPr>
            <a:normAutofit/>
          </a:bodyPr>
          <a:lstStyle/>
          <a:p>
            <a:pPr algn="ctr"/>
            <a:r>
              <a:rPr lang="id-ID" sz="2600" b="1" dirty="0">
                <a:ln>
                  <a:solidFill>
                    <a:srgbClr val="002060"/>
                  </a:solidFill>
                </a:ln>
                <a:effectLst>
                  <a:glow rad="63500">
                    <a:schemeClr val="accent2">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K</a:t>
            </a:r>
            <a:r>
              <a:rPr lang="en-US" sz="2600" b="1" dirty="0" err="1">
                <a:ln>
                  <a:solidFill>
                    <a:srgbClr val="002060"/>
                  </a:solidFill>
                </a:ln>
                <a:effectLst>
                  <a:glow rad="63500">
                    <a:schemeClr val="accent2">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omunikasi</a:t>
            </a:r>
            <a:r>
              <a:rPr lang="en-US" sz="2600" b="1" dirty="0">
                <a:ln>
                  <a:solidFill>
                    <a:srgbClr val="002060"/>
                  </a:solidFill>
                </a:ln>
                <a:effectLst>
                  <a:glow rad="63500">
                    <a:schemeClr val="accent2">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 </a:t>
            </a:r>
            <a:r>
              <a:rPr lang="id-ID" sz="2600" b="1" dirty="0">
                <a:ln>
                  <a:solidFill>
                    <a:srgbClr val="002060"/>
                  </a:solidFill>
                </a:ln>
                <a:effectLst>
                  <a:glow rad="63500">
                    <a:schemeClr val="accent2">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H</a:t>
            </a:r>
            <a:r>
              <a:rPr lang="en-US" sz="2600" b="1" dirty="0" err="1">
                <a:ln>
                  <a:solidFill>
                    <a:srgbClr val="002060"/>
                  </a:solidFill>
                </a:ln>
                <a:effectLst>
                  <a:glow rad="63500">
                    <a:schemeClr val="accent2">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orizontal</a:t>
            </a:r>
            <a:r>
              <a:rPr lang="en-US" sz="2600" b="1" dirty="0">
                <a:ln>
                  <a:solidFill>
                    <a:srgbClr val="002060"/>
                  </a:solidFill>
                </a:ln>
                <a:effectLst>
                  <a:glow rad="63500">
                    <a:schemeClr val="accent2">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 </a:t>
            </a:r>
            <a:br>
              <a:rPr lang="id-ID" sz="2600" b="1" dirty="0">
                <a:ln>
                  <a:solidFill>
                    <a:srgbClr val="002060"/>
                  </a:solidFill>
                </a:ln>
                <a:effectLst>
                  <a:glow rad="63500">
                    <a:schemeClr val="accent2">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br>
            <a:r>
              <a:rPr lang="en-US" sz="2600" b="1" dirty="0">
                <a:ln>
                  <a:solidFill>
                    <a:srgbClr val="002060"/>
                  </a:solidFill>
                </a:ln>
                <a:effectLst>
                  <a:glow rad="63500">
                    <a:schemeClr val="accent2">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a:t>
            </a:r>
            <a:r>
              <a:rPr lang="id-ID" sz="2600" b="1" dirty="0">
                <a:ln>
                  <a:solidFill>
                    <a:srgbClr val="002060"/>
                  </a:solidFill>
                </a:ln>
                <a:effectLst>
                  <a:glow rad="228600">
                    <a:schemeClr val="accent6">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H</a:t>
            </a:r>
            <a:r>
              <a:rPr lang="en-US" sz="2600" b="1" dirty="0" err="1">
                <a:ln>
                  <a:solidFill>
                    <a:srgbClr val="002060"/>
                  </a:solidFill>
                </a:ln>
                <a:effectLst>
                  <a:glow rad="228600">
                    <a:schemeClr val="accent6">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orizontal</a:t>
            </a:r>
            <a:r>
              <a:rPr lang="id-ID" sz="2600" b="1" dirty="0">
                <a:ln>
                  <a:solidFill>
                    <a:srgbClr val="002060"/>
                  </a:solidFill>
                </a:ln>
                <a:effectLst>
                  <a:glow rad="228600">
                    <a:schemeClr val="accent6">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 C</a:t>
            </a:r>
            <a:r>
              <a:rPr lang="en-US" sz="2600" b="1" dirty="0" err="1">
                <a:ln>
                  <a:solidFill>
                    <a:srgbClr val="002060"/>
                  </a:solidFill>
                </a:ln>
                <a:effectLst>
                  <a:glow rad="228600">
                    <a:schemeClr val="accent6">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ommunication</a:t>
            </a:r>
            <a:r>
              <a:rPr lang="en-US" sz="2600" b="1" dirty="0">
                <a:ln>
                  <a:solidFill>
                    <a:srgbClr val="002060"/>
                  </a:solidFill>
                </a:ln>
                <a:effectLst>
                  <a:glow rad="63500">
                    <a:schemeClr val="accent2">
                      <a:satMod val="175000"/>
                      <a:alpha val="40000"/>
                    </a:schemeClr>
                  </a:glow>
                  <a:innerShdw blurRad="63500" dist="50800" dir="16200000">
                    <a:prstClr val="black">
                      <a:alpha val="50000"/>
                    </a:prstClr>
                  </a:innerShdw>
                  <a:reflection blurRad="6350" stA="60000" endA="900" endPos="58000" dir="5400000" sy="-100000" algn="bl" rotWithShape="0"/>
                </a:effectLst>
                <a:latin typeface="Segoe Print" panose="02000600000000000000" pitchFamily="2" charset="0"/>
              </a:rPr>
              <a:t>)</a:t>
            </a:r>
          </a:p>
        </p:txBody>
      </p:sp>
      <p:sp>
        <p:nvSpPr>
          <p:cNvPr id="3" name="Subtitle 2"/>
          <p:cNvSpPr>
            <a:spLocks noGrp="1"/>
          </p:cNvSpPr>
          <p:nvPr>
            <p:ph type="subTitle" idx="1"/>
          </p:nvPr>
        </p:nvSpPr>
        <p:spPr>
          <a:xfrm>
            <a:off x="2599645" y="6330395"/>
            <a:ext cx="6400800" cy="458115"/>
          </a:xfrm>
        </p:spPr>
        <p:txBody>
          <a:bodyPr>
            <a:normAutofit fontScale="92500" lnSpcReduction="10000"/>
          </a:bodyPr>
          <a:lstStyle/>
          <a:p>
            <a:r>
              <a:rPr lang="en-US" dirty="0">
                <a:solidFill>
                  <a:schemeClr val="tx1"/>
                </a:solidFill>
                <a:effectLst>
                  <a:glow rad="63500">
                    <a:schemeClr val="accent2">
                      <a:satMod val="175000"/>
                      <a:alpha val="40000"/>
                    </a:schemeClr>
                  </a:glow>
                  <a:reflection blurRad="6350" stA="50000" endA="300" endPos="50000" dist="60007" dir="5400000" sy="-100000" algn="bl" rotWithShape="0"/>
                </a:effectLst>
                <a:latin typeface="Script MT Bold" panose="03040602040607080904" pitchFamily="66" charset="0"/>
              </a:rPr>
              <a:t>Communication and Interpersonal Skill</a:t>
            </a:r>
          </a:p>
          <a:p>
            <a:endParaRPr lang="en-US" dirty="0">
              <a:solidFill>
                <a:schemeClr val="tx1"/>
              </a:solidFill>
            </a:endParaRPr>
          </a:p>
        </p:txBody>
      </p:sp>
      <p:sp>
        <p:nvSpPr>
          <p:cNvPr id="4" name="TextBox 3"/>
          <p:cNvSpPr txBox="1"/>
          <p:nvPr/>
        </p:nvSpPr>
        <p:spPr>
          <a:xfrm>
            <a:off x="1670605" y="4585585"/>
            <a:ext cx="7473395" cy="1107996"/>
          </a:xfrm>
          <a:prstGeom prst="rect">
            <a:avLst/>
          </a:prstGeom>
          <a:noFill/>
        </p:spPr>
        <p:txBody>
          <a:bodyPr wrap="square" rtlCol="0">
            <a:spAutoFit/>
          </a:bodyPr>
          <a:lstStyle/>
          <a:p>
            <a:r>
              <a:rPr lang="id-ID" sz="2200" b="1" dirty="0">
                <a:ln>
                  <a:solidFill>
                    <a:schemeClr val="tx1"/>
                  </a:solidFill>
                </a:ln>
                <a:effectLst>
                  <a:innerShdw blurRad="63500" dist="50800" dir="16200000">
                    <a:prstClr val="black">
                      <a:alpha val="50000"/>
                    </a:prstClr>
                  </a:innerShdw>
                  <a:reflection blurRad="6350" stA="55000" endA="300" endPos="45500" dir="5400000" sy="-100000" algn="bl" rotWithShape="0"/>
                </a:effectLst>
                <a:latin typeface="Segoe Print" panose="02000600000000000000" pitchFamily="2" charset="0"/>
              </a:rPr>
              <a:t>Tipe komunikasi yang terjadi antara bagian-bagian yang memilki </a:t>
            </a:r>
            <a:r>
              <a:rPr lang="id-ID" sz="2200" b="1" dirty="0">
                <a:ln>
                  <a:solidFill>
                    <a:schemeClr val="tx1"/>
                  </a:solidFill>
                </a:ln>
                <a:solidFill>
                  <a:srgbClr val="FF0000"/>
                </a:solidFill>
                <a:effectLst>
                  <a:innerShdw blurRad="63500" dist="50800" dir="16200000">
                    <a:prstClr val="black">
                      <a:alpha val="50000"/>
                    </a:prstClr>
                  </a:innerShdw>
                  <a:reflection blurRad="6350" stA="55000" endA="300" endPos="45500" dir="5400000" sy="-100000" algn="bl" rotWithShape="0"/>
                </a:effectLst>
                <a:latin typeface="Segoe Print" panose="02000600000000000000" pitchFamily="2" charset="0"/>
              </a:rPr>
              <a:t>posisi sejajar/sederajat </a:t>
            </a:r>
            <a:r>
              <a:rPr lang="id-ID" sz="2200" b="1" dirty="0">
                <a:ln>
                  <a:solidFill>
                    <a:schemeClr val="tx1"/>
                  </a:solidFill>
                </a:ln>
                <a:effectLst>
                  <a:innerShdw blurRad="63500" dist="50800" dir="16200000">
                    <a:prstClr val="black">
                      <a:alpha val="50000"/>
                    </a:prstClr>
                  </a:innerShdw>
                  <a:reflection blurRad="6350" stA="55000" endA="300" endPos="45500" dir="5400000" sy="-100000" algn="bl" rotWithShape="0"/>
                </a:effectLst>
                <a:latin typeface="Segoe Print" panose="02000600000000000000" pitchFamily="2" charset="0"/>
              </a:rPr>
              <a:t>dalam suatu organisasi. Misal: antar manager, antar staf dll.</a:t>
            </a:r>
          </a:p>
        </p:txBody>
      </p:sp>
      <p:sp>
        <p:nvSpPr>
          <p:cNvPr id="5" name="TextBox 4"/>
          <p:cNvSpPr txBox="1"/>
          <p:nvPr/>
        </p:nvSpPr>
        <p:spPr>
          <a:xfrm>
            <a:off x="5182820" y="3477157"/>
            <a:ext cx="4123035" cy="646331"/>
          </a:xfrm>
          <a:prstGeom prst="rect">
            <a:avLst/>
          </a:prstGeom>
          <a:noFill/>
        </p:spPr>
        <p:txBody>
          <a:bodyPr wrap="square" rtlCol="0">
            <a:spAutoFit/>
          </a:bodyPr>
          <a:lstStyle/>
          <a:p>
            <a:r>
              <a:rPr lang="id-ID" b="1" dirty="0">
                <a:solidFill>
                  <a:schemeClr val="bg1"/>
                </a:solidFill>
                <a:effectLst>
                  <a:glow rad="228600">
                    <a:schemeClr val="tx1">
                      <a:alpha val="40000"/>
                    </a:schemeClr>
                  </a:glow>
                  <a:innerShdw blurRad="63500" dist="50800" dir="16200000">
                    <a:prstClr val="black">
                      <a:alpha val="50000"/>
                    </a:prstClr>
                  </a:innerShdw>
                </a:effectLst>
                <a:latin typeface="Segoe Print" panose="02000600000000000000" pitchFamily="2" charset="0"/>
              </a:rPr>
              <a:t>Apa itu komunikasi horizantal </a:t>
            </a:r>
            <a:r>
              <a:rPr lang="id-ID" sz="3600" b="1" dirty="0">
                <a:solidFill>
                  <a:schemeClr val="bg1"/>
                </a:solidFill>
                <a:effectLst>
                  <a:glow rad="228600">
                    <a:schemeClr val="tx1">
                      <a:alpha val="40000"/>
                    </a:schemeClr>
                  </a:glow>
                  <a:innerShdw blurRad="63500" dist="50800" dir="16200000">
                    <a:prstClr val="black">
                      <a:alpha val="50000"/>
                    </a:prstClr>
                  </a:innerShdw>
                </a:effectLst>
                <a:latin typeface="Segoe Print" panose="02000600000000000000" pitchFamily="2" charset="0"/>
              </a:rPr>
              <a:t>?</a:t>
            </a:r>
            <a:endParaRPr lang="id-ID" b="1" dirty="0">
              <a:solidFill>
                <a:schemeClr val="bg1"/>
              </a:solidFill>
              <a:effectLst>
                <a:glow rad="228600">
                  <a:schemeClr val="tx1">
                    <a:alpha val="40000"/>
                  </a:schemeClr>
                </a:glow>
                <a:innerShdw blurRad="63500" dist="50800" dir="16200000">
                  <a:prstClr val="black">
                    <a:alpha val="50000"/>
                  </a:prstClr>
                </a:innerShdw>
              </a:effectLst>
              <a:latin typeface="Segoe Print" panose="02000600000000000000" pitchFamily="2" charset="0"/>
            </a:endParaRPr>
          </a:p>
        </p:txBody>
      </p:sp>
    </p:spTree>
    <p:extLst>
      <p:ext uri="{BB962C8B-B14F-4D97-AF65-F5344CB8AC3E}">
        <p14:creationId xmlns:p14="http://schemas.microsoft.com/office/powerpoint/2010/main" val="42492311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ght Triangle 3"/>
          <p:cNvSpPr/>
          <p:nvPr/>
        </p:nvSpPr>
        <p:spPr>
          <a:xfrm flipV="1">
            <a:off x="37283" y="55249"/>
            <a:ext cx="8806048" cy="1980332"/>
          </a:xfrm>
          <a:prstGeom prst="rtTriangle">
            <a:avLst/>
          </a:prstGeom>
          <a:ln>
            <a:solidFill>
              <a:schemeClr val="bg1">
                <a:lumMod val="50000"/>
              </a:schemeClr>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id-ID">
              <a:effectLst>
                <a:innerShdw blurRad="63500" dist="50800" dir="16200000">
                  <a:prstClr val="black">
                    <a:alpha val="50000"/>
                  </a:prstClr>
                </a:inn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55" y="0"/>
            <a:ext cx="4442329" cy="2443281"/>
          </a:xfrm>
          <a:prstGeom prst="rect">
            <a:avLst/>
          </a:prstGeom>
          <a:effectLst>
            <a:softEdge rad="317500"/>
          </a:effectLst>
        </p:spPr>
      </p:pic>
      <p:sp>
        <p:nvSpPr>
          <p:cNvPr id="2" name="Title 1"/>
          <p:cNvSpPr>
            <a:spLocks noGrp="1"/>
          </p:cNvSpPr>
          <p:nvPr>
            <p:ph type="ctrTitle"/>
          </p:nvPr>
        </p:nvSpPr>
        <p:spPr>
          <a:xfrm>
            <a:off x="2348627" y="985720"/>
            <a:ext cx="6795373" cy="1068935"/>
          </a:xfrm>
          <a:effectLst>
            <a:softEdge rad="127000"/>
          </a:effectLst>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id-ID" dirty="0">
                <a:ln>
                  <a:solidFill>
                    <a:schemeClr val="tx1"/>
                  </a:solidFill>
                </a:ln>
                <a:solidFill>
                  <a:schemeClr val="tx1"/>
                </a:solidFill>
                <a:effectLst>
                  <a:innerShdw blurRad="63500" dist="50800" dir="16200000">
                    <a:prstClr val="black">
                      <a:alpha val="50000"/>
                    </a:prstClr>
                  </a:innerShdw>
                </a:effectLst>
                <a:latin typeface="Andalus" panose="02020603050405020304" pitchFamily="18" charset="-78"/>
                <a:cs typeface="Andalus" panose="02020603050405020304" pitchFamily="18" charset="-78"/>
              </a:rPr>
              <a:t>T</a:t>
            </a:r>
            <a:r>
              <a:rPr lang="en-US" dirty="0" err="1">
                <a:ln>
                  <a:solidFill>
                    <a:schemeClr val="tx1"/>
                  </a:solidFill>
                </a:ln>
                <a:solidFill>
                  <a:schemeClr val="tx1"/>
                </a:solidFill>
                <a:effectLst>
                  <a:innerShdw blurRad="63500" dist="50800" dir="16200000">
                    <a:prstClr val="black">
                      <a:alpha val="50000"/>
                    </a:prstClr>
                  </a:innerShdw>
                </a:effectLst>
                <a:latin typeface="Andalus" panose="02020603050405020304" pitchFamily="18" charset="-78"/>
                <a:cs typeface="Andalus" panose="02020603050405020304" pitchFamily="18" charset="-78"/>
              </a:rPr>
              <a:t>ujuan</a:t>
            </a:r>
            <a:r>
              <a:rPr lang="en-US" dirty="0">
                <a:ln>
                  <a:solidFill>
                    <a:schemeClr val="tx1"/>
                  </a:solidFill>
                </a:ln>
                <a:solidFill>
                  <a:schemeClr val="tx1"/>
                </a:solidFill>
                <a:effectLst>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dirty="0" err="1">
                <a:ln>
                  <a:solidFill>
                    <a:schemeClr val="tx1"/>
                  </a:solidFill>
                </a:ln>
                <a:solidFill>
                  <a:schemeClr val="tx1"/>
                </a:solidFill>
                <a:effectLst>
                  <a:innerShdw blurRad="63500" dist="50800" dir="16200000">
                    <a:prstClr val="black">
                      <a:alpha val="50000"/>
                    </a:prstClr>
                  </a:innerShdw>
                </a:effectLst>
                <a:latin typeface="Andalus" panose="02020603050405020304" pitchFamily="18" charset="-78"/>
                <a:cs typeface="Andalus" panose="02020603050405020304" pitchFamily="18" charset="-78"/>
              </a:rPr>
              <a:t>dari</a:t>
            </a:r>
            <a:r>
              <a:rPr lang="en-US" dirty="0">
                <a:ln>
                  <a:solidFill>
                    <a:schemeClr val="tx1"/>
                  </a:solidFill>
                </a:ln>
                <a:solidFill>
                  <a:schemeClr val="tx1"/>
                </a:solidFill>
                <a:effectLst>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dirty="0" err="1">
                <a:ln>
                  <a:solidFill>
                    <a:schemeClr val="tx1"/>
                  </a:solidFill>
                </a:ln>
                <a:solidFill>
                  <a:schemeClr val="tx1"/>
                </a:solidFill>
                <a:effectLst>
                  <a:innerShdw blurRad="63500" dist="50800" dir="16200000">
                    <a:prstClr val="black">
                      <a:alpha val="50000"/>
                    </a:prstClr>
                  </a:innerShdw>
                </a:effectLst>
                <a:latin typeface="Andalus" panose="02020603050405020304" pitchFamily="18" charset="-78"/>
                <a:cs typeface="Andalus" panose="02020603050405020304" pitchFamily="18" charset="-78"/>
              </a:rPr>
              <a:t>komunikasi</a:t>
            </a:r>
            <a:r>
              <a:rPr lang="en-US" dirty="0">
                <a:ln>
                  <a:solidFill>
                    <a:schemeClr val="tx1"/>
                  </a:solidFill>
                </a:ln>
                <a:solidFill>
                  <a:schemeClr val="tx1"/>
                </a:solidFill>
                <a:effectLst>
                  <a:innerShdw blurRad="63500" dist="50800" dir="16200000">
                    <a:prstClr val="black">
                      <a:alpha val="50000"/>
                    </a:prstClr>
                  </a:innerShdw>
                </a:effectLst>
                <a:latin typeface="Andalus" panose="02020603050405020304" pitchFamily="18" charset="-78"/>
                <a:cs typeface="Andalus" panose="02020603050405020304" pitchFamily="18" charset="-78"/>
              </a:rPr>
              <a:t> horizontal </a:t>
            </a:r>
          </a:p>
        </p:txBody>
      </p:sp>
      <p:sp>
        <p:nvSpPr>
          <p:cNvPr id="3" name="Subtitle 2"/>
          <p:cNvSpPr>
            <a:spLocks noGrp="1"/>
          </p:cNvSpPr>
          <p:nvPr>
            <p:ph type="subTitle" idx="1"/>
          </p:nvPr>
        </p:nvSpPr>
        <p:spPr>
          <a:xfrm>
            <a:off x="4419295" y="1985165"/>
            <a:ext cx="4733855" cy="4650640"/>
          </a:xfrm>
          <a:effectLst>
            <a:softEdge rad="127000"/>
          </a:effectLst>
        </p:spPr>
        <p:style>
          <a:lnRef idx="2">
            <a:schemeClr val="accent1"/>
          </a:lnRef>
          <a:fillRef idx="1">
            <a:schemeClr val="lt1"/>
          </a:fillRef>
          <a:effectRef idx="0">
            <a:schemeClr val="accent1"/>
          </a:effectRef>
          <a:fontRef idx="minor">
            <a:schemeClr val="dk1"/>
          </a:fontRef>
        </p:style>
        <p:txBody>
          <a:bodyPr>
            <a:noAutofit/>
          </a:bodyPr>
          <a:lstStyle/>
          <a:p>
            <a:pPr marL="457200" indent="-457200" algn="l">
              <a:buAutoNum type="arabicParenR"/>
            </a:pP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Untuk</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mengkordinasikan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p>
          <a:p>
            <a:pPr algn="l"/>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penugasan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kerja</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p>
          <a:p>
            <a:pPr algn="l"/>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2) </a:t>
            </a:r>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Berbagi</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informasi</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mengenai</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endPar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endParaRPr>
          </a:p>
          <a:p>
            <a:pPr algn="l"/>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rencana</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dan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kegiatan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p>
          <a:p>
            <a:pPr algn="l"/>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3) </a:t>
            </a:r>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Untuk</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memecahkan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masalah</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p>
          <a:p>
            <a:pPr algn="l"/>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4) </a:t>
            </a:r>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Untuk</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memperoleh</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p>
          <a:p>
            <a:pPr algn="l"/>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pemahaman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bersama</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p>
          <a:p>
            <a:pPr marL="457200" indent="-457200" algn="l">
              <a:buAutoNum type="arabicParenR" startAt="5"/>
            </a:pP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Untuk</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mendamaikan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berunding</a:t>
            </a:r>
            <a:endPar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endParaRPr>
          </a:p>
          <a:p>
            <a:pPr algn="l"/>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dan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menengahi</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endPar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endParaRPr>
          </a:p>
          <a:p>
            <a:pPr algn="l"/>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perbedaan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p>
          <a:p>
            <a:pPr algn="l"/>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6) </a:t>
            </a:r>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Untuk</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menumbuhkan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p>
          <a:p>
            <a:pPr algn="l"/>
            <a:r>
              <a:rPr lang="id-ID"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dukungan</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antar</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r>
              <a:rPr lang="en-US" sz="2100" b="1" dirty="0" err="1">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pesona</a:t>
            </a:r>
            <a:r>
              <a:rPr lang="en-US" sz="2100" b="1" dirty="0">
                <a:ln>
                  <a:solidFill>
                    <a:schemeClr val="tx1"/>
                  </a:solidFill>
                </a:ln>
                <a:solidFill>
                  <a:schemeClr val="tx1"/>
                </a:solidFill>
                <a:effectLst>
                  <a:glow rad="101600">
                    <a:srgbClr val="FFFF00">
                      <a:alpha val="60000"/>
                    </a:srgbClr>
                  </a:glow>
                  <a:innerShdw blurRad="63500" dist="50800" dir="16200000">
                    <a:prstClr val="black">
                      <a:alpha val="50000"/>
                    </a:prstClr>
                  </a:innerShdw>
                </a:effectLst>
                <a:latin typeface="Andalus" panose="02020603050405020304" pitchFamily="18" charset="-78"/>
                <a:cs typeface="Andalus" panose="02020603050405020304" pitchFamily="18" charset="-78"/>
              </a:rPr>
              <a:t> </a:t>
            </a:r>
          </a:p>
        </p:txBody>
      </p:sp>
      <p:sp>
        <p:nvSpPr>
          <p:cNvPr id="5" name="Rectangle 4"/>
          <p:cNvSpPr/>
          <p:nvPr/>
        </p:nvSpPr>
        <p:spPr>
          <a:xfrm>
            <a:off x="42830" y="6330395"/>
            <a:ext cx="4572000" cy="707886"/>
          </a:xfrm>
          <a:prstGeom prst="rect">
            <a:avLst/>
          </a:prstGeom>
        </p:spPr>
        <p:txBody>
          <a:bodyPr>
            <a:spAutoFit/>
          </a:bodyPr>
          <a:lstStyle/>
          <a:p>
            <a:r>
              <a:rPr lang="en-US" sz="2000" dirty="0">
                <a:ln>
                  <a:solidFill>
                    <a:srgbClr val="FFFF00"/>
                  </a:solidFill>
                </a:ln>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a:p>
            <a:endParaRPr lang="en-US" sz="2000" dirty="0">
              <a:ln>
                <a:solidFill>
                  <a:srgbClr val="FFFF00"/>
                </a:solidFill>
              </a:ln>
              <a:solidFill>
                <a:srgbClr val="FFFF00"/>
              </a:solidFill>
              <a:effectLst>
                <a:innerShdw blurRad="63500" dist="50800" dir="5400000">
                  <a:prstClr val="black">
                    <a:alpha val="50000"/>
                  </a:prstClr>
                </a:innerShdw>
              </a:effectLst>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strVal val="#ppt_w*0.70"/>
                                          </p:val>
                                        </p:tav>
                                        <p:tav tm="100000">
                                          <p:val>
                                            <p:strVal val="#ppt_w"/>
                                          </p:val>
                                        </p:tav>
                                      </p:tavLst>
                                    </p:anim>
                                    <p:anim calcmode="lin" valueType="num">
                                      <p:cBhvr>
                                        <p:cTn id="14" dur="1000" fill="hold"/>
                                        <p:tgtEl>
                                          <p:spTgt spid="3">
                                            <p:bg/>
                                          </p:spTgt>
                                        </p:tgtEl>
                                        <p:attrNameLst>
                                          <p:attrName>ppt_h</p:attrName>
                                        </p:attrNameLst>
                                      </p:cBhvr>
                                      <p:tavLst>
                                        <p:tav tm="0">
                                          <p:val>
                                            <p:strVal val="#ppt_h"/>
                                          </p:val>
                                        </p:tav>
                                        <p:tav tm="100000">
                                          <p:val>
                                            <p:strVal val="#ppt_h"/>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6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 calcmode="lin" valueType="num">
                                      <p:cBhvr>
                                        <p:cTn id="6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7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71" dur="10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 calcmode="lin" valueType="num">
                                      <p:cBhvr>
                                        <p:cTn id="76"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77"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78" dur="1000"/>
                                        <p:tgtEl>
                                          <p:spTgt spid="3">
                                            <p:txEl>
                                              <p:pRg st="8" end="8"/>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 calcmode="lin" valueType="num">
                                      <p:cBhvr>
                                        <p:cTn id="83"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84"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85" dur="1000"/>
                                        <p:tgtEl>
                                          <p:spTgt spid="3">
                                            <p:txEl>
                                              <p:pRg st="9" end="9"/>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5" presetClass="entr" presetSubtype="0" fill="hold" grpId="0" nodeType="clickEffect">
                                  <p:stCondLst>
                                    <p:cond delay="0"/>
                                  </p:stCondLst>
                                  <p:childTnLst>
                                    <p:set>
                                      <p:cBhvr>
                                        <p:cTn id="89" dur="1" fill="hold">
                                          <p:stCondLst>
                                            <p:cond delay="0"/>
                                          </p:stCondLst>
                                        </p:cTn>
                                        <p:tgtEl>
                                          <p:spTgt spid="3">
                                            <p:txEl>
                                              <p:pRg st="10" end="10"/>
                                            </p:txEl>
                                          </p:spTgt>
                                        </p:tgtEl>
                                        <p:attrNameLst>
                                          <p:attrName>style.visibility</p:attrName>
                                        </p:attrNameLst>
                                      </p:cBhvr>
                                      <p:to>
                                        <p:strVal val="visible"/>
                                      </p:to>
                                    </p:set>
                                    <p:anim calcmode="lin" valueType="num">
                                      <p:cBhvr>
                                        <p:cTn id="90"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91"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92" dur="1000"/>
                                        <p:tgtEl>
                                          <p:spTgt spid="3">
                                            <p:txEl>
                                              <p:pRg st="10"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5" presetClass="entr" presetSubtype="0" fill="hold" grpId="0" nodeType="clickEffect">
                                  <p:stCondLst>
                                    <p:cond delay="0"/>
                                  </p:stCondLst>
                                  <p:childTnLst>
                                    <p:set>
                                      <p:cBhvr>
                                        <p:cTn id="96" dur="1" fill="hold">
                                          <p:stCondLst>
                                            <p:cond delay="0"/>
                                          </p:stCondLst>
                                        </p:cTn>
                                        <p:tgtEl>
                                          <p:spTgt spid="3">
                                            <p:txEl>
                                              <p:pRg st="11" end="11"/>
                                            </p:txEl>
                                          </p:spTgt>
                                        </p:tgtEl>
                                        <p:attrNameLst>
                                          <p:attrName>style.visibility</p:attrName>
                                        </p:attrNameLst>
                                      </p:cBhvr>
                                      <p:to>
                                        <p:strVal val="visible"/>
                                      </p:to>
                                    </p:set>
                                    <p:anim calcmode="lin" valueType="num">
                                      <p:cBhvr>
                                        <p:cTn id="97"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98"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99"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130" y="4773051"/>
            <a:ext cx="2381250" cy="2095500"/>
          </a:xfrm>
          <a:prstGeom prst="rect">
            <a:avLst/>
          </a:prstGeom>
          <a:effectLst>
            <a:softEdge rad="1270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2820" y="-18584"/>
            <a:ext cx="3847065" cy="3077652"/>
          </a:xfrm>
          <a:prstGeom prst="ellipse">
            <a:avLst/>
          </a:prstGeom>
          <a:ln>
            <a:noFill/>
          </a:ln>
          <a:effectLst>
            <a:softEdge rad="112500"/>
          </a:effectLst>
        </p:spPr>
      </p:pic>
      <p:sp>
        <p:nvSpPr>
          <p:cNvPr id="2" name="Title 1"/>
          <p:cNvSpPr>
            <a:spLocks noGrp="1"/>
          </p:cNvSpPr>
          <p:nvPr>
            <p:ph type="ctrTitle"/>
          </p:nvPr>
        </p:nvSpPr>
        <p:spPr>
          <a:xfrm>
            <a:off x="4272995" y="2207360"/>
            <a:ext cx="4871005" cy="1374345"/>
          </a:xfrm>
        </p:spPr>
        <p:txBody>
          <a:bodyPr>
            <a:normAutofit/>
          </a:bodyPr>
          <a:lstStyle/>
          <a:p>
            <a:pPr algn="ctr"/>
            <a:r>
              <a:rPr lang="en-US" b="1" dirty="0" err="1">
                <a:effectLst>
                  <a:outerShdw blurRad="50800" dist="38100" dir="13500000" algn="br" rotWithShape="0">
                    <a:prstClr val="black">
                      <a:alpha val="40000"/>
                    </a:prstClr>
                  </a:outerShdw>
                </a:effectLst>
                <a:latin typeface="+mn-lt"/>
              </a:rPr>
              <a:t>Komunikasi</a:t>
            </a:r>
            <a:r>
              <a:rPr lang="en-US" b="1" dirty="0">
                <a:effectLst>
                  <a:outerShdw blurRad="50800" dist="38100" dir="13500000" algn="br" rotWithShape="0">
                    <a:prstClr val="black">
                      <a:alpha val="40000"/>
                    </a:prstClr>
                  </a:outerShdw>
                </a:effectLst>
                <a:latin typeface="+mn-lt"/>
              </a:rPr>
              <a:t> </a:t>
            </a:r>
            <a:r>
              <a:rPr lang="id-ID" b="1" dirty="0" err="1">
                <a:effectLst>
                  <a:outerShdw blurRad="50800" dist="38100" dir="13500000" algn="br" rotWithShape="0">
                    <a:prstClr val="black">
                      <a:alpha val="40000"/>
                    </a:prstClr>
                  </a:outerShdw>
                </a:effectLst>
                <a:latin typeface="+mn-lt"/>
              </a:rPr>
              <a:t>S</a:t>
            </a:r>
            <a:r>
              <a:rPr lang="en-US" b="1" dirty="0" err="1">
                <a:effectLst>
                  <a:outerShdw blurRad="50800" dist="38100" dir="13500000" algn="br" rotWithShape="0">
                    <a:prstClr val="black">
                      <a:alpha val="40000"/>
                    </a:prstClr>
                  </a:outerShdw>
                </a:effectLst>
                <a:latin typeface="+mn-lt"/>
              </a:rPr>
              <a:t>ilang</a:t>
            </a:r>
            <a:br>
              <a:rPr lang="id-ID" b="1" dirty="0">
                <a:effectLst>
                  <a:outerShdw blurRad="50800" dist="38100" dir="13500000" algn="br" rotWithShape="0">
                    <a:prstClr val="black">
                      <a:alpha val="40000"/>
                    </a:prstClr>
                  </a:outerShdw>
                </a:effectLst>
                <a:latin typeface="+mn-lt"/>
              </a:rPr>
            </a:br>
            <a:r>
              <a:rPr lang="en-US" b="1" dirty="0">
                <a:effectLst>
                  <a:outerShdw blurRad="50800" dist="38100" dir="13500000" algn="br" rotWithShape="0">
                    <a:prstClr val="black">
                      <a:alpha val="40000"/>
                    </a:prstClr>
                  </a:outerShdw>
                </a:effectLst>
                <a:latin typeface="+mn-lt"/>
              </a:rPr>
              <a:t> (</a:t>
            </a:r>
            <a:r>
              <a:rPr lang="id-ID" b="1" dirty="0">
                <a:effectLst>
                  <a:outerShdw blurRad="50800" dist="38100" dir="13500000" algn="br" rotWithShape="0">
                    <a:prstClr val="black">
                      <a:alpha val="40000"/>
                    </a:prstClr>
                  </a:outerShdw>
                </a:effectLst>
                <a:latin typeface="+mn-lt"/>
              </a:rPr>
              <a:t>A</a:t>
            </a:r>
            <a:r>
              <a:rPr lang="en-US" b="1" dirty="0">
                <a:effectLst>
                  <a:outerShdw blurRad="50800" dist="38100" dir="13500000" algn="br" rotWithShape="0">
                    <a:prstClr val="black">
                      <a:alpha val="40000"/>
                    </a:prstClr>
                  </a:outerShdw>
                </a:effectLst>
                <a:latin typeface="+mn-lt"/>
              </a:rPr>
              <a:t>cross communication)</a:t>
            </a:r>
          </a:p>
        </p:txBody>
      </p:sp>
      <p:sp>
        <p:nvSpPr>
          <p:cNvPr id="3" name="Subtitle 2"/>
          <p:cNvSpPr>
            <a:spLocks noGrp="1"/>
          </p:cNvSpPr>
          <p:nvPr>
            <p:ph type="subTitle" idx="1"/>
          </p:nvPr>
        </p:nvSpPr>
        <p:spPr>
          <a:xfrm>
            <a:off x="4577032" y="4175479"/>
            <a:ext cx="4566968" cy="2290576"/>
          </a:xfrm>
        </p:spPr>
        <p:txBody>
          <a:bodyPr>
            <a:noAutofit/>
          </a:bodyPr>
          <a:lstStyle/>
          <a:p>
            <a:pPr algn="l"/>
            <a:r>
              <a:rPr lang="id-ID" sz="2400" b="1" dirty="0" err="1">
                <a:solidFill>
                  <a:schemeClr val="bg1"/>
                </a:solidFill>
                <a:effectLst>
                  <a:innerShdw blurRad="63500" dist="50800" dir="16200000">
                    <a:prstClr val="black">
                      <a:alpha val="50000"/>
                    </a:prstClr>
                  </a:innerShdw>
                </a:effectLst>
              </a:rPr>
              <a:t>P</a:t>
            </a:r>
            <a:r>
              <a:rPr lang="en-US" sz="2400" b="1" dirty="0" err="1">
                <a:solidFill>
                  <a:schemeClr val="bg1"/>
                </a:solidFill>
                <a:effectLst>
                  <a:innerShdw blurRad="63500" dist="50800" dir="16200000">
                    <a:prstClr val="black">
                      <a:alpha val="50000"/>
                    </a:prstClr>
                  </a:innerShdw>
                </a:effectLst>
              </a:rPr>
              <a:t>enyampaian</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informasi</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rekan</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sejawat</a:t>
            </a:r>
            <a:r>
              <a:rPr lang="en-US" sz="2400" b="1" dirty="0">
                <a:solidFill>
                  <a:schemeClr val="bg1"/>
                </a:solidFill>
                <a:effectLst>
                  <a:innerShdw blurRad="63500" dist="50800" dir="16200000">
                    <a:prstClr val="black">
                      <a:alpha val="50000"/>
                    </a:prstClr>
                  </a:innerShdw>
                </a:effectLst>
              </a:rPr>
              <a:t> yang </a:t>
            </a:r>
            <a:r>
              <a:rPr lang="en-US" sz="2400" b="1" dirty="0" err="1">
                <a:solidFill>
                  <a:schemeClr val="bg1"/>
                </a:solidFill>
                <a:effectLst>
                  <a:innerShdw blurRad="63500" dist="50800" dir="16200000">
                    <a:prstClr val="black">
                      <a:alpha val="50000"/>
                    </a:prstClr>
                  </a:innerShdw>
                </a:effectLst>
              </a:rPr>
              <a:t>melewati</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batas-batas</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fungsional</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dengan</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individu</a:t>
            </a:r>
            <a:r>
              <a:rPr lang="en-US" sz="2400" b="1" dirty="0">
                <a:solidFill>
                  <a:schemeClr val="bg1"/>
                </a:solidFill>
                <a:effectLst>
                  <a:innerShdw blurRad="63500" dist="50800" dir="16200000">
                    <a:prstClr val="black">
                      <a:alpha val="50000"/>
                    </a:prstClr>
                  </a:innerShdw>
                </a:effectLst>
              </a:rPr>
              <a:t> yang </a:t>
            </a:r>
            <a:r>
              <a:rPr lang="en-US" sz="2400" b="1" dirty="0" err="1">
                <a:solidFill>
                  <a:schemeClr val="bg1"/>
                </a:solidFill>
                <a:effectLst>
                  <a:innerShdw blurRad="63500" dist="50800" dir="16200000">
                    <a:prstClr val="black">
                      <a:alpha val="50000"/>
                    </a:prstClr>
                  </a:innerShdw>
                </a:effectLst>
              </a:rPr>
              <a:t>tidak</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menduduki</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posisi</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atasan</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maupun</a:t>
            </a:r>
            <a:r>
              <a:rPr lang="en-US" sz="2400" b="1" dirty="0">
                <a:solidFill>
                  <a:schemeClr val="bg1"/>
                </a:solidFill>
                <a:effectLst>
                  <a:innerShdw blurRad="63500" dist="50800" dir="16200000">
                    <a:prstClr val="black">
                      <a:alpha val="50000"/>
                    </a:prstClr>
                  </a:innerShdw>
                </a:effectLst>
              </a:rPr>
              <a:t> </a:t>
            </a:r>
            <a:r>
              <a:rPr lang="en-US" sz="2400" b="1" dirty="0" err="1">
                <a:solidFill>
                  <a:schemeClr val="bg1"/>
                </a:solidFill>
                <a:effectLst>
                  <a:innerShdw blurRad="63500" dist="50800" dir="16200000">
                    <a:prstClr val="black">
                      <a:alpha val="50000"/>
                    </a:prstClr>
                  </a:innerShdw>
                </a:effectLst>
              </a:rPr>
              <a:t>bawahannya</a:t>
            </a:r>
            <a:r>
              <a:rPr lang="en-US" sz="2400" b="1" dirty="0">
                <a:solidFill>
                  <a:schemeClr val="bg1"/>
                </a:solidFill>
                <a:effectLst>
                  <a:innerShdw blurRad="63500" dist="50800" dir="16200000">
                    <a:prstClr val="black">
                      <a:alpha val="50000"/>
                    </a:prstClr>
                  </a:innerShdw>
                </a:effectLst>
              </a:rPr>
              <a:t>.</a:t>
            </a:r>
          </a:p>
        </p:txBody>
      </p:sp>
      <p:sp>
        <p:nvSpPr>
          <p:cNvPr id="5" name="Flowchart: Connector 4"/>
          <p:cNvSpPr/>
          <p:nvPr/>
        </p:nvSpPr>
        <p:spPr>
          <a:xfrm rot="20540787">
            <a:off x="1193181" y="1833292"/>
            <a:ext cx="1739947" cy="1149932"/>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grpSp>
        <p:nvGrpSpPr>
          <p:cNvPr id="11" name="Group 10"/>
          <p:cNvGrpSpPr/>
          <p:nvPr/>
        </p:nvGrpSpPr>
        <p:grpSpPr>
          <a:xfrm>
            <a:off x="1505475" y="1612518"/>
            <a:ext cx="1386770" cy="1446550"/>
            <a:chOff x="1505475" y="1612518"/>
            <a:chExt cx="1386770" cy="1446550"/>
          </a:xfrm>
        </p:grpSpPr>
        <p:sp>
          <p:nvSpPr>
            <p:cNvPr id="8" name="TextBox 7"/>
            <p:cNvSpPr txBox="1"/>
            <p:nvPr/>
          </p:nvSpPr>
          <p:spPr>
            <a:xfrm>
              <a:off x="1505475" y="1612518"/>
              <a:ext cx="1386770" cy="1446550"/>
            </a:xfrm>
            <a:prstGeom prst="rect">
              <a:avLst/>
            </a:prstGeom>
            <a:noFill/>
          </p:spPr>
          <p:txBody>
            <a:bodyPr wrap="square" rtlCol="0">
              <a:spAutoFit/>
            </a:bodyPr>
            <a:lstStyle/>
            <a:p>
              <a:r>
                <a:rPr lang="en-US" sz="8800" dirty="0">
                  <a:sym typeface="Wingdings 2" panose="05020102010507070707" pitchFamily="18" charset="2"/>
                </a:rPr>
                <a:t></a:t>
              </a:r>
              <a:endParaRPr lang="id-ID" sz="8800" dirty="0"/>
            </a:p>
          </p:txBody>
        </p:sp>
        <p:sp>
          <p:nvSpPr>
            <p:cNvPr id="9" name="TextBox 8"/>
            <p:cNvSpPr txBox="1"/>
            <p:nvPr/>
          </p:nvSpPr>
          <p:spPr>
            <a:xfrm>
              <a:off x="1505475" y="2387111"/>
              <a:ext cx="754375" cy="584775"/>
            </a:xfrm>
            <a:prstGeom prst="rect">
              <a:avLst/>
            </a:prstGeom>
            <a:noFill/>
          </p:spPr>
          <p:txBody>
            <a:bodyPr wrap="square" rtlCol="0">
              <a:spAutoFit/>
            </a:bodyPr>
            <a:lstStyle/>
            <a:p>
              <a:r>
                <a:rPr lang="id-ID" sz="3200" b="1" dirty="0"/>
                <a:t>GO</a:t>
              </a:r>
            </a:p>
          </p:txBody>
        </p:sp>
      </p:grpSp>
      <p:sp>
        <p:nvSpPr>
          <p:cNvPr id="4" name="TextBox 3"/>
          <p:cNvSpPr txBox="1"/>
          <p:nvPr/>
        </p:nvSpPr>
        <p:spPr>
          <a:xfrm>
            <a:off x="5335525" y="6475999"/>
            <a:ext cx="4572000" cy="646331"/>
          </a:xfrm>
          <a:prstGeom prst="rect">
            <a:avLst/>
          </a:prstGeom>
          <a:noFill/>
        </p:spPr>
        <p:txBody>
          <a:bodyPr wrap="square" rtlCol="0">
            <a:spAutoFit/>
          </a:bodyPr>
          <a:lstStyle/>
          <a:p>
            <a:r>
              <a:rPr lang="en-US" b="1" dirty="0">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a:t>
            </a:r>
            <a:r>
              <a:rPr lang="en-US" b="1" dirty="0" err="1">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Skil</a:t>
            </a:r>
            <a:r>
              <a:rPr lang="id-ID" b="1" dirty="0">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l</a:t>
            </a:r>
            <a:endParaRPr lang="en-US" b="1" dirty="0">
              <a:solidFill>
                <a:srgbClr val="FFFF00"/>
              </a:solidFill>
              <a:effectLst>
                <a:innerShdw blurRad="63500" dist="50800" dir="5400000">
                  <a:prstClr val="black">
                    <a:alpha val="50000"/>
                  </a:prstClr>
                </a:innerShdw>
              </a:effectLst>
            </a:endParaRPr>
          </a:p>
          <a:p>
            <a:endParaRPr lang="id-ID" b="1" dirty="0">
              <a:solidFill>
                <a:srgbClr val="FFFF00"/>
              </a:solidFill>
              <a:effectLst>
                <a:innerShdw blurRad="63500" dist="50800" dir="5400000">
                  <a:prstClr val="black">
                    <a:alpha val="50000"/>
                  </a:prstClr>
                </a:innerShdw>
              </a:effectLst>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080" y="3734410"/>
            <a:ext cx="4449423" cy="3215403"/>
          </a:xfrm>
          <a:prstGeom prst="rect">
            <a:avLst/>
          </a:prstGeom>
          <a:effectLst>
            <a:softEdge rad="635000"/>
          </a:effectLst>
        </p:spPr>
      </p:pic>
      <p:sp>
        <p:nvSpPr>
          <p:cNvPr id="2" name="Title 1"/>
          <p:cNvSpPr>
            <a:spLocks noGrp="1"/>
          </p:cNvSpPr>
          <p:nvPr>
            <p:ph type="title"/>
          </p:nvPr>
        </p:nvSpPr>
        <p:spPr>
          <a:xfrm>
            <a:off x="2899566" y="222195"/>
            <a:ext cx="6244434" cy="837590"/>
          </a:xfrm>
          <a:ln>
            <a:solidFill>
              <a:schemeClr val="tx1"/>
            </a:solidFill>
          </a:ln>
          <a:effectLst>
            <a:outerShdw blurRad="40000" dist="23000" dir="5400000" rotWithShape="0">
              <a:srgbClr val="000000">
                <a:alpha val="35000"/>
              </a:srgbClr>
            </a:outerShdw>
            <a:softEdge rad="63500"/>
          </a:effectLst>
        </p:spPr>
        <p:style>
          <a:lnRef idx="1">
            <a:schemeClr val="accent2"/>
          </a:lnRef>
          <a:fillRef idx="3">
            <a:schemeClr val="accent2"/>
          </a:fillRef>
          <a:effectRef idx="2">
            <a:schemeClr val="accent2"/>
          </a:effectRef>
          <a:fontRef idx="minor">
            <a:schemeClr val="lt1"/>
          </a:fontRef>
        </p:style>
        <p:txBody>
          <a:bodyPr>
            <a:normAutofit fontScale="90000"/>
            <a:scene3d>
              <a:camera prst="perspectiveLeft"/>
              <a:lightRig rig="threePt" dir="t"/>
            </a:scene3d>
          </a:bodyPr>
          <a:lstStyle/>
          <a:p>
            <a:r>
              <a:rPr lang="en-US" b="1" dirty="0" err="1">
                <a:solidFill>
                  <a:schemeClr val="bg1"/>
                </a:solidFill>
                <a:effectLst>
                  <a:innerShdw blurRad="63500" dist="50800" dir="5400000">
                    <a:prstClr val="black">
                      <a:alpha val="50000"/>
                    </a:prstClr>
                  </a:innerShdw>
                </a:effectLst>
              </a:rPr>
              <a:t>Komunikasi</a:t>
            </a:r>
            <a:r>
              <a:rPr lang="en-US" b="1" dirty="0">
                <a:solidFill>
                  <a:schemeClr val="bg1"/>
                </a:solidFill>
                <a:effectLst>
                  <a:innerShdw blurRad="63500" dist="50800" dir="5400000">
                    <a:prstClr val="black">
                      <a:alpha val="50000"/>
                    </a:prstClr>
                  </a:innerShdw>
                </a:effectLst>
              </a:rPr>
              <a:t> </a:t>
            </a:r>
            <a:r>
              <a:rPr lang="en-US" b="1" dirty="0" err="1">
                <a:solidFill>
                  <a:schemeClr val="bg1"/>
                </a:solidFill>
                <a:effectLst>
                  <a:innerShdw blurRad="63500" dist="50800" dir="5400000">
                    <a:prstClr val="black">
                      <a:alpha val="50000"/>
                    </a:prstClr>
                  </a:innerShdw>
                </a:effectLst>
              </a:rPr>
              <a:t>silang</a:t>
            </a:r>
            <a:r>
              <a:rPr lang="en-US" b="1" dirty="0">
                <a:solidFill>
                  <a:schemeClr val="bg1"/>
                </a:solidFill>
                <a:effectLst>
                  <a:innerShdw blurRad="63500" dist="50800" dir="5400000">
                    <a:prstClr val="black">
                      <a:alpha val="50000"/>
                    </a:prstClr>
                  </a:innerShdw>
                </a:effectLst>
              </a:rPr>
              <a:t> </a:t>
            </a:r>
            <a:r>
              <a:rPr lang="en-US" b="1" dirty="0" err="1">
                <a:solidFill>
                  <a:schemeClr val="bg1"/>
                </a:solidFill>
                <a:effectLst>
                  <a:innerShdw blurRad="63500" dist="50800" dir="5400000">
                    <a:prstClr val="black">
                      <a:alpha val="50000"/>
                    </a:prstClr>
                  </a:innerShdw>
                </a:effectLst>
              </a:rPr>
              <a:t>menciptakan</a:t>
            </a:r>
            <a:r>
              <a:rPr lang="en-US" b="1" dirty="0">
                <a:solidFill>
                  <a:schemeClr val="bg1"/>
                </a:solidFill>
                <a:effectLst>
                  <a:innerShdw blurRad="63500" dist="50800" dir="5400000">
                    <a:prstClr val="black">
                      <a:alpha val="50000"/>
                    </a:prstClr>
                  </a:innerShdw>
                </a:effectLst>
              </a:rPr>
              <a:t> :  </a:t>
            </a:r>
          </a:p>
        </p:txBody>
      </p:sp>
      <p:sp>
        <p:nvSpPr>
          <p:cNvPr id="3" name="Content Placeholder 2"/>
          <p:cNvSpPr>
            <a:spLocks noGrp="1"/>
          </p:cNvSpPr>
          <p:nvPr>
            <p:ph idx="1"/>
          </p:nvPr>
        </p:nvSpPr>
        <p:spPr>
          <a:xfrm>
            <a:off x="1365196" y="1596540"/>
            <a:ext cx="7329839" cy="3970330"/>
          </a:xfrm>
        </p:spPr>
        <p:txBody>
          <a:bodyPr>
            <a:normAutofit/>
          </a:bodyPr>
          <a:lstStyle/>
          <a:p>
            <a:r>
              <a:rPr lang="en-US" sz="3200" b="1" dirty="0"/>
              <a:t>1) </a:t>
            </a:r>
            <a:r>
              <a:rPr lang="en-US" sz="3200" b="1" dirty="0" err="1"/>
              <a:t>perasaan</a:t>
            </a:r>
            <a:r>
              <a:rPr lang="en-US" sz="3200" b="1" dirty="0"/>
              <a:t> “</a:t>
            </a:r>
            <a:r>
              <a:rPr lang="en-US" sz="3200" b="1" dirty="0" err="1"/>
              <a:t>kita</a:t>
            </a:r>
            <a:r>
              <a:rPr lang="en-US" sz="3200" b="1" dirty="0"/>
              <a:t>/kami”, </a:t>
            </a:r>
            <a:r>
              <a:rPr lang="en-US" sz="3200" b="1" dirty="0" err="1"/>
              <a:t>guna</a:t>
            </a:r>
            <a:r>
              <a:rPr lang="id-ID" sz="3200" b="1" dirty="0"/>
              <a:t>    </a:t>
            </a:r>
          </a:p>
          <a:p>
            <a:pPr marL="0" indent="0">
              <a:buNone/>
            </a:pPr>
            <a:r>
              <a:rPr lang="id-ID" sz="3200" b="1" dirty="0"/>
              <a:t>         </a:t>
            </a:r>
            <a:r>
              <a:rPr lang="en-US" sz="3200" b="1" dirty="0" err="1"/>
              <a:t>menumbuhkan</a:t>
            </a:r>
            <a:r>
              <a:rPr lang="id-ID" sz="3200" b="1" dirty="0"/>
              <a:t> </a:t>
            </a:r>
            <a:r>
              <a:rPr lang="en-US" sz="3200" b="1" dirty="0" err="1"/>
              <a:t>kebersamaan</a:t>
            </a:r>
            <a:r>
              <a:rPr lang="en-US" sz="3200" b="1" dirty="0"/>
              <a:t> </a:t>
            </a:r>
          </a:p>
          <a:p>
            <a:r>
              <a:rPr lang="id-ID" sz="3200" b="1" dirty="0"/>
              <a:t>2</a:t>
            </a:r>
            <a:r>
              <a:rPr lang="en-US" sz="3200" b="1" dirty="0"/>
              <a:t>) </a:t>
            </a:r>
            <a:r>
              <a:rPr lang="en-US" sz="3200" b="1" dirty="0" err="1"/>
              <a:t>kerjasama</a:t>
            </a:r>
            <a:r>
              <a:rPr lang="en-US" sz="3200" b="1" dirty="0"/>
              <a:t> yang </a:t>
            </a:r>
            <a:r>
              <a:rPr lang="en-US" sz="3200" b="1" dirty="0" err="1"/>
              <a:t>berhasil</a:t>
            </a:r>
            <a:r>
              <a:rPr lang="en-US" sz="3200" b="1" dirty="0"/>
              <a:t> </a:t>
            </a:r>
          </a:p>
          <a:p>
            <a:r>
              <a:rPr lang="id-ID" sz="3200" b="1" dirty="0"/>
              <a:t>3</a:t>
            </a:r>
            <a:r>
              <a:rPr lang="en-US" sz="3200" b="1" dirty="0"/>
              <a:t>) </a:t>
            </a:r>
            <a:r>
              <a:rPr lang="en-US" sz="3200" b="1" dirty="0" err="1"/>
              <a:t>iklim</a:t>
            </a:r>
            <a:r>
              <a:rPr lang="en-US" sz="3200" b="1" dirty="0"/>
              <a:t> yang </a:t>
            </a:r>
            <a:r>
              <a:rPr lang="en-US" sz="3200" b="1" dirty="0" err="1"/>
              <a:t>sehat</a:t>
            </a:r>
            <a:r>
              <a:rPr lang="en-US" sz="3200" b="1" dirty="0"/>
              <a:t> </a:t>
            </a:r>
            <a:r>
              <a:rPr lang="en-US" sz="3200" b="1" dirty="0" err="1"/>
              <a:t>dan</a:t>
            </a:r>
            <a:r>
              <a:rPr lang="en-US" sz="3200" b="1" dirty="0"/>
              <a:t> </a:t>
            </a:r>
            <a:r>
              <a:rPr lang="en-US" sz="3200" b="1" dirty="0" err="1"/>
              <a:t>menguntungkan</a:t>
            </a:r>
            <a:endParaRPr lang="en-US" sz="3200" b="1" dirty="0"/>
          </a:p>
        </p:txBody>
      </p:sp>
      <p:sp>
        <p:nvSpPr>
          <p:cNvPr id="4" name="TextBox 3"/>
          <p:cNvSpPr txBox="1"/>
          <p:nvPr/>
        </p:nvSpPr>
        <p:spPr>
          <a:xfrm>
            <a:off x="4715555" y="6442502"/>
            <a:ext cx="4428445" cy="415498"/>
          </a:xfrm>
          <a:prstGeom prst="rect">
            <a:avLst/>
          </a:prstGeom>
          <a:noFill/>
        </p:spPr>
        <p:txBody>
          <a:bodyPr wrap="square" rtlCol="0">
            <a:spAutoFit/>
          </a:bodyPr>
          <a:lstStyle/>
          <a:p>
            <a:r>
              <a:rPr lang="en-US" sz="2100" dirty="0">
                <a:solidFill>
                  <a:srgbClr val="FFFF00"/>
                </a:solidFill>
                <a:effectLst>
                  <a:glow rad="228600">
                    <a:schemeClr val="accent6">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43" y="89253"/>
            <a:ext cx="3811668" cy="3811668"/>
          </a:xfrm>
          <a:prstGeom prst="rect">
            <a:avLst/>
          </a:prstGeom>
          <a:effectLst>
            <a:softEdge rad="317500"/>
          </a:effectLst>
        </p:spPr>
      </p:pic>
      <p:sp>
        <p:nvSpPr>
          <p:cNvPr id="2198" name="Rectangle 150"/>
          <p:cNvSpPr>
            <a:spLocks noGrp="1" noChangeArrowheads="1"/>
          </p:cNvSpPr>
          <p:nvPr>
            <p:ph type="ctrTitle"/>
          </p:nvPr>
        </p:nvSpPr>
        <p:spPr>
          <a:xfrm>
            <a:off x="1978683" y="56162"/>
            <a:ext cx="6695384" cy="647700"/>
          </a:xfrm>
        </p:spPr>
        <p:txBody>
          <a:bodyPr anchor="ctr">
            <a:noAutofit/>
          </a:bodyPr>
          <a:lstStyle/>
          <a:p>
            <a:r>
              <a:rPr lang="id-ID" altLang="id-ID" b="1" dirty="0">
                <a:solidFill>
                  <a:schemeClr val="tx1"/>
                </a:solidFill>
                <a:effectLst>
                  <a:innerShdw blurRad="63500" dist="50800" dir="16200000">
                    <a:prstClr val="black">
                      <a:alpha val="50000"/>
                    </a:prstClr>
                  </a:innerShdw>
                </a:effectLst>
              </a:rPr>
              <a:t>Komunikasi Lisan dan Tertulis</a:t>
            </a:r>
            <a:endParaRPr lang="es-ES" altLang="id-ID" b="1" dirty="0">
              <a:solidFill>
                <a:schemeClr val="tx1"/>
              </a:solidFill>
              <a:effectLst>
                <a:innerShdw blurRad="63500" dist="50800" dir="16200000">
                  <a:prstClr val="black">
                    <a:alpha val="50000"/>
                  </a:prstClr>
                </a:innerShdw>
              </a:effectLst>
            </a:endParaRPr>
          </a:p>
        </p:txBody>
      </p:sp>
      <p:sp>
        <p:nvSpPr>
          <p:cNvPr id="2" name="TextBox 1"/>
          <p:cNvSpPr txBox="1"/>
          <p:nvPr/>
        </p:nvSpPr>
        <p:spPr>
          <a:xfrm>
            <a:off x="2571385" y="2544731"/>
            <a:ext cx="2940232" cy="861774"/>
          </a:xfrm>
          <a:prstGeom prst="rect">
            <a:avLst/>
          </a:prstGeom>
          <a:noFill/>
        </p:spPr>
        <p:txBody>
          <a:bodyPr wrap="square" rtlCol="0">
            <a:spAutoFit/>
          </a:bodyPr>
          <a:lstStyle/>
          <a:p>
            <a:r>
              <a:rPr lang="id-ID" b="1" dirty="0">
                <a:effectLst>
                  <a:glow rad="63500">
                    <a:schemeClr val="accent2">
                      <a:satMod val="175000"/>
                      <a:alpha val="40000"/>
                    </a:schemeClr>
                  </a:glow>
                  <a:innerShdw blurRad="63500" dist="50800" dir="5400000">
                    <a:prstClr val="black">
                      <a:alpha val="50000"/>
                    </a:prstClr>
                  </a:innerShdw>
                </a:effectLst>
              </a:rPr>
              <a:t>Apa itu Komunikasi lisan dan </a:t>
            </a:r>
          </a:p>
          <a:p>
            <a:r>
              <a:rPr lang="id-ID" b="1" dirty="0">
                <a:effectLst>
                  <a:glow rad="63500">
                    <a:schemeClr val="accent2">
                      <a:satMod val="175000"/>
                      <a:alpha val="40000"/>
                    </a:schemeClr>
                  </a:glow>
                  <a:innerShdw blurRad="63500" dist="50800" dir="5400000">
                    <a:prstClr val="black">
                      <a:alpha val="50000"/>
                    </a:prstClr>
                  </a:innerShdw>
                </a:effectLst>
              </a:rPr>
              <a:t>tertulis, hayoo </a:t>
            </a:r>
            <a:r>
              <a:rPr lang="id-ID" sz="3200" b="1" dirty="0">
                <a:effectLst>
                  <a:glow rad="63500">
                    <a:schemeClr val="accent2">
                      <a:satMod val="175000"/>
                      <a:alpha val="40000"/>
                    </a:schemeClr>
                  </a:glow>
                  <a:innerShdw blurRad="63500" dist="50800" dir="5400000">
                    <a:prstClr val="black">
                      <a:alpha val="50000"/>
                    </a:prstClr>
                  </a:innerShdw>
                </a:effectLst>
              </a:rPr>
              <a:t>?</a:t>
            </a:r>
            <a:endParaRPr lang="id-ID" b="1" dirty="0">
              <a:effectLst>
                <a:glow rad="63500">
                  <a:schemeClr val="accent2">
                    <a:satMod val="175000"/>
                    <a:alpha val="40000"/>
                  </a:schemeClr>
                </a:glow>
                <a:innerShdw blurRad="63500" dist="50800" dir="5400000">
                  <a:prstClr val="black">
                    <a:alpha val="50000"/>
                  </a:prstClr>
                </a:innerShdw>
              </a:effectLst>
            </a:endParaRPr>
          </a:p>
        </p:txBody>
      </p:sp>
      <p:sp>
        <p:nvSpPr>
          <p:cNvPr id="3" name="TextBox 2"/>
          <p:cNvSpPr txBox="1"/>
          <p:nvPr/>
        </p:nvSpPr>
        <p:spPr>
          <a:xfrm>
            <a:off x="6218208" y="1913789"/>
            <a:ext cx="1527050" cy="523220"/>
          </a:xfrm>
          <a:prstGeom prst="rect">
            <a:avLst/>
          </a:prstGeom>
          <a:noFill/>
        </p:spPr>
        <p:txBody>
          <a:bodyPr wrap="square" rtlCol="0">
            <a:spAutoFit/>
          </a:bodyPr>
          <a:lstStyle/>
          <a:p>
            <a:r>
              <a:rPr lang="id-ID" b="1" dirty="0">
                <a:effectLst>
                  <a:glow rad="63500">
                    <a:schemeClr val="accent2">
                      <a:satMod val="175000"/>
                      <a:alpha val="40000"/>
                    </a:schemeClr>
                  </a:glow>
                  <a:innerShdw blurRad="63500" dist="50800" dir="16200000">
                    <a:prstClr val="black">
                      <a:alpha val="50000"/>
                    </a:prstClr>
                  </a:innerShdw>
                </a:effectLst>
              </a:rPr>
              <a:t>Apa ya . .</a:t>
            </a:r>
            <a:r>
              <a:rPr lang="id-ID" sz="2800" b="1" dirty="0">
                <a:effectLst>
                  <a:glow rad="63500">
                    <a:schemeClr val="accent2">
                      <a:satMod val="175000"/>
                      <a:alpha val="40000"/>
                    </a:schemeClr>
                  </a:glow>
                  <a:innerShdw blurRad="63500" dist="50800" dir="16200000">
                    <a:prstClr val="black">
                      <a:alpha val="50000"/>
                    </a:prstClr>
                  </a:innerShdw>
                </a:effectLst>
              </a:rPr>
              <a:t>?</a:t>
            </a:r>
            <a:endParaRPr lang="id-ID" b="1" dirty="0">
              <a:effectLst>
                <a:glow rad="63500">
                  <a:schemeClr val="accent2">
                    <a:satMod val="175000"/>
                    <a:alpha val="40000"/>
                  </a:schemeClr>
                </a:glow>
                <a:innerShdw blurRad="63500" dist="50800" dir="16200000">
                  <a:prstClr val="black">
                    <a:alpha val="50000"/>
                  </a:prstClr>
                </a:innerShdw>
              </a:effectLst>
            </a:endParaRPr>
          </a:p>
        </p:txBody>
      </p:sp>
      <p:sp>
        <p:nvSpPr>
          <p:cNvPr id="4" name="TextBox 3"/>
          <p:cNvSpPr txBox="1"/>
          <p:nvPr/>
        </p:nvSpPr>
        <p:spPr>
          <a:xfrm>
            <a:off x="7745258" y="2175399"/>
            <a:ext cx="1517900" cy="369332"/>
          </a:xfrm>
          <a:prstGeom prst="rect">
            <a:avLst/>
          </a:prstGeom>
          <a:noFill/>
        </p:spPr>
        <p:txBody>
          <a:bodyPr wrap="square" rtlCol="0">
            <a:spAutoFit/>
          </a:bodyPr>
          <a:lstStyle/>
          <a:p>
            <a:r>
              <a:rPr lang="id-ID" b="1" dirty="0">
                <a:effectLst>
                  <a:glow rad="63500">
                    <a:schemeClr val="accent2">
                      <a:satMod val="175000"/>
                      <a:alpha val="40000"/>
                    </a:schemeClr>
                  </a:glow>
                  <a:innerShdw blurRad="63500" dist="50800" dir="5400000">
                    <a:prstClr val="black">
                      <a:alpha val="50000"/>
                    </a:prstClr>
                  </a:innerShdw>
                </a:effectLst>
              </a:rPr>
              <a:t>Tau ah gelap !</a:t>
            </a:r>
          </a:p>
        </p:txBody>
      </p:sp>
      <p:sp>
        <p:nvSpPr>
          <p:cNvPr id="5" name="TextBox 4"/>
          <p:cNvSpPr txBox="1"/>
          <p:nvPr/>
        </p:nvSpPr>
        <p:spPr>
          <a:xfrm>
            <a:off x="93869" y="4655380"/>
            <a:ext cx="4275740" cy="1631216"/>
          </a:xfrm>
          <a:prstGeom prst="rect">
            <a:avLst/>
          </a:prstGeom>
          <a:noFill/>
        </p:spPr>
        <p:txBody>
          <a:bodyPr wrap="square" rtlCol="0">
            <a:spAutoFit/>
          </a:bodyPr>
          <a:lstStyle/>
          <a:p>
            <a:r>
              <a:rPr lang="sv-SE" sz="2000" dirty="0">
                <a:ln>
                  <a:solidFill>
                    <a:schemeClr val="tx1"/>
                  </a:solidFill>
                </a:ln>
                <a:effectLst>
                  <a:innerShdw blurRad="63500" dist="50800" dir="5400000">
                    <a:prstClr val="black">
                      <a:alpha val="50000"/>
                    </a:prstClr>
                  </a:innerShdw>
                </a:effectLst>
              </a:rPr>
              <a:t>Pesan-pesan lisan memungkinkan menerima umpan balik segera.</a:t>
            </a:r>
            <a:r>
              <a:rPr lang="id-ID" sz="2000" dirty="0">
                <a:ln>
                  <a:solidFill>
                    <a:schemeClr val="tx1"/>
                  </a:solidFill>
                </a:ln>
                <a:effectLst>
                  <a:innerShdw blurRad="63500" dist="50800" dir="5400000">
                    <a:prstClr val="black">
                      <a:alpha val="50000"/>
                    </a:prstClr>
                  </a:innerShdw>
                </a:effectLst>
              </a:rPr>
              <a:t> Biasanya berupa  catatan membantu memberikan dokumentasi dari suatu </a:t>
            </a:r>
          </a:p>
          <a:p>
            <a:r>
              <a:rPr lang="id-ID" sz="2000" dirty="0">
                <a:ln>
                  <a:solidFill>
                    <a:schemeClr val="tx1"/>
                  </a:solidFill>
                </a:ln>
                <a:effectLst>
                  <a:innerShdw blurRad="63500" dist="50800" dir="5400000">
                    <a:prstClr val="black">
                      <a:alpha val="50000"/>
                    </a:prstClr>
                  </a:innerShdw>
                </a:effectLst>
              </a:rPr>
              <a:t>pesan yang disampaikan.</a:t>
            </a:r>
            <a:r>
              <a:rPr lang="sv-SE" sz="2000" dirty="0">
                <a:ln>
                  <a:solidFill>
                    <a:schemeClr val="tx1"/>
                  </a:solidFill>
                </a:ln>
                <a:effectLst>
                  <a:innerShdw blurRad="63500" dist="50800" dir="5400000">
                    <a:prstClr val="black">
                      <a:alpha val="50000"/>
                    </a:prstClr>
                  </a:innerShdw>
                </a:effectLst>
              </a:rPr>
              <a:t> </a:t>
            </a:r>
            <a:endParaRPr lang="id-ID" sz="2000" dirty="0">
              <a:ln>
                <a:solidFill>
                  <a:schemeClr val="tx1"/>
                </a:solidFill>
              </a:ln>
              <a:effectLst>
                <a:innerShdw blurRad="63500" dist="50800" dir="5400000">
                  <a:prstClr val="black">
                    <a:alpha val="50000"/>
                  </a:prstClr>
                </a:innerShdw>
              </a:effectLst>
            </a:endParaRPr>
          </a:p>
        </p:txBody>
      </p:sp>
      <p:sp>
        <p:nvSpPr>
          <p:cNvPr id="6" name="TextBox 5"/>
          <p:cNvSpPr txBox="1"/>
          <p:nvPr/>
        </p:nvSpPr>
        <p:spPr>
          <a:xfrm>
            <a:off x="0" y="4039820"/>
            <a:ext cx="4020015" cy="400110"/>
          </a:xfrm>
          <a:prstGeom prst="rect">
            <a:avLst/>
          </a:prstGeom>
          <a:noFill/>
        </p:spPr>
        <p:txBody>
          <a:bodyPr wrap="square" rtlCol="0">
            <a:spAutoFit/>
          </a:bodyPr>
          <a:lstStyle/>
          <a:p>
            <a:r>
              <a:rPr lang="id-ID" altLang="id-ID" sz="2000" b="1" dirty="0">
                <a:solidFill>
                  <a:schemeClr val="bg1"/>
                </a:solidFill>
                <a:effectLst>
                  <a:innerShdw blurRad="63500" dist="50800" dir="5400000">
                    <a:prstClr val="black">
                      <a:alpha val="50000"/>
                    </a:prstClr>
                  </a:innerShdw>
                  <a:reflection blurRad="6350" stA="50000" endA="300" endPos="50000" dist="29997" dir="5400000" sy="-100000" algn="bl" rotWithShape="0"/>
                </a:effectLst>
              </a:rPr>
              <a:t>Komunikasi lisan dan tertulis adalah</a:t>
            </a:r>
            <a:endParaRPr lang="id-ID" sz="2000" dirty="0">
              <a:solidFill>
                <a:schemeClr val="bg1"/>
              </a:solidFill>
              <a:effectLst>
                <a:innerShdw blurRad="63500" dist="50800" dir="5400000">
                  <a:prstClr val="black">
                    <a:alpha val="50000"/>
                  </a:prstClr>
                </a:innerShdw>
                <a:reflection blurRad="6350" stA="50000" endA="300" endPos="50000" dist="29997" dir="5400000" sy="-100000" algn="bl" rotWithShape="0"/>
              </a:effectLst>
            </a:endParaRPr>
          </a:p>
        </p:txBody>
      </p:sp>
      <p:sp>
        <p:nvSpPr>
          <p:cNvPr id="7" name="TextBox 6"/>
          <p:cNvSpPr txBox="1"/>
          <p:nvPr/>
        </p:nvSpPr>
        <p:spPr>
          <a:xfrm>
            <a:off x="5326375" y="6488668"/>
            <a:ext cx="3817625" cy="369332"/>
          </a:xfrm>
          <a:prstGeom prst="rect">
            <a:avLst/>
          </a:prstGeom>
          <a:noFill/>
        </p:spPr>
        <p:txBody>
          <a:bodyPr wrap="square" rtlCol="0">
            <a:spAutoFit/>
          </a:bodyPr>
          <a:lstStyle/>
          <a:p>
            <a:r>
              <a:rPr lang="en-US" dirty="0">
                <a:solidFill>
                  <a:srgbClr val="FFFF00"/>
                </a:solidFill>
                <a:effectLst>
                  <a:glow rad="228600">
                    <a:schemeClr val="accent6">
                      <a:satMod val="175000"/>
                      <a:alpha val="40000"/>
                    </a:schemeClr>
                  </a:glow>
                  <a:reflection blurRad="6350" stA="50000" endA="300" endPos="50000" dist="60007" dir="5400000" sy="-100000" algn="bl" rotWithShape="0"/>
                </a:effectLst>
                <a:latin typeface="Script MT Bold" panose="03040602040607080904" pitchFamily="66" charset="0"/>
              </a:rPr>
              <a:t>Communication and Interpersonal Skill</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1698" y="69490"/>
            <a:ext cx="4277322" cy="1981477"/>
          </a:xfrm>
          <a:prstGeom prst="rect">
            <a:avLst/>
          </a:prstGeom>
          <a:effectLst>
            <a:softEdge rad="635000"/>
          </a:effec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amond(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5" y="-79666"/>
            <a:ext cx="8428319" cy="4468791"/>
          </a:xfrm>
          <a:prstGeom prst="rect">
            <a:avLst/>
          </a:prstGeom>
          <a:effectLst>
            <a:softEdge rad="317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015" y="3887115"/>
            <a:ext cx="4157195" cy="2970885"/>
          </a:xfrm>
          <a:prstGeom prst="rect">
            <a:avLst/>
          </a:prstGeom>
          <a:effectLst>
            <a:softEdge rad="317500"/>
          </a:effectLst>
        </p:spPr>
      </p:pic>
      <p:sp>
        <p:nvSpPr>
          <p:cNvPr id="6" name="Rounded Rectangle 5"/>
          <p:cNvSpPr/>
          <p:nvPr/>
        </p:nvSpPr>
        <p:spPr>
          <a:xfrm>
            <a:off x="3044950" y="2960031"/>
            <a:ext cx="6217501" cy="3017519"/>
          </a:xfrm>
          <a:prstGeom prst="roundRect">
            <a:avLst>
              <a:gd name="adj" fmla="val 13049"/>
            </a:avLst>
          </a:prstGeom>
          <a:solidFill>
            <a:schemeClr val="tx1"/>
          </a:solidFill>
          <a:ln>
            <a:solidFill>
              <a:schemeClr val="tx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aphicFrame>
        <p:nvGraphicFramePr>
          <p:cNvPr id="7" name="Diagram 6"/>
          <p:cNvGraphicFramePr/>
          <p:nvPr>
            <p:extLst>
              <p:ext uri="{D42A27DB-BD31-4B8C-83A1-F6EECF244321}">
                <p14:modId xmlns:p14="http://schemas.microsoft.com/office/powerpoint/2010/main" val="344917613"/>
              </p:ext>
            </p:extLst>
          </p:nvPr>
        </p:nvGraphicFramePr>
        <p:xfrm>
          <a:off x="0" y="1556202"/>
          <a:ext cx="7877107" cy="994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3241059" y="3283259"/>
            <a:ext cx="6064796" cy="2694291"/>
          </a:xfrm>
        </p:spPr>
        <p:txBody>
          <a:bodyPr>
            <a:noAutofit/>
          </a:bodyPr>
          <a:lstStyle/>
          <a:p>
            <a:pPr marL="0" indent="0">
              <a:buNone/>
            </a:pPr>
            <a:r>
              <a:rPr lang="en-US" sz="2000" dirty="0" err="1">
                <a:ln>
                  <a:solidFill>
                    <a:schemeClr val="bg1"/>
                  </a:solidFill>
                </a:ln>
                <a:solidFill>
                  <a:schemeClr val="bg1"/>
                </a:solidFill>
                <a:effectLst>
                  <a:innerShdw blurRad="63500" dist="50800" dir="5400000">
                    <a:prstClr val="black">
                      <a:alpha val="50000"/>
                    </a:prstClr>
                  </a:innerShdw>
                </a:effectLst>
              </a:rPr>
              <a:t>Komunikasi</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adalah</a:t>
            </a:r>
            <a:r>
              <a:rPr lang="en-US" sz="2000" dirty="0">
                <a:ln>
                  <a:solidFill>
                    <a:schemeClr val="bg1"/>
                  </a:solidFill>
                </a:ln>
                <a:solidFill>
                  <a:schemeClr val="bg1"/>
                </a:solidFill>
                <a:effectLst>
                  <a:innerShdw blurRad="63500" dist="50800" dir="5400000">
                    <a:prstClr val="black">
                      <a:alpha val="50000"/>
                    </a:prstClr>
                  </a:innerShdw>
                </a:effectLst>
              </a:rPr>
              <a:t> proses </a:t>
            </a:r>
            <a:r>
              <a:rPr lang="en-US" sz="2000" dirty="0" err="1">
                <a:ln>
                  <a:solidFill>
                    <a:schemeClr val="bg1"/>
                  </a:solidFill>
                </a:ln>
                <a:solidFill>
                  <a:schemeClr val="bg1"/>
                </a:solidFill>
                <a:effectLst>
                  <a:innerShdw blurRad="63500" dist="50800" dir="5400000">
                    <a:prstClr val="black">
                      <a:alpha val="50000"/>
                    </a:prstClr>
                  </a:innerShdw>
                </a:effectLst>
              </a:rPr>
              <a:t>penyampaian</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suatu</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pesan</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oleh</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seseorang</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kepada</a:t>
            </a:r>
            <a:r>
              <a:rPr lang="en-US" sz="2000" dirty="0">
                <a:ln>
                  <a:solidFill>
                    <a:schemeClr val="bg1"/>
                  </a:solidFill>
                </a:ln>
                <a:solidFill>
                  <a:schemeClr val="bg1"/>
                </a:solidFill>
                <a:effectLst>
                  <a:innerShdw blurRad="63500" dist="50800" dir="5400000">
                    <a:prstClr val="black">
                      <a:alpha val="50000"/>
                    </a:prstClr>
                  </a:innerShdw>
                </a:effectLst>
              </a:rPr>
              <a:t> orang lain </a:t>
            </a:r>
            <a:r>
              <a:rPr lang="en-US" sz="2000" dirty="0" err="1">
                <a:ln>
                  <a:solidFill>
                    <a:schemeClr val="bg1"/>
                  </a:solidFill>
                </a:ln>
                <a:solidFill>
                  <a:schemeClr val="bg1"/>
                </a:solidFill>
                <a:effectLst>
                  <a:innerShdw blurRad="63500" dist="50800" dir="5400000">
                    <a:prstClr val="black">
                      <a:alpha val="50000"/>
                    </a:prstClr>
                  </a:innerShdw>
                </a:effectLst>
              </a:rPr>
              <a:t>untuk</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memberitahu</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atau</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untuk</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mengubah</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sikap</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pendapat</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atau</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perilaku</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baik</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langsung</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secara</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lisan</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maupun</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tidak</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langsung</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melalui</a:t>
            </a:r>
            <a:r>
              <a:rPr lang="en-US" sz="2000" dirty="0">
                <a:ln>
                  <a:solidFill>
                    <a:schemeClr val="bg1"/>
                  </a:solidFill>
                </a:ln>
                <a:solidFill>
                  <a:schemeClr val="bg1"/>
                </a:solidFill>
                <a:effectLst>
                  <a:innerShdw blurRad="63500" dist="50800" dir="5400000">
                    <a:prstClr val="black">
                      <a:alpha val="50000"/>
                    </a:prstClr>
                  </a:innerShdw>
                </a:effectLst>
              </a:rPr>
              <a:t> media; proses </a:t>
            </a:r>
            <a:r>
              <a:rPr lang="en-US" sz="2000" dirty="0" err="1">
                <a:ln>
                  <a:solidFill>
                    <a:schemeClr val="bg1"/>
                  </a:solidFill>
                </a:ln>
                <a:solidFill>
                  <a:schemeClr val="bg1"/>
                </a:solidFill>
                <a:effectLst>
                  <a:innerShdw blurRad="63500" dist="50800" dir="5400000">
                    <a:prstClr val="black">
                      <a:alpha val="50000"/>
                    </a:prstClr>
                  </a:innerShdw>
                </a:effectLst>
              </a:rPr>
              <a:t>penyampaian</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bentuk</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interaksi</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gagasan</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kepada</a:t>
            </a:r>
            <a:r>
              <a:rPr lang="en-US" sz="2000" dirty="0">
                <a:ln>
                  <a:solidFill>
                    <a:schemeClr val="bg1"/>
                  </a:solidFill>
                </a:ln>
                <a:solidFill>
                  <a:schemeClr val="bg1"/>
                </a:solidFill>
                <a:effectLst>
                  <a:innerShdw blurRad="63500" dist="50800" dir="5400000">
                    <a:prstClr val="black">
                      <a:alpha val="50000"/>
                    </a:prstClr>
                  </a:innerShdw>
                </a:effectLst>
              </a:rPr>
              <a:t> orang lain </a:t>
            </a:r>
            <a:r>
              <a:rPr lang="en-US" sz="2000" dirty="0" err="1">
                <a:ln>
                  <a:solidFill>
                    <a:schemeClr val="bg1"/>
                  </a:solidFill>
                </a:ln>
                <a:solidFill>
                  <a:schemeClr val="bg1"/>
                </a:solidFill>
                <a:effectLst>
                  <a:innerShdw blurRad="63500" dist="50800" dir="5400000">
                    <a:prstClr val="black">
                      <a:alpha val="50000"/>
                    </a:prstClr>
                  </a:innerShdw>
                </a:effectLst>
              </a:rPr>
              <a:t>dan</a:t>
            </a:r>
            <a:r>
              <a:rPr lang="en-US" sz="2000" dirty="0">
                <a:ln>
                  <a:solidFill>
                    <a:schemeClr val="bg1"/>
                  </a:solidFill>
                </a:ln>
                <a:solidFill>
                  <a:schemeClr val="bg1"/>
                </a:solidFill>
                <a:effectLst>
                  <a:innerShdw blurRad="63500" dist="50800" dir="5400000">
                    <a:prstClr val="black">
                      <a:alpha val="50000"/>
                    </a:prstClr>
                  </a:innerShdw>
                </a:effectLst>
              </a:rPr>
              <a:t> proses </a:t>
            </a:r>
            <a:r>
              <a:rPr lang="en-US" sz="2000" dirty="0" err="1">
                <a:ln>
                  <a:solidFill>
                    <a:schemeClr val="bg1"/>
                  </a:solidFill>
                </a:ln>
                <a:solidFill>
                  <a:schemeClr val="bg1"/>
                </a:solidFill>
                <a:effectLst>
                  <a:innerShdw blurRad="63500" dist="50800" dir="5400000">
                    <a:prstClr val="black">
                      <a:alpha val="50000"/>
                    </a:prstClr>
                  </a:innerShdw>
                </a:effectLst>
              </a:rPr>
              <a:t>penciptaan</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arti</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terhadap</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gagasan</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atau</a:t>
            </a:r>
            <a:r>
              <a:rPr lang="en-US" sz="2000" dirty="0">
                <a:ln>
                  <a:solidFill>
                    <a:schemeClr val="bg1"/>
                  </a:solidFill>
                </a:ln>
                <a:solidFill>
                  <a:schemeClr val="bg1"/>
                </a:solidFill>
                <a:effectLst>
                  <a:innerShdw blurRad="63500" dist="50800" dir="5400000">
                    <a:prstClr val="black">
                      <a:alpha val="50000"/>
                    </a:prstClr>
                  </a:innerShdw>
                </a:effectLst>
              </a:rPr>
              <a:t> ide yang </a:t>
            </a:r>
            <a:r>
              <a:rPr lang="en-US" sz="2000" dirty="0" err="1">
                <a:ln>
                  <a:solidFill>
                    <a:schemeClr val="bg1"/>
                  </a:solidFill>
                </a:ln>
                <a:solidFill>
                  <a:schemeClr val="bg1"/>
                </a:solidFill>
                <a:effectLst>
                  <a:innerShdw blurRad="63500" dist="50800" dir="5400000">
                    <a:prstClr val="black">
                      <a:alpha val="50000"/>
                    </a:prstClr>
                  </a:innerShdw>
                </a:effectLst>
              </a:rPr>
              <a:t>disampaikan</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baik</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sengaja</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maupun</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tidak</a:t>
            </a:r>
            <a:r>
              <a:rPr lang="en-US" sz="2000" dirty="0">
                <a:ln>
                  <a:solidFill>
                    <a:schemeClr val="bg1"/>
                  </a:solidFill>
                </a:ln>
                <a:solidFill>
                  <a:schemeClr val="bg1"/>
                </a:solidFill>
                <a:effectLst>
                  <a:innerShdw blurRad="63500" dist="50800" dir="5400000">
                    <a:prstClr val="black">
                      <a:alpha val="50000"/>
                    </a:prstClr>
                  </a:innerShdw>
                </a:effectLst>
              </a:rPr>
              <a:t> </a:t>
            </a:r>
            <a:r>
              <a:rPr lang="en-US" sz="2000" dirty="0" err="1">
                <a:ln>
                  <a:solidFill>
                    <a:schemeClr val="bg1"/>
                  </a:solidFill>
                </a:ln>
                <a:solidFill>
                  <a:schemeClr val="bg1"/>
                </a:solidFill>
                <a:effectLst>
                  <a:innerShdw blurRad="63500" dist="50800" dir="5400000">
                    <a:prstClr val="black">
                      <a:alpha val="50000"/>
                    </a:prstClr>
                  </a:innerShdw>
                </a:effectLst>
              </a:rPr>
              <a:t>disengaja</a:t>
            </a:r>
            <a:r>
              <a:rPr lang="en-US" sz="2000" dirty="0">
                <a:ln>
                  <a:solidFill>
                    <a:schemeClr val="bg1"/>
                  </a:solidFill>
                </a:ln>
                <a:solidFill>
                  <a:schemeClr val="bg1"/>
                </a:solidFill>
                <a:effectLst>
                  <a:innerShdw blurRad="63500" dist="50800" dir="5400000">
                    <a:prstClr val="black">
                      <a:alpha val="50000"/>
                    </a:prstClr>
                  </a:innerShdw>
                </a:effectLst>
              </a:rPr>
              <a:t>.</a:t>
            </a:r>
            <a:endParaRPr lang="id-ID" sz="2000" dirty="0">
              <a:ln>
                <a:solidFill>
                  <a:schemeClr val="bg1"/>
                </a:solidFill>
              </a:ln>
              <a:solidFill>
                <a:schemeClr val="bg1"/>
              </a:solidFill>
              <a:effectLst>
                <a:innerShdw blurRad="63500" dist="50800" dir="5400000">
                  <a:prstClr val="black">
                    <a:alpha val="50000"/>
                  </a:prstClr>
                </a:innerShdw>
              </a:effectLst>
            </a:endParaRPr>
          </a:p>
          <a:p>
            <a:pPr marL="0" indent="0">
              <a:buNone/>
            </a:pPr>
            <a:r>
              <a:rPr lang="en-US" sz="2000" b="1" dirty="0">
                <a:ln>
                  <a:solidFill>
                    <a:schemeClr val="bg1"/>
                  </a:solidFill>
                </a:ln>
                <a:solidFill>
                  <a:schemeClr val="bg1"/>
                </a:solidFill>
                <a:effectLst>
                  <a:innerShdw blurRad="63500" dist="50800" dir="5400000">
                    <a:prstClr val="black">
                      <a:alpha val="50000"/>
                    </a:prstClr>
                  </a:innerShdw>
                </a:effectLst>
              </a:rPr>
              <a:t> </a:t>
            </a:r>
            <a:endParaRPr lang="id-ID" sz="2000" b="1" dirty="0">
              <a:ln>
                <a:solidFill>
                  <a:schemeClr val="bg1"/>
                </a:solidFill>
              </a:ln>
              <a:solidFill>
                <a:schemeClr val="bg1"/>
              </a:solidFill>
              <a:effectLst>
                <a:innerShdw blurRad="63500" dist="50800" dir="5400000">
                  <a:prstClr val="black">
                    <a:alpha val="50000"/>
                  </a:prstClr>
                </a:innerShdw>
              </a:effectLst>
            </a:endParaRPr>
          </a:p>
          <a:p>
            <a:pPr marL="0" indent="0">
              <a:buNone/>
            </a:pPr>
            <a:endParaRPr lang="id-ID" sz="2000" b="1" dirty="0">
              <a:ln>
                <a:solidFill>
                  <a:schemeClr val="bg1"/>
                </a:solidFill>
              </a:ln>
              <a:solidFill>
                <a:schemeClr val="bg1"/>
              </a:solidFill>
              <a:effectLst>
                <a:innerShdw blurRad="63500" dist="50800" dir="5400000">
                  <a:prstClr val="black">
                    <a:alpha val="50000"/>
                  </a:prstClr>
                </a:innerShdw>
              </a:effectLst>
            </a:endParaRPr>
          </a:p>
        </p:txBody>
      </p:sp>
      <p:sp>
        <p:nvSpPr>
          <p:cNvPr id="4" name="TextBox 3"/>
          <p:cNvSpPr txBox="1"/>
          <p:nvPr/>
        </p:nvSpPr>
        <p:spPr>
          <a:xfrm>
            <a:off x="4359975" y="6387207"/>
            <a:ext cx="4487765" cy="415498"/>
          </a:xfrm>
          <a:prstGeom prst="rect">
            <a:avLst/>
          </a:prstGeom>
          <a:noFill/>
        </p:spPr>
        <p:txBody>
          <a:bodyPr wrap="square" rtlCol="0">
            <a:spAutoFit/>
          </a:bodyPr>
          <a:lstStyle/>
          <a:p>
            <a:r>
              <a:rPr lang="en-US" sz="2100" dirty="0">
                <a:ln>
                  <a:solidFill>
                    <a:srgbClr val="FFFF00"/>
                  </a:solidFill>
                </a:ln>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p:txBody>
      </p:sp>
    </p:spTree>
    <p:extLst>
      <p:ext uri="{BB962C8B-B14F-4D97-AF65-F5344CB8AC3E}">
        <p14:creationId xmlns:p14="http://schemas.microsoft.com/office/powerpoint/2010/main" val="2484884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614" y="4351822"/>
            <a:ext cx="6095478" cy="2436688"/>
          </a:xfrm>
          <a:prstGeom prst="ellipse">
            <a:avLst/>
          </a:prstGeom>
          <a:ln>
            <a:noFill/>
          </a:ln>
          <a:effectLst>
            <a:softEdge rad="635000"/>
          </a:effectLst>
        </p:spPr>
      </p:pic>
      <p:sp>
        <p:nvSpPr>
          <p:cNvPr id="7" name="Rectangle 150"/>
          <p:cNvSpPr txBox="1">
            <a:spLocks noChangeArrowheads="1"/>
          </p:cNvSpPr>
          <p:nvPr/>
        </p:nvSpPr>
        <p:spPr>
          <a:xfrm>
            <a:off x="143555" y="880835"/>
            <a:ext cx="5497380" cy="647700"/>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chemeClr val="bg1"/>
                </a:solidFill>
                <a:latin typeface="+mj-lt"/>
                <a:ea typeface="+mj-ea"/>
                <a:cs typeface="+mj-cs"/>
              </a:defRPr>
            </a:lvl1pPr>
          </a:lstStyle>
          <a:p>
            <a:pPr algn="l"/>
            <a:r>
              <a:rPr lang="es-UY" altLang="id-ID" sz="4000" b="1" dirty="0" err="1">
                <a:solidFill>
                  <a:schemeClr val="tx1"/>
                </a:solidFill>
                <a:effectLst>
                  <a:glow rad="101600">
                    <a:schemeClr val="bg1">
                      <a:alpha val="60000"/>
                    </a:schemeClr>
                  </a:glow>
                  <a:innerShdw blurRad="63500" dist="50800" dir="5400000">
                    <a:prstClr val="black">
                      <a:alpha val="50000"/>
                    </a:prstClr>
                  </a:innerShdw>
                </a:effectLst>
              </a:rPr>
              <a:t>Komunikasi</a:t>
            </a:r>
            <a:r>
              <a:rPr lang="es-UY" altLang="id-ID" sz="4000" b="1" dirty="0">
                <a:solidFill>
                  <a:schemeClr val="tx1"/>
                </a:solidFill>
                <a:effectLst>
                  <a:glow rad="101600">
                    <a:schemeClr val="bg1">
                      <a:alpha val="60000"/>
                    </a:schemeClr>
                  </a:glow>
                  <a:innerShdw blurRad="63500" dist="50800" dir="5400000">
                    <a:prstClr val="black">
                      <a:alpha val="50000"/>
                    </a:prstClr>
                  </a:innerShdw>
                </a:effectLst>
              </a:rPr>
              <a:t> non verbal </a:t>
            </a:r>
          </a:p>
        </p:txBody>
      </p:sp>
      <p:sp>
        <p:nvSpPr>
          <p:cNvPr id="8" name="Rectangle 169"/>
          <p:cNvSpPr>
            <a:spLocks noChangeArrowheads="1"/>
          </p:cNvSpPr>
          <p:nvPr/>
        </p:nvSpPr>
        <p:spPr bwMode="auto">
          <a:xfrm>
            <a:off x="3012495" y="2200768"/>
            <a:ext cx="4634211" cy="168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UY" altLang="id-ID" sz="2400" b="1" dirty="0" err="1">
                <a:effectLst>
                  <a:glow rad="101600">
                    <a:schemeClr val="bg1">
                      <a:alpha val="60000"/>
                    </a:schemeClr>
                  </a:glow>
                  <a:innerShdw blurRad="63500" dist="50800" dir="5400000">
                    <a:prstClr val="black">
                      <a:alpha val="50000"/>
                    </a:prstClr>
                  </a:innerShdw>
                </a:effectLst>
              </a:rPr>
              <a:t>Komunikasi</a:t>
            </a:r>
            <a:r>
              <a:rPr lang="es-UY" altLang="id-ID" sz="2400" b="1" dirty="0">
                <a:effectLst>
                  <a:glow rad="101600">
                    <a:schemeClr val="bg1">
                      <a:alpha val="60000"/>
                    </a:schemeClr>
                  </a:glow>
                  <a:innerShdw blurRad="63500" dist="50800" dir="5400000">
                    <a:prstClr val="black">
                      <a:alpha val="50000"/>
                    </a:prstClr>
                  </a:innerShdw>
                </a:effectLst>
              </a:rPr>
              <a:t> non verbal </a:t>
            </a:r>
          </a:p>
          <a:p>
            <a:pPr eaLnBrk="1" hangingPunct="1"/>
            <a:r>
              <a:rPr lang="id-ID" sz="2400" dirty="0"/>
              <a:t>Adalah </a:t>
            </a:r>
            <a:r>
              <a:rPr lang="fi-FI" sz="2400" dirty="0"/>
              <a:t>komunika</a:t>
            </a:r>
            <a:r>
              <a:rPr lang="id-ID" sz="2400" dirty="0"/>
              <a:t>si</a:t>
            </a:r>
            <a:r>
              <a:rPr lang="fi-FI" sz="2400" dirty="0"/>
              <a:t> dimana pesan disampaikan tidak menggunakan kata-kata</a:t>
            </a:r>
            <a:r>
              <a:rPr lang="id-ID" sz="2400" dirty="0"/>
              <a:t>. </a:t>
            </a:r>
            <a:endParaRPr lang="es-ES" altLang="id-ID" sz="24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92487"/>
            <a:ext cx="4762500" cy="2857500"/>
          </a:xfrm>
          <a:prstGeom prst="rect">
            <a:avLst/>
          </a:prstGeom>
          <a:effectLst>
            <a:softEdge rad="635000"/>
          </a:effectLst>
        </p:spPr>
      </p:pic>
      <p:sp>
        <p:nvSpPr>
          <p:cNvPr id="6" name="TextBox 5"/>
          <p:cNvSpPr txBox="1"/>
          <p:nvPr/>
        </p:nvSpPr>
        <p:spPr>
          <a:xfrm>
            <a:off x="3012495" y="4273438"/>
            <a:ext cx="4094390" cy="1569660"/>
          </a:xfrm>
          <a:prstGeom prst="rect">
            <a:avLst/>
          </a:prstGeom>
          <a:noFill/>
        </p:spPr>
        <p:txBody>
          <a:bodyPr wrap="square" rtlCol="0">
            <a:spAutoFit/>
          </a:bodyPr>
          <a:lstStyle/>
          <a:p>
            <a:r>
              <a:rPr lang="id-ID" sz="2400" b="1" dirty="0">
                <a:effectLst>
                  <a:glow rad="101600">
                    <a:srgbClr val="FFFF00">
                      <a:alpha val="60000"/>
                    </a:srgbClr>
                  </a:glow>
                  <a:innerShdw blurRad="63500" dist="50800" dir="5400000">
                    <a:prstClr val="black">
                      <a:alpha val="50000"/>
                    </a:prstClr>
                  </a:innerShdw>
                </a:effectLst>
              </a:rPr>
              <a:t>Misal: berkomunikasi dengan orang bisu dan tidak bisa mendengar.</a:t>
            </a:r>
            <a:endParaRPr lang="es-ES" altLang="id-ID" sz="2400" b="1" dirty="0">
              <a:effectLst>
                <a:glow rad="101600">
                  <a:srgbClr val="FFFF00">
                    <a:alpha val="60000"/>
                  </a:srgbClr>
                </a:glow>
                <a:innerShdw blurRad="63500" dist="50800" dir="5400000">
                  <a:prstClr val="black">
                    <a:alpha val="50000"/>
                  </a:prstClr>
                </a:innerShdw>
              </a:effectLst>
            </a:endParaRPr>
          </a:p>
          <a:p>
            <a:endParaRPr lang="id-ID" sz="24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295" y="200472"/>
            <a:ext cx="4355642" cy="2960475"/>
          </a:xfrm>
          <a:prstGeom prst="rect">
            <a:avLst/>
          </a:prstGeom>
          <a:effectLst>
            <a:softEdge rad="317500"/>
          </a:effectLst>
        </p:spPr>
      </p:pic>
      <p:sp>
        <p:nvSpPr>
          <p:cNvPr id="2165" name="Rectangle 117"/>
          <p:cNvSpPr>
            <a:spLocks noChangeArrowheads="1"/>
          </p:cNvSpPr>
          <p:nvPr/>
        </p:nvSpPr>
        <p:spPr bwMode="auto">
          <a:xfrm>
            <a:off x="1823310" y="1494042"/>
            <a:ext cx="3455988" cy="25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285750" indent="-285750" algn="l">
              <a:buFont typeface="Arial" panose="020B0604020202020204" pitchFamily="34" charset="0"/>
              <a:buChar char="•"/>
            </a:pPr>
            <a:r>
              <a:rPr lang="es-UY" altLang="id-ID" sz="2400" b="1" dirty="0" err="1">
                <a:solidFill>
                  <a:schemeClr val="tx1"/>
                </a:solidFill>
                <a:effectLst>
                  <a:innerShdw blurRad="63500" dist="50800" dir="5400000">
                    <a:prstClr val="black">
                      <a:alpha val="50000"/>
                    </a:prstClr>
                  </a:innerShdw>
                </a:effectLst>
              </a:rPr>
              <a:t>Ekspresi</a:t>
            </a:r>
            <a:r>
              <a:rPr lang="es-UY" altLang="id-ID" sz="2400" b="1" dirty="0">
                <a:solidFill>
                  <a:schemeClr val="tx1"/>
                </a:solidFill>
                <a:effectLst>
                  <a:innerShdw blurRad="63500" dist="50800" dir="5400000">
                    <a:prstClr val="black">
                      <a:alpha val="50000"/>
                    </a:prstClr>
                  </a:innerShdw>
                </a:effectLst>
              </a:rPr>
              <a:t> </a:t>
            </a:r>
            <a:r>
              <a:rPr lang="es-UY" altLang="id-ID" sz="2400" b="1" dirty="0" err="1">
                <a:solidFill>
                  <a:schemeClr val="tx1"/>
                </a:solidFill>
                <a:effectLst>
                  <a:innerShdw blurRad="63500" dist="50800" dir="5400000">
                    <a:prstClr val="black">
                      <a:alpha val="50000"/>
                    </a:prstClr>
                  </a:innerShdw>
                </a:effectLst>
              </a:rPr>
              <a:t>wajah</a:t>
            </a:r>
            <a:endParaRPr lang="id-ID" altLang="id-ID" sz="2400" b="1" dirty="0">
              <a:solidFill>
                <a:schemeClr val="tx1"/>
              </a:solidFill>
              <a:effectLst>
                <a:innerShdw blurRad="63500" dist="50800" dir="5400000">
                  <a:prstClr val="black">
                    <a:alpha val="50000"/>
                  </a:prstClr>
                </a:innerShdw>
              </a:effectLst>
            </a:endParaRPr>
          </a:p>
          <a:p>
            <a:pPr marL="285750" indent="-285750" algn="l">
              <a:buFont typeface="Arial" panose="020B0604020202020204" pitchFamily="34" charset="0"/>
              <a:buChar char="•"/>
            </a:pPr>
            <a:r>
              <a:rPr lang="es-UY" altLang="id-ID" sz="2400" b="1" dirty="0" err="1">
                <a:solidFill>
                  <a:schemeClr val="tx1"/>
                </a:solidFill>
                <a:effectLst>
                  <a:innerShdw blurRad="63500" dist="50800" dir="5400000">
                    <a:prstClr val="black">
                      <a:alpha val="50000"/>
                    </a:prstClr>
                  </a:innerShdw>
                </a:effectLst>
              </a:rPr>
              <a:t>Kontak</a:t>
            </a:r>
            <a:r>
              <a:rPr lang="es-UY" altLang="id-ID" sz="2400" b="1" dirty="0">
                <a:solidFill>
                  <a:schemeClr val="tx1"/>
                </a:solidFill>
                <a:effectLst>
                  <a:innerShdw blurRad="63500" dist="50800" dir="5400000">
                    <a:prstClr val="black">
                      <a:alpha val="50000"/>
                    </a:prstClr>
                  </a:innerShdw>
                </a:effectLst>
              </a:rPr>
              <a:t> mata</a:t>
            </a:r>
            <a:endParaRPr lang="id-ID" altLang="id-ID" sz="2400" b="1" dirty="0">
              <a:solidFill>
                <a:schemeClr val="tx1"/>
              </a:solidFill>
              <a:effectLst>
                <a:innerShdw blurRad="63500" dist="50800" dir="5400000">
                  <a:prstClr val="black">
                    <a:alpha val="50000"/>
                  </a:prstClr>
                </a:innerShdw>
              </a:effectLst>
            </a:endParaRPr>
          </a:p>
          <a:p>
            <a:pPr marL="285750" indent="-285750" algn="l">
              <a:buFont typeface="Arial" panose="020B0604020202020204" pitchFamily="34" charset="0"/>
              <a:buChar char="•"/>
            </a:pPr>
            <a:r>
              <a:rPr lang="es-UY" altLang="id-ID" sz="2400" b="1" dirty="0" err="1">
                <a:solidFill>
                  <a:schemeClr val="tx1"/>
                </a:solidFill>
                <a:effectLst>
                  <a:innerShdw blurRad="63500" dist="50800" dir="5400000">
                    <a:prstClr val="black">
                      <a:alpha val="50000"/>
                    </a:prstClr>
                  </a:innerShdw>
                </a:effectLst>
              </a:rPr>
              <a:t>Sentuhan</a:t>
            </a:r>
            <a:endParaRPr lang="id-ID" altLang="id-ID" sz="2400" b="1" dirty="0">
              <a:solidFill>
                <a:schemeClr val="tx1"/>
              </a:solidFill>
              <a:effectLst>
                <a:innerShdw blurRad="63500" dist="50800" dir="5400000">
                  <a:prstClr val="black">
                    <a:alpha val="50000"/>
                  </a:prstClr>
                </a:innerShdw>
              </a:effectLst>
            </a:endParaRPr>
          </a:p>
          <a:p>
            <a:pPr marL="285750" indent="-285750" algn="l">
              <a:buFont typeface="Arial" panose="020B0604020202020204" pitchFamily="34" charset="0"/>
              <a:buChar char="•"/>
            </a:pPr>
            <a:r>
              <a:rPr lang="es-UY" altLang="id-ID" sz="2400" b="1" dirty="0" err="1">
                <a:solidFill>
                  <a:schemeClr val="tx1"/>
                </a:solidFill>
                <a:effectLst>
                  <a:innerShdw blurRad="63500" dist="50800" dir="5400000">
                    <a:prstClr val="black">
                      <a:alpha val="50000"/>
                    </a:prstClr>
                  </a:innerShdw>
                </a:effectLst>
              </a:rPr>
              <a:t>Postur</a:t>
            </a:r>
            <a:r>
              <a:rPr lang="es-UY" altLang="id-ID" sz="2400" b="1" dirty="0">
                <a:solidFill>
                  <a:schemeClr val="tx1"/>
                </a:solidFill>
                <a:effectLst>
                  <a:innerShdw blurRad="63500" dist="50800" dir="5400000">
                    <a:prstClr val="black">
                      <a:alpha val="50000"/>
                    </a:prstClr>
                  </a:innerShdw>
                </a:effectLst>
              </a:rPr>
              <a:t> </a:t>
            </a:r>
            <a:r>
              <a:rPr lang="es-UY" altLang="id-ID" sz="2400" b="1" dirty="0" err="1">
                <a:solidFill>
                  <a:schemeClr val="tx1"/>
                </a:solidFill>
                <a:effectLst>
                  <a:innerShdw blurRad="63500" dist="50800" dir="5400000">
                    <a:prstClr val="black">
                      <a:alpha val="50000"/>
                    </a:prstClr>
                  </a:innerShdw>
                </a:effectLst>
              </a:rPr>
              <a:t>tubuh</a:t>
            </a:r>
            <a:r>
              <a:rPr lang="es-UY" altLang="id-ID" sz="2400" b="1" dirty="0">
                <a:solidFill>
                  <a:schemeClr val="tx1"/>
                </a:solidFill>
                <a:effectLst>
                  <a:innerShdw blurRad="63500" dist="50800" dir="5400000">
                    <a:prstClr val="black">
                      <a:alpha val="50000"/>
                    </a:prstClr>
                  </a:innerShdw>
                </a:effectLst>
              </a:rPr>
              <a:t> dan gaya </a:t>
            </a:r>
            <a:r>
              <a:rPr lang="es-UY" altLang="id-ID" sz="2400" b="1" dirty="0" err="1">
                <a:solidFill>
                  <a:schemeClr val="tx1"/>
                </a:solidFill>
                <a:effectLst>
                  <a:innerShdw blurRad="63500" dist="50800" dir="5400000">
                    <a:prstClr val="black">
                      <a:alpha val="50000"/>
                    </a:prstClr>
                  </a:innerShdw>
                </a:effectLst>
              </a:rPr>
              <a:t>berjalan</a:t>
            </a:r>
            <a:r>
              <a:rPr lang="es-UY" altLang="id-ID" sz="2400" b="1" dirty="0">
                <a:solidFill>
                  <a:schemeClr val="tx1"/>
                </a:solidFill>
                <a:effectLst>
                  <a:innerShdw blurRad="63500" dist="50800" dir="5400000">
                    <a:prstClr val="black">
                      <a:alpha val="50000"/>
                    </a:prstClr>
                  </a:innerShdw>
                </a:effectLst>
              </a:rPr>
              <a:t> </a:t>
            </a:r>
            <a:endParaRPr lang="id-ID" altLang="id-ID" sz="2400" b="1" dirty="0">
              <a:solidFill>
                <a:schemeClr val="tx1"/>
              </a:solidFill>
              <a:effectLst>
                <a:innerShdw blurRad="63500" dist="50800" dir="5400000">
                  <a:prstClr val="black">
                    <a:alpha val="50000"/>
                  </a:prstClr>
                </a:innerShdw>
              </a:effectLst>
            </a:endParaRPr>
          </a:p>
          <a:p>
            <a:pPr marL="285750" indent="-285750" algn="l">
              <a:buFont typeface="Arial" panose="020B0604020202020204" pitchFamily="34" charset="0"/>
              <a:buChar char="•"/>
            </a:pPr>
            <a:r>
              <a:rPr lang="es-ES" altLang="id-ID" sz="2400" b="1" dirty="0" err="1">
                <a:solidFill>
                  <a:schemeClr val="tx1"/>
                </a:solidFill>
                <a:effectLst>
                  <a:innerShdw blurRad="63500" dist="50800" dir="5400000">
                    <a:prstClr val="black">
                      <a:alpha val="50000"/>
                    </a:prstClr>
                  </a:innerShdw>
                </a:effectLst>
              </a:rPr>
              <a:t>Gerak</a:t>
            </a:r>
            <a:r>
              <a:rPr lang="es-ES" altLang="id-ID" sz="2400" b="1" dirty="0">
                <a:solidFill>
                  <a:schemeClr val="tx1"/>
                </a:solidFill>
                <a:effectLst>
                  <a:innerShdw blurRad="63500" dist="50800" dir="5400000">
                    <a:prstClr val="black">
                      <a:alpha val="50000"/>
                    </a:prstClr>
                  </a:innerShdw>
                </a:effectLst>
              </a:rPr>
              <a:t> </a:t>
            </a:r>
            <a:r>
              <a:rPr lang="es-ES" altLang="id-ID" sz="2400" b="1" dirty="0" err="1">
                <a:ln>
                  <a:solidFill>
                    <a:srgbClr val="FFFF00"/>
                  </a:solidFill>
                </a:ln>
                <a:solidFill>
                  <a:srgbClr val="FFFF00"/>
                </a:solidFill>
                <a:effectLst>
                  <a:innerShdw blurRad="63500" dist="50800" dir="5400000">
                    <a:prstClr val="black">
                      <a:alpha val="50000"/>
                    </a:prstClr>
                  </a:innerShdw>
                </a:effectLst>
              </a:rPr>
              <a:t>isyarat</a:t>
            </a:r>
            <a:endParaRPr lang="es-ES" altLang="id-ID" sz="2400" b="1" dirty="0">
              <a:ln>
                <a:solidFill>
                  <a:srgbClr val="FFFF00"/>
                </a:solidFill>
              </a:ln>
              <a:solidFill>
                <a:srgbClr val="FFFF00"/>
              </a:solidFill>
              <a:effectLst>
                <a:innerShdw blurRad="63500" dist="50800" dir="5400000">
                  <a:prstClr val="black">
                    <a:alpha val="50000"/>
                  </a:prstClr>
                </a:innerShdw>
              </a:effectLst>
            </a:endParaRPr>
          </a:p>
        </p:txBody>
      </p:sp>
      <p:sp>
        <p:nvSpPr>
          <p:cNvPr id="3" name="Rectangle 2"/>
          <p:cNvSpPr/>
          <p:nvPr/>
        </p:nvSpPr>
        <p:spPr>
          <a:xfrm>
            <a:off x="611929" y="240873"/>
            <a:ext cx="4886560" cy="1200329"/>
          </a:xfrm>
          <a:prstGeom prst="rect">
            <a:avLst/>
          </a:prstGeom>
        </p:spPr>
        <p:txBody>
          <a:bodyPr wrap="square">
            <a:spAutoFit/>
          </a:bodyPr>
          <a:lstStyle/>
          <a:p>
            <a:r>
              <a:rPr lang="id-ID" sz="2400" dirty="0">
                <a:ln>
                  <a:solidFill>
                    <a:schemeClr val="tx1"/>
                  </a:solidFill>
                </a:ln>
                <a:effectLst>
                  <a:innerShdw blurRad="63500" dist="50800" dir="5400000">
                    <a:prstClr val="black">
                      <a:alpha val="50000"/>
                    </a:prstClr>
                  </a:innerShdw>
                </a:effectLst>
              </a:rPr>
              <a:t>Dalam komunikasi verbal terdapat beberapa hal yang termasuk komunikasi non verbal :</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 y="-5999"/>
            <a:ext cx="3903742" cy="2291068"/>
          </a:xfrm>
          <a:prstGeom prst="rect">
            <a:avLst/>
          </a:prstGeom>
          <a:effectLst>
            <a:softEdge rad="317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855" y="167790"/>
            <a:ext cx="2857500" cy="2857500"/>
          </a:xfrm>
          <a:prstGeom prst="rect">
            <a:avLst/>
          </a:prstGeom>
          <a:effectLst>
            <a:softEdge rad="317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7410" y="3082751"/>
            <a:ext cx="4420719" cy="2942234"/>
          </a:xfrm>
          <a:prstGeom prst="rect">
            <a:avLst/>
          </a:prstGeom>
          <a:effectLst>
            <a:softEdge rad="317500"/>
          </a:effectLst>
        </p:spPr>
      </p:pic>
      <p:sp>
        <p:nvSpPr>
          <p:cNvPr id="2163" name="Rectangle 115"/>
          <p:cNvSpPr>
            <a:spLocks noGrp="1" noChangeArrowheads="1"/>
          </p:cNvSpPr>
          <p:nvPr>
            <p:ph type="subTitle" idx="1"/>
          </p:nvPr>
        </p:nvSpPr>
        <p:spPr>
          <a:xfrm>
            <a:off x="3808475" y="2360065"/>
            <a:ext cx="3527425" cy="479425"/>
          </a:xfrm>
        </p:spPr>
        <p:txBody>
          <a:bodyPr>
            <a:noAutofit/>
          </a:bodyPr>
          <a:lstStyle/>
          <a:p>
            <a:pPr marL="285750" indent="-285750" algn="l">
              <a:buFont typeface="Wingdings" panose="05000000000000000000" pitchFamily="2" charset="2"/>
              <a:buChar char="v"/>
            </a:pPr>
            <a:r>
              <a:rPr lang="es-ES" altLang="id-ID" sz="3600" dirty="0" err="1">
                <a:ln>
                  <a:solidFill>
                    <a:schemeClr val="bg1"/>
                  </a:solidFill>
                </a:ln>
                <a:solidFill>
                  <a:schemeClr val="bg1"/>
                </a:solidFill>
                <a:effectLst>
                  <a:innerShdw blurRad="63500" dist="50800" dir="5400000">
                    <a:prstClr val="black">
                      <a:alpha val="50000"/>
                    </a:prstClr>
                  </a:innerShdw>
                </a:effectLst>
              </a:rPr>
              <a:t>Respect</a:t>
            </a:r>
            <a:r>
              <a:rPr lang="es-ES" altLang="id-ID" sz="3600" dirty="0">
                <a:ln>
                  <a:solidFill>
                    <a:schemeClr val="bg1"/>
                  </a:solidFill>
                </a:ln>
                <a:solidFill>
                  <a:schemeClr val="bg1"/>
                </a:solidFill>
                <a:effectLst>
                  <a:innerShdw blurRad="63500" dist="50800" dir="5400000">
                    <a:prstClr val="black">
                      <a:alpha val="50000"/>
                    </a:prstClr>
                  </a:innerShdw>
                </a:effectLst>
              </a:rPr>
              <a:t> </a:t>
            </a:r>
          </a:p>
        </p:txBody>
      </p:sp>
      <p:sp>
        <p:nvSpPr>
          <p:cNvPr id="4" name="Rectangle 115"/>
          <p:cNvSpPr txBox="1">
            <a:spLocks noChangeArrowheads="1"/>
          </p:cNvSpPr>
          <p:nvPr/>
        </p:nvSpPr>
        <p:spPr>
          <a:xfrm>
            <a:off x="3808473" y="3665461"/>
            <a:ext cx="3527425" cy="479425"/>
          </a:xfrm>
          <a:prstGeom prst="rect">
            <a:avLst/>
          </a:prstGeom>
        </p:spPr>
        <p:txBody>
          <a:bodyPr vert="horz" lIns="91440" tIns="45720" rIns="91440" bIns="45720" rtlCol="0">
            <a:normAutofit fontScale="92500" lnSpcReduction="20000"/>
          </a:bodyPr>
          <a:lstStyle>
            <a:lvl1pPr marL="0" indent="0" algn="r" defTabSz="914400" rtl="0" eaLnBrk="1" latinLnBrk="0" hangingPunct="1">
              <a:spcBef>
                <a:spcPct val="20000"/>
              </a:spcBef>
              <a:buFont typeface="Arial" pitchFamily="34" charset="0"/>
              <a:buNone/>
              <a:defRPr sz="2800" kern="1200">
                <a:solidFill>
                  <a:srgbClr val="FFFF0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v"/>
            </a:pPr>
            <a:r>
              <a:rPr lang="es-ES" altLang="id-ID" sz="3200" dirty="0">
                <a:ln>
                  <a:solidFill>
                    <a:schemeClr val="bg1"/>
                  </a:solidFill>
                </a:ln>
                <a:solidFill>
                  <a:schemeClr val="bg1"/>
                </a:solidFill>
                <a:effectLst>
                  <a:innerShdw blurRad="63500" dist="50800" dir="5400000">
                    <a:prstClr val="black">
                      <a:alpha val="50000"/>
                    </a:prstClr>
                  </a:innerShdw>
                </a:effectLst>
              </a:rPr>
              <a:t>Audible</a:t>
            </a:r>
            <a:endParaRPr lang="es-ES" altLang="id-ID" sz="2400" dirty="0">
              <a:ln>
                <a:solidFill>
                  <a:schemeClr val="bg1"/>
                </a:solidFill>
              </a:ln>
              <a:solidFill>
                <a:schemeClr val="bg1"/>
              </a:solidFill>
              <a:effectLst>
                <a:innerShdw blurRad="63500" dist="50800" dir="5400000">
                  <a:prstClr val="black">
                    <a:alpha val="50000"/>
                  </a:prstClr>
                </a:innerShdw>
              </a:effectLst>
            </a:endParaRPr>
          </a:p>
        </p:txBody>
      </p:sp>
      <p:sp>
        <p:nvSpPr>
          <p:cNvPr id="5" name="Rectangle 115"/>
          <p:cNvSpPr txBox="1">
            <a:spLocks noChangeArrowheads="1"/>
          </p:cNvSpPr>
          <p:nvPr/>
        </p:nvSpPr>
        <p:spPr>
          <a:xfrm>
            <a:off x="4113885" y="4872633"/>
            <a:ext cx="3527425" cy="479425"/>
          </a:xfrm>
          <a:prstGeom prst="rect">
            <a:avLst/>
          </a:prstGeom>
        </p:spPr>
        <p:txBody>
          <a:bodyPr vert="horz" lIns="91440" tIns="45720" rIns="91440" bIns="45720" rtlCol="0">
            <a:normAutofit fontScale="92500" lnSpcReduction="20000"/>
          </a:bodyPr>
          <a:lstStyle>
            <a:lvl1pPr marL="0" indent="0" algn="r" defTabSz="914400" rtl="0" eaLnBrk="1" latinLnBrk="0" hangingPunct="1">
              <a:spcBef>
                <a:spcPct val="20000"/>
              </a:spcBef>
              <a:buFont typeface="Arial" pitchFamily="34" charset="0"/>
              <a:buNone/>
              <a:defRPr sz="2800" kern="1200">
                <a:solidFill>
                  <a:srgbClr val="FFFF0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v"/>
            </a:pPr>
            <a:r>
              <a:rPr lang="es-ES" altLang="id-ID" sz="3200" dirty="0" err="1">
                <a:ln>
                  <a:solidFill>
                    <a:schemeClr val="bg1"/>
                  </a:solidFill>
                </a:ln>
                <a:solidFill>
                  <a:schemeClr val="bg1"/>
                </a:solidFill>
                <a:effectLst>
                  <a:innerShdw blurRad="63500" dist="50800" dir="5400000">
                    <a:prstClr val="black">
                      <a:alpha val="50000"/>
                    </a:prstClr>
                  </a:innerShdw>
                </a:effectLst>
              </a:rPr>
              <a:t>Humble</a:t>
            </a:r>
            <a:r>
              <a:rPr lang="es-ES" altLang="id-ID" sz="3200" dirty="0">
                <a:ln>
                  <a:solidFill>
                    <a:schemeClr val="bg1"/>
                  </a:solidFill>
                </a:ln>
                <a:solidFill>
                  <a:schemeClr val="bg1"/>
                </a:solidFill>
                <a:effectLst>
                  <a:innerShdw blurRad="63500" dist="50800" dir="5400000">
                    <a:prstClr val="black">
                      <a:alpha val="50000"/>
                    </a:prstClr>
                  </a:innerShdw>
                </a:effectLst>
              </a:rPr>
              <a:t> </a:t>
            </a:r>
          </a:p>
        </p:txBody>
      </p:sp>
      <p:sp>
        <p:nvSpPr>
          <p:cNvPr id="6" name="Rectangle 115"/>
          <p:cNvSpPr txBox="1">
            <a:spLocks noChangeArrowheads="1"/>
          </p:cNvSpPr>
          <p:nvPr/>
        </p:nvSpPr>
        <p:spPr>
          <a:xfrm>
            <a:off x="3800432" y="3102022"/>
            <a:ext cx="3527425" cy="479425"/>
          </a:xfrm>
          <a:prstGeom prst="rect">
            <a:avLst/>
          </a:prstGeom>
        </p:spPr>
        <p:txBody>
          <a:bodyPr vert="horz" lIns="91440" tIns="45720" rIns="91440" bIns="45720" rtlCol="0">
            <a:normAutofit fontScale="92500" lnSpcReduction="20000"/>
          </a:bodyPr>
          <a:lstStyle>
            <a:lvl1pPr marL="0" indent="0" algn="r" defTabSz="914400" rtl="0" eaLnBrk="1" latinLnBrk="0" hangingPunct="1">
              <a:spcBef>
                <a:spcPct val="20000"/>
              </a:spcBef>
              <a:buFont typeface="Arial" pitchFamily="34" charset="0"/>
              <a:buNone/>
              <a:defRPr sz="2800" kern="1200">
                <a:solidFill>
                  <a:srgbClr val="FFFF0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v"/>
            </a:pPr>
            <a:r>
              <a:rPr lang="es-ES" altLang="id-ID" sz="3200" dirty="0" err="1">
                <a:ln>
                  <a:solidFill>
                    <a:schemeClr val="bg1"/>
                  </a:solidFill>
                </a:ln>
                <a:solidFill>
                  <a:schemeClr val="bg1"/>
                </a:solidFill>
                <a:effectLst>
                  <a:innerShdw blurRad="63500" dist="50800" dir="5400000">
                    <a:prstClr val="black">
                      <a:alpha val="50000"/>
                    </a:prstClr>
                  </a:innerShdw>
                </a:effectLst>
              </a:rPr>
              <a:t>Empathy</a:t>
            </a:r>
            <a:endParaRPr lang="es-ES" altLang="id-ID" sz="3200" dirty="0">
              <a:ln>
                <a:solidFill>
                  <a:schemeClr val="bg1"/>
                </a:solidFill>
              </a:ln>
              <a:solidFill>
                <a:schemeClr val="bg1"/>
              </a:solidFill>
              <a:effectLst>
                <a:innerShdw blurRad="63500" dist="50800" dir="5400000">
                  <a:prstClr val="black">
                    <a:alpha val="50000"/>
                  </a:prstClr>
                </a:innerShdw>
              </a:effectLst>
            </a:endParaRPr>
          </a:p>
        </p:txBody>
      </p:sp>
      <p:sp>
        <p:nvSpPr>
          <p:cNvPr id="7" name="Rectangle 115"/>
          <p:cNvSpPr txBox="1">
            <a:spLocks noChangeArrowheads="1"/>
          </p:cNvSpPr>
          <p:nvPr/>
        </p:nvSpPr>
        <p:spPr>
          <a:xfrm>
            <a:off x="3961180" y="4240448"/>
            <a:ext cx="3527425" cy="479425"/>
          </a:xfrm>
          <a:prstGeom prst="rect">
            <a:avLst/>
          </a:prstGeom>
        </p:spPr>
        <p:txBody>
          <a:bodyPr vert="horz" lIns="91440" tIns="45720" rIns="91440" bIns="45720" rtlCol="0">
            <a:normAutofit fontScale="92500" lnSpcReduction="20000"/>
          </a:bodyPr>
          <a:lstStyle>
            <a:lvl1pPr marL="0" indent="0" algn="r" defTabSz="914400" rtl="0" eaLnBrk="1" latinLnBrk="0" hangingPunct="1">
              <a:spcBef>
                <a:spcPct val="20000"/>
              </a:spcBef>
              <a:buFont typeface="Arial" pitchFamily="34" charset="0"/>
              <a:buNone/>
              <a:defRPr sz="2800" kern="1200">
                <a:solidFill>
                  <a:srgbClr val="FFFF0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v"/>
            </a:pPr>
            <a:r>
              <a:rPr lang="es-ES" altLang="id-ID" sz="3200" dirty="0" err="1">
                <a:ln>
                  <a:solidFill>
                    <a:schemeClr val="bg1"/>
                  </a:solidFill>
                </a:ln>
                <a:solidFill>
                  <a:schemeClr val="bg1"/>
                </a:solidFill>
                <a:effectLst>
                  <a:innerShdw blurRad="63500" dist="50800" dir="5400000">
                    <a:prstClr val="black">
                      <a:alpha val="50000"/>
                    </a:prstClr>
                  </a:innerShdw>
                </a:effectLst>
              </a:rPr>
              <a:t>Clarity</a:t>
            </a:r>
            <a:endParaRPr lang="es-ES" altLang="id-ID" sz="3200" dirty="0">
              <a:ln>
                <a:solidFill>
                  <a:schemeClr val="bg1"/>
                </a:solidFill>
              </a:ln>
              <a:solidFill>
                <a:schemeClr val="bg1"/>
              </a:solidFill>
              <a:effectLst>
                <a:innerShdw blurRad="63500" dist="50800" dir="5400000">
                  <a:prstClr val="black">
                    <a:alpha val="50000"/>
                  </a:prstClr>
                </a:innerShdw>
              </a:effectLst>
            </a:endParaRPr>
          </a:p>
        </p:txBody>
      </p:sp>
      <p:sp>
        <p:nvSpPr>
          <p:cNvPr id="2158" name="Rectangle 110"/>
          <p:cNvSpPr>
            <a:spLocks noGrp="1" noChangeArrowheads="1"/>
          </p:cNvSpPr>
          <p:nvPr>
            <p:ph type="ctrTitle"/>
          </p:nvPr>
        </p:nvSpPr>
        <p:spPr>
          <a:xfrm>
            <a:off x="3643836" y="1479191"/>
            <a:ext cx="5541227" cy="544513"/>
          </a:xfrm>
          <a:noFill/>
          <a:ln/>
        </p:spPr>
        <p:txBody>
          <a:bodyPr anchor="ctr">
            <a:noAutofit/>
          </a:bodyPr>
          <a:lstStyle/>
          <a:p>
            <a:r>
              <a:rPr lang="es-UY" altLang="id-ID" sz="4000" b="1" dirty="0">
                <a:effectLst>
                  <a:innerShdw blurRad="63500" dist="50800" dir="5400000">
                    <a:prstClr val="black">
                      <a:alpha val="50000"/>
                    </a:prstClr>
                  </a:innerShdw>
                </a:effectLst>
              </a:rPr>
              <a:t>Lima </a:t>
            </a:r>
            <a:r>
              <a:rPr lang="es-UY" altLang="id-ID" sz="4000" b="1" dirty="0" err="1">
                <a:effectLst>
                  <a:innerShdw blurRad="63500" dist="50800" dir="5400000">
                    <a:prstClr val="black">
                      <a:alpha val="50000"/>
                    </a:prstClr>
                  </a:innerShdw>
                </a:effectLst>
              </a:rPr>
              <a:t>Kaidah</a:t>
            </a:r>
            <a:r>
              <a:rPr lang="es-UY" altLang="id-ID" sz="4000" b="1" dirty="0">
                <a:effectLst>
                  <a:innerShdw blurRad="63500" dist="50800" dir="5400000">
                    <a:prstClr val="black">
                      <a:alpha val="50000"/>
                    </a:prstClr>
                  </a:innerShdw>
                </a:effectLst>
              </a:rPr>
              <a:t> </a:t>
            </a:r>
            <a:r>
              <a:rPr lang="es-UY" altLang="id-ID" sz="4000" b="1" dirty="0" err="1">
                <a:effectLst>
                  <a:innerShdw blurRad="63500" dist="50800" dir="5400000">
                    <a:prstClr val="black">
                      <a:alpha val="50000"/>
                    </a:prstClr>
                  </a:innerShdw>
                </a:effectLst>
              </a:rPr>
              <a:t>Komunikasi</a:t>
            </a:r>
            <a:endParaRPr lang="es-ES" altLang="id-ID" sz="4000" b="1" dirty="0">
              <a:solidFill>
                <a:schemeClr val="bg1"/>
              </a:solidFill>
              <a:effectLst>
                <a:innerShdw blurRad="63500" dist="50800" dir="5400000">
                  <a:prstClr val="black">
                    <a:alpha val="50000"/>
                  </a:prstClr>
                </a:inn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411" y="382725"/>
            <a:ext cx="5469375" cy="3817624"/>
          </a:xfrm>
          <a:prstGeom prst="rect">
            <a:avLst/>
          </a:prstGeom>
          <a:effectLst>
            <a:softEdge rad="317500"/>
          </a:effectLst>
        </p:spPr>
      </p:pic>
      <p:sp>
        <p:nvSpPr>
          <p:cNvPr id="4" name="Title 3"/>
          <p:cNvSpPr>
            <a:spLocks noGrp="1"/>
          </p:cNvSpPr>
          <p:nvPr>
            <p:ph type="title"/>
          </p:nvPr>
        </p:nvSpPr>
        <p:spPr>
          <a:xfrm>
            <a:off x="2714612" y="1785926"/>
            <a:ext cx="5214974" cy="1011222"/>
          </a:xfrm>
        </p:spPr>
        <p:style>
          <a:lnRef idx="3">
            <a:schemeClr val="lt1"/>
          </a:lnRef>
          <a:fillRef idx="1">
            <a:schemeClr val="dk1"/>
          </a:fillRef>
          <a:effectRef idx="1">
            <a:schemeClr val="dk1"/>
          </a:effectRef>
          <a:fontRef idx="minor">
            <a:schemeClr val="lt1"/>
          </a:fontRef>
        </p:style>
        <p:txBody>
          <a:bodyPr/>
          <a:lstStyle/>
          <a:p>
            <a:r>
              <a:rPr lang="id-ID" dirty="0"/>
              <a:t>Teknik Presentasi</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475" y="3734410"/>
            <a:ext cx="5460541" cy="3380717"/>
          </a:xfrm>
          <a:prstGeom prst="rect">
            <a:avLst/>
          </a:prstGeom>
          <a:effectLst>
            <a:softEdge rad="635000"/>
          </a:effectLst>
        </p:spPr>
      </p:pic>
      <p:sp>
        <p:nvSpPr>
          <p:cNvPr id="3" name="Content Placeholder 2"/>
          <p:cNvSpPr>
            <a:spLocks noGrp="1"/>
          </p:cNvSpPr>
          <p:nvPr>
            <p:ph idx="1"/>
          </p:nvPr>
        </p:nvSpPr>
        <p:spPr>
          <a:xfrm>
            <a:off x="428596" y="0"/>
            <a:ext cx="8229600" cy="6000792"/>
          </a:xfrm>
        </p:spPr>
        <p:txBody>
          <a:bodyPr/>
          <a:lstStyle/>
          <a:p>
            <a:endParaRPr lang="id-ID" dirty="0"/>
          </a:p>
          <a:p>
            <a:r>
              <a:rPr lang="en-US" dirty="0" err="1"/>
              <a:t>Salah</a:t>
            </a:r>
            <a:r>
              <a:rPr lang="en-US" dirty="0"/>
              <a:t> </a:t>
            </a:r>
            <a:r>
              <a:rPr lang="en-US" dirty="0" err="1"/>
              <a:t>satu</a:t>
            </a:r>
            <a:r>
              <a:rPr lang="en-US" dirty="0"/>
              <a:t> </a:t>
            </a:r>
            <a:r>
              <a:rPr lang="en-US" dirty="0" err="1"/>
              <a:t>hal</a:t>
            </a:r>
            <a:r>
              <a:rPr lang="en-US" dirty="0"/>
              <a:t> yang paling </a:t>
            </a:r>
            <a:r>
              <a:rPr lang="en-US" dirty="0" err="1"/>
              <a:t>ditakuti</a:t>
            </a:r>
            <a:r>
              <a:rPr lang="en-US" dirty="0"/>
              <a:t> </a:t>
            </a:r>
            <a:r>
              <a:rPr lang="en-US" dirty="0" err="1"/>
              <a:t>dalam</a:t>
            </a:r>
            <a:r>
              <a:rPr lang="id-ID" dirty="0"/>
              <a:t> </a:t>
            </a:r>
            <a:r>
              <a:rPr lang="en-US" dirty="0" err="1"/>
              <a:t>kehidupan</a:t>
            </a:r>
            <a:r>
              <a:rPr lang="en-US" dirty="0"/>
              <a:t> </a:t>
            </a:r>
            <a:r>
              <a:rPr lang="en-US" dirty="0" err="1"/>
              <a:t>pribadi</a:t>
            </a:r>
            <a:r>
              <a:rPr lang="en-US" dirty="0"/>
              <a:t> </a:t>
            </a:r>
            <a:r>
              <a:rPr lang="en-US" dirty="0" err="1"/>
              <a:t>maupun</a:t>
            </a:r>
            <a:r>
              <a:rPr lang="en-US" dirty="0"/>
              <a:t> </a:t>
            </a:r>
            <a:r>
              <a:rPr lang="en-US" dirty="0" err="1"/>
              <a:t>kehidupan</a:t>
            </a:r>
            <a:r>
              <a:rPr lang="en-US" dirty="0"/>
              <a:t> </a:t>
            </a:r>
            <a:r>
              <a:rPr lang="sv-SE" dirty="0"/>
              <a:t>profesional adalah ketika harus berbicara atau berkomunikasi di depan banyak orang</a:t>
            </a:r>
            <a:r>
              <a:rPr lang="id-ID" dirty="0"/>
              <a:t>.</a:t>
            </a:r>
          </a:p>
          <a:p>
            <a:pPr>
              <a:buNone/>
            </a:pPr>
            <a:endParaRPr lang="id-ID" dirty="0"/>
          </a:p>
          <a:p>
            <a:r>
              <a:rPr lang="en-US" dirty="0" err="1"/>
              <a:t>Berbicara</a:t>
            </a:r>
            <a:r>
              <a:rPr lang="en-US" dirty="0"/>
              <a:t> </a:t>
            </a:r>
            <a:r>
              <a:rPr lang="en-US" dirty="0" err="1"/>
              <a:t>di</a:t>
            </a:r>
            <a:r>
              <a:rPr lang="en-US" dirty="0"/>
              <a:t> </a:t>
            </a:r>
            <a:r>
              <a:rPr lang="en-US" dirty="0" err="1"/>
              <a:t>depan</a:t>
            </a:r>
            <a:r>
              <a:rPr lang="en-US" dirty="0"/>
              <a:t> </a:t>
            </a:r>
            <a:r>
              <a:rPr lang="en-US" dirty="0" err="1"/>
              <a:t>publik</a:t>
            </a:r>
            <a:r>
              <a:rPr lang="en-US" dirty="0"/>
              <a:t> </a:t>
            </a:r>
            <a:r>
              <a:rPr lang="en-US" dirty="0" err="1"/>
              <a:t>bagi</a:t>
            </a:r>
            <a:r>
              <a:rPr lang="en-US" dirty="0"/>
              <a:t> </a:t>
            </a:r>
            <a:r>
              <a:rPr lang="en-US" dirty="0" err="1"/>
              <a:t>sebagian</a:t>
            </a:r>
            <a:r>
              <a:rPr lang="en-US" dirty="0"/>
              <a:t> </a:t>
            </a:r>
            <a:r>
              <a:rPr lang="en-US" dirty="0" err="1"/>
              <a:t>besar</a:t>
            </a:r>
            <a:r>
              <a:rPr lang="en-US" dirty="0"/>
              <a:t> </a:t>
            </a:r>
            <a:r>
              <a:rPr lang="en-US" dirty="0" err="1"/>
              <a:t>orang</a:t>
            </a:r>
            <a:r>
              <a:rPr lang="en-US" dirty="0"/>
              <a:t> </a:t>
            </a:r>
            <a:r>
              <a:rPr lang="en-US" dirty="0" err="1"/>
              <a:t>adalah</a:t>
            </a:r>
            <a:r>
              <a:rPr lang="en-US" dirty="0"/>
              <a:t> </a:t>
            </a:r>
            <a:r>
              <a:rPr lang="en-US" dirty="0" err="1"/>
              <a:t>sesuatu</a:t>
            </a:r>
            <a:r>
              <a:rPr lang="en-US" dirty="0"/>
              <a:t> yang </a:t>
            </a:r>
            <a:r>
              <a:rPr lang="en-US" dirty="0" err="1"/>
              <a:t>menegangkan</a:t>
            </a:r>
            <a:r>
              <a:rPr lang="en-US" dirty="0"/>
              <a:t> </a:t>
            </a:r>
            <a:r>
              <a:rPr lang="en-US" dirty="0" err="1"/>
              <a:t>dan</a:t>
            </a:r>
            <a:r>
              <a:rPr lang="en-US" dirty="0"/>
              <a:t> </a:t>
            </a:r>
            <a:r>
              <a:rPr lang="en-US" dirty="0" err="1"/>
              <a:t>menakutkan</a:t>
            </a:r>
            <a:r>
              <a:rPr lang="id-ID" dirty="0"/>
              <a: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55" y="-235920"/>
            <a:ext cx="5258593" cy="3485950"/>
          </a:xfrm>
          <a:prstGeom prst="rect">
            <a:avLst/>
          </a:prstGeom>
          <a:effectLst>
            <a:softEdge rad="317500"/>
          </a:effectLst>
        </p:spPr>
      </p:pic>
      <p:sp>
        <p:nvSpPr>
          <p:cNvPr id="8" name="Title 1"/>
          <p:cNvSpPr>
            <a:spLocks noGrp="1"/>
          </p:cNvSpPr>
          <p:nvPr>
            <p:ph idx="1"/>
          </p:nvPr>
        </p:nvSpPr>
        <p:spPr>
          <a:xfrm>
            <a:off x="3876754" y="743619"/>
            <a:ext cx="5191970" cy="1096498"/>
          </a:xfrm>
          <a:effectLst>
            <a:outerShdw blurRad="40000" dist="20000" dir="5400000" rotWithShape="0">
              <a:srgbClr val="000000">
                <a:alpha val="38000"/>
              </a:srgbClr>
            </a:outerShdw>
            <a:softEdge rad="127000"/>
          </a:effectLst>
        </p:spPr>
        <p:style>
          <a:lnRef idx="3">
            <a:schemeClr val="lt1"/>
          </a:lnRef>
          <a:fillRef idx="1">
            <a:schemeClr val="dk1"/>
          </a:fillRef>
          <a:effectRef idx="1">
            <a:schemeClr val="dk1"/>
          </a:effectRef>
          <a:fontRef idx="minor">
            <a:schemeClr val="lt1"/>
          </a:fontRef>
        </p:style>
        <p:txBody>
          <a:bodyPr>
            <a:normAutofit/>
          </a:bodyPr>
          <a:lstStyle/>
          <a:p>
            <a:r>
              <a:rPr lang="sv-SE" sz="2600" dirty="0">
                <a:ln>
                  <a:solidFill>
                    <a:schemeClr val="bg1"/>
                  </a:solidFill>
                </a:ln>
                <a:solidFill>
                  <a:schemeClr val="bg1"/>
                </a:solidFill>
                <a:effectLst>
                  <a:innerShdw blurRad="63500" dist="50800" dir="5400000">
                    <a:prstClr val="black">
                      <a:alpha val="50000"/>
                    </a:prstClr>
                  </a:innerShdw>
                </a:effectLst>
              </a:rPr>
              <a:t>Riset yang dilakukan oleh Malouf </a:t>
            </a:r>
            <a:endParaRPr lang="id-ID" sz="2600" dirty="0">
              <a:ln>
                <a:solidFill>
                  <a:schemeClr val="bg1"/>
                </a:solidFill>
              </a:ln>
              <a:solidFill>
                <a:schemeClr val="bg1"/>
              </a:solidFill>
              <a:effectLst>
                <a:innerShdw blurRad="63500" dist="50800" dir="5400000">
                  <a:prstClr val="black">
                    <a:alpha val="50000"/>
                  </a:prstClr>
                </a:innerShdw>
              </a:effectLst>
            </a:endParaRPr>
          </a:p>
          <a:p>
            <a:r>
              <a:rPr lang="sv-SE" sz="2600" dirty="0">
                <a:ln>
                  <a:solidFill>
                    <a:schemeClr val="bg1"/>
                  </a:solidFill>
                </a:ln>
                <a:solidFill>
                  <a:schemeClr val="bg1"/>
                </a:solidFill>
                <a:effectLst>
                  <a:innerShdw blurRad="63500" dist="50800" dir="5400000">
                    <a:prstClr val="black">
                      <a:alpha val="50000"/>
                    </a:prstClr>
                  </a:innerShdw>
                </a:effectLst>
              </a:rPr>
              <a:t>dalam</a:t>
            </a:r>
            <a:r>
              <a:rPr lang="id-ID" sz="2600" dirty="0">
                <a:ln>
                  <a:solidFill>
                    <a:schemeClr val="bg1"/>
                  </a:solidFill>
                </a:ln>
                <a:solidFill>
                  <a:schemeClr val="bg1"/>
                </a:solidFill>
                <a:effectLst>
                  <a:innerShdw blurRad="63500" dist="50800" dir="5400000">
                    <a:prstClr val="black">
                      <a:alpha val="50000"/>
                    </a:prstClr>
                  </a:innerShdw>
                </a:effectLst>
              </a:rPr>
              <a:t> </a:t>
            </a:r>
            <a:r>
              <a:rPr lang="sv-SE" sz="2600" dirty="0">
                <a:ln>
                  <a:solidFill>
                    <a:schemeClr val="bg1"/>
                  </a:solidFill>
                </a:ln>
                <a:solidFill>
                  <a:schemeClr val="bg1"/>
                </a:solidFill>
                <a:effectLst>
                  <a:innerShdw blurRad="63500" dist="50800" dir="5400000">
                    <a:prstClr val="black">
                      <a:alpha val="50000"/>
                    </a:prstClr>
                  </a:innerShdw>
                </a:effectLst>
              </a:rPr>
              <a:t>Macnamara (1998)</a:t>
            </a:r>
            <a:r>
              <a:rPr lang="id-ID" sz="2600" dirty="0">
                <a:ln>
                  <a:solidFill>
                    <a:schemeClr val="bg1"/>
                  </a:solidFill>
                </a:ln>
                <a:solidFill>
                  <a:schemeClr val="bg1"/>
                </a:solidFill>
                <a:effectLst>
                  <a:innerShdw blurRad="63500" dist="50800" dir="5400000">
                    <a:prstClr val="black">
                      <a:alpha val="50000"/>
                    </a:prstClr>
                  </a:innerShdw>
                </a:effectLst>
              </a:rPr>
              <a:t>.</a:t>
            </a:r>
          </a:p>
        </p:txBody>
      </p:sp>
      <p:graphicFrame>
        <p:nvGraphicFramePr>
          <p:cNvPr id="9" name="Chart 8"/>
          <p:cNvGraphicFramePr/>
          <p:nvPr>
            <p:extLst>
              <p:ext uri="{D42A27DB-BD31-4B8C-83A1-F6EECF244321}">
                <p14:modId xmlns:p14="http://schemas.microsoft.com/office/powerpoint/2010/main" val="1261879190"/>
              </p:ext>
            </p:extLst>
          </p:nvPr>
        </p:nvGraphicFramePr>
        <p:xfrm>
          <a:off x="2739540" y="2054655"/>
          <a:ext cx="6096000" cy="40640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03345"/>
            <a:ext cx="4419295" cy="2147795"/>
          </a:xfrm>
          <a:prstGeom prst="rect">
            <a:avLst/>
          </a:prstGeom>
          <a:effectLst>
            <a:softEdge rad="317500"/>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260" y="4598551"/>
            <a:ext cx="3775858" cy="2259449"/>
          </a:xfrm>
          <a:prstGeom prst="rect">
            <a:avLst/>
          </a:prstGeom>
          <a:effectLst>
            <a:softEdge rad="317500"/>
          </a:effectLst>
        </p:spPr>
      </p:pic>
      <p:sp>
        <p:nvSpPr>
          <p:cNvPr id="4" name="Title 3"/>
          <p:cNvSpPr>
            <a:spLocks noGrp="1"/>
          </p:cNvSpPr>
          <p:nvPr>
            <p:ph type="ctrTitle"/>
          </p:nvPr>
        </p:nvSpPr>
        <p:spPr>
          <a:xfrm>
            <a:off x="4929190" y="785794"/>
            <a:ext cx="3529010" cy="5143536"/>
          </a:xfrm>
        </p:spPr>
        <p:txBody>
          <a:bodyPr>
            <a:noAutofit/>
          </a:bodyPr>
          <a:lstStyle/>
          <a:p>
            <a:pPr algn="l"/>
            <a:r>
              <a:rPr lang="sv-SE" sz="2400" dirty="0">
                <a:solidFill>
                  <a:schemeClr val="tx1"/>
                </a:solidFill>
              </a:rPr>
              <a:t>Hal yang sederhana misalnya harus berbicara di depan para tamu dalam suatu </a:t>
            </a:r>
            <a:r>
              <a:rPr lang="en-US" sz="2400" dirty="0" err="1">
                <a:solidFill>
                  <a:schemeClr val="tx1"/>
                </a:solidFill>
              </a:rPr>
              <a:t>acara</a:t>
            </a:r>
            <a:r>
              <a:rPr lang="en-US" sz="2400" dirty="0">
                <a:solidFill>
                  <a:schemeClr val="tx1"/>
                </a:solidFill>
              </a:rPr>
              <a:t> </a:t>
            </a:r>
            <a:r>
              <a:rPr lang="en-US" sz="2400" dirty="0" err="1">
                <a:solidFill>
                  <a:schemeClr val="tx1"/>
                </a:solidFill>
              </a:rPr>
              <a:t>keluarga</a:t>
            </a:r>
            <a:r>
              <a:rPr lang="en-US" sz="2400" dirty="0">
                <a:solidFill>
                  <a:schemeClr val="tx1"/>
                </a:solidFill>
              </a:rPr>
              <a:t> </a:t>
            </a:r>
            <a:r>
              <a:rPr lang="en-US" sz="2400" dirty="0" err="1">
                <a:solidFill>
                  <a:schemeClr val="tx1"/>
                </a:solidFill>
              </a:rPr>
              <a:t>atau</a:t>
            </a:r>
            <a:r>
              <a:rPr lang="en-US" sz="2400" dirty="0">
                <a:solidFill>
                  <a:schemeClr val="tx1"/>
                </a:solidFill>
              </a:rPr>
              <a:t> </a:t>
            </a:r>
            <a:r>
              <a:rPr lang="en-US" sz="2400" dirty="0" err="1">
                <a:solidFill>
                  <a:schemeClr val="tx1"/>
                </a:solidFill>
              </a:rPr>
              <a:t>pada</a:t>
            </a:r>
            <a:r>
              <a:rPr lang="en-US" sz="2400" dirty="0">
                <a:solidFill>
                  <a:schemeClr val="tx1"/>
                </a:solidFill>
              </a:rPr>
              <a:t> </a:t>
            </a:r>
            <a:r>
              <a:rPr lang="en-US" sz="2400" dirty="0" err="1">
                <a:solidFill>
                  <a:schemeClr val="tx1"/>
                </a:solidFill>
              </a:rPr>
              <a:t>momen</a:t>
            </a:r>
            <a:r>
              <a:rPr lang="en-US" sz="2400" dirty="0">
                <a:solidFill>
                  <a:schemeClr val="tx1"/>
                </a:solidFill>
              </a:rPr>
              <a:t> yang </a:t>
            </a:r>
            <a:r>
              <a:rPr lang="en-US" sz="2400" dirty="0" err="1">
                <a:solidFill>
                  <a:schemeClr val="tx1"/>
                </a:solidFill>
              </a:rPr>
              <a:t>menentukan</a:t>
            </a:r>
            <a:r>
              <a:rPr lang="en-US" sz="2400" dirty="0">
                <a:solidFill>
                  <a:schemeClr val="tx1"/>
                </a:solidFill>
              </a:rPr>
              <a:t> </a:t>
            </a:r>
            <a:r>
              <a:rPr lang="en-US" sz="2400" dirty="0" err="1">
                <a:solidFill>
                  <a:schemeClr val="tx1"/>
                </a:solidFill>
              </a:rPr>
              <a:t>karir</a:t>
            </a:r>
            <a:r>
              <a:rPr lang="en-US" sz="2400" dirty="0">
                <a:solidFill>
                  <a:schemeClr val="tx1"/>
                </a:solidFill>
              </a:rPr>
              <a:t> </a:t>
            </a:r>
            <a:r>
              <a:rPr lang="en-US" sz="2400" dirty="0" err="1">
                <a:solidFill>
                  <a:schemeClr val="tx1"/>
                </a:solidFill>
              </a:rPr>
              <a:t>seseorang</a:t>
            </a:r>
            <a:r>
              <a:rPr lang="en-US" sz="2400" dirty="0">
                <a:solidFill>
                  <a:schemeClr val="tx1"/>
                </a:solidFill>
              </a:rPr>
              <a:t> </a:t>
            </a:r>
            <a:r>
              <a:rPr lang="en-US" sz="2400" dirty="0" err="1">
                <a:solidFill>
                  <a:schemeClr val="tx1"/>
                </a:solidFill>
              </a:rPr>
              <a:t>seperti</a:t>
            </a:r>
            <a:r>
              <a:rPr lang="en-US" sz="2400" dirty="0">
                <a:solidFill>
                  <a:schemeClr val="tx1"/>
                </a:solidFill>
              </a:rPr>
              <a:t> </a:t>
            </a:r>
            <a:r>
              <a:rPr lang="en-US" sz="2400" dirty="0" err="1">
                <a:solidFill>
                  <a:schemeClr val="tx1"/>
                </a:solidFill>
              </a:rPr>
              <a:t>mempresentasikan</a:t>
            </a:r>
            <a:r>
              <a:rPr lang="en-US" sz="2400" dirty="0">
                <a:solidFill>
                  <a:schemeClr val="tx1"/>
                </a:solidFill>
              </a:rPr>
              <a:t> proposal </a:t>
            </a:r>
            <a:r>
              <a:rPr lang="en-US" sz="2400" dirty="0" err="1">
                <a:solidFill>
                  <a:schemeClr val="tx1"/>
                </a:solidFill>
              </a:rPr>
              <a:t>proyek</a:t>
            </a:r>
            <a:r>
              <a:rPr lang="en-US" sz="2400" dirty="0">
                <a:solidFill>
                  <a:schemeClr val="tx1"/>
                </a:solidFill>
              </a:rPr>
              <a:t> </a:t>
            </a:r>
            <a:r>
              <a:rPr lang="en-US" sz="2400" dirty="0" err="1">
                <a:solidFill>
                  <a:schemeClr val="tx1"/>
                </a:solidFill>
              </a:rPr>
              <a:t>atau</a:t>
            </a:r>
            <a:r>
              <a:rPr lang="en-US" sz="2400" dirty="0">
                <a:solidFill>
                  <a:schemeClr val="tx1"/>
                </a:solidFill>
              </a:rPr>
              <a:t> </a:t>
            </a:r>
            <a:r>
              <a:rPr lang="en-US" sz="2400" dirty="0" err="1">
                <a:solidFill>
                  <a:schemeClr val="tx1"/>
                </a:solidFill>
              </a:rPr>
              <a:t>tentang</a:t>
            </a:r>
            <a:r>
              <a:rPr lang="en-US" sz="2400" dirty="0">
                <a:solidFill>
                  <a:schemeClr val="tx1"/>
                </a:solidFill>
              </a:rPr>
              <a:t> </a:t>
            </a:r>
            <a:r>
              <a:rPr lang="en-US" sz="2400" dirty="0" err="1">
                <a:solidFill>
                  <a:schemeClr val="tx1"/>
                </a:solidFill>
              </a:rPr>
              <a:t>produk</a:t>
            </a:r>
            <a:r>
              <a:rPr lang="en-US" sz="2400" dirty="0">
                <a:solidFill>
                  <a:schemeClr val="tx1"/>
                </a:solidFill>
              </a:rPr>
              <a:t> yang </a:t>
            </a:r>
            <a:r>
              <a:rPr lang="en-US" sz="2400" dirty="0" err="1">
                <a:solidFill>
                  <a:schemeClr val="tx1"/>
                </a:solidFill>
              </a:rPr>
              <a:t>ditawarkan</a:t>
            </a:r>
            <a:r>
              <a:rPr lang="en-US" sz="2400" dirty="0">
                <a:solidFill>
                  <a:schemeClr val="tx1"/>
                </a:solidFill>
              </a:rPr>
              <a:t> </a:t>
            </a:r>
            <a:r>
              <a:rPr lang="en-US" sz="2400" dirty="0" err="1">
                <a:solidFill>
                  <a:schemeClr val="tx1"/>
                </a:solidFill>
              </a:rPr>
              <a:t>di</a:t>
            </a:r>
            <a:r>
              <a:rPr lang="en-US" sz="2400" dirty="0">
                <a:solidFill>
                  <a:schemeClr val="tx1"/>
                </a:solidFill>
              </a:rPr>
              <a:t> </a:t>
            </a:r>
            <a:r>
              <a:rPr lang="en-US" sz="2400" dirty="0" err="1">
                <a:solidFill>
                  <a:schemeClr val="tx1"/>
                </a:solidFill>
              </a:rPr>
              <a:t>hadapan</a:t>
            </a:r>
            <a:r>
              <a:rPr lang="en-US" sz="2400" dirty="0">
                <a:solidFill>
                  <a:schemeClr val="tx1"/>
                </a:solidFill>
              </a:rPr>
              <a:t> </a:t>
            </a:r>
            <a:r>
              <a:rPr lang="en-US" sz="2400" dirty="0" err="1">
                <a:solidFill>
                  <a:schemeClr val="tx1"/>
                </a:solidFill>
              </a:rPr>
              <a:t>sejumlah</a:t>
            </a:r>
            <a:r>
              <a:rPr lang="en-US" sz="2400" dirty="0">
                <a:solidFill>
                  <a:schemeClr val="tx1"/>
                </a:solidFill>
              </a:rPr>
              <a:t> </a:t>
            </a:r>
            <a:r>
              <a:rPr lang="en-US" sz="2400" dirty="0" err="1">
                <a:solidFill>
                  <a:schemeClr val="tx1"/>
                </a:solidFill>
              </a:rPr>
              <a:t>mitra</a:t>
            </a:r>
            <a:r>
              <a:rPr lang="en-US" sz="2400" dirty="0">
                <a:solidFill>
                  <a:schemeClr val="tx1"/>
                </a:solidFill>
              </a:rPr>
              <a:t> </a:t>
            </a:r>
            <a:r>
              <a:rPr lang="en-US" sz="2400" dirty="0" err="1">
                <a:solidFill>
                  <a:schemeClr val="tx1"/>
                </a:solidFill>
              </a:rPr>
              <a:t>bisnis</a:t>
            </a:r>
            <a:r>
              <a:rPr lang="en-US" sz="2400" dirty="0">
                <a:solidFill>
                  <a:schemeClr val="tx1"/>
                </a:solidFill>
              </a:rPr>
              <a:t> </a:t>
            </a:r>
            <a:r>
              <a:rPr lang="en-US" sz="2400" dirty="0" err="1">
                <a:solidFill>
                  <a:schemeClr val="tx1"/>
                </a:solidFill>
              </a:rPr>
              <a:t>atau</a:t>
            </a:r>
            <a:r>
              <a:rPr lang="en-US" sz="2400" dirty="0">
                <a:solidFill>
                  <a:schemeClr val="tx1"/>
                </a:solidFill>
              </a:rPr>
              <a:t> </a:t>
            </a:r>
            <a:r>
              <a:rPr lang="en-US" sz="2400" dirty="0" err="1">
                <a:solidFill>
                  <a:schemeClr val="tx1"/>
                </a:solidFill>
              </a:rPr>
              <a:t>calon</a:t>
            </a:r>
            <a:r>
              <a:rPr lang="en-US" sz="2400" dirty="0">
                <a:solidFill>
                  <a:schemeClr val="tx1"/>
                </a:solidFill>
              </a:rPr>
              <a:t> </a:t>
            </a:r>
            <a:r>
              <a:rPr lang="en-US" sz="2400" dirty="0" err="1">
                <a:solidFill>
                  <a:schemeClr val="tx1"/>
                </a:solidFill>
              </a:rPr>
              <a:t>pembeli</a:t>
            </a:r>
            <a:r>
              <a:rPr lang="en-US" sz="2400" dirty="0">
                <a:solidFill>
                  <a:schemeClr val="tx1"/>
                </a:solidFill>
              </a:rPr>
              <a:t>.</a:t>
            </a:r>
            <a:br>
              <a:rPr lang="en-US" sz="2400" dirty="0">
                <a:solidFill>
                  <a:schemeClr val="tx1"/>
                </a:solidFill>
              </a:rPr>
            </a:br>
            <a:endParaRPr lang="id-ID" sz="2400" dirty="0">
              <a:solidFill>
                <a:schemeClr val="tx1"/>
              </a:solidFill>
            </a:endParaRPr>
          </a:p>
        </p:txBody>
      </p:sp>
      <p:sp>
        <p:nvSpPr>
          <p:cNvPr id="3" name="Content Placeholder 2"/>
          <p:cNvSpPr>
            <a:spLocks noGrp="1"/>
          </p:cNvSpPr>
          <p:nvPr>
            <p:ph type="subTitle" idx="1"/>
          </p:nvPr>
        </p:nvSpPr>
        <p:spPr>
          <a:xfrm>
            <a:off x="642910" y="428604"/>
            <a:ext cx="3714776" cy="5786478"/>
          </a:xfrm>
        </p:spPr>
        <p:txBody>
          <a:bodyPr>
            <a:normAutofit/>
          </a:bodyPr>
          <a:lstStyle/>
          <a:p>
            <a:pPr algn="l">
              <a:buNone/>
            </a:pPr>
            <a:r>
              <a:rPr lang="id-ID" sz="2400" b="1" dirty="0">
                <a:solidFill>
                  <a:schemeClr val="tx1"/>
                </a:solidFill>
              </a:rPr>
              <a:t>	</a:t>
            </a:r>
          </a:p>
          <a:p>
            <a:pPr algn="l">
              <a:buNone/>
            </a:pPr>
            <a:r>
              <a:rPr lang="en-US" sz="2400" b="1" dirty="0" err="1">
                <a:solidFill>
                  <a:schemeClr val="tx1"/>
                </a:solidFill>
              </a:rPr>
              <a:t>Berbicara</a:t>
            </a:r>
            <a:r>
              <a:rPr lang="en-US" sz="2400" b="1" dirty="0">
                <a:solidFill>
                  <a:schemeClr val="tx1"/>
                </a:solidFill>
              </a:rPr>
              <a:t> di </a:t>
            </a:r>
            <a:r>
              <a:rPr lang="en-US" sz="2400" b="1" dirty="0" err="1">
                <a:solidFill>
                  <a:schemeClr val="tx1"/>
                </a:solidFill>
              </a:rPr>
              <a:t>depan</a:t>
            </a:r>
            <a:r>
              <a:rPr lang="id-ID" sz="2400" b="1" dirty="0">
                <a:solidFill>
                  <a:schemeClr val="tx1"/>
                </a:solidFill>
              </a:rPr>
              <a:t> </a:t>
            </a:r>
            <a:r>
              <a:rPr lang="en-US" sz="2400" b="1" dirty="0" err="1">
                <a:solidFill>
                  <a:schemeClr val="tx1"/>
                </a:solidFill>
              </a:rPr>
              <a:t>publik</a:t>
            </a:r>
            <a:r>
              <a:rPr lang="en-US" sz="2400" b="1" dirty="0">
                <a:solidFill>
                  <a:schemeClr val="tx1"/>
                </a:solidFill>
              </a:rPr>
              <a:t>, </a:t>
            </a:r>
            <a:r>
              <a:rPr lang="en-US" sz="2400" b="1" dirty="0" err="1">
                <a:solidFill>
                  <a:schemeClr val="tx1"/>
                </a:solidFill>
              </a:rPr>
              <a:t>merupakan</a:t>
            </a:r>
            <a:r>
              <a:rPr lang="en-US" sz="2400" b="1" dirty="0">
                <a:solidFill>
                  <a:schemeClr val="tx1"/>
                </a:solidFill>
              </a:rPr>
              <a:t> </a:t>
            </a:r>
            <a:r>
              <a:rPr lang="en-US" sz="2400" b="1" dirty="0" err="1">
                <a:solidFill>
                  <a:schemeClr val="tx1"/>
                </a:solidFill>
              </a:rPr>
              <a:t>keterampilan</a:t>
            </a:r>
            <a:r>
              <a:rPr lang="en-US" sz="2400" b="1" dirty="0">
                <a:solidFill>
                  <a:schemeClr val="tx1"/>
                </a:solidFill>
              </a:rPr>
              <a:t> yang </a:t>
            </a:r>
            <a:r>
              <a:rPr lang="en-US" sz="2400" b="1" dirty="0" err="1">
                <a:solidFill>
                  <a:schemeClr val="tx1"/>
                </a:solidFill>
              </a:rPr>
              <a:t>harus</a:t>
            </a:r>
            <a:r>
              <a:rPr lang="en-US" sz="2400" b="1" dirty="0">
                <a:solidFill>
                  <a:schemeClr val="tx1"/>
                </a:solidFill>
              </a:rPr>
              <a:t> </a:t>
            </a:r>
            <a:r>
              <a:rPr lang="en-US" sz="2400" b="1" dirty="0" err="1">
                <a:solidFill>
                  <a:schemeClr val="tx1"/>
                </a:solidFill>
              </a:rPr>
              <a:t>dikuasai</a:t>
            </a:r>
            <a:r>
              <a:rPr lang="en-US" sz="2400" b="1" dirty="0">
                <a:solidFill>
                  <a:schemeClr val="tx1"/>
                </a:solidFill>
              </a:rPr>
              <a:t>, </a:t>
            </a:r>
            <a:r>
              <a:rPr lang="en-US" sz="2400" b="1" dirty="0" err="1">
                <a:solidFill>
                  <a:schemeClr val="tx1"/>
                </a:solidFill>
              </a:rPr>
              <a:t>karena</a:t>
            </a:r>
            <a:r>
              <a:rPr lang="en-US" sz="2400" b="1" dirty="0">
                <a:solidFill>
                  <a:schemeClr val="tx1"/>
                </a:solidFill>
              </a:rPr>
              <a:t> </a:t>
            </a:r>
            <a:r>
              <a:rPr lang="en-US" sz="2400" b="1" dirty="0" err="1">
                <a:solidFill>
                  <a:schemeClr val="tx1"/>
                </a:solidFill>
              </a:rPr>
              <a:t>pada</a:t>
            </a:r>
            <a:r>
              <a:rPr lang="en-US" sz="2400" b="1" dirty="0">
                <a:solidFill>
                  <a:schemeClr val="tx1"/>
                </a:solidFill>
              </a:rPr>
              <a:t> </a:t>
            </a:r>
            <a:r>
              <a:rPr lang="sv-SE" sz="2400" b="1" dirty="0">
                <a:solidFill>
                  <a:schemeClr val="tx1"/>
                </a:solidFill>
              </a:rPr>
              <a:t>suatu saat, pastilah seseorang harus berbicara dihadapan sejumlah orang untuk </a:t>
            </a:r>
            <a:r>
              <a:rPr lang="en-US" sz="2400" b="1" dirty="0" err="1">
                <a:solidFill>
                  <a:schemeClr val="tx1"/>
                </a:solidFill>
              </a:rPr>
              <a:t>menyampaikan</a:t>
            </a:r>
            <a:r>
              <a:rPr lang="en-US" sz="2400" b="1" dirty="0">
                <a:solidFill>
                  <a:schemeClr val="tx1"/>
                </a:solidFill>
              </a:rPr>
              <a:t> </a:t>
            </a:r>
            <a:r>
              <a:rPr lang="en-US" sz="2400" b="1" dirty="0" err="1">
                <a:solidFill>
                  <a:schemeClr val="tx1"/>
                </a:solidFill>
              </a:rPr>
              <a:t>pesan</a:t>
            </a:r>
            <a:r>
              <a:rPr lang="en-US" sz="2400" b="1" dirty="0">
                <a:solidFill>
                  <a:schemeClr val="tx1"/>
                </a:solidFill>
              </a:rPr>
              <a:t>, </a:t>
            </a:r>
            <a:r>
              <a:rPr lang="en-US" sz="2400" b="1" dirty="0" err="1">
                <a:solidFill>
                  <a:schemeClr val="tx1"/>
                </a:solidFill>
              </a:rPr>
              <a:t>pertanyaan</a:t>
            </a:r>
            <a:r>
              <a:rPr lang="en-US" sz="2400" b="1" dirty="0">
                <a:solidFill>
                  <a:schemeClr val="tx1"/>
                </a:solidFill>
              </a:rPr>
              <a:t>,</a:t>
            </a:r>
            <a:r>
              <a:rPr lang="id-ID" sz="2400" b="1" dirty="0">
                <a:solidFill>
                  <a:schemeClr val="tx1"/>
                </a:solidFill>
              </a:rPr>
              <a:t>         </a:t>
            </a:r>
            <a:r>
              <a:rPr lang="en-US" sz="2400" b="1" dirty="0">
                <a:solidFill>
                  <a:schemeClr val="tx1"/>
                </a:solidFill>
              </a:rPr>
              <a:t> </a:t>
            </a:r>
            <a:r>
              <a:rPr lang="en-US" sz="2400" b="1" dirty="0" err="1">
                <a:solidFill>
                  <a:schemeClr val="tx1"/>
                </a:solidFill>
              </a:rPr>
              <a:t>tanggapan</a:t>
            </a:r>
            <a:r>
              <a:rPr lang="en-US" sz="2400" b="1" dirty="0">
                <a:solidFill>
                  <a:schemeClr val="tx1"/>
                </a:solidFill>
              </a:rPr>
              <a:t> </a:t>
            </a:r>
            <a:r>
              <a:rPr lang="en-US" sz="2400" b="1" dirty="0" err="1">
                <a:solidFill>
                  <a:schemeClr val="tx1"/>
                </a:solidFill>
              </a:rPr>
              <a:t>atau</a:t>
            </a:r>
            <a:r>
              <a:rPr lang="en-US" sz="2400" b="1" dirty="0">
                <a:solidFill>
                  <a:schemeClr val="tx1"/>
                </a:solidFill>
              </a:rPr>
              <a:t> </a:t>
            </a:r>
            <a:r>
              <a:rPr lang="en-US" sz="2400" b="1" dirty="0" err="1">
                <a:solidFill>
                  <a:schemeClr val="tx1"/>
                </a:solidFill>
              </a:rPr>
              <a:t>pendapat</a:t>
            </a:r>
            <a:r>
              <a:rPr lang="en-US" sz="2400" b="1" dirty="0">
                <a:solidFill>
                  <a:schemeClr val="tx1"/>
                </a:solidFill>
              </a:rPr>
              <a:t> </a:t>
            </a:r>
            <a:r>
              <a:rPr lang="en-US" sz="2400" b="1" dirty="0" err="1">
                <a:solidFill>
                  <a:schemeClr val="tx1"/>
                </a:solidFill>
              </a:rPr>
              <a:t>tentang</a:t>
            </a:r>
            <a:r>
              <a:rPr lang="en-US" sz="2400" b="1" dirty="0">
                <a:solidFill>
                  <a:schemeClr val="tx1"/>
                </a:solidFill>
              </a:rPr>
              <a:t> </a:t>
            </a:r>
            <a:r>
              <a:rPr lang="en-US" sz="2400" b="1" dirty="0" err="1">
                <a:solidFill>
                  <a:schemeClr val="tx1"/>
                </a:solidFill>
              </a:rPr>
              <a:t>sesuatu</a:t>
            </a:r>
            <a:r>
              <a:rPr lang="en-US" sz="2400" b="1" dirty="0">
                <a:solidFill>
                  <a:schemeClr val="tx1"/>
                </a:solidFill>
              </a:rPr>
              <a:t> </a:t>
            </a:r>
            <a:r>
              <a:rPr lang="en-US" sz="2400" b="1" dirty="0" err="1">
                <a:solidFill>
                  <a:schemeClr val="tx1"/>
                </a:solidFill>
              </a:rPr>
              <a:t>hal</a:t>
            </a:r>
            <a:r>
              <a:rPr lang="en-US" sz="2400" b="1" dirty="0">
                <a:solidFill>
                  <a:schemeClr val="tx1"/>
                </a:solidFill>
              </a:rPr>
              <a:t> yang </a:t>
            </a:r>
            <a:r>
              <a:rPr lang="sv-SE" sz="2400" b="1" dirty="0">
                <a:solidFill>
                  <a:schemeClr val="tx1"/>
                </a:solidFill>
              </a:rPr>
              <a:t>diyakini.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98" y="374900"/>
            <a:ext cx="4554207" cy="2589697"/>
          </a:xfrm>
          <a:prstGeom prst="rect">
            <a:avLst/>
          </a:prstGeom>
          <a:effectLst>
            <a:softEdge rad="127000"/>
          </a:effectLst>
        </p:spPr>
      </p:pic>
      <p:sp>
        <p:nvSpPr>
          <p:cNvPr id="3" name="Content Placeholder 2"/>
          <p:cNvSpPr>
            <a:spLocks noGrp="1"/>
          </p:cNvSpPr>
          <p:nvPr>
            <p:ph idx="1"/>
          </p:nvPr>
        </p:nvSpPr>
        <p:spPr>
          <a:xfrm>
            <a:off x="2714612" y="357166"/>
            <a:ext cx="6072230" cy="607223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411480">
              <a:buFont typeface="Wingdings"/>
              <a:buChar char=""/>
              <a:defRPr/>
            </a:pPr>
            <a:r>
              <a:rPr lang="en-US" dirty="0" err="1"/>
              <a:t>Menurut</a:t>
            </a:r>
            <a:r>
              <a:rPr lang="en-US" dirty="0"/>
              <a:t> Hart et al, </a:t>
            </a:r>
            <a:r>
              <a:rPr lang="en-US" dirty="0" err="1"/>
              <a:t>dalam</a:t>
            </a:r>
            <a:r>
              <a:rPr lang="en-US" dirty="0"/>
              <a:t> Tubbs </a:t>
            </a:r>
            <a:r>
              <a:rPr lang="en-US" dirty="0" err="1"/>
              <a:t>dan</a:t>
            </a:r>
            <a:r>
              <a:rPr lang="en-US" dirty="0"/>
              <a:t> Moss (2000), </a:t>
            </a:r>
            <a:r>
              <a:rPr lang="en-US" dirty="0" err="1"/>
              <a:t>terdapat</a:t>
            </a:r>
            <a:r>
              <a:rPr lang="en-US" dirty="0"/>
              <a:t> 3 (</a:t>
            </a:r>
            <a:r>
              <a:rPr lang="en-US" dirty="0" err="1"/>
              <a:t>tiga</a:t>
            </a:r>
            <a:r>
              <a:rPr lang="en-US" dirty="0"/>
              <a:t>) </a:t>
            </a:r>
            <a:r>
              <a:rPr lang="en-US" dirty="0" err="1"/>
              <a:t>aspek</a:t>
            </a:r>
            <a:r>
              <a:rPr lang="en-US" dirty="0"/>
              <a:t> </a:t>
            </a:r>
            <a:r>
              <a:rPr lang="en-US" dirty="0" err="1"/>
              <a:t>pengalaman</a:t>
            </a:r>
            <a:r>
              <a:rPr lang="en-US" dirty="0"/>
              <a:t> </a:t>
            </a:r>
            <a:r>
              <a:rPr lang="en-US" dirty="0" err="1"/>
              <a:t>dalam</a:t>
            </a:r>
            <a:r>
              <a:rPr lang="en-US" dirty="0"/>
              <a:t> </a:t>
            </a:r>
            <a:r>
              <a:rPr lang="en-US" dirty="0" err="1"/>
              <a:t>komunikasi</a:t>
            </a:r>
            <a:r>
              <a:rPr lang="en-US" dirty="0"/>
              <a:t> </a:t>
            </a:r>
            <a:r>
              <a:rPr lang="en-US" dirty="0" err="1"/>
              <a:t>publik</a:t>
            </a:r>
            <a:r>
              <a:rPr lang="en-US" dirty="0"/>
              <a:t>, </a:t>
            </a:r>
            <a:r>
              <a:rPr lang="en-US" dirty="0" err="1"/>
              <a:t>yakni</a:t>
            </a:r>
            <a:r>
              <a:rPr lang="en-US" dirty="0"/>
              <a:t> :</a:t>
            </a:r>
            <a:endParaRPr lang="id-ID" dirty="0"/>
          </a:p>
          <a:p>
            <a:pPr marL="411480">
              <a:buNone/>
              <a:defRPr/>
            </a:pPr>
            <a:endParaRPr lang="en-US" dirty="0"/>
          </a:p>
          <a:p>
            <a:pPr marL="582930" indent="-514350">
              <a:buFont typeface="Wingdings"/>
              <a:buAutoNum type="arabicParenR"/>
              <a:defRPr/>
            </a:pPr>
            <a:r>
              <a:rPr lang="en-US" dirty="0" err="1"/>
              <a:t>Terjadi</a:t>
            </a:r>
            <a:r>
              <a:rPr lang="en-US" dirty="0"/>
              <a:t> </a:t>
            </a:r>
            <a:r>
              <a:rPr lang="en-US" dirty="0" err="1"/>
              <a:t>di</a:t>
            </a:r>
            <a:r>
              <a:rPr lang="en-US" dirty="0"/>
              <a:t> </a:t>
            </a:r>
            <a:r>
              <a:rPr lang="en-US" dirty="0" err="1"/>
              <a:t>tempat</a:t>
            </a:r>
            <a:r>
              <a:rPr lang="en-US" dirty="0"/>
              <a:t> yang </a:t>
            </a:r>
            <a:r>
              <a:rPr lang="en-US" dirty="0" err="1"/>
              <a:t>dianggap</a:t>
            </a:r>
            <a:r>
              <a:rPr lang="en-US" dirty="0"/>
              <a:t> </a:t>
            </a:r>
            <a:r>
              <a:rPr lang="en-US" dirty="0" err="1"/>
              <a:t>sebagai</a:t>
            </a:r>
            <a:r>
              <a:rPr lang="en-US" dirty="0"/>
              <a:t> </a:t>
            </a:r>
            <a:r>
              <a:rPr lang="en-US" dirty="0" err="1"/>
              <a:t>tempat</a:t>
            </a:r>
            <a:r>
              <a:rPr lang="en-US" dirty="0"/>
              <a:t> </a:t>
            </a:r>
            <a:r>
              <a:rPr lang="en-US" dirty="0" err="1"/>
              <a:t>publik</a:t>
            </a:r>
            <a:r>
              <a:rPr lang="en-US" dirty="0"/>
              <a:t>, </a:t>
            </a:r>
            <a:r>
              <a:rPr lang="en-US" dirty="0" err="1"/>
              <a:t>seperti</a:t>
            </a:r>
            <a:r>
              <a:rPr lang="en-US" dirty="0"/>
              <a:t> auditorium, </a:t>
            </a:r>
            <a:r>
              <a:rPr lang="en-US" dirty="0" err="1"/>
              <a:t>kelas</a:t>
            </a:r>
            <a:r>
              <a:rPr lang="en-US" dirty="0"/>
              <a:t>, </a:t>
            </a:r>
            <a:r>
              <a:rPr lang="en-US" dirty="0" err="1"/>
              <a:t>dan</a:t>
            </a:r>
            <a:r>
              <a:rPr lang="en-US" dirty="0"/>
              <a:t> lain </a:t>
            </a:r>
            <a:r>
              <a:rPr lang="en-US" dirty="0" err="1"/>
              <a:t>sebagainya</a:t>
            </a:r>
            <a:r>
              <a:rPr lang="id-ID" dirty="0"/>
              <a:t>.</a:t>
            </a:r>
          </a:p>
          <a:p>
            <a:pPr marL="582930" indent="-514350">
              <a:buFont typeface="Wingdings"/>
              <a:buAutoNum type="arabicParenR"/>
              <a:defRPr/>
            </a:pPr>
            <a:endParaRPr lang="en-US" dirty="0"/>
          </a:p>
          <a:p>
            <a:pPr marL="582930" indent="-514350">
              <a:buFont typeface="Wingdings"/>
              <a:buAutoNum type="arabicParenR"/>
              <a:defRPr/>
            </a:pPr>
            <a:r>
              <a:rPr lang="nn-NO" dirty="0"/>
              <a:t>Cenderung mengemukakan masalah sosial daripada masalah informal dan tidak </a:t>
            </a:r>
            <a:r>
              <a:rPr lang="en-US" dirty="0" err="1"/>
              <a:t>terstruktur</a:t>
            </a:r>
            <a:r>
              <a:rPr lang="en-US" dirty="0"/>
              <a:t>, </a:t>
            </a:r>
            <a:r>
              <a:rPr lang="en-US" dirty="0" err="1"/>
              <a:t>sehingga</a:t>
            </a:r>
            <a:r>
              <a:rPr lang="en-US" dirty="0"/>
              <a:t> </a:t>
            </a:r>
            <a:r>
              <a:rPr lang="en-US" dirty="0" err="1"/>
              <a:t>biasanya</a:t>
            </a:r>
            <a:r>
              <a:rPr lang="en-US" dirty="0"/>
              <a:t> </a:t>
            </a:r>
            <a:r>
              <a:rPr lang="en-US" dirty="0" err="1"/>
              <a:t>direncanakan</a:t>
            </a:r>
            <a:r>
              <a:rPr lang="en-US" dirty="0"/>
              <a:t> </a:t>
            </a:r>
            <a:r>
              <a:rPr lang="en-US" dirty="0" err="1"/>
              <a:t>terlebih</a:t>
            </a:r>
            <a:r>
              <a:rPr lang="en-US" dirty="0"/>
              <a:t> </a:t>
            </a:r>
            <a:r>
              <a:rPr lang="en-US" dirty="0" err="1"/>
              <a:t>dahulu</a:t>
            </a:r>
            <a:r>
              <a:rPr lang="en-US" dirty="0"/>
              <a:t> </a:t>
            </a:r>
            <a:r>
              <a:rPr lang="en-US" dirty="0" err="1"/>
              <a:t>atau</a:t>
            </a:r>
            <a:r>
              <a:rPr lang="en-US" dirty="0"/>
              <a:t> agenda </a:t>
            </a:r>
            <a:r>
              <a:rPr lang="en-US" dirty="0" err="1"/>
              <a:t>acara</a:t>
            </a:r>
            <a:r>
              <a:rPr lang="en-US" dirty="0"/>
              <a:t> lain yang </a:t>
            </a:r>
            <a:r>
              <a:rPr lang="en-US" dirty="0" err="1"/>
              <a:t>mendahului</a:t>
            </a:r>
            <a:r>
              <a:rPr lang="en-US" dirty="0"/>
              <a:t> </a:t>
            </a:r>
            <a:r>
              <a:rPr lang="en-US" dirty="0" err="1"/>
              <a:t>atau</a:t>
            </a:r>
            <a:r>
              <a:rPr lang="en-US" dirty="0"/>
              <a:t> </a:t>
            </a:r>
            <a:r>
              <a:rPr lang="en-US" dirty="0" err="1"/>
              <a:t>mengikuti</a:t>
            </a:r>
            <a:r>
              <a:rPr lang="en-US" dirty="0"/>
              <a:t> </a:t>
            </a:r>
            <a:r>
              <a:rPr lang="en-US" dirty="0" err="1"/>
              <a:t>penampilan</a:t>
            </a:r>
            <a:r>
              <a:rPr lang="en-US" dirty="0"/>
              <a:t> </a:t>
            </a:r>
            <a:r>
              <a:rPr lang="en-US" dirty="0" err="1"/>
              <a:t>pembicara</a:t>
            </a:r>
            <a:r>
              <a:rPr lang="id-ID" dirty="0"/>
              <a:t>.</a:t>
            </a:r>
          </a:p>
          <a:p>
            <a:pPr marL="582930" indent="-514350">
              <a:buFont typeface="Wingdings"/>
              <a:buAutoNum type="arabicParenR"/>
              <a:defRPr/>
            </a:pPr>
            <a:endParaRPr lang="en-US" dirty="0"/>
          </a:p>
          <a:p>
            <a:pPr marL="582930" indent="-514350">
              <a:buFont typeface="Wingdings"/>
              <a:buAutoNum type="arabicParenR"/>
              <a:defRPr/>
            </a:pPr>
            <a:r>
              <a:rPr lang="en-US" dirty="0" err="1"/>
              <a:t>Menggunakan</a:t>
            </a:r>
            <a:r>
              <a:rPr lang="en-US" dirty="0"/>
              <a:t> </a:t>
            </a:r>
            <a:r>
              <a:rPr lang="en-US" dirty="0" err="1"/>
              <a:t>norma</a:t>
            </a:r>
            <a:r>
              <a:rPr lang="en-US" dirty="0"/>
              <a:t> </a:t>
            </a:r>
            <a:r>
              <a:rPr lang="en-US" dirty="0" err="1"/>
              <a:t>perilaku</a:t>
            </a:r>
            <a:r>
              <a:rPr lang="en-US" dirty="0"/>
              <a:t> yang </a:t>
            </a:r>
            <a:r>
              <a:rPr lang="en-US" dirty="0" err="1"/>
              <a:t>relatif</a:t>
            </a:r>
            <a:r>
              <a:rPr lang="en-US" dirty="0"/>
              <a:t> </a:t>
            </a:r>
            <a:r>
              <a:rPr lang="en-US" dirty="0" err="1"/>
              <a:t>jelas</a:t>
            </a:r>
            <a:r>
              <a:rPr lang="en-US" dirty="0"/>
              <a:t>.</a:t>
            </a:r>
          </a:p>
          <a:p>
            <a:endParaRPr lang="id-ID"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057" y="3400789"/>
            <a:ext cx="3664943" cy="3457211"/>
          </a:xfrm>
          <a:prstGeom prst="rect">
            <a:avLst/>
          </a:prstGeom>
          <a:effectLst>
            <a:softEdge rad="317500"/>
          </a:effectLst>
        </p:spPr>
      </p:pic>
      <p:sp>
        <p:nvSpPr>
          <p:cNvPr id="4" name="Title 3"/>
          <p:cNvSpPr>
            <a:spLocks noGrp="1"/>
          </p:cNvSpPr>
          <p:nvPr>
            <p:ph type="title"/>
          </p:nvPr>
        </p:nvSpPr>
        <p:spPr>
          <a:xfrm>
            <a:off x="357158" y="142852"/>
            <a:ext cx="3000396" cy="1928826"/>
          </a:xfrm>
        </p:spPr>
        <p:style>
          <a:lnRef idx="2">
            <a:schemeClr val="dk1"/>
          </a:lnRef>
          <a:fillRef idx="1">
            <a:schemeClr val="lt1"/>
          </a:fillRef>
          <a:effectRef idx="0">
            <a:schemeClr val="dk1"/>
          </a:effectRef>
          <a:fontRef idx="minor">
            <a:schemeClr val="dk1"/>
          </a:fontRef>
        </p:style>
        <p:txBody>
          <a:bodyPr>
            <a:normAutofit fontScale="90000"/>
          </a:bodyPr>
          <a:lstStyle/>
          <a:p>
            <a:r>
              <a:rPr lang="id-ID" dirty="0"/>
              <a:t>Tujuan Dari Sebuah Pembicaraan</a:t>
            </a:r>
          </a:p>
        </p:txBody>
      </p:sp>
      <p:sp>
        <p:nvSpPr>
          <p:cNvPr id="3" name="Content Placeholder 2"/>
          <p:cNvSpPr>
            <a:spLocks noGrp="1"/>
          </p:cNvSpPr>
          <p:nvPr>
            <p:ph idx="4294967295"/>
          </p:nvPr>
        </p:nvSpPr>
        <p:spPr>
          <a:xfrm>
            <a:off x="4500562" y="642918"/>
            <a:ext cx="3829050" cy="2571750"/>
          </a:xfrm>
        </p:spPr>
        <p:txBody>
          <a:bodyPr>
            <a:normAutofit fontScale="92500"/>
          </a:bodyPr>
          <a:lstStyle/>
          <a:p>
            <a:pPr>
              <a:buNone/>
            </a:pPr>
            <a:r>
              <a:rPr lang="en-US" dirty="0"/>
              <a:t> </a:t>
            </a:r>
            <a:r>
              <a:rPr lang="id-ID" b="1" i="1" dirty="0"/>
              <a:t>1. </a:t>
            </a:r>
            <a:r>
              <a:rPr lang="en-US" b="1" i="1" dirty="0" err="1"/>
              <a:t>memberi</a:t>
            </a:r>
            <a:r>
              <a:rPr lang="en-US" b="1" i="1" dirty="0"/>
              <a:t> </a:t>
            </a:r>
            <a:r>
              <a:rPr lang="en-US" b="1" i="1" dirty="0" err="1"/>
              <a:t>informasi</a:t>
            </a:r>
            <a:endParaRPr lang="id-ID" b="1" i="1" dirty="0"/>
          </a:p>
          <a:p>
            <a:pPr>
              <a:buNone/>
            </a:pPr>
            <a:r>
              <a:rPr lang="en-US" b="1" i="1" dirty="0"/>
              <a:t> </a:t>
            </a:r>
            <a:r>
              <a:rPr lang="id-ID" b="1" i="1" dirty="0"/>
              <a:t>2. </a:t>
            </a:r>
            <a:r>
              <a:rPr lang="en-US" b="1" i="1" dirty="0" err="1"/>
              <a:t>menghibur</a:t>
            </a:r>
            <a:endParaRPr lang="id-ID" b="1" i="1" dirty="0"/>
          </a:p>
          <a:p>
            <a:pPr>
              <a:buNone/>
            </a:pPr>
            <a:r>
              <a:rPr lang="en-US" b="1" i="1" dirty="0"/>
              <a:t> </a:t>
            </a:r>
            <a:r>
              <a:rPr lang="id-ID" b="1" i="1" dirty="0"/>
              <a:t>3.</a:t>
            </a:r>
            <a:r>
              <a:rPr lang="en-US" b="1" i="1" dirty="0"/>
              <a:t> </a:t>
            </a:r>
            <a:r>
              <a:rPr lang="en-US" b="1" i="1" dirty="0" err="1"/>
              <a:t>membujuk</a:t>
            </a:r>
            <a:r>
              <a:rPr lang="en-US" b="1" i="1" dirty="0"/>
              <a:t> (</a:t>
            </a:r>
            <a:r>
              <a:rPr lang="en-US" b="1" i="1" dirty="0" err="1"/>
              <a:t>meyakinkan</a:t>
            </a:r>
            <a:r>
              <a:rPr lang="en-US" b="1" i="1" dirty="0"/>
              <a:t>) </a:t>
            </a:r>
            <a:r>
              <a:rPr lang="en-US" b="1" i="1" dirty="0" err="1"/>
              <a:t>pendengar</a:t>
            </a:r>
            <a:endParaRPr lang="id-ID" b="1" i="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2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776" y="67637"/>
            <a:ext cx="5053942" cy="2459585"/>
          </a:xfrm>
          <a:prstGeom prst="rect">
            <a:avLst/>
          </a:prstGeom>
          <a:effectLst>
            <a:softEdge rad="317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78" y="374900"/>
            <a:ext cx="3653384" cy="2550062"/>
          </a:xfrm>
          <a:prstGeom prst="rect">
            <a:avLst/>
          </a:prstGeom>
          <a:effectLst>
            <a:softEdge rad="317500"/>
          </a:effectLst>
        </p:spPr>
      </p:pic>
      <p:sp>
        <p:nvSpPr>
          <p:cNvPr id="2" name="Title 1"/>
          <p:cNvSpPr>
            <a:spLocks noGrp="1"/>
          </p:cNvSpPr>
          <p:nvPr>
            <p:ph type="title"/>
          </p:nvPr>
        </p:nvSpPr>
        <p:spPr>
          <a:xfrm>
            <a:off x="141372" y="1844056"/>
            <a:ext cx="2757478" cy="584623"/>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411480" algn="l">
              <a:defRPr/>
            </a:pPr>
            <a:r>
              <a:rPr lang="id-ID" dirty="0">
                <a:ln>
                  <a:solidFill>
                    <a:srgbClr val="FF0000"/>
                  </a:solidFill>
                </a:ln>
                <a:effectLst>
                  <a:innerShdw blurRad="63500" dist="50800" dir="5400000">
                    <a:prstClr val="black">
                      <a:alpha val="50000"/>
                    </a:prstClr>
                  </a:innerShdw>
                </a:effectLst>
              </a:rPr>
              <a:t>Presentasi</a:t>
            </a:r>
          </a:p>
        </p:txBody>
      </p:sp>
      <p:sp>
        <p:nvSpPr>
          <p:cNvPr id="3" name="Content Placeholder 2"/>
          <p:cNvSpPr>
            <a:spLocks noGrp="1"/>
          </p:cNvSpPr>
          <p:nvPr>
            <p:ph idx="1"/>
          </p:nvPr>
        </p:nvSpPr>
        <p:spPr>
          <a:xfrm>
            <a:off x="3214678" y="1857364"/>
            <a:ext cx="5715040" cy="4525963"/>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en-US" dirty="0" err="1">
                <a:ln>
                  <a:solidFill>
                    <a:schemeClr val="tx1"/>
                  </a:solidFill>
                </a:ln>
                <a:effectLst>
                  <a:innerShdw blurRad="63500" dist="50800" dir="5400000">
                    <a:prstClr val="black">
                      <a:alpha val="50000"/>
                    </a:prstClr>
                  </a:innerShdw>
                </a:effectLst>
              </a:rPr>
              <a:t>Presentasi</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adalah</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komunikasi</a:t>
            </a:r>
            <a:r>
              <a:rPr lang="id-ID"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lisan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atau</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pidato</a:t>
            </a:r>
            <a:r>
              <a:rPr lang="en-US" dirty="0">
                <a:ln>
                  <a:solidFill>
                    <a:schemeClr val="tx1"/>
                  </a:solidFill>
                </a:ln>
                <a:effectLst>
                  <a:innerShdw blurRad="63500" dist="50800" dir="5400000">
                    <a:prstClr val="black">
                      <a:alpha val="50000"/>
                    </a:prstClr>
                  </a:innerShdw>
                </a:effectLst>
              </a:rPr>
              <a:t> yang </a:t>
            </a:r>
            <a:r>
              <a:rPr lang="en-US" dirty="0" err="1">
                <a:ln>
                  <a:solidFill>
                    <a:schemeClr val="tx1"/>
                  </a:solidFill>
                </a:ln>
                <a:effectLst>
                  <a:innerShdw blurRad="63500" dist="50800" dir="5400000">
                    <a:prstClr val="black">
                      <a:alpha val="50000"/>
                    </a:prstClr>
                  </a:innerShdw>
                </a:effectLst>
              </a:rPr>
              <a:t>telah</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dipersiapkan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dan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disampaikan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dengan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cara</a:t>
            </a:r>
            <a:r>
              <a:rPr lang="en-US" dirty="0">
                <a:ln>
                  <a:solidFill>
                    <a:schemeClr val="tx1"/>
                  </a:solidFill>
                </a:ln>
                <a:effectLst>
                  <a:innerShdw blurRad="63500" dist="50800" dir="5400000">
                    <a:prstClr val="black">
                      <a:alpha val="50000"/>
                    </a:prstClr>
                  </a:innerShdw>
                </a:effectLst>
              </a:rPr>
              <a:t> formal. </a:t>
            </a:r>
            <a:endParaRPr lang="id-ID" dirty="0">
              <a:ln>
                <a:solidFill>
                  <a:schemeClr val="tx1"/>
                </a:solidFill>
              </a:ln>
              <a:effectLst>
                <a:innerShdw blurRad="63500" dist="50800" dir="5400000">
                  <a:prstClr val="black">
                    <a:alpha val="50000"/>
                  </a:prstClr>
                </a:innerShdw>
              </a:effectLst>
            </a:endParaRPr>
          </a:p>
          <a:p>
            <a:pPr marL="0" indent="0">
              <a:buNone/>
            </a:pPr>
            <a:endParaRPr lang="id-ID" dirty="0">
              <a:ln>
                <a:solidFill>
                  <a:schemeClr val="tx1"/>
                </a:solidFill>
              </a:ln>
              <a:effectLst>
                <a:innerShdw blurRad="63500" dist="50800" dir="5400000">
                  <a:prstClr val="black">
                    <a:alpha val="50000"/>
                  </a:prstClr>
                </a:innerShdw>
              </a:effectLst>
            </a:endParaRPr>
          </a:p>
          <a:p>
            <a:r>
              <a:rPr lang="en-US" dirty="0" err="1">
                <a:ln>
                  <a:solidFill>
                    <a:schemeClr val="tx1"/>
                  </a:solidFill>
                </a:ln>
                <a:effectLst>
                  <a:innerShdw blurRad="63500" dist="50800" dir="5400000">
                    <a:prstClr val="black">
                      <a:alpha val="50000"/>
                    </a:prstClr>
                  </a:innerShdw>
                </a:effectLst>
              </a:rPr>
              <a:t>Presentasi</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dapat</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berupa</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laporan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kemajuan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penjelasan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produk</a:t>
            </a:r>
            <a:r>
              <a:rPr lang="en-US" dirty="0">
                <a:ln>
                  <a:solidFill>
                    <a:schemeClr val="tx1"/>
                  </a:solidFill>
                </a:ln>
                <a:effectLst>
                  <a:innerShdw blurRad="63500" dist="50800" dir="5400000">
                    <a:prstClr val="black">
                      <a:alpha val="50000"/>
                    </a:prstClr>
                  </a:innerShdw>
                </a:effectLst>
              </a:rPr>
              <a:t>/</a:t>
            </a:r>
            <a:r>
              <a:rPr lang="en-US" dirty="0" err="1">
                <a:ln>
                  <a:solidFill>
                    <a:schemeClr val="tx1"/>
                  </a:solidFill>
                </a:ln>
                <a:effectLst>
                  <a:innerShdw blurRad="63500" dist="50800" dir="5400000">
                    <a:prstClr val="black">
                      <a:alpha val="50000"/>
                    </a:prstClr>
                  </a:innerShdw>
                </a:effectLst>
              </a:rPr>
              <a:t>jasa</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baru</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pada</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klien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kuliah</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pelatihan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wawancara</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pekerjaan</a:t>
            </a:r>
            <a:r>
              <a:rPr lang="en-US" dirty="0">
                <a:ln>
                  <a:solidFill>
                    <a:schemeClr val="tx1"/>
                  </a:solidFill>
                </a:ln>
                <a:effectLst>
                  <a:innerShdw blurRad="63500" dist="50800" dir="5400000">
                    <a:prstClr val="black">
                      <a:alpha val="50000"/>
                    </a:prstClr>
                  </a:innerShdw>
                </a:effectLst>
              </a:rPr>
              <a:t>, seminar </a:t>
            </a:r>
            <a:r>
              <a:rPr lang="en-US" dirty="0" err="1">
                <a:ln>
                  <a:solidFill>
                    <a:schemeClr val="tx1"/>
                  </a:solidFill>
                </a:ln>
                <a:effectLst>
                  <a:innerShdw blurRad="63500" dist="50800" dir="5400000">
                    <a:prstClr val="black">
                      <a:alpha val="50000"/>
                    </a:prstClr>
                  </a:innerShdw>
                </a:effectLst>
              </a:rPr>
              <a:t>ilmiah</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bisnis</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dan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sebagainya</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dihadapan</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khalayak</a:t>
            </a:r>
            <a:r>
              <a:rPr lang="en-US" dirty="0">
                <a:ln>
                  <a:solidFill>
                    <a:schemeClr val="tx1"/>
                  </a:solidFill>
                </a:ln>
                <a:effectLst>
                  <a:innerShdw blurRad="63500" dist="50800" dir="5400000">
                    <a:prstClr val="black">
                      <a:alpha val="50000"/>
                    </a:prstClr>
                  </a:innerShdw>
                </a:effectLst>
              </a:rPr>
              <a:t> yang </a:t>
            </a:r>
            <a:r>
              <a:rPr lang="en-US" dirty="0" err="1">
                <a:ln>
                  <a:solidFill>
                    <a:schemeClr val="tx1"/>
                  </a:solidFill>
                </a:ln>
                <a:effectLst>
                  <a:innerShdw blurRad="63500" dist="50800" dir="5400000">
                    <a:prstClr val="black">
                      <a:alpha val="50000"/>
                    </a:prstClr>
                  </a:innerShdw>
                </a:effectLst>
              </a:rPr>
              <a:t>lebih</a:t>
            </a:r>
            <a:r>
              <a:rPr lang="en-US" dirty="0">
                <a:ln>
                  <a:solidFill>
                    <a:schemeClr val="tx1"/>
                  </a:solidFill>
                </a:ln>
                <a:effectLst>
                  <a:innerShdw blurRad="63500" dist="50800" dir="5400000">
                    <a:prstClr val="black">
                      <a:alpha val="50000"/>
                    </a:prstClr>
                  </a:innerShdw>
                </a:effectLst>
              </a:rPr>
              <a:t> </a:t>
            </a:r>
            <a:r>
              <a:rPr lang="en-US" dirty="0" err="1">
                <a:ln>
                  <a:solidFill>
                    <a:schemeClr val="tx1"/>
                  </a:solidFill>
                </a:ln>
                <a:effectLst>
                  <a:innerShdw blurRad="63500" dist="50800" dir="5400000">
                    <a:prstClr val="black">
                      <a:alpha val="50000"/>
                    </a:prstClr>
                  </a:innerShdw>
                </a:effectLst>
              </a:rPr>
              <a:t>khusus</a:t>
            </a:r>
            <a:r>
              <a:rPr lang="en-US" dirty="0">
                <a:ln>
                  <a:solidFill>
                    <a:schemeClr val="tx1"/>
                  </a:solidFill>
                </a:ln>
                <a:effectLst>
                  <a:innerShdw blurRad="63500" dist="50800" dir="5400000">
                    <a:prstClr val="black">
                      <a:alpha val="50000"/>
                    </a:prstClr>
                  </a:innerShdw>
                </a:effectLst>
              </a:rPr>
              <a:t>.</a:t>
            </a:r>
            <a:br>
              <a:rPr lang="en-US" dirty="0">
                <a:ln>
                  <a:solidFill>
                    <a:schemeClr val="tx1"/>
                  </a:solidFill>
                </a:ln>
                <a:effectLst>
                  <a:innerShdw blurRad="63500" dist="50800" dir="5400000">
                    <a:prstClr val="black">
                      <a:alpha val="50000"/>
                    </a:prstClr>
                  </a:innerShdw>
                </a:effectLst>
              </a:rPr>
            </a:br>
            <a:endParaRPr lang="id-ID" dirty="0">
              <a:ln>
                <a:solidFill>
                  <a:schemeClr val="tx1"/>
                </a:solidFill>
              </a:ln>
              <a:effectLst>
                <a:innerShdw blurRad="63500" dist="50800" dir="5400000">
                  <a:prstClr val="black">
                    <a:alpha val="50000"/>
                  </a:prstClr>
                </a:innerShdw>
              </a:effectLst>
            </a:endParaRPr>
          </a:p>
          <a:p>
            <a:endParaRPr lang="id-ID" dirty="0">
              <a:ln>
                <a:solidFill>
                  <a:schemeClr val="tx1"/>
                </a:solidFill>
              </a:ln>
              <a:effectLst>
                <a:innerShdw blurRad="63500" dist="50800" dir="5400000">
                  <a:prstClr val="black">
                    <a:alpha val="50000"/>
                  </a:prstClr>
                </a:inn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610" y="2665475"/>
            <a:ext cx="4353966" cy="3436729"/>
          </a:xfrm>
          <a:prstGeom prst="rect">
            <a:avLst/>
          </a:prstGeom>
          <a:effectLst>
            <a:softEdge rad="317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76" y="-25552"/>
            <a:ext cx="6604000" cy="3898900"/>
          </a:xfrm>
          <a:prstGeom prst="rect">
            <a:avLst/>
          </a:prstGeom>
          <a:effectLst>
            <a:softEdge rad="635000"/>
          </a:effec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691308763"/>
              </p:ext>
            </p:extLst>
          </p:nvPr>
        </p:nvGraphicFramePr>
        <p:xfrm>
          <a:off x="0" y="222195"/>
          <a:ext cx="9144000" cy="6483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4724706" y="6330395"/>
            <a:ext cx="4275740" cy="400110"/>
          </a:xfrm>
          <a:prstGeom prst="rect">
            <a:avLst/>
          </a:prstGeom>
          <a:noFill/>
        </p:spPr>
        <p:txBody>
          <a:bodyPr wrap="square" rtlCol="0">
            <a:spAutoFit/>
          </a:bodyPr>
          <a:lstStyle/>
          <a:p>
            <a:r>
              <a:rPr lang="en-US" sz="2000" dirty="0">
                <a:ln>
                  <a:solidFill>
                    <a:srgbClr val="FFFF00"/>
                  </a:solidFill>
                </a:ln>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p:txBody>
      </p:sp>
    </p:spTree>
    <p:extLst>
      <p:ext uri="{BB962C8B-B14F-4D97-AF65-F5344CB8AC3E}">
        <p14:creationId xmlns:p14="http://schemas.microsoft.com/office/powerpoint/2010/main" val="3839446247"/>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9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85720" y="357166"/>
            <a:ext cx="4471990" cy="5929354"/>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pPr>
              <a:buFont typeface="Wingdings" pitchFamily="2" charset="2"/>
              <a:buChar char="Ø"/>
            </a:pPr>
            <a:r>
              <a:rPr lang="en-US" dirty="0" err="1">
                <a:ln>
                  <a:solidFill>
                    <a:schemeClr val="tx1"/>
                  </a:solidFill>
                </a:ln>
                <a:effectLst>
                  <a:innerShdw blurRad="63500" dist="50800" dir="16200000">
                    <a:prstClr val="black">
                      <a:alpha val="50000"/>
                    </a:prstClr>
                  </a:innerShdw>
                </a:effectLst>
              </a:rPr>
              <a:t>Macnamara</a:t>
            </a:r>
            <a:r>
              <a:rPr lang="en-US" dirty="0">
                <a:ln>
                  <a:solidFill>
                    <a:schemeClr val="tx1"/>
                  </a:solidFill>
                </a:ln>
                <a:effectLst>
                  <a:innerShdw blurRad="63500" dist="50800" dir="16200000">
                    <a:prstClr val="black">
                      <a:alpha val="50000"/>
                    </a:prstClr>
                  </a:innerShdw>
                </a:effectLst>
              </a:rPr>
              <a:t> (1998), </a:t>
            </a:r>
            <a:r>
              <a:rPr lang="en-US" dirty="0" err="1">
                <a:ln>
                  <a:solidFill>
                    <a:schemeClr val="tx1"/>
                  </a:solidFill>
                </a:ln>
                <a:effectLst>
                  <a:innerShdw blurRad="63500" dist="50800" dir="16200000">
                    <a:prstClr val="black">
                      <a:alpha val="50000"/>
                    </a:prstClr>
                  </a:innerShdw>
                </a:effectLst>
              </a:rPr>
              <a:t>presentasi</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cenderung</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menggunakan</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sarana</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pendukung</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seperti</a:t>
            </a:r>
            <a:r>
              <a:rPr lang="en-US" dirty="0">
                <a:ln>
                  <a:solidFill>
                    <a:schemeClr val="tx1"/>
                  </a:solidFill>
                </a:ln>
                <a:effectLst>
                  <a:innerShdw blurRad="63500" dist="50800" dir="16200000">
                    <a:prstClr val="black">
                      <a:alpha val="50000"/>
                    </a:prstClr>
                  </a:innerShdw>
                </a:effectLst>
              </a:rPr>
              <a:t> audiovisual </a:t>
            </a:r>
            <a:r>
              <a:rPr lang="en-US" dirty="0" err="1">
                <a:ln>
                  <a:solidFill>
                    <a:schemeClr val="tx1"/>
                  </a:solidFill>
                </a:ln>
                <a:effectLst>
                  <a:innerShdw blurRad="63500" dist="50800" dir="16200000">
                    <a:prstClr val="black">
                      <a:alpha val="50000"/>
                    </a:prstClr>
                  </a:innerShdw>
                </a:effectLst>
              </a:rPr>
              <a:t>dan</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berbagai</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teknik</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penyampaian</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pesan</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seperti</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demonstrasi</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partisipatif</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interaktif</a:t>
            </a:r>
            <a:r>
              <a:rPr lang="en-US" dirty="0">
                <a:ln>
                  <a:solidFill>
                    <a:schemeClr val="tx1"/>
                  </a:solidFill>
                </a:ln>
                <a:effectLst>
                  <a:innerShdw blurRad="63500" dist="50800" dir="16200000">
                    <a:prstClr val="black">
                      <a:alpha val="50000"/>
                    </a:prstClr>
                  </a:innerShdw>
                </a:effectLst>
              </a:rPr>
              <a:t>, drama, humor </a:t>
            </a:r>
            <a:r>
              <a:rPr lang="en-US" dirty="0" err="1">
                <a:ln>
                  <a:solidFill>
                    <a:schemeClr val="tx1"/>
                  </a:solidFill>
                </a:ln>
                <a:effectLst>
                  <a:innerShdw blurRad="63500" dist="50800" dir="16200000">
                    <a:prstClr val="black">
                      <a:alpha val="50000"/>
                    </a:prstClr>
                  </a:innerShdw>
                </a:effectLst>
              </a:rPr>
              <a:t>dan</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teknik</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khusus</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lainnya</a:t>
            </a:r>
            <a:r>
              <a:rPr lang="en-US" dirty="0">
                <a:ln>
                  <a:solidFill>
                    <a:schemeClr val="tx1"/>
                  </a:solidFill>
                </a:ln>
                <a:effectLst>
                  <a:innerShdw blurRad="63500" dist="50800" dir="16200000">
                    <a:prstClr val="black">
                      <a:alpha val="50000"/>
                    </a:prstClr>
                  </a:innerShdw>
                </a:effectLst>
              </a:rPr>
              <a:t>.</a:t>
            </a:r>
            <a:endParaRPr lang="id-ID" dirty="0">
              <a:ln>
                <a:solidFill>
                  <a:schemeClr val="tx1"/>
                </a:solidFill>
              </a:ln>
              <a:effectLst>
                <a:innerShdw blurRad="63500" dist="50800" dir="16200000">
                  <a:prstClr val="black">
                    <a:alpha val="50000"/>
                  </a:prstClr>
                </a:innerShdw>
              </a:effectLst>
            </a:endParaRPr>
          </a:p>
          <a:p>
            <a:pPr>
              <a:buNone/>
            </a:pPr>
            <a:endParaRPr lang="id-ID" dirty="0">
              <a:ln>
                <a:solidFill>
                  <a:schemeClr val="tx1"/>
                </a:solidFill>
              </a:ln>
              <a:effectLst>
                <a:innerShdw blurRad="63500" dist="50800" dir="16200000">
                  <a:prstClr val="black">
                    <a:alpha val="50000"/>
                  </a:prstClr>
                </a:innerShdw>
              </a:effectLst>
            </a:endParaRPr>
          </a:p>
          <a:p>
            <a:pPr>
              <a:buFont typeface="Wingdings" pitchFamily="2" charset="2"/>
              <a:buChar char="Ø"/>
            </a:pPr>
            <a:r>
              <a:rPr lang="en-US" dirty="0" err="1">
                <a:ln>
                  <a:solidFill>
                    <a:schemeClr val="tx1"/>
                  </a:solidFill>
                </a:ln>
                <a:effectLst>
                  <a:innerShdw blurRad="63500" dist="50800" dir="16200000">
                    <a:prstClr val="black">
                      <a:alpha val="50000"/>
                    </a:prstClr>
                  </a:innerShdw>
                </a:effectLst>
              </a:rPr>
              <a:t>Dengan</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menggunakan</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sarana</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pendukung</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dan</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teknik</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khusus</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dalam</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penyampaian</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maka</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presentasi</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dapat</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mengubah</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pidato</a:t>
            </a:r>
            <a:r>
              <a:rPr lang="en-US" dirty="0">
                <a:ln>
                  <a:solidFill>
                    <a:schemeClr val="tx1"/>
                  </a:solidFill>
                </a:ln>
                <a:effectLst>
                  <a:innerShdw blurRad="63500" dist="50800" dir="16200000">
                    <a:prstClr val="black">
                      <a:alpha val="50000"/>
                    </a:prstClr>
                  </a:innerShdw>
                </a:effectLst>
              </a:rPr>
              <a:t> yang </a:t>
            </a:r>
            <a:r>
              <a:rPr lang="en-US" dirty="0" err="1">
                <a:ln>
                  <a:solidFill>
                    <a:schemeClr val="tx1"/>
                  </a:solidFill>
                </a:ln>
                <a:effectLst>
                  <a:innerShdw blurRad="63500" dist="50800" dir="16200000">
                    <a:prstClr val="black">
                      <a:alpha val="50000"/>
                    </a:prstClr>
                  </a:innerShdw>
                </a:effectLst>
              </a:rPr>
              <a:t>cenderung</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rumit</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menjadi</a:t>
            </a:r>
            <a:r>
              <a:rPr lang="en-US" dirty="0">
                <a:ln>
                  <a:solidFill>
                    <a:schemeClr val="tx1"/>
                  </a:solidFill>
                </a:ln>
                <a:effectLst>
                  <a:innerShdw blurRad="63500" dist="50800" dir="16200000">
                    <a:prstClr val="black">
                      <a:alpha val="50000"/>
                    </a:prstClr>
                  </a:innerShdw>
                </a:effectLst>
              </a:rPr>
              <a:t> </a:t>
            </a:r>
            <a:r>
              <a:rPr lang="en-US" dirty="0" err="1">
                <a:ln>
                  <a:solidFill>
                    <a:schemeClr val="tx1"/>
                  </a:solidFill>
                </a:ln>
                <a:effectLst>
                  <a:innerShdw blurRad="63500" dist="50800" dir="16200000">
                    <a:prstClr val="black">
                      <a:alpha val="50000"/>
                    </a:prstClr>
                  </a:innerShdw>
                </a:effectLst>
              </a:rPr>
              <a:t>hal</a:t>
            </a:r>
            <a:r>
              <a:rPr lang="en-US" dirty="0">
                <a:ln>
                  <a:solidFill>
                    <a:schemeClr val="tx1"/>
                  </a:solidFill>
                </a:ln>
                <a:effectLst>
                  <a:innerShdw blurRad="63500" dist="50800" dir="16200000">
                    <a:prstClr val="black">
                      <a:alpha val="50000"/>
                    </a:prstClr>
                  </a:innerShdw>
                </a:effectLst>
              </a:rPr>
              <a:t> yang </a:t>
            </a:r>
            <a:r>
              <a:rPr lang="en-US" dirty="0" err="1">
                <a:ln>
                  <a:solidFill>
                    <a:schemeClr val="tx1"/>
                  </a:solidFill>
                </a:ln>
                <a:effectLst>
                  <a:innerShdw blurRad="63500" dist="50800" dir="16200000">
                    <a:prstClr val="black">
                      <a:alpha val="50000"/>
                    </a:prstClr>
                  </a:innerShdw>
                </a:effectLst>
              </a:rPr>
              <a:t>menarik</a:t>
            </a:r>
            <a:r>
              <a:rPr lang="en-US" dirty="0">
                <a:ln>
                  <a:solidFill>
                    <a:schemeClr val="tx1"/>
                  </a:solidFill>
                </a:ln>
                <a:effectLst>
                  <a:innerShdw blurRad="63500" dist="50800" dir="16200000">
                    <a:prstClr val="black">
                      <a:alpha val="50000"/>
                    </a:prstClr>
                  </a:innerShdw>
                </a:effectLst>
              </a:rPr>
              <a:t>/</a:t>
            </a:r>
            <a:r>
              <a:rPr lang="en-US" dirty="0" err="1">
                <a:ln>
                  <a:solidFill>
                    <a:schemeClr val="tx1"/>
                  </a:solidFill>
                </a:ln>
                <a:effectLst>
                  <a:innerShdw blurRad="63500" dist="50800" dir="16200000">
                    <a:prstClr val="black">
                      <a:alpha val="50000"/>
                    </a:prstClr>
                  </a:innerShdw>
                </a:effectLst>
              </a:rPr>
              <a:t>sederhana</a:t>
            </a:r>
            <a:r>
              <a:rPr lang="en-US" dirty="0">
                <a:ln>
                  <a:solidFill>
                    <a:schemeClr val="tx1"/>
                  </a:solidFill>
                </a:ln>
                <a:effectLst>
                  <a:innerShdw blurRad="63500" dist="50800" dir="16200000">
                    <a:prstClr val="black">
                      <a:alpha val="50000"/>
                    </a:prstClr>
                  </a:innerShdw>
                </a:effectLst>
              </a:rPr>
              <a:t>.</a:t>
            </a:r>
          </a:p>
          <a:p>
            <a:pPr>
              <a:buFont typeface="Wingdings" pitchFamily="2" charset="2"/>
              <a:buChar char="Ø"/>
            </a:pPr>
            <a:endParaRPr lang="id-ID" dirty="0">
              <a:ln>
                <a:solidFill>
                  <a:schemeClr val="tx1"/>
                </a:solidFill>
              </a:ln>
              <a:effectLst>
                <a:innerShdw blurRad="63500" dist="50800" dir="16200000">
                  <a:prstClr val="black">
                    <a:alpha val="50000"/>
                  </a:prstClr>
                </a:inn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590" y="2512770"/>
            <a:ext cx="5049775" cy="3971983"/>
          </a:xfrm>
          <a:prstGeom prst="rect">
            <a:avLst/>
          </a:prstGeom>
          <a:effectLst>
            <a:softEdge rad="317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27605"/>
            <a:ext cx="4725620" cy="584623"/>
          </a:xfrm>
        </p:spPr>
        <p:txBody>
          <a:bodyPr>
            <a:noAutofit/>
          </a:bodyPr>
          <a:lstStyle/>
          <a:p>
            <a:pPr algn="l"/>
            <a:r>
              <a:rPr lang="id-ID" dirty="0"/>
              <a:t>Persiapan Presentasi</a:t>
            </a:r>
          </a:p>
        </p:txBody>
      </p:sp>
      <p:sp>
        <p:nvSpPr>
          <p:cNvPr id="3" name="Content Placeholder 2"/>
          <p:cNvSpPr>
            <a:spLocks noGrp="1"/>
          </p:cNvSpPr>
          <p:nvPr>
            <p:ph idx="1"/>
          </p:nvPr>
        </p:nvSpPr>
        <p:spPr>
          <a:xfrm>
            <a:off x="457200" y="1428736"/>
            <a:ext cx="8229600" cy="4857784"/>
          </a:xfrm>
        </p:spPr>
        <p:txBody>
          <a:bodyPr>
            <a:normAutofit fontScale="92500" lnSpcReduction="10000"/>
          </a:bodyPr>
          <a:lstStyle/>
          <a:p>
            <a:pPr>
              <a:lnSpc>
                <a:spcPct val="120000"/>
              </a:lnSpc>
            </a:pPr>
            <a:r>
              <a:rPr lang="en-US" dirty="0" err="1"/>
              <a:t>Menurut</a:t>
            </a:r>
            <a:r>
              <a:rPr lang="en-US" dirty="0"/>
              <a:t> </a:t>
            </a:r>
            <a:r>
              <a:rPr lang="en-US" dirty="0" err="1"/>
              <a:t>Macnamara</a:t>
            </a:r>
            <a:r>
              <a:rPr lang="en-US" dirty="0"/>
              <a:t> (199</a:t>
            </a:r>
            <a:r>
              <a:rPr lang="id-ID" dirty="0"/>
              <a:t>8</a:t>
            </a:r>
            <a:r>
              <a:rPr lang="en-US" dirty="0"/>
              <a:t>), </a:t>
            </a:r>
            <a:r>
              <a:rPr lang="en-US" dirty="0" err="1"/>
              <a:t>persiapan</a:t>
            </a:r>
            <a:r>
              <a:rPr lang="en-US" dirty="0"/>
              <a:t> </a:t>
            </a:r>
            <a:r>
              <a:rPr lang="en-US" dirty="0" err="1"/>
              <a:t>adalah</a:t>
            </a:r>
            <a:r>
              <a:rPr lang="en-US" dirty="0"/>
              <a:t> </a:t>
            </a:r>
            <a:r>
              <a:rPr lang="en-US" dirty="0" err="1"/>
              <a:t>kunci</a:t>
            </a:r>
            <a:r>
              <a:rPr lang="en-US" dirty="0"/>
              <a:t> </a:t>
            </a:r>
            <a:r>
              <a:rPr lang="en-US" dirty="0" err="1"/>
              <a:t>dari</a:t>
            </a:r>
            <a:r>
              <a:rPr lang="en-US" dirty="0"/>
              <a:t> </a:t>
            </a:r>
            <a:r>
              <a:rPr lang="en-US" dirty="0" err="1"/>
              <a:t>suatu</a:t>
            </a:r>
            <a:r>
              <a:rPr lang="en-US" dirty="0"/>
              <a:t> </a:t>
            </a:r>
            <a:r>
              <a:rPr lang="en-US" dirty="0" err="1"/>
              <a:t>presentasi</a:t>
            </a:r>
            <a:r>
              <a:rPr lang="en-US" dirty="0"/>
              <a:t> </a:t>
            </a:r>
            <a:r>
              <a:rPr lang="en-US" dirty="0" err="1"/>
              <a:t>sukses</a:t>
            </a:r>
            <a:r>
              <a:rPr lang="en-US" dirty="0"/>
              <a:t>.</a:t>
            </a:r>
            <a:endParaRPr lang="id-ID" dirty="0"/>
          </a:p>
          <a:p>
            <a:pPr>
              <a:lnSpc>
                <a:spcPct val="120000"/>
              </a:lnSpc>
            </a:pPr>
            <a:endParaRPr lang="en-US" dirty="0"/>
          </a:p>
          <a:p>
            <a:pPr>
              <a:lnSpc>
                <a:spcPct val="120000"/>
              </a:lnSpc>
            </a:pPr>
            <a:r>
              <a:rPr lang="en-US" dirty="0" err="1"/>
              <a:t>Presentasi</a:t>
            </a:r>
            <a:r>
              <a:rPr lang="en-US" dirty="0"/>
              <a:t> </a:t>
            </a:r>
            <a:r>
              <a:rPr lang="en-US" dirty="0" err="1"/>
              <a:t>sukses</a:t>
            </a:r>
            <a:r>
              <a:rPr lang="en-US" dirty="0"/>
              <a:t> </a:t>
            </a:r>
            <a:r>
              <a:rPr lang="en-US" dirty="0" err="1"/>
              <a:t>adalah</a:t>
            </a:r>
            <a:r>
              <a:rPr lang="en-US" dirty="0"/>
              <a:t> </a:t>
            </a:r>
            <a:r>
              <a:rPr lang="en-US" dirty="0" err="1"/>
              <a:t>ibarat</a:t>
            </a:r>
            <a:r>
              <a:rPr lang="en-US" dirty="0"/>
              <a:t> </a:t>
            </a:r>
            <a:r>
              <a:rPr lang="en-US" dirty="0" err="1"/>
              <a:t>gunung</a:t>
            </a:r>
            <a:r>
              <a:rPr lang="en-US" dirty="0"/>
              <a:t> </a:t>
            </a:r>
            <a:r>
              <a:rPr lang="en-US" dirty="0" err="1"/>
              <a:t>es</a:t>
            </a:r>
            <a:r>
              <a:rPr lang="en-US" dirty="0"/>
              <a:t>, </a:t>
            </a:r>
            <a:r>
              <a:rPr lang="en-US" dirty="0" err="1"/>
              <a:t>dimana</a:t>
            </a:r>
            <a:r>
              <a:rPr lang="en-US" dirty="0"/>
              <a:t> </a:t>
            </a:r>
            <a:r>
              <a:rPr lang="en-US" dirty="0" err="1"/>
              <a:t>puncak</a:t>
            </a:r>
            <a:r>
              <a:rPr lang="en-US" dirty="0"/>
              <a:t> </a:t>
            </a:r>
            <a:r>
              <a:rPr lang="en-US" dirty="0" err="1"/>
              <a:t>gunung</a:t>
            </a:r>
            <a:r>
              <a:rPr lang="en-US" dirty="0"/>
              <a:t> </a:t>
            </a:r>
            <a:r>
              <a:rPr lang="en-US" dirty="0" err="1"/>
              <a:t>es</a:t>
            </a:r>
            <a:r>
              <a:rPr lang="en-US" dirty="0"/>
              <a:t> </a:t>
            </a:r>
            <a:r>
              <a:rPr lang="en-US" dirty="0" err="1"/>
              <a:t>dan</a:t>
            </a:r>
            <a:r>
              <a:rPr lang="en-US" dirty="0"/>
              <a:t> </a:t>
            </a:r>
            <a:r>
              <a:rPr lang="en-US" dirty="0" err="1"/>
              <a:t>keindahan</a:t>
            </a:r>
            <a:r>
              <a:rPr lang="en-US" dirty="0"/>
              <a:t> yang </a:t>
            </a:r>
            <a:r>
              <a:rPr lang="en-US" dirty="0" err="1"/>
              <a:t>terlihat</a:t>
            </a:r>
            <a:r>
              <a:rPr lang="en-US" dirty="0"/>
              <a:t> </a:t>
            </a:r>
            <a:r>
              <a:rPr lang="en-US" dirty="0" err="1"/>
              <a:t>di</a:t>
            </a:r>
            <a:r>
              <a:rPr lang="en-US" dirty="0"/>
              <a:t> </a:t>
            </a:r>
            <a:r>
              <a:rPr lang="en-US" dirty="0" err="1"/>
              <a:t>atas</a:t>
            </a:r>
            <a:r>
              <a:rPr lang="en-US" dirty="0"/>
              <a:t> </a:t>
            </a:r>
            <a:r>
              <a:rPr lang="en-US" dirty="0" err="1"/>
              <a:t>permukaan</a:t>
            </a:r>
            <a:r>
              <a:rPr lang="en-US" dirty="0"/>
              <a:t> air, </a:t>
            </a:r>
            <a:r>
              <a:rPr lang="en-US" dirty="0" err="1"/>
              <a:t>hanyalah</a:t>
            </a:r>
            <a:r>
              <a:rPr lang="en-US" dirty="0"/>
              <a:t> </a:t>
            </a:r>
            <a:r>
              <a:rPr lang="en-US" dirty="0" err="1"/>
              <a:t>ujung</a:t>
            </a:r>
            <a:r>
              <a:rPr lang="en-US" dirty="0"/>
              <a:t> </a:t>
            </a:r>
            <a:r>
              <a:rPr lang="en-US" dirty="0" err="1"/>
              <a:t>dari</a:t>
            </a:r>
            <a:r>
              <a:rPr lang="en-US" dirty="0"/>
              <a:t> </a:t>
            </a:r>
            <a:r>
              <a:rPr lang="en-US" dirty="0" err="1"/>
              <a:t>gunung</a:t>
            </a:r>
            <a:r>
              <a:rPr lang="en-US" dirty="0"/>
              <a:t> </a:t>
            </a:r>
            <a:r>
              <a:rPr lang="en-US" dirty="0" err="1"/>
              <a:t>es</a:t>
            </a:r>
            <a:r>
              <a:rPr lang="en-US" dirty="0"/>
              <a:t> </a:t>
            </a:r>
            <a:r>
              <a:rPr lang="en-US" dirty="0" err="1"/>
              <a:t>tersebut</a:t>
            </a:r>
            <a:r>
              <a:rPr lang="en-US" dirty="0"/>
              <a:t>. </a:t>
            </a:r>
            <a:endParaRPr lang="id-ID" dirty="0"/>
          </a:p>
          <a:p>
            <a:pPr>
              <a:lnSpc>
                <a:spcPct val="120000"/>
              </a:lnSpc>
              <a:buNone/>
            </a:pPr>
            <a:endParaRPr lang="en-US" dirty="0"/>
          </a:p>
          <a:p>
            <a:pPr>
              <a:lnSpc>
                <a:spcPct val="120000"/>
              </a:lnSpc>
            </a:pPr>
            <a:r>
              <a:rPr lang="en-US" dirty="0" err="1"/>
              <a:t>Lebih</a:t>
            </a:r>
            <a:r>
              <a:rPr lang="en-US" dirty="0"/>
              <a:t> </a:t>
            </a:r>
            <a:r>
              <a:rPr lang="en-US" dirty="0" err="1"/>
              <a:t>dari</a:t>
            </a:r>
            <a:r>
              <a:rPr lang="en-US" dirty="0"/>
              <a:t> 90% </a:t>
            </a:r>
            <a:r>
              <a:rPr lang="en-US" dirty="0" err="1"/>
              <a:t>gunung</a:t>
            </a:r>
            <a:r>
              <a:rPr lang="en-US" dirty="0"/>
              <a:t> </a:t>
            </a:r>
            <a:r>
              <a:rPr lang="en-US" dirty="0" err="1"/>
              <a:t>es</a:t>
            </a:r>
            <a:r>
              <a:rPr lang="en-US" dirty="0"/>
              <a:t> </a:t>
            </a:r>
            <a:r>
              <a:rPr lang="en-US" dirty="0" err="1"/>
              <a:t>tersebut</a:t>
            </a:r>
            <a:r>
              <a:rPr lang="en-US" dirty="0"/>
              <a:t>, </a:t>
            </a:r>
            <a:r>
              <a:rPr lang="en-US" dirty="0" err="1"/>
              <a:t>berada</a:t>
            </a:r>
            <a:r>
              <a:rPr lang="en-US" dirty="0"/>
              <a:t> </a:t>
            </a:r>
            <a:r>
              <a:rPr lang="en-US" dirty="0" err="1"/>
              <a:t>di</a:t>
            </a:r>
            <a:r>
              <a:rPr lang="en-US" dirty="0"/>
              <a:t> </a:t>
            </a:r>
            <a:r>
              <a:rPr lang="en-US" dirty="0" err="1"/>
              <a:t>bawah</a:t>
            </a:r>
            <a:r>
              <a:rPr lang="en-US" dirty="0"/>
              <a:t> </a:t>
            </a:r>
            <a:r>
              <a:rPr lang="en-US" dirty="0" err="1"/>
              <a:t>permukaan</a:t>
            </a:r>
            <a:r>
              <a:rPr lang="en-US" dirty="0"/>
              <a:t> air </a:t>
            </a:r>
            <a:r>
              <a:rPr lang="en-US" dirty="0" err="1"/>
              <a:t>dan</a:t>
            </a:r>
            <a:r>
              <a:rPr lang="en-US" dirty="0"/>
              <a:t> </a:t>
            </a:r>
            <a:r>
              <a:rPr lang="en-US" dirty="0" err="1"/>
              <a:t>merupakan</a:t>
            </a:r>
            <a:r>
              <a:rPr lang="en-US" dirty="0"/>
              <a:t> basis yang </a:t>
            </a:r>
            <a:r>
              <a:rPr lang="en-US" dirty="0" err="1"/>
              <a:t>kuat</a:t>
            </a:r>
            <a:r>
              <a:rPr lang="en-US" dirty="0"/>
              <a:t> </a:t>
            </a:r>
            <a:r>
              <a:rPr lang="en-US" dirty="0" err="1"/>
              <a:t>dari</a:t>
            </a:r>
            <a:r>
              <a:rPr lang="en-US" dirty="0"/>
              <a:t> </a:t>
            </a:r>
            <a:r>
              <a:rPr lang="en-US" dirty="0" err="1"/>
              <a:t>gunung</a:t>
            </a:r>
            <a:r>
              <a:rPr lang="en-US" dirty="0"/>
              <a:t> </a:t>
            </a:r>
            <a:r>
              <a:rPr lang="en-US" dirty="0" err="1"/>
              <a:t>es</a:t>
            </a:r>
            <a:r>
              <a:rPr lang="en-US" dirty="0"/>
              <a:t> </a:t>
            </a:r>
            <a:r>
              <a:rPr lang="en-US" dirty="0" err="1"/>
              <a:t>tersebut</a:t>
            </a:r>
            <a:r>
              <a:rPr lang="en-US" dirty="0"/>
              <a:t>. </a:t>
            </a:r>
          </a:p>
          <a:p>
            <a:pPr>
              <a:lnSpc>
                <a:spcPct val="120000"/>
              </a:lnSpc>
              <a:buNone/>
            </a:pPr>
            <a:endParaRPr lang="id-ID"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xEl>
                                              <p:pRg st="2" end="2"/>
                                            </p:txEl>
                                          </p:spTgt>
                                        </p:tgtEl>
                                        <p:attrNameLst>
                                          <p:attrName>r</p:attrName>
                                        </p:attrNameLst>
                                      </p:cBhvr>
                                    </p:animRot>
                                    <p:animRot by="-240000">
                                      <p:cBhvr>
                                        <p:cTn id="20" dur="200" fill="hold">
                                          <p:stCondLst>
                                            <p:cond delay="200"/>
                                          </p:stCondLst>
                                        </p:cTn>
                                        <p:tgtEl>
                                          <p:spTgt spid="3">
                                            <p:txEl>
                                              <p:pRg st="2" end="2"/>
                                            </p:txEl>
                                          </p:spTgt>
                                        </p:tgtEl>
                                        <p:attrNameLst>
                                          <p:attrName>r</p:attrName>
                                        </p:attrNameLst>
                                      </p:cBhvr>
                                    </p:animRot>
                                    <p:animRot by="240000">
                                      <p:cBhvr>
                                        <p:cTn id="21" dur="200" fill="hold">
                                          <p:stCondLst>
                                            <p:cond delay="400"/>
                                          </p:stCondLst>
                                        </p:cTn>
                                        <p:tgtEl>
                                          <p:spTgt spid="3">
                                            <p:txEl>
                                              <p:pRg st="2" end="2"/>
                                            </p:txEl>
                                          </p:spTgt>
                                        </p:tgtEl>
                                        <p:attrNameLst>
                                          <p:attrName>r</p:attrName>
                                        </p:attrNameLst>
                                      </p:cBhvr>
                                    </p:animRot>
                                    <p:animRot by="-240000">
                                      <p:cBhvr>
                                        <p:cTn id="22" dur="200" fill="hold">
                                          <p:stCondLst>
                                            <p:cond delay="600"/>
                                          </p:stCondLst>
                                        </p:cTn>
                                        <p:tgtEl>
                                          <p:spTgt spid="3">
                                            <p:txEl>
                                              <p:pRg st="2" end="2"/>
                                            </p:txEl>
                                          </p:spTgt>
                                        </p:tgtEl>
                                        <p:attrNameLst>
                                          <p:attrName>r</p:attrName>
                                        </p:attrNameLst>
                                      </p:cBhvr>
                                    </p:animRot>
                                    <p:animRot by="120000">
                                      <p:cBhvr>
                                        <p:cTn id="23" dur="200" fill="hold">
                                          <p:stCondLst>
                                            <p:cond delay="800"/>
                                          </p:stCondLst>
                                        </p:cTn>
                                        <p:tgtEl>
                                          <p:spTgt spid="3">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3">
                                            <p:txEl>
                                              <p:pRg st="4" end="4"/>
                                            </p:txEl>
                                          </p:spTgt>
                                        </p:tgtEl>
                                        <p:attrNameLst>
                                          <p:attrName>r</p:attrName>
                                        </p:attrNameLst>
                                      </p:cBhvr>
                                    </p:animRot>
                                    <p:animRot by="-240000">
                                      <p:cBhvr>
                                        <p:cTn id="28" dur="200" fill="hold">
                                          <p:stCondLst>
                                            <p:cond delay="200"/>
                                          </p:stCondLst>
                                        </p:cTn>
                                        <p:tgtEl>
                                          <p:spTgt spid="3">
                                            <p:txEl>
                                              <p:pRg st="4" end="4"/>
                                            </p:txEl>
                                          </p:spTgt>
                                        </p:tgtEl>
                                        <p:attrNameLst>
                                          <p:attrName>r</p:attrName>
                                        </p:attrNameLst>
                                      </p:cBhvr>
                                    </p:animRot>
                                    <p:animRot by="240000">
                                      <p:cBhvr>
                                        <p:cTn id="29" dur="200" fill="hold">
                                          <p:stCondLst>
                                            <p:cond delay="400"/>
                                          </p:stCondLst>
                                        </p:cTn>
                                        <p:tgtEl>
                                          <p:spTgt spid="3">
                                            <p:txEl>
                                              <p:pRg st="4" end="4"/>
                                            </p:txEl>
                                          </p:spTgt>
                                        </p:tgtEl>
                                        <p:attrNameLst>
                                          <p:attrName>r</p:attrName>
                                        </p:attrNameLst>
                                      </p:cBhvr>
                                    </p:animRot>
                                    <p:animRot by="-240000">
                                      <p:cBhvr>
                                        <p:cTn id="30" dur="200" fill="hold">
                                          <p:stCondLst>
                                            <p:cond delay="600"/>
                                          </p:stCondLst>
                                        </p:cTn>
                                        <p:tgtEl>
                                          <p:spTgt spid="3">
                                            <p:txEl>
                                              <p:pRg st="4" end="4"/>
                                            </p:txEl>
                                          </p:spTgt>
                                        </p:tgtEl>
                                        <p:attrNameLst>
                                          <p:attrName>r</p:attrName>
                                        </p:attrNameLst>
                                      </p:cBhvr>
                                    </p:animRot>
                                    <p:animRot by="120000">
                                      <p:cBhvr>
                                        <p:cTn id="31"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216933">
            <a:off x="1034864" y="963957"/>
            <a:ext cx="7013385" cy="4634638"/>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id-ID" dirty="0"/>
              <a:t>P</a:t>
            </a:r>
            <a:r>
              <a:rPr lang="en-US" dirty="0" err="1"/>
              <a:t>ersiapan</a:t>
            </a:r>
            <a:r>
              <a:rPr lang="en-US" dirty="0"/>
              <a:t> yang </a:t>
            </a:r>
            <a:r>
              <a:rPr lang="en-US" dirty="0" err="1"/>
              <a:t>cermat</a:t>
            </a:r>
            <a:endParaRPr lang="id-ID" dirty="0"/>
          </a:p>
          <a:p>
            <a:pPr>
              <a:buNone/>
            </a:pPr>
            <a:r>
              <a:rPr lang="id-ID" dirty="0"/>
              <a:t>	Adanya persiapan yang cermat, p</a:t>
            </a:r>
            <a:r>
              <a:rPr lang="en-US" dirty="0" err="1"/>
              <a:t>embicara</a:t>
            </a:r>
            <a:r>
              <a:rPr lang="en-US" dirty="0"/>
              <a:t> </a:t>
            </a:r>
            <a:r>
              <a:rPr lang="en-US" dirty="0" err="1"/>
              <a:t>dan</a:t>
            </a:r>
            <a:r>
              <a:rPr lang="id-ID" dirty="0"/>
              <a:t> </a:t>
            </a:r>
            <a:r>
              <a:rPr lang="en-US" dirty="0" err="1"/>
              <a:t>pendengar</a:t>
            </a:r>
            <a:r>
              <a:rPr lang="en-US" dirty="0"/>
              <a:t> </a:t>
            </a:r>
            <a:r>
              <a:rPr lang="en-US" dirty="0" err="1"/>
              <a:t>akan</a:t>
            </a:r>
            <a:r>
              <a:rPr lang="en-US" dirty="0"/>
              <a:t> </a:t>
            </a:r>
            <a:r>
              <a:rPr lang="en-US" dirty="0" err="1"/>
              <a:t>mendapatkan</a:t>
            </a:r>
            <a:r>
              <a:rPr lang="en-US" dirty="0"/>
              <a:t> </a:t>
            </a:r>
            <a:r>
              <a:rPr lang="en-US" dirty="0" err="1"/>
              <a:t>keuntungan</a:t>
            </a:r>
            <a:r>
              <a:rPr lang="en-US" dirty="0"/>
              <a:t> </a:t>
            </a:r>
            <a:r>
              <a:rPr lang="en-US" dirty="0" err="1"/>
              <a:t>utama</a:t>
            </a:r>
            <a:r>
              <a:rPr lang="id-ID" dirty="0"/>
              <a:t>.</a:t>
            </a:r>
          </a:p>
          <a:p>
            <a:r>
              <a:rPr lang="id-ID" dirty="0"/>
              <a:t>Menghilangkan kegugupan</a:t>
            </a:r>
          </a:p>
          <a:p>
            <a:pPr>
              <a:buNone/>
            </a:pPr>
            <a:r>
              <a:rPr lang="id-ID" dirty="0"/>
              <a:t>	</a:t>
            </a:r>
            <a:r>
              <a:rPr lang="en-US" dirty="0" err="1"/>
              <a:t>Kegugupan</a:t>
            </a:r>
            <a:r>
              <a:rPr lang="en-US" dirty="0"/>
              <a:t> </a:t>
            </a:r>
            <a:r>
              <a:rPr lang="en-US" dirty="0" err="1"/>
              <a:t>biasanya</a:t>
            </a:r>
            <a:r>
              <a:rPr lang="en-US" dirty="0"/>
              <a:t> </a:t>
            </a:r>
            <a:r>
              <a:rPr lang="en-US" dirty="0" err="1"/>
              <a:t>bukan</a:t>
            </a:r>
            <a:r>
              <a:rPr lang="en-US" dirty="0"/>
              <a:t> </a:t>
            </a:r>
            <a:r>
              <a:rPr lang="sv-SE" dirty="0"/>
              <a:t>disebabkan oleh karena adanya pendengar yang cukup banyak di depan mata pembicara, </a:t>
            </a:r>
            <a:r>
              <a:rPr lang="en-US" dirty="0" err="1"/>
              <a:t>melainkan</a:t>
            </a:r>
            <a:r>
              <a:rPr lang="en-US" dirty="0"/>
              <a:t> </a:t>
            </a:r>
            <a:r>
              <a:rPr lang="en-US" dirty="0" err="1"/>
              <a:t>disebabkan</a:t>
            </a:r>
            <a:r>
              <a:rPr lang="en-US" dirty="0"/>
              <a:t> </a:t>
            </a:r>
            <a:r>
              <a:rPr lang="en-US" dirty="0" err="1"/>
              <a:t>oleh</a:t>
            </a:r>
            <a:r>
              <a:rPr lang="en-US" dirty="0"/>
              <a:t> </a:t>
            </a:r>
            <a:r>
              <a:rPr lang="en-US" dirty="0" err="1"/>
              <a:t>suatu</a:t>
            </a:r>
            <a:r>
              <a:rPr lang="en-US" dirty="0"/>
              <a:t> </a:t>
            </a:r>
            <a:r>
              <a:rPr lang="en-US" dirty="0" err="1"/>
              <a:t>ketakutan</a:t>
            </a:r>
            <a:r>
              <a:rPr lang="en-US" dirty="0"/>
              <a:t> </a:t>
            </a:r>
            <a:r>
              <a:rPr lang="en-US" dirty="0" err="1"/>
              <a:t>terhadap</a:t>
            </a:r>
            <a:r>
              <a:rPr lang="en-US" dirty="0"/>
              <a:t> </a:t>
            </a:r>
            <a:r>
              <a:rPr lang="en-US" dirty="0" err="1"/>
              <a:t>kemampuan</a:t>
            </a:r>
            <a:r>
              <a:rPr lang="en-US" dirty="0"/>
              <a:t> </a:t>
            </a:r>
            <a:r>
              <a:rPr lang="en-US" dirty="0" err="1"/>
              <a:t>diri</a:t>
            </a:r>
            <a:r>
              <a:rPr lang="en-US" dirty="0"/>
              <a:t> </a:t>
            </a:r>
            <a:r>
              <a:rPr lang="en-US" dirty="0" err="1"/>
              <a:t>pembicara</a:t>
            </a:r>
            <a:r>
              <a:rPr lang="en-US" dirty="0"/>
              <a:t> yang </a:t>
            </a:r>
            <a:r>
              <a:rPr lang="en-US" dirty="0" err="1"/>
              <a:t>tidak</a:t>
            </a:r>
            <a:r>
              <a:rPr lang="en-US" dirty="0"/>
              <a:t> </a:t>
            </a:r>
            <a:r>
              <a:rPr lang="en-US" dirty="0" err="1"/>
              <a:t>tahu</a:t>
            </a:r>
            <a:r>
              <a:rPr lang="en-US" dirty="0"/>
              <a:t> </a:t>
            </a:r>
            <a:r>
              <a:rPr lang="en-US" dirty="0" err="1"/>
              <a:t>harus</a:t>
            </a:r>
            <a:r>
              <a:rPr lang="en-US" dirty="0"/>
              <a:t> </a:t>
            </a:r>
            <a:r>
              <a:rPr lang="en-US" dirty="0" err="1"/>
              <a:t>mengatakan</a:t>
            </a:r>
            <a:r>
              <a:rPr lang="en-US" dirty="0"/>
              <a:t> </a:t>
            </a:r>
            <a:r>
              <a:rPr lang="en-US" dirty="0" err="1"/>
              <a:t>apa</a:t>
            </a:r>
            <a:r>
              <a:rPr lang="en-US" dirty="0"/>
              <a:t> </a:t>
            </a:r>
            <a:r>
              <a:rPr lang="en-US" dirty="0" err="1"/>
              <a:t>di</a:t>
            </a:r>
            <a:r>
              <a:rPr lang="en-US" dirty="0"/>
              <a:t> </a:t>
            </a:r>
            <a:r>
              <a:rPr lang="en-US" dirty="0" err="1"/>
              <a:t>depan</a:t>
            </a:r>
            <a:r>
              <a:rPr lang="en-US" dirty="0"/>
              <a:t> </a:t>
            </a:r>
            <a:r>
              <a:rPr lang="en-US" dirty="0" err="1"/>
              <a:t>pendengar</a:t>
            </a:r>
            <a:r>
              <a:rPr lang="en-US" dirty="0"/>
              <a:t>. </a:t>
            </a:r>
          </a:p>
          <a:p>
            <a:pPr>
              <a:buNone/>
            </a:pPr>
            <a:endParaRPr lang="id-ID" dirty="0"/>
          </a:p>
          <a:p>
            <a:endParaRPr lang="id-ID"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loud Callout 4"/>
          <p:cNvSpPr/>
          <p:nvPr/>
        </p:nvSpPr>
        <p:spPr>
          <a:xfrm>
            <a:off x="6357918" y="2428868"/>
            <a:ext cx="2786082" cy="164307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a:t>PENINJAUAN LOKASI</a:t>
            </a:r>
          </a:p>
        </p:txBody>
      </p:sp>
      <p:sp>
        <p:nvSpPr>
          <p:cNvPr id="6" name="Cloud Callout 5"/>
          <p:cNvSpPr/>
          <p:nvPr/>
        </p:nvSpPr>
        <p:spPr>
          <a:xfrm>
            <a:off x="3214678" y="4857760"/>
            <a:ext cx="2786082" cy="164307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a:t>PRAKTEK DAN LATIHAN</a:t>
            </a:r>
          </a:p>
        </p:txBody>
      </p:sp>
      <p:sp>
        <p:nvSpPr>
          <p:cNvPr id="7" name="Cloud Callout 6"/>
          <p:cNvSpPr/>
          <p:nvPr/>
        </p:nvSpPr>
        <p:spPr>
          <a:xfrm>
            <a:off x="3214678" y="0"/>
            <a:ext cx="2786082" cy="164307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a:t>ANALISA PENDENGAR</a:t>
            </a:r>
          </a:p>
        </p:txBody>
      </p:sp>
      <p:sp>
        <p:nvSpPr>
          <p:cNvPr id="10" name="Cloud Callout 9"/>
          <p:cNvSpPr/>
          <p:nvPr/>
        </p:nvSpPr>
        <p:spPr>
          <a:xfrm>
            <a:off x="0" y="2500306"/>
            <a:ext cx="2786082" cy="164307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a:t>KERANGKA DAN SUSUNAN</a:t>
            </a:r>
          </a:p>
        </p:txBody>
      </p:sp>
      <p:sp>
        <p:nvSpPr>
          <p:cNvPr id="15" name="8-Point Star 14"/>
          <p:cNvSpPr/>
          <p:nvPr/>
        </p:nvSpPr>
        <p:spPr>
          <a:xfrm>
            <a:off x="3286116" y="2285992"/>
            <a:ext cx="2357454" cy="2071702"/>
          </a:xfrm>
          <a:prstGeom prst="star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a:t>8 LANGKAH MENUJU PRESENTASI SUKSES</a:t>
            </a:r>
          </a:p>
        </p:txBody>
      </p:sp>
      <p:sp>
        <p:nvSpPr>
          <p:cNvPr id="19" name="Cloud Callout 18"/>
          <p:cNvSpPr/>
          <p:nvPr/>
        </p:nvSpPr>
        <p:spPr>
          <a:xfrm>
            <a:off x="214282" y="428604"/>
            <a:ext cx="2786082" cy="164307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a:t>PENELITIAN DAN PENERAPAN</a:t>
            </a:r>
          </a:p>
        </p:txBody>
      </p:sp>
      <p:sp>
        <p:nvSpPr>
          <p:cNvPr id="20" name="Cloud Callout 19"/>
          <p:cNvSpPr/>
          <p:nvPr/>
        </p:nvSpPr>
        <p:spPr>
          <a:xfrm>
            <a:off x="214282" y="4643446"/>
            <a:ext cx="2786082" cy="164307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a:t>PENYAJIAN DENGAN ALAT</a:t>
            </a:r>
          </a:p>
        </p:txBody>
      </p:sp>
      <p:sp>
        <p:nvSpPr>
          <p:cNvPr id="21" name="Cloud Callout 20"/>
          <p:cNvSpPr/>
          <p:nvPr/>
        </p:nvSpPr>
        <p:spPr>
          <a:xfrm>
            <a:off x="6143636" y="428604"/>
            <a:ext cx="2786082" cy="164307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a:t>PENULISAN NASKAH</a:t>
            </a:r>
          </a:p>
        </p:txBody>
      </p:sp>
      <p:sp>
        <p:nvSpPr>
          <p:cNvPr id="22" name="Cloud Callout 21"/>
          <p:cNvSpPr/>
          <p:nvPr/>
        </p:nvSpPr>
        <p:spPr>
          <a:xfrm>
            <a:off x="6215074" y="4643446"/>
            <a:ext cx="2786082" cy="164307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a:t>PENYAMPAIAN MATERI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500042"/>
            <a:ext cx="6929486" cy="1143000"/>
          </a:xfrm>
        </p:spPr>
        <p:style>
          <a:lnRef idx="1">
            <a:schemeClr val="accent3"/>
          </a:lnRef>
          <a:fillRef idx="2">
            <a:schemeClr val="accent3"/>
          </a:fillRef>
          <a:effectRef idx="1">
            <a:schemeClr val="accent3"/>
          </a:effectRef>
          <a:fontRef idx="minor">
            <a:schemeClr val="dk1"/>
          </a:fontRef>
        </p:style>
        <p:txBody>
          <a:bodyPr/>
          <a:lstStyle/>
          <a:p>
            <a:pPr algn="l"/>
            <a:r>
              <a:rPr lang="id-ID" dirty="0"/>
              <a:t>PENYAMPAIAN PRESENTASI</a:t>
            </a:r>
          </a:p>
        </p:txBody>
      </p:sp>
      <p:sp>
        <p:nvSpPr>
          <p:cNvPr id="3" name="Content Placeholder 2"/>
          <p:cNvSpPr>
            <a:spLocks noGrp="1"/>
          </p:cNvSpPr>
          <p:nvPr>
            <p:ph idx="1"/>
          </p:nvPr>
        </p:nvSpPr>
        <p:spPr>
          <a:xfrm>
            <a:off x="714348" y="1857365"/>
            <a:ext cx="7786742" cy="4143403"/>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id-ID" dirty="0"/>
              <a:t>	Penyampaian materi presentasi memiliki berbagai teknik penyampaian dari segi suara, tutur kata, gerakan tubuh dan mata.</a:t>
            </a:r>
          </a:p>
          <a:p>
            <a:pPr>
              <a:buNone/>
            </a:pPr>
            <a:endParaRPr lang="id-ID" dirty="0"/>
          </a:p>
          <a:p>
            <a:pPr>
              <a:buNone/>
            </a:pPr>
            <a:r>
              <a:rPr lang="id-ID" dirty="0"/>
              <a:t>	</a:t>
            </a:r>
            <a:r>
              <a:rPr lang="en-US" dirty="0" err="1"/>
              <a:t>Menurut</a:t>
            </a:r>
            <a:r>
              <a:rPr lang="en-US" dirty="0"/>
              <a:t> </a:t>
            </a:r>
            <a:r>
              <a:rPr lang="en-US" dirty="0" err="1"/>
              <a:t>Guffey</a:t>
            </a:r>
            <a:r>
              <a:rPr lang="en-US" dirty="0"/>
              <a:t> (1991), </a:t>
            </a:r>
            <a:r>
              <a:rPr lang="en-US" dirty="0" err="1"/>
              <a:t>dalam</a:t>
            </a:r>
            <a:r>
              <a:rPr lang="en-US" dirty="0"/>
              <a:t> </a:t>
            </a:r>
            <a:r>
              <a:rPr lang="en-US" dirty="0" err="1"/>
              <a:t>melaksanakan</a:t>
            </a:r>
            <a:r>
              <a:rPr lang="en-US" dirty="0"/>
              <a:t> </a:t>
            </a:r>
            <a:r>
              <a:rPr lang="en-US" dirty="0" err="1"/>
              <a:t>suatu</a:t>
            </a:r>
            <a:r>
              <a:rPr lang="en-US" dirty="0"/>
              <a:t> </a:t>
            </a:r>
            <a:r>
              <a:rPr lang="en-US" dirty="0" err="1"/>
              <a:t>presentasi</a:t>
            </a:r>
            <a:r>
              <a:rPr lang="en-US" dirty="0"/>
              <a:t>, </a:t>
            </a:r>
            <a:r>
              <a:rPr lang="en-US" dirty="0" err="1"/>
              <a:t>setidak-tidaknya</a:t>
            </a:r>
            <a:r>
              <a:rPr lang="en-US" dirty="0"/>
              <a:t> </a:t>
            </a:r>
            <a:r>
              <a:rPr lang="en-US" dirty="0" err="1"/>
              <a:t>ada</a:t>
            </a:r>
            <a:r>
              <a:rPr lang="en-US" dirty="0"/>
              <a:t> </a:t>
            </a:r>
            <a:r>
              <a:rPr lang="en-US" dirty="0" err="1"/>
              <a:t>sembilan</a:t>
            </a:r>
            <a:r>
              <a:rPr lang="en-US" dirty="0"/>
              <a:t> </a:t>
            </a:r>
            <a:r>
              <a:rPr lang="en-US" dirty="0" err="1"/>
              <a:t>hal</a:t>
            </a:r>
            <a:r>
              <a:rPr lang="en-US" dirty="0"/>
              <a:t> </a:t>
            </a:r>
            <a:r>
              <a:rPr lang="en-US" dirty="0" err="1"/>
              <a:t>penting</a:t>
            </a:r>
            <a:r>
              <a:rPr lang="en-US" dirty="0"/>
              <a:t> yang </a:t>
            </a:r>
            <a:r>
              <a:rPr lang="en-US" dirty="0" err="1"/>
              <a:t>harus</a:t>
            </a:r>
            <a:r>
              <a:rPr lang="en-US" dirty="0"/>
              <a:t> </a:t>
            </a:r>
            <a:r>
              <a:rPr lang="en-US" dirty="0" err="1"/>
              <a:t>dilaksanakan</a:t>
            </a:r>
            <a:r>
              <a:rPr lang="id-ID"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907080" y="2360065"/>
            <a:ext cx="3100382" cy="1470025"/>
          </a:xfrm>
        </p:spPr>
        <p:txBody>
          <a:bodyPr>
            <a:noAutofit/>
          </a:bodyPr>
          <a:lstStyle/>
          <a:p>
            <a:pPr algn="ctr"/>
            <a:r>
              <a:rPr lang="id-ID" sz="3200" dirty="0">
                <a:ln>
                  <a:solidFill>
                    <a:schemeClr val="bg1"/>
                  </a:solidFill>
                </a:ln>
                <a:effectLst>
                  <a:outerShdw blurRad="50800" dist="38100" dir="18900000" algn="bl" rotWithShape="0">
                    <a:prstClr val="black">
                      <a:alpha val="40000"/>
                    </a:prstClr>
                  </a:outerShdw>
                </a:effectLst>
              </a:rPr>
              <a:t>9 Langkah Dalam Melaksanakan Presentasi </a:t>
            </a:r>
          </a:p>
        </p:txBody>
      </p:sp>
      <p:sp>
        <p:nvSpPr>
          <p:cNvPr id="10" name="Subtitle 9"/>
          <p:cNvSpPr>
            <a:spLocks noGrp="1"/>
          </p:cNvSpPr>
          <p:nvPr>
            <p:ph type="subTitle" idx="1"/>
          </p:nvPr>
        </p:nvSpPr>
        <p:spPr>
          <a:xfrm>
            <a:off x="4643438" y="0"/>
            <a:ext cx="4500562" cy="6858000"/>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514350" indent="-514350" algn="l">
              <a:buFont typeface="+mj-lt"/>
              <a:buAutoNum type="arabicPeriod"/>
            </a:pPr>
            <a:r>
              <a:rPr lang="en-US" dirty="0" err="1">
                <a:ln>
                  <a:solidFill>
                    <a:schemeClr val="tx1"/>
                  </a:solidFill>
                </a:ln>
                <a:solidFill>
                  <a:schemeClr val="tx1"/>
                </a:solidFill>
                <a:effectLst>
                  <a:innerShdw blurRad="63500" dist="50800" dir="5400000">
                    <a:prstClr val="black">
                      <a:alpha val="50000"/>
                    </a:prstClr>
                  </a:innerShdw>
                </a:effectLst>
              </a:rPr>
              <a:t>Mulailah</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denga</a:t>
            </a:r>
            <a:r>
              <a:rPr lang="id-ID" dirty="0">
                <a:ln>
                  <a:solidFill>
                    <a:schemeClr val="tx1"/>
                  </a:solidFill>
                </a:ln>
                <a:solidFill>
                  <a:schemeClr val="tx1"/>
                </a:solidFill>
                <a:effectLst>
                  <a:innerShdw blurRad="63500" dist="50800" dir="5400000">
                    <a:prstClr val="black">
                      <a:alpha val="50000"/>
                    </a:prstClr>
                  </a:innerShdw>
                </a:effectLst>
              </a:rPr>
              <a:t>n </a:t>
            </a:r>
            <a:r>
              <a:rPr lang="en-US" dirty="0" err="1">
                <a:ln>
                  <a:solidFill>
                    <a:schemeClr val="tx1"/>
                  </a:solidFill>
                </a:ln>
                <a:solidFill>
                  <a:schemeClr val="tx1"/>
                </a:solidFill>
                <a:effectLst>
                  <a:innerShdw blurRad="63500" dist="50800" dir="5400000">
                    <a:prstClr val="black">
                      <a:alpha val="50000"/>
                    </a:prstClr>
                  </a:innerShdw>
                </a:effectLst>
              </a:rPr>
              <a:t>sebuah</a:t>
            </a:r>
            <a:r>
              <a:rPr lang="en-US" dirty="0">
                <a:ln>
                  <a:solidFill>
                    <a:schemeClr val="tx1"/>
                  </a:solidFill>
                </a:ln>
                <a:solidFill>
                  <a:schemeClr val="tx1"/>
                </a:solidFill>
                <a:effectLst>
                  <a:innerShdw blurRad="63500" dist="50800" dir="5400000">
                    <a:prstClr val="black">
                      <a:alpha val="50000"/>
                    </a:prstClr>
                  </a:innerShdw>
                </a:effectLst>
              </a:rPr>
              <a:t> pause. </a:t>
            </a: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endParaRPr lang="en-US"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r>
              <a:rPr lang="sv-SE" dirty="0">
                <a:ln>
                  <a:solidFill>
                    <a:schemeClr val="tx1"/>
                  </a:solidFill>
                </a:ln>
                <a:solidFill>
                  <a:schemeClr val="tx1"/>
                </a:solidFill>
                <a:effectLst>
                  <a:innerShdw blurRad="63500" dist="50800" dir="5400000">
                    <a:prstClr val="black">
                      <a:alpha val="50000"/>
                    </a:prstClr>
                  </a:innerShdw>
                </a:effectLst>
              </a:rPr>
              <a:t>Menyajikan kalimat pertama yang ada dalam ingatan.</a:t>
            </a: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r>
              <a:rPr lang="en-US" dirty="0" err="1">
                <a:ln>
                  <a:solidFill>
                    <a:schemeClr val="tx1"/>
                  </a:solidFill>
                </a:ln>
                <a:solidFill>
                  <a:schemeClr val="tx1"/>
                </a:solidFill>
                <a:effectLst>
                  <a:innerShdw blurRad="63500" dist="50800" dir="5400000">
                    <a:prstClr val="black">
                      <a:alpha val="50000"/>
                    </a:prstClr>
                  </a:innerShdw>
                </a:effectLst>
              </a:rPr>
              <a:t>Memelihara</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kontak</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mata</a:t>
            </a:r>
            <a:r>
              <a:rPr lang="en-US" dirty="0">
                <a:ln>
                  <a:solidFill>
                    <a:schemeClr val="tx1"/>
                  </a:solidFill>
                </a:ln>
                <a:solidFill>
                  <a:schemeClr val="tx1"/>
                </a:solidFill>
                <a:effectLst>
                  <a:innerShdw blurRad="63500" dist="50800" dir="5400000">
                    <a:prstClr val="black">
                      <a:alpha val="50000"/>
                    </a:prstClr>
                  </a:innerShdw>
                </a:effectLst>
              </a:rPr>
              <a:t>.</a:t>
            </a: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endParaRPr lang="en-US"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Kontrol</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kosa</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kata</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dan</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suara</a:t>
            </a:r>
            <a:r>
              <a:rPr lang="en-US" dirty="0">
                <a:ln>
                  <a:solidFill>
                    <a:schemeClr val="tx1"/>
                  </a:solidFill>
                </a:ln>
                <a:solidFill>
                  <a:schemeClr val="tx1"/>
                </a:solidFill>
                <a:effectLst>
                  <a:innerShdw blurRad="63500" dist="50800" dir="5400000">
                    <a:prstClr val="black">
                      <a:alpha val="50000"/>
                    </a:prstClr>
                  </a:innerShdw>
                </a:effectLst>
              </a:rPr>
              <a:t>.</a:t>
            </a: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r>
              <a:rPr lang="en-US" dirty="0" err="1">
                <a:ln>
                  <a:solidFill>
                    <a:schemeClr val="tx1"/>
                  </a:solidFill>
                </a:ln>
                <a:solidFill>
                  <a:schemeClr val="tx1"/>
                </a:solidFill>
                <a:effectLst>
                  <a:innerShdw blurRad="63500" dist="50800" dir="5400000">
                    <a:prstClr val="black">
                      <a:alpha val="50000"/>
                    </a:prstClr>
                  </a:innerShdw>
                </a:effectLst>
              </a:rPr>
              <a:t>Pasanglah</a:t>
            </a:r>
            <a:r>
              <a:rPr lang="en-US" dirty="0">
                <a:ln>
                  <a:solidFill>
                    <a:schemeClr val="tx1"/>
                  </a:solidFill>
                </a:ln>
                <a:solidFill>
                  <a:schemeClr val="tx1"/>
                </a:solidFill>
                <a:effectLst>
                  <a:innerShdw blurRad="63500" dist="50800" dir="5400000">
                    <a:prstClr val="black">
                      <a:alpha val="50000"/>
                    </a:prstClr>
                  </a:innerShdw>
                </a:effectLst>
              </a:rPr>
              <a:t> rem. </a:t>
            </a: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endParaRPr lang="en-US"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Bergerak</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secara</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alami</a:t>
            </a:r>
            <a:r>
              <a:rPr lang="en-US" dirty="0">
                <a:ln>
                  <a:solidFill>
                    <a:schemeClr val="tx1"/>
                  </a:solidFill>
                </a:ln>
                <a:solidFill>
                  <a:schemeClr val="tx1"/>
                </a:solidFill>
                <a:effectLst>
                  <a:innerShdw blurRad="63500" dist="50800" dir="5400000">
                    <a:prstClr val="black">
                      <a:alpha val="50000"/>
                    </a:prstClr>
                  </a:innerShdw>
                </a:effectLst>
              </a:rPr>
              <a:t>.</a:t>
            </a: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r>
              <a:rPr lang="en-US" dirty="0" err="1">
                <a:ln>
                  <a:solidFill>
                    <a:schemeClr val="tx1"/>
                  </a:solidFill>
                </a:ln>
                <a:solidFill>
                  <a:schemeClr val="tx1"/>
                </a:solidFill>
                <a:effectLst>
                  <a:innerShdw blurRad="63500" dist="50800" dir="5400000">
                    <a:prstClr val="black">
                      <a:alpha val="50000"/>
                    </a:prstClr>
                  </a:innerShdw>
                </a:effectLst>
              </a:rPr>
              <a:t>Menggunakan</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alat</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peraga</a:t>
            </a:r>
            <a:r>
              <a:rPr lang="en-US" dirty="0">
                <a:ln>
                  <a:solidFill>
                    <a:schemeClr val="tx1"/>
                  </a:solidFill>
                </a:ln>
                <a:solidFill>
                  <a:schemeClr val="tx1"/>
                </a:solidFill>
                <a:effectLst>
                  <a:innerShdw blurRad="63500" dist="50800" dir="5400000">
                    <a:prstClr val="black">
                      <a:alpha val="50000"/>
                    </a:prstClr>
                  </a:innerShdw>
                </a:effectLst>
              </a:rPr>
              <a:t> visual </a:t>
            </a:r>
            <a:r>
              <a:rPr lang="en-US" dirty="0" err="1">
                <a:ln>
                  <a:solidFill>
                    <a:schemeClr val="tx1"/>
                  </a:solidFill>
                </a:ln>
                <a:solidFill>
                  <a:schemeClr val="tx1"/>
                </a:solidFill>
                <a:effectLst>
                  <a:innerShdw blurRad="63500" dist="50800" dir="5400000">
                    <a:prstClr val="black">
                      <a:alpha val="50000"/>
                    </a:prstClr>
                  </a:innerShdw>
                </a:effectLst>
              </a:rPr>
              <a:t>secara</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efektif</a:t>
            </a:r>
            <a:r>
              <a:rPr lang="en-US" dirty="0">
                <a:ln>
                  <a:solidFill>
                    <a:schemeClr val="tx1"/>
                  </a:solidFill>
                </a:ln>
                <a:solidFill>
                  <a:schemeClr val="tx1"/>
                </a:solidFill>
                <a:effectLst>
                  <a:innerShdw blurRad="63500" dist="50800" dir="5400000">
                    <a:prstClr val="black">
                      <a:alpha val="50000"/>
                    </a:prstClr>
                  </a:innerShdw>
                </a:effectLst>
              </a:rPr>
              <a:t>.</a:t>
            </a: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endParaRPr lang="en-US"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r>
              <a:rPr lang="en-US" dirty="0" err="1">
                <a:ln>
                  <a:solidFill>
                    <a:schemeClr val="tx1"/>
                  </a:solidFill>
                </a:ln>
                <a:solidFill>
                  <a:schemeClr val="tx1"/>
                </a:solidFill>
                <a:effectLst>
                  <a:innerShdw blurRad="63500" dist="50800" dir="5400000">
                    <a:prstClr val="black">
                      <a:alpha val="50000"/>
                    </a:prstClr>
                  </a:innerShdw>
                </a:effectLst>
              </a:rPr>
              <a:t>Hindarilah</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penyimpangan</a:t>
            </a:r>
            <a:r>
              <a:rPr lang="en-US" dirty="0">
                <a:ln>
                  <a:solidFill>
                    <a:schemeClr val="tx1"/>
                  </a:solidFill>
                </a:ln>
                <a:solidFill>
                  <a:schemeClr val="tx1"/>
                </a:solidFill>
                <a:effectLst>
                  <a:innerShdw blurRad="63500" dist="50800" dir="5400000">
                    <a:prstClr val="black">
                      <a:alpha val="50000"/>
                    </a:prstClr>
                  </a:innerShdw>
                </a:effectLst>
              </a:rPr>
              <a:t>.</a:t>
            </a: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endParaRPr lang="id-ID" dirty="0">
              <a:ln>
                <a:solidFill>
                  <a:schemeClr val="tx1"/>
                </a:solidFill>
              </a:ln>
              <a:solidFill>
                <a:schemeClr val="tx1"/>
              </a:solidFill>
              <a:effectLst>
                <a:innerShdw blurRad="63500" dist="50800" dir="5400000">
                  <a:prstClr val="black">
                    <a:alpha val="50000"/>
                  </a:prstClr>
                </a:innerShdw>
              </a:effectLst>
            </a:endParaRPr>
          </a:p>
          <a:p>
            <a:pPr marL="514350" indent="-514350" algn="l">
              <a:buFont typeface="+mj-lt"/>
              <a:buAutoNum type="arabicPeriod"/>
            </a:pPr>
            <a:r>
              <a:rPr lang="fi-FI" dirty="0">
                <a:ln>
                  <a:solidFill>
                    <a:schemeClr val="tx1"/>
                  </a:solidFill>
                </a:ln>
                <a:solidFill>
                  <a:schemeClr val="tx1"/>
                </a:solidFill>
                <a:effectLst>
                  <a:innerShdw blurRad="63500" dist="50800" dir="5400000">
                    <a:prstClr val="black">
                      <a:alpha val="50000"/>
                    </a:prstClr>
                  </a:innerShdw>
                </a:effectLst>
              </a:rPr>
              <a:t>Ringkaslah poin-poin utama.</a:t>
            </a:r>
            <a:endParaRPr lang="id-ID" dirty="0">
              <a:ln>
                <a:solidFill>
                  <a:schemeClr val="tx1"/>
                </a:solidFill>
              </a:ln>
              <a:solidFill>
                <a:schemeClr val="tx1"/>
              </a:solidFill>
              <a:effectLst>
                <a:innerShdw blurRad="63500" dist="50800" dir="5400000">
                  <a:prstClr val="black">
                    <a:alpha val="50000"/>
                  </a:prst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b="-26000"/>
          </a:stretch>
        </a:blipFill>
        <a:effectLst/>
      </p:bgPr>
    </p:bg>
    <p:spTree>
      <p:nvGrpSpPr>
        <p:cNvPr id="1" name=""/>
        <p:cNvGrpSpPr/>
        <p:nvPr/>
      </p:nvGrpSpPr>
      <p:grpSpPr>
        <a:xfrm>
          <a:off x="0" y="0"/>
          <a:ext cx="0" cy="0"/>
          <a:chOff x="0" y="0"/>
          <a:chExt cx="0" cy="0"/>
        </a:xfrm>
      </p:grpSpPr>
      <p:sp>
        <p:nvSpPr>
          <p:cNvPr id="8" name="Subtitle 7"/>
          <p:cNvSpPr>
            <a:spLocks noGrp="1"/>
          </p:cNvSpPr>
          <p:nvPr>
            <p:ph type="subTitle" idx="1"/>
          </p:nvPr>
        </p:nvSpPr>
        <p:spPr>
          <a:xfrm>
            <a:off x="3428992" y="1857364"/>
            <a:ext cx="5429288" cy="4572032"/>
          </a:xfrm>
        </p:spPr>
        <p:txBody>
          <a:bodyPr>
            <a:normAutofit/>
          </a:bodyPr>
          <a:lstStyle/>
          <a:p>
            <a:pPr algn="l">
              <a:lnSpc>
                <a:spcPct val="90000"/>
              </a:lnSpc>
              <a:buFont typeface="Wingdings" pitchFamily="2" charset="2"/>
              <a:buChar char="ü"/>
            </a:pPr>
            <a:endParaRPr lang="id-ID" sz="1800" i="1" dirty="0">
              <a:ln>
                <a:solidFill>
                  <a:schemeClr val="tx1"/>
                </a:solidFill>
              </a:ln>
              <a:solidFill>
                <a:schemeClr val="tx1"/>
              </a:solidFill>
              <a:effectLst>
                <a:innerShdw blurRad="63500" dist="50800" dir="5400000">
                  <a:prstClr val="black">
                    <a:alpha val="50000"/>
                  </a:prstClr>
                </a:innerShdw>
              </a:effectLst>
            </a:endParaRPr>
          </a:p>
          <a:p>
            <a:pPr lvl="1" algn="l">
              <a:lnSpc>
                <a:spcPct val="90000"/>
              </a:lnSpc>
              <a:buFont typeface="Wingdings" pitchFamily="2" charset="2"/>
              <a:buChar char="ü"/>
            </a:pPr>
            <a:r>
              <a:rPr lang="en-US" sz="2000" i="1" dirty="0">
                <a:ln>
                  <a:solidFill>
                    <a:schemeClr val="tx1"/>
                  </a:solidFill>
                </a:ln>
                <a:solidFill>
                  <a:schemeClr val="tx1"/>
                </a:solidFill>
                <a:effectLst>
                  <a:innerShdw blurRad="63500" dist="50800" dir="5400000">
                    <a:prstClr val="black">
                      <a:alpha val="50000"/>
                    </a:prstClr>
                  </a:innerShdw>
                </a:effectLst>
              </a:rPr>
              <a:t>Be front : </a:t>
            </a:r>
            <a:r>
              <a:rPr lang="en-US" sz="2000" i="1" dirty="0" err="1">
                <a:ln>
                  <a:solidFill>
                    <a:schemeClr val="tx1"/>
                  </a:solidFill>
                </a:ln>
                <a:solidFill>
                  <a:schemeClr val="tx1"/>
                </a:solidFill>
                <a:effectLst>
                  <a:innerShdw blurRad="63500" dist="50800" dir="5400000">
                    <a:prstClr val="black">
                      <a:alpha val="50000"/>
                    </a:prstClr>
                  </a:innerShdw>
                </a:effectLst>
              </a:rPr>
              <a:t>tepat</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waktu</a:t>
            </a:r>
            <a:endParaRPr lang="en-US" sz="2000" i="1" dirty="0">
              <a:ln>
                <a:solidFill>
                  <a:schemeClr val="tx1"/>
                </a:solidFill>
              </a:ln>
              <a:solidFill>
                <a:schemeClr val="tx1"/>
              </a:solidFill>
              <a:effectLst>
                <a:innerShdw blurRad="63500" dist="50800" dir="5400000">
                  <a:prstClr val="black">
                    <a:alpha val="50000"/>
                  </a:prstClr>
                </a:innerShdw>
              </a:effectLst>
            </a:endParaRPr>
          </a:p>
          <a:p>
            <a:pPr lvl="1" algn="l">
              <a:lnSpc>
                <a:spcPct val="90000"/>
              </a:lnSpc>
              <a:buFont typeface="Wingdings" pitchFamily="2" charset="2"/>
              <a:buChar char="ü"/>
            </a:pPr>
            <a:r>
              <a:rPr lang="en-US" sz="2000" i="1" dirty="0">
                <a:ln>
                  <a:solidFill>
                    <a:schemeClr val="tx1"/>
                  </a:solidFill>
                </a:ln>
                <a:solidFill>
                  <a:schemeClr val="tx1"/>
                </a:solidFill>
                <a:effectLst>
                  <a:innerShdw blurRad="63500" dist="50800" dir="5400000">
                    <a:prstClr val="black">
                      <a:alpha val="50000"/>
                    </a:prstClr>
                  </a:innerShdw>
                </a:effectLst>
              </a:rPr>
              <a:t>Be presentable : </a:t>
            </a:r>
            <a:r>
              <a:rPr lang="en-US" sz="2000" i="1" dirty="0" err="1">
                <a:ln>
                  <a:solidFill>
                    <a:schemeClr val="tx1"/>
                  </a:solidFill>
                </a:ln>
                <a:solidFill>
                  <a:schemeClr val="tx1"/>
                </a:solidFill>
                <a:effectLst>
                  <a:innerShdw blurRad="63500" dist="50800" dir="5400000">
                    <a:prstClr val="black">
                      <a:alpha val="50000"/>
                    </a:prstClr>
                  </a:innerShdw>
                </a:effectLst>
              </a:rPr>
              <a:t>hadir</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menarik</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dan</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bermanfaat</a:t>
            </a:r>
            <a:endParaRPr lang="id-ID" sz="2000" i="1" dirty="0">
              <a:ln>
                <a:solidFill>
                  <a:schemeClr val="tx1"/>
                </a:solidFill>
              </a:ln>
              <a:solidFill>
                <a:schemeClr val="tx1"/>
              </a:solidFill>
              <a:effectLst>
                <a:innerShdw blurRad="63500" dist="50800" dir="5400000">
                  <a:prstClr val="black">
                    <a:alpha val="50000"/>
                  </a:prstClr>
                </a:innerShdw>
              </a:effectLst>
            </a:endParaRPr>
          </a:p>
          <a:p>
            <a:pPr marL="411480" algn="l">
              <a:buFont typeface="Wingdings" pitchFamily="2" charset="2"/>
              <a:buChar char="ü"/>
              <a:defRPr/>
            </a:pPr>
            <a:r>
              <a:rPr lang="en-US" sz="2000" i="1" dirty="0">
                <a:ln>
                  <a:solidFill>
                    <a:schemeClr val="tx1"/>
                  </a:solidFill>
                </a:ln>
                <a:solidFill>
                  <a:schemeClr val="tx1"/>
                </a:solidFill>
                <a:effectLst>
                  <a:innerShdw blurRad="63500" dist="50800" dir="5400000">
                    <a:prstClr val="black">
                      <a:alpha val="50000"/>
                    </a:prstClr>
                  </a:innerShdw>
                </a:effectLst>
              </a:rPr>
              <a:t>Be prepared : </a:t>
            </a:r>
            <a:r>
              <a:rPr lang="en-US" sz="2000" i="1" dirty="0" err="1">
                <a:ln>
                  <a:solidFill>
                    <a:schemeClr val="tx1"/>
                  </a:solidFill>
                </a:ln>
                <a:solidFill>
                  <a:schemeClr val="tx1"/>
                </a:solidFill>
                <a:effectLst>
                  <a:innerShdw blurRad="63500" dist="50800" dir="5400000">
                    <a:prstClr val="black">
                      <a:alpha val="50000"/>
                    </a:prstClr>
                  </a:innerShdw>
                </a:effectLst>
              </a:rPr>
              <a:t>siap</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tempur</a:t>
            </a:r>
            <a:endParaRPr lang="en-US" sz="2000" i="1" dirty="0">
              <a:ln>
                <a:solidFill>
                  <a:schemeClr val="tx1"/>
                </a:solidFill>
              </a:ln>
              <a:solidFill>
                <a:schemeClr val="tx1"/>
              </a:solidFill>
              <a:effectLst>
                <a:innerShdw blurRad="63500" dist="50800" dir="5400000">
                  <a:prstClr val="black">
                    <a:alpha val="50000"/>
                  </a:prstClr>
                </a:innerShdw>
              </a:effectLst>
            </a:endParaRPr>
          </a:p>
          <a:p>
            <a:pPr marL="411480" algn="l">
              <a:buFont typeface="Wingdings" pitchFamily="2" charset="2"/>
              <a:buChar char="ü"/>
              <a:defRPr/>
            </a:pPr>
            <a:r>
              <a:rPr lang="en-US" sz="2000" i="1" dirty="0">
                <a:ln>
                  <a:solidFill>
                    <a:schemeClr val="tx1"/>
                  </a:solidFill>
                </a:ln>
                <a:solidFill>
                  <a:schemeClr val="tx1"/>
                </a:solidFill>
                <a:effectLst>
                  <a:innerShdw blurRad="63500" dist="50800" dir="5400000">
                    <a:prstClr val="black">
                      <a:alpha val="50000"/>
                    </a:prstClr>
                  </a:innerShdw>
                </a:effectLst>
              </a:rPr>
              <a:t>Be relevant : </a:t>
            </a:r>
            <a:r>
              <a:rPr lang="en-US" sz="2000" i="1" dirty="0" err="1">
                <a:ln>
                  <a:solidFill>
                    <a:schemeClr val="tx1"/>
                  </a:solidFill>
                </a:ln>
                <a:solidFill>
                  <a:schemeClr val="tx1"/>
                </a:solidFill>
                <a:effectLst>
                  <a:innerShdw blurRad="63500" dist="50800" dir="5400000">
                    <a:prstClr val="black">
                      <a:alpha val="50000"/>
                    </a:prstClr>
                  </a:innerShdw>
                </a:effectLst>
              </a:rPr>
              <a:t>mutakhir</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dan</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sesuai</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janji</a:t>
            </a:r>
            <a:r>
              <a:rPr lang="en-US" sz="2000" i="1" dirty="0">
                <a:ln>
                  <a:solidFill>
                    <a:schemeClr val="tx1"/>
                  </a:solidFill>
                </a:ln>
                <a:solidFill>
                  <a:schemeClr val="tx1"/>
                </a:solidFill>
                <a:effectLst>
                  <a:innerShdw blurRad="63500" dist="50800" dir="5400000">
                    <a:prstClr val="black">
                      <a:alpha val="50000"/>
                    </a:prstClr>
                  </a:innerShdw>
                </a:effectLst>
              </a:rPr>
              <a:t>/</a:t>
            </a:r>
            <a:r>
              <a:rPr lang="en-US" sz="2000" i="1" dirty="0" err="1">
                <a:ln>
                  <a:solidFill>
                    <a:schemeClr val="tx1"/>
                  </a:solidFill>
                </a:ln>
                <a:solidFill>
                  <a:schemeClr val="tx1"/>
                </a:solidFill>
                <a:effectLst>
                  <a:innerShdw blurRad="63500" dist="50800" dir="5400000">
                    <a:prstClr val="black">
                      <a:alpha val="50000"/>
                    </a:prstClr>
                  </a:innerShdw>
                </a:effectLst>
              </a:rPr>
              <a:t>harapan</a:t>
            </a:r>
            <a:endParaRPr lang="en-US" sz="2000" i="1" dirty="0">
              <a:ln>
                <a:solidFill>
                  <a:schemeClr val="tx1"/>
                </a:solidFill>
              </a:ln>
              <a:solidFill>
                <a:schemeClr val="tx1"/>
              </a:solidFill>
              <a:effectLst>
                <a:innerShdw blurRad="63500" dist="50800" dir="5400000">
                  <a:prstClr val="black">
                    <a:alpha val="50000"/>
                  </a:prstClr>
                </a:innerShdw>
              </a:effectLst>
            </a:endParaRPr>
          </a:p>
          <a:p>
            <a:pPr marL="411480" algn="l">
              <a:buFont typeface="Wingdings" pitchFamily="2" charset="2"/>
              <a:buChar char="ü"/>
              <a:defRPr/>
            </a:pPr>
            <a:r>
              <a:rPr lang="en-US" sz="2000" i="1" dirty="0">
                <a:ln>
                  <a:solidFill>
                    <a:schemeClr val="tx1"/>
                  </a:solidFill>
                </a:ln>
                <a:solidFill>
                  <a:schemeClr val="tx1"/>
                </a:solidFill>
                <a:effectLst>
                  <a:innerShdw blurRad="63500" dist="50800" dir="5400000">
                    <a:prstClr val="black">
                      <a:alpha val="50000"/>
                    </a:prstClr>
                  </a:innerShdw>
                </a:effectLst>
              </a:rPr>
              <a:t>Be organized : </a:t>
            </a:r>
            <a:r>
              <a:rPr lang="en-US" sz="2000" i="1" dirty="0" err="1">
                <a:ln>
                  <a:solidFill>
                    <a:schemeClr val="tx1"/>
                  </a:solidFill>
                </a:ln>
                <a:solidFill>
                  <a:schemeClr val="tx1"/>
                </a:solidFill>
                <a:effectLst>
                  <a:innerShdw blurRad="63500" dist="50800" dir="5400000">
                    <a:prstClr val="black">
                      <a:alpha val="50000"/>
                    </a:prstClr>
                  </a:innerShdw>
                </a:effectLst>
              </a:rPr>
              <a:t>teratur</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dan</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sistematik</a:t>
            </a:r>
            <a:endParaRPr lang="en-US" sz="2000" i="1" dirty="0">
              <a:ln>
                <a:solidFill>
                  <a:schemeClr val="tx1"/>
                </a:solidFill>
              </a:ln>
              <a:solidFill>
                <a:schemeClr val="tx1"/>
              </a:solidFill>
              <a:effectLst>
                <a:innerShdw blurRad="63500" dist="50800" dir="5400000">
                  <a:prstClr val="black">
                    <a:alpha val="50000"/>
                  </a:prstClr>
                </a:innerShdw>
              </a:effectLst>
            </a:endParaRPr>
          </a:p>
          <a:p>
            <a:pPr marL="411480" algn="l">
              <a:buFont typeface="Wingdings" pitchFamily="2" charset="2"/>
              <a:buChar char="ü"/>
              <a:defRPr/>
            </a:pPr>
            <a:r>
              <a:rPr lang="da-DK" sz="2000" i="1" dirty="0">
                <a:ln>
                  <a:solidFill>
                    <a:schemeClr val="tx1"/>
                  </a:solidFill>
                </a:ln>
                <a:solidFill>
                  <a:schemeClr val="tx1"/>
                </a:solidFill>
                <a:effectLst>
                  <a:innerShdw blurRad="63500" dist="50800" dir="5400000">
                    <a:prstClr val="black">
                      <a:alpha val="50000"/>
                    </a:prstClr>
                  </a:innerShdw>
                </a:effectLst>
              </a:rPr>
              <a:t>Be receptive : menerima saran dan kritik dengan tulus</a:t>
            </a:r>
          </a:p>
          <a:p>
            <a:pPr marL="411480" algn="l">
              <a:buFont typeface="Wingdings" pitchFamily="2" charset="2"/>
              <a:buChar char="ü"/>
              <a:defRPr/>
            </a:pPr>
            <a:r>
              <a:rPr lang="en-US" sz="2000" i="1" dirty="0">
                <a:ln>
                  <a:solidFill>
                    <a:schemeClr val="tx1"/>
                  </a:solidFill>
                </a:ln>
                <a:solidFill>
                  <a:schemeClr val="tx1"/>
                </a:solidFill>
                <a:effectLst>
                  <a:innerShdw blurRad="63500" dist="50800" dir="5400000">
                    <a:prstClr val="black">
                      <a:alpha val="50000"/>
                    </a:prstClr>
                  </a:innerShdw>
                </a:effectLst>
              </a:rPr>
              <a:t>Be </a:t>
            </a:r>
            <a:r>
              <a:rPr lang="en-US" sz="2000" i="1" dirty="0" err="1">
                <a:ln>
                  <a:solidFill>
                    <a:schemeClr val="tx1"/>
                  </a:solidFill>
                </a:ln>
                <a:solidFill>
                  <a:schemeClr val="tx1"/>
                </a:solidFill>
                <a:effectLst>
                  <a:innerShdw blurRad="63500" dist="50800" dir="5400000">
                    <a:prstClr val="black">
                      <a:alpha val="50000"/>
                    </a:prstClr>
                  </a:innerShdw>
                </a:effectLst>
              </a:rPr>
              <a:t>throught</a:t>
            </a:r>
            <a:r>
              <a:rPr lang="en-US" sz="2000" i="1" dirty="0">
                <a:ln>
                  <a:solidFill>
                    <a:schemeClr val="tx1"/>
                  </a:solidFill>
                </a:ln>
                <a:solidFill>
                  <a:schemeClr val="tx1"/>
                </a:solidFill>
                <a:effectLst>
                  <a:innerShdw blurRad="63500" dist="50800" dir="5400000">
                    <a:prstClr val="black">
                      <a:alpha val="50000"/>
                    </a:prstClr>
                  </a:innerShdw>
                </a:effectLst>
              </a:rPr>
              <a:t> : </a:t>
            </a:r>
            <a:r>
              <a:rPr lang="en-US" sz="2000" i="1" dirty="0" err="1">
                <a:ln>
                  <a:solidFill>
                    <a:schemeClr val="tx1"/>
                  </a:solidFill>
                </a:ln>
                <a:solidFill>
                  <a:schemeClr val="tx1"/>
                </a:solidFill>
                <a:effectLst>
                  <a:innerShdw blurRad="63500" dist="50800" dir="5400000">
                    <a:prstClr val="black">
                      <a:alpha val="50000"/>
                    </a:prstClr>
                  </a:innerShdw>
                </a:effectLst>
              </a:rPr>
              <a:t>tuntas</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jelas</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dan</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menyeluruh</a:t>
            </a:r>
            <a:endParaRPr lang="en-US" sz="2000" i="1" dirty="0">
              <a:ln>
                <a:solidFill>
                  <a:schemeClr val="tx1"/>
                </a:solidFill>
              </a:ln>
              <a:solidFill>
                <a:schemeClr val="tx1"/>
              </a:solidFill>
              <a:effectLst>
                <a:innerShdw blurRad="63500" dist="50800" dir="5400000">
                  <a:prstClr val="black">
                    <a:alpha val="50000"/>
                  </a:prstClr>
                </a:innerShdw>
              </a:effectLst>
            </a:endParaRPr>
          </a:p>
          <a:p>
            <a:pPr marL="411480" algn="l">
              <a:buFont typeface="Wingdings" pitchFamily="2" charset="2"/>
              <a:buChar char="ü"/>
              <a:defRPr/>
            </a:pPr>
            <a:r>
              <a:rPr lang="en-US" sz="2000" i="1" dirty="0">
                <a:ln>
                  <a:solidFill>
                    <a:schemeClr val="tx1"/>
                  </a:solidFill>
                </a:ln>
                <a:solidFill>
                  <a:schemeClr val="tx1"/>
                </a:solidFill>
                <a:effectLst>
                  <a:innerShdw blurRad="63500" dist="50800" dir="5400000">
                    <a:prstClr val="black">
                      <a:alpha val="50000"/>
                    </a:prstClr>
                  </a:innerShdw>
                </a:effectLst>
              </a:rPr>
              <a:t>Be brief : optimal </a:t>
            </a:r>
            <a:r>
              <a:rPr lang="en-US" sz="2000" i="1" dirty="0" err="1">
                <a:ln>
                  <a:solidFill>
                    <a:schemeClr val="tx1"/>
                  </a:solidFill>
                </a:ln>
                <a:solidFill>
                  <a:schemeClr val="tx1"/>
                </a:solidFill>
                <a:effectLst>
                  <a:innerShdw blurRad="63500" dist="50800" dir="5400000">
                    <a:prstClr val="black">
                      <a:alpha val="50000"/>
                    </a:prstClr>
                  </a:innerShdw>
                </a:effectLst>
              </a:rPr>
              <a:t>dan</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seringkas</a:t>
            </a:r>
            <a:r>
              <a:rPr lang="en-US" sz="2000" i="1" dirty="0">
                <a:ln>
                  <a:solidFill>
                    <a:schemeClr val="tx1"/>
                  </a:solidFill>
                </a:ln>
                <a:solidFill>
                  <a:schemeClr val="tx1"/>
                </a:solidFill>
                <a:effectLst>
                  <a:innerShdw blurRad="63500" dist="50800" dir="5400000">
                    <a:prstClr val="black">
                      <a:alpha val="50000"/>
                    </a:prstClr>
                  </a:innerShdw>
                </a:effectLst>
              </a:rPr>
              <a:t> </a:t>
            </a:r>
            <a:r>
              <a:rPr lang="en-US" sz="2000" i="1" dirty="0" err="1">
                <a:ln>
                  <a:solidFill>
                    <a:schemeClr val="tx1"/>
                  </a:solidFill>
                </a:ln>
                <a:solidFill>
                  <a:schemeClr val="tx1"/>
                </a:solidFill>
                <a:effectLst>
                  <a:innerShdw blurRad="63500" dist="50800" dir="5400000">
                    <a:prstClr val="black">
                      <a:alpha val="50000"/>
                    </a:prstClr>
                  </a:innerShdw>
                </a:effectLst>
              </a:rPr>
              <a:t>mungkin</a:t>
            </a:r>
            <a:r>
              <a:rPr lang="en-US" sz="2000" i="1" dirty="0">
                <a:ln>
                  <a:solidFill>
                    <a:schemeClr val="tx1"/>
                  </a:solidFill>
                </a:ln>
                <a:solidFill>
                  <a:schemeClr val="tx1"/>
                </a:solidFill>
                <a:effectLst>
                  <a:innerShdw blurRad="63500" dist="50800" dir="5400000">
                    <a:prstClr val="black">
                      <a:alpha val="50000"/>
                    </a:prstClr>
                  </a:innerShdw>
                </a:effectLst>
              </a:rPr>
              <a:t>.</a:t>
            </a:r>
          </a:p>
          <a:p>
            <a:pPr algn="l">
              <a:lnSpc>
                <a:spcPct val="90000"/>
              </a:lnSpc>
              <a:buFont typeface="Wingdings" pitchFamily="2" charset="2"/>
              <a:buChar char="ü"/>
            </a:pPr>
            <a:endParaRPr lang="en-US" sz="2000" dirty="0">
              <a:ln>
                <a:solidFill>
                  <a:schemeClr val="tx1"/>
                </a:solidFill>
              </a:ln>
              <a:solidFill>
                <a:schemeClr val="tx1"/>
              </a:solidFill>
              <a:effectLst>
                <a:innerShdw blurRad="63500" dist="50800" dir="5400000">
                  <a:prstClr val="black">
                    <a:alpha val="50000"/>
                  </a:prstClr>
                </a:innerShdw>
              </a:effectLst>
            </a:endParaRPr>
          </a:p>
        </p:txBody>
      </p:sp>
      <p:sp>
        <p:nvSpPr>
          <p:cNvPr id="4" name="Rounded Rectangular Callout 3"/>
          <p:cNvSpPr/>
          <p:nvPr/>
        </p:nvSpPr>
        <p:spPr>
          <a:xfrm>
            <a:off x="3143240" y="285728"/>
            <a:ext cx="5786478" cy="857256"/>
          </a:xfrm>
          <a:prstGeom prst="wedgeRoundRectCallout">
            <a:avLst>
              <a:gd name="adj1" fmla="val -58029"/>
              <a:gd name="adj2" fmla="val 12567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t>Gumbira_Sa’id</a:t>
            </a:r>
            <a:r>
              <a:rPr lang="en-US" sz="2400" dirty="0"/>
              <a:t> (2005) </a:t>
            </a:r>
            <a:r>
              <a:rPr lang="en-US" sz="2400" dirty="0" err="1"/>
              <a:t>ada</a:t>
            </a:r>
            <a:r>
              <a:rPr lang="en-US" sz="2400" dirty="0"/>
              <a:t> </a:t>
            </a:r>
            <a:r>
              <a:rPr lang="en-US" sz="2400" i="1" dirty="0"/>
              <a:t>The Eight’s Be </a:t>
            </a:r>
            <a:r>
              <a:rPr lang="en-US" sz="2400" i="1" dirty="0" err="1"/>
              <a:t>untuk</a:t>
            </a:r>
            <a:r>
              <a:rPr lang="en-US" sz="2400" i="1" dirty="0"/>
              <a:t> </a:t>
            </a:r>
            <a:r>
              <a:rPr lang="en-US" sz="2400" i="1" dirty="0" err="1"/>
              <a:t>melakukan</a:t>
            </a:r>
            <a:r>
              <a:rPr lang="en-US" sz="2400" i="1" dirty="0"/>
              <a:t> </a:t>
            </a:r>
            <a:r>
              <a:rPr lang="en-US" sz="2400" i="1" dirty="0" err="1"/>
              <a:t>presentasi</a:t>
            </a:r>
            <a:r>
              <a:rPr lang="en-US" sz="2400" i="1" dirty="0"/>
              <a:t> prima</a:t>
            </a:r>
            <a:r>
              <a:rPr lang="id-ID" sz="2400" i="1" dirty="0"/>
              <a:t>.</a:t>
            </a:r>
            <a:endParaRPr lang="id-ID" sz="24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anim calcmode="lin" valueType="num">
                                      <p:cBhvr>
                                        <p:cTn id="13"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8">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anim calcmode="lin" valueType="num">
                                      <p:cBhvr>
                                        <p:cTn id="18"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2000"/>
                                        <p:tgtEl>
                                          <p:spTgt spid="8">
                                            <p:txEl>
                                              <p:pRg st="3" end="3"/>
                                            </p:txEl>
                                          </p:spTgt>
                                        </p:tgtEl>
                                      </p:cBhvr>
                                    </p:animEffect>
                                    <p:anim calcmode="lin" valueType="num">
                                      <p:cBhvr>
                                        <p:cTn id="25" dur="2000" fill="hold"/>
                                        <p:tgtEl>
                                          <p:spTgt spid="8">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2000"/>
                                        <p:tgtEl>
                                          <p:spTgt spid="8">
                                            <p:txEl>
                                              <p:pRg st="4" end="4"/>
                                            </p:txEl>
                                          </p:spTgt>
                                        </p:tgtEl>
                                      </p:cBhvr>
                                    </p:animEffect>
                                    <p:anim calcmode="lin" valueType="num">
                                      <p:cBhvr>
                                        <p:cTn id="32" dur="2000" fill="hold"/>
                                        <p:tgtEl>
                                          <p:spTgt spid="8">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2000"/>
                                        <p:tgtEl>
                                          <p:spTgt spid="8">
                                            <p:txEl>
                                              <p:pRg st="5" end="5"/>
                                            </p:txEl>
                                          </p:spTgt>
                                        </p:tgtEl>
                                      </p:cBhvr>
                                    </p:animEffect>
                                    <p:anim calcmode="lin" valueType="num">
                                      <p:cBhvr>
                                        <p:cTn id="39" dur="2000" fill="hold"/>
                                        <p:tgtEl>
                                          <p:spTgt spid="8">
                                            <p:txEl>
                                              <p:pRg st="5" end="5"/>
                                            </p:txEl>
                                          </p:spTgt>
                                        </p:tgtEl>
                                        <p:attrNameLst>
                                          <p:attrName>ppt_w</p:attrName>
                                        </p:attrNameLst>
                                      </p:cBhvr>
                                      <p:tavLst>
                                        <p:tav tm="0" fmla="#ppt_w*sin(2.5*pi*$)">
                                          <p:val>
                                            <p:fltVal val="0"/>
                                          </p:val>
                                        </p:tav>
                                        <p:tav tm="100000">
                                          <p:val>
                                            <p:fltVal val="1"/>
                                          </p:val>
                                        </p:tav>
                                      </p:tavLst>
                                    </p:anim>
                                    <p:anim calcmode="lin" valueType="num">
                                      <p:cBhvr>
                                        <p:cTn id="40" dur="2000" fill="hold"/>
                                        <p:tgtEl>
                                          <p:spTgt spid="8">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Effect transition="in" filter="fade">
                                      <p:cBhvr>
                                        <p:cTn id="45" dur="2000"/>
                                        <p:tgtEl>
                                          <p:spTgt spid="8">
                                            <p:txEl>
                                              <p:pRg st="6" end="6"/>
                                            </p:txEl>
                                          </p:spTgt>
                                        </p:tgtEl>
                                      </p:cBhvr>
                                    </p:animEffect>
                                    <p:anim calcmode="lin" valueType="num">
                                      <p:cBhvr>
                                        <p:cTn id="46" dur="2000" fill="hold"/>
                                        <p:tgtEl>
                                          <p:spTgt spid="8">
                                            <p:txEl>
                                              <p:pRg st="6" end="6"/>
                                            </p:txEl>
                                          </p:spTgt>
                                        </p:tgtEl>
                                        <p:attrNameLst>
                                          <p:attrName>ppt_w</p:attrName>
                                        </p:attrNameLst>
                                      </p:cBhvr>
                                      <p:tavLst>
                                        <p:tav tm="0" fmla="#ppt_w*sin(2.5*pi*$)">
                                          <p:val>
                                            <p:fltVal val="0"/>
                                          </p:val>
                                        </p:tav>
                                        <p:tav tm="100000">
                                          <p:val>
                                            <p:fltVal val="1"/>
                                          </p:val>
                                        </p:tav>
                                      </p:tavLst>
                                    </p:anim>
                                    <p:anim calcmode="lin" valueType="num">
                                      <p:cBhvr>
                                        <p:cTn id="47" dur="2000" fill="hold"/>
                                        <p:tgtEl>
                                          <p:spTgt spid="8">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Effect transition="in" filter="fade">
                                      <p:cBhvr>
                                        <p:cTn id="52" dur="2000"/>
                                        <p:tgtEl>
                                          <p:spTgt spid="8">
                                            <p:txEl>
                                              <p:pRg st="7" end="7"/>
                                            </p:txEl>
                                          </p:spTgt>
                                        </p:tgtEl>
                                      </p:cBhvr>
                                    </p:animEffect>
                                    <p:anim calcmode="lin" valueType="num">
                                      <p:cBhvr>
                                        <p:cTn id="53" dur="2000" fill="hold"/>
                                        <p:tgtEl>
                                          <p:spTgt spid="8">
                                            <p:txEl>
                                              <p:pRg st="7" end="7"/>
                                            </p:txEl>
                                          </p:spTgt>
                                        </p:tgtEl>
                                        <p:attrNameLst>
                                          <p:attrName>ppt_w</p:attrName>
                                        </p:attrNameLst>
                                      </p:cBhvr>
                                      <p:tavLst>
                                        <p:tav tm="0" fmla="#ppt_w*sin(2.5*pi*$)">
                                          <p:val>
                                            <p:fltVal val="0"/>
                                          </p:val>
                                        </p:tav>
                                        <p:tav tm="100000">
                                          <p:val>
                                            <p:fltVal val="1"/>
                                          </p:val>
                                        </p:tav>
                                      </p:tavLst>
                                    </p:anim>
                                    <p:anim calcmode="lin" valueType="num">
                                      <p:cBhvr>
                                        <p:cTn id="54" dur="2000" fill="hold"/>
                                        <p:tgtEl>
                                          <p:spTgt spid="8">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8">
                                            <p:txEl>
                                              <p:pRg st="8" end="8"/>
                                            </p:txEl>
                                          </p:spTgt>
                                        </p:tgtEl>
                                        <p:attrNameLst>
                                          <p:attrName>style.visibility</p:attrName>
                                        </p:attrNameLst>
                                      </p:cBhvr>
                                      <p:to>
                                        <p:strVal val="visible"/>
                                      </p:to>
                                    </p:set>
                                    <p:animEffect transition="in" filter="fade">
                                      <p:cBhvr>
                                        <p:cTn id="59" dur="2000"/>
                                        <p:tgtEl>
                                          <p:spTgt spid="8">
                                            <p:txEl>
                                              <p:pRg st="8" end="8"/>
                                            </p:txEl>
                                          </p:spTgt>
                                        </p:tgtEl>
                                      </p:cBhvr>
                                    </p:animEffect>
                                    <p:anim calcmode="lin" valueType="num">
                                      <p:cBhvr>
                                        <p:cTn id="60" dur="2000" fill="hold"/>
                                        <p:tgtEl>
                                          <p:spTgt spid="8">
                                            <p:txEl>
                                              <p:pRg st="8" end="8"/>
                                            </p:txEl>
                                          </p:spTgt>
                                        </p:tgtEl>
                                        <p:attrNameLst>
                                          <p:attrName>ppt_w</p:attrName>
                                        </p:attrNameLst>
                                      </p:cBhvr>
                                      <p:tavLst>
                                        <p:tav tm="0" fmla="#ppt_w*sin(2.5*pi*$)">
                                          <p:val>
                                            <p:fltVal val="0"/>
                                          </p:val>
                                        </p:tav>
                                        <p:tav tm="100000">
                                          <p:val>
                                            <p:fltVal val="1"/>
                                          </p:val>
                                        </p:tav>
                                      </p:tavLst>
                                    </p:anim>
                                    <p:anim calcmode="lin" valueType="num">
                                      <p:cBhvr>
                                        <p:cTn id="61" dur="2000" fill="hold"/>
                                        <p:tgtEl>
                                          <p:spTgt spid="8">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57165" cy="4917874"/>
          </a:xfrm>
          <a:prstGeom prst="rect">
            <a:avLst/>
          </a:prstGeom>
          <a:effectLst>
            <a:softEdge rad="317500"/>
          </a:effectLst>
        </p:spPr>
      </p:pic>
      <p:sp>
        <p:nvSpPr>
          <p:cNvPr id="2" name="Title 1"/>
          <p:cNvSpPr>
            <a:spLocks noGrp="1"/>
          </p:cNvSpPr>
          <p:nvPr>
            <p:ph type="title"/>
          </p:nvPr>
        </p:nvSpPr>
        <p:spPr>
          <a:xfrm>
            <a:off x="4967030" y="1038980"/>
            <a:ext cx="5031030" cy="584623"/>
          </a:xfrm>
        </p:spPr>
        <p:txBody>
          <a:bodyPr>
            <a:noAutofit/>
            <a:scene3d>
              <a:camera prst="isometricBottomDown"/>
              <a:lightRig rig="threePt" dir="t"/>
            </a:scene3d>
          </a:bodyPr>
          <a:lstStyle/>
          <a:p>
            <a:r>
              <a:rPr lang="id-ID" sz="7200" dirty="0">
                <a:effectLst>
                  <a:reflection blurRad="6350" stA="55000" endA="300" endPos="45500" dir="5400000" sy="-100000" algn="bl" rotWithShape="0"/>
                </a:effectLst>
                <a:latin typeface="Andalus" panose="02020603050405020304" pitchFamily="18" charset="-78"/>
                <a:cs typeface="Andalus" panose="02020603050405020304" pitchFamily="18" charset="-78"/>
              </a:rPr>
              <a:t>Thank you</a:t>
            </a:r>
          </a:p>
        </p:txBody>
      </p:sp>
      <p:sp>
        <p:nvSpPr>
          <p:cNvPr id="3" name="Content Placeholder 2"/>
          <p:cNvSpPr>
            <a:spLocks noGrp="1"/>
          </p:cNvSpPr>
          <p:nvPr>
            <p:ph idx="1"/>
          </p:nvPr>
        </p:nvSpPr>
        <p:spPr>
          <a:xfrm rot="20756051">
            <a:off x="1554451" y="3478933"/>
            <a:ext cx="8229600" cy="2443280"/>
          </a:xfrm>
        </p:spPr>
        <p:txBody>
          <a:bodyPr>
            <a:noAutofit/>
            <a:scene3d>
              <a:camera prst="isometricOffAxis1Right"/>
              <a:lightRig rig="threePt" dir="t"/>
            </a:scene3d>
          </a:bodyPr>
          <a:lstStyle/>
          <a:p>
            <a:pPr marL="0" indent="0">
              <a:buNone/>
            </a:pPr>
            <a:r>
              <a:rPr lang="id-ID" sz="13800" dirty="0">
                <a:latin typeface="Script MT Bold" panose="03040602040607080904" pitchFamily="66" charset="0"/>
              </a:rPr>
              <a:t>Thank you</a:t>
            </a:r>
          </a:p>
        </p:txBody>
      </p:sp>
      <p:sp>
        <p:nvSpPr>
          <p:cNvPr id="4" name="Content Placeholder 2"/>
          <p:cNvSpPr txBox="1">
            <a:spLocks/>
          </p:cNvSpPr>
          <p:nvPr/>
        </p:nvSpPr>
        <p:spPr>
          <a:xfrm>
            <a:off x="-490430" y="680310"/>
            <a:ext cx="6108200" cy="2443280"/>
          </a:xfrm>
          <a:prstGeom prst="rect">
            <a:avLst/>
          </a:prstGeom>
        </p:spPr>
        <p:txBody>
          <a:bodyPr vert="horz" lIns="91440" tIns="45720" rIns="91440" bIns="45720" rtlCol="0">
            <a:noAutofit/>
            <a:scene3d>
              <a:camera prst="isometricOffAxis2Right"/>
              <a:lightRig rig="threePt" dir="t"/>
            </a:scene3d>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8000" dirty="0">
                <a:ln>
                  <a:solidFill>
                    <a:srgbClr val="FFFF00"/>
                  </a:solidFill>
                </a:ln>
                <a:solidFill>
                  <a:srgbClr val="FFFF00"/>
                </a:solidFill>
                <a:effectLst>
                  <a:innerShdw blurRad="63500" dist="50800" dir="16200000">
                    <a:prstClr val="black">
                      <a:alpha val="50000"/>
                    </a:prstClr>
                  </a:innerShdw>
                </a:effectLst>
                <a:latin typeface="Algerian" panose="04020705040A02060702" pitchFamily="82" charset="0"/>
              </a:rPr>
              <a:t>Thank you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4734634"/>
            <a:ext cx="2857500" cy="2143125"/>
          </a:xfrm>
          <a:prstGeom prst="rect">
            <a:avLst/>
          </a:prstGeom>
          <a:effectLst>
            <a:softEdge rad="317500"/>
          </a:effectLst>
        </p:spPr>
      </p:pic>
    </p:spTree>
    <p:extLst>
      <p:ext uri="{BB962C8B-B14F-4D97-AF65-F5344CB8AC3E}">
        <p14:creationId xmlns:p14="http://schemas.microsoft.com/office/powerpoint/2010/main" val="16482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935" y="-85215"/>
            <a:ext cx="6372558" cy="4095966"/>
          </a:xfrm>
          <a:prstGeom prst="rect">
            <a:avLst/>
          </a:prstGeom>
          <a:effectLst>
            <a:softEdge rad="635000"/>
          </a:effectLst>
        </p:spPr>
      </p:pic>
      <p:sp>
        <p:nvSpPr>
          <p:cNvPr id="2" name="Title 1"/>
          <p:cNvSpPr>
            <a:spLocks noGrp="1"/>
          </p:cNvSpPr>
          <p:nvPr>
            <p:ph type="title"/>
          </p:nvPr>
        </p:nvSpPr>
        <p:spPr>
          <a:xfrm>
            <a:off x="212709" y="1697753"/>
            <a:ext cx="5031030" cy="584623"/>
          </a:xfrm>
          <a:effectLst>
            <a:softEdge rad="63500"/>
          </a:effectLst>
        </p:spPr>
        <p:style>
          <a:lnRef idx="0">
            <a:scrgbClr r="0" g="0" b="0"/>
          </a:lnRef>
          <a:fillRef idx="1002">
            <a:schemeClr val="lt2"/>
          </a:fillRef>
          <a:effectRef idx="0">
            <a:scrgbClr r="0" g="0" b="0"/>
          </a:effectRef>
          <a:fontRef idx="major"/>
        </p:style>
        <p:txBody>
          <a:bodyPr>
            <a:normAutofit fontScale="90000"/>
          </a:bodyPr>
          <a:lstStyle/>
          <a:p>
            <a:r>
              <a:rPr lang="en-US" dirty="0" err="1">
                <a:ln>
                  <a:solidFill>
                    <a:schemeClr val="tx1"/>
                  </a:solidFill>
                </a:ln>
                <a:solidFill>
                  <a:schemeClr val="tx1"/>
                </a:solidFill>
                <a:effectLst>
                  <a:innerShdw blurRad="63500" dist="50800" dir="5400000">
                    <a:prstClr val="black">
                      <a:alpha val="50000"/>
                    </a:prstClr>
                  </a:innerShdw>
                </a:effectLst>
              </a:rPr>
              <a:t>Jenis</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Gangguan</a:t>
            </a:r>
            <a:r>
              <a:rPr lang="en-US" dirty="0">
                <a:ln>
                  <a:solidFill>
                    <a:schemeClr val="tx1"/>
                  </a:solidFill>
                </a:ln>
                <a:solidFill>
                  <a:schemeClr val="tx1"/>
                </a:solidFill>
                <a:effectLst>
                  <a:innerShdw blurRad="63500" dist="50800" dir="5400000">
                    <a:prstClr val="black">
                      <a:alpha val="50000"/>
                    </a:prstClr>
                  </a:innerShdw>
                </a:effectLst>
              </a:rPr>
              <a:t> </a:t>
            </a:r>
            <a:r>
              <a:rPr lang="en-US" dirty="0" err="1">
                <a:ln>
                  <a:solidFill>
                    <a:schemeClr val="tx1"/>
                  </a:solidFill>
                </a:ln>
                <a:solidFill>
                  <a:schemeClr val="tx1"/>
                </a:solidFill>
                <a:effectLst>
                  <a:innerShdw blurRad="63500" dist="50800" dir="5400000">
                    <a:prstClr val="black">
                      <a:alpha val="50000"/>
                    </a:prstClr>
                  </a:innerShdw>
                </a:effectLst>
              </a:rPr>
              <a:t>Komunikasi</a:t>
            </a:r>
            <a:endParaRPr lang="id-ID" dirty="0">
              <a:ln>
                <a:solidFill>
                  <a:schemeClr val="tx1"/>
                </a:solidFill>
              </a:ln>
              <a:solidFill>
                <a:schemeClr val="tx1"/>
              </a:solidFill>
              <a:effectLst>
                <a:innerShdw blurRad="63500" dist="50800" dir="5400000">
                  <a:prstClr val="black">
                    <a:alpha val="50000"/>
                  </a:prstClr>
                </a:inn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1273159"/>
              </p:ext>
            </p:extLst>
          </p:nvPr>
        </p:nvGraphicFramePr>
        <p:xfrm>
          <a:off x="296260" y="2639278"/>
          <a:ext cx="7617656" cy="3561935"/>
        </p:xfrm>
        <a:graphic>
          <a:graphicData uri="http://schemas.openxmlformats.org/drawingml/2006/table">
            <a:tbl>
              <a:tblPr firstRow="1" firstCol="1" lastRow="1" lastCol="1" bandRow="1" bandCol="1">
                <a:effectLst>
                  <a:innerShdw blurRad="63500" dist="50800" dir="2700000">
                    <a:prstClr val="black">
                      <a:alpha val="50000"/>
                    </a:prstClr>
                  </a:innerShdw>
                </a:effectLst>
                <a:tableStyleId>{5C22544A-7EE6-4342-B048-85BDC9FD1C3A}</a:tableStyleId>
              </a:tblPr>
              <a:tblGrid>
                <a:gridCol w="1427732">
                  <a:extLst>
                    <a:ext uri="{9D8B030D-6E8A-4147-A177-3AD203B41FA5}">
                      <a16:colId xmlns:a16="http://schemas.microsoft.com/office/drawing/2014/main" val="20000"/>
                    </a:ext>
                  </a:extLst>
                </a:gridCol>
                <a:gridCol w="3037056">
                  <a:extLst>
                    <a:ext uri="{9D8B030D-6E8A-4147-A177-3AD203B41FA5}">
                      <a16:colId xmlns:a16="http://schemas.microsoft.com/office/drawing/2014/main" val="20001"/>
                    </a:ext>
                  </a:extLst>
                </a:gridCol>
                <a:gridCol w="3152868">
                  <a:extLst>
                    <a:ext uri="{9D8B030D-6E8A-4147-A177-3AD203B41FA5}">
                      <a16:colId xmlns:a16="http://schemas.microsoft.com/office/drawing/2014/main" val="20002"/>
                    </a:ext>
                  </a:extLst>
                </a:gridCol>
              </a:tblGrid>
              <a:tr h="500456">
                <a:tc>
                  <a:txBody>
                    <a:bodyPr/>
                    <a:lstStyle/>
                    <a:p>
                      <a:pPr marL="282575">
                        <a:spcBef>
                          <a:spcPts val="25"/>
                        </a:spcBef>
                        <a:spcAft>
                          <a:spcPts val="0"/>
                        </a:spcAft>
                      </a:pPr>
                      <a:r>
                        <a:rPr lang="en-US" sz="1800" b="1" spc="-25" dirty="0" err="1">
                          <a:solidFill>
                            <a:schemeClr val="tx1"/>
                          </a:solidFill>
                          <a:effectLst/>
                        </a:rPr>
                        <a:t>M</a:t>
                      </a:r>
                      <a:r>
                        <a:rPr lang="en-US" sz="1800" b="1" dirty="0" err="1">
                          <a:solidFill>
                            <a:schemeClr val="tx1"/>
                          </a:solidFill>
                          <a:effectLst/>
                        </a:rPr>
                        <a:t>acam</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tc>
                  <a:txBody>
                    <a:bodyPr/>
                    <a:lstStyle/>
                    <a:p>
                      <a:pPr algn="ctr">
                        <a:spcBef>
                          <a:spcPts val="25"/>
                        </a:spcBef>
                        <a:spcAft>
                          <a:spcPts val="0"/>
                        </a:spcAft>
                      </a:pPr>
                      <a:r>
                        <a:rPr lang="en-US" sz="1800" b="1" spc="15" dirty="0" err="1">
                          <a:solidFill>
                            <a:schemeClr val="tx1"/>
                          </a:solidFill>
                          <a:effectLst/>
                        </a:rPr>
                        <a:t>D</a:t>
                      </a:r>
                      <a:r>
                        <a:rPr lang="en-US" sz="1800" b="1" spc="-25" dirty="0" err="1">
                          <a:solidFill>
                            <a:schemeClr val="tx1"/>
                          </a:solidFill>
                          <a:effectLst/>
                        </a:rPr>
                        <a:t>e</a:t>
                      </a:r>
                      <a:r>
                        <a:rPr lang="en-US" sz="1800" b="1" dirty="0" err="1">
                          <a:solidFill>
                            <a:schemeClr val="tx1"/>
                          </a:solidFill>
                          <a:effectLst/>
                        </a:rPr>
                        <a:t>f</a:t>
                      </a:r>
                      <a:r>
                        <a:rPr lang="en-US" sz="1800" b="1" spc="40" dirty="0" err="1">
                          <a:solidFill>
                            <a:schemeClr val="tx1"/>
                          </a:solidFill>
                          <a:effectLst/>
                        </a:rPr>
                        <a:t>i</a:t>
                      </a:r>
                      <a:r>
                        <a:rPr lang="en-US" sz="1800" b="1" spc="-35" dirty="0" err="1">
                          <a:solidFill>
                            <a:schemeClr val="tx1"/>
                          </a:solidFill>
                          <a:effectLst/>
                        </a:rPr>
                        <a:t>n</a:t>
                      </a:r>
                      <a:r>
                        <a:rPr lang="en-US" sz="1800" b="1" dirty="0" err="1">
                          <a:solidFill>
                            <a:schemeClr val="tx1"/>
                          </a:solidFill>
                          <a:effectLst/>
                        </a:rPr>
                        <a:t>si</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tc>
                  <a:txBody>
                    <a:bodyPr/>
                    <a:lstStyle/>
                    <a:p>
                      <a:pPr marR="635" algn="ctr">
                        <a:spcBef>
                          <a:spcPts val="25"/>
                        </a:spcBef>
                        <a:spcAft>
                          <a:spcPts val="0"/>
                        </a:spcAft>
                      </a:pPr>
                      <a:r>
                        <a:rPr lang="en-US" sz="1800" b="1" dirty="0" err="1">
                          <a:solidFill>
                            <a:schemeClr val="tx1"/>
                          </a:solidFill>
                          <a:effectLst/>
                        </a:rPr>
                        <a:t>C</a:t>
                      </a:r>
                      <a:r>
                        <a:rPr lang="en-US" sz="1800" b="1" spc="-35" dirty="0" err="1">
                          <a:solidFill>
                            <a:schemeClr val="tx1"/>
                          </a:solidFill>
                          <a:effectLst/>
                        </a:rPr>
                        <a:t>o</a:t>
                      </a:r>
                      <a:r>
                        <a:rPr lang="en-US" sz="1800" b="1" dirty="0" err="1">
                          <a:solidFill>
                            <a:schemeClr val="tx1"/>
                          </a:solidFill>
                          <a:effectLst/>
                        </a:rPr>
                        <a:t>n</a:t>
                      </a:r>
                      <a:r>
                        <a:rPr lang="en-US" sz="1800" b="1" spc="15" dirty="0" err="1">
                          <a:solidFill>
                            <a:schemeClr val="tx1"/>
                          </a:solidFill>
                          <a:effectLst/>
                        </a:rPr>
                        <a:t>t</a:t>
                      </a:r>
                      <a:r>
                        <a:rPr lang="en-US" sz="1800" b="1" dirty="0" err="1">
                          <a:solidFill>
                            <a:schemeClr val="tx1"/>
                          </a:solidFill>
                          <a:effectLst/>
                        </a:rPr>
                        <a:t>oh</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extLst>
                  <a:ext uri="{0D108BD9-81ED-4DB2-BD59-A6C34878D82A}">
                    <a16:rowId xmlns:a16="http://schemas.microsoft.com/office/drawing/2014/main" val="10000"/>
                  </a:ext>
                </a:extLst>
              </a:tr>
              <a:tr h="831247">
                <a:tc>
                  <a:txBody>
                    <a:bodyPr/>
                    <a:lstStyle/>
                    <a:p>
                      <a:pPr marL="60325">
                        <a:spcBef>
                          <a:spcPts val="50"/>
                        </a:spcBef>
                        <a:spcAft>
                          <a:spcPts val="0"/>
                        </a:spcAft>
                      </a:pPr>
                      <a:r>
                        <a:rPr lang="en-US" sz="1800" b="1" dirty="0" err="1">
                          <a:solidFill>
                            <a:schemeClr val="tx1"/>
                          </a:solidFill>
                          <a:effectLst/>
                        </a:rPr>
                        <a:t>F</a:t>
                      </a:r>
                      <a:r>
                        <a:rPr lang="en-US" sz="1800" b="1" spc="30" dirty="0" err="1">
                          <a:solidFill>
                            <a:schemeClr val="tx1"/>
                          </a:solidFill>
                          <a:effectLst/>
                        </a:rPr>
                        <a:t>i</a:t>
                      </a:r>
                      <a:r>
                        <a:rPr lang="en-US" sz="1800" b="1" spc="-30" dirty="0" err="1">
                          <a:solidFill>
                            <a:schemeClr val="tx1"/>
                          </a:solidFill>
                          <a:effectLst/>
                        </a:rPr>
                        <a:t>s</a:t>
                      </a:r>
                      <a:r>
                        <a:rPr lang="en-US" sz="1800" b="1" spc="25" dirty="0" err="1">
                          <a:solidFill>
                            <a:schemeClr val="tx1"/>
                          </a:solidFill>
                          <a:effectLst/>
                        </a:rPr>
                        <a:t>i</a:t>
                      </a:r>
                      <a:r>
                        <a:rPr lang="en-US" sz="1800" b="1" dirty="0" err="1">
                          <a:solidFill>
                            <a:schemeClr val="tx1"/>
                          </a:solidFill>
                          <a:effectLst/>
                        </a:rPr>
                        <a:t>k</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tc>
                  <a:txBody>
                    <a:bodyPr/>
                    <a:lstStyle/>
                    <a:p>
                      <a:pPr marL="62865" marR="295275">
                        <a:lnSpc>
                          <a:spcPct val="101000"/>
                        </a:lnSpc>
                        <a:spcBef>
                          <a:spcPts val="25"/>
                        </a:spcBef>
                        <a:spcAft>
                          <a:spcPts val="0"/>
                        </a:spcAft>
                      </a:pPr>
                      <a:r>
                        <a:rPr lang="en-US" sz="1800" b="1" dirty="0" err="1">
                          <a:solidFill>
                            <a:schemeClr val="tx1"/>
                          </a:solidFill>
                          <a:effectLst/>
                        </a:rPr>
                        <a:t>I</a:t>
                      </a:r>
                      <a:r>
                        <a:rPr lang="en-US" sz="1800" b="1" spc="30" dirty="0" err="1">
                          <a:solidFill>
                            <a:schemeClr val="tx1"/>
                          </a:solidFill>
                          <a:effectLst/>
                        </a:rPr>
                        <a:t>n</a:t>
                      </a:r>
                      <a:r>
                        <a:rPr lang="en-US" sz="1800" b="1" spc="-20" dirty="0" err="1">
                          <a:solidFill>
                            <a:schemeClr val="tx1"/>
                          </a:solidFill>
                          <a:effectLst/>
                        </a:rPr>
                        <a:t>t</a:t>
                      </a:r>
                      <a:r>
                        <a:rPr lang="en-US" sz="1800" b="1" dirty="0" err="1">
                          <a:solidFill>
                            <a:schemeClr val="tx1"/>
                          </a:solidFill>
                          <a:effectLst/>
                        </a:rPr>
                        <a:t>e</a:t>
                      </a:r>
                      <a:r>
                        <a:rPr lang="en-US" sz="1800" b="1" spc="-20" dirty="0" err="1">
                          <a:solidFill>
                            <a:schemeClr val="tx1"/>
                          </a:solidFill>
                          <a:effectLst/>
                        </a:rPr>
                        <a:t>r</a:t>
                      </a:r>
                      <a:r>
                        <a:rPr lang="en-US" sz="1800" b="1" dirty="0" err="1">
                          <a:solidFill>
                            <a:schemeClr val="tx1"/>
                          </a:solidFill>
                          <a:effectLst/>
                        </a:rPr>
                        <a:t>f</a:t>
                      </a:r>
                      <a:r>
                        <a:rPr lang="en-US" sz="1800" b="1" spc="-20" dirty="0" err="1">
                          <a:solidFill>
                            <a:schemeClr val="tx1"/>
                          </a:solidFill>
                          <a:effectLst/>
                        </a:rPr>
                        <a:t>e</a:t>
                      </a:r>
                      <a:r>
                        <a:rPr lang="en-US" sz="1800" b="1" spc="5" dirty="0" err="1">
                          <a:solidFill>
                            <a:schemeClr val="tx1"/>
                          </a:solidFill>
                          <a:effectLst/>
                        </a:rPr>
                        <a:t>r</a:t>
                      </a:r>
                      <a:r>
                        <a:rPr lang="en-US" sz="1800" b="1" spc="-35" dirty="0" err="1">
                          <a:solidFill>
                            <a:schemeClr val="tx1"/>
                          </a:solidFill>
                          <a:effectLst/>
                        </a:rPr>
                        <a:t>e</a:t>
                      </a:r>
                      <a:r>
                        <a:rPr lang="en-US" sz="1800" b="1" spc="25" dirty="0" err="1">
                          <a:solidFill>
                            <a:schemeClr val="tx1"/>
                          </a:solidFill>
                          <a:effectLst/>
                        </a:rPr>
                        <a:t>n</a:t>
                      </a:r>
                      <a:r>
                        <a:rPr lang="en-US" sz="1800" b="1" spc="-35" dirty="0" err="1">
                          <a:solidFill>
                            <a:schemeClr val="tx1"/>
                          </a:solidFill>
                          <a:effectLst/>
                        </a:rPr>
                        <a:t>s</a:t>
                      </a:r>
                      <a:r>
                        <a:rPr lang="en-US" sz="1800" b="1" dirty="0" err="1">
                          <a:solidFill>
                            <a:schemeClr val="tx1"/>
                          </a:solidFill>
                          <a:effectLst/>
                        </a:rPr>
                        <a:t>i</a:t>
                      </a:r>
                      <a:r>
                        <a:rPr lang="en-US" sz="1800" b="1" spc="175" dirty="0">
                          <a:solidFill>
                            <a:schemeClr val="tx1"/>
                          </a:solidFill>
                          <a:effectLst/>
                        </a:rPr>
                        <a:t> </a:t>
                      </a:r>
                      <a:r>
                        <a:rPr lang="en-US" sz="1800" b="1" spc="10" dirty="0" err="1">
                          <a:solidFill>
                            <a:schemeClr val="tx1"/>
                          </a:solidFill>
                          <a:effectLst/>
                        </a:rPr>
                        <a:t>d</a:t>
                      </a:r>
                      <a:r>
                        <a:rPr lang="en-US" sz="1800" b="1" dirty="0" err="1">
                          <a:solidFill>
                            <a:schemeClr val="tx1"/>
                          </a:solidFill>
                          <a:effectLst/>
                        </a:rPr>
                        <a:t>eng</a:t>
                      </a:r>
                      <a:r>
                        <a:rPr lang="en-US" sz="1800" b="1" spc="-20" dirty="0" err="1">
                          <a:solidFill>
                            <a:schemeClr val="tx1"/>
                          </a:solidFill>
                          <a:effectLst/>
                        </a:rPr>
                        <a:t>a</a:t>
                      </a:r>
                      <a:r>
                        <a:rPr lang="en-US" sz="1800" b="1" dirty="0" err="1">
                          <a:solidFill>
                            <a:schemeClr val="tx1"/>
                          </a:solidFill>
                          <a:effectLst/>
                        </a:rPr>
                        <a:t>n</a:t>
                      </a:r>
                      <a:r>
                        <a:rPr lang="en-US" sz="1800" b="1" spc="155" dirty="0">
                          <a:solidFill>
                            <a:schemeClr val="tx1"/>
                          </a:solidFill>
                          <a:effectLst/>
                        </a:rPr>
                        <a:t> </a:t>
                      </a:r>
                      <a:r>
                        <a:rPr lang="en-US" sz="1800" b="1" dirty="0" err="1">
                          <a:solidFill>
                            <a:schemeClr val="tx1"/>
                          </a:solidFill>
                          <a:effectLst/>
                        </a:rPr>
                        <a:t>tra</a:t>
                      </a:r>
                      <a:r>
                        <a:rPr lang="en-US" sz="1800" b="1" spc="10" dirty="0" err="1">
                          <a:solidFill>
                            <a:schemeClr val="tx1"/>
                          </a:solidFill>
                          <a:effectLst/>
                        </a:rPr>
                        <a:t>n</a:t>
                      </a:r>
                      <a:r>
                        <a:rPr lang="en-US" sz="1800" b="1" dirty="0" err="1">
                          <a:solidFill>
                            <a:schemeClr val="tx1"/>
                          </a:solidFill>
                          <a:effectLst/>
                        </a:rPr>
                        <a:t>smisi</a:t>
                      </a:r>
                      <a:r>
                        <a:rPr lang="en-US" sz="1800" b="1" dirty="0">
                          <a:solidFill>
                            <a:schemeClr val="tx1"/>
                          </a:solidFill>
                          <a:effectLst/>
                        </a:rPr>
                        <a:t> </a:t>
                      </a:r>
                      <a:r>
                        <a:rPr lang="en-US" sz="1800" b="1" dirty="0" err="1">
                          <a:solidFill>
                            <a:schemeClr val="tx1"/>
                          </a:solidFill>
                          <a:effectLst/>
                        </a:rPr>
                        <a:t>fisik</a:t>
                      </a:r>
                      <a:r>
                        <a:rPr lang="en-US" sz="1800" b="1" spc="45" dirty="0">
                          <a:solidFill>
                            <a:schemeClr val="tx1"/>
                          </a:solidFill>
                          <a:effectLst/>
                        </a:rPr>
                        <a:t> </a:t>
                      </a:r>
                      <a:r>
                        <a:rPr lang="en-US" sz="1800" b="1" spc="30" dirty="0" err="1">
                          <a:solidFill>
                            <a:schemeClr val="tx1"/>
                          </a:solidFill>
                          <a:effectLst/>
                        </a:rPr>
                        <a:t>i</a:t>
                      </a:r>
                      <a:r>
                        <a:rPr lang="en-US" sz="1800" b="1" dirty="0" err="1">
                          <a:solidFill>
                            <a:schemeClr val="tx1"/>
                          </a:solidFill>
                          <a:effectLst/>
                        </a:rPr>
                        <a:t>s</a:t>
                      </a:r>
                      <a:r>
                        <a:rPr lang="en-US" sz="1800" b="1" spc="-40" dirty="0" err="1">
                          <a:solidFill>
                            <a:schemeClr val="tx1"/>
                          </a:solidFill>
                          <a:effectLst/>
                        </a:rPr>
                        <a:t>y</a:t>
                      </a:r>
                      <a:r>
                        <a:rPr lang="en-US" sz="1800" b="1" dirty="0" err="1">
                          <a:solidFill>
                            <a:schemeClr val="tx1"/>
                          </a:solidFill>
                          <a:effectLst/>
                        </a:rPr>
                        <a:t>arat</a:t>
                      </a:r>
                      <a:r>
                        <a:rPr lang="en-US" sz="1800" b="1" spc="105" dirty="0">
                          <a:solidFill>
                            <a:schemeClr val="tx1"/>
                          </a:solidFill>
                          <a:effectLst/>
                        </a:rPr>
                        <a:t> </a:t>
                      </a:r>
                      <a:r>
                        <a:rPr lang="en-US" sz="1800" b="1" spc="-15" dirty="0" err="1">
                          <a:solidFill>
                            <a:schemeClr val="tx1"/>
                          </a:solidFill>
                          <a:effectLst/>
                        </a:rPr>
                        <a:t>a</a:t>
                      </a:r>
                      <a:r>
                        <a:rPr lang="en-US" sz="1800" b="1" dirty="0" err="1">
                          <a:solidFill>
                            <a:schemeClr val="tx1"/>
                          </a:solidFill>
                          <a:effectLst/>
                        </a:rPr>
                        <a:t>t</a:t>
                      </a:r>
                      <a:r>
                        <a:rPr lang="en-US" sz="1800" b="1" spc="10" dirty="0" err="1">
                          <a:solidFill>
                            <a:schemeClr val="tx1"/>
                          </a:solidFill>
                          <a:effectLst/>
                        </a:rPr>
                        <a:t>a</a:t>
                      </a:r>
                      <a:r>
                        <a:rPr lang="en-US" sz="1800" b="1" dirty="0" err="1">
                          <a:solidFill>
                            <a:schemeClr val="tx1"/>
                          </a:solidFill>
                          <a:effectLst/>
                        </a:rPr>
                        <a:t>u</a:t>
                      </a:r>
                      <a:r>
                        <a:rPr lang="en-US" sz="1800" b="1" spc="30" dirty="0">
                          <a:solidFill>
                            <a:schemeClr val="tx1"/>
                          </a:solidFill>
                          <a:effectLst/>
                        </a:rPr>
                        <a:t> </a:t>
                      </a:r>
                      <a:r>
                        <a:rPr lang="en-US" sz="1800" b="1" spc="25" dirty="0" err="1">
                          <a:solidFill>
                            <a:schemeClr val="tx1"/>
                          </a:solidFill>
                          <a:effectLst/>
                        </a:rPr>
                        <a:t>p</a:t>
                      </a:r>
                      <a:r>
                        <a:rPr lang="en-US" sz="1800" b="1" spc="-35" dirty="0" err="1">
                          <a:solidFill>
                            <a:schemeClr val="tx1"/>
                          </a:solidFill>
                          <a:effectLst/>
                        </a:rPr>
                        <a:t>e</a:t>
                      </a:r>
                      <a:r>
                        <a:rPr lang="en-US" sz="1800" b="1" dirty="0" err="1">
                          <a:solidFill>
                            <a:schemeClr val="tx1"/>
                          </a:solidFill>
                          <a:effectLst/>
                        </a:rPr>
                        <a:t>san</a:t>
                      </a:r>
                      <a:r>
                        <a:rPr lang="en-US" sz="1800" b="1" spc="95" dirty="0">
                          <a:solidFill>
                            <a:schemeClr val="tx1"/>
                          </a:solidFill>
                          <a:effectLst/>
                        </a:rPr>
                        <a:t> </a:t>
                      </a:r>
                      <a:r>
                        <a:rPr lang="en-US" sz="1800" b="1" spc="20" dirty="0">
                          <a:solidFill>
                            <a:schemeClr val="tx1"/>
                          </a:solidFill>
                          <a:effectLst/>
                        </a:rPr>
                        <a:t>l</a:t>
                      </a:r>
                      <a:r>
                        <a:rPr lang="en-US" sz="1800" b="1" spc="-40" dirty="0">
                          <a:solidFill>
                            <a:schemeClr val="tx1"/>
                          </a:solidFill>
                          <a:effectLst/>
                        </a:rPr>
                        <a:t>a</a:t>
                      </a:r>
                      <a:r>
                        <a:rPr lang="en-US" sz="1800" b="1" dirty="0">
                          <a:solidFill>
                            <a:schemeClr val="tx1"/>
                          </a:solidFill>
                          <a:effectLst/>
                        </a:rPr>
                        <a:t>i</a:t>
                      </a:r>
                      <a:r>
                        <a:rPr lang="en-US" sz="1800" b="1" spc="5" dirty="0">
                          <a:solidFill>
                            <a:schemeClr val="tx1"/>
                          </a:solidFill>
                          <a:effectLst/>
                        </a:rPr>
                        <a:t>n</a:t>
                      </a:r>
                      <a:r>
                        <a:rPr lang="en-US" sz="1800" b="1" dirty="0">
                          <a:solidFill>
                            <a:schemeClr val="tx1"/>
                          </a:solidFill>
                          <a:effectLst/>
                        </a:rPr>
                        <a:t>.</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tc>
                  <a:txBody>
                    <a:bodyPr/>
                    <a:lstStyle/>
                    <a:p>
                      <a:pPr marL="59690" marR="164465">
                        <a:lnSpc>
                          <a:spcPct val="101000"/>
                        </a:lnSpc>
                        <a:spcBef>
                          <a:spcPts val="25"/>
                        </a:spcBef>
                        <a:spcAft>
                          <a:spcPts val="0"/>
                        </a:spcAft>
                      </a:pPr>
                      <a:r>
                        <a:rPr lang="en-US" sz="1800" b="1" dirty="0" err="1">
                          <a:solidFill>
                            <a:schemeClr val="tx1"/>
                          </a:solidFill>
                          <a:effectLst/>
                        </a:rPr>
                        <a:t>De</a:t>
                      </a:r>
                      <a:r>
                        <a:rPr lang="en-US" sz="1800" b="1" spc="-20" dirty="0" err="1">
                          <a:solidFill>
                            <a:schemeClr val="tx1"/>
                          </a:solidFill>
                          <a:effectLst/>
                        </a:rPr>
                        <a:t>s</a:t>
                      </a:r>
                      <a:r>
                        <a:rPr lang="en-US" sz="1800" b="1" dirty="0" err="1">
                          <a:solidFill>
                            <a:schemeClr val="tx1"/>
                          </a:solidFill>
                          <a:effectLst/>
                        </a:rPr>
                        <a:t>i</a:t>
                      </a:r>
                      <a:r>
                        <a:rPr lang="en-US" sz="1800" b="1" spc="30" dirty="0" err="1">
                          <a:solidFill>
                            <a:schemeClr val="tx1"/>
                          </a:solidFill>
                          <a:effectLst/>
                        </a:rPr>
                        <a:t>n</a:t>
                      </a:r>
                      <a:r>
                        <a:rPr lang="en-US" sz="1800" b="1" spc="-30" dirty="0" err="1">
                          <a:solidFill>
                            <a:schemeClr val="tx1"/>
                          </a:solidFill>
                          <a:effectLst/>
                        </a:rPr>
                        <a:t>g</a:t>
                      </a:r>
                      <a:r>
                        <a:rPr lang="en-US" sz="1800" b="1" dirty="0" err="1">
                          <a:solidFill>
                            <a:schemeClr val="tx1"/>
                          </a:solidFill>
                          <a:effectLst/>
                        </a:rPr>
                        <a:t>an</a:t>
                      </a:r>
                      <a:r>
                        <a:rPr lang="en-US" sz="1800" b="1" spc="110" dirty="0">
                          <a:solidFill>
                            <a:schemeClr val="tx1"/>
                          </a:solidFill>
                          <a:effectLst/>
                        </a:rPr>
                        <a:t> </a:t>
                      </a:r>
                      <a:r>
                        <a:rPr lang="en-US" sz="1800" b="1" dirty="0" err="1">
                          <a:solidFill>
                            <a:schemeClr val="tx1"/>
                          </a:solidFill>
                          <a:effectLst/>
                        </a:rPr>
                        <a:t>mobil</a:t>
                      </a:r>
                      <a:r>
                        <a:rPr lang="en-US" sz="1800" b="1" spc="115" dirty="0">
                          <a:solidFill>
                            <a:schemeClr val="tx1"/>
                          </a:solidFill>
                          <a:effectLst/>
                        </a:rPr>
                        <a:t> </a:t>
                      </a:r>
                      <a:r>
                        <a:rPr lang="en-US" sz="1800" b="1" spc="-25" dirty="0">
                          <a:solidFill>
                            <a:schemeClr val="tx1"/>
                          </a:solidFill>
                          <a:effectLst/>
                        </a:rPr>
                        <a:t>y</a:t>
                      </a:r>
                      <a:r>
                        <a:rPr lang="en-US" sz="1800" b="1" dirty="0">
                          <a:solidFill>
                            <a:schemeClr val="tx1"/>
                          </a:solidFill>
                          <a:effectLst/>
                        </a:rPr>
                        <a:t>a</a:t>
                      </a:r>
                      <a:r>
                        <a:rPr lang="en-US" sz="1800" b="1" spc="10" dirty="0">
                          <a:solidFill>
                            <a:schemeClr val="tx1"/>
                          </a:solidFill>
                          <a:effectLst/>
                        </a:rPr>
                        <a:t>n</a:t>
                      </a:r>
                      <a:r>
                        <a:rPr lang="en-US" sz="1800" b="1" dirty="0">
                          <a:solidFill>
                            <a:schemeClr val="tx1"/>
                          </a:solidFill>
                          <a:effectLst/>
                        </a:rPr>
                        <a:t>g</a:t>
                      </a:r>
                      <a:r>
                        <a:rPr lang="en-US" sz="1800" b="1" spc="50" dirty="0">
                          <a:solidFill>
                            <a:schemeClr val="tx1"/>
                          </a:solidFill>
                          <a:effectLst/>
                        </a:rPr>
                        <a:t> </a:t>
                      </a:r>
                      <a:r>
                        <a:rPr lang="en-US" sz="1800" b="1" spc="30" dirty="0" err="1">
                          <a:solidFill>
                            <a:schemeClr val="tx1"/>
                          </a:solidFill>
                          <a:effectLst/>
                        </a:rPr>
                        <a:t>l</a:t>
                      </a:r>
                      <a:r>
                        <a:rPr lang="en-US" sz="1800" b="1" spc="-35" dirty="0" err="1">
                          <a:solidFill>
                            <a:schemeClr val="tx1"/>
                          </a:solidFill>
                          <a:effectLst/>
                        </a:rPr>
                        <a:t>e</a:t>
                      </a:r>
                      <a:r>
                        <a:rPr lang="en-US" sz="1800" b="1" dirty="0" err="1">
                          <a:solidFill>
                            <a:schemeClr val="tx1"/>
                          </a:solidFill>
                          <a:effectLst/>
                        </a:rPr>
                        <a:t>w</a:t>
                      </a:r>
                      <a:r>
                        <a:rPr lang="en-US" sz="1800" b="1" spc="15" dirty="0" err="1">
                          <a:solidFill>
                            <a:schemeClr val="tx1"/>
                          </a:solidFill>
                          <a:effectLst/>
                        </a:rPr>
                        <a:t>a</a:t>
                      </a:r>
                      <a:r>
                        <a:rPr lang="en-US" sz="1800" b="1" dirty="0" err="1">
                          <a:solidFill>
                            <a:schemeClr val="tx1"/>
                          </a:solidFill>
                          <a:effectLst/>
                        </a:rPr>
                        <a:t>t</a:t>
                      </a:r>
                      <a:r>
                        <a:rPr lang="en-US" sz="1800" b="1" dirty="0">
                          <a:solidFill>
                            <a:schemeClr val="tx1"/>
                          </a:solidFill>
                          <a:effectLst/>
                        </a:rPr>
                        <a:t>, </a:t>
                      </a:r>
                      <a:r>
                        <a:rPr lang="en-US" sz="1800" b="1" spc="25" dirty="0" err="1">
                          <a:solidFill>
                            <a:schemeClr val="tx1"/>
                          </a:solidFill>
                          <a:effectLst/>
                        </a:rPr>
                        <a:t>d</a:t>
                      </a:r>
                      <a:r>
                        <a:rPr lang="en-US" sz="1800" b="1" spc="-35" dirty="0" err="1">
                          <a:solidFill>
                            <a:schemeClr val="tx1"/>
                          </a:solidFill>
                          <a:effectLst/>
                        </a:rPr>
                        <a:t>e</a:t>
                      </a:r>
                      <a:r>
                        <a:rPr lang="en-US" sz="1800" b="1" spc="25" dirty="0" err="1">
                          <a:solidFill>
                            <a:schemeClr val="tx1"/>
                          </a:solidFill>
                          <a:effectLst/>
                        </a:rPr>
                        <a:t>n</a:t>
                      </a:r>
                      <a:r>
                        <a:rPr lang="en-US" sz="1800" b="1" spc="-30" dirty="0" err="1">
                          <a:solidFill>
                            <a:schemeClr val="tx1"/>
                          </a:solidFill>
                          <a:effectLst/>
                        </a:rPr>
                        <a:t>g</a:t>
                      </a:r>
                      <a:r>
                        <a:rPr lang="en-US" sz="1800" b="1" dirty="0" err="1">
                          <a:solidFill>
                            <a:schemeClr val="tx1"/>
                          </a:solidFill>
                          <a:effectLst/>
                        </a:rPr>
                        <a:t>u</a:t>
                      </a:r>
                      <a:r>
                        <a:rPr lang="en-US" sz="1800" b="1" spc="10" dirty="0" err="1">
                          <a:solidFill>
                            <a:schemeClr val="tx1"/>
                          </a:solidFill>
                          <a:effectLst/>
                        </a:rPr>
                        <a:t>n</a:t>
                      </a:r>
                      <a:r>
                        <a:rPr lang="en-US" sz="1800" b="1" dirty="0" err="1">
                          <a:solidFill>
                            <a:schemeClr val="tx1"/>
                          </a:solidFill>
                          <a:effectLst/>
                        </a:rPr>
                        <a:t>g</a:t>
                      </a:r>
                      <a:r>
                        <a:rPr lang="en-US" sz="1800" b="1" spc="-20" dirty="0" err="1">
                          <a:solidFill>
                            <a:schemeClr val="tx1"/>
                          </a:solidFill>
                          <a:effectLst/>
                        </a:rPr>
                        <a:t>a</a:t>
                      </a:r>
                      <a:r>
                        <a:rPr lang="en-US" sz="1800" b="1" dirty="0" err="1">
                          <a:solidFill>
                            <a:schemeClr val="tx1"/>
                          </a:solidFill>
                          <a:effectLst/>
                        </a:rPr>
                        <a:t>n</a:t>
                      </a:r>
                      <a:r>
                        <a:rPr lang="en-US" sz="1800" b="1" spc="190" dirty="0">
                          <a:solidFill>
                            <a:schemeClr val="tx1"/>
                          </a:solidFill>
                          <a:effectLst/>
                        </a:rPr>
                        <a:t> </a:t>
                      </a:r>
                      <a:r>
                        <a:rPr lang="en-US" sz="1800" b="1" dirty="0" err="1">
                          <a:solidFill>
                            <a:schemeClr val="tx1"/>
                          </a:solidFill>
                          <a:effectLst/>
                        </a:rPr>
                        <a:t>kom</a:t>
                      </a:r>
                      <a:r>
                        <a:rPr lang="en-US" sz="1800" b="1" spc="-25" dirty="0" err="1">
                          <a:solidFill>
                            <a:schemeClr val="tx1"/>
                          </a:solidFill>
                          <a:effectLst/>
                        </a:rPr>
                        <a:t>p</a:t>
                      </a:r>
                      <a:r>
                        <a:rPr lang="en-US" sz="1800" b="1" dirty="0" err="1">
                          <a:solidFill>
                            <a:schemeClr val="tx1"/>
                          </a:solidFill>
                          <a:effectLst/>
                        </a:rPr>
                        <a:t>u</a:t>
                      </a:r>
                      <a:r>
                        <a:rPr lang="en-US" sz="1800" b="1" spc="5" dirty="0" err="1">
                          <a:solidFill>
                            <a:schemeClr val="tx1"/>
                          </a:solidFill>
                          <a:effectLst/>
                        </a:rPr>
                        <a:t>t</a:t>
                      </a:r>
                      <a:r>
                        <a:rPr lang="en-US" sz="1800" b="1" dirty="0" err="1">
                          <a:solidFill>
                            <a:schemeClr val="tx1"/>
                          </a:solidFill>
                          <a:effectLst/>
                        </a:rPr>
                        <a:t>e</a:t>
                      </a:r>
                      <a:r>
                        <a:rPr lang="en-US" sz="1800" b="1" spc="-20" dirty="0" err="1">
                          <a:solidFill>
                            <a:schemeClr val="tx1"/>
                          </a:solidFill>
                          <a:effectLst/>
                        </a:rPr>
                        <a:t>r</a:t>
                      </a:r>
                      <a:r>
                        <a:rPr lang="en-US" sz="1800" b="1" dirty="0">
                          <a:solidFill>
                            <a:schemeClr val="tx1"/>
                          </a:solidFill>
                          <a:effectLst/>
                        </a:rPr>
                        <a:t>,</a:t>
                      </a:r>
                      <a:r>
                        <a:rPr lang="en-US" sz="1800" b="1" spc="205" dirty="0">
                          <a:solidFill>
                            <a:schemeClr val="tx1"/>
                          </a:solidFill>
                          <a:effectLst/>
                        </a:rPr>
                        <a:t> </a:t>
                      </a:r>
                      <a:r>
                        <a:rPr lang="en-US" sz="1800" b="1" spc="-35" dirty="0" err="1">
                          <a:solidFill>
                            <a:schemeClr val="tx1"/>
                          </a:solidFill>
                          <a:effectLst/>
                        </a:rPr>
                        <a:t>k</a:t>
                      </a:r>
                      <a:r>
                        <a:rPr lang="en-US" sz="1800" b="1" dirty="0" err="1">
                          <a:solidFill>
                            <a:schemeClr val="tx1"/>
                          </a:solidFill>
                          <a:effectLst/>
                        </a:rPr>
                        <a:t>aca</a:t>
                      </a:r>
                      <a:r>
                        <a:rPr lang="en-US" sz="1800" b="1" spc="5" dirty="0" err="1">
                          <a:solidFill>
                            <a:schemeClr val="tx1"/>
                          </a:solidFill>
                          <a:effectLst/>
                        </a:rPr>
                        <a:t>m</a:t>
                      </a:r>
                      <a:r>
                        <a:rPr lang="en-US" sz="1800" b="1" spc="-15" dirty="0" err="1">
                          <a:solidFill>
                            <a:schemeClr val="tx1"/>
                          </a:solidFill>
                          <a:effectLst/>
                        </a:rPr>
                        <a:t>a</a:t>
                      </a:r>
                      <a:r>
                        <a:rPr lang="en-US" sz="1800" b="1" dirty="0" err="1">
                          <a:solidFill>
                            <a:schemeClr val="tx1"/>
                          </a:solidFill>
                          <a:effectLst/>
                        </a:rPr>
                        <a:t>t</a:t>
                      </a:r>
                      <a:r>
                        <a:rPr lang="en-US" sz="1800" b="1" spc="10" dirty="0" err="1">
                          <a:solidFill>
                            <a:schemeClr val="tx1"/>
                          </a:solidFill>
                          <a:effectLst/>
                        </a:rPr>
                        <a:t>a</a:t>
                      </a:r>
                      <a:r>
                        <a:rPr lang="en-US" sz="1800" b="1" dirty="0">
                          <a:solidFill>
                            <a:schemeClr val="tx1"/>
                          </a:solidFill>
                          <a:effectLst/>
                        </a:rPr>
                        <a:t>.</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extLst>
                  <a:ext uri="{0D108BD9-81ED-4DB2-BD59-A6C34878D82A}">
                    <a16:rowId xmlns:a16="http://schemas.microsoft.com/office/drawing/2014/main" val="10001"/>
                  </a:ext>
                </a:extLst>
              </a:tr>
              <a:tr h="831247">
                <a:tc>
                  <a:txBody>
                    <a:bodyPr/>
                    <a:lstStyle/>
                    <a:p>
                      <a:pPr marL="60325">
                        <a:spcBef>
                          <a:spcPts val="25"/>
                        </a:spcBef>
                        <a:spcAft>
                          <a:spcPts val="0"/>
                        </a:spcAft>
                      </a:pPr>
                      <a:r>
                        <a:rPr lang="en-US" sz="1800" b="1" dirty="0" err="1">
                          <a:solidFill>
                            <a:schemeClr val="tx1"/>
                          </a:solidFill>
                          <a:effectLst/>
                        </a:rPr>
                        <a:t>Psikol</a:t>
                      </a:r>
                      <a:r>
                        <a:rPr lang="en-US" sz="1800" b="1" spc="15" dirty="0" err="1">
                          <a:solidFill>
                            <a:schemeClr val="tx1"/>
                          </a:solidFill>
                          <a:effectLst/>
                        </a:rPr>
                        <a:t>o</a:t>
                      </a:r>
                      <a:r>
                        <a:rPr lang="en-US" sz="1800" b="1" spc="-40" dirty="0" err="1">
                          <a:solidFill>
                            <a:schemeClr val="tx1"/>
                          </a:solidFill>
                          <a:effectLst/>
                        </a:rPr>
                        <a:t>g</a:t>
                      </a:r>
                      <a:r>
                        <a:rPr lang="en-US" sz="1800" b="1" spc="25" dirty="0" err="1">
                          <a:solidFill>
                            <a:schemeClr val="tx1"/>
                          </a:solidFill>
                          <a:effectLst/>
                        </a:rPr>
                        <a:t>i</a:t>
                      </a:r>
                      <a:r>
                        <a:rPr lang="en-US" sz="1800" b="1" dirty="0" err="1">
                          <a:solidFill>
                            <a:schemeClr val="tx1"/>
                          </a:solidFill>
                          <a:effectLst/>
                        </a:rPr>
                        <a:t>s</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tc>
                  <a:txBody>
                    <a:bodyPr/>
                    <a:lstStyle/>
                    <a:p>
                      <a:pPr marL="62865">
                        <a:spcBef>
                          <a:spcPts val="5"/>
                        </a:spcBef>
                        <a:spcAft>
                          <a:spcPts val="0"/>
                        </a:spcAft>
                      </a:pPr>
                      <a:r>
                        <a:rPr lang="en-US" sz="1800" b="1" dirty="0" err="1">
                          <a:solidFill>
                            <a:schemeClr val="tx1"/>
                          </a:solidFill>
                          <a:effectLst/>
                        </a:rPr>
                        <a:t>I</a:t>
                      </a:r>
                      <a:r>
                        <a:rPr lang="en-US" sz="1800" b="1" spc="30" dirty="0" err="1">
                          <a:solidFill>
                            <a:schemeClr val="tx1"/>
                          </a:solidFill>
                          <a:effectLst/>
                        </a:rPr>
                        <a:t>n</a:t>
                      </a:r>
                      <a:r>
                        <a:rPr lang="en-US" sz="1800" b="1" spc="-20" dirty="0" err="1">
                          <a:solidFill>
                            <a:schemeClr val="tx1"/>
                          </a:solidFill>
                          <a:effectLst/>
                        </a:rPr>
                        <a:t>t</a:t>
                      </a:r>
                      <a:r>
                        <a:rPr lang="en-US" sz="1800" b="1" dirty="0" err="1">
                          <a:solidFill>
                            <a:schemeClr val="tx1"/>
                          </a:solidFill>
                          <a:effectLst/>
                        </a:rPr>
                        <a:t>e</a:t>
                      </a:r>
                      <a:r>
                        <a:rPr lang="en-US" sz="1800" b="1" spc="-20" dirty="0" err="1">
                          <a:solidFill>
                            <a:schemeClr val="tx1"/>
                          </a:solidFill>
                          <a:effectLst/>
                        </a:rPr>
                        <a:t>r</a:t>
                      </a:r>
                      <a:r>
                        <a:rPr lang="en-US" sz="1800" b="1" dirty="0" err="1">
                          <a:solidFill>
                            <a:schemeClr val="tx1"/>
                          </a:solidFill>
                          <a:effectLst/>
                        </a:rPr>
                        <a:t>f</a:t>
                      </a:r>
                      <a:r>
                        <a:rPr lang="en-US" sz="1800" b="1" spc="-20" dirty="0" err="1">
                          <a:solidFill>
                            <a:schemeClr val="tx1"/>
                          </a:solidFill>
                          <a:effectLst/>
                        </a:rPr>
                        <a:t>e</a:t>
                      </a:r>
                      <a:r>
                        <a:rPr lang="en-US" sz="1800" b="1" spc="5" dirty="0" err="1">
                          <a:solidFill>
                            <a:schemeClr val="tx1"/>
                          </a:solidFill>
                          <a:effectLst/>
                        </a:rPr>
                        <a:t>r</a:t>
                      </a:r>
                      <a:r>
                        <a:rPr lang="en-US" sz="1800" b="1" spc="-35" dirty="0" err="1">
                          <a:solidFill>
                            <a:schemeClr val="tx1"/>
                          </a:solidFill>
                          <a:effectLst/>
                        </a:rPr>
                        <a:t>e</a:t>
                      </a:r>
                      <a:r>
                        <a:rPr lang="en-US" sz="1800" b="1" spc="25" dirty="0" err="1">
                          <a:solidFill>
                            <a:schemeClr val="tx1"/>
                          </a:solidFill>
                          <a:effectLst/>
                        </a:rPr>
                        <a:t>n</a:t>
                      </a:r>
                      <a:r>
                        <a:rPr lang="en-US" sz="1800" b="1" spc="-35" dirty="0" err="1">
                          <a:solidFill>
                            <a:schemeClr val="tx1"/>
                          </a:solidFill>
                          <a:effectLst/>
                        </a:rPr>
                        <a:t>s</a:t>
                      </a:r>
                      <a:r>
                        <a:rPr lang="en-US" sz="1800" b="1" dirty="0" err="1">
                          <a:solidFill>
                            <a:schemeClr val="tx1"/>
                          </a:solidFill>
                          <a:effectLst/>
                        </a:rPr>
                        <a:t>i</a:t>
                      </a:r>
                      <a:r>
                        <a:rPr lang="en-US" sz="1800" b="1" spc="150" dirty="0">
                          <a:solidFill>
                            <a:schemeClr val="tx1"/>
                          </a:solidFill>
                          <a:effectLst/>
                        </a:rPr>
                        <a:t> </a:t>
                      </a:r>
                      <a:r>
                        <a:rPr lang="en-US" sz="1800" b="1" dirty="0" err="1">
                          <a:solidFill>
                            <a:schemeClr val="tx1"/>
                          </a:solidFill>
                          <a:effectLst/>
                        </a:rPr>
                        <a:t>kogn</a:t>
                      </a:r>
                      <a:r>
                        <a:rPr lang="en-US" sz="1800" b="1" spc="10" dirty="0" err="1">
                          <a:solidFill>
                            <a:schemeClr val="tx1"/>
                          </a:solidFill>
                          <a:effectLst/>
                        </a:rPr>
                        <a:t>i</a:t>
                      </a:r>
                      <a:r>
                        <a:rPr lang="en-US" sz="1800" b="1" dirty="0" err="1">
                          <a:solidFill>
                            <a:schemeClr val="tx1"/>
                          </a:solidFill>
                          <a:effectLst/>
                        </a:rPr>
                        <a:t>t</a:t>
                      </a:r>
                      <a:r>
                        <a:rPr lang="en-US" sz="1800" b="1" spc="30" dirty="0" err="1">
                          <a:solidFill>
                            <a:schemeClr val="tx1"/>
                          </a:solidFill>
                          <a:effectLst/>
                        </a:rPr>
                        <a:t>i</a:t>
                      </a:r>
                      <a:r>
                        <a:rPr lang="en-US" sz="1800" b="1" dirty="0" err="1">
                          <a:solidFill>
                            <a:schemeClr val="tx1"/>
                          </a:solidFill>
                          <a:effectLst/>
                        </a:rPr>
                        <a:t>f</a:t>
                      </a:r>
                      <a:r>
                        <a:rPr lang="en-US" sz="1800" b="1" spc="60" dirty="0">
                          <a:solidFill>
                            <a:schemeClr val="tx1"/>
                          </a:solidFill>
                          <a:effectLst/>
                        </a:rPr>
                        <a:t> </a:t>
                      </a:r>
                      <a:r>
                        <a:rPr lang="en-US" sz="1800" b="1" spc="15" dirty="0" err="1">
                          <a:solidFill>
                            <a:schemeClr val="tx1"/>
                          </a:solidFill>
                          <a:effectLst/>
                        </a:rPr>
                        <a:t>a</a:t>
                      </a:r>
                      <a:r>
                        <a:rPr lang="en-US" sz="1800" b="1" dirty="0" err="1">
                          <a:solidFill>
                            <a:schemeClr val="tx1"/>
                          </a:solidFill>
                          <a:effectLst/>
                        </a:rPr>
                        <a:t>t</a:t>
                      </a:r>
                      <a:r>
                        <a:rPr lang="en-US" sz="1800" b="1" spc="-35" dirty="0" err="1">
                          <a:solidFill>
                            <a:schemeClr val="tx1"/>
                          </a:solidFill>
                          <a:effectLst/>
                        </a:rPr>
                        <a:t>a</a:t>
                      </a:r>
                      <a:r>
                        <a:rPr lang="en-US" sz="1800" b="1" dirty="0" err="1">
                          <a:solidFill>
                            <a:schemeClr val="tx1"/>
                          </a:solidFill>
                          <a:effectLst/>
                        </a:rPr>
                        <a:t>u</a:t>
                      </a:r>
                      <a:r>
                        <a:rPr lang="en-US" sz="1800" b="1" spc="130" dirty="0">
                          <a:solidFill>
                            <a:schemeClr val="tx1"/>
                          </a:solidFill>
                          <a:effectLst/>
                        </a:rPr>
                        <a:t> </a:t>
                      </a:r>
                      <a:r>
                        <a:rPr lang="en-US" sz="1800" b="1" spc="-15" dirty="0">
                          <a:solidFill>
                            <a:schemeClr val="tx1"/>
                          </a:solidFill>
                          <a:effectLst/>
                        </a:rPr>
                        <a:t>m</a:t>
                      </a:r>
                      <a:r>
                        <a:rPr lang="en-US" sz="1800" b="1" dirty="0">
                          <a:solidFill>
                            <a:schemeClr val="tx1"/>
                          </a:solidFill>
                          <a:effectLst/>
                        </a:rPr>
                        <a:t>ent</a:t>
                      </a:r>
                      <a:r>
                        <a:rPr lang="en-US" sz="1800" b="1" spc="10" dirty="0">
                          <a:solidFill>
                            <a:schemeClr val="tx1"/>
                          </a:solidFill>
                          <a:effectLst/>
                        </a:rPr>
                        <a:t>a</a:t>
                      </a:r>
                      <a:r>
                        <a:rPr lang="en-US" sz="1800" b="1" spc="-20" dirty="0">
                          <a:solidFill>
                            <a:schemeClr val="tx1"/>
                          </a:solidFill>
                          <a:effectLst/>
                        </a:rPr>
                        <a:t>l</a:t>
                      </a:r>
                      <a:r>
                        <a:rPr lang="en-US" sz="1800" b="1" dirty="0">
                          <a:solidFill>
                            <a:schemeClr val="tx1"/>
                          </a:solidFill>
                          <a:effectLst/>
                        </a:rPr>
                        <a:t>.</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tc>
                  <a:txBody>
                    <a:bodyPr/>
                    <a:lstStyle/>
                    <a:p>
                      <a:pPr marL="59690" marR="144145">
                        <a:lnSpc>
                          <a:spcPct val="101000"/>
                        </a:lnSpc>
                        <a:spcBef>
                          <a:spcPts val="5"/>
                        </a:spcBef>
                        <a:spcAft>
                          <a:spcPts val="0"/>
                        </a:spcAft>
                      </a:pPr>
                      <a:r>
                        <a:rPr lang="en-US" sz="1800" b="1" spc="10" dirty="0" err="1">
                          <a:solidFill>
                            <a:schemeClr val="tx1"/>
                          </a:solidFill>
                          <a:effectLst/>
                        </a:rPr>
                        <a:t>P</a:t>
                      </a:r>
                      <a:r>
                        <a:rPr lang="en-US" sz="1800" b="1" dirty="0" err="1">
                          <a:solidFill>
                            <a:schemeClr val="tx1"/>
                          </a:solidFill>
                          <a:effectLst/>
                        </a:rPr>
                        <a:t>r</a:t>
                      </a:r>
                      <a:r>
                        <a:rPr lang="en-US" sz="1800" b="1" spc="-25" dirty="0" err="1">
                          <a:solidFill>
                            <a:schemeClr val="tx1"/>
                          </a:solidFill>
                          <a:effectLst/>
                        </a:rPr>
                        <a:t>a</a:t>
                      </a:r>
                      <a:r>
                        <a:rPr lang="en-US" sz="1800" b="1" dirty="0" err="1">
                          <a:solidFill>
                            <a:schemeClr val="tx1"/>
                          </a:solidFill>
                          <a:effectLst/>
                        </a:rPr>
                        <a:t>sang</a:t>
                      </a:r>
                      <a:r>
                        <a:rPr lang="en-US" sz="1800" b="1" spc="-30" dirty="0" err="1">
                          <a:solidFill>
                            <a:schemeClr val="tx1"/>
                          </a:solidFill>
                          <a:effectLst/>
                        </a:rPr>
                        <a:t>k</a:t>
                      </a:r>
                      <a:r>
                        <a:rPr lang="en-US" sz="1800" b="1" dirty="0" err="1">
                          <a:solidFill>
                            <a:schemeClr val="tx1"/>
                          </a:solidFill>
                          <a:effectLst/>
                        </a:rPr>
                        <a:t>a</a:t>
                      </a:r>
                      <a:r>
                        <a:rPr lang="en-US" sz="1800" b="1" spc="105" dirty="0">
                          <a:solidFill>
                            <a:schemeClr val="tx1"/>
                          </a:solidFill>
                          <a:effectLst/>
                        </a:rPr>
                        <a:t> </a:t>
                      </a:r>
                      <a:r>
                        <a:rPr lang="en-US" sz="1800" b="1" spc="25" dirty="0" err="1">
                          <a:solidFill>
                            <a:schemeClr val="tx1"/>
                          </a:solidFill>
                          <a:effectLst/>
                        </a:rPr>
                        <a:t>d</a:t>
                      </a:r>
                      <a:r>
                        <a:rPr lang="en-US" sz="1800" b="1" spc="-15" dirty="0" err="1">
                          <a:solidFill>
                            <a:schemeClr val="tx1"/>
                          </a:solidFill>
                          <a:effectLst/>
                        </a:rPr>
                        <a:t>a</a:t>
                      </a:r>
                      <a:r>
                        <a:rPr lang="en-US" sz="1800" b="1" dirty="0" err="1">
                          <a:solidFill>
                            <a:schemeClr val="tx1"/>
                          </a:solidFill>
                          <a:effectLst/>
                        </a:rPr>
                        <a:t>n</a:t>
                      </a:r>
                      <a:r>
                        <a:rPr lang="en-US" sz="1800" b="1" spc="100" dirty="0">
                          <a:solidFill>
                            <a:schemeClr val="tx1"/>
                          </a:solidFill>
                          <a:effectLst/>
                        </a:rPr>
                        <a:t> </a:t>
                      </a:r>
                      <a:r>
                        <a:rPr lang="en-US" sz="1800" b="1" spc="-20" dirty="0">
                          <a:solidFill>
                            <a:schemeClr val="tx1"/>
                          </a:solidFill>
                          <a:effectLst/>
                        </a:rPr>
                        <a:t>b</a:t>
                      </a:r>
                      <a:r>
                        <a:rPr lang="en-US" sz="1800" b="1" spc="20" dirty="0">
                          <a:solidFill>
                            <a:schemeClr val="tx1"/>
                          </a:solidFill>
                          <a:effectLst/>
                        </a:rPr>
                        <a:t>i</a:t>
                      </a:r>
                      <a:r>
                        <a:rPr lang="en-US" sz="1800" b="1" spc="-15" dirty="0">
                          <a:solidFill>
                            <a:schemeClr val="tx1"/>
                          </a:solidFill>
                          <a:effectLst/>
                        </a:rPr>
                        <a:t>a</a:t>
                      </a:r>
                      <a:r>
                        <a:rPr lang="en-US" sz="1800" b="1" dirty="0">
                          <a:solidFill>
                            <a:schemeClr val="tx1"/>
                          </a:solidFill>
                          <a:effectLst/>
                        </a:rPr>
                        <a:t>s</a:t>
                      </a:r>
                      <a:r>
                        <a:rPr lang="en-US" sz="1800" b="1" spc="45" dirty="0">
                          <a:solidFill>
                            <a:schemeClr val="tx1"/>
                          </a:solidFill>
                          <a:effectLst/>
                        </a:rPr>
                        <a:t> </a:t>
                      </a:r>
                      <a:r>
                        <a:rPr lang="en-US" sz="1800" b="1" spc="25" dirty="0" err="1">
                          <a:solidFill>
                            <a:schemeClr val="tx1"/>
                          </a:solidFill>
                          <a:effectLst/>
                        </a:rPr>
                        <a:t>p</a:t>
                      </a:r>
                      <a:r>
                        <a:rPr lang="en-US" sz="1800" b="1" spc="-40" dirty="0" err="1">
                          <a:solidFill>
                            <a:schemeClr val="tx1"/>
                          </a:solidFill>
                          <a:effectLst/>
                        </a:rPr>
                        <a:t>a</a:t>
                      </a:r>
                      <a:r>
                        <a:rPr lang="en-US" sz="1800" b="1" spc="25" dirty="0" err="1">
                          <a:solidFill>
                            <a:schemeClr val="tx1"/>
                          </a:solidFill>
                          <a:effectLst/>
                        </a:rPr>
                        <a:t>d</a:t>
                      </a:r>
                      <a:r>
                        <a:rPr lang="en-US" sz="1800" b="1" dirty="0" err="1">
                          <a:solidFill>
                            <a:schemeClr val="tx1"/>
                          </a:solidFill>
                          <a:effectLst/>
                        </a:rPr>
                        <a:t>a</a:t>
                      </a:r>
                      <a:r>
                        <a:rPr lang="en-US" sz="1800" b="1" spc="105" dirty="0">
                          <a:solidFill>
                            <a:schemeClr val="tx1"/>
                          </a:solidFill>
                          <a:effectLst/>
                        </a:rPr>
                        <a:t> </a:t>
                      </a:r>
                      <a:r>
                        <a:rPr lang="en-US" sz="1800" b="1" spc="-35" dirty="0" err="1">
                          <a:solidFill>
                            <a:schemeClr val="tx1"/>
                          </a:solidFill>
                          <a:effectLst/>
                        </a:rPr>
                        <a:t>s</a:t>
                      </a:r>
                      <a:r>
                        <a:rPr lang="en-US" sz="1800" b="1" dirty="0" err="1">
                          <a:solidFill>
                            <a:schemeClr val="tx1"/>
                          </a:solidFill>
                          <a:effectLst/>
                        </a:rPr>
                        <a:t>u</a:t>
                      </a:r>
                      <a:r>
                        <a:rPr lang="en-US" sz="1800" b="1" spc="10" dirty="0" err="1">
                          <a:solidFill>
                            <a:schemeClr val="tx1"/>
                          </a:solidFill>
                          <a:effectLst/>
                        </a:rPr>
                        <a:t>m</a:t>
                      </a:r>
                      <a:r>
                        <a:rPr lang="en-US" sz="1800" b="1" dirty="0" err="1">
                          <a:solidFill>
                            <a:schemeClr val="tx1"/>
                          </a:solidFill>
                          <a:effectLst/>
                        </a:rPr>
                        <a:t>b</a:t>
                      </a:r>
                      <a:r>
                        <a:rPr lang="en-US" sz="1800" b="1" spc="-30" dirty="0" err="1">
                          <a:solidFill>
                            <a:schemeClr val="tx1"/>
                          </a:solidFill>
                          <a:effectLst/>
                        </a:rPr>
                        <a:t>e</a:t>
                      </a:r>
                      <a:r>
                        <a:rPr lang="en-US" sz="1800" b="1" spc="-10" dirty="0" err="1">
                          <a:solidFill>
                            <a:schemeClr val="tx1"/>
                          </a:solidFill>
                          <a:effectLst/>
                        </a:rPr>
                        <a:t>r</a:t>
                      </a:r>
                      <a:r>
                        <a:rPr lang="en-US" sz="1800" b="1" dirty="0">
                          <a:solidFill>
                            <a:schemeClr val="tx1"/>
                          </a:solidFill>
                          <a:effectLst/>
                        </a:rPr>
                        <a:t>- </a:t>
                      </a:r>
                      <a:r>
                        <a:rPr lang="en-US" sz="1800" b="1" spc="25" dirty="0" err="1">
                          <a:solidFill>
                            <a:schemeClr val="tx1"/>
                          </a:solidFill>
                          <a:effectLst/>
                        </a:rPr>
                        <a:t>p</a:t>
                      </a:r>
                      <a:r>
                        <a:rPr lang="en-US" sz="1800" b="1" spc="-35" dirty="0" err="1">
                          <a:solidFill>
                            <a:schemeClr val="tx1"/>
                          </a:solidFill>
                          <a:effectLst/>
                        </a:rPr>
                        <a:t>e</a:t>
                      </a:r>
                      <a:r>
                        <a:rPr lang="en-US" sz="1800" b="1" spc="25" dirty="0" err="1">
                          <a:solidFill>
                            <a:schemeClr val="tx1"/>
                          </a:solidFill>
                          <a:effectLst/>
                        </a:rPr>
                        <a:t>n</a:t>
                      </a:r>
                      <a:r>
                        <a:rPr lang="en-US" sz="1800" b="1" spc="-35" dirty="0" err="1">
                          <a:solidFill>
                            <a:schemeClr val="tx1"/>
                          </a:solidFill>
                          <a:effectLst/>
                        </a:rPr>
                        <a:t>e</a:t>
                      </a:r>
                      <a:r>
                        <a:rPr lang="en-US" sz="1800" b="1" dirty="0" err="1">
                          <a:solidFill>
                            <a:schemeClr val="tx1"/>
                          </a:solidFill>
                          <a:effectLst/>
                        </a:rPr>
                        <a:t>rim</a:t>
                      </a:r>
                      <a:r>
                        <a:rPr lang="en-US" sz="1800" b="1" spc="10" dirty="0" err="1">
                          <a:solidFill>
                            <a:schemeClr val="tx1"/>
                          </a:solidFill>
                          <a:effectLst/>
                        </a:rPr>
                        <a:t>a</a:t>
                      </a:r>
                      <a:r>
                        <a:rPr lang="en-US" sz="1800" b="1" dirty="0">
                          <a:solidFill>
                            <a:schemeClr val="tx1"/>
                          </a:solidFill>
                          <a:effectLst/>
                        </a:rPr>
                        <a:t>,</a:t>
                      </a:r>
                      <a:r>
                        <a:rPr lang="en-US" sz="1800" b="1" spc="100" dirty="0">
                          <a:solidFill>
                            <a:schemeClr val="tx1"/>
                          </a:solidFill>
                          <a:effectLst/>
                        </a:rPr>
                        <a:t> </a:t>
                      </a:r>
                      <a:r>
                        <a:rPr lang="en-US" sz="1800" b="1" spc="15" dirty="0" err="1">
                          <a:solidFill>
                            <a:schemeClr val="tx1"/>
                          </a:solidFill>
                          <a:effectLst/>
                        </a:rPr>
                        <a:t>p</a:t>
                      </a:r>
                      <a:r>
                        <a:rPr lang="en-US" sz="1800" b="1" dirty="0" err="1">
                          <a:solidFill>
                            <a:schemeClr val="tx1"/>
                          </a:solidFill>
                          <a:effectLst/>
                        </a:rPr>
                        <a:t>ikir</a:t>
                      </a:r>
                      <a:r>
                        <a:rPr lang="en-US" sz="1800" b="1" spc="-45" dirty="0" err="1">
                          <a:solidFill>
                            <a:schemeClr val="tx1"/>
                          </a:solidFill>
                          <a:effectLst/>
                        </a:rPr>
                        <a:t>a</a:t>
                      </a:r>
                      <a:r>
                        <a:rPr lang="en-US" sz="1800" b="1" dirty="0" err="1">
                          <a:solidFill>
                            <a:schemeClr val="tx1"/>
                          </a:solidFill>
                          <a:effectLst/>
                        </a:rPr>
                        <a:t>n</a:t>
                      </a:r>
                      <a:r>
                        <a:rPr lang="en-US" sz="1800" b="1" spc="140" dirty="0">
                          <a:solidFill>
                            <a:schemeClr val="tx1"/>
                          </a:solidFill>
                          <a:effectLst/>
                        </a:rPr>
                        <a:t> </a:t>
                      </a:r>
                      <a:r>
                        <a:rPr lang="en-US" sz="1800" b="1" dirty="0">
                          <a:solidFill>
                            <a:schemeClr val="tx1"/>
                          </a:solidFill>
                          <a:effectLst/>
                        </a:rPr>
                        <a:t>ya</a:t>
                      </a:r>
                      <a:r>
                        <a:rPr lang="en-US" sz="1800" b="1" spc="15" dirty="0">
                          <a:solidFill>
                            <a:schemeClr val="tx1"/>
                          </a:solidFill>
                          <a:effectLst/>
                        </a:rPr>
                        <a:t>n</a:t>
                      </a:r>
                      <a:r>
                        <a:rPr lang="en-US" sz="1800" b="1" dirty="0">
                          <a:solidFill>
                            <a:schemeClr val="tx1"/>
                          </a:solidFill>
                          <a:effectLst/>
                        </a:rPr>
                        <a:t>g</a:t>
                      </a:r>
                      <a:r>
                        <a:rPr lang="en-US" sz="1800" b="1" spc="75" dirty="0">
                          <a:solidFill>
                            <a:schemeClr val="tx1"/>
                          </a:solidFill>
                          <a:effectLst/>
                        </a:rPr>
                        <a:t> </a:t>
                      </a:r>
                      <a:r>
                        <a:rPr lang="en-US" sz="1800" b="1" dirty="0" err="1">
                          <a:solidFill>
                            <a:schemeClr val="tx1"/>
                          </a:solidFill>
                          <a:effectLst/>
                        </a:rPr>
                        <a:t>s</a:t>
                      </a:r>
                      <a:r>
                        <a:rPr lang="en-US" sz="1800" b="1" spc="-45" dirty="0" err="1">
                          <a:solidFill>
                            <a:schemeClr val="tx1"/>
                          </a:solidFill>
                          <a:effectLst/>
                        </a:rPr>
                        <a:t>e</a:t>
                      </a:r>
                      <a:r>
                        <a:rPr lang="en-US" sz="1800" b="1" dirty="0" err="1">
                          <a:solidFill>
                            <a:schemeClr val="tx1"/>
                          </a:solidFill>
                          <a:effectLst/>
                        </a:rPr>
                        <a:t>m</a:t>
                      </a:r>
                      <a:r>
                        <a:rPr lang="en-US" sz="1800" b="1" spc="10" dirty="0" err="1">
                          <a:solidFill>
                            <a:schemeClr val="tx1"/>
                          </a:solidFill>
                          <a:effectLst/>
                        </a:rPr>
                        <a:t>p</a:t>
                      </a:r>
                      <a:r>
                        <a:rPr lang="en-US" sz="1800" b="1" dirty="0" err="1">
                          <a:solidFill>
                            <a:schemeClr val="tx1"/>
                          </a:solidFill>
                          <a:effectLst/>
                        </a:rPr>
                        <a:t>it</a:t>
                      </a:r>
                      <a:r>
                        <a:rPr lang="en-US" sz="1800" b="1" dirty="0">
                          <a:solidFill>
                            <a:schemeClr val="tx1"/>
                          </a:solidFill>
                          <a:effectLst/>
                        </a:rPr>
                        <a:t>.</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extLst>
                  <a:ext uri="{0D108BD9-81ED-4DB2-BD59-A6C34878D82A}">
                    <a16:rowId xmlns:a16="http://schemas.microsoft.com/office/drawing/2014/main" val="10002"/>
                  </a:ext>
                </a:extLst>
              </a:tr>
              <a:tr h="1398985">
                <a:tc>
                  <a:txBody>
                    <a:bodyPr/>
                    <a:lstStyle/>
                    <a:p>
                      <a:pPr marL="60325">
                        <a:spcBef>
                          <a:spcPts val="50"/>
                        </a:spcBef>
                        <a:spcAft>
                          <a:spcPts val="0"/>
                        </a:spcAft>
                      </a:pPr>
                      <a:r>
                        <a:rPr lang="en-US" sz="1800" b="1" dirty="0" err="1">
                          <a:solidFill>
                            <a:schemeClr val="tx1"/>
                          </a:solidFill>
                          <a:effectLst/>
                        </a:rPr>
                        <a:t>Se</a:t>
                      </a:r>
                      <a:r>
                        <a:rPr lang="en-US" sz="1800" b="1" spc="-30" dirty="0" err="1">
                          <a:solidFill>
                            <a:schemeClr val="tx1"/>
                          </a:solidFill>
                          <a:effectLst/>
                        </a:rPr>
                        <a:t>m</a:t>
                      </a:r>
                      <a:r>
                        <a:rPr lang="en-US" sz="1800" b="1" spc="-25" dirty="0" err="1">
                          <a:solidFill>
                            <a:schemeClr val="tx1"/>
                          </a:solidFill>
                          <a:effectLst/>
                        </a:rPr>
                        <a:t>a</a:t>
                      </a:r>
                      <a:r>
                        <a:rPr lang="en-US" sz="1800" b="1" spc="30" dirty="0" err="1">
                          <a:solidFill>
                            <a:schemeClr val="tx1"/>
                          </a:solidFill>
                          <a:effectLst/>
                        </a:rPr>
                        <a:t>n</a:t>
                      </a:r>
                      <a:r>
                        <a:rPr lang="en-US" sz="1800" b="1" dirty="0" err="1">
                          <a:solidFill>
                            <a:schemeClr val="tx1"/>
                          </a:solidFill>
                          <a:effectLst/>
                        </a:rPr>
                        <a:t>tik</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tc>
                  <a:txBody>
                    <a:bodyPr/>
                    <a:lstStyle/>
                    <a:p>
                      <a:pPr marL="62865" marR="322580">
                        <a:lnSpc>
                          <a:spcPct val="101000"/>
                        </a:lnSpc>
                        <a:spcBef>
                          <a:spcPts val="25"/>
                        </a:spcBef>
                        <a:spcAft>
                          <a:spcPts val="0"/>
                        </a:spcAft>
                      </a:pPr>
                      <a:r>
                        <a:rPr lang="en-US" sz="1800" b="1" dirty="0" err="1">
                          <a:solidFill>
                            <a:schemeClr val="tx1"/>
                          </a:solidFill>
                          <a:effectLst/>
                        </a:rPr>
                        <a:t>P</a:t>
                      </a:r>
                      <a:r>
                        <a:rPr lang="en-US" sz="1800" b="1" spc="-20" dirty="0" err="1">
                          <a:solidFill>
                            <a:schemeClr val="tx1"/>
                          </a:solidFill>
                          <a:effectLst/>
                        </a:rPr>
                        <a:t>e</a:t>
                      </a:r>
                      <a:r>
                        <a:rPr lang="en-US" sz="1800" b="1" dirty="0" err="1">
                          <a:solidFill>
                            <a:schemeClr val="tx1"/>
                          </a:solidFill>
                          <a:effectLst/>
                        </a:rPr>
                        <a:t>m</a:t>
                      </a:r>
                      <a:r>
                        <a:rPr lang="en-US" sz="1800" b="1" spc="10" dirty="0" err="1">
                          <a:solidFill>
                            <a:schemeClr val="tx1"/>
                          </a:solidFill>
                          <a:effectLst/>
                        </a:rPr>
                        <a:t>b</a:t>
                      </a:r>
                      <a:r>
                        <a:rPr lang="en-US" sz="1800" b="1" dirty="0" err="1">
                          <a:solidFill>
                            <a:schemeClr val="tx1"/>
                          </a:solidFill>
                          <a:effectLst/>
                        </a:rPr>
                        <a:t>ica</a:t>
                      </a:r>
                      <a:r>
                        <a:rPr lang="en-US" sz="1800" b="1" spc="-15" dirty="0" err="1">
                          <a:solidFill>
                            <a:schemeClr val="tx1"/>
                          </a:solidFill>
                          <a:effectLst/>
                        </a:rPr>
                        <a:t>r</a:t>
                      </a:r>
                      <a:r>
                        <a:rPr lang="en-US" sz="1800" b="1" dirty="0" err="1">
                          <a:solidFill>
                            <a:schemeClr val="tx1"/>
                          </a:solidFill>
                          <a:effectLst/>
                        </a:rPr>
                        <a:t>a</a:t>
                      </a:r>
                      <a:r>
                        <a:rPr lang="en-US" sz="1800" b="1" spc="15" dirty="0" err="1">
                          <a:solidFill>
                            <a:schemeClr val="tx1"/>
                          </a:solidFill>
                          <a:effectLst/>
                        </a:rPr>
                        <a:t>a</a:t>
                      </a:r>
                      <a:r>
                        <a:rPr lang="en-US" sz="1800" b="1" dirty="0" err="1">
                          <a:solidFill>
                            <a:schemeClr val="tx1"/>
                          </a:solidFill>
                          <a:effectLst/>
                        </a:rPr>
                        <a:t>n</a:t>
                      </a:r>
                      <a:r>
                        <a:rPr lang="en-US" sz="1800" b="1" spc="120" dirty="0">
                          <a:solidFill>
                            <a:schemeClr val="tx1"/>
                          </a:solidFill>
                          <a:effectLst/>
                        </a:rPr>
                        <a:t> </a:t>
                      </a:r>
                      <a:r>
                        <a:rPr lang="en-US" sz="1800" b="1" spc="35" dirty="0" err="1">
                          <a:solidFill>
                            <a:schemeClr val="tx1"/>
                          </a:solidFill>
                          <a:effectLst/>
                        </a:rPr>
                        <a:t>d</a:t>
                      </a:r>
                      <a:r>
                        <a:rPr lang="en-US" sz="1800" b="1" spc="-40" dirty="0" err="1">
                          <a:solidFill>
                            <a:schemeClr val="tx1"/>
                          </a:solidFill>
                          <a:effectLst/>
                        </a:rPr>
                        <a:t>a</a:t>
                      </a:r>
                      <a:r>
                        <a:rPr lang="en-US" sz="1800" b="1" dirty="0" err="1">
                          <a:solidFill>
                            <a:schemeClr val="tx1"/>
                          </a:solidFill>
                          <a:effectLst/>
                        </a:rPr>
                        <a:t>n</a:t>
                      </a:r>
                      <a:r>
                        <a:rPr lang="en-US" sz="1800" b="1" spc="145" dirty="0">
                          <a:solidFill>
                            <a:schemeClr val="tx1"/>
                          </a:solidFill>
                          <a:effectLst/>
                        </a:rPr>
                        <a:t> </a:t>
                      </a:r>
                      <a:r>
                        <a:rPr lang="en-US" sz="1800" b="1" dirty="0" err="1">
                          <a:solidFill>
                            <a:schemeClr val="tx1"/>
                          </a:solidFill>
                          <a:effectLst/>
                        </a:rPr>
                        <a:t>pen</a:t>
                      </a:r>
                      <a:r>
                        <a:rPr lang="en-US" sz="1800" b="1" spc="25" dirty="0" err="1">
                          <a:solidFill>
                            <a:schemeClr val="tx1"/>
                          </a:solidFill>
                          <a:effectLst/>
                        </a:rPr>
                        <a:t>d</a:t>
                      </a:r>
                      <a:r>
                        <a:rPr lang="en-US" sz="1800" b="1" spc="-35" dirty="0" err="1">
                          <a:solidFill>
                            <a:schemeClr val="tx1"/>
                          </a:solidFill>
                          <a:effectLst/>
                        </a:rPr>
                        <a:t>e</a:t>
                      </a:r>
                      <a:r>
                        <a:rPr lang="en-US" sz="1800" b="1" spc="25" dirty="0" err="1">
                          <a:solidFill>
                            <a:schemeClr val="tx1"/>
                          </a:solidFill>
                          <a:effectLst/>
                        </a:rPr>
                        <a:t>n</a:t>
                      </a:r>
                      <a:r>
                        <a:rPr lang="en-US" sz="1800" b="1" spc="-30" dirty="0" err="1">
                          <a:solidFill>
                            <a:schemeClr val="tx1"/>
                          </a:solidFill>
                          <a:effectLst/>
                        </a:rPr>
                        <a:t>g</a:t>
                      </a:r>
                      <a:r>
                        <a:rPr lang="en-US" sz="1800" b="1" dirty="0" err="1">
                          <a:solidFill>
                            <a:schemeClr val="tx1"/>
                          </a:solidFill>
                          <a:effectLst/>
                        </a:rPr>
                        <a:t>ar</a:t>
                      </a:r>
                      <a:r>
                        <a:rPr lang="en-US" sz="1800" b="1" dirty="0">
                          <a:solidFill>
                            <a:schemeClr val="tx1"/>
                          </a:solidFill>
                          <a:effectLst/>
                        </a:rPr>
                        <a:t> </a:t>
                      </a:r>
                      <a:r>
                        <a:rPr lang="en-US" sz="1800" b="1" dirty="0" err="1">
                          <a:solidFill>
                            <a:schemeClr val="tx1"/>
                          </a:solidFill>
                          <a:effectLst/>
                        </a:rPr>
                        <a:t>m</a:t>
                      </a:r>
                      <a:r>
                        <a:rPr lang="en-US" sz="1800" b="1" spc="-25" dirty="0" err="1">
                          <a:solidFill>
                            <a:schemeClr val="tx1"/>
                          </a:solidFill>
                          <a:effectLst/>
                        </a:rPr>
                        <a:t>e</a:t>
                      </a:r>
                      <a:r>
                        <a:rPr lang="en-US" sz="1800" b="1" dirty="0" err="1">
                          <a:solidFill>
                            <a:schemeClr val="tx1"/>
                          </a:solidFill>
                          <a:effectLst/>
                        </a:rPr>
                        <a:t>m</a:t>
                      </a:r>
                      <a:r>
                        <a:rPr lang="en-US" sz="1800" b="1" spc="10" dirty="0" err="1">
                          <a:solidFill>
                            <a:schemeClr val="tx1"/>
                          </a:solidFill>
                          <a:effectLst/>
                        </a:rPr>
                        <a:t>b</a:t>
                      </a:r>
                      <a:r>
                        <a:rPr lang="en-US" sz="1800" b="1" dirty="0" err="1">
                          <a:solidFill>
                            <a:schemeClr val="tx1"/>
                          </a:solidFill>
                          <a:effectLst/>
                        </a:rPr>
                        <a:t>e</a:t>
                      </a:r>
                      <a:r>
                        <a:rPr lang="en-US" sz="1800" b="1" spc="-20" dirty="0" err="1">
                          <a:solidFill>
                            <a:schemeClr val="tx1"/>
                          </a:solidFill>
                          <a:effectLst/>
                        </a:rPr>
                        <a:t>r</a:t>
                      </a:r>
                      <a:r>
                        <a:rPr lang="en-US" sz="1800" b="1" dirty="0" err="1">
                          <a:solidFill>
                            <a:schemeClr val="tx1"/>
                          </a:solidFill>
                          <a:effectLst/>
                        </a:rPr>
                        <a:t>i</a:t>
                      </a:r>
                      <a:r>
                        <a:rPr lang="en-US" sz="1800" b="1" spc="115" dirty="0">
                          <a:solidFill>
                            <a:schemeClr val="tx1"/>
                          </a:solidFill>
                          <a:effectLst/>
                        </a:rPr>
                        <a:t> </a:t>
                      </a:r>
                      <a:r>
                        <a:rPr lang="en-US" sz="1800" b="1" dirty="0" err="1">
                          <a:solidFill>
                            <a:schemeClr val="tx1"/>
                          </a:solidFill>
                          <a:effectLst/>
                        </a:rPr>
                        <a:t>arti</a:t>
                      </a:r>
                      <a:r>
                        <a:rPr lang="en-US" sz="1800" b="1" spc="115" dirty="0">
                          <a:solidFill>
                            <a:schemeClr val="tx1"/>
                          </a:solidFill>
                          <a:effectLst/>
                        </a:rPr>
                        <a:t> </a:t>
                      </a:r>
                      <a:r>
                        <a:rPr lang="en-US" sz="1800" b="1" dirty="0">
                          <a:solidFill>
                            <a:schemeClr val="tx1"/>
                          </a:solidFill>
                          <a:effectLst/>
                        </a:rPr>
                        <a:t>ya</a:t>
                      </a:r>
                      <a:r>
                        <a:rPr lang="en-US" sz="1800" b="1" spc="15" dirty="0">
                          <a:solidFill>
                            <a:schemeClr val="tx1"/>
                          </a:solidFill>
                          <a:effectLst/>
                        </a:rPr>
                        <a:t>n</a:t>
                      </a:r>
                      <a:r>
                        <a:rPr lang="en-US" sz="1800" b="1" dirty="0">
                          <a:solidFill>
                            <a:schemeClr val="tx1"/>
                          </a:solidFill>
                          <a:effectLst/>
                        </a:rPr>
                        <a:t>g</a:t>
                      </a:r>
                      <a:r>
                        <a:rPr lang="en-US" sz="1800" b="1" spc="50" dirty="0">
                          <a:solidFill>
                            <a:schemeClr val="tx1"/>
                          </a:solidFill>
                          <a:effectLst/>
                        </a:rPr>
                        <a:t> </a:t>
                      </a:r>
                      <a:r>
                        <a:rPr lang="en-US" sz="1800" b="1" spc="10" dirty="0" err="1">
                          <a:solidFill>
                            <a:schemeClr val="tx1"/>
                          </a:solidFill>
                          <a:effectLst/>
                        </a:rPr>
                        <a:t>b</a:t>
                      </a:r>
                      <a:r>
                        <a:rPr lang="en-US" sz="1800" b="1" dirty="0" err="1">
                          <a:solidFill>
                            <a:schemeClr val="tx1"/>
                          </a:solidFill>
                          <a:effectLst/>
                        </a:rPr>
                        <a:t>e</a:t>
                      </a:r>
                      <a:r>
                        <a:rPr lang="en-US" sz="1800" b="1" spc="-20" dirty="0" err="1">
                          <a:solidFill>
                            <a:schemeClr val="tx1"/>
                          </a:solidFill>
                          <a:effectLst/>
                        </a:rPr>
                        <a:t>r</a:t>
                      </a:r>
                      <a:r>
                        <a:rPr lang="en-US" sz="1800" b="1" dirty="0" err="1">
                          <a:solidFill>
                            <a:schemeClr val="tx1"/>
                          </a:solidFill>
                          <a:effectLst/>
                        </a:rPr>
                        <a:t>l</a:t>
                      </a:r>
                      <a:r>
                        <a:rPr lang="en-US" sz="1800" b="1" spc="10" dirty="0" err="1">
                          <a:solidFill>
                            <a:schemeClr val="tx1"/>
                          </a:solidFill>
                          <a:effectLst/>
                        </a:rPr>
                        <a:t>a</a:t>
                      </a:r>
                      <a:r>
                        <a:rPr lang="en-US" sz="1800" b="1" spc="-20" dirty="0" err="1">
                          <a:solidFill>
                            <a:schemeClr val="tx1"/>
                          </a:solidFill>
                          <a:effectLst/>
                        </a:rPr>
                        <a:t>i</a:t>
                      </a:r>
                      <a:r>
                        <a:rPr lang="en-US" sz="1800" b="1" dirty="0" err="1">
                          <a:solidFill>
                            <a:schemeClr val="tx1"/>
                          </a:solidFill>
                          <a:effectLst/>
                        </a:rPr>
                        <a:t>n</a:t>
                      </a:r>
                      <a:r>
                        <a:rPr lang="en-US" sz="1800" b="1" spc="10" dirty="0" err="1">
                          <a:solidFill>
                            <a:schemeClr val="tx1"/>
                          </a:solidFill>
                          <a:effectLst/>
                        </a:rPr>
                        <a:t>a</a:t>
                      </a:r>
                      <a:r>
                        <a:rPr lang="en-US" sz="1800" b="1" spc="-20" dirty="0" err="1">
                          <a:solidFill>
                            <a:schemeClr val="tx1"/>
                          </a:solidFill>
                          <a:effectLst/>
                        </a:rPr>
                        <a:t>n</a:t>
                      </a:r>
                      <a:r>
                        <a:rPr lang="en-US" sz="1800" b="1" dirty="0">
                          <a:solidFill>
                            <a:schemeClr val="tx1"/>
                          </a:solidFill>
                          <a:effectLst/>
                        </a:rPr>
                        <a:t>.</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tc>
                  <a:txBody>
                    <a:bodyPr/>
                    <a:lstStyle/>
                    <a:p>
                      <a:pPr marL="59690" marR="219075">
                        <a:lnSpc>
                          <a:spcPct val="102000"/>
                        </a:lnSpc>
                        <a:spcBef>
                          <a:spcPts val="25"/>
                        </a:spcBef>
                        <a:spcAft>
                          <a:spcPts val="0"/>
                        </a:spcAft>
                      </a:pPr>
                      <a:r>
                        <a:rPr lang="en-US" sz="1800" b="1" dirty="0">
                          <a:solidFill>
                            <a:schemeClr val="tx1"/>
                          </a:solidFill>
                          <a:effectLst/>
                        </a:rPr>
                        <a:t>O</a:t>
                      </a:r>
                      <a:r>
                        <a:rPr lang="en-US" sz="1800" b="1" spc="-15" dirty="0">
                          <a:solidFill>
                            <a:schemeClr val="tx1"/>
                          </a:solidFill>
                          <a:effectLst/>
                        </a:rPr>
                        <a:t>r</a:t>
                      </a:r>
                      <a:r>
                        <a:rPr lang="en-US" sz="1800" b="1" dirty="0">
                          <a:solidFill>
                            <a:schemeClr val="tx1"/>
                          </a:solidFill>
                          <a:effectLst/>
                        </a:rPr>
                        <a:t>a</a:t>
                      </a:r>
                      <a:r>
                        <a:rPr lang="en-US" sz="1800" b="1" spc="10" dirty="0">
                          <a:solidFill>
                            <a:schemeClr val="tx1"/>
                          </a:solidFill>
                          <a:effectLst/>
                        </a:rPr>
                        <a:t>n</a:t>
                      </a:r>
                      <a:r>
                        <a:rPr lang="en-US" sz="1800" b="1" dirty="0">
                          <a:solidFill>
                            <a:schemeClr val="tx1"/>
                          </a:solidFill>
                          <a:effectLst/>
                        </a:rPr>
                        <a:t>g</a:t>
                      </a:r>
                      <a:r>
                        <a:rPr lang="en-US" sz="1800" b="1" spc="100" dirty="0">
                          <a:solidFill>
                            <a:schemeClr val="tx1"/>
                          </a:solidFill>
                          <a:effectLst/>
                        </a:rPr>
                        <a:t> </a:t>
                      </a:r>
                      <a:r>
                        <a:rPr lang="en-US" sz="1800" b="1" spc="30" dirty="0" err="1">
                          <a:solidFill>
                            <a:schemeClr val="tx1"/>
                          </a:solidFill>
                          <a:effectLst/>
                        </a:rPr>
                        <a:t>b</a:t>
                      </a:r>
                      <a:r>
                        <a:rPr lang="en-US" sz="1800" b="1" spc="-35" dirty="0" err="1">
                          <a:solidFill>
                            <a:schemeClr val="tx1"/>
                          </a:solidFill>
                          <a:effectLst/>
                        </a:rPr>
                        <a:t>e</a:t>
                      </a:r>
                      <a:r>
                        <a:rPr lang="en-US" sz="1800" b="1" dirty="0" err="1">
                          <a:solidFill>
                            <a:schemeClr val="tx1"/>
                          </a:solidFill>
                          <a:effectLst/>
                        </a:rPr>
                        <a:t>rb</a:t>
                      </a:r>
                      <a:r>
                        <a:rPr lang="en-US" sz="1800" b="1" spc="20" dirty="0" err="1">
                          <a:solidFill>
                            <a:schemeClr val="tx1"/>
                          </a:solidFill>
                          <a:effectLst/>
                        </a:rPr>
                        <a:t>i</a:t>
                      </a:r>
                      <a:r>
                        <a:rPr lang="en-US" sz="1800" b="1" dirty="0" err="1">
                          <a:solidFill>
                            <a:schemeClr val="tx1"/>
                          </a:solidFill>
                          <a:effectLst/>
                        </a:rPr>
                        <a:t>ca</a:t>
                      </a:r>
                      <a:r>
                        <a:rPr lang="en-US" sz="1800" b="1" spc="-20" dirty="0" err="1">
                          <a:solidFill>
                            <a:schemeClr val="tx1"/>
                          </a:solidFill>
                          <a:effectLst/>
                        </a:rPr>
                        <a:t>r</a:t>
                      </a:r>
                      <a:r>
                        <a:rPr lang="en-US" sz="1800" b="1" dirty="0" err="1">
                          <a:solidFill>
                            <a:schemeClr val="tx1"/>
                          </a:solidFill>
                          <a:effectLst/>
                        </a:rPr>
                        <a:t>a</a:t>
                      </a:r>
                      <a:r>
                        <a:rPr lang="en-US" sz="1800" b="1" spc="105" dirty="0">
                          <a:solidFill>
                            <a:schemeClr val="tx1"/>
                          </a:solidFill>
                          <a:effectLst/>
                        </a:rPr>
                        <a:t> </a:t>
                      </a:r>
                      <a:r>
                        <a:rPr lang="en-US" sz="1800" b="1" dirty="0" err="1">
                          <a:solidFill>
                            <a:schemeClr val="tx1"/>
                          </a:solidFill>
                          <a:effectLst/>
                        </a:rPr>
                        <a:t>deng</a:t>
                      </a:r>
                      <a:r>
                        <a:rPr lang="en-US" sz="1800" b="1" spc="-15" dirty="0" err="1">
                          <a:solidFill>
                            <a:schemeClr val="tx1"/>
                          </a:solidFill>
                          <a:effectLst/>
                        </a:rPr>
                        <a:t>a</a:t>
                      </a:r>
                      <a:r>
                        <a:rPr lang="en-US" sz="1800" b="1" dirty="0" err="1">
                          <a:solidFill>
                            <a:schemeClr val="tx1"/>
                          </a:solidFill>
                          <a:effectLst/>
                        </a:rPr>
                        <a:t>n</a:t>
                      </a:r>
                      <a:r>
                        <a:rPr lang="en-US" sz="1800" b="1" spc="100" dirty="0">
                          <a:solidFill>
                            <a:schemeClr val="tx1"/>
                          </a:solidFill>
                          <a:effectLst/>
                        </a:rPr>
                        <a:t> </a:t>
                      </a:r>
                      <a:r>
                        <a:rPr lang="en-US" sz="1800" b="1" spc="15" dirty="0" err="1">
                          <a:solidFill>
                            <a:schemeClr val="tx1"/>
                          </a:solidFill>
                          <a:effectLst/>
                        </a:rPr>
                        <a:t>b</a:t>
                      </a:r>
                      <a:r>
                        <a:rPr lang="en-US" sz="1800" b="1" spc="-15" dirty="0" err="1">
                          <a:solidFill>
                            <a:schemeClr val="tx1"/>
                          </a:solidFill>
                          <a:effectLst/>
                        </a:rPr>
                        <a:t>a</a:t>
                      </a:r>
                      <a:r>
                        <a:rPr lang="en-US" sz="1800" b="1" spc="25" dirty="0" err="1">
                          <a:solidFill>
                            <a:schemeClr val="tx1"/>
                          </a:solidFill>
                          <a:effectLst/>
                        </a:rPr>
                        <a:t>h</a:t>
                      </a:r>
                      <a:r>
                        <a:rPr lang="en-US" sz="1800" b="1" spc="-15" dirty="0" err="1">
                          <a:solidFill>
                            <a:schemeClr val="tx1"/>
                          </a:solidFill>
                          <a:effectLst/>
                        </a:rPr>
                        <a:t>a</a:t>
                      </a:r>
                      <a:r>
                        <a:rPr lang="en-US" sz="1800" b="1" dirty="0" err="1">
                          <a:solidFill>
                            <a:schemeClr val="tx1"/>
                          </a:solidFill>
                          <a:effectLst/>
                        </a:rPr>
                        <a:t>sa</a:t>
                      </a:r>
                      <a:r>
                        <a:rPr lang="en-US" sz="1800" b="1" dirty="0">
                          <a:solidFill>
                            <a:schemeClr val="tx1"/>
                          </a:solidFill>
                          <a:effectLst/>
                        </a:rPr>
                        <a:t> ya</a:t>
                      </a:r>
                      <a:r>
                        <a:rPr lang="en-US" sz="1800" b="1" spc="5" dirty="0">
                          <a:solidFill>
                            <a:schemeClr val="tx1"/>
                          </a:solidFill>
                          <a:effectLst/>
                        </a:rPr>
                        <a:t>n</a:t>
                      </a:r>
                      <a:r>
                        <a:rPr lang="en-US" sz="1800" b="1" dirty="0">
                          <a:solidFill>
                            <a:schemeClr val="tx1"/>
                          </a:solidFill>
                          <a:effectLst/>
                        </a:rPr>
                        <a:t>g</a:t>
                      </a:r>
                      <a:r>
                        <a:rPr lang="en-US" sz="1800" b="1" spc="150" dirty="0">
                          <a:solidFill>
                            <a:schemeClr val="tx1"/>
                          </a:solidFill>
                          <a:effectLst/>
                        </a:rPr>
                        <a:t> </a:t>
                      </a:r>
                      <a:r>
                        <a:rPr lang="en-US" sz="1800" b="1" spc="5" dirty="0" err="1">
                          <a:solidFill>
                            <a:schemeClr val="tx1"/>
                          </a:solidFill>
                          <a:effectLst/>
                        </a:rPr>
                        <a:t>b</a:t>
                      </a:r>
                      <a:r>
                        <a:rPr lang="en-US" sz="1800" b="1" dirty="0" err="1">
                          <a:solidFill>
                            <a:schemeClr val="tx1"/>
                          </a:solidFill>
                          <a:effectLst/>
                        </a:rPr>
                        <a:t>e</a:t>
                      </a:r>
                      <a:r>
                        <a:rPr lang="en-US" sz="1800" b="1" spc="-20" dirty="0" err="1">
                          <a:solidFill>
                            <a:schemeClr val="tx1"/>
                          </a:solidFill>
                          <a:effectLst/>
                        </a:rPr>
                        <a:t>r</a:t>
                      </a:r>
                      <a:r>
                        <a:rPr lang="en-US" sz="1800" b="1" dirty="0" err="1">
                          <a:solidFill>
                            <a:schemeClr val="tx1"/>
                          </a:solidFill>
                          <a:effectLst/>
                        </a:rPr>
                        <a:t>bed</a:t>
                      </a:r>
                      <a:r>
                        <a:rPr lang="en-US" sz="1800" b="1" spc="10" dirty="0" err="1">
                          <a:solidFill>
                            <a:schemeClr val="tx1"/>
                          </a:solidFill>
                          <a:effectLst/>
                        </a:rPr>
                        <a:t>a</a:t>
                      </a:r>
                      <a:r>
                        <a:rPr lang="en-US" sz="1800" b="1" dirty="0">
                          <a:solidFill>
                            <a:schemeClr val="tx1"/>
                          </a:solidFill>
                          <a:effectLst/>
                        </a:rPr>
                        <a:t>,</a:t>
                      </a:r>
                      <a:r>
                        <a:rPr lang="en-US" sz="1800" b="1" spc="115" dirty="0">
                          <a:solidFill>
                            <a:schemeClr val="tx1"/>
                          </a:solidFill>
                          <a:effectLst/>
                        </a:rPr>
                        <a:t> </a:t>
                      </a:r>
                      <a:r>
                        <a:rPr lang="en-US" sz="1800" b="1" spc="10" dirty="0" err="1">
                          <a:solidFill>
                            <a:schemeClr val="tx1"/>
                          </a:solidFill>
                          <a:effectLst/>
                        </a:rPr>
                        <a:t>m</a:t>
                      </a:r>
                      <a:r>
                        <a:rPr lang="en-US" sz="1800" b="1" spc="-35" dirty="0" err="1">
                          <a:solidFill>
                            <a:schemeClr val="tx1"/>
                          </a:solidFill>
                          <a:effectLst/>
                        </a:rPr>
                        <a:t>e</a:t>
                      </a:r>
                      <a:r>
                        <a:rPr lang="en-US" sz="1800" b="1" spc="25" dirty="0" err="1">
                          <a:solidFill>
                            <a:schemeClr val="tx1"/>
                          </a:solidFill>
                          <a:effectLst/>
                        </a:rPr>
                        <a:t>n</a:t>
                      </a:r>
                      <a:r>
                        <a:rPr lang="en-US" sz="1800" b="1" spc="-30" dirty="0" err="1">
                          <a:solidFill>
                            <a:schemeClr val="tx1"/>
                          </a:solidFill>
                          <a:effectLst/>
                        </a:rPr>
                        <a:t>g</a:t>
                      </a:r>
                      <a:r>
                        <a:rPr lang="en-US" sz="1800" b="1" dirty="0" err="1">
                          <a:solidFill>
                            <a:schemeClr val="tx1"/>
                          </a:solidFill>
                          <a:effectLst/>
                        </a:rPr>
                        <a:t>gu</a:t>
                      </a:r>
                      <a:r>
                        <a:rPr lang="en-US" sz="1800" b="1" spc="30" dirty="0" err="1">
                          <a:solidFill>
                            <a:schemeClr val="tx1"/>
                          </a:solidFill>
                          <a:effectLst/>
                        </a:rPr>
                        <a:t>n</a:t>
                      </a:r>
                      <a:r>
                        <a:rPr lang="en-US" sz="1800" b="1" spc="-15" dirty="0" err="1">
                          <a:solidFill>
                            <a:schemeClr val="tx1"/>
                          </a:solidFill>
                          <a:effectLst/>
                        </a:rPr>
                        <a:t>a</a:t>
                      </a:r>
                      <a:r>
                        <a:rPr lang="en-US" sz="1800" b="1" dirty="0" err="1">
                          <a:solidFill>
                            <a:schemeClr val="tx1"/>
                          </a:solidFill>
                          <a:effectLst/>
                        </a:rPr>
                        <a:t>kan</a:t>
                      </a:r>
                      <a:r>
                        <a:rPr lang="en-US" sz="1800" b="1" dirty="0">
                          <a:solidFill>
                            <a:schemeClr val="tx1"/>
                          </a:solidFill>
                          <a:effectLst/>
                        </a:rPr>
                        <a:t> </a:t>
                      </a:r>
                      <a:r>
                        <a:rPr lang="en-US" sz="1800" b="1" spc="10" dirty="0">
                          <a:solidFill>
                            <a:schemeClr val="tx1"/>
                          </a:solidFill>
                          <a:effectLst/>
                        </a:rPr>
                        <a:t>j</a:t>
                      </a:r>
                      <a:r>
                        <a:rPr lang="en-US" sz="1800" b="1" spc="-15" dirty="0">
                          <a:solidFill>
                            <a:schemeClr val="tx1"/>
                          </a:solidFill>
                          <a:effectLst/>
                        </a:rPr>
                        <a:t>a</a:t>
                      </a:r>
                      <a:r>
                        <a:rPr lang="en-US" sz="1800" b="1" dirty="0">
                          <a:solidFill>
                            <a:schemeClr val="tx1"/>
                          </a:solidFill>
                          <a:effectLst/>
                        </a:rPr>
                        <a:t>r</a:t>
                      </a:r>
                      <a:r>
                        <a:rPr lang="en-US" sz="1800" b="1" spc="-15" dirty="0">
                          <a:solidFill>
                            <a:schemeClr val="tx1"/>
                          </a:solidFill>
                          <a:effectLst/>
                        </a:rPr>
                        <a:t>g</a:t>
                      </a:r>
                      <a:r>
                        <a:rPr lang="en-US" sz="1800" b="1" dirty="0">
                          <a:solidFill>
                            <a:schemeClr val="tx1"/>
                          </a:solidFill>
                          <a:effectLst/>
                        </a:rPr>
                        <a:t>on</a:t>
                      </a:r>
                      <a:r>
                        <a:rPr lang="en-US" sz="1800" b="1" spc="115" dirty="0">
                          <a:solidFill>
                            <a:schemeClr val="tx1"/>
                          </a:solidFill>
                          <a:effectLst/>
                        </a:rPr>
                        <a:t> </a:t>
                      </a:r>
                      <a:r>
                        <a:rPr lang="en-US" sz="1800" b="1" spc="-30" dirty="0" err="1">
                          <a:solidFill>
                            <a:schemeClr val="tx1"/>
                          </a:solidFill>
                          <a:effectLst/>
                        </a:rPr>
                        <a:t>a</a:t>
                      </a:r>
                      <a:r>
                        <a:rPr lang="en-US" sz="1800" b="1" dirty="0" err="1">
                          <a:solidFill>
                            <a:schemeClr val="tx1"/>
                          </a:solidFill>
                          <a:effectLst/>
                        </a:rPr>
                        <a:t>t</a:t>
                      </a:r>
                      <a:r>
                        <a:rPr lang="en-US" sz="1800" b="1" spc="10" dirty="0" err="1">
                          <a:solidFill>
                            <a:schemeClr val="tx1"/>
                          </a:solidFill>
                          <a:effectLst/>
                        </a:rPr>
                        <a:t>a</a:t>
                      </a:r>
                      <a:r>
                        <a:rPr lang="en-US" sz="1800" b="1" dirty="0" err="1">
                          <a:solidFill>
                            <a:schemeClr val="tx1"/>
                          </a:solidFill>
                          <a:effectLst/>
                        </a:rPr>
                        <a:t>u</a:t>
                      </a:r>
                      <a:r>
                        <a:rPr lang="en-US" sz="1800" b="1" spc="50" dirty="0">
                          <a:solidFill>
                            <a:schemeClr val="tx1"/>
                          </a:solidFill>
                          <a:effectLst/>
                        </a:rPr>
                        <a:t> </a:t>
                      </a:r>
                      <a:r>
                        <a:rPr lang="en-US" sz="1800" b="1" spc="5" dirty="0" err="1">
                          <a:solidFill>
                            <a:schemeClr val="tx1"/>
                          </a:solidFill>
                          <a:effectLst/>
                        </a:rPr>
                        <a:t>i</a:t>
                      </a:r>
                      <a:r>
                        <a:rPr lang="en-US" sz="1800" b="1" dirty="0" err="1">
                          <a:solidFill>
                            <a:schemeClr val="tx1"/>
                          </a:solidFill>
                          <a:effectLst/>
                        </a:rPr>
                        <a:t>stilah</a:t>
                      </a:r>
                      <a:r>
                        <a:rPr lang="en-US" sz="1800" b="1" spc="85" dirty="0">
                          <a:solidFill>
                            <a:schemeClr val="tx1"/>
                          </a:solidFill>
                          <a:effectLst/>
                        </a:rPr>
                        <a:t> </a:t>
                      </a:r>
                      <a:r>
                        <a:rPr lang="en-US" sz="1800" b="1" dirty="0" err="1">
                          <a:solidFill>
                            <a:schemeClr val="tx1"/>
                          </a:solidFill>
                          <a:effectLst/>
                        </a:rPr>
                        <a:t>t</a:t>
                      </a:r>
                      <a:r>
                        <a:rPr lang="en-US" sz="1800" b="1" spc="-30" dirty="0" err="1">
                          <a:solidFill>
                            <a:schemeClr val="tx1"/>
                          </a:solidFill>
                          <a:effectLst/>
                        </a:rPr>
                        <a:t>e</a:t>
                      </a:r>
                      <a:r>
                        <a:rPr lang="en-US" sz="1800" b="1" dirty="0" err="1">
                          <a:solidFill>
                            <a:schemeClr val="tx1"/>
                          </a:solidFill>
                          <a:effectLst/>
                        </a:rPr>
                        <a:t>r</a:t>
                      </a:r>
                      <a:r>
                        <a:rPr lang="en-US" sz="1800" b="1" spc="15" dirty="0" err="1">
                          <a:solidFill>
                            <a:schemeClr val="tx1"/>
                          </a:solidFill>
                          <a:effectLst/>
                        </a:rPr>
                        <a:t>l</a:t>
                      </a:r>
                      <a:r>
                        <a:rPr lang="en-US" sz="1800" b="1" spc="-15" dirty="0" err="1">
                          <a:solidFill>
                            <a:schemeClr val="tx1"/>
                          </a:solidFill>
                          <a:effectLst/>
                        </a:rPr>
                        <a:t>a</a:t>
                      </a:r>
                      <a:r>
                        <a:rPr lang="en-US" sz="1800" b="1" spc="-20" dirty="0" err="1">
                          <a:solidFill>
                            <a:schemeClr val="tx1"/>
                          </a:solidFill>
                          <a:effectLst/>
                        </a:rPr>
                        <a:t>l</a:t>
                      </a:r>
                      <a:r>
                        <a:rPr lang="en-US" sz="1800" b="1" dirty="0" err="1">
                          <a:solidFill>
                            <a:schemeClr val="tx1"/>
                          </a:solidFill>
                          <a:effectLst/>
                        </a:rPr>
                        <a:t>u</a:t>
                      </a:r>
                      <a:r>
                        <a:rPr lang="en-US" sz="1800" b="1" spc="110" dirty="0">
                          <a:solidFill>
                            <a:schemeClr val="tx1"/>
                          </a:solidFill>
                          <a:effectLst/>
                        </a:rPr>
                        <a:t> </a:t>
                      </a:r>
                      <a:r>
                        <a:rPr lang="en-US" sz="1800" b="1" spc="-25" dirty="0" err="1">
                          <a:solidFill>
                            <a:schemeClr val="tx1"/>
                          </a:solidFill>
                          <a:effectLst/>
                        </a:rPr>
                        <a:t>r</a:t>
                      </a:r>
                      <a:r>
                        <a:rPr lang="en-US" sz="1800" b="1" spc="25" dirty="0" err="1">
                          <a:solidFill>
                            <a:schemeClr val="tx1"/>
                          </a:solidFill>
                          <a:effectLst/>
                        </a:rPr>
                        <a:t>u</a:t>
                      </a:r>
                      <a:r>
                        <a:rPr lang="en-US" sz="1800" b="1" spc="-15" dirty="0" err="1">
                          <a:solidFill>
                            <a:schemeClr val="tx1"/>
                          </a:solidFill>
                          <a:effectLst/>
                        </a:rPr>
                        <a:t>m</a:t>
                      </a:r>
                      <a:r>
                        <a:rPr lang="en-US" sz="1800" b="1" dirty="0" err="1">
                          <a:solidFill>
                            <a:schemeClr val="tx1"/>
                          </a:solidFill>
                          <a:effectLst/>
                        </a:rPr>
                        <a:t>it</a:t>
                      </a:r>
                      <a:r>
                        <a:rPr lang="en-US" sz="1800" b="1" dirty="0">
                          <a:solidFill>
                            <a:schemeClr val="tx1"/>
                          </a:solidFill>
                          <a:effectLst/>
                        </a:rPr>
                        <a:t> ya</a:t>
                      </a:r>
                      <a:r>
                        <a:rPr lang="en-US" sz="1800" b="1" spc="5" dirty="0">
                          <a:solidFill>
                            <a:schemeClr val="tx1"/>
                          </a:solidFill>
                          <a:effectLst/>
                        </a:rPr>
                        <a:t>n</a:t>
                      </a:r>
                      <a:r>
                        <a:rPr lang="en-US" sz="1800" b="1" dirty="0">
                          <a:solidFill>
                            <a:schemeClr val="tx1"/>
                          </a:solidFill>
                          <a:effectLst/>
                        </a:rPr>
                        <a:t>g</a:t>
                      </a:r>
                      <a:r>
                        <a:rPr lang="en-US" sz="1800" b="1" spc="105" dirty="0">
                          <a:solidFill>
                            <a:schemeClr val="tx1"/>
                          </a:solidFill>
                          <a:effectLst/>
                        </a:rPr>
                        <a:t> </a:t>
                      </a:r>
                      <a:r>
                        <a:rPr lang="en-US" sz="1800" b="1" dirty="0" err="1">
                          <a:solidFill>
                            <a:schemeClr val="tx1"/>
                          </a:solidFill>
                          <a:effectLst/>
                        </a:rPr>
                        <a:t>ti</a:t>
                      </a:r>
                      <a:r>
                        <a:rPr lang="en-US" sz="1800" b="1" spc="20" dirty="0" err="1">
                          <a:solidFill>
                            <a:schemeClr val="tx1"/>
                          </a:solidFill>
                          <a:effectLst/>
                        </a:rPr>
                        <a:t>d</a:t>
                      </a:r>
                      <a:r>
                        <a:rPr lang="en-US" sz="1800" b="1" spc="-15" dirty="0" err="1">
                          <a:solidFill>
                            <a:schemeClr val="tx1"/>
                          </a:solidFill>
                          <a:effectLst/>
                        </a:rPr>
                        <a:t>a</a:t>
                      </a:r>
                      <a:r>
                        <a:rPr lang="en-US" sz="1800" b="1" dirty="0" err="1">
                          <a:solidFill>
                            <a:schemeClr val="tx1"/>
                          </a:solidFill>
                          <a:effectLst/>
                        </a:rPr>
                        <a:t>k</a:t>
                      </a:r>
                      <a:r>
                        <a:rPr lang="en-US" sz="1800" b="1" spc="75" dirty="0">
                          <a:solidFill>
                            <a:schemeClr val="tx1"/>
                          </a:solidFill>
                          <a:effectLst/>
                        </a:rPr>
                        <a:t> </a:t>
                      </a:r>
                      <a:r>
                        <a:rPr lang="en-US" sz="1800" b="1" spc="25" dirty="0" err="1">
                          <a:solidFill>
                            <a:schemeClr val="tx1"/>
                          </a:solidFill>
                          <a:effectLst/>
                        </a:rPr>
                        <a:t>d</a:t>
                      </a:r>
                      <a:r>
                        <a:rPr lang="en-US" sz="1800" b="1" spc="-20" dirty="0" err="1">
                          <a:solidFill>
                            <a:schemeClr val="tx1"/>
                          </a:solidFill>
                          <a:effectLst/>
                        </a:rPr>
                        <a:t>i</a:t>
                      </a:r>
                      <a:r>
                        <a:rPr lang="en-US" sz="1800" b="1" dirty="0" err="1">
                          <a:solidFill>
                            <a:schemeClr val="tx1"/>
                          </a:solidFill>
                          <a:effectLst/>
                        </a:rPr>
                        <a:t>pah</a:t>
                      </a:r>
                      <a:r>
                        <a:rPr lang="en-US" sz="1800" b="1" spc="10" dirty="0" err="1">
                          <a:solidFill>
                            <a:schemeClr val="tx1"/>
                          </a:solidFill>
                          <a:effectLst/>
                        </a:rPr>
                        <a:t>a</a:t>
                      </a:r>
                      <a:r>
                        <a:rPr lang="en-US" sz="1800" b="1" spc="-15" dirty="0" err="1">
                          <a:solidFill>
                            <a:schemeClr val="tx1"/>
                          </a:solidFill>
                          <a:effectLst/>
                        </a:rPr>
                        <a:t>m</a:t>
                      </a:r>
                      <a:r>
                        <a:rPr lang="en-US" sz="1800" b="1" dirty="0" err="1">
                          <a:solidFill>
                            <a:schemeClr val="tx1"/>
                          </a:solidFill>
                          <a:effectLst/>
                        </a:rPr>
                        <a:t>i</a:t>
                      </a:r>
                      <a:r>
                        <a:rPr lang="en-US" sz="1800" b="1" spc="110" dirty="0">
                          <a:solidFill>
                            <a:schemeClr val="tx1"/>
                          </a:solidFill>
                          <a:effectLst/>
                        </a:rPr>
                        <a:t> </a:t>
                      </a:r>
                      <a:r>
                        <a:rPr lang="en-US" sz="1800" b="1" dirty="0" err="1">
                          <a:solidFill>
                            <a:schemeClr val="tx1"/>
                          </a:solidFill>
                          <a:effectLst/>
                        </a:rPr>
                        <a:t>pen</a:t>
                      </a:r>
                      <a:r>
                        <a:rPr lang="en-US" sz="1800" b="1" spc="20" dirty="0" err="1">
                          <a:solidFill>
                            <a:schemeClr val="tx1"/>
                          </a:solidFill>
                          <a:effectLst/>
                        </a:rPr>
                        <a:t>d</a:t>
                      </a:r>
                      <a:r>
                        <a:rPr lang="en-US" sz="1800" b="1" spc="-35" dirty="0" err="1">
                          <a:solidFill>
                            <a:schemeClr val="tx1"/>
                          </a:solidFill>
                          <a:effectLst/>
                        </a:rPr>
                        <a:t>e</a:t>
                      </a:r>
                      <a:r>
                        <a:rPr lang="en-US" sz="1800" b="1" spc="25" dirty="0" err="1">
                          <a:solidFill>
                            <a:schemeClr val="tx1"/>
                          </a:solidFill>
                          <a:effectLst/>
                        </a:rPr>
                        <a:t>n</a:t>
                      </a:r>
                      <a:r>
                        <a:rPr lang="en-US" sz="1800" b="1" spc="-30" dirty="0" err="1">
                          <a:solidFill>
                            <a:schemeClr val="tx1"/>
                          </a:solidFill>
                          <a:effectLst/>
                        </a:rPr>
                        <a:t>g</a:t>
                      </a:r>
                      <a:r>
                        <a:rPr lang="en-US" sz="1800" b="1" dirty="0" err="1">
                          <a:solidFill>
                            <a:schemeClr val="tx1"/>
                          </a:solidFill>
                          <a:effectLst/>
                        </a:rPr>
                        <a:t>ar</a:t>
                      </a:r>
                      <a:r>
                        <a:rPr lang="en-US" sz="1800" b="1" dirty="0">
                          <a:solidFill>
                            <a:schemeClr val="tx1"/>
                          </a:solidFill>
                          <a:effectLst/>
                        </a:rPr>
                        <a:t>.</a:t>
                      </a:r>
                      <a:endParaRPr lang="id-I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C000"/>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5182820" y="6330395"/>
            <a:ext cx="3806427" cy="369332"/>
          </a:xfrm>
          <a:prstGeom prst="rect">
            <a:avLst/>
          </a:prstGeom>
        </p:spPr>
        <p:txBody>
          <a:bodyPr wrap="none">
            <a:spAutoFit/>
          </a:bodyPr>
          <a:lstStyle/>
          <a:p>
            <a:r>
              <a:rPr lang="en-US" dirty="0">
                <a:ln>
                  <a:solidFill>
                    <a:srgbClr val="FFFF00"/>
                  </a:solidFill>
                </a:ln>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p:txBody>
      </p:sp>
    </p:spTree>
    <p:extLst>
      <p:ext uri="{BB962C8B-B14F-4D97-AF65-F5344CB8AC3E}">
        <p14:creationId xmlns:p14="http://schemas.microsoft.com/office/powerpoint/2010/main" val="123679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963"/>
            <a:ext cx="6511831" cy="4319515"/>
          </a:xfrm>
          <a:prstGeom prst="rect">
            <a:avLst/>
          </a:prstGeom>
          <a:effectLst>
            <a:softEdge rad="317500"/>
          </a:effectLst>
        </p:spPr>
      </p:pic>
      <p:graphicFrame>
        <p:nvGraphicFramePr>
          <p:cNvPr id="5" name="Diagram 4"/>
          <p:cNvGraphicFramePr/>
          <p:nvPr>
            <p:extLst>
              <p:ext uri="{D42A27DB-BD31-4B8C-83A1-F6EECF244321}">
                <p14:modId xmlns:p14="http://schemas.microsoft.com/office/powerpoint/2010/main" val="1704519732"/>
              </p:ext>
            </p:extLst>
          </p:nvPr>
        </p:nvGraphicFramePr>
        <p:xfrm>
          <a:off x="323240" y="1249549"/>
          <a:ext cx="4706875" cy="994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770855977"/>
              </p:ext>
            </p:extLst>
          </p:nvPr>
        </p:nvGraphicFramePr>
        <p:xfrm>
          <a:off x="1086765" y="2144111"/>
          <a:ext cx="7886700" cy="3263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p:cNvSpPr/>
          <p:nvPr/>
        </p:nvSpPr>
        <p:spPr>
          <a:xfrm>
            <a:off x="5299959" y="6411751"/>
            <a:ext cx="3806427" cy="369332"/>
          </a:xfrm>
          <a:prstGeom prst="rect">
            <a:avLst/>
          </a:prstGeom>
        </p:spPr>
        <p:txBody>
          <a:bodyPr wrap="none">
            <a:spAutoFit/>
          </a:bodyPr>
          <a:lstStyle/>
          <a:p>
            <a:r>
              <a:rPr lang="en-US" dirty="0">
                <a:ln>
                  <a:solidFill>
                    <a:srgbClr val="FFFF00"/>
                  </a:solidFill>
                </a:ln>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p:txBody>
      </p:sp>
    </p:spTree>
    <p:extLst>
      <p:ext uri="{BB962C8B-B14F-4D97-AF65-F5344CB8AC3E}">
        <p14:creationId xmlns:p14="http://schemas.microsoft.com/office/powerpoint/2010/main" val="15814418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0" y="73239"/>
            <a:ext cx="3887250" cy="3966581"/>
          </a:xfrm>
          <a:prstGeom prst="rect">
            <a:avLst/>
          </a:prstGeom>
          <a:effectLst>
            <a:softEdge rad="1270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0" y="4247994"/>
            <a:ext cx="2402779" cy="2402779"/>
          </a:xfrm>
          <a:prstGeom prst="ellipse">
            <a:avLst/>
          </a:prstGeom>
          <a:ln>
            <a:noFill/>
          </a:ln>
          <a:effectLst>
            <a:softEdge rad="112500"/>
          </a:effectLst>
        </p:spPr>
      </p:pic>
      <p:graphicFrame>
        <p:nvGraphicFramePr>
          <p:cNvPr id="7" name="Diagram 6"/>
          <p:cNvGraphicFramePr/>
          <p:nvPr>
            <p:extLst>
              <p:ext uri="{D42A27DB-BD31-4B8C-83A1-F6EECF244321}">
                <p14:modId xmlns:p14="http://schemas.microsoft.com/office/powerpoint/2010/main" val="1766087914"/>
              </p:ext>
            </p:extLst>
          </p:nvPr>
        </p:nvGraphicFramePr>
        <p:xfrm>
          <a:off x="1170770" y="291258"/>
          <a:ext cx="7886700" cy="994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2751861685"/>
              </p:ext>
            </p:extLst>
          </p:nvPr>
        </p:nvGraphicFramePr>
        <p:xfrm>
          <a:off x="45130" y="1961564"/>
          <a:ext cx="8990277" cy="37580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Rectangle 2"/>
          <p:cNvSpPr/>
          <p:nvPr/>
        </p:nvSpPr>
        <p:spPr>
          <a:xfrm>
            <a:off x="5337573" y="6488668"/>
            <a:ext cx="3806427" cy="369332"/>
          </a:xfrm>
          <a:prstGeom prst="rect">
            <a:avLst/>
          </a:prstGeom>
        </p:spPr>
        <p:txBody>
          <a:bodyPr wrap="none">
            <a:spAutoFit/>
          </a:bodyPr>
          <a:lstStyle/>
          <a:p>
            <a:r>
              <a:rPr lang="en-US" dirty="0">
                <a:ln>
                  <a:solidFill>
                    <a:srgbClr val="FFFF00"/>
                  </a:solidFill>
                </a:ln>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p:txBody>
      </p:sp>
    </p:spTree>
    <p:extLst>
      <p:ext uri="{BB962C8B-B14F-4D97-AF65-F5344CB8AC3E}">
        <p14:creationId xmlns:p14="http://schemas.microsoft.com/office/powerpoint/2010/main" val="751032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345" y="222195"/>
            <a:ext cx="3108505" cy="4233796"/>
          </a:xfrm>
          <a:prstGeom prst="rect">
            <a:avLst/>
          </a:prstGeom>
          <a:effectLst>
            <a:softEdge rad="317500"/>
          </a:effectLst>
        </p:spPr>
      </p:pic>
      <p:sp>
        <p:nvSpPr>
          <p:cNvPr id="2" name="Title 1"/>
          <p:cNvSpPr>
            <a:spLocks noGrp="1"/>
          </p:cNvSpPr>
          <p:nvPr>
            <p:ph type="ctrTitle"/>
          </p:nvPr>
        </p:nvSpPr>
        <p:spPr>
          <a:xfrm>
            <a:off x="55595" y="1749245"/>
            <a:ext cx="6196160" cy="721581"/>
          </a:xfrm>
          <a:effectLst>
            <a:softEdge rad="127000"/>
          </a:effectLst>
        </p:spPr>
        <p:style>
          <a:lnRef idx="0">
            <a:scrgbClr r="0" g="0" b="0"/>
          </a:lnRef>
          <a:fillRef idx="1002">
            <a:schemeClr val="lt2"/>
          </a:fillRef>
          <a:effectRef idx="0">
            <a:scrgbClr r="0" g="0" b="0"/>
          </a:effectRef>
          <a:fontRef idx="major"/>
        </p:style>
        <p:txBody>
          <a:bodyPr>
            <a:normAutofit/>
          </a:bodyPr>
          <a:lstStyle/>
          <a:p>
            <a:pPr algn="l"/>
            <a:r>
              <a:rPr lang="id-ID" dirty="0">
                <a:ln>
                  <a:solidFill>
                    <a:schemeClr val="tx1"/>
                  </a:solidFill>
                </a:ln>
                <a:solidFill>
                  <a:schemeClr val="tx1"/>
                </a:solidFill>
                <a:effectLst>
                  <a:glow rad="63500">
                    <a:schemeClr val="accent2">
                      <a:satMod val="175000"/>
                      <a:alpha val="40000"/>
                    </a:schemeClr>
                  </a:glow>
                  <a:innerShdw blurRad="63500" dist="50800" dir="5400000">
                    <a:prstClr val="black">
                      <a:alpha val="50000"/>
                    </a:prstClr>
                  </a:innerShdw>
                </a:effectLst>
              </a:rPr>
              <a:t>Komunikasi dalam organisasi</a:t>
            </a:r>
          </a:p>
        </p:txBody>
      </p:sp>
      <p:sp>
        <p:nvSpPr>
          <p:cNvPr id="3" name="Subtitle 2"/>
          <p:cNvSpPr>
            <a:spLocks noGrp="1"/>
          </p:cNvSpPr>
          <p:nvPr>
            <p:ph type="subTitle" idx="1"/>
          </p:nvPr>
        </p:nvSpPr>
        <p:spPr>
          <a:xfrm>
            <a:off x="55595" y="2665475"/>
            <a:ext cx="6400800" cy="1985165"/>
          </a:xfrm>
        </p:spPr>
        <p:txBody>
          <a:bodyPr>
            <a:noAutofit/>
          </a:bodyPr>
          <a:lstStyle/>
          <a:p>
            <a:pPr algn="l"/>
            <a:r>
              <a:rPr lang="id-ID" sz="2000" dirty="0">
                <a:ln>
                  <a:solidFill>
                    <a:schemeClr val="tx1"/>
                  </a:solidFill>
                </a:ln>
                <a:solidFill>
                  <a:schemeClr val="tx1"/>
                </a:solidFill>
                <a:effectLst>
                  <a:innerShdw blurRad="63500" dist="50800" dir="5400000">
                    <a:prstClr val="black">
                      <a:alpha val="50000"/>
                    </a:prstClr>
                  </a:innerShdw>
                </a:effectLst>
              </a:rPr>
              <a:t>Dalam dunia kerja, komunikasi merupakan satu hal yang paling penting dan menjadi bagian dari tuntutan profesi (keahlian). Kadang-kadang penyebab rusaknya hubungan antar individu dalam suatu organisasi, misalnya antara manajer atau supervisor dengan karyawan atau di antara karyawan itu sendiri adalah terjadinya miskomunikasi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00" y="2100340"/>
            <a:ext cx="4564149" cy="4564149"/>
          </a:xfrm>
          <a:prstGeom prst="rect">
            <a:avLst/>
          </a:prstGeom>
          <a:effectLst>
            <a:softEdge rad="317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04" y="760697"/>
            <a:ext cx="4615196" cy="3071669"/>
          </a:xfrm>
          <a:prstGeom prst="rect">
            <a:avLst/>
          </a:prstGeom>
          <a:effectLst>
            <a:softEdge rad="317500"/>
          </a:effec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624646702"/>
              </p:ext>
            </p:extLst>
          </p:nvPr>
        </p:nvGraphicFramePr>
        <p:xfrm>
          <a:off x="-2147020" y="985720"/>
          <a:ext cx="12148308" cy="5443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417567" y="242352"/>
            <a:ext cx="6719763" cy="461665"/>
          </a:xfrm>
          <a:prstGeom prst="rect">
            <a:avLst/>
          </a:prstGeom>
          <a:effectLst>
            <a:glow rad="101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id-ID" sz="2400" b="1" cap="none" spc="0" dirty="0">
                <a:ln w="10541" cmpd="sng">
                  <a:solidFill>
                    <a:schemeClr val="tx1"/>
                  </a:solidFill>
                  <a:prstDash val="solid"/>
                </a:ln>
                <a:effectLst>
                  <a:innerShdw blurRad="63500" dist="50800" dir="5400000">
                    <a:prstClr val="black">
                      <a:alpha val="50000"/>
                    </a:prstClr>
                  </a:innerShdw>
                </a:effectLst>
              </a:rPr>
              <a:t>Jenis Komunikasi yang terjadi  dalam organisasi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123" y="247754"/>
            <a:ext cx="5983374" cy="3511584"/>
          </a:xfrm>
          <a:prstGeom prst="rect">
            <a:avLst/>
          </a:prstGeom>
          <a:effectLst>
            <a:softEdge rad="317500"/>
          </a:effectLst>
        </p:spPr>
      </p:pic>
      <p:sp>
        <p:nvSpPr>
          <p:cNvPr id="8" name="Content Placeholder 7"/>
          <p:cNvSpPr>
            <a:spLocks noGrp="1"/>
          </p:cNvSpPr>
          <p:nvPr>
            <p:ph idx="1"/>
          </p:nvPr>
        </p:nvSpPr>
        <p:spPr>
          <a:xfrm>
            <a:off x="143555" y="5150626"/>
            <a:ext cx="6454845" cy="425654"/>
          </a:xfrm>
        </p:spPr>
        <p:txBody>
          <a:bodyPr>
            <a:noAutofit/>
          </a:bodyPr>
          <a:lstStyle/>
          <a:p>
            <a:pPr marL="0" indent="0">
              <a:buNone/>
            </a:pPr>
            <a:r>
              <a:rPr lang="id-ID" sz="2000" b="1" dirty="0">
                <a:ln>
                  <a:solidFill>
                    <a:schemeClr val="tx1"/>
                  </a:solidFill>
                </a:ln>
                <a:effectLst>
                  <a:innerShdw blurRad="63500" dist="50800" dir="5400000">
                    <a:prstClr val="black">
                      <a:alpha val="50000"/>
                    </a:prstClr>
                  </a:innerShdw>
                </a:effectLst>
              </a:rPr>
              <a:t>Bila hanya salah satu yang terjadi, maka dikatakan terjadi komunikasi satu arah</a:t>
            </a:r>
          </a:p>
        </p:txBody>
      </p:sp>
      <p:grpSp>
        <p:nvGrpSpPr>
          <p:cNvPr id="5" name="Group 4"/>
          <p:cNvGrpSpPr/>
          <p:nvPr/>
        </p:nvGrpSpPr>
        <p:grpSpPr>
          <a:xfrm>
            <a:off x="-925380" y="985720"/>
            <a:ext cx="9925825" cy="4000528"/>
            <a:chOff x="-314560" y="1571612"/>
            <a:chExt cx="8744212" cy="4000528"/>
          </a:xfrm>
        </p:grpSpPr>
        <p:graphicFrame>
          <p:nvGraphicFramePr>
            <p:cNvPr id="4" name="Diagram 3"/>
            <p:cNvGraphicFramePr/>
            <p:nvPr>
              <p:extLst>
                <p:ext uri="{D42A27DB-BD31-4B8C-83A1-F6EECF244321}">
                  <p14:modId xmlns:p14="http://schemas.microsoft.com/office/powerpoint/2010/main" val="1944864010"/>
                </p:ext>
              </p:extLst>
            </p:nvPr>
          </p:nvGraphicFramePr>
          <p:xfrm>
            <a:off x="-314560" y="1571612"/>
            <a:ext cx="8744212"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763284" y="2368120"/>
              <a:ext cx="7626341" cy="2735741"/>
              <a:chOff x="763284" y="2368120"/>
              <a:chExt cx="7626341" cy="2735741"/>
            </a:xfrm>
          </p:grpSpPr>
          <p:graphicFrame>
            <p:nvGraphicFramePr>
              <p:cNvPr id="6" name="Diagram 5"/>
              <p:cNvGraphicFramePr/>
              <p:nvPr>
                <p:extLst>
                  <p:ext uri="{D42A27DB-BD31-4B8C-83A1-F6EECF244321}">
                    <p14:modId xmlns:p14="http://schemas.microsoft.com/office/powerpoint/2010/main" val="3561101931"/>
                  </p:ext>
                </p:extLst>
              </p:nvPr>
            </p:nvGraphicFramePr>
            <p:xfrm>
              <a:off x="763284" y="3131645"/>
              <a:ext cx="3092473" cy="12135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2639656166"/>
                  </p:ext>
                </p:extLst>
              </p:nvPr>
            </p:nvGraphicFramePr>
            <p:xfrm>
              <a:off x="5201020" y="2368120"/>
              <a:ext cx="3188605" cy="27357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sp>
        <p:nvSpPr>
          <p:cNvPr id="9" name="Rectangle 8"/>
          <p:cNvSpPr/>
          <p:nvPr/>
        </p:nvSpPr>
        <p:spPr>
          <a:xfrm>
            <a:off x="298114" y="203555"/>
            <a:ext cx="5716886" cy="954107"/>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800" b="1" cap="none" spc="50" dirty="0">
                <a:ln w="11430">
                  <a:solidFill>
                    <a:srgbClr val="002060"/>
                  </a:solidFill>
                </a:ln>
                <a:solidFill>
                  <a:srgbClr val="002060"/>
                </a:solidFill>
                <a:effectLst>
                  <a:glow rad="63500">
                    <a:schemeClr val="accent2">
                      <a:satMod val="175000"/>
                      <a:alpha val="40000"/>
                    </a:schemeClr>
                  </a:glow>
                  <a:outerShdw blurRad="76200" dist="50800" dir="5400000" algn="tl" rotWithShape="0">
                    <a:srgbClr val="000000">
                      <a:alpha val="65000"/>
                    </a:srgbClr>
                  </a:outerShdw>
                </a:effectLst>
              </a:rPr>
              <a:t>Dalam konteks organisasi </a:t>
            </a:r>
          </a:p>
          <a:p>
            <a:pPr algn="ctr"/>
            <a:r>
              <a:rPr lang="id-ID" sz="2800" b="1" cap="none" spc="50" dirty="0">
                <a:ln w="11430">
                  <a:solidFill>
                    <a:srgbClr val="002060"/>
                  </a:solidFill>
                </a:ln>
                <a:solidFill>
                  <a:srgbClr val="002060"/>
                </a:solidFill>
                <a:effectLst>
                  <a:glow rad="63500">
                    <a:schemeClr val="accent2">
                      <a:satMod val="175000"/>
                      <a:alpha val="40000"/>
                    </a:schemeClr>
                  </a:glow>
                  <a:outerShdw blurRad="76200" dist="50800" dir="5400000" algn="tl" rotWithShape="0">
                    <a:srgbClr val="000000">
                      <a:alpha val="65000"/>
                    </a:srgbClr>
                  </a:outerShdw>
                </a:effectLst>
              </a:rPr>
              <a:t>dikenal proses komunikasi dua arah</a:t>
            </a:r>
          </a:p>
        </p:txBody>
      </p:sp>
      <p:sp>
        <p:nvSpPr>
          <p:cNvPr id="2" name="Rectangle 1"/>
          <p:cNvSpPr/>
          <p:nvPr/>
        </p:nvSpPr>
        <p:spPr>
          <a:xfrm>
            <a:off x="4971394" y="6330395"/>
            <a:ext cx="4198329" cy="400110"/>
          </a:xfrm>
          <a:prstGeom prst="rect">
            <a:avLst/>
          </a:prstGeom>
        </p:spPr>
        <p:txBody>
          <a:bodyPr wrap="none">
            <a:spAutoFit/>
          </a:bodyPr>
          <a:lstStyle/>
          <a:p>
            <a:r>
              <a:rPr lang="en-US" sz="2000" dirty="0">
                <a:ln>
                  <a:solidFill>
                    <a:srgbClr val="FFFF00"/>
                  </a:solidFill>
                </a:ln>
                <a:solidFill>
                  <a:srgbClr val="FFFF00"/>
                </a:solidFill>
                <a:effectLst>
                  <a:glow rad="63500">
                    <a:schemeClr val="accent2">
                      <a:satMod val="175000"/>
                      <a:alpha val="40000"/>
                    </a:schemeClr>
                  </a:glow>
                  <a:innerShdw blurRad="63500" dist="50800" dir="5400000">
                    <a:prstClr val="black">
                      <a:alpha val="50000"/>
                    </a:prstClr>
                  </a:innerShdw>
                  <a:reflection blurRad="6350" stA="50000" endA="300" endPos="50000" dist="60007" dir="5400000" sy="-100000" algn="bl" rotWithShape="0"/>
                </a:effectLst>
                <a:latin typeface="Script MT Bold" panose="03040602040607080904" pitchFamily="66" charset="0"/>
              </a:rPr>
              <a:t>Communication and Interpersonal Skill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discuss many per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gold man and gold mini world</Template>
  <TotalTime>2178</TotalTime>
  <Words>1545</Words>
  <Application>Microsoft Macintosh PowerPoint</Application>
  <PresentationFormat>On-screen Show (4:3)</PresentationFormat>
  <Paragraphs>233</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Algerian</vt:lpstr>
      <vt:lpstr>American Typewriter</vt:lpstr>
      <vt:lpstr>Andalus</vt:lpstr>
      <vt:lpstr>Arial</vt:lpstr>
      <vt:lpstr>Calibri</vt:lpstr>
      <vt:lpstr>Script MT Bold</vt:lpstr>
      <vt:lpstr>Segoe Print</vt:lpstr>
      <vt:lpstr>Wingdings</vt:lpstr>
      <vt:lpstr>discuss many person</vt:lpstr>
      <vt:lpstr>Komunikasi dan Interpersonal Skill</vt:lpstr>
      <vt:lpstr>PowerPoint Presentation</vt:lpstr>
      <vt:lpstr>PowerPoint Presentation</vt:lpstr>
      <vt:lpstr>Jenis Gangguan Komunikasi</vt:lpstr>
      <vt:lpstr>PowerPoint Presentation</vt:lpstr>
      <vt:lpstr>PowerPoint Presentation</vt:lpstr>
      <vt:lpstr>Komunikasi dalam organisasi</vt:lpstr>
      <vt:lpstr>PowerPoint Presentation</vt:lpstr>
      <vt:lpstr>PowerPoint Presentation</vt:lpstr>
      <vt:lpstr>Komunikasi Formal dan informal</vt:lpstr>
      <vt:lpstr>PowerPoint Presentation</vt:lpstr>
      <vt:lpstr>Komunikasi ke atas</vt:lpstr>
      <vt:lpstr>Contoh komunikasi ke atas dan Kebawah</vt:lpstr>
      <vt:lpstr>Pentingnya komunikasi ke atas</vt:lpstr>
      <vt:lpstr>Komunikasi Horizontal  (Horizontal Communication)</vt:lpstr>
      <vt:lpstr>Tujuan dari komunikasi horizontal </vt:lpstr>
      <vt:lpstr>Komunikasi Silang  (Across communication)</vt:lpstr>
      <vt:lpstr>Komunikasi silang menciptakan :  </vt:lpstr>
      <vt:lpstr>Komunikasi Lisan dan Tertulis</vt:lpstr>
      <vt:lpstr>PowerPoint Presentation</vt:lpstr>
      <vt:lpstr>PowerPoint Presentation</vt:lpstr>
      <vt:lpstr>Lima Kaidah Komunikasi</vt:lpstr>
      <vt:lpstr>Teknik Presentasi</vt:lpstr>
      <vt:lpstr>PowerPoint Presentation</vt:lpstr>
      <vt:lpstr>PowerPoint Presentation</vt:lpstr>
      <vt:lpstr>Hal yang sederhana misalnya harus berbicara di depan para tamu dalam suatu acara keluarga atau pada momen yang menentukan karir seseorang seperti mempresentasikan proposal proyek atau tentang produk yang ditawarkan di hadapan sejumlah mitra bisnis atau calon pembeli. </vt:lpstr>
      <vt:lpstr>PowerPoint Presentation</vt:lpstr>
      <vt:lpstr>Tujuan Dari Sebuah Pembicaraan</vt:lpstr>
      <vt:lpstr>Presentasi</vt:lpstr>
      <vt:lpstr>PowerPoint Presentation</vt:lpstr>
      <vt:lpstr>Persiapan Presentasi</vt:lpstr>
      <vt:lpstr>PowerPoint Presentation</vt:lpstr>
      <vt:lpstr>PowerPoint Presentation</vt:lpstr>
      <vt:lpstr>PowerPoint Presentation</vt:lpstr>
      <vt:lpstr>PENYAMPAIAN PRESENTASI</vt:lpstr>
      <vt:lpstr>9 Langkah Dalam Melaksanakan Presentasi </vt:lpstr>
      <vt:lpstr>PowerPoint Presentation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ace23</cp:lastModifiedBy>
  <cp:revision>96</cp:revision>
  <dcterms:created xsi:type="dcterms:W3CDTF">2013-08-21T19:17:07Z</dcterms:created>
  <dcterms:modified xsi:type="dcterms:W3CDTF">2021-04-25T12:36:19Z</dcterms:modified>
</cp:coreProperties>
</file>