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embeddedFontLst>
    <p:embeddedFont>
      <p:font typeface="Vollkorn" charset="0"/>
      <p:regular r:id="rId12"/>
      <p:bold r:id="rId13"/>
      <p:italic r:id="rId14"/>
      <p:boldItalic r:id="rId15"/>
    </p:embeddedFont>
    <p:embeddedFont>
      <p:font typeface="Bree Serif" charset="0"/>
      <p:regular r:id="rId16"/>
    </p:embeddedFont>
    <p:embeddedFont>
      <p:font typeface="Bebas Neue" charset="0"/>
      <p:regular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gy1CXDK1b1O+QzTFxqjRT019H0C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9" d="100"/>
          <a:sy n="99" d="100"/>
        </p:scale>
        <p:origin x="-546" y="1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37739568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46" name="Google Shape;34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52" name="Google Shape;35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0" name="Google Shape;360;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8" name="Google Shape;36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0" name="Google Shape;380;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Google Shape;39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93" name="Google Shape;393;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08" name="Google Shape;408;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16" name="Google Shape;416;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Google Shape;42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23" name="Google Shape;423;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11"/>
          <p:cNvSpPr/>
          <p:nvPr/>
        </p:nvSpPr>
        <p:spPr>
          <a:xfrm rot="-5133987">
            <a:off x="-31314" y="-1765041"/>
            <a:ext cx="2020797" cy="3511519"/>
          </a:xfrm>
          <a:custGeom>
            <a:avLst/>
            <a:gdLst/>
            <a:ahLst/>
            <a:cxnLst/>
            <a:rect l="l" t="t" r="r" b="b"/>
            <a:pathLst>
              <a:path w="30964" h="39293" extrusionOk="0">
                <a:moveTo>
                  <a:pt x="10840" y="1"/>
                </a:moveTo>
                <a:cubicBezTo>
                  <a:pt x="10629" y="1"/>
                  <a:pt x="10413" y="12"/>
                  <a:pt x="10192" y="35"/>
                </a:cubicBezTo>
                <a:cubicBezTo>
                  <a:pt x="8273" y="185"/>
                  <a:pt x="5965" y="1144"/>
                  <a:pt x="4467" y="2313"/>
                </a:cubicBezTo>
                <a:cubicBezTo>
                  <a:pt x="1649" y="4411"/>
                  <a:pt x="1" y="8038"/>
                  <a:pt x="420" y="11545"/>
                </a:cubicBezTo>
                <a:cubicBezTo>
                  <a:pt x="810" y="15022"/>
                  <a:pt x="3448" y="18200"/>
                  <a:pt x="6805" y="19129"/>
                </a:cubicBezTo>
                <a:cubicBezTo>
                  <a:pt x="5516" y="21976"/>
                  <a:pt x="4167" y="25034"/>
                  <a:pt x="4527" y="28121"/>
                </a:cubicBezTo>
                <a:cubicBezTo>
                  <a:pt x="4826" y="30789"/>
                  <a:pt x="6355" y="33157"/>
                  <a:pt x="7974" y="35255"/>
                </a:cubicBezTo>
                <a:cubicBezTo>
                  <a:pt x="8873" y="36454"/>
                  <a:pt x="9892" y="37623"/>
                  <a:pt x="11211" y="38312"/>
                </a:cubicBezTo>
                <a:cubicBezTo>
                  <a:pt x="12537" y="39052"/>
                  <a:pt x="14058" y="39292"/>
                  <a:pt x="15590" y="39292"/>
                </a:cubicBezTo>
                <a:cubicBezTo>
                  <a:pt x="15859" y="39292"/>
                  <a:pt x="16128" y="39285"/>
                  <a:pt x="16396" y="39271"/>
                </a:cubicBezTo>
                <a:cubicBezTo>
                  <a:pt x="18645" y="39122"/>
                  <a:pt x="20893" y="38462"/>
                  <a:pt x="22931" y="37473"/>
                </a:cubicBezTo>
                <a:cubicBezTo>
                  <a:pt x="24669" y="36574"/>
                  <a:pt x="26348" y="35315"/>
                  <a:pt x="27577" y="33786"/>
                </a:cubicBezTo>
                <a:cubicBezTo>
                  <a:pt x="30215" y="30519"/>
                  <a:pt x="30964" y="25993"/>
                  <a:pt x="30274" y="21826"/>
                </a:cubicBezTo>
                <a:cubicBezTo>
                  <a:pt x="29555" y="17660"/>
                  <a:pt x="27487" y="13853"/>
                  <a:pt x="24969" y="10466"/>
                </a:cubicBezTo>
                <a:cubicBezTo>
                  <a:pt x="23620" y="8668"/>
                  <a:pt x="22181" y="6959"/>
                  <a:pt x="20443" y="5520"/>
                </a:cubicBezTo>
                <a:cubicBezTo>
                  <a:pt x="19184" y="4471"/>
                  <a:pt x="17835" y="3572"/>
                  <a:pt x="16516" y="2613"/>
                </a:cubicBezTo>
                <a:cubicBezTo>
                  <a:pt x="14764" y="1244"/>
                  <a:pt x="13062" y="1"/>
                  <a:pt x="10840"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 name="Google Shape;10;p11"/>
          <p:cNvSpPr/>
          <p:nvPr/>
        </p:nvSpPr>
        <p:spPr>
          <a:xfrm rot="-5133987">
            <a:off x="-95639" y="-1917441"/>
            <a:ext cx="2020797" cy="3511519"/>
          </a:xfrm>
          <a:custGeom>
            <a:avLst/>
            <a:gdLst/>
            <a:ahLst/>
            <a:cxnLst/>
            <a:rect l="l" t="t" r="r" b="b"/>
            <a:pathLst>
              <a:path w="30964" h="39293" extrusionOk="0">
                <a:moveTo>
                  <a:pt x="10840" y="1"/>
                </a:moveTo>
                <a:cubicBezTo>
                  <a:pt x="10629" y="1"/>
                  <a:pt x="10413" y="12"/>
                  <a:pt x="10192" y="35"/>
                </a:cubicBezTo>
                <a:cubicBezTo>
                  <a:pt x="8273" y="185"/>
                  <a:pt x="5965" y="1144"/>
                  <a:pt x="4467" y="2313"/>
                </a:cubicBezTo>
                <a:cubicBezTo>
                  <a:pt x="1649" y="4411"/>
                  <a:pt x="1" y="8038"/>
                  <a:pt x="420" y="11545"/>
                </a:cubicBezTo>
                <a:cubicBezTo>
                  <a:pt x="810" y="15022"/>
                  <a:pt x="3448" y="18200"/>
                  <a:pt x="6805" y="19129"/>
                </a:cubicBezTo>
                <a:cubicBezTo>
                  <a:pt x="5516" y="21976"/>
                  <a:pt x="4167" y="25034"/>
                  <a:pt x="4527" y="28121"/>
                </a:cubicBezTo>
                <a:cubicBezTo>
                  <a:pt x="4826" y="30789"/>
                  <a:pt x="6355" y="33157"/>
                  <a:pt x="7974" y="35255"/>
                </a:cubicBezTo>
                <a:cubicBezTo>
                  <a:pt x="8873" y="36454"/>
                  <a:pt x="9892" y="37623"/>
                  <a:pt x="11211" y="38312"/>
                </a:cubicBezTo>
                <a:cubicBezTo>
                  <a:pt x="12537" y="39052"/>
                  <a:pt x="14058" y="39292"/>
                  <a:pt x="15590" y="39292"/>
                </a:cubicBezTo>
                <a:cubicBezTo>
                  <a:pt x="15859" y="39292"/>
                  <a:pt x="16128" y="39285"/>
                  <a:pt x="16396" y="39271"/>
                </a:cubicBezTo>
                <a:cubicBezTo>
                  <a:pt x="18645" y="39122"/>
                  <a:pt x="20893" y="38462"/>
                  <a:pt x="22931" y="37473"/>
                </a:cubicBezTo>
                <a:cubicBezTo>
                  <a:pt x="24669" y="36574"/>
                  <a:pt x="26348" y="35315"/>
                  <a:pt x="27577" y="33786"/>
                </a:cubicBezTo>
                <a:cubicBezTo>
                  <a:pt x="30215" y="30519"/>
                  <a:pt x="30964" y="25993"/>
                  <a:pt x="30274" y="21826"/>
                </a:cubicBezTo>
                <a:cubicBezTo>
                  <a:pt x="29555" y="17660"/>
                  <a:pt x="27487" y="13853"/>
                  <a:pt x="24969" y="10466"/>
                </a:cubicBezTo>
                <a:cubicBezTo>
                  <a:pt x="23620" y="8668"/>
                  <a:pt x="22181" y="6959"/>
                  <a:pt x="20443" y="5520"/>
                </a:cubicBezTo>
                <a:cubicBezTo>
                  <a:pt x="19184" y="4471"/>
                  <a:pt x="17835" y="3572"/>
                  <a:pt x="16516" y="2613"/>
                </a:cubicBezTo>
                <a:cubicBezTo>
                  <a:pt x="14764" y="1244"/>
                  <a:pt x="13062" y="1"/>
                  <a:pt x="1084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 name="Google Shape;11;p11"/>
          <p:cNvSpPr/>
          <p:nvPr/>
        </p:nvSpPr>
        <p:spPr>
          <a:xfrm rot="-5400000">
            <a:off x="7974667" y="3705505"/>
            <a:ext cx="2598413" cy="1900092"/>
          </a:xfrm>
          <a:custGeom>
            <a:avLst/>
            <a:gdLst/>
            <a:ahLst/>
            <a:cxnLst/>
            <a:rect l="l" t="t" r="r" b="b"/>
            <a:pathLst>
              <a:path w="60309" h="44101" extrusionOk="0">
                <a:moveTo>
                  <a:pt x="21945" y="1"/>
                </a:moveTo>
                <a:cubicBezTo>
                  <a:pt x="20306" y="1"/>
                  <a:pt x="18650" y="265"/>
                  <a:pt x="17086" y="725"/>
                </a:cubicBezTo>
                <a:cubicBezTo>
                  <a:pt x="13489" y="1774"/>
                  <a:pt x="10252" y="3722"/>
                  <a:pt x="7075" y="5641"/>
                </a:cubicBezTo>
                <a:cubicBezTo>
                  <a:pt x="5756" y="6150"/>
                  <a:pt x="5756" y="7109"/>
                  <a:pt x="5396" y="8188"/>
                </a:cubicBezTo>
                <a:cubicBezTo>
                  <a:pt x="4887" y="9537"/>
                  <a:pt x="4107" y="10886"/>
                  <a:pt x="3388" y="12205"/>
                </a:cubicBezTo>
                <a:cubicBezTo>
                  <a:pt x="1829" y="15082"/>
                  <a:pt x="181" y="18110"/>
                  <a:pt x="61" y="21407"/>
                </a:cubicBezTo>
                <a:cubicBezTo>
                  <a:pt x="1" y="23655"/>
                  <a:pt x="600" y="25873"/>
                  <a:pt x="1380" y="28001"/>
                </a:cubicBezTo>
                <a:cubicBezTo>
                  <a:pt x="3358" y="33517"/>
                  <a:pt x="6625" y="38882"/>
                  <a:pt x="11631" y="41909"/>
                </a:cubicBezTo>
                <a:cubicBezTo>
                  <a:pt x="14003" y="43327"/>
                  <a:pt x="16816" y="44101"/>
                  <a:pt x="19573" y="44101"/>
                </a:cubicBezTo>
                <a:cubicBezTo>
                  <a:pt x="22704" y="44101"/>
                  <a:pt x="25764" y="43104"/>
                  <a:pt x="28027" y="40920"/>
                </a:cubicBezTo>
                <a:cubicBezTo>
                  <a:pt x="29555" y="39421"/>
                  <a:pt x="30604" y="37563"/>
                  <a:pt x="31953" y="35915"/>
                </a:cubicBezTo>
                <a:cubicBezTo>
                  <a:pt x="34321" y="33067"/>
                  <a:pt x="37618" y="31029"/>
                  <a:pt x="41155" y="30189"/>
                </a:cubicBezTo>
                <a:cubicBezTo>
                  <a:pt x="45292" y="29200"/>
                  <a:pt x="49818" y="29740"/>
                  <a:pt x="53595" y="27791"/>
                </a:cubicBezTo>
                <a:cubicBezTo>
                  <a:pt x="58001" y="25543"/>
                  <a:pt x="60309" y="19908"/>
                  <a:pt x="58750" y="15232"/>
                </a:cubicBezTo>
                <a:cubicBezTo>
                  <a:pt x="57331" y="11054"/>
                  <a:pt x="53039" y="8120"/>
                  <a:pt x="48656" y="8120"/>
                </a:cubicBezTo>
                <a:cubicBezTo>
                  <a:pt x="48134" y="8120"/>
                  <a:pt x="47610" y="8162"/>
                  <a:pt x="47090" y="8248"/>
                </a:cubicBezTo>
                <a:cubicBezTo>
                  <a:pt x="44901" y="8628"/>
                  <a:pt x="42825" y="9689"/>
                  <a:pt x="40615" y="9689"/>
                </a:cubicBezTo>
                <a:cubicBezTo>
                  <a:pt x="40555" y="9689"/>
                  <a:pt x="40496" y="9689"/>
                  <a:pt x="40436" y="9687"/>
                </a:cubicBezTo>
                <a:cubicBezTo>
                  <a:pt x="37858" y="9597"/>
                  <a:pt x="35610" y="8068"/>
                  <a:pt x="33752" y="6360"/>
                </a:cubicBezTo>
                <a:cubicBezTo>
                  <a:pt x="31893" y="4621"/>
                  <a:pt x="30155" y="2673"/>
                  <a:pt x="27937" y="1444"/>
                </a:cubicBezTo>
                <a:cubicBezTo>
                  <a:pt x="26119" y="434"/>
                  <a:pt x="24045" y="1"/>
                  <a:pt x="21945"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12;p11"/>
          <p:cNvSpPr/>
          <p:nvPr/>
        </p:nvSpPr>
        <p:spPr>
          <a:xfrm rot="-9402641">
            <a:off x="-739273" y="4103277"/>
            <a:ext cx="5713636" cy="2604043"/>
          </a:xfrm>
          <a:custGeom>
            <a:avLst/>
            <a:gdLst/>
            <a:ahLst/>
            <a:cxnLst/>
            <a:rect l="l" t="t" r="r" b="b"/>
            <a:pathLst>
              <a:path w="60309" h="44101" extrusionOk="0">
                <a:moveTo>
                  <a:pt x="21945" y="1"/>
                </a:moveTo>
                <a:cubicBezTo>
                  <a:pt x="20306" y="1"/>
                  <a:pt x="18650" y="265"/>
                  <a:pt x="17086" y="725"/>
                </a:cubicBezTo>
                <a:cubicBezTo>
                  <a:pt x="13489" y="1774"/>
                  <a:pt x="10252" y="3722"/>
                  <a:pt x="7075" y="5641"/>
                </a:cubicBezTo>
                <a:cubicBezTo>
                  <a:pt x="5756" y="6150"/>
                  <a:pt x="5756" y="7109"/>
                  <a:pt x="5396" y="8188"/>
                </a:cubicBezTo>
                <a:cubicBezTo>
                  <a:pt x="4887" y="9537"/>
                  <a:pt x="4107" y="10886"/>
                  <a:pt x="3388" y="12205"/>
                </a:cubicBezTo>
                <a:cubicBezTo>
                  <a:pt x="1829" y="15082"/>
                  <a:pt x="181" y="18110"/>
                  <a:pt x="61" y="21407"/>
                </a:cubicBezTo>
                <a:cubicBezTo>
                  <a:pt x="1" y="23655"/>
                  <a:pt x="600" y="25873"/>
                  <a:pt x="1380" y="28001"/>
                </a:cubicBezTo>
                <a:cubicBezTo>
                  <a:pt x="3358" y="33517"/>
                  <a:pt x="6625" y="38882"/>
                  <a:pt x="11631" y="41909"/>
                </a:cubicBezTo>
                <a:cubicBezTo>
                  <a:pt x="14003" y="43327"/>
                  <a:pt x="16816" y="44101"/>
                  <a:pt x="19573" y="44101"/>
                </a:cubicBezTo>
                <a:cubicBezTo>
                  <a:pt x="22704" y="44101"/>
                  <a:pt x="25764" y="43104"/>
                  <a:pt x="28027" y="40920"/>
                </a:cubicBezTo>
                <a:cubicBezTo>
                  <a:pt x="29555" y="39421"/>
                  <a:pt x="30604" y="37563"/>
                  <a:pt x="31953" y="35915"/>
                </a:cubicBezTo>
                <a:cubicBezTo>
                  <a:pt x="34321" y="33067"/>
                  <a:pt x="37618" y="31029"/>
                  <a:pt x="41155" y="30189"/>
                </a:cubicBezTo>
                <a:cubicBezTo>
                  <a:pt x="45292" y="29200"/>
                  <a:pt x="49818" y="29740"/>
                  <a:pt x="53595" y="27791"/>
                </a:cubicBezTo>
                <a:cubicBezTo>
                  <a:pt x="58001" y="25543"/>
                  <a:pt x="60309" y="19908"/>
                  <a:pt x="58750" y="15232"/>
                </a:cubicBezTo>
                <a:cubicBezTo>
                  <a:pt x="57331" y="11054"/>
                  <a:pt x="53039" y="8120"/>
                  <a:pt x="48656" y="8120"/>
                </a:cubicBezTo>
                <a:cubicBezTo>
                  <a:pt x="48134" y="8120"/>
                  <a:pt x="47610" y="8162"/>
                  <a:pt x="47090" y="8248"/>
                </a:cubicBezTo>
                <a:cubicBezTo>
                  <a:pt x="44901" y="8628"/>
                  <a:pt x="42825" y="9689"/>
                  <a:pt x="40615" y="9689"/>
                </a:cubicBezTo>
                <a:cubicBezTo>
                  <a:pt x="40555" y="9689"/>
                  <a:pt x="40496" y="9689"/>
                  <a:pt x="40436" y="9687"/>
                </a:cubicBezTo>
                <a:cubicBezTo>
                  <a:pt x="37858" y="9597"/>
                  <a:pt x="35610" y="8068"/>
                  <a:pt x="33752" y="6360"/>
                </a:cubicBezTo>
                <a:cubicBezTo>
                  <a:pt x="31893" y="4621"/>
                  <a:pt x="30155" y="2673"/>
                  <a:pt x="27937" y="1444"/>
                </a:cubicBezTo>
                <a:cubicBezTo>
                  <a:pt x="26119" y="434"/>
                  <a:pt x="24045" y="1"/>
                  <a:pt x="21945"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13;p11"/>
          <p:cNvSpPr/>
          <p:nvPr/>
        </p:nvSpPr>
        <p:spPr>
          <a:xfrm rot="-9402661">
            <a:off x="-560256" y="4268834"/>
            <a:ext cx="5533717" cy="2604043"/>
          </a:xfrm>
          <a:custGeom>
            <a:avLst/>
            <a:gdLst/>
            <a:ahLst/>
            <a:cxnLst/>
            <a:rect l="l" t="t" r="r" b="b"/>
            <a:pathLst>
              <a:path w="60309" h="44101" extrusionOk="0">
                <a:moveTo>
                  <a:pt x="21945" y="1"/>
                </a:moveTo>
                <a:cubicBezTo>
                  <a:pt x="20306" y="1"/>
                  <a:pt x="18650" y="265"/>
                  <a:pt x="17086" y="725"/>
                </a:cubicBezTo>
                <a:cubicBezTo>
                  <a:pt x="13489" y="1774"/>
                  <a:pt x="10252" y="3722"/>
                  <a:pt x="7075" y="5641"/>
                </a:cubicBezTo>
                <a:cubicBezTo>
                  <a:pt x="5756" y="6150"/>
                  <a:pt x="5756" y="7109"/>
                  <a:pt x="5396" y="8188"/>
                </a:cubicBezTo>
                <a:cubicBezTo>
                  <a:pt x="4887" y="9537"/>
                  <a:pt x="4107" y="10886"/>
                  <a:pt x="3388" y="12205"/>
                </a:cubicBezTo>
                <a:cubicBezTo>
                  <a:pt x="1829" y="15082"/>
                  <a:pt x="181" y="18110"/>
                  <a:pt x="61" y="21407"/>
                </a:cubicBezTo>
                <a:cubicBezTo>
                  <a:pt x="1" y="23655"/>
                  <a:pt x="600" y="25873"/>
                  <a:pt x="1380" y="28001"/>
                </a:cubicBezTo>
                <a:cubicBezTo>
                  <a:pt x="3358" y="33517"/>
                  <a:pt x="6625" y="38882"/>
                  <a:pt x="11631" y="41909"/>
                </a:cubicBezTo>
                <a:cubicBezTo>
                  <a:pt x="14003" y="43327"/>
                  <a:pt x="16816" y="44101"/>
                  <a:pt x="19573" y="44101"/>
                </a:cubicBezTo>
                <a:cubicBezTo>
                  <a:pt x="22704" y="44101"/>
                  <a:pt x="25764" y="43104"/>
                  <a:pt x="28027" y="40920"/>
                </a:cubicBezTo>
                <a:cubicBezTo>
                  <a:pt x="29555" y="39421"/>
                  <a:pt x="30604" y="37563"/>
                  <a:pt x="31953" y="35915"/>
                </a:cubicBezTo>
                <a:cubicBezTo>
                  <a:pt x="34321" y="33067"/>
                  <a:pt x="37618" y="31029"/>
                  <a:pt x="41155" y="30189"/>
                </a:cubicBezTo>
                <a:cubicBezTo>
                  <a:pt x="45292" y="29200"/>
                  <a:pt x="49818" y="29740"/>
                  <a:pt x="53595" y="27791"/>
                </a:cubicBezTo>
                <a:cubicBezTo>
                  <a:pt x="58001" y="25543"/>
                  <a:pt x="60309" y="19908"/>
                  <a:pt x="58750" y="15232"/>
                </a:cubicBezTo>
                <a:cubicBezTo>
                  <a:pt x="57331" y="11054"/>
                  <a:pt x="53039" y="8120"/>
                  <a:pt x="48656" y="8120"/>
                </a:cubicBezTo>
                <a:cubicBezTo>
                  <a:pt x="48134" y="8120"/>
                  <a:pt x="47610" y="8162"/>
                  <a:pt x="47090" y="8248"/>
                </a:cubicBezTo>
                <a:cubicBezTo>
                  <a:pt x="44901" y="8628"/>
                  <a:pt x="42825" y="9689"/>
                  <a:pt x="40615" y="9689"/>
                </a:cubicBezTo>
                <a:cubicBezTo>
                  <a:pt x="40555" y="9689"/>
                  <a:pt x="40496" y="9689"/>
                  <a:pt x="40436" y="9687"/>
                </a:cubicBezTo>
                <a:cubicBezTo>
                  <a:pt x="37858" y="9597"/>
                  <a:pt x="35610" y="8068"/>
                  <a:pt x="33752" y="6360"/>
                </a:cubicBezTo>
                <a:cubicBezTo>
                  <a:pt x="31893" y="4621"/>
                  <a:pt x="30155" y="2673"/>
                  <a:pt x="27937" y="1444"/>
                </a:cubicBezTo>
                <a:cubicBezTo>
                  <a:pt x="26119" y="434"/>
                  <a:pt x="24045" y="1"/>
                  <a:pt x="2194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 name="Google Shape;14;p11"/>
          <p:cNvSpPr/>
          <p:nvPr/>
        </p:nvSpPr>
        <p:spPr>
          <a:xfrm>
            <a:off x="2743375" y="254600"/>
            <a:ext cx="231575" cy="230150"/>
          </a:xfrm>
          <a:custGeom>
            <a:avLst/>
            <a:gdLst/>
            <a:ahLst/>
            <a:cxnLst/>
            <a:rect l="l" t="t" r="r" b="b"/>
            <a:pathLst>
              <a:path w="9263" h="9206" extrusionOk="0">
                <a:moveTo>
                  <a:pt x="3093" y="0"/>
                </a:moveTo>
                <a:cubicBezTo>
                  <a:pt x="2812" y="0"/>
                  <a:pt x="2511" y="71"/>
                  <a:pt x="2189" y="232"/>
                </a:cubicBezTo>
                <a:cubicBezTo>
                  <a:pt x="1470" y="622"/>
                  <a:pt x="1350" y="1251"/>
                  <a:pt x="1649" y="1971"/>
                </a:cubicBezTo>
                <a:cubicBezTo>
                  <a:pt x="1949" y="2600"/>
                  <a:pt x="2339" y="3230"/>
                  <a:pt x="2699" y="3829"/>
                </a:cubicBezTo>
                <a:lnTo>
                  <a:pt x="1470" y="4728"/>
                </a:lnTo>
                <a:cubicBezTo>
                  <a:pt x="990" y="5118"/>
                  <a:pt x="450" y="5538"/>
                  <a:pt x="241" y="6077"/>
                </a:cubicBezTo>
                <a:cubicBezTo>
                  <a:pt x="1" y="6647"/>
                  <a:pt x="151" y="7426"/>
                  <a:pt x="690" y="7696"/>
                </a:cubicBezTo>
                <a:cubicBezTo>
                  <a:pt x="840" y="7771"/>
                  <a:pt x="1005" y="7801"/>
                  <a:pt x="1177" y="7801"/>
                </a:cubicBezTo>
                <a:cubicBezTo>
                  <a:pt x="1350" y="7801"/>
                  <a:pt x="1530" y="7771"/>
                  <a:pt x="1709" y="7726"/>
                </a:cubicBezTo>
                <a:cubicBezTo>
                  <a:pt x="2758" y="7546"/>
                  <a:pt x="3718" y="7216"/>
                  <a:pt x="4707" y="6767"/>
                </a:cubicBezTo>
                <a:cubicBezTo>
                  <a:pt x="5126" y="7336"/>
                  <a:pt x="5606" y="7846"/>
                  <a:pt x="6086" y="8385"/>
                </a:cubicBezTo>
                <a:cubicBezTo>
                  <a:pt x="6385" y="8685"/>
                  <a:pt x="6715" y="8985"/>
                  <a:pt x="7135" y="9134"/>
                </a:cubicBezTo>
                <a:cubicBezTo>
                  <a:pt x="7259" y="9182"/>
                  <a:pt x="7395" y="9206"/>
                  <a:pt x="7533" y="9206"/>
                </a:cubicBezTo>
                <a:cubicBezTo>
                  <a:pt x="7828" y="9206"/>
                  <a:pt x="8129" y="9099"/>
                  <a:pt x="8334" y="8895"/>
                </a:cubicBezTo>
                <a:cubicBezTo>
                  <a:pt x="8543" y="8625"/>
                  <a:pt x="8633" y="8265"/>
                  <a:pt x="8543" y="7936"/>
                </a:cubicBezTo>
                <a:cubicBezTo>
                  <a:pt x="8484" y="7576"/>
                  <a:pt x="8334" y="7246"/>
                  <a:pt x="8124" y="6946"/>
                </a:cubicBezTo>
                <a:cubicBezTo>
                  <a:pt x="7794" y="6347"/>
                  <a:pt x="7464" y="5747"/>
                  <a:pt x="7165" y="5148"/>
                </a:cubicBezTo>
                <a:cubicBezTo>
                  <a:pt x="7524" y="4788"/>
                  <a:pt x="7914" y="4429"/>
                  <a:pt x="8244" y="4039"/>
                </a:cubicBezTo>
                <a:cubicBezTo>
                  <a:pt x="8753" y="3469"/>
                  <a:pt x="9203" y="2870"/>
                  <a:pt x="9233" y="2121"/>
                </a:cubicBezTo>
                <a:cubicBezTo>
                  <a:pt x="9263" y="1491"/>
                  <a:pt x="8813" y="622"/>
                  <a:pt x="8094" y="502"/>
                </a:cubicBezTo>
                <a:cubicBezTo>
                  <a:pt x="8071" y="500"/>
                  <a:pt x="8048" y="499"/>
                  <a:pt x="8025" y="499"/>
                </a:cubicBezTo>
                <a:cubicBezTo>
                  <a:pt x="7367" y="499"/>
                  <a:pt x="6428" y="1294"/>
                  <a:pt x="5936" y="1641"/>
                </a:cubicBezTo>
                <a:cubicBezTo>
                  <a:pt x="5786" y="1731"/>
                  <a:pt x="5636" y="1821"/>
                  <a:pt x="5486" y="1941"/>
                </a:cubicBezTo>
                <a:cubicBezTo>
                  <a:pt x="4898" y="952"/>
                  <a:pt x="4124" y="0"/>
                  <a:pt x="3093"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 name="Google Shape;15;p11"/>
          <p:cNvSpPr/>
          <p:nvPr/>
        </p:nvSpPr>
        <p:spPr>
          <a:xfrm>
            <a:off x="3252325" y="162013"/>
            <a:ext cx="180950" cy="183375"/>
          </a:xfrm>
          <a:custGeom>
            <a:avLst/>
            <a:gdLst/>
            <a:ahLst/>
            <a:cxnLst/>
            <a:rect l="l" t="t" r="r" b="b"/>
            <a:pathLst>
              <a:path w="7238" h="7335" extrusionOk="0">
                <a:moveTo>
                  <a:pt x="3195" y="1"/>
                </a:moveTo>
                <a:cubicBezTo>
                  <a:pt x="2909" y="1"/>
                  <a:pt x="2635" y="221"/>
                  <a:pt x="2742" y="563"/>
                </a:cubicBezTo>
                <a:cubicBezTo>
                  <a:pt x="2592" y="1163"/>
                  <a:pt x="2472" y="1732"/>
                  <a:pt x="2082" y="2182"/>
                </a:cubicBezTo>
                <a:cubicBezTo>
                  <a:pt x="1842" y="2421"/>
                  <a:pt x="1693" y="2661"/>
                  <a:pt x="1393" y="2841"/>
                </a:cubicBezTo>
                <a:cubicBezTo>
                  <a:pt x="1213" y="2961"/>
                  <a:pt x="853" y="3261"/>
                  <a:pt x="643" y="3291"/>
                </a:cubicBezTo>
                <a:cubicBezTo>
                  <a:pt x="0" y="3437"/>
                  <a:pt x="70" y="4582"/>
                  <a:pt x="770" y="4582"/>
                </a:cubicBezTo>
                <a:cubicBezTo>
                  <a:pt x="787" y="4582"/>
                  <a:pt x="805" y="4581"/>
                  <a:pt x="823" y="4580"/>
                </a:cubicBezTo>
                <a:cubicBezTo>
                  <a:pt x="889" y="4574"/>
                  <a:pt x="951" y="4571"/>
                  <a:pt x="1010" y="4571"/>
                </a:cubicBezTo>
                <a:cubicBezTo>
                  <a:pt x="1594" y="4571"/>
                  <a:pt x="1854" y="4839"/>
                  <a:pt x="2262" y="5329"/>
                </a:cubicBezTo>
                <a:cubicBezTo>
                  <a:pt x="2712" y="5839"/>
                  <a:pt x="2981" y="6438"/>
                  <a:pt x="3281" y="7067"/>
                </a:cubicBezTo>
                <a:cubicBezTo>
                  <a:pt x="3359" y="7256"/>
                  <a:pt x="3503" y="7334"/>
                  <a:pt x="3654" y="7334"/>
                </a:cubicBezTo>
                <a:cubicBezTo>
                  <a:pt x="3912" y="7334"/>
                  <a:pt x="4191" y="7111"/>
                  <a:pt x="4210" y="6828"/>
                </a:cubicBezTo>
                <a:cubicBezTo>
                  <a:pt x="4240" y="6228"/>
                  <a:pt x="4840" y="5479"/>
                  <a:pt x="5259" y="5059"/>
                </a:cubicBezTo>
                <a:cubicBezTo>
                  <a:pt x="5469" y="4789"/>
                  <a:pt x="5859" y="4580"/>
                  <a:pt x="6159" y="4430"/>
                </a:cubicBezTo>
                <a:cubicBezTo>
                  <a:pt x="6428" y="4280"/>
                  <a:pt x="6668" y="4220"/>
                  <a:pt x="6908" y="4010"/>
                </a:cubicBezTo>
                <a:cubicBezTo>
                  <a:pt x="7238" y="3710"/>
                  <a:pt x="7058" y="3171"/>
                  <a:pt x="6698" y="3021"/>
                </a:cubicBezTo>
                <a:cubicBezTo>
                  <a:pt x="5919" y="2781"/>
                  <a:pt x="5259" y="2661"/>
                  <a:pt x="4720" y="1942"/>
                </a:cubicBezTo>
                <a:cubicBezTo>
                  <a:pt x="4450" y="1612"/>
                  <a:pt x="4270" y="1222"/>
                  <a:pt x="4060" y="863"/>
                </a:cubicBezTo>
                <a:cubicBezTo>
                  <a:pt x="3911" y="593"/>
                  <a:pt x="3761" y="293"/>
                  <a:pt x="3521" y="113"/>
                </a:cubicBezTo>
                <a:cubicBezTo>
                  <a:pt x="3426" y="36"/>
                  <a:pt x="3310" y="1"/>
                  <a:pt x="319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 name="Google Shape;16;p11"/>
          <p:cNvSpPr/>
          <p:nvPr/>
        </p:nvSpPr>
        <p:spPr>
          <a:xfrm rot="8432254">
            <a:off x="247956" y="4520749"/>
            <a:ext cx="781290" cy="752875"/>
          </a:xfrm>
          <a:custGeom>
            <a:avLst/>
            <a:gdLst/>
            <a:ahLst/>
            <a:cxnLst/>
            <a:rect l="l" t="t" r="r" b="b"/>
            <a:pathLst>
              <a:path w="30905" h="29781" extrusionOk="0">
                <a:moveTo>
                  <a:pt x="16923" y="0"/>
                </a:moveTo>
                <a:cubicBezTo>
                  <a:pt x="15243" y="0"/>
                  <a:pt x="13568" y="186"/>
                  <a:pt x="11960" y="607"/>
                </a:cubicBezTo>
                <a:cubicBezTo>
                  <a:pt x="9293" y="1266"/>
                  <a:pt x="6655" y="2525"/>
                  <a:pt x="4677" y="4413"/>
                </a:cubicBezTo>
                <a:cubicBezTo>
                  <a:pt x="2758" y="6212"/>
                  <a:pt x="1350" y="8550"/>
                  <a:pt x="660" y="11098"/>
                </a:cubicBezTo>
                <a:cubicBezTo>
                  <a:pt x="1" y="13675"/>
                  <a:pt x="121" y="16403"/>
                  <a:pt x="1200" y="18891"/>
                </a:cubicBezTo>
                <a:cubicBezTo>
                  <a:pt x="2399" y="21589"/>
                  <a:pt x="4557" y="23717"/>
                  <a:pt x="6955" y="25365"/>
                </a:cubicBezTo>
                <a:cubicBezTo>
                  <a:pt x="8214" y="26235"/>
                  <a:pt x="9503" y="26954"/>
                  <a:pt x="10851" y="27613"/>
                </a:cubicBezTo>
                <a:cubicBezTo>
                  <a:pt x="12290" y="28333"/>
                  <a:pt x="13759" y="28962"/>
                  <a:pt x="15288" y="29352"/>
                </a:cubicBezTo>
                <a:cubicBezTo>
                  <a:pt x="16384" y="29635"/>
                  <a:pt x="17494" y="29781"/>
                  <a:pt x="18599" y="29781"/>
                </a:cubicBezTo>
                <a:cubicBezTo>
                  <a:pt x="20423" y="29781"/>
                  <a:pt x="22233" y="29383"/>
                  <a:pt x="23950" y="28543"/>
                </a:cubicBezTo>
                <a:cubicBezTo>
                  <a:pt x="26528" y="27284"/>
                  <a:pt x="28536" y="25156"/>
                  <a:pt x="29675" y="22488"/>
                </a:cubicBezTo>
                <a:cubicBezTo>
                  <a:pt x="30844" y="19760"/>
                  <a:pt x="30904" y="16673"/>
                  <a:pt x="29975" y="13855"/>
                </a:cubicBezTo>
                <a:cubicBezTo>
                  <a:pt x="29495" y="12417"/>
                  <a:pt x="28686" y="11008"/>
                  <a:pt x="27847" y="9749"/>
                </a:cubicBezTo>
                <a:cubicBezTo>
                  <a:pt x="26888" y="8310"/>
                  <a:pt x="25778" y="6961"/>
                  <a:pt x="24430" y="5972"/>
                </a:cubicBezTo>
                <a:cubicBezTo>
                  <a:pt x="22888" y="4800"/>
                  <a:pt x="21048" y="4225"/>
                  <a:pt x="19159" y="4225"/>
                </a:cubicBezTo>
                <a:cubicBezTo>
                  <a:pt x="18441" y="4225"/>
                  <a:pt x="17715" y="4308"/>
                  <a:pt x="16996" y="4473"/>
                </a:cubicBezTo>
                <a:cubicBezTo>
                  <a:pt x="12110" y="5672"/>
                  <a:pt x="7944" y="10228"/>
                  <a:pt x="8064" y="15444"/>
                </a:cubicBezTo>
                <a:cubicBezTo>
                  <a:pt x="8094" y="16763"/>
                  <a:pt x="8363" y="18052"/>
                  <a:pt x="9053" y="19191"/>
                </a:cubicBezTo>
                <a:cubicBezTo>
                  <a:pt x="9802" y="20420"/>
                  <a:pt x="11061" y="21319"/>
                  <a:pt x="12410" y="21738"/>
                </a:cubicBezTo>
                <a:cubicBezTo>
                  <a:pt x="13326" y="22027"/>
                  <a:pt x="14301" y="22170"/>
                  <a:pt x="15282" y="22170"/>
                </a:cubicBezTo>
                <a:cubicBezTo>
                  <a:pt x="17255" y="22170"/>
                  <a:pt x="19251" y="21591"/>
                  <a:pt x="20833" y="20450"/>
                </a:cubicBezTo>
                <a:cubicBezTo>
                  <a:pt x="23051" y="18891"/>
                  <a:pt x="24280" y="16043"/>
                  <a:pt x="23650" y="13346"/>
                </a:cubicBezTo>
                <a:cubicBezTo>
                  <a:pt x="23351" y="12057"/>
                  <a:pt x="22631" y="10828"/>
                  <a:pt x="21552" y="10079"/>
                </a:cubicBezTo>
                <a:cubicBezTo>
                  <a:pt x="20628" y="9470"/>
                  <a:pt x="19546" y="9158"/>
                  <a:pt x="18466" y="9158"/>
                </a:cubicBezTo>
                <a:cubicBezTo>
                  <a:pt x="18215" y="9158"/>
                  <a:pt x="17964" y="9175"/>
                  <a:pt x="17715" y="9209"/>
                </a:cubicBezTo>
                <a:cubicBezTo>
                  <a:pt x="16457" y="9419"/>
                  <a:pt x="15198" y="10049"/>
                  <a:pt x="14448" y="11128"/>
                </a:cubicBezTo>
                <a:cubicBezTo>
                  <a:pt x="13639" y="12357"/>
                  <a:pt x="13489" y="13975"/>
                  <a:pt x="14358" y="15204"/>
                </a:cubicBezTo>
                <a:cubicBezTo>
                  <a:pt x="14927" y="16045"/>
                  <a:pt x="15986" y="16600"/>
                  <a:pt x="17029" y="16600"/>
                </a:cubicBezTo>
                <a:cubicBezTo>
                  <a:pt x="17250" y="16600"/>
                  <a:pt x="17471" y="16575"/>
                  <a:pt x="17685" y="16523"/>
                </a:cubicBezTo>
                <a:cubicBezTo>
                  <a:pt x="19034" y="16223"/>
                  <a:pt x="20293" y="14754"/>
                  <a:pt x="19634" y="13376"/>
                </a:cubicBezTo>
                <a:cubicBezTo>
                  <a:pt x="19334" y="12776"/>
                  <a:pt x="18735" y="12446"/>
                  <a:pt x="18075" y="12357"/>
                </a:cubicBezTo>
                <a:cubicBezTo>
                  <a:pt x="18021" y="12352"/>
                  <a:pt x="17968" y="12350"/>
                  <a:pt x="17916" y="12350"/>
                </a:cubicBezTo>
                <a:cubicBezTo>
                  <a:pt x="17249" y="12350"/>
                  <a:pt x="16760" y="12704"/>
                  <a:pt x="16427" y="13316"/>
                </a:cubicBezTo>
                <a:cubicBezTo>
                  <a:pt x="16247" y="13705"/>
                  <a:pt x="16546" y="14245"/>
                  <a:pt x="16936" y="14395"/>
                </a:cubicBezTo>
                <a:cubicBezTo>
                  <a:pt x="17034" y="14434"/>
                  <a:pt x="17130" y="14452"/>
                  <a:pt x="17223" y="14452"/>
                </a:cubicBezTo>
                <a:cubicBezTo>
                  <a:pt x="17501" y="14452"/>
                  <a:pt x="17749" y="14293"/>
                  <a:pt x="17920" y="14065"/>
                </a:cubicBezTo>
                <a:lnTo>
                  <a:pt x="18015" y="14065"/>
                </a:lnTo>
                <a:cubicBezTo>
                  <a:pt x="18015" y="14065"/>
                  <a:pt x="18092" y="14103"/>
                  <a:pt x="18123" y="14103"/>
                </a:cubicBezTo>
                <a:cubicBezTo>
                  <a:pt x="18130" y="14103"/>
                  <a:pt x="18135" y="14101"/>
                  <a:pt x="18135" y="14095"/>
                </a:cubicBezTo>
                <a:lnTo>
                  <a:pt x="18135" y="14215"/>
                </a:lnTo>
                <a:cubicBezTo>
                  <a:pt x="18135" y="14245"/>
                  <a:pt x="18075" y="14365"/>
                  <a:pt x="18075" y="14365"/>
                </a:cubicBezTo>
                <a:cubicBezTo>
                  <a:pt x="18015" y="14545"/>
                  <a:pt x="17835" y="14695"/>
                  <a:pt x="17685" y="14754"/>
                </a:cubicBezTo>
                <a:cubicBezTo>
                  <a:pt x="17491" y="14868"/>
                  <a:pt x="17281" y="14918"/>
                  <a:pt x="17071" y="14918"/>
                </a:cubicBezTo>
                <a:cubicBezTo>
                  <a:pt x="16503" y="14918"/>
                  <a:pt x="15932" y="14554"/>
                  <a:pt x="15647" y="14095"/>
                </a:cubicBezTo>
                <a:cubicBezTo>
                  <a:pt x="15168" y="13346"/>
                  <a:pt x="15587" y="12207"/>
                  <a:pt x="16217" y="11607"/>
                </a:cubicBezTo>
                <a:cubicBezTo>
                  <a:pt x="16825" y="11075"/>
                  <a:pt x="17604" y="10800"/>
                  <a:pt x="18392" y="10800"/>
                </a:cubicBezTo>
                <a:cubicBezTo>
                  <a:pt x="18536" y="10800"/>
                  <a:pt x="18681" y="10809"/>
                  <a:pt x="18824" y="10828"/>
                </a:cubicBezTo>
                <a:cubicBezTo>
                  <a:pt x="19844" y="10918"/>
                  <a:pt x="20743" y="11367"/>
                  <a:pt x="21342" y="12177"/>
                </a:cubicBezTo>
                <a:cubicBezTo>
                  <a:pt x="21942" y="12956"/>
                  <a:pt x="22182" y="13975"/>
                  <a:pt x="22122" y="14964"/>
                </a:cubicBezTo>
                <a:cubicBezTo>
                  <a:pt x="22032" y="17212"/>
                  <a:pt x="20533" y="18951"/>
                  <a:pt x="18495" y="19820"/>
                </a:cubicBezTo>
                <a:cubicBezTo>
                  <a:pt x="17519" y="20232"/>
                  <a:pt x="16361" y="20474"/>
                  <a:pt x="15208" y="20474"/>
                </a:cubicBezTo>
                <a:cubicBezTo>
                  <a:pt x="13846" y="20474"/>
                  <a:pt x="12490" y="20136"/>
                  <a:pt x="11451" y="19341"/>
                </a:cubicBezTo>
                <a:cubicBezTo>
                  <a:pt x="9802" y="18052"/>
                  <a:pt x="9503" y="15774"/>
                  <a:pt x="9832" y="13825"/>
                </a:cubicBezTo>
                <a:cubicBezTo>
                  <a:pt x="10522" y="9809"/>
                  <a:pt x="14149" y="6452"/>
                  <a:pt x="18165" y="5882"/>
                </a:cubicBezTo>
                <a:cubicBezTo>
                  <a:pt x="18491" y="5839"/>
                  <a:pt x="18814" y="5817"/>
                  <a:pt x="19132" y="5817"/>
                </a:cubicBezTo>
                <a:cubicBezTo>
                  <a:pt x="21013" y="5817"/>
                  <a:pt x="22755" y="6562"/>
                  <a:pt x="24190" y="7920"/>
                </a:cubicBezTo>
                <a:cubicBezTo>
                  <a:pt x="25239" y="8880"/>
                  <a:pt x="26108" y="10079"/>
                  <a:pt x="26858" y="11277"/>
                </a:cubicBezTo>
                <a:cubicBezTo>
                  <a:pt x="27577" y="12357"/>
                  <a:pt x="28116" y="13556"/>
                  <a:pt x="28506" y="14814"/>
                </a:cubicBezTo>
                <a:cubicBezTo>
                  <a:pt x="29915" y="19490"/>
                  <a:pt x="27727" y="24706"/>
                  <a:pt x="23381" y="26894"/>
                </a:cubicBezTo>
                <a:cubicBezTo>
                  <a:pt x="21875" y="27667"/>
                  <a:pt x="20274" y="28053"/>
                  <a:pt x="18650" y="28053"/>
                </a:cubicBezTo>
                <a:cubicBezTo>
                  <a:pt x="17881" y="28053"/>
                  <a:pt x="17107" y="27967"/>
                  <a:pt x="16337" y="27793"/>
                </a:cubicBezTo>
                <a:cubicBezTo>
                  <a:pt x="13789" y="27254"/>
                  <a:pt x="11271" y="25995"/>
                  <a:pt x="9053" y="24616"/>
                </a:cubicBezTo>
                <a:cubicBezTo>
                  <a:pt x="6925" y="23297"/>
                  <a:pt x="4946" y="21709"/>
                  <a:pt x="3568" y="19610"/>
                </a:cubicBezTo>
                <a:cubicBezTo>
                  <a:pt x="2309" y="17722"/>
                  <a:pt x="1769" y="15504"/>
                  <a:pt x="1979" y="13256"/>
                </a:cubicBezTo>
                <a:cubicBezTo>
                  <a:pt x="2399" y="8820"/>
                  <a:pt x="5426" y="4983"/>
                  <a:pt x="9473" y="3124"/>
                </a:cubicBezTo>
                <a:cubicBezTo>
                  <a:pt x="11601" y="2135"/>
                  <a:pt x="13969" y="1626"/>
                  <a:pt x="16337" y="1566"/>
                </a:cubicBezTo>
                <a:cubicBezTo>
                  <a:pt x="16491" y="1562"/>
                  <a:pt x="16646" y="1560"/>
                  <a:pt x="16801" y="1560"/>
                </a:cubicBezTo>
                <a:cubicBezTo>
                  <a:pt x="17845" y="1560"/>
                  <a:pt x="18889" y="1645"/>
                  <a:pt x="19934" y="1776"/>
                </a:cubicBezTo>
                <a:cubicBezTo>
                  <a:pt x="21013" y="1926"/>
                  <a:pt x="22152" y="2135"/>
                  <a:pt x="23141" y="2705"/>
                </a:cubicBezTo>
                <a:cubicBezTo>
                  <a:pt x="23980" y="3154"/>
                  <a:pt x="24639" y="3814"/>
                  <a:pt x="24789" y="4773"/>
                </a:cubicBezTo>
                <a:cubicBezTo>
                  <a:pt x="24830" y="5314"/>
                  <a:pt x="25187" y="5549"/>
                  <a:pt x="25554" y="5549"/>
                </a:cubicBezTo>
                <a:cubicBezTo>
                  <a:pt x="26000" y="5549"/>
                  <a:pt x="26460" y="5199"/>
                  <a:pt x="26378" y="4623"/>
                </a:cubicBezTo>
                <a:cubicBezTo>
                  <a:pt x="25958" y="1656"/>
                  <a:pt x="22661" y="577"/>
                  <a:pt x="20143" y="217"/>
                </a:cubicBezTo>
                <a:cubicBezTo>
                  <a:pt x="19078" y="77"/>
                  <a:pt x="18000" y="0"/>
                  <a:pt x="16923" y="0"/>
                </a:cubicBezTo>
                <a:close/>
              </a:path>
            </a:pathLst>
          </a:custGeom>
          <a:solidFill>
            <a:srgbClr val="FFF4E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7;p11"/>
          <p:cNvSpPr/>
          <p:nvPr/>
        </p:nvSpPr>
        <p:spPr>
          <a:xfrm rot="-5400000">
            <a:off x="8079742" y="3787180"/>
            <a:ext cx="2598413" cy="1900092"/>
          </a:xfrm>
          <a:custGeom>
            <a:avLst/>
            <a:gdLst/>
            <a:ahLst/>
            <a:cxnLst/>
            <a:rect l="l" t="t" r="r" b="b"/>
            <a:pathLst>
              <a:path w="60309" h="44101" extrusionOk="0">
                <a:moveTo>
                  <a:pt x="21945" y="1"/>
                </a:moveTo>
                <a:cubicBezTo>
                  <a:pt x="20306" y="1"/>
                  <a:pt x="18650" y="265"/>
                  <a:pt x="17086" y="725"/>
                </a:cubicBezTo>
                <a:cubicBezTo>
                  <a:pt x="13489" y="1774"/>
                  <a:pt x="10252" y="3722"/>
                  <a:pt x="7075" y="5641"/>
                </a:cubicBezTo>
                <a:cubicBezTo>
                  <a:pt x="5756" y="6150"/>
                  <a:pt x="5756" y="7109"/>
                  <a:pt x="5396" y="8188"/>
                </a:cubicBezTo>
                <a:cubicBezTo>
                  <a:pt x="4887" y="9537"/>
                  <a:pt x="4107" y="10886"/>
                  <a:pt x="3388" y="12205"/>
                </a:cubicBezTo>
                <a:cubicBezTo>
                  <a:pt x="1829" y="15082"/>
                  <a:pt x="181" y="18110"/>
                  <a:pt x="61" y="21407"/>
                </a:cubicBezTo>
                <a:cubicBezTo>
                  <a:pt x="1" y="23655"/>
                  <a:pt x="600" y="25873"/>
                  <a:pt x="1380" y="28001"/>
                </a:cubicBezTo>
                <a:cubicBezTo>
                  <a:pt x="3358" y="33517"/>
                  <a:pt x="6625" y="38882"/>
                  <a:pt x="11631" y="41909"/>
                </a:cubicBezTo>
                <a:cubicBezTo>
                  <a:pt x="14003" y="43327"/>
                  <a:pt x="16816" y="44101"/>
                  <a:pt x="19573" y="44101"/>
                </a:cubicBezTo>
                <a:cubicBezTo>
                  <a:pt x="22704" y="44101"/>
                  <a:pt x="25764" y="43104"/>
                  <a:pt x="28027" y="40920"/>
                </a:cubicBezTo>
                <a:cubicBezTo>
                  <a:pt x="29555" y="39421"/>
                  <a:pt x="30604" y="37563"/>
                  <a:pt x="31953" y="35915"/>
                </a:cubicBezTo>
                <a:cubicBezTo>
                  <a:pt x="34321" y="33067"/>
                  <a:pt x="37618" y="31029"/>
                  <a:pt x="41155" y="30189"/>
                </a:cubicBezTo>
                <a:cubicBezTo>
                  <a:pt x="45292" y="29200"/>
                  <a:pt x="49818" y="29740"/>
                  <a:pt x="53595" y="27791"/>
                </a:cubicBezTo>
                <a:cubicBezTo>
                  <a:pt x="58001" y="25543"/>
                  <a:pt x="60309" y="19908"/>
                  <a:pt x="58750" y="15232"/>
                </a:cubicBezTo>
                <a:cubicBezTo>
                  <a:pt x="57331" y="11054"/>
                  <a:pt x="53039" y="8120"/>
                  <a:pt x="48656" y="8120"/>
                </a:cubicBezTo>
                <a:cubicBezTo>
                  <a:pt x="48134" y="8120"/>
                  <a:pt x="47610" y="8162"/>
                  <a:pt x="47090" y="8248"/>
                </a:cubicBezTo>
                <a:cubicBezTo>
                  <a:pt x="44901" y="8628"/>
                  <a:pt x="42825" y="9689"/>
                  <a:pt x="40615" y="9689"/>
                </a:cubicBezTo>
                <a:cubicBezTo>
                  <a:pt x="40555" y="9689"/>
                  <a:pt x="40496" y="9689"/>
                  <a:pt x="40436" y="9687"/>
                </a:cubicBezTo>
                <a:cubicBezTo>
                  <a:pt x="37858" y="9597"/>
                  <a:pt x="35610" y="8068"/>
                  <a:pt x="33752" y="6360"/>
                </a:cubicBezTo>
                <a:cubicBezTo>
                  <a:pt x="31893" y="4621"/>
                  <a:pt x="30155" y="2673"/>
                  <a:pt x="27937" y="1444"/>
                </a:cubicBezTo>
                <a:cubicBezTo>
                  <a:pt x="26119" y="434"/>
                  <a:pt x="24045" y="1"/>
                  <a:pt x="21945"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 name="Google Shape;18;p11"/>
          <p:cNvSpPr/>
          <p:nvPr/>
        </p:nvSpPr>
        <p:spPr>
          <a:xfrm rot="-2700000">
            <a:off x="7340790" y="4775734"/>
            <a:ext cx="978980" cy="714155"/>
          </a:xfrm>
          <a:custGeom>
            <a:avLst/>
            <a:gdLst/>
            <a:ahLst/>
            <a:cxnLst/>
            <a:rect l="l" t="t" r="r" b="b"/>
            <a:pathLst>
              <a:path w="34261" h="24993" extrusionOk="0">
                <a:moveTo>
                  <a:pt x="11748" y="1"/>
                </a:moveTo>
                <a:cubicBezTo>
                  <a:pt x="11132" y="1"/>
                  <a:pt x="10494" y="181"/>
                  <a:pt x="9832" y="594"/>
                </a:cubicBezTo>
                <a:cubicBezTo>
                  <a:pt x="8813" y="1253"/>
                  <a:pt x="8183" y="2662"/>
                  <a:pt x="7674" y="3681"/>
                </a:cubicBezTo>
                <a:cubicBezTo>
                  <a:pt x="7224" y="4640"/>
                  <a:pt x="7014" y="5899"/>
                  <a:pt x="6865" y="6978"/>
                </a:cubicBezTo>
                <a:cubicBezTo>
                  <a:pt x="6715" y="8177"/>
                  <a:pt x="6835" y="9496"/>
                  <a:pt x="7074" y="10635"/>
                </a:cubicBezTo>
                <a:cubicBezTo>
                  <a:pt x="7224" y="11205"/>
                  <a:pt x="7134" y="11624"/>
                  <a:pt x="7194" y="12194"/>
                </a:cubicBezTo>
                <a:cubicBezTo>
                  <a:pt x="7284" y="12583"/>
                  <a:pt x="7464" y="12883"/>
                  <a:pt x="7284" y="13303"/>
                </a:cubicBezTo>
                <a:cubicBezTo>
                  <a:pt x="6562" y="13196"/>
                  <a:pt x="5936" y="12994"/>
                  <a:pt x="5214" y="12994"/>
                </a:cubicBezTo>
                <a:cubicBezTo>
                  <a:pt x="5126" y="12994"/>
                  <a:pt x="5037" y="12997"/>
                  <a:pt x="4946" y="13003"/>
                </a:cubicBezTo>
                <a:cubicBezTo>
                  <a:pt x="4017" y="13123"/>
                  <a:pt x="3118" y="13483"/>
                  <a:pt x="2338" y="13902"/>
                </a:cubicBezTo>
                <a:cubicBezTo>
                  <a:pt x="1529" y="14322"/>
                  <a:pt x="870" y="14652"/>
                  <a:pt x="540" y="15551"/>
                </a:cubicBezTo>
                <a:cubicBezTo>
                  <a:pt x="240" y="16270"/>
                  <a:pt x="0" y="17139"/>
                  <a:pt x="180" y="17889"/>
                </a:cubicBezTo>
                <a:cubicBezTo>
                  <a:pt x="450" y="18938"/>
                  <a:pt x="1080" y="19687"/>
                  <a:pt x="1979" y="20197"/>
                </a:cubicBezTo>
                <a:cubicBezTo>
                  <a:pt x="3448" y="21036"/>
                  <a:pt x="4736" y="22025"/>
                  <a:pt x="6325" y="22625"/>
                </a:cubicBezTo>
                <a:cubicBezTo>
                  <a:pt x="7974" y="23224"/>
                  <a:pt x="9472" y="23764"/>
                  <a:pt x="11241" y="24064"/>
                </a:cubicBezTo>
                <a:cubicBezTo>
                  <a:pt x="11990" y="24153"/>
                  <a:pt x="12739" y="24333"/>
                  <a:pt x="13489" y="24393"/>
                </a:cubicBezTo>
                <a:cubicBezTo>
                  <a:pt x="13742" y="24411"/>
                  <a:pt x="14081" y="24505"/>
                  <a:pt x="14371" y="24505"/>
                </a:cubicBezTo>
                <a:cubicBezTo>
                  <a:pt x="14561" y="24505"/>
                  <a:pt x="14730" y="24464"/>
                  <a:pt x="14838" y="24333"/>
                </a:cubicBezTo>
                <a:lnTo>
                  <a:pt x="15287" y="24993"/>
                </a:lnTo>
                <a:lnTo>
                  <a:pt x="14958" y="24423"/>
                </a:lnTo>
                <a:lnTo>
                  <a:pt x="14958" y="24423"/>
                </a:lnTo>
                <a:cubicBezTo>
                  <a:pt x="15697" y="24686"/>
                  <a:pt x="16517" y="24777"/>
                  <a:pt x="17360" y="24777"/>
                </a:cubicBezTo>
                <a:cubicBezTo>
                  <a:pt x="18634" y="24777"/>
                  <a:pt x="19959" y="24568"/>
                  <a:pt x="21132" y="24423"/>
                </a:cubicBezTo>
                <a:cubicBezTo>
                  <a:pt x="22721" y="24243"/>
                  <a:pt x="24250" y="24183"/>
                  <a:pt x="25748" y="23614"/>
                </a:cubicBezTo>
                <a:cubicBezTo>
                  <a:pt x="27007" y="23134"/>
                  <a:pt x="28326" y="23014"/>
                  <a:pt x="29555" y="22445"/>
                </a:cubicBezTo>
                <a:cubicBezTo>
                  <a:pt x="30724" y="21935"/>
                  <a:pt x="31443" y="21216"/>
                  <a:pt x="32313" y="20227"/>
                </a:cubicBezTo>
                <a:cubicBezTo>
                  <a:pt x="32702" y="19747"/>
                  <a:pt x="33242" y="19298"/>
                  <a:pt x="33542" y="18728"/>
                </a:cubicBezTo>
                <a:cubicBezTo>
                  <a:pt x="33901" y="18099"/>
                  <a:pt x="33961" y="17349"/>
                  <a:pt x="34021" y="16630"/>
                </a:cubicBezTo>
                <a:cubicBezTo>
                  <a:pt x="34261" y="14742"/>
                  <a:pt x="33242" y="13303"/>
                  <a:pt x="31353" y="12793"/>
                </a:cubicBezTo>
                <a:cubicBezTo>
                  <a:pt x="30814" y="12643"/>
                  <a:pt x="29495" y="12673"/>
                  <a:pt x="29195" y="12134"/>
                </a:cubicBezTo>
                <a:cubicBezTo>
                  <a:pt x="29015" y="11834"/>
                  <a:pt x="29225" y="11444"/>
                  <a:pt x="29255" y="11145"/>
                </a:cubicBezTo>
                <a:cubicBezTo>
                  <a:pt x="29405" y="9886"/>
                  <a:pt x="29255" y="8537"/>
                  <a:pt x="28896" y="7338"/>
                </a:cubicBezTo>
                <a:cubicBezTo>
                  <a:pt x="28476" y="6049"/>
                  <a:pt x="27667" y="5300"/>
                  <a:pt x="26498" y="4610"/>
                </a:cubicBezTo>
                <a:cubicBezTo>
                  <a:pt x="25299" y="3951"/>
                  <a:pt x="24280" y="3441"/>
                  <a:pt x="22901" y="3351"/>
                </a:cubicBezTo>
                <a:cubicBezTo>
                  <a:pt x="22623" y="3327"/>
                  <a:pt x="22332" y="3313"/>
                  <a:pt x="22033" y="3313"/>
                </a:cubicBezTo>
                <a:cubicBezTo>
                  <a:pt x="20881" y="3313"/>
                  <a:pt x="19627" y="3511"/>
                  <a:pt x="18674" y="4011"/>
                </a:cubicBezTo>
                <a:cubicBezTo>
                  <a:pt x="18440" y="4157"/>
                  <a:pt x="17807" y="4731"/>
                  <a:pt x="17554" y="4731"/>
                </a:cubicBezTo>
                <a:cubicBezTo>
                  <a:pt x="17547" y="4731"/>
                  <a:pt x="17541" y="4731"/>
                  <a:pt x="17535" y="4730"/>
                </a:cubicBezTo>
                <a:cubicBezTo>
                  <a:pt x="17176" y="4640"/>
                  <a:pt x="17356" y="4640"/>
                  <a:pt x="17206" y="4400"/>
                </a:cubicBezTo>
                <a:cubicBezTo>
                  <a:pt x="17026" y="4041"/>
                  <a:pt x="17026" y="3531"/>
                  <a:pt x="16786" y="3201"/>
                </a:cubicBezTo>
                <a:cubicBezTo>
                  <a:pt x="16336" y="2512"/>
                  <a:pt x="15437" y="1943"/>
                  <a:pt x="14808" y="1403"/>
                </a:cubicBezTo>
                <a:cubicBezTo>
                  <a:pt x="13852" y="562"/>
                  <a:pt x="12834" y="1"/>
                  <a:pt x="11748"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9" name="Google Shape;19;p11"/>
          <p:cNvGrpSpPr/>
          <p:nvPr/>
        </p:nvGrpSpPr>
        <p:grpSpPr>
          <a:xfrm rot="-1794511">
            <a:off x="8489080" y="2153929"/>
            <a:ext cx="1143616" cy="1254217"/>
            <a:chOff x="1568600" y="1577175"/>
            <a:chExt cx="442550" cy="485350"/>
          </a:xfrm>
        </p:grpSpPr>
        <p:sp>
          <p:nvSpPr>
            <p:cNvPr id="20" name="Google Shape;20;p11"/>
            <p:cNvSpPr/>
            <p:nvPr/>
          </p:nvSpPr>
          <p:spPr>
            <a:xfrm>
              <a:off x="1727275" y="1577175"/>
              <a:ext cx="124100" cy="124100"/>
            </a:xfrm>
            <a:custGeom>
              <a:avLst/>
              <a:gdLst/>
              <a:ahLst/>
              <a:cxnLst/>
              <a:rect l="l" t="t" r="r" b="b"/>
              <a:pathLst>
                <a:path w="4964" h="4964" extrusionOk="0">
                  <a:moveTo>
                    <a:pt x="2482" y="0"/>
                  </a:moveTo>
                  <a:cubicBezTo>
                    <a:pt x="2153" y="0"/>
                    <a:pt x="1823" y="44"/>
                    <a:pt x="1538" y="220"/>
                  </a:cubicBezTo>
                  <a:cubicBezTo>
                    <a:pt x="1230" y="330"/>
                    <a:pt x="945" y="484"/>
                    <a:pt x="725" y="747"/>
                  </a:cubicBezTo>
                  <a:cubicBezTo>
                    <a:pt x="484" y="967"/>
                    <a:pt x="330" y="1230"/>
                    <a:pt x="220" y="1538"/>
                  </a:cubicBezTo>
                  <a:cubicBezTo>
                    <a:pt x="44" y="1845"/>
                    <a:pt x="1" y="2131"/>
                    <a:pt x="1" y="2504"/>
                  </a:cubicBezTo>
                  <a:cubicBezTo>
                    <a:pt x="23" y="3119"/>
                    <a:pt x="242" y="3778"/>
                    <a:pt x="703" y="4261"/>
                  </a:cubicBezTo>
                  <a:cubicBezTo>
                    <a:pt x="1164" y="4700"/>
                    <a:pt x="1779" y="4964"/>
                    <a:pt x="2460" y="4964"/>
                  </a:cubicBezTo>
                  <a:cubicBezTo>
                    <a:pt x="2790" y="4964"/>
                    <a:pt x="3119" y="4920"/>
                    <a:pt x="3426" y="4744"/>
                  </a:cubicBezTo>
                  <a:cubicBezTo>
                    <a:pt x="3734" y="4634"/>
                    <a:pt x="3997" y="4458"/>
                    <a:pt x="4217" y="4217"/>
                  </a:cubicBezTo>
                  <a:cubicBezTo>
                    <a:pt x="4459" y="3997"/>
                    <a:pt x="4634" y="3734"/>
                    <a:pt x="4744" y="3426"/>
                  </a:cubicBezTo>
                  <a:cubicBezTo>
                    <a:pt x="4898" y="3119"/>
                    <a:pt x="4964" y="2811"/>
                    <a:pt x="4964" y="2460"/>
                  </a:cubicBezTo>
                  <a:cubicBezTo>
                    <a:pt x="4942" y="1823"/>
                    <a:pt x="4722" y="1164"/>
                    <a:pt x="4239" y="703"/>
                  </a:cubicBezTo>
                  <a:cubicBezTo>
                    <a:pt x="3756" y="264"/>
                    <a:pt x="3185" y="0"/>
                    <a:pt x="2482"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 name="Google Shape;21;p11"/>
            <p:cNvSpPr/>
            <p:nvPr/>
          </p:nvSpPr>
          <p:spPr>
            <a:xfrm>
              <a:off x="1683350" y="1716625"/>
              <a:ext cx="90625" cy="69750"/>
            </a:xfrm>
            <a:custGeom>
              <a:avLst/>
              <a:gdLst/>
              <a:ahLst/>
              <a:cxnLst/>
              <a:rect l="l" t="t" r="r" b="b"/>
              <a:pathLst>
                <a:path w="3625" h="2790" extrusionOk="0">
                  <a:moveTo>
                    <a:pt x="1801" y="0"/>
                  </a:moveTo>
                  <a:cubicBezTo>
                    <a:pt x="1" y="22"/>
                    <a:pt x="1" y="2789"/>
                    <a:pt x="1801" y="2789"/>
                  </a:cubicBezTo>
                  <a:cubicBezTo>
                    <a:pt x="3580" y="2789"/>
                    <a:pt x="3624" y="0"/>
                    <a:pt x="1801"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 name="Google Shape;22;p11"/>
            <p:cNvSpPr/>
            <p:nvPr/>
          </p:nvSpPr>
          <p:spPr>
            <a:xfrm>
              <a:off x="1624600" y="1798975"/>
              <a:ext cx="71400" cy="55475"/>
            </a:xfrm>
            <a:custGeom>
              <a:avLst/>
              <a:gdLst/>
              <a:ahLst/>
              <a:cxnLst/>
              <a:rect l="l" t="t" r="r" b="b"/>
              <a:pathLst>
                <a:path w="2856" h="2219" extrusionOk="0">
                  <a:moveTo>
                    <a:pt x="1428" y="1"/>
                  </a:moveTo>
                  <a:cubicBezTo>
                    <a:pt x="1" y="1"/>
                    <a:pt x="1" y="2219"/>
                    <a:pt x="1428" y="2219"/>
                  </a:cubicBezTo>
                  <a:cubicBezTo>
                    <a:pt x="2856" y="2197"/>
                    <a:pt x="2856" y="1"/>
                    <a:pt x="1428"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 name="Google Shape;23;p11"/>
            <p:cNvSpPr/>
            <p:nvPr/>
          </p:nvSpPr>
          <p:spPr>
            <a:xfrm>
              <a:off x="1646025" y="1855525"/>
              <a:ext cx="79625" cy="62075"/>
            </a:xfrm>
            <a:custGeom>
              <a:avLst/>
              <a:gdLst/>
              <a:ahLst/>
              <a:cxnLst/>
              <a:rect l="l" t="t" r="r" b="b"/>
              <a:pathLst>
                <a:path w="3185" h="2483" extrusionOk="0">
                  <a:moveTo>
                    <a:pt x="1604" y="1"/>
                  </a:moveTo>
                  <a:cubicBezTo>
                    <a:pt x="0" y="1"/>
                    <a:pt x="0" y="2482"/>
                    <a:pt x="1604" y="2482"/>
                  </a:cubicBezTo>
                  <a:cubicBezTo>
                    <a:pt x="3185" y="2482"/>
                    <a:pt x="3185" y="1"/>
                    <a:pt x="1604"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 name="Google Shape;24;p11"/>
            <p:cNvSpPr/>
            <p:nvPr/>
          </p:nvSpPr>
          <p:spPr>
            <a:xfrm>
              <a:off x="1724525" y="1907125"/>
              <a:ext cx="64275" cy="64825"/>
            </a:xfrm>
            <a:custGeom>
              <a:avLst/>
              <a:gdLst/>
              <a:ahLst/>
              <a:cxnLst/>
              <a:rect l="l" t="t" r="r" b="b"/>
              <a:pathLst>
                <a:path w="2571" h="2593" extrusionOk="0">
                  <a:moveTo>
                    <a:pt x="1274" y="1"/>
                  </a:moveTo>
                  <a:cubicBezTo>
                    <a:pt x="945" y="1"/>
                    <a:pt x="594" y="133"/>
                    <a:pt x="374" y="396"/>
                  </a:cubicBezTo>
                  <a:cubicBezTo>
                    <a:pt x="154" y="616"/>
                    <a:pt x="1" y="989"/>
                    <a:pt x="1" y="1297"/>
                  </a:cubicBezTo>
                  <a:cubicBezTo>
                    <a:pt x="23" y="1626"/>
                    <a:pt x="133" y="1977"/>
                    <a:pt x="374" y="2197"/>
                  </a:cubicBezTo>
                  <a:cubicBezTo>
                    <a:pt x="616" y="2417"/>
                    <a:pt x="923" y="2592"/>
                    <a:pt x="1274" y="2592"/>
                  </a:cubicBezTo>
                  <a:cubicBezTo>
                    <a:pt x="1604" y="2592"/>
                    <a:pt x="1977" y="2439"/>
                    <a:pt x="2197" y="2197"/>
                  </a:cubicBezTo>
                  <a:cubicBezTo>
                    <a:pt x="2416" y="1977"/>
                    <a:pt x="2570" y="1604"/>
                    <a:pt x="2570" y="1297"/>
                  </a:cubicBezTo>
                  <a:cubicBezTo>
                    <a:pt x="2548" y="967"/>
                    <a:pt x="2438" y="638"/>
                    <a:pt x="2197" y="396"/>
                  </a:cubicBezTo>
                  <a:cubicBezTo>
                    <a:pt x="1933" y="177"/>
                    <a:pt x="1648" y="1"/>
                    <a:pt x="1274"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 name="Google Shape;25;p11"/>
            <p:cNvSpPr/>
            <p:nvPr/>
          </p:nvSpPr>
          <p:spPr>
            <a:xfrm>
              <a:off x="1769000" y="1821475"/>
              <a:ext cx="68100" cy="56175"/>
            </a:xfrm>
            <a:custGeom>
              <a:avLst/>
              <a:gdLst/>
              <a:ahLst/>
              <a:cxnLst/>
              <a:rect l="l" t="t" r="r" b="b"/>
              <a:pathLst>
                <a:path w="2724" h="2247" extrusionOk="0">
                  <a:moveTo>
                    <a:pt x="1362" y="1"/>
                  </a:moveTo>
                  <a:cubicBezTo>
                    <a:pt x="528" y="1"/>
                    <a:pt x="1" y="923"/>
                    <a:pt x="418" y="1648"/>
                  </a:cubicBezTo>
                  <a:cubicBezTo>
                    <a:pt x="440" y="1670"/>
                    <a:pt x="440" y="1692"/>
                    <a:pt x="462" y="1736"/>
                  </a:cubicBezTo>
                  <a:cubicBezTo>
                    <a:pt x="670" y="2076"/>
                    <a:pt x="1022" y="2246"/>
                    <a:pt x="1368" y="2246"/>
                  </a:cubicBezTo>
                  <a:cubicBezTo>
                    <a:pt x="1714" y="2246"/>
                    <a:pt x="2054" y="2076"/>
                    <a:pt x="2241" y="1736"/>
                  </a:cubicBezTo>
                  <a:cubicBezTo>
                    <a:pt x="2284" y="1692"/>
                    <a:pt x="2284" y="1670"/>
                    <a:pt x="2306" y="1648"/>
                  </a:cubicBezTo>
                  <a:cubicBezTo>
                    <a:pt x="2724" y="923"/>
                    <a:pt x="2197" y="1"/>
                    <a:pt x="136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 name="Google Shape;26;p11"/>
            <p:cNvSpPr/>
            <p:nvPr/>
          </p:nvSpPr>
          <p:spPr>
            <a:xfrm>
              <a:off x="1799200" y="1750050"/>
              <a:ext cx="43950" cy="44625"/>
            </a:xfrm>
            <a:custGeom>
              <a:avLst/>
              <a:gdLst/>
              <a:ahLst/>
              <a:cxnLst/>
              <a:rect l="l" t="t" r="r" b="b"/>
              <a:pathLst>
                <a:path w="1758" h="1785" extrusionOk="0">
                  <a:moveTo>
                    <a:pt x="928" y="1"/>
                  </a:moveTo>
                  <a:cubicBezTo>
                    <a:pt x="912" y="1"/>
                    <a:pt x="895" y="1"/>
                    <a:pt x="879" y="3"/>
                  </a:cubicBezTo>
                  <a:cubicBezTo>
                    <a:pt x="659" y="3"/>
                    <a:pt x="396" y="91"/>
                    <a:pt x="264" y="245"/>
                  </a:cubicBezTo>
                  <a:cubicBezTo>
                    <a:pt x="110" y="420"/>
                    <a:pt x="44" y="596"/>
                    <a:pt x="22" y="838"/>
                  </a:cubicBezTo>
                  <a:lnTo>
                    <a:pt x="22" y="925"/>
                  </a:lnTo>
                  <a:cubicBezTo>
                    <a:pt x="0" y="1145"/>
                    <a:pt x="132" y="1387"/>
                    <a:pt x="264" y="1540"/>
                  </a:cubicBezTo>
                  <a:cubicBezTo>
                    <a:pt x="386" y="1662"/>
                    <a:pt x="621" y="1784"/>
                    <a:pt x="829" y="1784"/>
                  </a:cubicBezTo>
                  <a:cubicBezTo>
                    <a:pt x="846" y="1784"/>
                    <a:pt x="863" y="1784"/>
                    <a:pt x="879" y="1782"/>
                  </a:cubicBezTo>
                  <a:cubicBezTo>
                    <a:pt x="1296" y="1760"/>
                    <a:pt x="1757" y="1409"/>
                    <a:pt x="1735" y="925"/>
                  </a:cubicBezTo>
                  <a:lnTo>
                    <a:pt x="1735" y="838"/>
                  </a:lnTo>
                  <a:cubicBezTo>
                    <a:pt x="1691" y="618"/>
                    <a:pt x="1647" y="420"/>
                    <a:pt x="1472" y="245"/>
                  </a:cubicBezTo>
                  <a:cubicBezTo>
                    <a:pt x="1350" y="123"/>
                    <a:pt x="1134" y="1"/>
                    <a:pt x="928"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 name="Google Shape;27;p11"/>
            <p:cNvSpPr/>
            <p:nvPr/>
          </p:nvSpPr>
          <p:spPr>
            <a:xfrm>
              <a:off x="1844225" y="1687525"/>
              <a:ext cx="73025" cy="71400"/>
            </a:xfrm>
            <a:custGeom>
              <a:avLst/>
              <a:gdLst/>
              <a:ahLst/>
              <a:cxnLst/>
              <a:rect l="l" t="t" r="r" b="b"/>
              <a:pathLst>
                <a:path w="2921" h="2856" extrusionOk="0">
                  <a:moveTo>
                    <a:pt x="1472" y="1"/>
                  </a:moveTo>
                  <a:cubicBezTo>
                    <a:pt x="1076" y="1"/>
                    <a:pt x="703" y="176"/>
                    <a:pt x="439" y="418"/>
                  </a:cubicBezTo>
                  <a:cubicBezTo>
                    <a:pt x="198" y="659"/>
                    <a:pt x="0" y="1077"/>
                    <a:pt x="44" y="1428"/>
                  </a:cubicBezTo>
                  <a:cubicBezTo>
                    <a:pt x="44" y="1823"/>
                    <a:pt x="154" y="2197"/>
                    <a:pt x="439" y="2438"/>
                  </a:cubicBezTo>
                  <a:cubicBezTo>
                    <a:pt x="725" y="2702"/>
                    <a:pt x="1076" y="2855"/>
                    <a:pt x="1472" y="2855"/>
                  </a:cubicBezTo>
                  <a:cubicBezTo>
                    <a:pt x="1845" y="2855"/>
                    <a:pt x="2240" y="2702"/>
                    <a:pt x="2482" y="2438"/>
                  </a:cubicBezTo>
                  <a:cubicBezTo>
                    <a:pt x="2723" y="2197"/>
                    <a:pt x="2921" y="1779"/>
                    <a:pt x="2899" y="1428"/>
                  </a:cubicBezTo>
                  <a:cubicBezTo>
                    <a:pt x="2855" y="1055"/>
                    <a:pt x="2745" y="659"/>
                    <a:pt x="2482" y="418"/>
                  </a:cubicBezTo>
                  <a:cubicBezTo>
                    <a:pt x="2196" y="176"/>
                    <a:pt x="1845" y="1"/>
                    <a:pt x="147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 name="Google Shape;28;p11"/>
            <p:cNvSpPr/>
            <p:nvPr/>
          </p:nvSpPr>
          <p:spPr>
            <a:xfrm>
              <a:off x="1903500" y="1793475"/>
              <a:ext cx="75250" cy="58225"/>
            </a:xfrm>
            <a:custGeom>
              <a:avLst/>
              <a:gdLst/>
              <a:ahLst/>
              <a:cxnLst/>
              <a:rect l="l" t="t" r="r" b="b"/>
              <a:pathLst>
                <a:path w="3010" h="2329" extrusionOk="0">
                  <a:moveTo>
                    <a:pt x="1516" y="1"/>
                  </a:moveTo>
                  <a:cubicBezTo>
                    <a:pt x="1" y="1"/>
                    <a:pt x="1" y="2329"/>
                    <a:pt x="1516" y="2329"/>
                  </a:cubicBezTo>
                  <a:cubicBezTo>
                    <a:pt x="1523" y="2329"/>
                    <a:pt x="1530" y="2329"/>
                    <a:pt x="1537" y="2329"/>
                  </a:cubicBezTo>
                  <a:cubicBezTo>
                    <a:pt x="3010" y="2329"/>
                    <a:pt x="3003" y="1"/>
                    <a:pt x="1516"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 name="Google Shape;29;p11"/>
            <p:cNvSpPr/>
            <p:nvPr/>
          </p:nvSpPr>
          <p:spPr>
            <a:xfrm>
              <a:off x="1861775" y="1848950"/>
              <a:ext cx="52200" cy="40650"/>
            </a:xfrm>
            <a:custGeom>
              <a:avLst/>
              <a:gdLst/>
              <a:ahLst/>
              <a:cxnLst/>
              <a:rect l="l" t="t" r="r" b="b"/>
              <a:pathLst>
                <a:path w="2088" h="1626" extrusionOk="0">
                  <a:moveTo>
                    <a:pt x="1033" y="0"/>
                  </a:moveTo>
                  <a:cubicBezTo>
                    <a:pt x="1" y="0"/>
                    <a:pt x="1" y="1625"/>
                    <a:pt x="1033" y="1625"/>
                  </a:cubicBezTo>
                  <a:cubicBezTo>
                    <a:pt x="2087" y="1581"/>
                    <a:pt x="2087" y="0"/>
                    <a:pt x="1033"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 name="Google Shape;30;p11"/>
            <p:cNvSpPr/>
            <p:nvPr/>
          </p:nvSpPr>
          <p:spPr>
            <a:xfrm>
              <a:off x="1844225" y="1929100"/>
              <a:ext cx="37350" cy="28025"/>
            </a:xfrm>
            <a:custGeom>
              <a:avLst/>
              <a:gdLst/>
              <a:ahLst/>
              <a:cxnLst/>
              <a:rect l="l" t="t" r="r" b="b"/>
              <a:pathLst>
                <a:path w="1494" h="1121" extrusionOk="0">
                  <a:moveTo>
                    <a:pt x="747" y="0"/>
                  </a:moveTo>
                  <a:cubicBezTo>
                    <a:pt x="0" y="0"/>
                    <a:pt x="0" y="1120"/>
                    <a:pt x="747" y="1120"/>
                  </a:cubicBezTo>
                  <a:cubicBezTo>
                    <a:pt x="1494" y="1120"/>
                    <a:pt x="1494" y="0"/>
                    <a:pt x="747"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 name="Google Shape;31;p11"/>
            <p:cNvSpPr/>
            <p:nvPr/>
          </p:nvSpPr>
          <p:spPr>
            <a:xfrm>
              <a:off x="1795900" y="1962025"/>
              <a:ext cx="42300" cy="32975"/>
            </a:xfrm>
            <a:custGeom>
              <a:avLst/>
              <a:gdLst/>
              <a:ahLst/>
              <a:cxnLst/>
              <a:rect l="l" t="t" r="r" b="b"/>
              <a:pathLst>
                <a:path w="1692" h="1319" extrusionOk="0">
                  <a:moveTo>
                    <a:pt x="835" y="1"/>
                  </a:moveTo>
                  <a:cubicBezTo>
                    <a:pt x="1" y="1"/>
                    <a:pt x="1" y="1319"/>
                    <a:pt x="835" y="1319"/>
                  </a:cubicBezTo>
                  <a:cubicBezTo>
                    <a:pt x="1692" y="1319"/>
                    <a:pt x="1692" y="1"/>
                    <a:pt x="835"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 name="Google Shape;32;p11"/>
            <p:cNvSpPr/>
            <p:nvPr/>
          </p:nvSpPr>
          <p:spPr>
            <a:xfrm>
              <a:off x="1728375" y="2008700"/>
              <a:ext cx="49425" cy="39000"/>
            </a:xfrm>
            <a:custGeom>
              <a:avLst/>
              <a:gdLst/>
              <a:ahLst/>
              <a:cxnLst/>
              <a:rect l="l" t="t" r="r" b="b"/>
              <a:pathLst>
                <a:path w="1977" h="1560" extrusionOk="0">
                  <a:moveTo>
                    <a:pt x="989" y="1"/>
                  </a:moveTo>
                  <a:cubicBezTo>
                    <a:pt x="0" y="1"/>
                    <a:pt x="0" y="1560"/>
                    <a:pt x="989" y="1560"/>
                  </a:cubicBezTo>
                  <a:cubicBezTo>
                    <a:pt x="1977" y="1560"/>
                    <a:pt x="1977" y="1"/>
                    <a:pt x="989"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 name="Google Shape;33;p11"/>
            <p:cNvSpPr/>
            <p:nvPr/>
          </p:nvSpPr>
          <p:spPr>
            <a:xfrm>
              <a:off x="1646025" y="1955450"/>
              <a:ext cx="51075" cy="39550"/>
            </a:xfrm>
            <a:custGeom>
              <a:avLst/>
              <a:gdLst/>
              <a:ahLst/>
              <a:cxnLst/>
              <a:rect l="l" t="t" r="r" b="b"/>
              <a:pathLst>
                <a:path w="2043" h="1582" extrusionOk="0">
                  <a:moveTo>
                    <a:pt x="1011" y="0"/>
                  </a:moveTo>
                  <a:cubicBezTo>
                    <a:pt x="0" y="0"/>
                    <a:pt x="0" y="1582"/>
                    <a:pt x="1011" y="1582"/>
                  </a:cubicBezTo>
                  <a:cubicBezTo>
                    <a:pt x="2043" y="1582"/>
                    <a:pt x="2043" y="0"/>
                    <a:pt x="1011"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 name="Google Shape;34;p11"/>
            <p:cNvSpPr/>
            <p:nvPr/>
          </p:nvSpPr>
          <p:spPr>
            <a:xfrm>
              <a:off x="1591675" y="1910425"/>
              <a:ext cx="39550" cy="30225"/>
            </a:xfrm>
            <a:custGeom>
              <a:avLst/>
              <a:gdLst/>
              <a:ahLst/>
              <a:cxnLst/>
              <a:rect l="l" t="t" r="r" b="b"/>
              <a:pathLst>
                <a:path w="1582" h="1209" extrusionOk="0">
                  <a:moveTo>
                    <a:pt x="769" y="1"/>
                  </a:moveTo>
                  <a:cubicBezTo>
                    <a:pt x="0" y="1"/>
                    <a:pt x="0" y="1208"/>
                    <a:pt x="769" y="1208"/>
                  </a:cubicBezTo>
                  <a:cubicBezTo>
                    <a:pt x="1538" y="1208"/>
                    <a:pt x="1581" y="1"/>
                    <a:pt x="769"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 name="Google Shape;35;p11"/>
            <p:cNvSpPr/>
            <p:nvPr/>
          </p:nvSpPr>
          <p:spPr>
            <a:xfrm>
              <a:off x="1568600" y="1813250"/>
              <a:ext cx="42300" cy="32975"/>
            </a:xfrm>
            <a:custGeom>
              <a:avLst/>
              <a:gdLst/>
              <a:ahLst/>
              <a:cxnLst/>
              <a:rect l="l" t="t" r="r" b="b"/>
              <a:pathLst>
                <a:path w="1692" h="1319" extrusionOk="0">
                  <a:moveTo>
                    <a:pt x="857" y="1"/>
                  </a:moveTo>
                  <a:cubicBezTo>
                    <a:pt x="1" y="1"/>
                    <a:pt x="1" y="1318"/>
                    <a:pt x="857" y="1318"/>
                  </a:cubicBezTo>
                  <a:cubicBezTo>
                    <a:pt x="1692" y="1318"/>
                    <a:pt x="1692" y="1"/>
                    <a:pt x="857"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 name="Google Shape;36;p11"/>
            <p:cNvSpPr/>
            <p:nvPr/>
          </p:nvSpPr>
          <p:spPr>
            <a:xfrm>
              <a:off x="1613075" y="1750675"/>
              <a:ext cx="39000" cy="30200"/>
            </a:xfrm>
            <a:custGeom>
              <a:avLst/>
              <a:gdLst/>
              <a:ahLst/>
              <a:cxnLst/>
              <a:rect l="l" t="t" r="r" b="b"/>
              <a:pathLst>
                <a:path w="1560" h="1208" extrusionOk="0">
                  <a:moveTo>
                    <a:pt x="769" y="0"/>
                  </a:moveTo>
                  <a:cubicBezTo>
                    <a:pt x="1" y="0"/>
                    <a:pt x="1" y="1208"/>
                    <a:pt x="769" y="1208"/>
                  </a:cubicBezTo>
                  <a:cubicBezTo>
                    <a:pt x="1538" y="1208"/>
                    <a:pt x="1560" y="0"/>
                    <a:pt x="769"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1"/>
            <p:cNvSpPr/>
            <p:nvPr/>
          </p:nvSpPr>
          <p:spPr>
            <a:xfrm>
              <a:off x="1652050" y="1698500"/>
              <a:ext cx="45600" cy="35175"/>
            </a:xfrm>
            <a:custGeom>
              <a:avLst/>
              <a:gdLst/>
              <a:ahLst/>
              <a:cxnLst/>
              <a:rect l="l" t="t" r="r" b="b"/>
              <a:pathLst>
                <a:path w="1824" h="1407" extrusionOk="0">
                  <a:moveTo>
                    <a:pt x="901" y="1"/>
                  </a:moveTo>
                  <a:cubicBezTo>
                    <a:pt x="1" y="1"/>
                    <a:pt x="1" y="1406"/>
                    <a:pt x="901" y="1406"/>
                  </a:cubicBezTo>
                  <a:cubicBezTo>
                    <a:pt x="1824" y="1406"/>
                    <a:pt x="1824" y="1"/>
                    <a:pt x="901"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 name="Google Shape;38;p11"/>
            <p:cNvSpPr/>
            <p:nvPr/>
          </p:nvSpPr>
          <p:spPr>
            <a:xfrm>
              <a:off x="1860150" y="1610125"/>
              <a:ext cx="62600" cy="48875"/>
            </a:xfrm>
            <a:custGeom>
              <a:avLst/>
              <a:gdLst/>
              <a:ahLst/>
              <a:cxnLst/>
              <a:rect l="l" t="t" r="r" b="b"/>
              <a:pathLst>
                <a:path w="2504" h="1955" extrusionOk="0">
                  <a:moveTo>
                    <a:pt x="1230" y="0"/>
                  </a:moveTo>
                  <a:cubicBezTo>
                    <a:pt x="0" y="0"/>
                    <a:pt x="0" y="1955"/>
                    <a:pt x="1230" y="1955"/>
                  </a:cubicBezTo>
                  <a:cubicBezTo>
                    <a:pt x="2504" y="1955"/>
                    <a:pt x="2504" y="0"/>
                    <a:pt x="1230"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p11"/>
            <p:cNvSpPr/>
            <p:nvPr/>
          </p:nvSpPr>
          <p:spPr>
            <a:xfrm>
              <a:off x="1936450" y="1698500"/>
              <a:ext cx="45050" cy="35175"/>
            </a:xfrm>
            <a:custGeom>
              <a:avLst/>
              <a:gdLst/>
              <a:ahLst/>
              <a:cxnLst/>
              <a:rect l="l" t="t" r="r" b="b"/>
              <a:pathLst>
                <a:path w="1802" h="1407" extrusionOk="0">
                  <a:moveTo>
                    <a:pt x="901" y="1"/>
                  </a:moveTo>
                  <a:cubicBezTo>
                    <a:pt x="1" y="1"/>
                    <a:pt x="1" y="1406"/>
                    <a:pt x="901" y="1406"/>
                  </a:cubicBezTo>
                  <a:cubicBezTo>
                    <a:pt x="1801" y="1406"/>
                    <a:pt x="1801" y="1"/>
                    <a:pt x="901"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 name="Google Shape;40;p11"/>
            <p:cNvSpPr/>
            <p:nvPr/>
          </p:nvSpPr>
          <p:spPr>
            <a:xfrm>
              <a:off x="1969950" y="1778675"/>
              <a:ext cx="41200" cy="31850"/>
            </a:xfrm>
            <a:custGeom>
              <a:avLst/>
              <a:gdLst/>
              <a:ahLst/>
              <a:cxnLst/>
              <a:rect l="l" t="t" r="r" b="b"/>
              <a:pathLst>
                <a:path w="1648" h="1274" extrusionOk="0">
                  <a:moveTo>
                    <a:pt x="835" y="0"/>
                  </a:moveTo>
                  <a:cubicBezTo>
                    <a:pt x="0" y="0"/>
                    <a:pt x="0" y="1274"/>
                    <a:pt x="835" y="1274"/>
                  </a:cubicBezTo>
                  <a:cubicBezTo>
                    <a:pt x="1647" y="1274"/>
                    <a:pt x="1647" y="0"/>
                    <a:pt x="835"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 name="Google Shape;41;p11"/>
            <p:cNvSpPr/>
            <p:nvPr/>
          </p:nvSpPr>
          <p:spPr>
            <a:xfrm>
              <a:off x="1964450" y="1907125"/>
              <a:ext cx="38450" cy="29675"/>
            </a:xfrm>
            <a:custGeom>
              <a:avLst/>
              <a:gdLst/>
              <a:ahLst/>
              <a:cxnLst/>
              <a:rect l="l" t="t" r="r" b="b"/>
              <a:pathLst>
                <a:path w="1538" h="1187" extrusionOk="0">
                  <a:moveTo>
                    <a:pt x="769" y="1"/>
                  </a:moveTo>
                  <a:cubicBezTo>
                    <a:pt x="1" y="1"/>
                    <a:pt x="1" y="1187"/>
                    <a:pt x="769" y="1187"/>
                  </a:cubicBezTo>
                  <a:cubicBezTo>
                    <a:pt x="1538" y="1187"/>
                    <a:pt x="1538" y="1"/>
                    <a:pt x="769"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 name="Google Shape;42;p11"/>
            <p:cNvSpPr/>
            <p:nvPr/>
          </p:nvSpPr>
          <p:spPr>
            <a:xfrm>
              <a:off x="1905700" y="1886700"/>
              <a:ext cx="51100" cy="49475"/>
            </a:xfrm>
            <a:custGeom>
              <a:avLst/>
              <a:gdLst/>
              <a:ahLst/>
              <a:cxnLst/>
              <a:rect l="l" t="t" r="r" b="b"/>
              <a:pathLst>
                <a:path w="2044" h="1979" extrusionOk="0">
                  <a:moveTo>
                    <a:pt x="975" y="0"/>
                  </a:moveTo>
                  <a:cubicBezTo>
                    <a:pt x="721" y="0"/>
                    <a:pt x="480" y="75"/>
                    <a:pt x="286" y="269"/>
                  </a:cubicBezTo>
                  <a:cubicBezTo>
                    <a:pt x="111" y="466"/>
                    <a:pt x="1" y="708"/>
                    <a:pt x="1" y="994"/>
                  </a:cubicBezTo>
                  <a:cubicBezTo>
                    <a:pt x="1" y="1235"/>
                    <a:pt x="111" y="1499"/>
                    <a:pt x="286" y="1696"/>
                  </a:cubicBezTo>
                  <a:cubicBezTo>
                    <a:pt x="487" y="1897"/>
                    <a:pt x="710" y="1978"/>
                    <a:pt x="946" y="1978"/>
                  </a:cubicBezTo>
                  <a:cubicBezTo>
                    <a:pt x="1046" y="1978"/>
                    <a:pt x="1148" y="1964"/>
                    <a:pt x="1253" y="1938"/>
                  </a:cubicBezTo>
                  <a:lnTo>
                    <a:pt x="1318" y="1938"/>
                  </a:lnTo>
                  <a:cubicBezTo>
                    <a:pt x="1494" y="1916"/>
                    <a:pt x="1692" y="1762"/>
                    <a:pt x="1824" y="1586"/>
                  </a:cubicBezTo>
                  <a:cubicBezTo>
                    <a:pt x="1977" y="1433"/>
                    <a:pt x="2043" y="1213"/>
                    <a:pt x="2043" y="994"/>
                  </a:cubicBezTo>
                  <a:cubicBezTo>
                    <a:pt x="2043" y="818"/>
                    <a:pt x="1999" y="620"/>
                    <a:pt x="1911" y="488"/>
                  </a:cubicBezTo>
                  <a:cubicBezTo>
                    <a:pt x="1780" y="291"/>
                    <a:pt x="1538" y="71"/>
                    <a:pt x="1318" y="27"/>
                  </a:cubicBezTo>
                  <a:lnTo>
                    <a:pt x="1253" y="27"/>
                  </a:lnTo>
                  <a:cubicBezTo>
                    <a:pt x="1159" y="10"/>
                    <a:pt x="1066" y="0"/>
                    <a:pt x="975"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 name="Google Shape;43;p11"/>
            <p:cNvSpPr/>
            <p:nvPr/>
          </p:nvSpPr>
          <p:spPr>
            <a:xfrm>
              <a:off x="1883750" y="1968075"/>
              <a:ext cx="36800" cy="35700"/>
            </a:xfrm>
            <a:custGeom>
              <a:avLst/>
              <a:gdLst/>
              <a:ahLst/>
              <a:cxnLst/>
              <a:rect l="l" t="t" r="r" b="b"/>
              <a:pathLst>
                <a:path w="1472" h="1428" extrusionOk="0">
                  <a:moveTo>
                    <a:pt x="725" y="1"/>
                  </a:moveTo>
                  <a:cubicBezTo>
                    <a:pt x="352" y="1"/>
                    <a:pt x="0" y="330"/>
                    <a:pt x="22" y="725"/>
                  </a:cubicBezTo>
                  <a:cubicBezTo>
                    <a:pt x="44" y="1099"/>
                    <a:pt x="330" y="1428"/>
                    <a:pt x="725" y="1428"/>
                  </a:cubicBezTo>
                  <a:cubicBezTo>
                    <a:pt x="1120" y="1428"/>
                    <a:pt x="1472" y="1099"/>
                    <a:pt x="1450" y="725"/>
                  </a:cubicBezTo>
                  <a:cubicBezTo>
                    <a:pt x="1428" y="330"/>
                    <a:pt x="1120" y="1"/>
                    <a:pt x="725"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 name="Google Shape;44;p11"/>
            <p:cNvSpPr/>
            <p:nvPr/>
          </p:nvSpPr>
          <p:spPr>
            <a:xfrm>
              <a:off x="1826650" y="2021325"/>
              <a:ext cx="36800" cy="28575"/>
            </a:xfrm>
            <a:custGeom>
              <a:avLst/>
              <a:gdLst/>
              <a:ahLst/>
              <a:cxnLst/>
              <a:rect l="l" t="t" r="r" b="b"/>
              <a:pathLst>
                <a:path w="1472" h="1143" extrusionOk="0">
                  <a:moveTo>
                    <a:pt x="747" y="1"/>
                  </a:moveTo>
                  <a:cubicBezTo>
                    <a:pt x="0" y="1"/>
                    <a:pt x="0" y="1143"/>
                    <a:pt x="747" y="1143"/>
                  </a:cubicBezTo>
                  <a:cubicBezTo>
                    <a:pt x="1472" y="1143"/>
                    <a:pt x="1472" y="1"/>
                    <a:pt x="747"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 name="Google Shape;45;p11"/>
            <p:cNvSpPr/>
            <p:nvPr/>
          </p:nvSpPr>
          <p:spPr>
            <a:xfrm>
              <a:off x="1774500" y="2024075"/>
              <a:ext cx="49425" cy="38450"/>
            </a:xfrm>
            <a:custGeom>
              <a:avLst/>
              <a:gdLst/>
              <a:ahLst/>
              <a:cxnLst/>
              <a:rect l="l" t="t" r="r" b="b"/>
              <a:pathLst>
                <a:path w="1977" h="1538" extrusionOk="0">
                  <a:moveTo>
                    <a:pt x="988" y="1"/>
                  </a:moveTo>
                  <a:cubicBezTo>
                    <a:pt x="0" y="1"/>
                    <a:pt x="0" y="1538"/>
                    <a:pt x="988" y="1538"/>
                  </a:cubicBezTo>
                  <a:cubicBezTo>
                    <a:pt x="1977" y="1494"/>
                    <a:pt x="1977" y="1"/>
                    <a:pt x="988"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6" name="Google Shape;46;p11"/>
          <p:cNvSpPr/>
          <p:nvPr/>
        </p:nvSpPr>
        <p:spPr>
          <a:xfrm>
            <a:off x="8126325" y="-103911"/>
            <a:ext cx="1242536" cy="1197271"/>
          </a:xfrm>
          <a:custGeom>
            <a:avLst/>
            <a:gdLst/>
            <a:ahLst/>
            <a:cxnLst/>
            <a:rect l="l" t="t" r="r" b="b"/>
            <a:pathLst>
              <a:path w="30905" h="29781" extrusionOk="0">
                <a:moveTo>
                  <a:pt x="16923" y="0"/>
                </a:moveTo>
                <a:cubicBezTo>
                  <a:pt x="15243" y="0"/>
                  <a:pt x="13568" y="186"/>
                  <a:pt x="11960" y="607"/>
                </a:cubicBezTo>
                <a:cubicBezTo>
                  <a:pt x="9293" y="1266"/>
                  <a:pt x="6655" y="2525"/>
                  <a:pt x="4677" y="4413"/>
                </a:cubicBezTo>
                <a:cubicBezTo>
                  <a:pt x="2758" y="6212"/>
                  <a:pt x="1350" y="8550"/>
                  <a:pt x="660" y="11098"/>
                </a:cubicBezTo>
                <a:cubicBezTo>
                  <a:pt x="1" y="13675"/>
                  <a:pt x="121" y="16403"/>
                  <a:pt x="1200" y="18891"/>
                </a:cubicBezTo>
                <a:cubicBezTo>
                  <a:pt x="2399" y="21589"/>
                  <a:pt x="4557" y="23717"/>
                  <a:pt x="6955" y="25365"/>
                </a:cubicBezTo>
                <a:cubicBezTo>
                  <a:pt x="8214" y="26235"/>
                  <a:pt x="9503" y="26954"/>
                  <a:pt x="10851" y="27613"/>
                </a:cubicBezTo>
                <a:cubicBezTo>
                  <a:pt x="12290" y="28333"/>
                  <a:pt x="13759" y="28962"/>
                  <a:pt x="15288" y="29352"/>
                </a:cubicBezTo>
                <a:cubicBezTo>
                  <a:pt x="16384" y="29635"/>
                  <a:pt x="17494" y="29781"/>
                  <a:pt x="18599" y="29781"/>
                </a:cubicBezTo>
                <a:cubicBezTo>
                  <a:pt x="20423" y="29781"/>
                  <a:pt x="22233" y="29383"/>
                  <a:pt x="23950" y="28543"/>
                </a:cubicBezTo>
                <a:cubicBezTo>
                  <a:pt x="26528" y="27284"/>
                  <a:pt x="28536" y="25156"/>
                  <a:pt x="29675" y="22488"/>
                </a:cubicBezTo>
                <a:cubicBezTo>
                  <a:pt x="30844" y="19760"/>
                  <a:pt x="30904" y="16673"/>
                  <a:pt x="29975" y="13855"/>
                </a:cubicBezTo>
                <a:cubicBezTo>
                  <a:pt x="29495" y="12417"/>
                  <a:pt x="28686" y="11008"/>
                  <a:pt x="27847" y="9749"/>
                </a:cubicBezTo>
                <a:cubicBezTo>
                  <a:pt x="26888" y="8310"/>
                  <a:pt x="25778" y="6961"/>
                  <a:pt x="24430" y="5972"/>
                </a:cubicBezTo>
                <a:cubicBezTo>
                  <a:pt x="22888" y="4800"/>
                  <a:pt x="21048" y="4225"/>
                  <a:pt x="19159" y="4225"/>
                </a:cubicBezTo>
                <a:cubicBezTo>
                  <a:pt x="18441" y="4225"/>
                  <a:pt x="17715" y="4308"/>
                  <a:pt x="16996" y="4473"/>
                </a:cubicBezTo>
                <a:cubicBezTo>
                  <a:pt x="12110" y="5672"/>
                  <a:pt x="7944" y="10228"/>
                  <a:pt x="8064" y="15444"/>
                </a:cubicBezTo>
                <a:cubicBezTo>
                  <a:pt x="8094" y="16763"/>
                  <a:pt x="8363" y="18052"/>
                  <a:pt x="9053" y="19191"/>
                </a:cubicBezTo>
                <a:cubicBezTo>
                  <a:pt x="9802" y="20420"/>
                  <a:pt x="11061" y="21319"/>
                  <a:pt x="12410" y="21738"/>
                </a:cubicBezTo>
                <a:cubicBezTo>
                  <a:pt x="13326" y="22027"/>
                  <a:pt x="14301" y="22170"/>
                  <a:pt x="15282" y="22170"/>
                </a:cubicBezTo>
                <a:cubicBezTo>
                  <a:pt x="17255" y="22170"/>
                  <a:pt x="19251" y="21591"/>
                  <a:pt x="20833" y="20450"/>
                </a:cubicBezTo>
                <a:cubicBezTo>
                  <a:pt x="23051" y="18891"/>
                  <a:pt x="24280" y="16043"/>
                  <a:pt x="23650" y="13346"/>
                </a:cubicBezTo>
                <a:cubicBezTo>
                  <a:pt x="23351" y="12057"/>
                  <a:pt x="22631" y="10828"/>
                  <a:pt x="21552" y="10079"/>
                </a:cubicBezTo>
                <a:cubicBezTo>
                  <a:pt x="20628" y="9470"/>
                  <a:pt x="19546" y="9158"/>
                  <a:pt x="18466" y="9158"/>
                </a:cubicBezTo>
                <a:cubicBezTo>
                  <a:pt x="18215" y="9158"/>
                  <a:pt x="17964" y="9175"/>
                  <a:pt x="17715" y="9209"/>
                </a:cubicBezTo>
                <a:cubicBezTo>
                  <a:pt x="16457" y="9419"/>
                  <a:pt x="15198" y="10049"/>
                  <a:pt x="14448" y="11128"/>
                </a:cubicBezTo>
                <a:cubicBezTo>
                  <a:pt x="13639" y="12357"/>
                  <a:pt x="13489" y="13975"/>
                  <a:pt x="14358" y="15204"/>
                </a:cubicBezTo>
                <a:cubicBezTo>
                  <a:pt x="14927" y="16045"/>
                  <a:pt x="15986" y="16600"/>
                  <a:pt x="17029" y="16600"/>
                </a:cubicBezTo>
                <a:cubicBezTo>
                  <a:pt x="17250" y="16600"/>
                  <a:pt x="17471" y="16575"/>
                  <a:pt x="17685" y="16523"/>
                </a:cubicBezTo>
                <a:cubicBezTo>
                  <a:pt x="19034" y="16223"/>
                  <a:pt x="20293" y="14754"/>
                  <a:pt x="19634" y="13376"/>
                </a:cubicBezTo>
                <a:cubicBezTo>
                  <a:pt x="19334" y="12776"/>
                  <a:pt x="18735" y="12446"/>
                  <a:pt x="18075" y="12357"/>
                </a:cubicBezTo>
                <a:cubicBezTo>
                  <a:pt x="18021" y="12352"/>
                  <a:pt x="17968" y="12350"/>
                  <a:pt x="17916" y="12350"/>
                </a:cubicBezTo>
                <a:cubicBezTo>
                  <a:pt x="17249" y="12350"/>
                  <a:pt x="16760" y="12704"/>
                  <a:pt x="16427" y="13316"/>
                </a:cubicBezTo>
                <a:cubicBezTo>
                  <a:pt x="16247" y="13705"/>
                  <a:pt x="16546" y="14245"/>
                  <a:pt x="16936" y="14395"/>
                </a:cubicBezTo>
                <a:cubicBezTo>
                  <a:pt x="17034" y="14434"/>
                  <a:pt x="17130" y="14452"/>
                  <a:pt x="17223" y="14452"/>
                </a:cubicBezTo>
                <a:cubicBezTo>
                  <a:pt x="17501" y="14452"/>
                  <a:pt x="17749" y="14293"/>
                  <a:pt x="17920" y="14065"/>
                </a:cubicBezTo>
                <a:lnTo>
                  <a:pt x="18015" y="14065"/>
                </a:lnTo>
                <a:cubicBezTo>
                  <a:pt x="18015" y="14065"/>
                  <a:pt x="18092" y="14103"/>
                  <a:pt x="18123" y="14103"/>
                </a:cubicBezTo>
                <a:cubicBezTo>
                  <a:pt x="18130" y="14103"/>
                  <a:pt x="18135" y="14101"/>
                  <a:pt x="18135" y="14095"/>
                </a:cubicBezTo>
                <a:lnTo>
                  <a:pt x="18135" y="14215"/>
                </a:lnTo>
                <a:cubicBezTo>
                  <a:pt x="18135" y="14245"/>
                  <a:pt x="18075" y="14365"/>
                  <a:pt x="18075" y="14365"/>
                </a:cubicBezTo>
                <a:cubicBezTo>
                  <a:pt x="18015" y="14545"/>
                  <a:pt x="17835" y="14695"/>
                  <a:pt x="17685" y="14754"/>
                </a:cubicBezTo>
                <a:cubicBezTo>
                  <a:pt x="17491" y="14868"/>
                  <a:pt x="17281" y="14918"/>
                  <a:pt x="17071" y="14918"/>
                </a:cubicBezTo>
                <a:cubicBezTo>
                  <a:pt x="16503" y="14918"/>
                  <a:pt x="15932" y="14554"/>
                  <a:pt x="15647" y="14095"/>
                </a:cubicBezTo>
                <a:cubicBezTo>
                  <a:pt x="15168" y="13346"/>
                  <a:pt x="15587" y="12207"/>
                  <a:pt x="16217" y="11607"/>
                </a:cubicBezTo>
                <a:cubicBezTo>
                  <a:pt x="16825" y="11075"/>
                  <a:pt x="17604" y="10800"/>
                  <a:pt x="18392" y="10800"/>
                </a:cubicBezTo>
                <a:cubicBezTo>
                  <a:pt x="18536" y="10800"/>
                  <a:pt x="18681" y="10809"/>
                  <a:pt x="18824" y="10828"/>
                </a:cubicBezTo>
                <a:cubicBezTo>
                  <a:pt x="19844" y="10918"/>
                  <a:pt x="20743" y="11367"/>
                  <a:pt x="21342" y="12177"/>
                </a:cubicBezTo>
                <a:cubicBezTo>
                  <a:pt x="21942" y="12956"/>
                  <a:pt x="22182" y="13975"/>
                  <a:pt x="22122" y="14964"/>
                </a:cubicBezTo>
                <a:cubicBezTo>
                  <a:pt x="22032" y="17212"/>
                  <a:pt x="20533" y="18951"/>
                  <a:pt x="18495" y="19820"/>
                </a:cubicBezTo>
                <a:cubicBezTo>
                  <a:pt x="17519" y="20232"/>
                  <a:pt x="16361" y="20474"/>
                  <a:pt x="15208" y="20474"/>
                </a:cubicBezTo>
                <a:cubicBezTo>
                  <a:pt x="13846" y="20474"/>
                  <a:pt x="12490" y="20136"/>
                  <a:pt x="11451" y="19341"/>
                </a:cubicBezTo>
                <a:cubicBezTo>
                  <a:pt x="9802" y="18052"/>
                  <a:pt x="9503" y="15774"/>
                  <a:pt x="9832" y="13825"/>
                </a:cubicBezTo>
                <a:cubicBezTo>
                  <a:pt x="10522" y="9809"/>
                  <a:pt x="14149" y="6452"/>
                  <a:pt x="18165" y="5882"/>
                </a:cubicBezTo>
                <a:cubicBezTo>
                  <a:pt x="18491" y="5839"/>
                  <a:pt x="18814" y="5817"/>
                  <a:pt x="19132" y="5817"/>
                </a:cubicBezTo>
                <a:cubicBezTo>
                  <a:pt x="21013" y="5817"/>
                  <a:pt x="22755" y="6562"/>
                  <a:pt x="24190" y="7920"/>
                </a:cubicBezTo>
                <a:cubicBezTo>
                  <a:pt x="25239" y="8880"/>
                  <a:pt x="26108" y="10079"/>
                  <a:pt x="26858" y="11277"/>
                </a:cubicBezTo>
                <a:cubicBezTo>
                  <a:pt x="27577" y="12357"/>
                  <a:pt x="28116" y="13556"/>
                  <a:pt x="28506" y="14814"/>
                </a:cubicBezTo>
                <a:cubicBezTo>
                  <a:pt x="29915" y="19490"/>
                  <a:pt x="27727" y="24706"/>
                  <a:pt x="23381" y="26894"/>
                </a:cubicBezTo>
                <a:cubicBezTo>
                  <a:pt x="21875" y="27667"/>
                  <a:pt x="20274" y="28053"/>
                  <a:pt x="18650" y="28053"/>
                </a:cubicBezTo>
                <a:cubicBezTo>
                  <a:pt x="17881" y="28053"/>
                  <a:pt x="17107" y="27967"/>
                  <a:pt x="16337" y="27793"/>
                </a:cubicBezTo>
                <a:cubicBezTo>
                  <a:pt x="13789" y="27254"/>
                  <a:pt x="11271" y="25995"/>
                  <a:pt x="9053" y="24616"/>
                </a:cubicBezTo>
                <a:cubicBezTo>
                  <a:pt x="6925" y="23297"/>
                  <a:pt x="4946" y="21709"/>
                  <a:pt x="3568" y="19610"/>
                </a:cubicBezTo>
                <a:cubicBezTo>
                  <a:pt x="2309" y="17722"/>
                  <a:pt x="1769" y="15504"/>
                  <a:pt x="1979" y="13256"/>
                </a:cubicBezTo>
                <a:cubicBezTo>
                  <a:pt x="2399" y="8820"/>
                  <a:pt x="5426" y="4983"/>
                  <a:pt x="9473" y="3124"/>
                </a:cubicBezTo>
                <a:cubicBezTo>
                  <a:pt x="11601" y="2135"/>
                  <a:pt x="13969" y="1626"/>
                  <a:pt x="16337" y="1566"/>
                </a:cubicBezTo>
                <a:cubicBezTo>
                  <a:pt x="16491" y="1562"/>
                  <a:pt x="16646" y="1560"/>
                  <a:pt x="16801" y="1560"/>
                </a:cubicBezTo>
                <a:cubicBezTo>
                  <a:pt x="17845" y="1560"/>
                  <a:pt x="18889" y="1645"/>
                  <a:pt x="19934" y="1776"/>
                </a:cubicBezTo>
                <a:cubicBezTo>
                  <a:pt x="21013" y="1926"/>
                  <a:pt x="22152" y="2135"/>
                  <a:pt x="23141" y="2705"/>
                </a:cubicBezTo>
                <a:cubicBezTo>
                  <a:pt x="23980" y="3154"/>
                  <a:pt x="24639" y="3814"/>
                  <a:pt x="24789" y="4773"/>
                </a:cubicBezTo>
                <a:cubicBezTo>
                  <a:pt x="24830" y="5314"/>
                  <a:pt x="25187" y="5549"/>
                  <a:pt x="25554" y="5549"/>
                </a:cubicBezTo>
                <a:cubicBezTo>
                  <a:pt x="26000" y="5549"/>
                  <a:pt x="26460" y="5199"/>
                  <a:pt x="26378" y="4623"/>
                </a:cubicBezTo>
                <a:cubicBezTo>
                  <a:pt x="25958" y="1656"/>
                  <a:pt x="22661" y="577"/>
                  <a:pt x="20143" y="217"/>
                </a:cubicBezTo>
                <a:cubicBezTo>
                  <a:pt x="19078" y="77"/>
                  <a:pt x="18000" y="0"/>
                  <a:pt x="16923"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 name="Google Shape;47;p11"/>
          <p:cNvSpPr txBox="1">
            <a:spLocks noGrp="1"/>
          </p:cNvSpPr>
          <p:nvPr>
            <p:ph type="ctrTitle"/>
          </p:nvPr>
        </p:nvSpPr>
        <p:spPr>
          <a:xfrm>
            <a:off x="852275" y="1110837"/>
            <a:ext cx="5245500" cy="2444700"/>
          </a:xfrm>
          <a:prstGeom prst="rect">
            <a:avLst/>
          </a:prstGeom>
          <a:noFill/>
          <a:ln>
            <a:noFill/>
          </a:ln>
        </p:spPr>
        <p:txBody>
          <a:bodyPr spcFirstLastPara="1" wrap="square" lIns="91425" tIns="91425" rIns="91425" bIns="91425" anchor="ctr" anchorCtr="0">
            <a:noAutofit/>
          </a:bodyPr>
          <a:lstStyle>
            <a:lvl1pPr lvl="0" algn="l">
              <a:lnSpc>
                <a:spcPct val="90000"/>
              </a:lnSpc>
              <a:spcBef>
                <a:spcPts val="0"/>
              </a:spcBef>
              <a:spcAft>
                <a:spcPts val="0"/>
              </a:spcAft>
              <a:buClr>
                <a:srgbClr val="191919"/>
              </a:buClr>
              <a:buSzPts val="5200"/>
              <a:buNone/>
              <a:defRPr sz="5000">
                <a:solidFill>
                  <a:srgbClr val="191919"/>
                </a:solidFill>
              </a:defRPr>
            </a:lvl1pPr>
            <a:lvl2pPr lvl="1" algn="ctr">
              <a:lnSpc>
                <a:spcPct val="90000"/>
              </a:lnSpc>
              <a:spcBef>
                <a:spcPts val="0"/>
              </a:spcBef>
              <a:spcAft>
                <a:spcPts val="0"/>
              </a:spcAft>
              <a:buClr>
                <a:srgbClr val="191919"/>
              </a:buClr>
              <a:buSzPts val="5200"/>
              <a:buNone/>
              <a:defRPr sz="5200">
                <a:solidFill>
                  <a:srgbClr val="191919"/>
                </a:solidFill>
              </a:defRPr>
            </a:lvl2pPr>
            <a:lvl3pPr lvl="2" algn="ctr">
              <a:lnSpc>
                <a:spcPct val="90000"/>
              </a:lnSpc>
              <a:spcBef>
                <a:spcPts val="0"/>
              </a:spcBef>
              <a:spcAft>
                <a:spcPts val="0"/>
              </a:spcAft>
              <a:buClr>
                <a:srgbClr val="191919"/>
              </a:buClr>
              <a:buSzPts val="5200"/>
              <a:buNone/>
              <a:defRPr sz="5200">
                <a:solidFill>
                  <a:srgbClr val="191919"/>
                </a:solidFill>
              </a:defRPr>
            </a:lvl3pPr>
            <a:lvl4pPr lvl="3" algn="ctr">
              <a:lnSpc>
                <a:spcPct val="90000"/>
              </a:lnSpc>
              <a:spcBef>
                <a:spcPts val="0"/>
              </a:spcBef>
              <a:spcAft>
                <a:spcPts val="0"/>
              </a:spcAft>
              <a:buClr>
                <a:srgbClr val="191919"/>
              </a:buClr>
              <a:buSzPts val="5200"/>
              <a:buNone/>
              <a:defRPr sz="5200">
                <a:solidFill>
                  <a:srgbClr val="191919"/>
                </a:solidFill>
              </a:defRPr>
            </a:lvl4pPr>
            <a:lvl5pPr lvl="4" algn="ctr">
              <a:lnSpc>
                <a:spcPct val="90000"/>
              </a:lnSpc>
              <a:spcBef>
                <a:spcPts val="0"/>
              </a:spcBef>
              <a:spcAft>
                <a:spcPts val="0"/>
              </a:spcAft>
              <a:buClr>
                <a:srgbClr val="191919"/>
              </a:buClr>
              <a:buSzPts val="5200"/>
              <a:buNone/>
              <a:defRPr sz="5200">
                <a:solidFill>
                  <a:srgbClr val="191919"/>
                </a:solidFill>
              </a:defRPr>
            </a:lvl5pPr>
            <a:lvl6pPr lvl="5" algn="ctr">
              <a:lnSpc>
                <a:spcPct val="90000"/>
              </a:lnSpc>
              <a:spcBef>
                <a:spcPts val="0"/>
              </a:spcBef>
              <a:spcAft>
                <a:spcPts val="0"/>
              </a:spcAft>
              <a:buClr>
                <a:srgbClr val="191919"/>
              </a:buClr>
              <a:buSzPts val="5200"/>
              <a:buNone/>
              <a:defRPr sz="5200">
                <a:solidFill>
                  <a:srgbClr val="191919"/>
                </a:solidFill>
              </a:defRPr>
            </a:lvl6pPr>
            <a:lvl7pPr lvl="6" algn="ctr">
              <a:lnSpc>
                <a:spcPct val="90000"/>
              </a:lnSpc>
              <a:spcBef>
                <a:spcPts val="0"/>
              </a:spcBef>
              <a:spcAft>
                <a:spcPts val="0"/>
              </a:spcAft>
              <a:buClr>
                <a:srgbClr val="191919"/>
              </a:buClr>
              <a:buSzPts val="5200"/>
              <a:buNone/>
              <a:defRPr sz="5200">
                <a:solidFill>
                  <a:srgbClr val="191919"/>
                </a:solidFill>
              </a:defRPr>
            </a:lvl7pPr>
            <a:lvl8pPr lvl="7" algn="ctr">
              <a:lnSpc>
                <a:spcPct val="90000"/>
              </a:lnSpc>
              <a:spcBef>
                <a:spcPts val="0"/>
              </a:spcBef>
              <a:spcAft>
                <a:spcPts val="0"/>
              </a:spcAft>
              <a:buClr>
                <a:srgbClr val="191919"/>
              </a:buClr>
              <a:buSzPts val="5200"/>
              <a:buNone/>
              <a:defRPr sz="5200">
                <a:solidFill>
                  <a:srgbClr val="191919"/>
                </a:solidFill>
              </a:defRPr>
            </a:lvl8pPr>
            <a:lvl9pPr lvl="8" algn="ctr">
              <a:lnSpc>
                <a:spcPct val="90000"/>
              </a:lnSpc>
              <a:spcBef>
                <a:spcPts val="0"/>
              </a:spcBef>
              <a:spcAft>
                <a:spcPts val="0"/>
              </a:spcAft>
              <a:buClr>
                <a:srgbClr val="191919"/>
              </a:buClr>
              <a:buSzPts val="5200"/>
              <a:buNone/>
              <a:defRPr sz="5200">
                <a:solidFill>
                  <a:srgbClr val="191919"/>
                </a:solidFill>
              </a:defRPr>
            </a:lvl9pPr>
          </a:lstStyle>
          <a:p>
            <a:endParaRPr/>
          </a:p>
        </p:txBody>
      </p:sp>
      <p:sp>
        <p:nvSpPr>
          <p:cNvPr id="48" name="Google Shape;48;p11"/>
          <p:cNvSpPr txBox="1">
            <a:spLocks noGrp="1"/>
          </p:cNvSpPr>
          <p:nvPr>
            <p:ph type="subTitle" idx="1"/>
          </p:nvPr>
        </p:nvSpPr>
        <p:spPr>
          <a:xfrm>
            <a:off x="852275" y="3750775"/>
            <a:ext cx="4762200" cy="4095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400"/>
              <a:buNone/>
              <a:defRPr sz="18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9" name="Google Shape;49;p11"/>
          <p:cNvSpPr/>
          <p:nvPr/>
        </p:nvSpPr>
        <p:spPr>
          <a:xfrm>
            <a:off x="985175" y="-233175"/>
            <a:ext cx="696175" cy="733650"/>
          </a:xfrm>
          <a:custGeom>
            <a:avLst/>
            <a:gdLst/>
            <a:ahLst/>
            <a:cxnLst/>
            <a:rect l="l" t="t" r="r" b="b"/>
            <a:pathLst>
              <a:path w="27847" h="29346" extrusionOk="0">
                <a:moveTo>
                  <a:pt x="14538" y="0"/>
                </a:moveTo>
                <a:cubicBezTo>
                  <a:pt x="14538" y="118"/>
                  <a:pt x="14539" y="235"/>
                  <a:pt x="14542" y="351"/>
                </a:cubicBezTo>
                <a:lnTo>
                  <a:pt x="14542" y="351"/>
                </a:lnTo>
                <a:cubicBezTo>
                  <a:pt x="14555" y="239"/>
                  <a:pt x="14557" y="122"/>
                  <a:pt x="14538" y="0"/>
                </a:cubicBezTo>
                <a:close/>
                <a:moveTo>
                  <a:pt x="6535" y="2068"/>
                </a:moveTo>
                <a:cubicBezTo>
                  <a:pt x="6613" y="2323"/>
                  <a:pt x="6705" y="2539"/>
                  <a:pt x="6817" y="2751"/>
                </a:cubicBezTo>
                <a:lnTo>
                  <a:pt x="6817" y="2751"/>
                </a:lnTo>
                <a:cubicBezTo>
                  <a:pt x="6793" y="2675"/>
                  <a:pt x="6770" y="2597"/>
                  <a:pt x="6745" y="2518"/>
                </a:cubicBezTo>
                <a:cubicBezTo>
                  <a:pt x="6715" y="2338"/>
                  <a:pt x="6715" y="2218"/>
                  <a:pt x="6535" y="2068"/>
                </a:cubicBezTo>
                <a:close/>
                <a:moveTo>
                  <a:pt x="3455" y="23937"/>
                </a:moveTo>
                <a:cubicBezTo>
                  <a:pt x="3379" y="23978"/>
                  <a:pt x="3307" y="24022"/>
                  <a:pt x="3238" y="24070"/>
                </a:cubicBezTo>
                <a:cubicBezTo>
                  <a:pt x="3314" y="24060"/>
                  <a:pt x="3386" y="24009"/>
                  <a:pt x="3455" y="23937"/>
                </a:cubicBezTo>
                <a:close/>
                <a:moveTo>
                  <a:pt x="14542" y="351"/>
                </a:moveTo>
                <a:cubicBezTo>
                  <a:pt x="14513" y="597"/>
                  <a:pt x="14429" y="823"/>
                  <a:pt x="14388" y="1049"/>
                </a:cubicBezTo>
                <a:cubicBezTo>
                  <a:pt x="14328" y="1619"/>
                  <a:pt x="14148" y="2218"/>
                  <a:pt x="14089" y="2818"/>
                </a:cubicBezTo>
                <a:cubicBezTo>
                  <a:pt x="13999" y="4017"/>
                  <a:pt x="13699" y="5246"/>
                  <a:pt x="13459" y="6445"/>
                </a:cubicBezTo>
                <a:cubicBezTo>
                  <a:pt x="13249" y="7644"/>
                  <a:pt x="13009" y="8813"/>
                  <a:pt x="12830" y="10012"/>
                </a:cubicBezTo>
                <a:cubicBezTo>
                  <a:pt x="12740" y="10641"/>
                  <a:pt x="12500" y="11241"/>
                  <a:pt x="12530" y="11840"/>
                </a:cubicBezTo>
                <a:cubicBezTo>
                  <a:pt x="12140" y="11510"/>
                  <a:pt x="11960" y="10911"/>
                  <a:pt x="11691" y="10491"/>
                </a:cubicBezTo>
                <a:cubicBezTo>
                  <a:pt x="11241" y="9832"/>
                  <a:pt x="10881" y="9142"/>
                  <a:pt x="10342" y="8513"/>
                </a:cubicBezTo>
                <a:cubicBezTo>
                  <a:pt x="9413" y="7404"/>
                  <a:pt x="8753" y="6085"/>
                  <a:pt x="7944" y="4886"/>
                </a:cubicBezTo>
                <a:cubicBezTo>
                  <a:pt x="7584" y="4287"/>
                  <a:pt x="7404" y="3657"/>
                  <a:pt x="7015" y="3088"/>
                </a:cubicBezTo>
                <a:cubicBezTo>
                  <a:pt x="6942" y="2973"/>
                  <a:pt x="6876" y="2863"/>
                  <a:pt x="6817" y="2751"/>
                </a:cubicBezTo>
                <a:lnTo>
                  <a:pt x="6817" y="2751"/>
                </a:lnTo>
                <a:cubicBezTo>
                  <a:pt x="6936" y="3137"/>
                  <a:pt x="7044" y="3491"/>
                  <a:pt x="7194" y="3867"/>
                </a:cubicBezTo>
                <a:cubicBezTo>
                  <a:pt x="7764" y="5216"/>
                  <a:pt x="8094" y="6714"/>
                  <a:pt x="8483" y="8153"/>
                </a:cubicBezTo>
                <a:cubicBezTo>
                  <a:pt x="8813" y="9442"/>
                  <a:pt x="9053" y="10821"/>
                  <a:pt x="9233" y="12200"/>
                </a:cubicBezTo>
                <a:cubicBezTo>
                  <a:pt x="9353" y="12889"/>
                  <a:pt x="9413" y="13549"/>
                  <a:pt x="9413" y="14238"/>
                </a:cubicBezTo>
                <a:cubicBezTo>
                  <a:pt x="8825" y="14146"/>
                  <a:pt x="8181" y="14111"/>
                  <a:pt x="7529" y="14111"/>
                </a:cubicBezTo>
                <a:cubicBezTo>
                  <a:pt x="7117" y="14111"/>
                  <a:pt x="6702" y="14125"/>
                  <a:pt x="6295" y="14148"/>
                </a:cubicBezTo>
                <a:cubicBezTo>
                  <a:pt x="5576" y="14148"/>
                  <a:pt x="4916" y="14238"/>
                  <a:pt x="4197" y="14298"/>
                </a:cubicBezTo>
                <a:cubicBezTo>
                  <a:pt x="3418" y="14358"/>
                  <a:pt x="2698" y="14628"/>
                  <a:pt x="1919" y="14778"/>
                </a:cubicBezTo>
                <a:cubicBezTo>
                  <a:pt x="1499" y="14837"/>
                  <a:pt x="270" y="14927"/>
                  <a:pt x="1" y="15377"/>
                </a:cubicBezTo>
                <a:cubicBezTo>
                  <a:pt x="3035" y="15623"/>
                  <a:pt x="5969" y="16667"/>
                  <a:pt x="9009" y="16667"/>
                </a:cubicBezTo>
                <a:cubicBezTo>
                  <a:pt x="9302" y="16667"/>
                  <a:pt x="9597" y="16657"/>
                  <a:pt x="9892" y="16636"/>
                </a:cubicBezTo>
                <a:lnTo>
                  <a:pt x="9892" y="16636"/>
                </a:lnTo>
                <a:cubicBezTo>
                  <a:pt x="8813" y="17625"/>
                  <a:pt x="7794" y="18674"/>
                  <a:pt x="6895" y="19783"/>
                </a:cubicBezTo>
                <a:cubicBezTo>
                  <a:pt x="6325" y="20593"/>
                  <a:pt x="5576" y="21222"/>
                  <a:pt x="4976" y="21971"/>
                </a:cubicBezTo>
                <a:cubicBezTo>
                  <a:pt x="4617" y="22421"/>
                  <a:pt x="4197" y="22901"/>
                  <a:pt x="3837" y="23380"/>
                </a:cubicBezTo>
                <a:cubicBezTo>
                  <a:pt x="3735" y="23524"/>
                  <a:pt x="3604" y="23780"/>
                  <a:pt x="3455" y="23937"/>
                </a:cubicBezTo>
                <a:lnTo>
                  <a:pt x="3455" y="23937"/>
                </a:lnTo>
                <a:cubicBezTo>
                  <a:pt x="3806" y="23745"/>
                  <a:pt x="4217" y="23613"/>
                  <a:pt x="4587" y="23440"/>
                </a:cubicBezTo>
                <a:cubicBezTo>
                  <a:pt x="4976" y="23230"/>
                  <a:pt x="5276" y="22931"/>
                  <a:pt x="5666" y="22721"/>
                </a:cubicBezTo>
                <a:cubicBezTo>
                  <a:pt x="6115" y="22421"/>
                  <a:pt x="6625" y="22151"/>
                  <a:pt x="7075" y="21851"/>
                </a:cubicBezTo>
                <a:cubicBezTo>
                  <a:pt x="7974" y="21282"/>
                  <a:pt x="8783" y="20652"/>
                  <a:pt x="9562" y="19993"/>
                </a:cubicBezTo>
                <a:cubicBezTo>
                  <a:pt x="9982" y="19603"/>
                  <a:pt x="10462" y="19334"/>
                  <a:pt x="10911" y="19004"/>
                </a:cubicBezTo>
                <a:cubicBezTo>
                  <a:pt x="11104" y="18839"/>
                  <a:pt x="11423" y="18547"/>
                  <a:pt x="11706" y="18547"/>
                </a:cubicBezTo>
                <a:cubicBezTo>
                  <a:pt x="11731" y="18547"/>
                  <a:pt x="11756" y="18549"/>
                  <a:pt x="11781" y="18554"/>
                </a:cubicBezTo>
                <a:cubicBezTo>
                  <a:pt x="11811" y="18734"/>
                  <a:pt x="11781" y="18944"/>
                  <a:pt x="11811" y="19154"/>
                </a:cubicBezTo>
                <a:cubicBezTo>
                  <a:pt x="11870" y="19424"/>
                  <a:pt x="11990" y="19693"/>
                  <a:pt x="12080" y="19933"/>
                </a:cubicBezTo>
                <a:cubicBezTo>
                  <a:pt x="12290" y="20802"/>
                  <a:pt x="12470" y="21702"/>
                  <a:pt x="12680" y="22571"/>
                </a:cubicBezTo>
                <a:cubicBezTo>
                  <a:pt x="13009" y="24040"/>
                  <a:pt x="13159" y="25568"/>
                  <a:pt x="13519" y="27037"/>
                </a:cubicBezTo>
                <a:cubicBezTo>
                  <a:pt x="13639" y="27427"/>
                  <a:pt x="13879" y="29195"/>
                  <a:pt x="14268" y="29345"/>
                </a:cubicBezTo>
                <a:cubicBezTo>
                  <a:pt x="14478" y="28925"/>
                  <a:pt x="14328" y="28266"/>
                  <a:pt x="14328" y="27816"/>
                </a:cubicBezTo>
                <a:cubicBezTo>
                  <a:pt x="14328" y="26677"/>
                  <a:pt x="14238" y="25598"/>
                  <a:pt x="14178" y="24489"/>
                </a:cubicBezTo>
                <a:cubicBezTo>
                  <a:pt x="14089" y="23200"/>
                  <a:pt x="14178" y="21881"/>
                  <a:pt x="14178" y="20593"/>
                </a:cubicBezTo>
                <a:cubicBezTo>
                  <a:pt x="14178" y="20143"/>
                  <a:pt x="14178" y="19723"/>
                  <a:pt x="14089" y="19274"/>
                </a:cubicBezTo>
                <a:cubicBezTo>
                  <a:pt x="14029" y="18974"/>
                  <a:pt x="13879" y="18554"/>
                  <a:pt x="14029" y="18285"/>
                </a:cubicBezTo>
                <a:lnTo>
                  <a:pt x="14029" y="18285"/>
                </a:lnTo>
                <a:cubicBezTo>
                  <a:pt x="14119" y="18434"/>
                  <a:pt x="14328" y="18434"/>
                  <a:pt x="14478" y="18554"/>
                </a:cubicBezTo>
                <a:cubicBezTo>
                  <a:pt x="14688" y="18734"/>
                  <a:pt x="14838" y="19004"/>
                  <a:pt x="15108" y="19184"/>
                </a:cubicBezTo>
                <a:cubicBezTo>
                  <a:pt x="16067" y="19873"/>
                  <a:pt x="17116" y="20652"/>
                  <a:pt x="18285" y="21102"/>
                </a:cubicBezTo>
                <a:cubicBezTo>
                  <a:pt x="19514" y="21582"/>
                  <a:pt x="20833" y="22001"/>
                  <a:pt x="22062" y="22481"/>
                </a:cubicBezTo>
                <a:cubicBezTo>
                  <a:pt x="22781" y="22751"/>
                  <a:pt x="23351" y="23080"/>
                  <a:pt x="24130" y="23080"/>
                </a:cubicBezTo>
                <a:cubicBezTo>
                  <a:pt x="22871" y="21522"/>
                  <a:pt x="21222" y="20233"/>
                  <a:pt x="19784" y="18824"/>
                </a:cubicBezTo>
                <a:cubicBezTo>
                  <a:pt x="18705" y="17775"/>
                  <a:pt x="17625" y="16756"/>
                  <a:pt x="16367" y="15887"/>
                </a:cubicBezTo>
                <a:cubicBezTo>
                  <a:pt x="17086" y="15797"/>
                  <a:pt x="17835" y="15587"/>
                  <a:pt x="18555" y="15407"/>
                </a:cubicBezTo>
                <a:cubicBezTo>
                  <a:pt x="19004" y="15257"/>
                  <a:pt x="19454" y="15047"/>
                  <a:pt x="19934" y="14927"/>
                </a:cubicBezTo>
                <a:cubicBezTo>
                  <a:pt x="20503" y="14778"/>
                  <a:pt x="21102" y="14748"/>
                  <a:pt x="21672" y="14628"/>
                </a:cubicBezTo>
                <a:cubicBezTo>
                  <a:pt x="22901" y="14388"/>
                  <a:pt x="24160" y="14238"/>
                  <a:pt x="25449" y="13998"/>
                </a:cubicBezTo>
                <a:cubicBezTo>
                  <a:pt x="25898" y="13908"/>
                  <a:pt x="26348" y="13848"/>
                  <a:pt x="26798" y="13698"/>
                </a:cubicBezTo>
                <a:cubicBezTo>
                  <a:pt x="26977" y="13609"/>
                  <a:pt x="27757" y="13399"/>
                  <a:pt x="27847" y="13159"/>
                </a:cubicBezTo>
                <a:cubicBezTo>
                  <a:pt x="27577" y="13009"/>
                  <a:pt x="27277" y="13039"/>
                  <a:pt x="26977" y="13009"/>
                </a:cubicBezTo>
                <a:cubicBezTo>
                  <a:pt x="26498" y="12949"/>
                  <a:pt x="26078" y="12889"/>
                  <a:pt x="25599" y="12889"/>
                </a:cubicBezTo>
                <a:lnTo>
                  <a:pt x="22781" y="12889"/>
                </a:lnTo>
                <a:cubicBezTo>
                  <a:pt x="22062" y="12949"/>
                  <a:pt x="21432" y="13039"/>
                  <a:pt x="20713" y="13099"/>
                </a:cubicBezTo>
                <a:cubicBezTo>
                  <a:pt x="20553" y="13109"/>
                  <a:pt x="20393" y="13112"/>
                  <a:pt x="20233" y="13112"/>
                </a:cubicBezTo>
                <a:cubicBezTo>
                  <a:pt x="19914" y="13112"/>
                  <a:pt x="19594" y="13099"/>
                  <a:pt x="19274" y="13099"/>
                </a:cubicBezTo>
                <a:cubicBezTo>
                  <a:pt x="18735" y="13099"/>
                  <a:pt x="18255" y="13129"/>
                  <a:pt x="17775" y="13189"/>
                </a:cubicBezTo>
                <a:cubicBezTo>
                  <a:pt x="17616" y="13189"/>
                  <a:pt x="17296" y="13242"/>
                  <a:pt x="17020" y="13242"/>
                </a:cubicBezTo>
                <a:cubicBezTo>
                  <a:pt x="16883" y="13242"/>
                  <a:pt x="16756" y="13229"/>
                  <a:pt x="16666" y="13189"/>
                </a:cubicBezTo>
                <a:cubicBezTo>
                  <a:pt x="16906" y="12949"/>
                  <a:pt x="17086" y="12829"/>
                  <a:pt x="17356" y="12589"/>
                </a:cubicBezTo>
                <a:cubicBezTo>
                  <a:pt x="17655" y="12350"/>
                  <a:pt x="17835" y="12050"/>
                  <a:pt x="18105" y="11750"/>
                </a:cubicBezTo>
                <a:cubicBezTo>
                  <a:pt x="18735" y="11001"/>
                  <a:pt x="19334" y="10281"/>
                  <a:pt x="19963" y="9532"/>
                </a:cubicBezTo>
                <a:cubicBezTo>
                  <a:pt x="20713" y="8633"/>
                  <a:pt x="21462" y="7644"/>
                  <a:pt x="22152" y="6714"/>
                </a:cubicBezTo>
                <a:cubicBezTo>
                  <a:pt x="22331" y="6415"/>
                  <a:pt x="23590" y="4916"/>
                  <a:pt x="23381" y="4706"/>
                </a:cubicBezTo>
                <a:lnTo>
                  <a:pt x="23381" y="4706"/>
                </a:lnTo>
                <a:cubicBezTo>
                  <a:pt x="22691" y="5156"/>
                  <a:pt x="22182" y="5905"/>
                  <a:pt x="21552" y="6385"/>
                </a:cubicBezTo>
                <a:cubicBezTo>
                  <a:pt x="20593" y="7134"/>
                  <a:pt x="19574" y="7764"/>
                  <a:pt x="18675" y="8603"/>
                </a:cubicBezTo>
                <a:cubicBezTo>
                  <a:pt x="18285" y="8963"/>
                  <a:pt x="17895" y="9292"/>
                  <a:pt x="17506" y="9682"/>
                </a:cubicBezTo>
                <a:cubicBezTo>
                  <a:pt x="17176" y="10012"/>
                  <a:pt x="16756" y="10311"/>
                  <a:pt x="16427" y="10641"/>
                </a:cubicBezTo>
                <a:cubicBezTo>
                  <a:pt x="16247" y="10851"/>
                  <a:pt x="16097" y="11031"/>
                  <a:pt x="15857" y="11211"/>
                </a:cubicBezTo>
                <a:cubicBezTo>
                  <a:pt x="15707" y="11330"/>
                  <a:pt x="15557" y="11660"/>
                  <a:pt x="15377" y="11690"/>
                </a:cubicBezTo>
                <a:cubicBezTo>
                  <a:pt x="15228" y="11181"/>
                  <a:pt x="15347" y="10491"/>
                  <a:pt x="15347" y="9982"/>
                </a:cubicBezTo>
                <a:cubicBezTo>
                  <a:pt x="15347" y="9052"/>
                  <a:pt x="15198" y="8093"/>
                  <a:pt x="15198" y="7134"/>
                </a:cubicBezTo>
                <a:cubicBezTo>
                  <a:pt x="15228" y="5755"/>
                  <a:pt x="14898" y="4257"/>
                  <a:pt x="14748" y="2848"/>
                </a:cubicBezTo>
                <a:cubicBezTo>
                  <a:pt x="14642" y="2003"/>
                  <a:pt x="14560" y="1205"/>
                  <a:pt x="14542" y="35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p:cSld name="BLANK_1_1_1_1_1_1_1">
    <p:bg>
      <p:bgPr>
        <a:solidFill>
          <a:schemeClr val="lt1"/>
        </a:solidFill>
        <a:effectLst/>
      </p:bgPr>
    </p:bg>
    <p:spTree>
      <p:nvGrpSpPr>
        <p:cNvPr id="1" name="Shape 312"/>
        <p:cNvGrpSpPr/>
        <p:nvPr/>
      </p:nvGrpSpPr>
      <p:grpSpPr>
        <a:xfrm>
          <a:off x="0" y="0"/>
          <a:ext cx="0" cy="0"/>
          <a:chOff x="0" y="0"/>
          <a:chExt cx="0" cy="0"/>
        </a:xfrm>
      </p:grpSpPr>
      <p:grpSp>
        <p:nvGrpSpPr>
          <p:cNvPr id="313" name="Google Shape;313;p20"/>
          <p:cNvGrpSpPr/>
          <p:nvPr/>
        </p:nvGrpSpPr>
        <p:grpSpPr>
          <a:xfrm rot="10800000">
            <a:off x="-1000759" y="2378489"/>
            <a:ext cx="1715869" cy="2417175"/>
            <a:chOff x="2495725" y="1702150"/>
            <a:chExt cx="813825" cy="1146450"/>
          </a:xfrm>
        </p:grpSpPr>
        <p:sp>
          <p:nvSpPr>
            <p:cNvPr id="314" name="Google Shape;314;p20"/>
            <p:cNvSpPr/>
            <p:nvPr/>
          </p:nvSpPr>
          <p:spPr>
            <a:xfrm>
              <a:off x="2495725" y="2495700"/>
              <a:ext cx="813825" cy="352900"/>
            </a:xfrm>
            <a:custGeom>
              <a:avLst/>
              <a:gdLst/>
              <a:ahLst/>
              <a:cxnLst/>
              <a:rect l="l" t="t" r="r" b="b"/>
              <a:pathLst>
                <a:path w="32553" h="14116" extrusionOk="0">
                  <a:moveTo>
                    <a:pt x="270" y="1"/>
                  </a:moveTo>
                  <a:cubicBezTo>
                    <a:pt x="0" y="3358"/>
                    <a:pt x="120" y="6835"/>
                    <a:pt x="2248" y="9353"/>
                  </a:cubicBezTo>
                  <a:cubicBezTo>
                    <a:pt x="4257" y="11721"/>
                    <a:pt x="7554" y="12500"/>
                    <a:pt x="10611" y="13130"/>
                  </a:cubicBezTo>
                  <a:cubicBezTo>
                    <a:pt x="12888" y="13604"/>
                    <a:pt x="15221" y="14116"/>
                    <a:pt x="17551" y="14116"/>
                  </a:cubicBezTo>
                  <a:cubicBezTo>
                    <a:pt x="18166" y="14116"/>
                    <a:pt x="18780" y="14080"/>
                    <a:pt x="19393" y="13999"/>
                  </a:cubicBezTo>
                  <a:cubicBezTo>
                    <a:pt x="23200" y="13519"/>
                    <a:pt x="26677" y="11331"/>
                    <a:pt x="28985" y="8334"/>
                  </a:cubicBezTo>
                  <a:cubicBezTo>
                    <a:pt x="30874" y="5936"/>
                    <a:pt x="32073" y="3028"/>
                    <a:pt x="3255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5" name="Google Shape;315;p20"/>
            <p:cNvSpPr/>
            <p:nvPr/>
          </p:nvSpPr>
          <p:spPr>
            <a:xfrm>
              <a:off x="2495725" y="2099300"/>
              <a:ext cx="813825" cy="352975"/>
            </a:xfrm>
            <a:custGeom>
              <a:avLst/>
              <a:gdLst/>
              <a:ahLst/>
              <a:cxnLst/>
              <a:rect l="l" t="t" r="r" b="b"/>
              <a:pathLst>
                <a:path w="32553" h="14119" extrusionOk="0">
                  <a:moveTo>
                    <a:pt x="270" y="1"/>
                  </a:moveTo>
                  <a:cubicBezTo>
                    <a:pt x="0" y="3358"/>
                    <a:pt x="120" y="6865"/>
                    <a:pt x="2248" y="9353"/>
                  </a:cubicBezTo>
                  <a:cubicBezTo>
                    <a:pt x="4257" y="11721"/>
                    <a:pt x="7554" y="12500"/>
                    <a:pt x="10611" y="13159"/>
                  </a:cubicBezTo>
                  <a:cubicBezTo>
                    <a:pt x="12870" y="13630"/>
                    <a:pt x="15184" y="14119"/>
                    <a:pt x="17496" y="14119"/>
                  </a:cubicBezTo>
                  <a:cubicBezTo>
                    <a:pt x="18129" y="14119"/>
                    <a:pt x="18762" y="14082"/>
                    <a:pt x="19393" y="13999"/>
                  </a:cubicBezTo>
                  <a:cubicBezTo>
                    <a:pt x="23200" y="13519"/>
                    <a:pt x="26677" y="11361"/>
                    <a:pt x="28985" y="8363"/>
                  </a:cubicBezTo>
                  <a:cubicBezTo>
                    <a:pt x="30874" y="5965"/>
                    <a:pt x="32073" y="3028"/>
                    <a:pt x="3255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6" name="Google Shape;316;p20"/>
            <p:cNvSpPr/>
            <p:nvPr/>
          </p:nvSpPr>
          <p:spPr>
            <a:xfrm>
              <a:off x="2495725" y="1702150"/>
              <a:ext cx="813825" cy="352975"/>
            </a:xfrm>
            <a:custGeom>
              <a:avLst/>
              <a:gdLst/>
              <a:ahLst/>
              <a:cxnLst/>
              <a:rect l="l" t="t" r="r" b="b"/>
              <a:pathLst>
                <a:path w="32553" h="14119" extrusionOk="0">
                  <a:moveTo>
                    <a:pt x="270" y="0"/>
                  </a:moveTo>
                  <a:cubicBezTo>
                    <a:pt x="0" y="3357"/>
                    <a:pt x="120" y="6864"/>
                    <a:pt x="2248" y="9352"/>
                  </a:cubicBezTo>
                  <a:cubicBezTo>
                    <a:pt x="4257" y="11720"/>
                    <a:pt x="7554" y="12499"/>
                    <a:pt x="10611" y="13159"/>
                  </a:cubicBezTo>
                  <a:cubicBezTo>
                    <a:pt x="12870" y="13630"/>
                    <a:pt x="15184" y="14119"/>
                    <a:pt x="17496" y="14119"/>
                  </a:cubicBezTo>
                  <a:cubicBezTo>
                    <a:pt x="18129" y="14119"/>
                    <a:pt x="18762" y="14082"/>
                    <a:pt x="19393" y="13998"/>
                  </a:cubicBezTo>
                  <a:cubicBezTo>
                    <a:pt x="23200" y="13519"/>
                    <a:pt x="26677" y="11360"/>
                    <a:pt x="28985" y="8363"/>
                  </a:cubicBezTo>
                  <a:cubicBezTo>
                    <a:pt x="30874" y="5965"/>
                    <a:pt x="32073" y="3028"/>
                    <a:pt x="32552"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17" name="Google Shape;317;p20"/>
          <p:cNvGrpSpPr/>
          <p:nvPr/>
        </p:nvGrpSpPr>
        <p:grpSpPr>
          <a:xfrm rot="10800000">
            <a:off x="-896465" y="2525400"/>
            <a:ext cx="1507285" cy="2123340"/>
            <a:chOff x="2495725" y="1702150"/>
            <a:chExt cx="813825" cy="1146450"/>
          </a:xfrm>
        </p:grpSpPr>
        <p:sp>
          <p:nvSpPr>
            <p:cNvPr id="318" name="Google Shape;318;p20"/>
            <p:cNvSpPr/>
            <p:nvPr/>
          </p:nvSpPr>
          <p:spPr>
            <a:xfrm>
              <a:off x="2495725" y="2495700"/>
              <a:ext cx="813825" cy="352900"/>
            </a:xfrm>
            <a:custGeom>
              <a:avLst/>
              <a:gdLst/>
              <a:ahLst/>
              <a:cxnLst/>
              <a:rect l="l" t="t" r="r" b="b"/>
              <a:pathLst>
                <a:path w="32553" h="14116" extrusionOk="0">
                  <a:moveTo>
                    <a:pt x="270" y="1"/>
                  </a:moveTo>
                  <a:cubicBezTo>
                    <a:pt x="0" y="3358"/>
                    <a:pt x="120" y="6835"/>
                    <a:pt x="2248" y="9353"/>
                  </a:cubicBezTo>
                  <a:cubicBezTo>
                    <a:pt x="4257" y="11721"/>
                    <a:pt x="7554" y="12500"/>
                    <a:pt x="10611" y="13130"/>
                  </a:cubicBezTo>
                  <a:cubicBezTo>
                    <a:pt x="12888" y="13604"/>
                    <a:pt x="15221" y="14116"/>
                    <a:pt x="17551" y="14116"/>
                  </a:cubicBezTo>
                  <a:cubicBezTo>
                    <a:pt x="18166" y="14116"/>
                    <a:pt x="18780" y="14080"/>
                    <a:pt x="19393" y="13999"/>
                  </a:cubicBezTo>
                  <a:cubicBezTo>
                    <a:pt x="23200" y="13519"/>
                    <a:pt x="26677" y="11331"/>
                    <a:pt x="28985" y="8334"/>
                  </a:cubicBezTo>
                  <a:cubicBezTo>
                    <a:pt x="30874" y="5936"/>
                    <a:pt x="32073" y="3028"/>
                    <a:pt x="3255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9" name="Google Shape;319;p20"/>
            <p:cNvSpPr/>
            <p:nvPr/>
          </p:nvSpPr>
          <p:spPr>
            <a:xfrm>
              <a:off x="2495725" y="2099300"/>
              <a:ext cx="813825" cy="352975"/>
            </a:xfrm>
            <a:custGeom>
              <a:avLst/>
              <a:gdLst/>
              <a:ahLst/>
              <a:cxnLst/>
              <a:rect l="l" t="t" r="r" b="b"/>
              <a:pathLst>
                <a:path w="32553" h="14119" extrusionOk="0">
                  <a:moveTo>
                    <a:pt x="270" y="1"/>
                  </a:moveTo>
                  <a:cubicBezTo>
                    <a:pt x="0" y="3358"/>
                    <a:pt x="120" y="6865"/>
                    <a:pt x="2248" y="9353"/>
                  </a:cubicBezTo>
                  <a:cubicBezTo>
                    <a:pt x="4257" y="11721"/>
                    <a:pt x="7554" y="12500"/>
                    <a:pt x="10611" y="13159"/>
                  </a:cubicBezTo>
                  <a:cubicBezTo>
                    <a:pt x="12870" y="13630"/>
                    <a:pt x="15184" y="14119"/>
                    <a:pt x="17496" y="14119"/>
                  </a:cubicBezTo>
                  <a:cubicBezTo>
                    <a:pt x="18129" y="14119"/>
                    <a:pt x="18762" y="14082"/>
                    <a:pt x="19393" y="13999"/>
                  </a:cubicBezTo>
                  <a:cubicBezTo>
                    <a:pt x="23200" y="13519"/>
                    <a:pt x="26677" y="11361"/>
                    <a:pt x="28985" y="8363"/>
                  </a:cubicBezTo>
                  <a:cubicBezTo>
                    <a:pt x="30874" y="5965"/>
                    <a:pt x="32073" y="3028"/>
                    <a:pt x="32552"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0" name="Google Shape;320;p20"/>
            <p:cNvSpPr/>
            <p:nvPr/>
          </p:nvSpPr>
          <p:spPr>
            <a:xfrm>
              <a:off x="2495725" y="1702150"/>
              <a:ext cx="813825" cy="352975"/>
            </a:xfrm>
            <a:custGeom>
              <a:avLst/>
              <a:gdLst/>
              <a:ahLst/>
              <a:cxnLst/>
              <a:rect l="l" t="t" r="r" b="b"/>
              <a:pathLst>
                <a:path w="32553" h="14119" extrusionOk="0">
                  <a:moveTo>
                    <a:pt x="270" y="0"/>
                  </a:moveTo>
                  <a:cubicBezTo>
                    <a:pt x="0" y="3357"/>
                    <a:pt x="120" y="6864"/>
                    <a:pt x="2248" y="9352"/>
                  </a:cubicBezTo>
                  <a:cubicBezTo>
                    <a:pt x="4257" y="11720"/>
                    <a:pt x="7554" y="12499"/>
                    <a:pt x="10611" y="13159"/>
                  </a:cubicBezTo>
                  <a:cubicBezTo>
                    <a:pt x="12870" y="13630"/>
                    <a:pt x="15184" y="14119"/>
                    <a:pt x="17496" y="14119"/>
                  </a:cubicBezTo>
                  <a:cubicBezTo>
                    <a:pt x="18129" y="14119"/>
                    <a:pt x="18762" y="14082"/>
                    <a:pt x="19393" y="13998"/>
                  </a:cubicBezTo>
                  <a:cubicBezTo>
                    <a:pt x="23200" y="13519"/>
                    <a:pt x="26677" y="11360"/>
                    <a:pt x="28985" y="8363"/>
                  </a:cubicBezTo>
                  <a:cubicBezTo>
                    <a:pt x="30874" y="5965"/>
                    <a:pt x="32073" y="3028"/>
                    <a:pt x="32552"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21" name="Google Shape;321;p20"/>
          <p:cNvSpPr/>
          <p:nvPr/>
        </p:nvSpPr>
        <p:spPr>
          <a:xfrm rot="-4859580">
            <a:off x="6116078" y="-1524463"/>
            <a:ext cx="1884875" cy="2476222"/>
          </a:xfrm>
          <a:custGeom>
            <a:avLst/>
            <a:gdLst/>
            <a:ahLst/>
            <a:cxnLst/>
            <a:rect l="l" t="t" r="r" b="b"/>
            <a:pathLst>
              <a:path w="30964" h="39293" extrusionOk="0">
                <a:moveTo>
                  <a:pt x="10840" y="1"/>
                </a:moveTo>
                <a:cubicBezTo>
                  <a:pt x="10629" y="1"/>
                  <a:pt x="10413" y="12"/>
                  <a:pt x="10192" y="35"/>
                </a:cubicBezTo>
                <a:cubicBezTo>
                  <a:pt x="8273" y="185"/>
                  <a:pt x="5965" y="1144"/>
                  <a:pt x="4467" y="2313"/>
                </a:cubicBezTo>
                <a:cubicBezTo>
                  <a:pt x="1649" y="4411"/>
                  <a:pt x="1" y="8038"/>
                  <a:pt x="420" y="11545"/>
                </a:cubicBezTo>
                <a:cubicBezTo>
                  <a:pt x="810" y="15022"/>
                  <a:pt x="3448" y="18200"/>
                  <a:pt x="6805" y="19129"/>
                </a:cubicBezTo>
                <a:cubicBezTo>
                  <a:pt x="5516" y="21976"/>
                  <a:pt x="4167" y="25034"/>
                  <a:pt x="4527" y="28121"/>
                </a:cubicBezTo>
                <a:cubicBezTo>
                  <a:pt x="4826" y="30789"/>
                  <a:pt x="6355" y="33157"/>
                  <a:pt x="7974" y="35255"/>
                </a:cubicBezTo>
                <a:cubicBezTo>
                  <a:pt x="8873" y="36454"/>
                  <a:pt x="9892" y="37623"/>
                  <a:pt x="11211" y="38312"/>
                </a:cubicBezTo>
                <a:cubicBezTo>
                  <a:pt x="12537" y="39052"/>
                  <a:pt x="14058" y="39292"/>
                  <a:pt x="15590" y="39292"/>
                </a:cubicBezTo>
                <a:cubicBezTo>
                  <a:pt x="15859" y="39292"/>
                  <a:pt x="16128" y="39285"/>
                  <a:pt x="16396" y="39271"/>
                </a:cubicBezTo>
                <a:cubicBezTo>
                  <a:pt x="18645" y="39122"/>
                  <a:pt x="20893" y="38462"/>
                  <a:pt x="22931" y="37473"/>
                </a:cubicBezTo>
                <a:cubicBezTo>
                  <a:pt x="24669" y="36574"/>
                  <a:pt x="26348" y="35315"/>
                  <a:pt x="27577" y="33786"/>
                </a:cubicBezTo>
                <a:cubicBezTo>
                  <a:pt x="30215" y="30519"/>
                  <a:pt x="30964" y="25993"/>
                  <a:pt x="30274" y="21826"/>
                </a:cubicBezTo>
                <a:cubicBezTo>
                  <a:pt x="29555" y="17660"/>
                  <a:pt x="27487" y="13853"/>
                  <a:pt x="24969" y="10466"/>
                </a:cubicBezTo>
                <a:cubicBezTo>
                  <a:pt x="23620" y="8668"/>
                  <a:pt x="22181" y="6959"/>
                  <a:pt x="20443" y="5520"/>
                </a:cubicBezTo>
                <a:cubicBezTo>
                  <a:pt x="19184" y="4471"/>
                  <a:pt x="17835" y="3572"/>
                  <a:pt x="16516" y="2613"/>
                </a:cubicBezTo>
                <a:cubicBezTo>
                  <a:pt x="14764" y="1244"/>
                  <a:pt x="13062" y="1"/>
                  <a:pt x="10840"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2" name="Google Shape;322;p20"/>
          <p:cNvSpPr/>
          <p:nvPr/>
        </p:nvSpPr>
        <p:spPr>
          <a:xfrm rot="-4859640">
            <a:off x="6161812" y="-1560563"/>
            <a:ext cx="1810412" cy="2297395"/>
          </a:xfrm>
          <a:custGeom>
            <a:avLst/>
            <a:gdLst/>
            <a:ahLst/>
            <a:cxnLst/>
            <a:rect l="l" t="t" r="r" b="b"/>
            <a:pathLst>
              <a:path w="30964" h="39293" extrusionOk="0">
                <a:moveTo>
                  <a:pt x="10840" y="1"/>
                </a:moveTo>
                <a:cubicBezTo>
                  <a:pt x="10629" y="1"/>
                  <a:pt x="10413" y="12"/>
                  <a:pt x="10192" y="35"/>
                </a:cubicBezTo>
                <a:cubicBezTo>
                  <a:pt x="8273" y="185"/>
                  <a:pt x="5965" y="1144"/>
                  <a:pt x="4467" y="2313"/>
                </a:cubicBezTo>
                <a:cubicBezTo>
                  <a:pt x="1649" y="4411"/>
                  <a:pt x="1" y="8038"/>
                  <a:pt x="420" y="11545"/>
                </a:cubicBezTo>
                <a:cubicBezTo>
                  <a:pt x="810" y="15022"/>
                  <a:pt x="3448" y="18200"/>
                  <a:pt x="6805" y="19129"/>
                </a:cubicBezTo>
                <a:cubicBezTo>
                  <a:pt x="5516" y="21976"/>
                  <a:pt x="4167" y="25034"/>
                  <a:pt x="4527" y="28121"/>
                </a:cubicBezTo>
                <a:cubicBezTo>
                  <a:pt x="4826" y="30789"/>
                  <a:pt x="6355" y="33157"/>
                  <a:pt x="7974" y="35255"/>
                </a:cubicBezTo>
                <a:cubicBezTo>
                  <a:pt x="8873" y="36454"/>
                  <a:pt x="9892" y="37623"/>
                  <a:pt x="11211" y="38312"/>
                </a:cubicBezTo>
                <a:cubicBezTo>
                  <a:pt x="12537" y="39052"/>
                  <a:pt x="14058" y="39292"/>
                  <a:pt x="15590" y="39292"/>
                </a:cubicBezTo>
                <a:cubicBezTo>
                  <a:pt x="15859" y="39292"/>
                  <a:pt x="16128" y="39285"/>
                  <a:pt x="16396" y="39271"/>
                </a:cubicBezTo>
                <a:cubicBezTo>
                  <a:pt x="18645" y="39122"/>
                  <a:pt x="20893" y="38462"/>
                  <a:pt x="22931" y="37473"/>
                </a:cubicBezTo>
                <a:cubicBezTo>
                  <a:pt x="24669" y="36574"/>
                  <a:pt x="26348" y="35315"/>
                  <a:pt x="27577" y="33786"/>
                </a:cubicBezTo>
                <a:cubicBezTo>
                  <a:pt x="30215" y="30519"/>
                  <a:pt x="30964" y="25993"/>
                  <a:pt x="30274" y="21826"/>
                </a:cubicBezTo>
                <a:cubicBezTo>
                  <a:pt x="29555" y="17660"/>
                  <a:pt x="27487" y="13853"/>
                  <a:pt x="24969" y="10466"/>
                </a:cubicBezTo>
                <a:cubicBezTo>
                  <a:pt x="23620" y="8668"/>
                  <a:pt x="22181" y="6959"/>
                  <a:pt x="20443" y="5520"/>
                </a:cubicBezTo>
                <a:cubicBezTo>
                  <a:pt x="19184" y="4471"/>
                  <a:pt x="17835" y="3572"/>
                  <a:pt x="16516" y="2613"/>
                </a:cubicBezTo>
                <a:cubicBezTo>
                  <a:pt x="14764" y="1244"/>
                  <a:pt x="13062" y="1"/>
                  <a:pt x="1084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3" name="Google Shape;323;p20"/>
          <p:cNvSpPr/>
          <p:nvPr/>
        </p:nvSpPr>
        <p:spPr>
          <a:xfrm>
            <a:off x="6895376" y="4653600"/>
            <a:ext cx="2124450" cy="867785"/>
          </a:xfrm>
          <a:custGeom>
            <a:avLst/>
            <a:gdLst/>
            <a:ahLst/>
            <a:cxnLst/>
            <a:rect l="l" t="t" r="r" b="b"/>
            <a:pathLst>
              <a:path w="40541" h="16560" extrusionOk="0">
                <a:moveTo>
                  <a:pt x="40540" y="15242"/>
                </a:moveTo>
                <a:lnTo>
                  <a:pt x="40459" y="15244"/>
                </a:lnTo>
                <a:lnTo>
                  <a:pt x="40459" y="15244"/>
                </a:lnTo>
                <a:cubicBezTo>
                  <a:pt x="40471" y="15247"/>
                  <a:pt x="40482" y="15248"/>
                  <a:pt x="40494" y="15248"/>
                </a:cubicBezTo>
                <a:cubicBezTo>
                  <a:pt x="40509" y="15248"/>
                  <a:pt x="40525" y="15246"/>
                  <a:pt x="40540" y="15242"/>
                </a:cubicBezTo>
                <a:close/>
                <a:moveTo>
                  <a:pt x="20468" y="1"/>
                </a:moveTo>
                <a:cubicBezTo>
                  <a:pt x="19919" y="1"/>
                  <a:pt x="19458" y="199"/>
                  <a:pt x="18953" y="221"/>
                </a:cubicBezTo>
                <a:cubicBezTo>
                  <a:pt x="17789" y="308"/>
                  <a:pt x="16559" y="462"/>
                  <a:pt x="15461" y="857"/>
                </a:cubicBezTo>
                <a:cubicBezTo>
                  <a:pt x="14890" y="1077"/>
                  <a:pt x="14297" y="1231"/>
                  <a:pt x="13704" y="1428"/>
                </a:cubicBezTo>
                <a:cubicBezTo>
                  <a:pt x="13067" y="1648"/>
                  <a:pt x="12540" y="2043"/>
                  <a:pt x="11947" y="2263"/>
                </a:cubicBezTo>
                <a:cubicBezTo>
                  <a:pt x="11223" y="2504"/>
                  <a:pt x="10630" y="2636"/>
                  <a:pt x="9993" y="3075"/>
                </a:cubicBezTo>
                <a:cubicBezTo>
                  <a:pt x="9290" y="3603"/>
                  <a:pt x="8522" y="4042"/>
                  <a:pt x="7797" y="4569"/>
                </a:cubicBezTo>
                <a:cubicBezTo>
                  <a:pt x="6787" y="5293"/>
                  <a:pt x="5842" y="6216"/>
                  <a:pt x="5052" y="7204"/>
                </a:cubicBezTo>
                <a:cubicBezTo>
                  <a:pt x="3734" y="8873"/>
                  <a:pt x="2614" y="10608"/>
                  <a:pt x="1758" y="12584"/>
                </a:cubicBezTo>
                <a:cubicBezTo>
                  <a:pt x="1582" y="13024"/>
                  <a:pt x="1" y="16472"/>
                  <a:pt x="616" y="16559"/>
                </a:cubicBezTo>
                <a:lnTo>
                  <a:pt x="40459" y="15244"/>
                </a:lnTo>
                <a:lnTo>
                  <a:pt x="40459" y="15244"/>
                </a:lnTo>
                <a:cubicBezTo>
                  <a:pt x="40086" y="15170"/>
                  <a:pt x="39829" y="13919"/>
                  <a:pt x="39706" y="13529"/>
                </a:cubicBezTo>
                <a:cubicBezTo>
                  <a:pt x="39464" y="12870"/>
                  <a:pt x="39288" y="12211"/>
                  <a:pt x="39047" y="11552"/>
                </a:cubicBezTo>
                <a:cubicBezTo>
                  <a:pt x="38805" y="10872"/>
                  <a:pt x="38520" y="10169"/>
                  <a:pt x="38190" y="9466"/>
                </a:cubicBezTo>
                <a:cubicBezTo>
                  <a:pt x="37861" y="8807"/>
                  <a:pt x="37400" y="8258"/>
                  <a:pt x="37005" y="7643"/>
                </a:cubicBezTo>
                <a:cubicBezTo>
                  <a:pt x="35511" y="5030"/>
                  <a:pt x="33008" y="2966"/>
                  <a:pt x="30197" y="1846"/>
                </a:cubicBezTo>
                <a:cubicBezTo>
                  <a:pt x="29428" y="1538"/>
                  <a:pt x="28725" y="1099"/>
                  <a:pt x="27957" y="792"/>
                </a:cubicBezTo>
                <a:cubicBezTo>
                  <a:pt x="27056" y="462"/>
                  <a:pt x="26134" y="352"/>
                  <a:pt x="25212" y="221"/>
                </a:cubicBezTo>
                <a:cubicBezTo>
                  <a:pt x="24663" y="133"/>
                  <a:pt x="24267" y="1"/>
                  <a:pt x="23696"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324" name="Google Shape;324;p20"/>
          <p:cNvGrpSpPr/>
          <p:nvPr/>
        </p:nvGrpSpPr>
        <p:grpSpPr>
          <a:xfrm>
            <a:off x="7064677" y="4743665"/>
            <a:ext cx="1810358" cy="777711"/>
            <a:chOff x="4476750" y="603200"/>
            <a:chExt cx="1013525" cy="435400"/>
          </a:xfrm>
        </p:grpSpPr>
        <p:sp>
          <p:nvSpPr>
            <p:cNvPr id="325" name="Google Shape;325;p20"/>
            <p:cNvSpPr/>
            <p:nvPr/>
          </p:nvSpPr>
          <p:spPr>
            <a:xfrm>
              <a:off x="4476750" y="603200"/>
              <a:ext cx="1013525" cy="414000"/>
            </a:xfrm>
            <a:custGeom>
              <a:avLst/>
              <a:gdLst/>
              <a:ahLst/>
              <a:cxnLst/>
              <a:rect l="l" t="t" r="r" b="b"/>
              <a:pathLst>
                <a:path w="40541" h="16560" extrusionOk="0">
                  <a:moveTo>
                    <a:pt x="40540" y="15242"/>
                  </a:moveTo>
                  <a:lnTo>
                    <a:pt x="40459" y="15244"/>
                  </a:lnTo>
                  <a:lnTo>
                    <a:pt x="40459" y="15244"/>
                  </a:lnTo>
                  <a:cubicBezTo>
                    <a:pt x="40471" y="15247"/>
                    <a:pt x="40482" y="15248"/>
                    <a:pt x="40494" y="15248"/>
                  </a:cubicBezTo>
                  <a:cubicBezTo>
                    <a:pt x="40509" y="15248"/>
                    <a:pt x="40525" y="15246"/>
                    <a:pt x="40540" y="15242"/>
                  </a:cubicBezTo>
                  <a:close/>
                  <a:moveTo>
                    <a:pt x="20468" y="1"/>
                  </a:moveTo>
                  <a:cubicBezTo>
                    <a:pt x="19919" y="1"/>
                    <a:pt x="19458" y="199"/>
                    <a:pt x="18953" y="221"/>
                  </a:cubicBezTo>
                  <a:cubicBezTo>
                    <a:pt x="17789" y="308"/>
                    <a:pt x="16559" y="462"/>
                    <a:pt x="15461" y="857"/>
                  </a:cubicBezTo>
                  <a:cubicBezTo>
                    <a:pt x="14890" y="1077"/>
                    <a:pt x="14297" y="1231"/>
                    <a:pt x="13704" y="1428"/>
                  </a:cubicBezTo>
                  <a:cubicBezTo>
                    <a:pt x="13067" y="1648"/>
                    <a:pt x="12540" y="2043"/>
                    <a:pt x="11947" y="2263"/>
                  </a:cubicBezTo>
                  <a:cubicBezTo>
                    <a:pt x="11223" y="2504"/>
                    <a:pt x="10630" y="2636"/>
                    <a:pt x="9993" y="3075"/>
                  </a:cubicBezTo>
                  <a:cubicBezTo>
                    <a:pt x="9290" y="3603"/>
                    <a:pt x="8522" y="4042"/>
                    <a:pt x="7797" y="4569"/>
                  </a:cubicBezTo>
                  <a:cubicBezTo>
                    <a:pt x="6787" y="5293"/>
                    <a:pt x="5842" y="6216"/>
                    <a:pt x="5052" y="7204"/>
                  </a:cubicBezTo>
                  <a:cubicBezTo>
                    <a:pt x="3734" y="8873"/>
                    <a:pt x="2614" y="10608"/>
                    <a:pt x="1758" y="12584"/>
                  </a:cubicBezTo>
                  <a:cubicBezTo>
                    <a:pt x="1582" y="13024"/>
                    <a:pt x="1" y="16472"/>
                    <a:pt x="616" y="16559"/>
                  </a:cubicBezTo>
                  <a:lnTo>
                    <a:pt x="40459" y="15244"/>
                  </a:lnTo>
                  <a:lnTo>
                    <a:pt x="40459" y="15244"/>
                  </a:lnTo>
                  <a:cubicBezTo>
                    <a:pt x="40086" y="15170"/>
                    <a:pt x="39829" y="13919"/>
                    <a:pt x="39706" y="13529"/>
                  </a:cubicBezTo>
                  <a:cubicBezTo>
                    <a:pt x="39464" y="12870"/>
                    <a:pt x="39288" y="12211"/>
                    <a:pt x="39047" y="11552"/>
                  </a:cubicBezTo>
                  <a:cubicBezTo>
                    <a:pt x="38805" y="10872"/>
                    <a:pt x="38520" y="10169"/>
                    <a:pt x="38190" y="9466"/>
                  </a:cubicBezTo>
                  <a:cubicBezTo>
                    <a:pt x="37861" y="8807"/>
                    <a:pt x="37400" y="8258"/>
                    <a:pt x="37005" y="7643"/>
                  </a:cubicBezTo>
                  <a:cubicBezTo>
                    <a:pt x="35511" y="5030"/>
                    <a:pt x="33008" y="2966"/>
                    <a:pt x="30197" y="1846"/>
                  </a:cubicBezTo>
                  <a:cubicBezTo>
                    <a:pt x="29428" y="1538"/>
                    <a:pt x="28725" y="1099"/>
                    <a:pt x="27957" y="792"/>
                  </a:cubicBezTo>
                  <a:cubicBezTo>
                    <a:pt x="27056" y="462"/>
                    <a:pt x="26134" y="352"/>
                    <a:pt x="25212" y="221"/>
                  </a:cubicBezTo>
                  <a:cubicBezTo>
                    <a:pt x="24663" y="133"/>
                    <a:pt x="24267" y="1"/>
                    <a:pt x="23696"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6" name="Google Shape;326;p20"/>
            <p:cNvSpPr/>
            <p:nvPr/>
          </p:nvSpPr>
          <p:spPr>
            <a:xfrm>
              <a:off x="4567350" y="725100"/>
              <a:ext cx="803775" cy="301425"/>
            </a:xfrm>
            <a:custGeom>
              <a:avLst/>
              <a:gdLst/>
              <a:ahLst/>
              <a:cxnLst/>
              <a:rect l="l" t="t" r="r" b="b"/>
              <a:pathLst>
                <a:path w="32151" h="12057" extrusionOk="0">
                  <a:moveTo>
                    <a:pt x="19125" y="0"/>
                  </a:moveTo>
                  <a:cubicBezTo>
                    <a:pt x="18528" y="0"/>
                    <a:pt x="17931" y="22"/>
                    <a:pt x="17349" y="22"/>
                  </a:cubicBezTo>
                  <a:cubicBezTo>
                    <a:pt x="15439" y="22"/>
                    <a:pt x="13572" y="286"/>
                    <a:pt x="11727" y="835"/>
                  </a:cubicBezTo>
                  <a:cubicBezTo>
                    <a:pt x="10849" y="1076"/>
                    <a:pt x="10058" y="1450"/>
                    <a:pt x="9224" y="1779"/>
                  </a:cubicBezTo>
                  <a:cubicBezTo>
                    <a:pt x="8894" y="1911"/>
                    <a:pt x="8543" y="2043"/>
                    <a:pt x="8236" y="2240"/>
                  </a:cubicBezTo>
                  <a:cubicBezTo>
                    <a:pt x="7972" y="2438"/>
                    <a:pt x="7665" y="2570"/>
                    <a:pt x="7379" y="2767"/>
                  </a:cubicBezTo>
                  <a:cubicBezTo>
                    <a:pt x="6786" y="3163"/>
                    <a:pt x="6149" y="3558"/>
                    <a:pt x="5600" y="4041"/>
                  </a:cubicBezTo>
                  <a:cubicBezTo>
                    <a:pt x="5117" y="4480"/>
                    <a:pt x="4700" y="4985"/>
                    <a:pt x="4151" y="5403"/>
                  </a:cubicBezTo>
                  <a:cubicBezTo>
                    <a:pt x="3097" y="6127"/>
                    <a:pt x="2065" y="7379"/>
                    <a:pt x="1428" y="8499"/>
                  </a:cubicBezTo>
                  <a:cubicBezTo>
                    <a:pt x="1076" y="9158"/>
                    <a:pt x="725" y="9905"/>
                    <a:pt x="440" y="10607"/>
                  </a:cubicBezTo>
                  <a:cubicBezTo>
                    <a:pt x="242" y="11068"/>
                    <a:pt x="0" y="11574"/>
                    <a:pt x="22" y="12057"/>
                  </a:cubicBezTo>
                  <a:lnTo>
                    <a:pt x="32151" y="11222"/>
                  </a:lnTo>
                  <a:cubicBezTo>
                    <a:pt x="31755" y="9795"/>
                    <a:pt x="31163" y="8499"/>
                    <a:pt x="30526" y="7225"/>
                  </a:cubicBezTo>
                  <a:cubicBezTo>
                    <a:pt x="29933" y="6017"/>
                    <a:pt x="29186" y="5007"/>
                    <a:pt x="28176" y="4151"/>
                  </a:cubicBezTo>
                  <a:cubicBezTo>
                    <a:pt x="27956" y="3975"/>
                    <a:pt x="27759" y="3668"/>
                    <a:pt x="27561" y="3470"/>
                  </a:cubicBezTo>
                  <a:cubicBezTo>
                    <a:pt x="27363" y="3250"/>
                    <a:pt x="27210" y="3075"/>
                    <a:pt x="26968" y="2921"/>
                  </a:cubicBezTo>
                  <a:cubicBezTo>
                    <a:pt x="26529" y="2570"/>
                    <a:pt x="26046" y="2262"/>
                    <a:pt x="25585" y="1955"/>
                  </a:cubicBezTo>
                  <a:cubicBezTo>
                    <a:pt x="24443" y="1252"/>
                    <a:pt x="23257" y="813"/>
                    <a:pt x="21983" y="374"/>
                  </a:cubicBezTo>
                  <a:cubicBezTo>
                    <a:pt x="21082" y="60"/>
                    <a:pt x="20105" y="0"/>
                    <a:pt x="1912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7" name="Google Shape;327;p20"/>
            <p:cNvSpPr/>
            <p:nvPr/>
          </p:nvSpPr>
          <p:spPr>
            <a:xfrm>
              <a:off x="4656275" y="811800"/>
              <a:ext cx="627025" cy="226800"/>
            </a:xfrm>
            <a:custGeom>
              <a:avLst/>
              <a:gdLst/>
              <a:ahLst/>
              <a:cxnLst/>
              <a:rect l="l" t="t" r="r" b="b"/>
              <a:pathLst>
                <a:path w="25081" h="9072" extrusionOk="0">
                  <a:moveTo>
                    <a:pt x="13891" y="0"/>
                  </a:moveTo>
                  <a:cubicBezTo>
                    <a:pt x="13750" y="0"/>
                    <a:pt x="13607" y="2"/>
                    <a:pt x="13463" y="2"/>
                  </a:cubicBezTo>
                  <a:lnTo>
                    <a:pt x="10125" y="2"/>
                  </a:lnTo>
                  <a:cubicBezTo>
                    <a:pt x="9137" y="2"/>
                    <a:pt x="8170" y="463"/>
                    <a:pt x="7270" y="902"/>
                  </a:cubicBezTo>
                  <a:cubicBezTo>
                    <a:pt x="6984" y="1056"/>
                    <a:pt x="6831" y="1210"/>
                    <a:pt x="6589" y="1386"/>
                  </a:cubicBezTo>
                  <a:cubicBezTo>
                    <a:pt x="6282" y="1561"/>
                    <a:pt x="5974" y="1671"/>
                    <a:pt x="5667" y="1869"/>
                  </a:cubicBezTo>
                  <a:cubicBezTo>
                    <a:pt x="5228" y="2198"/>
                    <a:pt x="4744" y="2528"/>
                    <a:pt x="4327" y="2923"/>
                  </a:cubicBezTo>
                  <a:cubicBezTo>
                    <a:pt x="3866" y="3362"/>
                    <a:pt x="3405" y="3713"/>
                    <a:pt x="3097" y="4262"/>
                  </a:cubicBezTo>
                  <a:cubicBezTo>
                    <a:pt x="2702" y="4899"/>
                    <a:pt x="2087" y="5382"/>
                    <a:pt x="1670" y="6019"/>
                  </a:cubicBezTo>
                  <a:cubicBezTo>
                    <a:pt x="1319" y="6568"/>
                    <a:pt x="945" y="7095"/>
                    <a:pt x="660" y="7666"/>
                  </a:cubicBezTo>
                  <a:cubicBezTo>
                    <a:pt x="506" y="7908"/>
                    <a:pt x="484" y="8193"/>
                    <a:pt x="352" y="8435"/>
                  </a:cubicBezTo>
                  <a:cubicBezTo>
                    <a:pt x="221" y="8655"/>
                    <a:pt x="1" y="8764"/>
                    <a:pt x="45" y="9072"/>
                  </a:cubicBezTo>
                  <a:lnTo>
                    <a:pt x="45" y="8962"/>
                  </a:lnTo>
                  <a:lnTo>
                    <a:pt x="25080" y="7600"/>
                  </a:lnTo>
                  <a:cubicBezTo>
                    <a:pt x="24970" y="7381"/>
                    <a:pt x="24860" y="7117"/>
                    <a:pt x="24751" y="6898"/>
                  </a:cubicBezTo>
                  <a:cubicBezTo>
                    <a:pt x="24641" y="6678"/>
                    <a:pt x="24531" y="6502"/>
                    <a:pt x="24421" y="6349"/>
                  </a:cubicBezTo>
                  <a:cubicBezTo>
                    <a:pt x="24158" y="5909"/>
                    <a:pt x="23806" y="5514"/>
                    <a:pt x="23455" y="5141"/>
                  </a:cubicBezTo>
                  <a:cubicBezTo>
                    <a:pt x="22862" y="4416"/>
                    <a:pt x="22137" y="3757"/>
                    <a:pt x="21369" y="3296"/>
                  </a:cubicBezTo>
                  <a:cubicBezTo>
                    <a:pt x="20973" y="3055"/>
                    <a:pt x="20622" y="2703"/>
                    <a:pt x="20161" y="2440"/>
                  </a:cubicBezTo>
                  <a:cubicBezTo>
                    <a:pt x="19766" y="2220"/>
                    <a:pt x="19392" y="1869"/>
                    <a:pt x="18953" y="1649"/>
                  </a:cubicBezTo>
                  <a:cubicBezTo>
                    <a:pt x="18119" y="1232"/>
                    <a:pt x="17174" y="837"/>
                    <a:pt x="16296" y="529"/>
                  </a:cubicBezTo>
                  <a:cubicBezTo>
                    <a:pt x="15835" y="353"/>
                    <a:pt x="15395" y="200"/>
                    <a:pt x="14934" y="90"/>
                  </a:cubicBezTo>
                  <a:cubicBezTo>
                    <a:pt x="14589" y="11"/>
                    <a:pt x="14244" y="0"/>
                    <a:pt x="1389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28" name="Google Shape;328;p20"/>
          <p:cNvSpPr/>
          <p:nvPr/>
        </p:nvSpPr>
        <p:spPr>
          <a:xfrm>
            <a:off x="8429000" y="4010025"/>
            <a:ext cx="696175" cy="733650"/>
          </a:xfrm>
          <a:custGeom>
            <a:avLst/>
            <a:gdLst/>
            <a:ahLst/>
            <a:cxnLst/>
            <a:rect l="l" t="t" r="r" b="b"/>
            <a:pathLst>
              <a:path w="27847" h="29346" extrusionOk="0">
                <a:moveTo>
                  <a:pt x="14538" y="0"/>
                </a:moveTo>
                <a:cubicBezTo>
                  <a:pt x="14538" y="118"/>
                  <a:pt x="14539" y="235"/>
                  <a:pt x="14542" y="351"/>
                </a:cubicBezTo>
                <a:lnTo>
                  <a:pt x="14542" y="351"/>
                </a:lnTo>
                <a:cubicBezTo>
                  <a:pt x="14555" y="239"/>
                  <a:pt x="14557" y="122"/>
                  <a:pt x="14538" y="0"/>
                </a:cubicBezTo>
                <a:close/>
                <a:moveTo>
                  <a:pt x="6535" y="2068"/>
                </a:moveTo>
                <a:cubicBezTo>
                  <a:pt x="6613" y="2323"/>
                  <a:pt x="6705" y="2539"/>
                  <a:pt x="6817" y="2751"/>
                </a:cubicBezTo>
                <a:lnTo>
                  <a:pt x="6817" y="2751"/>
                </a:lnTo>
                <a:cubicBezTo>
                  <a:pt x="6793" y="2675"/>
                  <a:pt x="6770" y="2597"/>
                  <a:pt x="6745" y="2518"/>
                </a:cubicBezTo>
                <a:cubicBezTo>
                  <a:pt x="6715" y="2338"/>
                  <a:pt x="6715" y="2218"/>
                  <a:pt x="6535" y="2068"/>
                </a:cubicBezTo>
                <a:close/>
                <a:moveTo>
                  <a:pt x="3455" y="23937"/>
                </a:moveTo>
                <a:cubicBezTo>
                  <a:pt x="3379" y="23978"/>
                  <a:pt x="3307" y="24022"/>
                  <a:pt x="3238" y="24070"/>
                </a:cubicBezTo>
                <a:cubicBezTo>
                  <a:pt x="3314" y="24060"/>
                  <a:pt x="3386" y="24009"/>
                  <a:pt x="3455" y="23937"/>
                </a:cubicBezTo>
                <a:close/>
                <a:moveTo>
                  <a:pt x="14542" y="351"/>
                </a:moveTo>
                <a:cubicBezTo>
                  <a:pt x="14513" y="597"/>
                  <a:pt x="14429" y="823"/>
                  <a:pt x="14388" y="1049"/>
                </a:cubicBezTo>
                <a:cubicBezTo>
                  <a:pt x="14328" y="1619"/>
                  <a:pt x="14148" y="2218"/>
                  <a:pt x="14089" y="2818"/>
                </a:cubicBezTo>
                <a:cubicBezTo>
                  <a:pt x="13999" y="4017"/>
                  <a:pt x="13699" y="5246"/>
                  <a:pt x="13459" y="6445"/>
                </a:cubicBezTo>
                <a:cubicBezTo>
                  <a:pt x="13249" y="7644"/>
                  <a:pt x="13009" y="8813"/>
                  <a:pt x="12830" y="10012"/>
                </a:cubicBezTo>
                <a:cubicBezTo>
                  <a:pt x="12740" y="10641"/>
                  <a:pt x="12500" y="11241"/>
                  <a:pt x="12530" y="11840"/>
                </a:cubicBezTo>
                <a:cubicBezTo>
                  <a:pt x="12140" y="11510"/>
                  <a:pt x="11960" y="10911"/>
                  <a:pt x="11691" y="10491"/>
                </a:cubicBezTo>
                <a:cubicBezTo>
                  <a:pt x="11241" y="9832"/>
                  <a:pt x="10881" y="9142"/>
                  <a:pt x="10342" y="8513"/>
                </a:cubicBezTo>
                <a:cubicBezTo>
                  <a:pt x="9413" y="7404"/>
                  <a:pt x="8753" y="6085"/>
                  <a:pt x="7944" y="4886"/>
                </a:cubicBezTo>
                <a:cubicBezTo>
                  <a:pt x="7584" y="4287"/>
                  <a:pt x="7404" y="3657"/>
                  <a:pt x="7015" y="3088"/>
                </a:cubicBezTo>
                <a:cubicBezTo>
                  <a:pt x="6942" y="2973"/>
                  <a:pt x="6876" y="2863"/>
                  <a:pt x="6817" y="2751"/>
                </a:cubicBezTo>
                <a:lnTo>
                  <a:pt x="6817" y="2751"/>
                </a:lnTo>
                <a:cubicBezTo>
                  <a:pt x="6936" y="3137"/>
                  <a:pt x="7044" y="3491"/>
                  <a:pt x="7194" y="3867"/>
                </a:cubicBezTo>
                <a:cubicBezTo>
                  <a:pt x="7764" y="5216"/>
                  <a:pt x="8094" y="6714"/>
                  <a:pt x="8483" y="8153"/>
                </a:cubicBezTo>
                <a:cubicBezTo>
                  <a:pt x="8813" y="9442"/>
                  <a:pt x="9053" y="10821"/>
                  <a:pt x="9233" y="12200"/>
                </a:cubicBezTo>
                <a:cubicBezTo>
                  <a:pt x="9353" y="12889"/>
                  <a:pt x="9413" y="13549"/>
                  <a:pt x="9413" y="14238"/>
                </a:cubicBezTo>
                <a:cubicBezTo>
                  <a:pt x="8825" y="14146"/>
                  <a:pt x="8181" y="14111"/>
                  <a:pt x="7529" y="14111"/>
                </a:cubicBezTo>
                <a:cubicBezTo>
                  <a:pt x="7117" y="14111"/>
                  <a:pt x="6702" y="14125"/>
                  <a:pt x="6295" y="14148"/>
                </a:cubicBezTo>
                <a:cubicBezTo>
                  <a:pt x="5576" y="14148"/>
                  <a:pt x="4916" y="14238"/>
                  <a:pt x="4197" y="14298"/>
                </a:cubicBezTo>
                <a:cubicBezTo>
                  <a:pt x="3418" y="14358"/>
                  <a:pt x="2698" y="14628"/>
                  <a:pt x="1919" y="14778"/>
                </a:cubicBezTo>
                <a:cubicBezTo>
                  <a:pt x="1499" y="14837"/>
                  <a:pt x="270" y="14927"/>
                  <a:pt x="1" y="15377"/>
                </a:cubicBezTo>
                <a:cubicBezTo>
                  <a:pt x="3035" y="15623"/>
                  <a:pt x="5969" y="16667"/>
                  <a:pt x="9009" y="16667"/>
                </a:cubicBezTo>
                <a:cubicBezTo>
                  <a:pt x="9302" y="16667"/>
                  <a:pt x="9597" y="16657"/>
                  <a:pt x="9892" y="16636"/>
                </a:cubicBezTo>
                <a:lnTo>
                  <a:pt x="9892" y="16636"/>
                </a:lnTo>
                <a:cubicBezTo>
                  <a:pt x="8813" y="17625"/>
                  <a:pt x="7794" y="18674"/>
                  <a:pt x="6895" y="19783"/>
                </a:cubicBezTo>
                <a:cubicBezTo>
                  <a:pt x="6325" y="20593"/>
                  <a:pt x="5576" y="21222"/>
                  <a:pt x="4976" y="21971"/>
                </a:cubicBezTo>
                <a:cubicBezTo>
                  <a:pt x="4617" y="22421"/>
                  <a:pt x="4197" y="22901"/>
                  <a:pt x="3837" y="23380"/>
                </a:cubicBezTo>
                <a:cubicBezTo>
                  <a:pt x="3735" y="23524"/>
                  <a:pt x="3604" y="23780"/>
                  <a:pt x="3455" y="23937"/>
                </a:cubicBezTo>
                <a:lnTo>
                  <a:pt x="3455" y="23937"/>
                </a:lnTo>
                <a:cubicBezTo>
                  <a:pt x="3806" y="23745"/>
                  <a:pt x="4217" y="23613"/>
                  <a:pt x="4587" y="23440"/>
                </a:cubicBezTo>
                <a:cubicBezTo>
                  <a:pt x="4976" y="23230"/>
                  <a:pt x="5276" y="22931"/>
                  <a:pt x="5666" y="22721"/>
                </a:cubicBezTo>
                <a:cubicBezTo>
                  <a:pt x="6115" y="22421"/>
                  <a:pt x="6625" y="22151"/>
                  <a:pt x="7075" y="21851"/>
                </a:cubicBezTo>
                <a:cubicBezTo>
                  <a:pt x="7974" y="21282"/>
                  <a:pt x="8783" y="20652"/>
                  <a:pt x="9562" y="19993"/>
                </a:cubicBezTo>
                <a:cubicBezTo>
                  <a:pt x="9982" y="19603"/>
                  <a:pt x="10462" y="19334"/>
                  <a:pt x="10911" y="19004"/>
                </a:cubicBezTo>
                <a:cubicBezTo>
                  <a:pt x="11104" y="18839"/>
                  <a:pt x="11423" y="18547"/>
                  <a:pt x="11706" y="18547"/>
                </a:cubicBezTo>
                <a:cubicBezTo>
                  <a:pt x="11731" y="18547"/>
                  <a:pt x="11756" y="18549"/>
                  <a:pt x="11781" y="18554"/>
                </a:cubicBezTo>
                <a:cubicBezTo>
                  <a:pt x="11811" y="18734"/>
                  <a:pt x="11781" y="18944"/>
                  <a:pt x="11811" y="19154"/>
                </a:cubicBezTo>
                <a:cubicBezTo>
                  <a:pt x="11870" y="19424"/>
                  <a:pt x="11990" y="19693"/>
                  <a:pt x="12080" y="19933"/>
                </a:cubicBezTo>
                <a:cubicBezTo>
                  <a:pt x="12290" y="20802"/>
                  <a:pt x="12470" y="21702"/>
                  <a:pt x="12680" y="22571"/>
                </a:cubicBezTo>
                <a:cubicBezTo>
                  <a:pt x="13009" y="24040"/>
                  <a:pt x="13159" y="25568"/>
                  <a:pt x="13519" y="27037"/>
                </a:cubicBezTo>
                <a:cubicBezTo>
                  <a:pt x="13639" y="27427"/>
                  <a:pt x="13879" y="29195"/>
                  <a:pt x="14268" y="29345"/>
                </a:cubicBezTo>
                <a:cubicBezTo>
                  <a:pt x="14478" y="28925"/>
                  <a:pt x="14328" y="28266"/>
                  <a:pt x="14328" y="27816"/>
                </a:cubicBezTo>
                <a:cubicBezTo>
                  <a:pt x="14328" y="26677"/>
                  <a:pt x="14238" y="25598"/>
                  <a:pt x="14178" y="24489"/>
                </a:cubicBezTo>
                <a:cubicBezTo>
                  <a:pt x="14089" y="23200"/>
                  <a:pt x="14178" y="21881"/>
                  <a:pt x="14178" y="20593"/>
                </a:cubicBezTo>
                <a:cubicBezTo>
                  <a:pt x="14178" y="20143"/>
                  <a:pt x="14178" y="19723"/>
                  <a:pt x="14089" y="19274"/>
                </a:cubicBezTo>
                <a:cubicBezTo>
                  <a:pt x="14029" y="18974"/>
                  <a:pt x="13879" y="18554"/>
                  <a:pt x="14029" y="18285"/>
                </a:cubicBezTo>
                <a:lnTo>
                  <a:pt x="14029" y="18285"/>
                </a:lnTo>
                <a:cubicBezTo>
                  <a:pt x="14119" y="18434"/>
                  <a:pt x="14328" y="18434"/>
                  <a:pt x="14478" y="18554"/>
                </a:cubicBezTo>
                <a:cubicBezTo>
                  <a:pt x="14688" y="18734"/>
                  <a:pt x="14838" y="19004"/>
                  <a:pt x="15108" y="19184"/>
                </a:cubicBezTo>
                <a:cubicBezTo>
                  <a:pt x="16067" y="19873"/>
                  <a:pt x="17116" y="20652"/>
                  <a:pt x="18285" y="21102"/>
                </a:cubicBezTo>
                <a:cubicBezTo>
                  <a:pt x="19514" y="21582"/>
                  <a:pt x="20833" y="22001"/>
                  <a:pt x="22062" y="22481"/>
                </a:cubicBezTo>
                <a:cubicBezTo>
                  <a:pt x="22781" y="22751"/>
                  <a:pt x="23351" y="23080"/>
                  <a:pt x="24130" y="23080"/>
                </a:cubicBezTo>
                <a:cubicBezTo>
                  <a:pt x="22871" y="21522"/>
                  <a:pt x="21222" y="20233"/>
                  <a:pt x="19784" y="18824"/>
                </a:cubicBezTo>
                <a:cubicBezTo>
                  <a:pt x="18705" y="17775"/>
                  <a:pt x="17625" y="16756"/>
                  <a:pt x="16367" y="15887"/>
                </a:cubicBezTo>
                <a:cubicBezTo>
                  <a:pt x="17086" y="15797"/>
                  <a:pt x="17835" y="15587"/>
                  <a:pt x="18555" y="15407"/>
                </a:cubicBezTo>
                <a:cubicBezTo>
                  <a:pt x="19004" y="15257"/>
                  <a:pt x="19454" y="15047"/>
                  <a:pt x="19934" y="14927"/>
                </a:cubicBezTo>
                <a:cubicBezTo>
                  <a:pt x="20503" y="14778"/>
                  <a:pt x="21102" y="14748"/>
                  <a:pt x="21672" y="14628"/>
                </a:cubicBezTo>
                <a:cubicBezTo>
                  <a:pt x="22901" y="14388"/>
                  <a:pt x="24160" y="14238"/>
                  <a:pt x="25449" y="13998"/>
                </a:cubicBezTo>
                <a:cubicBezTo>
                  <a:pt x="25898" y="13908"/>
                  <a:pt x="26348" y="13848"/>
                  <a:pt x="26798" y="13698"/>
                </a:cubicBezTo>
                <a:cubicBezTo>
                  <a:pt x="26977" y="13609"/>
                  <a:pt x="27757" y="13399"/>
                  <a:pt x="27847" y="13159"/>
                </a:cubicBezTo>
                <a:cubicBezTo>
                  <a:pt x="27577" y="13009"/>
                  <a:pt x="27277" y="13039"/>
                  <a:pt x="26977" y="13009"/>
                </a:cubicBezTo>
                <a:cubicBezTo>
                  <a:pt x="26498" y="12949"/>
                  <a:pt x="26078" y="12889"/>
                  <a:pt x="25599" y="12889"/>
                </a:cubicBezTo>
                <a:lnTo>
                  <a:pt x="22781" y="12889"/>
                </a:lnTo>
                <a:cubicBezTo>
                  <a:pt x="22062" y="12949"/>
                  <a:pt x="21432" y="13039"/>
                  <a:pt x="20713" y="13099"/>
                </a:cubicBezTo>
                <a:cubicBezTo>
                  <a:pt x="20553" y="13109"/>
                  <a:pt x="20393" y="13112"/>
                  <a:pt x="20233" y="13112"/>
                </a:cubicBezTo>
                <a:cubicBezTo>
                  <a:pt x="19914" y="13112"/>
                  <a:pt x="19594" y="13099"/>
                  <a:pt x="19274" y="13099"/>
                </a:cubicBezTo>
                <a:cubicBezTo>
                  <a:pt x="18735" y="13099"/>
                  <a:pt x="18255" y="13129"/>
                  <a:pt x="17775" y="13189"/>
                </a:cubicBezTo>
                <a:cubicBezTo>
                  <a:pt x="17616" y="13189"/>
                  <a:pt x="17296" y="13242"/>
                  <a:pt x="17020" y="13242"/>
                </a:cubicBezTo>
                <a:cubicBezTo>
                  <a:pt x="16883" y="13242"/>
                  <a:pt x="16756" y="13229"/>
                  <a:pt x="16666" y="13189"/>
                </a:cubicBezTo>
                <a:cubicBezTo>
                  <a:pt x="16906" y="12949"/>
                  <a:pt x="17086" y="12829"/>
                  <a:pt x="17356" y="12589"/>
                </a:cubicBezTo>
                <a:cubicBezTo>
                  <a:pt x="17655" y="12350"/>
                  <a:pt x="17835" y="12050"/>
                  <a:pt x="18105" y="11750"/>
                </a:cubicBezTo>
                <a:cubicBezTo>
                  <a:pt x="18735" y="11001"/>
                  <a:pt x="19334" y="10281"/>
                  <a:pt x="19963" y="9532"/>
                </a:cubicBezTo>
                <a:cubicBezTo>
                  <a:pt x="20713" y="8633"/>
                  <a:pt x="21462" y="7644"/>
                  <a:pt x="22152" y="6714"/>
                </a:cubicBezTo>
                <a:cubicBezTo>
                  <a:pt x="22331" y="6415"/>
                  <a:pt x="23590" y="4916"/>
                  <a:pt x="23381" y="4706"/>
                </a:cubicBezTo>
                <a:lnTo>
                  <a:pt x="23381" y="4706"/>
                </a:lnTo>
                <a:cubicBezTo>
                  <a:pt x="22691" y="5156"/>
                  <a:pt x="22182" y="5905"/>
                  <a:pt x="21552" y="6385"/>
                </a:cubicBezTo>
                <a:cubicBezTo>
                  <a:pt x="20593" y="7134"/>
                  <a:pt x="19574" y="7764"/>
                  <a:pt x="18675" y="8603"/>
                </a:cubicBezTo>
                <a:cubicBezTo>
                  <a:pt x="18285" y="8963"/>
                  <a:pt x="17895" y="9292"/>
                  <a:pt x="17506" y="9682"/>
                </a:cubicBezTo>
                <a:cubicBezTo>
                  <a:pt x="17176" y="10012"/>
                  <a:pt x="16756" y="10311"/>
                  <a:pt x="16427" y="10641"/>
                </a:cubicBezTo>
                <a:cubicBezTo>
                  <a:pt x="16247" y="10851"/>
                  <a:pt x="16097" y="11031"/>
                  <a:pt x="15857" y="11211"/>
                </a:cubicBezTo>
                <a:cubicBezTo>
                  <a:pt x="15707" y="11330"/>
                  <a:pt x="15557" y="11660"/>
                  <a:pt x="15377" y="11690"/>
                </a:cubicBezTo>
                <a:cubicBezTo>
                  <a:pt x="15228" y="11181"/>
                  <a:pt x="15347" y="10491"/>
                  <a:pt x="15347" y="9982"/>
                </a:cubicBezTo>
                <a:cubicBezTo>
                  <a:pt x="15347" y="9052"/>
                  <a:pt x="15198" y="8093"/>
                  <a:pt x="15198" y="7134"/>
                </a:cubicBezTo>
                <a:cubicBezTo>
                  <a:pt x="15228" y="5755"/>
                  <a:pt x="14898" y="4257"/>
                  <a:pt x="14748" y="2848"/>
                </a:cubicBezTo>
                <a:cubicBezTo>
                  <a:pt x="14642" y="2003"/>
                  <a:pt x="14560" y="1205"/>
                  <a:pt x="14542" y="35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9" name="Google Shape;329;p20"/>
          <p:cNvSpPr/>
          <p:nvPr/>
        </p:nvSpPr>
        <p:spPr>
          <a:xfrm>
            <a:off x="69801" y="1368276"/>
            <a:ext cx="589521" cy="621255"/>
          </a:xfrm>
          <a:custGeom>
            <a:avLst/>
            <a:gdLst/>
            <a:ahLst/>
            <a:cxnLst/>
            <a:rect l="l" t="t" r="r" b="b"/>
            <a:pathLst>
              <a:path w="27847" h="29346" extrusionOk="0">
                <a:moveTo>
                  <a:pt x="14538" y="0"/>
                </a:moveTo>
                <a:cubicBezTo>
                  <a:pt x="14538" y="118"/>
                  <a:pt x="14539" y="235"/>
                  <a:pt x="14542" y="351"/>
                </a:cubicBezTo>
                <a:lnTo>
                  <a:pt x="14542" y="351"/>
                </a:lnTo>
                <a:cubicBezTo>
                  <a:pt x="14555" y="239"/>
                  <a:pt x="14557" y="122"/>
                  <a:pt x="14538" y="0"/>
                </a:cubicBezTo>
                <a:close/>
                <a:moveTo>
                  <a:pt x="6535" y="2068"/>
                </a:moveTo>
                <a:cubicBezTo>
                  <a:pt x="6613" y="2323"/>
                  <a:pt x="6705" y="2539"/>
                  <a:pt x="6817" y="2751"/>
                </a:cubicBezTo>
                <a:lnTo>
                  <a:pt x="6817" y="2751"/>
                </a:lnTo>
                <a:cubicBezTo>
                  <a:pt x="6793" y="2675"/>
                  <a:pt x="6770" y="2597"/>
                  <a:pt x="6745" y="2518"/>
                </a:cubicBezTo>
                <a:cubicBezTo>
                  <a:pt x="6715" y="2338"/>
                  <a:pt x="6715" y="2218"/>
                  <a:pt x="6535" y="2068"/>
                </a:cubicBezTo>
                <a:close/>
                <a:moveTo>
                  <a:pt x="3455" y="23937"/>
                </a:moveTo>
                <a:cubicBezTo>
                  <a:pt x="3379" y="23978"/>
                  <a:pt x="3307" y="24022"/>
                  <a:pt x="3238" y="24070"/>
                </a:cubicBezTo>
                <a:cubicBezTo>
                  <a:pt x="3314" y="24060"/>
                  <a:pt x="3386" y="24009"/>
                  <a:pt x="3455" y="23937"/>
                </a:cubicBezTo>
                <a:close/>
                <a:moveTo>
                  <a:pt x="14542" y="351"/>
                </a:moveTo>
                <a:cubicBezTo>
                  <a:pt x="14513" y="597"/>
                  <a:pt x="14429" y="823"/>
                  <a:pt x="14388" y="1049"/>
                </a:cubicBezTo>
                <a:cubicBezTo>
                  <a:pt x="14328" y="1619"/>
                  <a:pt x="14148" y="2218"/>
                  <a:pt x="14089" y="2818"/>
                </a:cubicBezTo>
                <a:cubicBezTo>
                  <a:pt x="13999" y="4017"/>
                  <a:pt x="13699" y="5246"/>
                  <a:pt x="13459" y="6445"/>
                </a:cubicBezTo>
                <a:cubicBezTo>
                  <a:pt x="13249" y="7644"/>
                  <a:pt x="13009" y="8813"/>
                  <a:pt x="12830" y="10012"/>
                </a:cubicBezTo>
                <a:cubicBezTo>
                  <a:pt x="12740" y="10641"/>
                  <a:pt x="12500" y="11241"/>
                  <a:pt x="12530" y="11840"/>
                </a:cubicBezTo>
                <a:cubicBezTo>
                  <a:pt x="12140" y="11510"/>
                  <a:pt x="11960" y="10911"/>
                  <a:pt x="11691" y="10491"/>
                </a:cubicBezTo>
                <a:cubicBezTo>
                  <a:pt x="11241" y="9832"/>
                  <a:pt x="10881" y="9142"/>
                  <a:pt x="10342" y="8513"/>
                </a:cubicBezTo>
                <a:cubicBezTo>
                  <a:pt x="9413" y="7404"/>
                  <a:pt x="8753" y="6085"/>
                  <a:pt x="7944" y="4886"/>
                </a:cubicBezTo>
                <a:cubicBezTo>
                  <a:pt x="7584" y="4287"/>
                  <a:pt x="7404" y="3657"/>
                  <a:pt x="7015" y="3088"/>
                </a:cubicBezTo>
                <a:cubicBezTo>
                  <a:pt x="6942" y="2973"/>
                  <a:pt x="6876" y="2863"/>
                  <a:pt x="6817" y="2751"/>
                </a:cubicBezTo>
                <a:lnTo>
                  <a:pt x="6817" y="2751"/>
                </a:lnTo>
                <a:cubicBezTo>
                  <a:pt x="6936" y="3137"/>
                  <a:pt x="7044" y="3491"/>
                  <a:pt x="7194" y="3867"/>
                </a:cubicBezTo>
                <a:cubicBezTo>
                  <a:pt x="7764" y="5216"/>
                  <a:pt x="8094" y="6714"/>
                  <a:pt x="8483" y="8153"/>
                </a:cubicBezTo>
                <a:cubicBezTo>
                  <a:pt x="8813" y="9442"/>
                  <a:pt x="9053" y="10821"/>
                  <a:pt x="9233" y="12200"/>
                </a:cubicBezTo>
                <a:cubicBezTo>
                  <a:pt x="9353" y="12889"/>
                  <a:pt x="9413" y="13549"/>
                  <a:pt x="9413" y="14238"/>
                </a:cubicBezTo>
                <a:cubicBezTo>
                  <a:pt x="8825" y="14146"/>
                  <a:pt x="8181" y="14111"/>
                  <a:pt x="7529" y="14111"/>
                </a:cubicBezTo>
                <a:cubicBezTo>
                  <a:pt x="7117" y="14111"/>
                  <a:pt x="6702" y="14125"/>
                  <a:pt x="6295" y="14148"/>
                </a:cubicBezTo>
                <a:cubicBezTo>
                  <a:pt x="5576" y="14148"/>
                  <a:pt x="4916" y="14238"/>
                  <a:pt x="4197" y="14298"/>
                </a:cubicBezTo>
                <a:cubicBezTo>
                  <a:pt x="3418" y="14358"/>
                  <a:pt x="2698" y="14628"/>
                  <a:pt x="1919" y="14778"/>
                </a:cubicBezTo>
                <a:cubicBezTo>
                  <a:pt x="1499" y="14837"/>
                  <a:pt x="270" y="14927"/>
                  <a:pt x="1" y="15377"/>
                </a:cubicBezTo>
                <a:cubicBezTo>
                  <a:pt x="3035" y="15623"/>
                  <a:pt x="5969" y="16667"/>
                  <a:pt x="9009" y="16667"/>
                </a:cubicBezTo>
                <a:cubicBezTo>
                  <a:pt x="9302" y="16667"/>
                  <a:pt x="9597" y="16657"/>
                  <a:pt x="9892" y="16636"/>
                </a:cubicBezTo>
                <a:lnTo>
                  <a:pt x="9892" y="16636"/>
                </a:lnTo>
                <a:cubicBezTo>
                  <a:pt x="8813" y="17625"/>
                  <a:pt x="7794" y="18674"/>
                  <a:pt x="6895" y="19783"/>
                </a:cubicBezTo>
                <a:cubicBezTo>
                  <a:pt x="6325" y="20593"/>
                  <a:pt x="5576" y="21222"/>
                  <a:pt x="4976" y="21971"/>
                </a:cubicBezTo>
                <a:cubicBezTo>
                  <a:pt x="4617" y="22421"/>
                  <a:pt x="4197" y="22901"/>
                  <a:pt x="3837" y="23380"/>
                </a:cubicBezTo>
                <a:cubicBezTo>
                  <a:pt x="3735" y="23524"/>
                  <a:pt x="3604" y="23780"/>
                  <a:pt x="3455" y="23937"/>
                </a:cubicBezTo>
                <a:lnTo>
                  <a:pt x="3455" y="23937"/>
                </a:lnTo>
                <a:cubicBezTo>
                  <a:pt x="3806" y="23745"/>
                  <a:pt x="4217" y="23613"/>
                  <a:pt x="4587" y="23440"/>
                </a:cubicBezTo>
                <a:cubicBezTo>
                  <a:pt x="4976" y="23230"/>
                  <a:pt x="5276" y="22931"/>
                  <a:pt x="5666" y="22721"/>
                </a:cubicBezTo>
                <a:cubicBezTo>
                  <a:pt x="6115" y="22421"/>
                  <a:pt x="6625" y="22151"/>
                  <a:pt x="7075" y="21851"/>
                </a:cubicBezTo>
                <a:cubicBezTo>
                  <a:pt x="7974" y="21282"/>
                  <a:pt x="8783" y="20652"/>
                  <a:pt x="9562" y="19993"/>
                </a:cubicBezTo>
                <a:cubicBezTo>
                  <a:pt x="9982" y="19603"/>
                  <a:pt x="10462" y="19334"/>
                  <a:pt x="10911" y="19004"/>
                </a:cubicBezTo>
                <a:cubicBezTo>
                  <a:pt x="11104" y="18839"/>
                  <a:pt x="11423" y="18547"/>
                  <a:pt x="11706" y="18547"/>
                </a:cubicBezTo>
                <a:cubicBezTo>
                  <a:pt x="11731" y="18547"/>
                  <a:pt x="11756" y="18549"/>
                  <a:pt x="11781" y="18554"/>
                </a:cubicBezTo>
                <a:cubicBezTo>
                  <a:pt x="11811" y="18734"/>
                  <a:pt x="11781" y="18944"/>
                  <a:pt x="11811" y="19154"/>
                </a:cubicBezTo>
                <a:cubicBezTo>
                  <a:pt x="11870" y="19424"/>
                  <a:pt x="11990" y="19693"/>
                  <a:pt x="12080" y="19933"/>
                </a:cubicBezTo>
                <a:cubicBezTo>
                  <a:pt x="12290" y="20802"/>
                  <a:pt x="12470" y="21702"/>
                  <a:pt x="12680" y="22571"/>
                </a:cubicBezTo>
                <a:cubicBezTo>
                  <a:pt x="13009" y="24040"/>
                  <a:pt x="13159" y="25568"/>
                  <a:pt x="13519" y="27037"/>
                </a:cubicBezTo>
                <a:cubicBezTo>
                  <a:pt x="13639" y="27427"/>
                  <a:pt x="13879" y="29195"/>
                  <a:pt x="14268" y="29345"/>
                </a:cubicBezTo>
                <a:cubicBezTo>
                  <a:pt x="14478" y="28925"/>
                  <a:pt x="14328" y="28266"/>
                  <a:pt x="14328" y="27816"/>
                </a:cubicBezTo>
                <a:cubicBezTo>
                  <a:pt x="14328" y="26677"/>
                  <a:pt x="14238" y="25598"/>
                  <a:pt x="14178" y="24489"/>
                </a:cubicBezTo>
                <a:cubicBezTo>
                  <a:pt x="14089" y="23200"/>
                  <a:pt x="14178" y="21881"/>
                  <a:pt x="14178" y="20593"/>
                </a:cubicBezTo>
                <a:cubicBezTo>
                  <a:pt x="14178" y="20143"/>
                  <a:pt x="14178" y="19723"/>
                  <a:pt x="14089" y="19274"/>
                </a:cubicBezTo>
                <a:cubicBezTo>
                  <a:pt x="14029" y="18974"/>
                  <a:pt x="13879" y="18554"/>
                  <a:pt x="14029" y="18285"/>
                </a:cubicBezTo>
                <a:lnTo>
                  <a:pt x="14029" y="18285"/>
                </a:lnTo>
                <a:cubicBezTo>
                  <a:pt x="14119" y="18434"/>
                  <a:pt x="14328" y="18434"/>
                  <a:pt x="14478" y="18554"/>
                </a:cubicBezTo>
                <a:cubicBezTo>
                  <a:pt x="14688" y="18734"/>
                  <a:pt x="14838" y="19004"/>
                  <a:pt x="15108" y="19184"/>
                </a:cubicBezTo>
                <a:cubicBezTo>
                  <a:pt x="16067" y="19873"/>
                  <a:pt x="17116" y="20652"/>
                  <a:pt x="18285" y="21102"/>
                </a:cubicBezTo>
                <a:cubicBezTo>
                  <a:pt x="19514" y="21582"/>
                  <a:pt x="20833" y="22001"/>
                  <a:pt x="22062" y="22481"/>
                </a:cubicBezTo>
                <a:cubicBezTo>
                  <a:pt x="22781" y="22751"/>
                  <a:pt x="23351" y="23080"/>
                  <a:pt x="24130" y="23080"/>
                </a:cubicBezTo>
                <a:cubicBezTo>
                  <a:pt x="22871" y="21522"/>
                  <a:pt x="21222" y="20233"/>
                  <a:pt x="19784" y="18824"/>
                </a:cubicBezTo>
                <a:cubicBezTo>
                  <a:pt x="18705" y="17775"/>
                  <a:pt x="17625" y="16756"/>
                  <a:pt x="16367" y="15887"/>
                </a:cubicBezTo>
                <a:cubicBezTo>
                  <a:pt x="17086" y="15797"/>
                  <a:pt x="17835" y="15587"/>
                  <a:pt x="18555" y="15407"/>
                </a:cubicBezTo>
                <a:cubicBezTo>
                  <a:pt x="19004" y="15257"/>
                  <a:pt x="19454" y="15047"/>
                  <a:pt x="19934" y="14927"/>
                </a:cubicBezTo>
                <a:cubicBezTo>
                  <a:pt x="20503" y="14778"/>
                  <a:pt x="21102" y="14748"/>
                  <a:pt x="21672" y="14628"/>
                </a:cubicBezTo>
                <a:cubicBezTo>
                  <a:pt x="22901" y="14388"/>
                  <a:pt x="24160" y="14238"/>
                  <a:pt x="25449" y="13998"/>
                </a:cubicBezTo>
                <a:cubicBezTo>
                  <a:pt x="25898" y="13908"/>
                  <a:pt x="26348" y="13848"/>
                  <a:pt x="26798" y="13698"/>
                </a:cubicBezTo>
                <a:cubicBezTo>
                  <a:pt x="26977" y="13609"/>
                  <a:pt x="27757" y="13399"/>
                  <a:pt x="27847" y="13159"/>
                </a:cubicBezTo>
                <a:cubicBezTo>
                  <a:pt x="27577" y="13009"/>
                  <a:pt x="27277" y="13039"/>
                  <a:pt x="26977" y="13009"/>
                </a:cubicBezTo>
                <a:cubicBezTo>
                  <a:pt x="26498" y="12949"/>
                  <a:pt x="26078" y="12889"/>
                  <a:pt x="25599" y="12889"/>
                </a:cubicBezTo>
                <a:lnTo>
                  <a:pt x="22781" y="12889"/>
                </a:lnTo>
                <a:cubicBezTo>
                  <a:pt x="22062" y="12949"/>
                  <a:pt x="21432" y="13039"/>
                  <a:pt x="20713" y="13099"/>
                </a:cubicBezTo>
                <a:cubicBezTo>
                  <a:pt x="20553" y="13109"/>
                  <a:pt x="20393" y="13112"/>
                  <a:pt x="20233" y="13112"/>
                </a:cubicBezTo>
                <a:cubicBezTo>
                  <a:pt x="19914" y="13112"/>
                  <a:pt x="19594" y="13099"/>
                  <a:pt x="19274" y="13099"/>
                </a:cubicBezTo>
                <a:cubicBezTo>
                  <a:pt x="18735" y="13099"/>
                  <a:pt x="18255" y="13129"/>
                  <a:pt x="17775" y="13189"/>
                </a:cubicBezTo>
                <a:cubicBezTo>
                  <a:pt x="17616" y="13189"/>
                  <a:pt x="17296" y="13242"/>
                  <a:pt x="17020" y="13242"/>
                </a:cubicBezTo>
                <a:cubicBezTo>
                  <a:pt x="16883" y="13242"/>
                  <a:pt x="16756" y="13229"/>
                  <a:pt x="16666" y="13189"/>
                </a:cubicBezTo>
                <a:cubicBezTo>
                  <a:pt x="16906" y="12949"/>
                  <a:pt x="17086" y="12829"/>
                  <a:pt x="17356" y="12589"/>
                </a:cubicBezTo>
                <a:cubicBezTo>
                  <a:pt x="17655" y="12350"/>
                  <a:pt x="17835" y="12050"/>
                  <a:pt x="18105" y="11750"/>
                </a:cubicBezTo>
                <a:cubicBezTo>
                  <a:pt x="18735" y="11001"/>
                  <a:pt x="19334" y="10281"/>
                  <a:pt x="19963" y="9532"/>
                </a:cubicBezTo>
                <a:cubicBezTo>
                  <a:pt x="20713" y="8633"/>
                  <a:pt x="21462" y="7644"/>
                  <a:pt x="22152" y="6714"/>
                </a:cubicBezTo>
                <a:cubicBezTo>
                  <a:pt x="22331" y="6415"/>
                  <a:pt x="23590" y="4916"/>
                  <a:pt x="23381" y="4706"/>
                </a:cubicBezTo>
                <a:lnTo>
                  <a:pt x="23381" y="4706"/>
                </a:lnTo>
                <a:cubicBezTo>
                  <a:pt x="22691" y="5156"/>
                  <a:pt x="22182" y="5905"/>
                  <a:pt x="21552" y="6385"/>
                </a:cubicBezTo>
                <a:cubicBezTo>
                  <a:pt x="20593" y="7134"/>
                  <a:pt x="19574" y="7764"/>
                  <a:pt x="18675" y="8603"/>
                </a:cubicBezTo>
                <a:cubicBezTo>
                  <a:pt x="18285" y="8963"/>
                  <a:pt x="17895" y="9292"/>
                  <a:pt x="17506" y="9682"/>
                </a:cubicBezTo>
                <a:cubicBezTo>
                  <a:pt x="17176" y="10012"/>
                  <a:pt x="16756" y="10311"/>
                  <a:pt x="16427" y="10641"/>
                </a:cubicBezTo>
                <a:cubicBezTo>
                  <a:pt x="16247" y="10851"/>
                  <a:pt x="16097" y="11031"/>
                  <a:pt x="15857" y="11211"/>
                </a:cubicBezTo>
                <a:cubicBezTo>
                  <a:pt x="15707" y="11330"/>
                  <a:pt x="15557" y="11660"/>
                  <a:pt x="15377" y="11690"/>
                </a:cubicBezTo>
                <a:cubicBezTo>
                  <a:pt x="15228" y="11181"/>
                  <a:pt x="15347" y="10491"/>
                  <a:pt x="15347" y="9982"/>
                </a:cubicBezTo>
                <a:cubicBezTo>
                  <a:pt x="15347" y="9052"/>
                  <a:pt x="15198" y="8093"/>
                  <a:pt x="15198" y="7134"/>
                </a:cubicBezTo>
                <a:cubicBezTo>
                  <a:pt x="15228" y="5755"/>
                  <a:pt x="14898" y="4257"/>
                  <a:pt x="14748" y="2848"/>
                </a:cubicBezTo>
                <a:cubicBezTo>
                  <a:pt x="14642" y="2003"/>
                  <a:pt x="14560" y="1205"/>
                  <a:pt x="14542" y="35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0" name="Google Shape;330;p20"/>
          <p:cNvSpPr/>
          <p:nvPr/>
        </p:nvSpPr>
        <p:spPr>
          <a:xfrm>
            <a:off x="266465" y="721100"/>
            <a:ext cx="636025" cy="670263"/>
          </a:xfrm>
          <a:custGeom>
            <a:avLst/>
            <a:gdLst/>
            <a:ahLst/>
            <a:cxnLst/>
            <a:rect l="l" t="t" r="r" b="b"/>
            <a:pathLst>
              <a:path w="27847" h="29346" extrusionOk="0">
                <a:moveTo>
                  <a:pt x="14538" y="0"/>
                </a:moveTo>
                <a:cubicBezTo>
                  <a:pt x="14538" y="118"/>
                  <a:pt x="14539" y="235"/>
                  <a:pt x="14542" y="351"/>
                </a:cubicBezTo>
                <a:lnTo>
                  <a:pt x="14542" y="351"/>
                </a:lnTo>
                <a:cubicBezTo>
                  <a:pt x="14555" y="239"/>
                  <a:pt x="14557" y="122"/>
                  <a:pt x="14538" y="0"/>
                </a:cubicBezTo>
                <a:close/>
                <a:moveTo>
                  <a:pt x="6535" y="2068"/>
                </a:moveTo>
                <a:cubicBezTo>
                  <a:pt x="6613" y="2323"/>
                  <a:pt x="6705" y="2539"/>
                  <a:pt x="6817" y="2751"/>
                </a:cubicBezTo>
                <a:lnTo>
                  <a:pt x="6817" y="2751"/>
                </a:lnTo>
                <a:cubicBezTo>
                  <a:pt x="6793" y="2675"/>
                  <a:pt x="6770" y="2597"/>
                  <a:pt x="6745" y="2518"/>
                </a:cubicBezTo>
                <a:cubicBezTo>
                  <a:pt x="6715" y="2338"/>
                  <a:pt x="6715" y="2218"/>
                  <a:pt x="6535" y="2068"/>
                </a:cubicBezTo>
                <a:close/>
                <a:moveTo>
                  <a:pt x="3455" y="23937"/>
                </a:moveTo>
                <a:cubicBezTo>
                  <a:pt x="3379" y="23978"/>
                  <a:pt x="3307" y="24022"/>
                  <a:pt x="3238" y="24070"/>
                </a:cubicBezTo>
                <a:cubicBezTo>
                  <a:pt x="3314" y="24060"/>
                  <a:pt x="3386" y="24009"/>
                  <a:pt x="3455" y="23937"/>
                </a:cubicBezTo>
                <a:close/>
                <a:moveTo>
                  <a:pt x="14542" y="351"/>
                </a:moveTo>
                <a:cubicBezTo>
                  <a:pt x="14513" y="597"/>
                  <a:pt x="14429" y="823"/>
                  <a:pt x="14388" y="1049"/>
                </a:cubicBezTo>
                <a:cubicBezTo>
                  <a:pt x="14328" y="1619"/>
                  <a:pt x="14148" y="2218"/>
                  <a:pt x="14089" y="2818"/>
                </a:cubicBezTo>
                <a:cubicBezTo>
                  <a:pt x="13999" y="4017"/>
                  <a:pt x="13699" y="5246"/>
                  <a:pt x="13459" y="6445"/>
                </a:cubicBezTo>
                <a:cubicBezTo>
                  <a:pt x="13249" y="7644"/>
                  <a:pt x="13009" y="8813"/>
                  <a:pt x="12830" y="10012"/>
                </a:cubicBezTo>
                <a:cubicBezTo>
                  <a:pt x="12740" y="10641"/>
                  <a:pt x="12500" y="11241"/>
                  <a:pt x="12530" y="11840"/>
                </a:cubicBezTo>
                <a:cubicBezTo>
                  <a:pt x="12140" y="11510"/>
                  <a:pt x="11960" y="10911"/>
                  <a:pt x="11691" y="10491"/>
                </a:cubicBezTo>
                <a:cubicBezTo>
                  <a:pt x="11241" y="9832"/>
                  <a:pt x="10881" y="9142"/>
                  <a:pt x="10342" y="8513"/>
                </a:cubicBezTo>
                <a:cubicBezTo>
                  <a:pt x="9413" y="7404"/>
                  <a:pt x="8753" y="6085"/>
                  <a:pt x="7944" y="4886"/>
                </a:cubicBezTo>
                <a:cubicBezTo>
                  <a:pt x="7584" y="4287"/>
                  <a:pt x="7404" y="3657"/>
                  <a:pt x="7015" y="3088"/>
                </a:cubicBezTo>
                <a:cubicBezTo>
                  <a:pt x="6942" y="2973"/>
                  <a:pt x="6876" y="2863"/>
                  <a:pt x="6817" y="2751"/>
                </a:cubicBezTo>
                <a:lnTo>
                  <a:pt x="6817" y="2751"/>
                </a:lnTo>
                <a:cubicBezTo>
                  <a:pt x="6936" y="3137"/>
                  <a:pt x="7044" y="3491"/>
                  <a:pt x="7194" y="3867"/>
                </a:cubicBezTo>
                <a:cubicBezTo>
                  <a:pt x="7764" y="5216"/>
                  <a:pt x="8094" y="6714"/>
                  <a:pt x="8483" y="8153"/>
                </a:cubicBezTo>
                <a:cubicBezTo>
                  <a:pt x="8813" y="9442"/>
                  <a:pt x="9053" y="10821"/>
                  <a:pt x="9233" y="12200"/>
                </a:cubicBezTo>
                <a:cubicBezTo>
                  <a:pt x="9353" y="12889"/>
                  <a:pt x="9413" y="13549"/>
                  <a:pt x="9413" y="14238"/>
                </a:cubicBezTo>
                <a:cubicBezTo>
                  <a:pt x="8825" y="14146"/>
                  <a:pt x="8181" y="14111"/>
                  <a:pt x="7529" y="14111"/>
                </a:cubicBezTo>
                <a:cubicBezTo>
                  <a:pt x="7117" y="14111"/>
                  <a:pt x="6702" y="14125"/>
                  <a:pt x="6295" y="14148"/>
                </a:cubicBezTo>
                <a:cubicBezTo>
                  <a:pt x="5576" y="14148"/>
                  <a:pt x="4916" y="14238"/>
                  <a:pt x="4197" y="14298"/>
                </a:cubicBezTo>
                <a:cubicBezTo>
                  <a:pt x="3418" y="14358"/>
                  <a:pt x="2698" y="14628"/>
                  <a:pt x="1919" y="14778"/>
                </a:cubicBezTo>
                <a:cubicBezTo>
                  <a:pt x="1499" y="14837"/>
                  <a:pt x="270" y="14927"/>
                  <a:pt x="1" y="15377"/>
                </a:cubicBezTo>
                <a:cubicBezTo>
                  <a:pt x="3035" y="15623"/>
                  <a:pt x="5969" y="16667"/>
                  <a:pt x="9009" y="16667"/>
                </a:cubicBezTo>
                <a:cubicBezTo>
                  <a:pt x="9302" y="16667"/>
                  <a:pt x="9597" y="16657"/>
                  <a:pt x="9892" y="16636"/>
                </a:cubicBezTo>
                <a:lnTo>
                  <a:pt x="9892" y="16636"/>
                </a:lnTo>
                <a:cubicBezTo>
                  <a:pt x="8813" y="17625"/>
                  <a:pt x="7794" y="18674"/>
                  <a:pt x="6895" y="19783"/>
                </a:cubicBezTo>
                <a:cubicBezTo>
                  <a:pt x="6325" y="20593"/>
                  <a:pt x="5576" y="21222"/>
                  <a:pt x="4976" y="21971"/>
                </a:cubicBezTo>
                <a:cubicBezTo>
                  <a:pt x="4617" y="22421"/>
                  <a:pt x="4197" y="22901"/>
                  <a:pt x="3837" y="23380"/>
                </a:cubicBezTo>
                <a:cubicBezTo>
                  <a:pt x="3735" y="23524"/>
                  <a:pt x="3604" y="23780"/>
                  <a:pt x="3455" y="23937"/>
                </a:cubicBezTo>
                <a:lnTo>
                  <a:pt x="3455" y="23937"/>
                </a:lnTo>
                <a:cubicBezTo>
                  <a:pt x="3806" y="23745"/>
                  <a:pt x="4217" y="23613"/>
                  <a:pt x="4587" y="23440"/>
                </a:cubicBezTo>
                <a:cubicBezTo>
                  <a:pt x="4976" y="23230"/>
                  <a:pt x="5276" y="22931"/>
                  <a:pt x="5666" y="22721"/>
                </a:cubicBezTo>
                <a:cubicBezTo>
                  <a:pt x="6115" y="22421"/>
                  <a:pt x="6625" y="22151"/>
                  <a:pt x="7075" y="21851"/>
                </a:cubicBezTo>
                <a:cubicBezTo>
                  <a:pt x="7974" y="21282"/>
                  <a:pt x="8783" y="20652"/>
                  <a:pt x="9562" y="19993"/>
                </a:cubicBezTo>
                <a:cubicBezTo>
                  <a:pt x="9982" y="19603"/>
                  <a:pt x="10462" y="19334"/>
                  <a:pt x="10911" y="19004"/>
                </a:cubicBezTo>
                <a:cubicBezTo>
                  <a:pt x="11104" y="18839"/>
                  <a:pt x="11423" y="18547"/>
                  <a:pt x="11706" y="18547"/>
                </a:cubicBezTo>
                <a:cubicBezTo>
                  <a:pt x="11731" y="18547"/>
                  <a:pt x="11756" y="18549"/>
                  <a:pt x="11781" y="18554"/>
                </a:cubicBezTo>
                <a:cubicBezTo>
                  <a:pt x="11811" y="18734"/>
                  <a:pt x="11781" y="18944"/>
                  <a:pt x="11811" y="19154"/>
                </a:cubicBezTo>
                <a:cubicBezTo>
                  <a:pt x="11870" y="19424"/>
                  <a:pt x="11990" y="19693"/>
                  <a:pt x="12080" y="19933"/>
                </a:cubicBezTo>
                <a:cubicBezTo>
                  <a:pt x="12290" y="20802"/>
                  <a:pt x="12470" y="21702"/>
                  <a:pt x="12680" y="22571"/>
                </a:cubicBezTo>
                <a:cubicBezTo>
                  <a:pt x="13009" y="24040"/>
                  <a:pt x="13159" y="25568"/>
                  <a:pt x="13519" y="27037"/>
                </a:cubicBezTo>
                <a:cubicBezTo>
                  <a:pt x="13639" y="27427"/>
                  <a:pt x="13879" y="29195"/>
                  <a:pt x="14268" y="29345"/>
                </a:cubicBezTo>
                <a:cubicBezTo>
                  <a:pt x="14478" y="28925"/>
                  <a:pt x="14328" y="28266"/>
                  <a:pt x="14328" y="27816"/>
                </a:cubicBezTo>
                <a:cubicBezTo>
                  <a:pt x="14328" y="26677"/>
                  <a:pt x="14238" y="25598"/>
                  <a:pt x="14178" y="24489"/>
                </a:cubicBezTo>
                <a:cubicBezTo>
                  <a:pt x="14089" y="23200"/>
                  <a:pt x="14178" y="21881"/>
                  <a:pt x="14178" y="20593"/>
                </a:cubicBezTo>
                <a:cubicBezTo>
                  <a:pt x="14178" y="20143"/>
                  <a:pt x="14178" y="19723"/>
                  <a:pt x="14089" y="19274"/>
                </a:cubicBezTo>
                <a:cubicBezTo>
                  <a:pt x="14029" y="18974"/>
                  <a:pt x="13879" y="18554"/>
                  <a:pt x="14029" y="18285"/>
                </a:cubicBezTo>
                <a:lnTo>
                  <a:pt x="14029" y="18285"/>
                </a:lnTo>
                <a:cubicBezTo>
                  <a:pt x="14119" y="18434"/>
                  <a:pt x="14328" y="18434"/>
                  <a:pt x="14478" y="18554"/>
                </a:cubicBezTo>
                <a:cubicBezTo>
                  <a:pt x="14688" y="18734"/>
                  <a:pt x="14838" y="19004"/>
                  <a:pt x="15108" y="19184"/>
                </a:cubicBezTo>
                <a:cubicBezTo>
                  <a:pt x="16067" y="19873"/>
                  <a:pt x="17116" y="20652"/>
                  <a:pt x="18285" y="21102"/>
                </a:cubicBezTo>
                <a:cubicBezTo>
                  <a:pt x="19514" y="21582"/>
                  <a:pt x="20833" y="22001"/>
                  <a:pt x="22062" y="22481"/>
                </a:cubicBezTo>
                <a:cubicBezTo>
                  <a:pt x="22781" y="22751"/>
                  <a:pt x="23351" y="23080"/>
                  <a:pt x="24130" y="23080"/>
                </a:cubicBezTo>
                <a:cubicBezTo>
                  <a:pt x="22871" y="21522"/>
                  <a:pt x="21222" y="20233"/>
                  <a:pt x="19784" y="18824"/>
                </a:cubicBezTo>
                <a:cubicBezTo>
                  <a:pt x="18705" y="17775"/>
                  <a:pt x="17625" y="16756"/>
                  <a:pt x="16367" y="15887"/>
                </a:cubicBezTo>
                <a:cubicBezTo>
                  <a:pt x="17086" y="15797"/>
                  <a:pt x="17835" y="15587"/>
                  <a:pt x="18555" y="15407"/>
                </a:cubicBezTo>
                <a:cubicBezTo>
                  <a:pt x="19004" y="15257"/>
                  <a:pt x="19454" y="15047"/>
                  <a:pt x="19934" y="14927"/>
                </a:cubicBezTo>
                <a:cubicBezTo>
                  <a:pt x="20503" y="14778"/>
                  <a:pt x="21102" y="14748"/>
                  <a:pt x="21672" y="14628"/>
                </a:cubicBezTo>
                <a:cubicBezTo>
                  <a:pt x="22901" y="14388"/>
                  <a:pt x="24160" y="14238"/>
                  <a:pt x="25449" y="13998"/>
                </a:cubicBezTo>
                <a:cubicBezTo>
                  <a:pt x="25898" y="13908"/>
                  <a:pt x="26348" y="13848"/>
                  <a:pt x="26798" y="13698"/>
                </a:cubicBezTo>
                <a:cubicBezTo>
                  <a:pt x="26977" y="13609"/>
                  <a:pt x="27757" y="13399"/>
                  <a:pt x="27847" y="13159"/>
                </a:cubicBezTo>
                <a:cubicBezTo>
                  <a:pt x="27577" y="13009"/>
                  <a:pt x="27277" y="13039"/>
                  <a:pt x="26977" y="13009"/>
                </a:cubicBezTo>
                <a:cubicBezTo>
                  <a:pt x="26498" y="12949"/>
                  <a:pt x="26078" y="12889"/>
                  <a:pt x="25599" y="12889"/>
                </a:cubicBezTo>
                <a:lnTo>
                  <a:pt x="22781" y="12889"/>
                </a:lnTo>
                <a:cubicBezTo>
                  <a:pt x="22062" y="12949"/>
                  <a:pt x="21432" y="13039"/>
                  <a:pt x="20713" y="13099"/>
                </a:cubicBezTo>
                <a:cubicBezTo>
                  <a:pt x="20553" y="13109"/>
                  <a:pt x="20393" y="13112"/>
                  <a:pt x="20233" y="13112"/>
                </a:cubicBezTo>
                <a:cubicBezTo>
                  <a:pt x="19914" y="13112"/>
                  <a:pt x="19594" y="13099"/>
                  <a:pt x="19274" y="13099"/>
                </a:cubicBezTo>
                <a:cubicBezTo>
                  <a:pt x="18735" y="13099"/>
                  <a:pt x="18255" y="13129"/>
                  <a:pt x="17775" y="13189"/>
                </a:cubicBezTo>
                <a:cubicBezTo>
                  <a:pt x="17616" y="13189"/>
                  <a:pt x="17296" y="13242"/>
                  <a:pt x="17020" y="13242"/>
                </a:cubicBezTo>
                <a:cubicBezTo>
                  <a:pt x="16883" y="13242"/>
                  <a:pt x="16756" y="13229"/>
                  <a:pt x="16666" y="13189"/>
                </a:cubicBezTo>
                <a:cubicBezTo>
                  <a:pt x="16906" y="12949"/>
                  <a:pt x="17086" y="12829"/>
                  <a:pt x="17356" y="12589"/>
                </a:cubicBezTo>
                <a:cubicBezTo>
                  <a:pt x="17655" y="12350"/>
                  <a:pt x="17835" y="12050"/>
                  <a:pt x="18105" y="11750"/>
                </a:cubicBezTo>
                <a:cubicBezTo>
                  <a:pt x="18735" y="11001"/>
                  <a:pt x="19334" y="10281"/>
                  <a:pt x="19963" y="9532"/>
                </a:cubicBezTo>
                <a:cubicBezTo>
                  <a:pt x="20713" y="8633"/>
                  <a:pt x="21462" y="7644"/>
                  <a:pt x="22152" y="6714"/>
                </a:cubicBezTo>
                <a:cubicBezTo>
                  <a:pt x="22331" y="6415"/>
                  <a:pt x="23590" y="4916"/>
                  <a:pt x="23381" y="4706"/>
                </a:cubicBezTo>
                <a:lnTo>
                  <a:pt x="23381" y="4706"/>
                </a:lnTo>
                <a:cubicBezTo>
                  <a:pt x="22691" y="5156"/>
                  <a:pt x="22182" y="5905"/>
                  <a:pt x="21552" y="6385"/>
                </a:cubicBezTo>
                <a:cubicBezTo>
                  <a:pt x="20593" y="7134"/>
                  <a:pt x="19574" y="7764"/>
                  <a:pt x="18675" y="8603"/>
                </a:cubicBezTo>
                <a:cubicBezTo>
                  <a:pt x="18285" y="8963"/>
                  <a:pt x="17895" y="9292"/>
                  <a:pt x="17506" y="9682"/>
                </a:cubicBezTo>
                <a:cubicBezTo>
                  <a:pt x="17176" y="10012"/>
                  <a:pt x="16756" y="10311"/>
                  <a:pt x="16427" y="10641"/>
                </a:cubicBezTo>
                <a:cubicBezTo>
                  <a:pt x="16247" y="10851"/>
                  <a:pt x="16097" y="11031"/>
                  <a:pt x="15857" y="11211"/>
                </a:cubicBezTo>
                <a:cubicBezTo>
                  <a:pt x="15707" y="11330"/>
                  <a:pt x="15557" y="11660"/>
                  <a:pt x="15377" y="11690"/>
                </a:cubicBezTo>
                <a:cubicBezTo>
                  <a:pt x="15228" y="11181"/>
                  <a:pt x="15347" y="10491"/>
                  <a:pt x="15347" y="9982"/>
                </a:cubicBezTo>
                <a:cubicBezTo>
                  <a:pt x="15347" y="9052"/>
                  <a:pt x="15198" y="8093"/>
                  <a:pt x="15198" y="7134"/>
                </a:cubicBezTo>
                <a:cubicBezTo>
                  <a:pt x="15228" y="5755"/>
                  <a:pt x="14898" y="4257"/>
                  <a:pt x="14748" y="2848"/>
                </a:cubicBezTo>
                <a:cubicBezTo>
                  <a:pt x="14642" y="2003"/>
                  <a:pt x="14560" y="1205"/>
                  <a:pt x="14542" y="35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1">
  <p:cSld name="BLANK_1_1_1_1_1_1_1_1">
    <p:bg>
      <p:bgPr>
        <a:solidFill>
          <a:schemeClr val="lt1"/>
        </a:solidFill>
        <a:effectLst/>
      </p:bgPr>
    </p:bg>
    <p:spTree>
      <p:nvGrpSpPr>
        <p:cNvPr id="1" name="Shape 331"/>
        <p:cNvGrpSpPr/>
        <p:nvPr/>
      </p:nvGrpSpPr>
      <p:grpSpPr>
        <a:xfrm>
          <a:off x="0" y="0"/>
          <a:ext cx="0" cy="0"/>
          <a:chOff x="0" y="0"/>
          <a:chExt cx="0" cy="0"/>
        </a:xfrm>
      </p:grpSpPr>
      <p:sp>
        <p:nvSpPr>
          <p:cNvPr id="332" name="Google Shape;332;p21"/>
          <p:cNvSpPr/>
          <p:nvPr/>
        </p:nvSpPr>
        <p:spPr>
          <a:xfrm>
            <a:off x="74525" y="-208658"/>
            <a:ext cx="1281158" cy="1487327"/>
          </a:xfrm>
          <a:custGeom>
            <a:avLst/>
            <a:gdLst/>
            <a:ahLst/>
            <a:cxnLst/>
            <a:rect l="l" t="t" r="r" b="b"/>
            <a:pathLst>
              <a:path w="37092" h="43061" extrusionOk="0">
                <a:moveTo>
                  <a:pt x="13772" y="0"/>
                </a:moveTo>
                <a:cubicBezTo>
                  <a:pt x="13580" y="0"/>
                  <a:pt x="13387" y="20"/>
                  <a:pt x="13198" y="57"/>
                </a:cubicBezTo>
                <a:cubicBezTo>
                  <a:pt x="11727" y="387"/>
                  <a:pt x="9399" y="1485"/>
                  <a:pt x="8345" y="2583"/>
                </a:cubicBezTo>
                <a:cubicBezTo>
                  <a:pt x="7664" y="3308"/>
                  <a:pt x="6830" y="3966"/>
                  <a:pt x="6215" y="4845"/>
                </a:cubicBezTo>
                <a:cubicBezTo>
                  <a:pt x="5600" y="5635"/>
                  <a:pt x="4744" y="6228"/>
                  <a:pt x="4195" y="7063"/>
                </a:cubicBezTo>
                <a:cubicBezTo>
                  <a:pt x="3602" y="7985"/>
                  <a:pt x="3272" y="9281"/>
                  <a:pt x="2855" y="10335"/>
                </a:cubicBezTo>
                <a:cubicBezTo>
                  <a:pt x="2482" y="11257"/>
                  <a:pt x="2284" y="12290"/>
                  <a:pt x="2064" y="13300"/>
                </a:cubicBezTo>
                <a:cubicBezTo>
                  <a:pt x="1428" y="16155"/>
                  <a:pt x="1274" y="18856"/>
                  <a:pt x="1274" y="21799"/>
                </a:cubicBezTo>
                <a:cubicBezTo>
                  <a:pt x="1274" y="24939"/>
                  <a:pt x="944" y="27970"/>
                  <a:pt x="944" y="31110"/>
                </a:cubicBezTo>
                <a:cubicBezTo>
                  <a:pt x="944" y="32010"/>
                  <a:pt x="966" y="32955"/>
                  <a:pt x="944" y="33855"/>
                </a:cubicBezTo>
                <a:cubicBezTo>
                  <a:pt x="900" y="34712"/>
                  <a:pt x="637" y="35524"/>
                  <a:pt x="571" y="36381"/>
                </a:cubicBezTo>
                <a:cubicBezTo>
                  <a:pt x="505" y="37808"/>
                  <a:pt x="351" y="39082"/>
                  <a:pt x="176" y="39894"/>
                </a:cubicBezTo>
                <a:lnTo>
                  <a:pt x="66" y="40553"/>
                </a:lnTo>
                <a:cubicBezTo>
                  <a:pt x="0" y="40904"/>
                  <a:pt x="110" y="41256"/>
                  <a:pt x="395" y="41497"/>
                </a:cubicBezTo>
                <a:cubicBezTo>
                  <a:pt x="835" y="41915"/>
                  <a:pt x="1230" y="42376"/>
                  <a:pt x="1757" y="42683"/>
                </a:cubicBezTo>
                <a:cubicBezTo>
                  <a:pt x="2281" y="43021"/>
                  <a:pt x="2817" y="43060"/>
                  <a:pt x="3407" y="43060"/>
                </a:cubicBezTo>
                <a:cubicBezTo>
                  <a:pt x="3584" y="43060"/>
                  <a:pt x="3766" y="43057"/>
                  <a:pt x="3953" y="43057"/>
                </a:cubicBezTo>
                <a:lnTo>
                  <a:pt x="5227" y="43057"/>
                </a:lnTo>
                <a:cubicBezTo>
                  <a:pt x="5798" y="43057"/>
                  <a:pt x="6105" y="42793"/>
                  <a:pt x="6654" y="42727"/>
                </a:cubicBezTo>
                <a:cubicBezTo>
                  <a:pt x="6780" y="42702"/>
                  <a:pt x="6900" y="42695"/>
                  <a:pt x="7018" y="42695"/>
                </a:cubicBezTo>
                <a:cubicBezTo>
                  <a:pt x="7175" y="42695"/>
                  <a:pt x="7328" y="42708"/>
                  <a:pt x="7484" y="42708"/>
                </a:cubicBezTo>
                <a:cubicBezTo>
                  <a:pt x="7620" y="42708"/>
                  <a:pt x="7760" y="42698"/>
                  <a:pt x="7906" y="42661"/>
                </a:cubicBezTo>
                <a:cubicBezTo>
                  <a:pt x="8433" y="42552"/>
                  <a:pt x="8982" y="42288"/>
                  <a:pt x="9531" y="42178"/>
                </a:cubicBezTo>
                <a:cubicBezTo>
                  <a:pt x="10849" y="41871"/>
                  <a:pt x="12210" y="41410"/>
                  <a:pt x="13506" y="40817"/>
                </a:cubicBezTo>
                <a:cubicBezTo>
                  <a:pt x="15065" y="40136"/>
                  <a:pt x="16778" y="39367"/>
                  <a:pt x="18293" y="38599"/>
                </a:cubicBezTo>
                <a:cubicBezTo>
                  <a:pt x="20006" y="37720"/>
                  <a:pt x="21763" y="36930"/>
                  <a:pt x="23498" y="36051"/>
                </a:cubicBezTo>
                <a:cubicBezTo>
                  <a:pt x="24486" y="35546"/>
                  <a:pt x="25540" y="35261"/>
                  <a:pt x="26463" y="34712"/>
                </a:cubicBezTo>
                <a:cubicBezTo>
                  <a:pt x="27319" y="34206"/>
                  <a:pt x="28110" y="33570"/>
                  <a:pt x="29010" y="33196"/>
                </a:cubicBezTo>
                <a:cubicBezTo>
                  <a:pt x="30547" y="32515"/>
                  <a:pt x="31755" y="31308"/>
                  <a:pt x="33249" y="30473"/>
                </a:cubicBezTo>
                <a:cubicBezTo>
                  <a:pt x="34391" y="29836"/>
                  <a:pt x="34830" y="28936"/>
                  <a:pt x="35642" y="27926"/>
                </a:cubicBezTo>
                <a:cubicBezTo>
                  <a:pt x="36345" y="27025"/>
                  <a:pt x="36872" y="26366"/>
                  <a:pt x="36916" y="25159"/>
                </a:cubicBezTo>
                <a:cubicBezTo>
                  <a:pt x="36982" y="24104"/>
                  <a:pt x="37092" y="22853"/>
                  <a:pt x="36872" y="21886"/>
                </a:cubicBezTo>
                <a:cubicBezTo>
                  <a:pt x="36587" y="20723"/>
                  <a:pt x="35928" y="19822"/>
                  <a:pt x="35225" y="18944"/>
                </a:cubicBezTo>
                <a:cubicBezTo>
                  <a:pt x="34720" y="18373"/>
                  <a:pt x="34391" y="17736"/>
                  <a:pt x="33578" y="17538"/>
                </a:cubicBezTo>
                <a:cubicBezTo>
                  <a:pt x="33129" y="17432"/>
                  <a:pt x="32655" y="17389"/>
                  <a:pt x="32170" y="17389"/>
                </a:cubicBezTo>
                <a:cubicBezTo>
                  <a:pt x="30640" y="17389"/>
                  <a:pt x="28994" y="17820"/>
                  <a:pt x="27627" y="18087"/>
                </a:cubicBezTo>
                <a:cubicBezTo>
                  <a:pt x="26375" y="18351"/>
                  <a:pt x="25123" y="18592"/>
                  <a:pt x="23871" y="18790"/>
                </a:cubicBezTo>
                <a:cubicBezTo>
                  <a:pt x="22927" y="18944"/>
                  <a:pt x="21983" y="19141"/>
                  <a:pt x="20995" y="19141"/>
                </a:cubicBezTo>
                <a:cubicBezTo>
                  <a:pt x="20182" y="19141"/>
                  <a:pt x="18842" y="19053"/>
                  <a:pt x="18206" y="18461"/>
                </a:cubicBezTo>
                <a:cubicBezTo>
                  <a:pt x="17678" y="17933"/>
                  <a:pt x="17810" y="17099"/>
                  <a:pt x="17810" y="16440"/>
                </a:cubicBezTo>
                <a:cubicBezTo>
                  <a:pt x="17810" y="15628"/>
                  <a:pt x="17788" y="14793"/>
                  <a:pt x="17810" y="13981"/>
                </a:cubicBezTo>
                <a:cubicBezTo>
                  <a:pt x="17832" y="13080"/>
                  <a:pt x="18140" y="12355"/>
                  <a:pt x="18140" y="11433"/>
                </a:cubicBezTo>
                <a:lnTo>
                  <a:pt x="18140" y="6228"/>
                </a:lnTo>
                <a:cubicBezTo>
                  <a:pt x="18140" y="4735"/>
                  <a:pt x="18118" y="3220"/>
                  <a:pt x="17107" y="2034"/>
                </a:cubicBezTo>
                <a:cubicBezTo>
                  <a:pt x="16602" y="1463"/>
                  <a:pt x="15987" y="1024"/>
                  <a:pt x="15395" y="562"/>
                </a:cubicBezTo>
                <a:cubicBezTo>
                  <a:pt x="14947" y="181"/>
                  <a:pt x="14363" y="0"/>
                  <a:pt x="13772"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3" name="Google Shape;333;p21"/>
          <p:cNvSpPr/>
          <p:nvPr/>
        </p:nvSpPr>
        <p:spPr>
          <a:xfrm>
            <a:off x="7677975" y="-612125"/>
            <a:ext cx="1724460" cy="1314102"/>
          </a:xfrm>
          <a:custGeom>
            <a:avLst/>
            <a:gdLst/>
            <a:ahLst/>
            <a:cxnLst/>
            <a:rect l="l" t="t" r="r" b="b"/>
            <a:pathLst>
              <a:path w="30035" h="26967" extrusionOk="0">
                <a:moveTo>
                  <a:pt x="14898" y="0"/>
                </a:moveTo>
                <a:cubicBezTo>
                  <a:pt x="10042" y="240"/>
                  <a:pt x="5756" y="2188"/>
                  <a:pt x="2848" y="6744"/>
                </a:cubicBezTo>
                <a:cubicBezTo>
                  <a:pt x="1050" y="9562"/>
                  <a:pt x="1" y="12589"/>
                  <a:pt x="420" y="16006"/>
                </a:cubicBezTo>
                <a:cubicBezTo>
                  <a:pt x="840" y="19663"/>
                  <a:pt x="2578" y="22631"/>
                  <a:pt x="5396" y="24999"/>
                </a:cubicBezTo>
                <a:cubicBezTo>
                  <a:pt x="6565" y="25958"/>
                  <a:pt x="7944" y="26527"/>
                  <a:pt x="9442" y="26797"/>
                </a:cubicBezTo>
                <a:cubicBezTo>
                  <a:pt x="10182" y="26912"/>
                  <a:pt x="10911" y="26967"/>
                  <a:pt x="11634" y="26967"/>
                </a:cubicBezTo>
                <a:cubicBezTo>
                  <a:pt x="12610" y="26967"/>
                  <a:pt x="13574" y="26867"/>
                  <a:pt x="14538" y="26677"/>
                </a:cubicBezTo>
                <a:cubicBezTo>
                  <a:pt x="18974" y="25778"/>
                  <a:pt x="22601" y="23500"/>
                  <a:pt x="25479" y="20083"/>
                </a:cubicBezTo>
                <a:cubicBezTo>
                  <a:pt x="27517" y="17655"/>
                  <a:pt x="29225" y="15017"/>
                  <a:pt x="29615" y="11780"/>
                </a:cubicBezTo>
                <a:cubicBezTo>
                  <a:pt x="30035" y="8033"/>
                  <a:pt x="28776" y="4946"/>
                  <a:pt x="25569" y="2818"/>
                </a:cubicBezTo>
                <a:cubicBezTo>
                  <a:pt x="22481" y="749"/>
                  <a:pt x="18974" y="180"/>
                  <a:pt x="14898"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4" name="Google Shape;334;p21"/>
          <p:cNvSpPr/>
          <p:nvPr/>
        </p:nvSpPr>
        <p:spPr>
          <a:xfrm>
            <a:off x="-689925" y="4140050"/>
            <a:ext cx="2844172" cy="1946177"/>
          </a:xfrm>
          <a:custGeom>
            <a:avLst/>
            <a:gdLst/>
            <a:ahLst/>
            <a:cxnLst/>
            <a:rect l="l" t="t" r="r" b="b"/>
            <a:pathLst>
              <a:path w="60309" h="44101" extrusionOk="0">
                <a:moveTo>
                  <a:pt x="21945" y="1"/>
                </a:moveTo>
                <a:cubicBezTo>
                  <a:pt x="20306" y="1"/>
                  <a:pt x="18650" y="265"/>
                  <a:pt x="17086" y="725"/>
                </a:cubicBezTo>
                <a:cubicBezTo>
                  <a:pt x="13489" y="1774"/>
                  <a:pt x="10252" y="3722"/>
                  <a:pt x="7075" y="5641"/>
                </a:cubicBezTo>
                <a:cubicBezTo>
                  <a:pt x="5756" y="6150"/>
                  <a:pt x="5756" y="7109"/>
                  <a:pt x="5396" y="8188"/>
                </a:cubicBezTo>
                <a:cubicBezTo>
                  <a:pt x="4887" y="9537"/>
                  <a:pt x="4107" y="10886"/>
                  <a:pt x="3388" y="12205"/>
                </a:cubicBezTo>
                <a:cubicBezTo>
                  <a:pt x="1829" y="15082"/>
                  <a:pt x="181" y="18110"/>
                  <a:pt x="61" y="21407"/>
                </a:cubicBezTo>
                <a:cubicBezTo>
                  <a:pt x="1" y="23655"/>
                  <a:pt x="600" y="25873"/>
                  <a:pt x="1380" y="28001"/>
                </a:cubicBezTo>
                <a:cubicBezTo>
                  <a:pt x="3358" y="33517"/>
                  <a:pt x="6625" y="38882"/>
                  <a:pt x="11631" y="41909"/>
                </a:cubicBezTo>
                <a:cubicBezTo>
                  <a:pt x="14003" y="43327"/>
                  <a:pt x="16816" y="44101"/>
                  <a:pt x="19573" y="44101"/>
                </a:cubicBezTo>
                <a:cubicBezTo>
                  <a:pt x="22704" y="44101"/>
                  <a:pt x="25764" y="43104"/>
                  <a:pt x="28027" y="40920"/>
                </a:cubicBezTo>
                <a:cubicBezTo>
                  <a:pt x="29555" y="39421"/>
                  <a:pt x="30604" y="37563"/>
                  <a:pt x="31953" y="35915"/>
                </a:cubicBezTo>
                <a:cubicBezTo>
                  <a:pt x="34321" y="33067"/>
                  <a:pt x="37618" y="31029"/>
                  <a:pt x="41155" y="30189"/>
                </a:cubicBezTo>
                <a:cubicBezTo>
                  <a:pt x="45292" y="29200"/>
                  <a:pt x="49818" y="29740"/>
                  <a:pt x="53595" y="27791"/>
                </a:cubicBezTo>
                <a:cubicBezTo>
                  <a:pt x="58001" y="25543"/>
                  <a:pt x="60309" y="19908"/>
                  <a:pt x="58750" y="15232"/>
                </a:cubicBezTo>
                <a:cubicBezTo>
                  <a:pt x="57331" y="11054"/>
                  <a:pt x="53039" y="8120"/>
                  <a:pt x="48656" y="8120"/>
                </a:cubicBezTo>
                <a:cubicBezTo>
                  <a:pt x="48134" y="8120"/>
                  <a:pt x="47610" y="8162"/>
                  <a:pt x="47090" y="8248"/>
                </a:cubicBezTo>
                <a:cubicBezTo>
                  <a:pt x="44901" y="8628"/>
                  <a:pt x="42825" y="9689"/>
                  <a:pt x="40615" y="9689"/>
                </a:cubicBezTo>
                <a:cubicBezTo>
                  <a:pt x="40555" y="9689"/>
                  <a:pt x="40496" y="9689"/>
                  <a:pt x="40436" y="9687"/>
                </a:cubicBezTo>
                <a:cubicBezTo>
                  <a:pt x="37858" y="9597"/>
                  <a:pt x="35610" y="8068"/>
                  <a:pt x="33752" y="6360"/>
                </a:cubicBezTo>
                <a:cubicBezTo>
                  <a:pt x="31893" y="4621"/>
                  <a:pt x="30155" y="2673"/>
                  <a:pt x="27937" y="1444"/>
                </a:cubicBezTo>
                <a:cubicBezTo>
                  <a:pt x="26119" y="434"/>
                  <a:pt x="24045" y="1"/>
                  <a:pt x="21945"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335" name="Google Shape;335;p21"/>
          <p:cNvGrpSpPr/>
          <p:nvPr/>
        </p:nvGrpSpPr>
        <p:grpSpPr>
          <a:xfrm rot="-7542362">
            <a:off x="8158943" y="3306501"/>
            <a:ext cx="1411082" cy="1335168"/>
            <a:chOff x="3781600" y="1875725"/>
            <a:chExt cx="1067875" cy="1010425"/>
          </a:xfrm>
        </p:grpSpPr>
        <p:sp>
          <p:nvSpPr>
            <p:cNvPr id="336" name="Google Shape;336;p21"/>
            <p:cNvSpPr/>
            <p:nvPr/>
          </p:nvSpPr>
          <p:spPr>
            <a:xfrm>
              <a:off x="3781600" y="1875725"/>
              <a:ext cx="1067875" cy="1010425"/>
            </a:xfrm>
            <a:custGeom>
              <a:avLst/>
              <a:gdLst/>
              <a:ahLst/>
              <a:cxnLst/>
              <a:rect l="l" t="t" r="r" b="b"/>
              <a:pathLst>
                <a:path w="42715" h="40417" extrusionOk="0">
                  <a:moveTo>
                    <a:pt x="16136" y="0"/>
                  </a:moveTo>
                  <a:cubicBezTo>
                    <a:pt x="14248" y="0"/>
                    <a:pt x="12478" y="371"/>
                    <a:pt x="10522" y="910"/>
                  </a:cubicBezTo>
                  <a:cubicBezTo>
                    <a:pt x="7764" y="1690"/>
                    <a:pt x="5336" y="3548"/>
                    <a:pt x="2788" y="4837"/>
                  </a:cubicBezTo>
                  <a:cubicBezTo>
                    <a:pt x="1799" y="5347"/>
                    <a:pt x="870" y="5946"/>
                    <a:pt x="1" y="6666"/>
                  </a:cubicBezTo>
                  <a:cubicBezTo>
                    <a:pt x="450" y="7475"/>
                    <a:pt x="930" y="8314"/>
                    <a:pt x="1440" y="9123"/>
                  </a:cubicBezTo>
                  <a:cubicBezTo>
                    <a:pt x="2129" y="8644"/>
                    <a:pt x="2818" y="8224"/>
                    <a:pt x="3538" y="7865"/>
                  </a:cubicBezTo>
                  <a:cubicBezTo>
                    <a:pt x="5576" y="6815"/>
                    <a:pt x="7734" y="5946"/>
                    <a:pt x="9712" y="4777"/>
                  </a:cubicBezTo>
                  <a:cubicBezTo>
                    <a:pt x="11646" y="3665"/>
                    <a:pt x="13831" y="3229"/>
                    <a:pt x="16057" y="3229"/>
                  </a:cubicBezTo>
                  <a:cubicBezTo>
                    <a:pt x="18630" y="3229"/>
                    <a:pt x="21259" y="3810"/>
                    <a:pt x="23620" y="4597"/>
                  </a:cubicBezTo>
                  <a:cubicBezTo>
                    <a:pt x="28117" y="6096"/>
                    <a:pt x="31953" y="8674"/>
                    <a:pt x="35041" y="12271"/>
                  </a:cubicBezTo>
                  <a:cubicBezTo>
                    <a:pt x="35760" y="13110"/>
                    <a:pt x="36419" y="14039"/>
                    <a:pt x="36899" y="15058"/>
                  </a:cubicBezTo>
                  <a:cubicBezTo>
                    <a:pt x="37349" y="16018"/>
                    <a:pt x="37918" y="16947"/>
                    <a:pt x="38368" y="17936"/>
                  </a:cubicBezTo>
                  <a:cubicBezTo>
                    <a:pt x="38817" y="18865"/>
                    <a:pt x="38997" y="19914"/>
                    <a:pt x="39417" y="20903"/>
                  </a:cubicBezTo>
                  <a:cubicBezTo>
                    <a:pt x="39896" y="22042"/>
                    <a:pt x="40166" y="23241"/>
                    <a:pt x="40016" y="24530"/>
                  </a:cubicBezTo>
                  <a:cubicBezTo>
                    <a:pt x="39747" y="27078"/>
                    <a:pt x="40106" y="29776"/>
                    <a:pt x="38967" y="32174"/>
                  </a:cubicBezTo>
                  <a:cubicBezTo>
                    <a:pt x="38368" y="33403"/>
                    <a:pt x="37918" y="34811"/>
                    <a:pt x="37259" y="36010"/>
                  </a:cubicBezTo>
                  <a:cubicBezTo>
                    <a:pt x="36659" y="37059"/>
                    <a:pt x="36120" y="38228"/>
                    <a:pt x="35460" y="39248"/>
                  </a:cubicBezTo>
                  <a:cubicBezTo>
                    <a:pt x="36360" y="39667"/>
                    <a:pt x="37259" y="40027"/>
                    <a:pt x="38188" y="40417"/>
                  </a:cubicBezTo>
                  <a:cubicBezTo>
                    <a:pt x="38548" y="39517"/>
                    <a:pt x="38817" y="38528"/>
                    <a:pt x="39297" y="37689"/>
                  </a:cubicBezTo>
                  <a:cubicBezTo>
                    <a:pt x="39986" y="36370"/>
                    <a:pt x="40316" y="34931"/>
                    <a:pt x="41035" y="33642"/>
                  </a:cubicBezTo>
                  <a:cubicBezTo>
                    <a:pt x="42234" y="31304"/>
                    <a:pt x="42444" y="28577"/>
                    <a:pt x="42504" y="26029"/>
                  </a:cubicBezTo>
                  <a:cubicBezTo>
                    <a:pt x="42504" y="25399"/>
                    <a:pt x="42714" y="24740"/>
                    <a:pt x="42714" y="24111"/>
                  </a:cubicBezTo>
                  <a:cubicBezTo>
                    <a:pt x="42714" y="23571"/>
                    <a:pt x="42654" y="23031"/>
                    <a:pt x="42594" y="22492"/>
                  </a:cubicBezTo>
                  <a:cubicBezTo>
                    <a:pt x="42504" y="21143"/>
                    <a:pt x="41815" y="20064"/>
                    <a:pt x="41365" y="18775"/>
                  </a:cubicBezTo>
                  <a:cubicBezTo>
                    <a:pt x="40586" y="16527"/>
                    <a:pt x="39597" y="14219"/>
                    <a:pt x="38248" y="12181"/>
                  </a:cubicBezTo>
                  <a:cubicBezTo>
                    <a:pt x="35460" y="7954"/>
                    <a:pt x="31204" y="4298"/>
                    <a:pt x="26558" y="2229"/>
                  </a:cubicBezTo>
                  <a:cubicBezTo>
                    <a:pt x="23860" y="1030"/>
                    <a:pt x="20983" y="551"/>
                    <a:pt x="18075" y="131"/>
                  </a:cubicBezTo>
                  <a:cubicBezTo>
                    <a:pt x="17408" y="41"/>
                    <a:pt x="16766" y="0"/>
                    <a:pt x="16136"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7" name="Google Shape;337;p21"/>
            <p:cNvSpPr/>
            <p:nvPr/>
          </p:nvSpPr>
          <p:spPr>
            <a:xfrm>
              <a:off x="3848300" y="2034400"/>
              <a:ext cx="891750" cy="803800"/>
            </a:xfrm>
            <a:custGeom>
              <a:avLst/>
              <a:gdLst/>
              <a:ahLst/>
              <a:cxnLst/>
              <a:rect l="l" t="t" r="r" b="b"/>
              <a:pathLst>
                <a:path w="35670" h="32152" extrusionOk="0">
                  <a:moveTo>
                    <a:pt x="14323" y="0"/>
                  </a:moveTo>
                  <a:cubicBezTo>
                    <a:pt x="13436" y="0"/>
                    <a:pt x="12552" y="79"/>
                    <a:pt x="11690" y="229"/>
                  </a:cubicBezTo>
                  <a:cubicBezTo>
                    <a:pt x="9143" y="678"/>
                    <a:pt x="6715" y="1488"/>
                    <a:pt x="4317" y="2417"/>
                  </a:cubicBezTo>
                  <a:cubicBezTo>
                    <a:pt x="3058" y="2836"/>
                    <a:pt x="1919" y="3466"/>
                    <a:pt x="750" y="4095"/>
                  </a:cubicBezTo>
                  <a:cubicBezTo>
                    <a:pt x="480" y="4245"/>
                    <a:pt x="210" y="4395"/>
                    <a:pt x="1" y="4545"/>
                  </a:cubicBezTo>
                  <a:cubicBezTo>
                    <a:pt x="420" y="5174"/>
                    <a:pt x="810" y="5774"/>
                    <a:pt x="1230" y="6373"/>
                  </a:cubicBezTo>
                  <a:cubicBezTo>
                    <a:pt x="3657" y="5414"/>
                    <a:pt x="6025" y="4305"/>
                    <a:pt x="8573" y="3646"/>
                  </a:cubicBezTo>
                  <a:cubicBezTo>
                    <a:pt x="10611" y="3106"/>
                    <a:pt x="12470" y="2147"/>
                    <a:pt x="14598" y="2087"/>
                  </a:cubicBezTo>
                  <a:cubicBezTo>
                    <a:pt x="14631" y="2087"/>
                    <a:pt x="14664" y="2086"/>
                    <a:pt x="14697" y="2086"/>
                  </a:cubicBezTo>
                  <a:cubicBezTo>
                    <a:pt x="16874" y="2086"/>
                    <a:pt x="18794" y="3058"/>
                    <a:pt x="20743" y="3856"/>
                  </a:cubicBezTo>
                  <a:cubicBezTo>
                    <a:pt x="22751" y="4635"/>
                    <a:pt x="24699" y="5444"/>
                    <a:pt x="26438" y="6643"/>
                  </a:cubicBezTo>
                  <a:cubicBezTo>
                    <a:pt x="27996" y="7632"/>
                    <a:pt x="29105" y="8981"/>
                    <a:pt x="30155" y="10450"/>
                  </a:cubicBezTo>
                  <a:cubicBezTo>
                    <a:pt x="30754" y="11289"/>
                    <a:pt x="31593" y="11829"/>
                    <a:pt x="32073" y="12788"/>
                  </a:cubicBezTo>
                  <a:cubicBezTo>
                    <a:pt x="32433" y="13567"/>
                    <a:pt x="32972" y="14227"/>
                    <a:pt x="33122" y="15096"/>
                  </a:cubicBezTo>
                  <a:cubicBezTo>
                    <a:pt x="33542" y="17374"/>
                    <a:pt x="33452" y="19682"/>
                    <a:pt x="33092" y="21960"/>
                  </a:cubicBezTo>
                  <a:cubicBezTo>
                    <a:pt x="32672" y="24388"/>
                    <a:pt x="31743" y="26366"/>
                    <a:pt x="30604" y="28584"/>
                  </a:cubicBezTo>
                  <a:cubicBezTo>
                    <a:pt x="30155" y="29454"/>
                    <a:pt x="29645" y="30233"/>
                    <a:pt x="29105" y="31012"/>
                  </a:cubicBezTo>
                  <a:cubicBezTo>
                    <a:pt x="29855" y="31402"/>
                    <a:pt x="30604" y="31821"/>
                    <a:pt x="31354" y="32151"/>
                  </a:cubicBezTo>
                  <a:cubicBezTo>
                    <a:pt x="32403" y="30383"/>
                    <a:pt x="33452" y="28704"/>
                    <a:pt x="34291" y="26816"/>
                  </a:cubicBezTo>
                  <a:cubicBezTo>
                    <a:pt x="35220" y="24598"/>
                    <a:pt x="35580" y="21960"/>
                    <a:pt x="35640" y="19532"/>
                  </a:cubicBezTo>
                  <a:cubicBezTo>
                    <a:pt x="35670" y="17344"/>
                    <a:pt x="35670" y="14766"/>
                    <a:pt x="34531" y="12848"/>
                  </a:cubicBezTo>
                  <a:cubicBezTo>
                    <a:pt x="34021" y="11949"/>
                    <a:pt x="33632" y="11019"/>
                    <a:pt x="32882" y="10270"/>
                  </a:cubicBezTo>
                  <a:cubicBezTo>
                    <a:pt x="32433" y="9820"/>
                    <a:pt x="31983" y="9401"/>
                    <a:pt x="31683" y="8831"/>
                  </a:cubicBezTo>
                  <a:cubicBezTo>
                    <a:pt x="31384" y="8322"/>
                    <a:pt x="31174" y="7932"/>
                    <a:pt x="30754" y="7542"/>
                  </a:cubicBezTo>
                  <a:cubicBezTo>
                    <a:pt x="30035" y="6913"/>
                    <a:pt x="29525" y="6104"/>
                    <a:pt x="28776" y="5504"/>
                  </a:cubicBezTo>
                  <a:cubicBezTo>
                    <a:pt x="27847" y="4785"/>
                    <a:pt x="26797" y="4155"/>
                    <a:pt x="25748" y="3646"/>
                  </a:cubicBezTo>
                  <a:cubicBezTo>
                    <a:pt x="24609" y="3076"/>
                    <a:pt x="23440" y="2657"/>
                    <a:pt x="22301" y="2207"/>
                  </a:cubicBezTo>
                  <a:cubicBezTo>
                    <a:pt x="21012" y="1727"/>
                    <a:pt x="19813" y="1038"/>
                    <a:pt x="18555" y="648"/>
                  </a:cubicBezTo>
                  <a:cubicBezTo>
                    <a:pt x="17187" y="205"/>
                    <a:pt x="15750" y="0"/>
                    <a:pt x="14323"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8" name="Google Shape;338;p21"/>
            <p:cNvSpPr/>
            <p:nvPr/>
          </p:nvSpPr>
          <p:spPr>
            <a:xfrm>
              <a:off x="3908250" y="2178725"/>
              <a:ext cx="690925" cy="604775"/>
            </a:xfrm>
            <a:custGeom>
              <a:avLst/>
              <a:gdLst/>
              <a:ahLst/>
              <a:cxnLst/>
              <a:rect l="l" t="t" r="r" b="b"/>
              <a:pathLst>
                <a:path w="27637" h="24191" extrusionOk="0">
                  <a:moveTo>
                    <a:pt x="10791" y="1"/>
                  </a:moveTo>
                  <a:cubicBezTo>
                    <a:pt x="8423" y="1"/>
                    <a:pt x="6025" y="570"/>
                    <a:pt x="3747" y="1080"/>
                  </a:cubicBezTo>
                  <a:cubicBezTo>
                    <a:pt x="2398" y="1380"/>
                    <a:pt x="1199" y="1799"/>
                    <a:pt x="0" y="2339"/>
                  </a:cubicBezTo>
                  <a:cubicBezTo>
                    <a:pt x="210" y="2669"/>
                    <a:pt x="480" y="2968"/>
                    <a:pt x="720" y="3298"/>
                  </a:cubicBezTo>
                  <a:cubicBezTo>
                    <a:pt x="3717" y="2549"/>
                    <a:pt x="6775" y="2039"/>
                    <a:pt x="9802" y="1829"/>
                  </a:cubicBezTo>
                  <a:cubicBezTo>
                    <a:pt x="10006" y="1820"/>
                    <a:pt x="10212" y="1815"/>
                    <a:pt x="10418" y="1815"/>
                  </a:cubicBezTo>
                  <a:cubicBezTo>
                    <a:pt x="12152" y="1815"/>
                    <a:pt x="13956" y="2131"/>
                    <a:pt x="15617" y="2399"/>
                  </a:cubicBezTo>
                  <a:cubicBezTo>
                    <a:pt x="17296" y="2699"/>
                    <a:pt x="19304" y="3868"/>
                    <a:pt x="20743" y="4767"/>
                  </a:cubicBezTo>
                  <a:cubicBezTo>
                    <a:pt x="23980" y="6715"/>
                    <a:pt x="25449" y="10132"/>
                    <a:pt x="25389" y="13759"/>
                  </a:cubicBezTo>
                  <a:cubicBezTo>
                    <a:pt x="25359" y="15857"/>
                    <a:pt x="24879" y="17925"/>
                    <a:pt x="24040" y="19874"/>
                  </a:cubicBezTo>
                  <a:cubicBezTo>
                    <a:pt x="23590" y="20923"/>
                    <a:pt x="23051" y="21912"/>
                    <a:pt x="22481" y="22931"/>
                  </a:cubicBezTo>
                  <a:cubicBezTo>
                    <a:pt x="23171" y="23381"/>
                    <a:pt x="23920" y="23800"/>
                    <a:pt x="24669" y="24190"/>
                  </a:cubicBezTo>
                  <a:cubicBezTo>
                    <a:pt x="25389" y="22781"/>
                    <a:pt x="26138" y="21402"/>
                    <a:pt x="26618" y="19844"/>
                  </a:cubicBezTo>
                  <a:cubicBezTo>
                    <a:pt x="27307" y="17776"/>
                    <a:pt x="27577" y="15707"/>
                    <a:pt x="27607" y="13489"/>
                  </a:cubicBezTo>
                  <a:cubicBezTo>
                    <a:pt x="27637" y="9443"/>
                    <a:pt x="25958" y="5786"/>
                    <a:pt x="22541" y="3448"/>
                  </a:cubicBezTo>
                  <a:cubicBezTo>
                    <a:pt x="19064" y="1080"/>
                    <a:pt x="14958" y="1"/>
                    <a:pt x="10791"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9" name="Google Shape;339;p21"/>
            <p:cNvSpPr/>
            <p:nvPr/>
          </p:nvSpPr>
          <p:spPr>
            <a:xfrm>
              <a:off x="3971950" y="2287825"/>
              <a:ext cx="508825" cy="447700"/>
            </a:xfrm>
            <a:custGeom>
              <a:avLst/>
              <a:gdLst/>
              <a:ahLst/>
              <a:cxnLst/>
              <a:rect l="l" t="t" r="r" b="b"/>
              <a:pathLst>
                <a:path w="20353" h="17908" extrusionOk="0">
                  <a:moveTo>
                    <a:pt x="6050" y="0"/>
                  </a:moveTo>
                  <a:cubicBezTo>
                    <a:pt x="3985" y="0"/>
                    <a:pt x="1953" y="379"/>
                    <a:pt x="0" y="1182"/>
                  </a:cubicBezTo>
                  <a:cubicBezTo>
                    <a:pt x="300" y="1512"/>
                    <a:pt x="570" y="1901"/>
                    <a:pt x="870" y="2231"/>
                  </a:cubicBezTo>
                  <a:cubicBezTo>
                    <a:pt x="1949" y="1961"/>
                    <a:pt x="3028" y="1901"/>
                    <a:pt x="4197" y="1812"/>
                  </a:cubicBezTo>
                  <a:cubicBezTo>
                    <a:pt x="4676" y="1787"/>
                    <a:pt x="5197" y="1767"/>
                    <a:pt x="5722" y="1767"/>
                  </a:cubicBezTo>
                  <a:cubicBezTo>
                    <a:pt x="6477" y="1767"/>
                    <a:pt x="7242" y="1808"/>
                    <a:pt x="7913" y="1931"/>
                  </a:cubicBezTo>
                  <a:cubicBezTo>
                    <a:pt x="9172" y="2171"/>
                    <a:pt x="10491" y="2021"/>
                    <a:pt x="11750" y="2321"/>
                  </a:cubicBezTo>
                  <a:cubicBezTo>
                    <a:pt x="13339" y="2681"/>
                    <a:pt x="14688" y="3460"/>
                    <a:pt x="15617" y="4749"/>
                  </a:cubicBezTo>
                  <a:cubicBezTo>
                    <a:pt x="16366" y="5798"/>
                    <a:pt x="17205" y="6877"/>
                    <a:pt x="17595" y="8106"/>
                  </a:cubicBezTo>
                  <a:cubicBezTo>
                    <a:pt x="18105" y="9545"/>
                    <a:pt x="17985" y="10654"/>
                    <a:pt x="17685" y="12123"/>
                  </a:cubicBezTo>
                  <a:cubicBezTo>
                    <a:pt x="17415" y="13591"/>
                    <a:pt x="17295" y="15150"/>
                    <a:pt x="16786" y="16559"/>
                  </a:cubicBezTo>
                  <a:cubicBezTo>
                    <a:pt x="17445" y="17009"/>
                    <a:pt x="18165" y="17488"/>
                    <a:pt x="18884" y="17908"/>
                  </a:cubicBezTo>
                  <a:cubicBezTo>
                    <a:pt x="19094" y="17338"/>
                    <a:pt x="19304" y="16769"/>
                    <a:pt x="19394" y="16199"/>
                  </a:cubicBezTo>
                  <a:cubicBezTo>
                    <a:pt x="19753" y="14491"/>
                    <a:pt x="19963" y="12572"/>
                    <a:pt x="20113" y="10804"/>
                  </a:cubicBezTo>
                  <a:cubicBezTo>
                    <a:pt x="20353" y="7926"/>
                    <a:pt x="18464" y="4959"/>
                    <a:pt x="16606" y="2861"/>
                  </a:cubicBezTo>
                  <a:cubicBezTo>
                    <a:pt x="15647" y="1812"/>
                    <a:pt x="14268" y="1152"/>
                    <a:pt x="12949" y="732"/>
                  </a:cubicBezTo>
                  <a:cubicBezTo>
                    <a:pt x="11420" y="253"/>
                    <a:pt x="9952" y="403"/>
                    <a:pt x="8423" y="163"/>
                  </a:cubicBezTo>
                  <a:cubicBezTo>
                    <a:pt x="7629" y="55"/>
                    <a:pt x="6837" y="0"/>
                    <a:pt x="6050"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0" name="Google Shape;340;p21"/>
            <p:cNvSpPr/>
            <p:nvPr/>
          </p:nvSpPr>
          <p:spPr>
            <a:xfrm>
              <a:off x="4055875" y="2395175"/>
              <a:ext cx="295275" cy="277400"/>
            </a:xfrm>
            <a:custGeom>
              <a:avLst/>
              <a:gdLst/>
              <a:ahLst/>
              <a:cxnLst/>
              <a:rect l="l" t="t" r="r" b="b"/>
              <a:pathLst>
                <a:path w="11811" h="11096" extrusionOk="0">
                  <a:moveTo>
                    <a:pt x="3656" y="0"/>
                  </a:moveTo>
                  <a:cubicBezTo>
                    <a:pt x="3047" y="0"/>
                    <a:pt x="2438" y="70"/>
                    <a:pt x="1829" y="185"/>
                  </a:cubicBezTo>
                  <a:cubicBezTo>
                    <a:pt x="1199" y="305"/>
                    <a:pt x="600" y="575"/>
                    <a:pt x="0" y="785"/>
                  </a:cubicBezTo>
                  <a:cubicBezTo>
                    <a:pt x="240" y="1055"/>
                    <a:pt x="450" y="1264"/>
                    <a:pt x="720" y="1534"/>
                  </a:cubicBezTo>
                  <a:cubicBezTo>
                    <a:pt x="1194" y="1455"/>
                    <a:pt x="1677" y="1418"/>
                    <a:pt x="2164" y="1418"/>
                  </a:cubicBezTo>
                  <a:cubicBezTo>
                    <a:pt x="2600" y="1418"/>
                    <a:pt x="3039" y="1448"/>
                    <a:pt x="3477" y="1504"/>
                  </a:cubicBezTo>
                  <a:cubicBezTo>
                    <a:pt x="5396" y="1684"/>
                    <a:pt x="7044" y="2373"/>
                    <a:pt x="8033" y="4112"/>
                  </a:cubicBezTo>
                  <a:cubicBezTo>
                    <a:pt x="8813" y="5551"/>
                    <a:pt x="9322" y="6510"/>
                    <a:pt x="9322" y="8218"/>
                  </a:cubicBezTo>
                  <a:lnTo>
                    <a:pt x="9322" y="9297"/>
                  </a:lnTo>
                  <a:cubicBezTo>
                    <a:pt x="10132" y="9897"/>
                    <a:pt x="10941" y="10496"/>
                    <a:pt x="11720" y="11096"/>
                  </a:cubicBezTo>
                  <a:cubicBezTo>
                    <a:pt x="11810" y="10167"/>
                    <a:pt x="11780" y="9178"/>
                    <a:pt x="11660" y="8248"/>
                  </a:cubicBezTo>
                  <a:cubicBezTo>
                    <a:pt x="11451" y="6150"/>
                    <a:pt x="10731" y="4951"/>
                    <a:pt x="9562" y="3213"/>
                  </a:cubicBezTo>
                  <a:cubicBezTo>
                    <a:pt x="8483" y="1564"/>
                    <a:pt x="7074" y="545"/>
                    <a:pt x="5156" y="155"/>
                  </a:cubicBezTo>
                  <a:cubicBezTo>
                    <a:pt x="4656" y="47"/>
                    <a:pt x="4156" y="0"/>
                    <a:pt x="3656"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41" name="Google Shape;341;p21"/>
          <p:cNvSpPr/>
          <p:nvPr/>
        </p:nvSpPr>
        <p:spPr>
          <a:xfrm>
            <a:off x="-835150" y="4333700"/>
            <a:ext cx="2844172" cy="1946177"/>
          </a:xfrm>
          <a:custGeom>
            <a:avLst/>
            <a:gdLst/>
            <a:ahLst/>
            <a:cxnLst/>
            <a:rect l="l" t="t" r="r" b="b"/>
            <a:pathLst>
              <a:path w="60309" h="44101" extrusionOk="0">
                <a:moveTo>
                  <a:pt x="21945" y="1"/>
                </a:moveTo>
                <a:cubicBezTo>
                  <a:pt x="20306" y="1"/>
                  <a:pt x="18650" y="265"/>
                  <a:pt x="17086" y="725"/>
                </a:cubicBezTo>
                <a:cubicBezTo>
                  <a:pt x="13489" y="1774"/>
                  <a:pt x="10252" y="3722"/>
                  <a:pt x="7075" y="5641"/>
                </a:cubicBezTo>
                <a:cubicBezTo>
                  <a:pt x="5756" y="6150"/>
                  <a:pt x="5756" y="7109"/>
                  <a:pt x="5396" y="8188"/>
                </a:cubicBezTo>
                <a:cubicBezTo>
                  <a:pt x="4887" y="9537"/>
                  <a:pt x="4107" y="10886"/>
                  <a:pt x="3388" y="12205"/>
                </a:cubicBezTo>
                <a:cubicBezTo>
                  <a:pt x="1829" y="15082"/>
                  <a:pt x="181" y="18110"/>
                  <a:pt x="61" y="21407"/>
                </a:cubicBezTo>
                <a:cubicBezTo>
                  <a:pt x="1" y="23655"/>
                  <a:pt x="600" y="25873"/>
                  <a:pt x="1380" y="28001"/>
                </a:cubicBezTo>
                <a:cubicBezTo>
                  <a:pt x="3358" y="33517"/>
                  <a:pt x="6625" y="38882"/>
                  <a:pt x="11631" y="41909"/>
                </a:cubicBezTo>
                <a:cubicBezTo>
                  <a:pt x="14003" y="43327"/>
                  <a:pt x="16816" y="44101"/>
                  <a:pt x="19573" y="44101"/>
                </a:cubicBezTo>
                <a:cubicBezTo>
                  <a:pt x="22704" y="44101"/>
                  <a:pt x="25764" y="43104"/>
                  <a:pt x="28027" y="40920"/>
                </a:cubicBezTo>
                <a:cubicBezTo>
                  <a:pt x="29555" y="39421"/>
                  <a:pt x="30604" y="37563"/>
                  <a:pt x="31953" y="35915"/>
                </a:cubicBezTo>
                <a:cubicBezTo>
                  <a:pt x="34321" y="33067"/>
                  <a:pt x="37618" y="31029"/>
                  <a:pt x="41155" y="30189"/>
                </a:cubicBezTo>
                <a:cubicBezTo>
                  <a:pt x="45292" y="29200"/>
                  <a:pt x="49818" y="29740"/>
                  <a:pt x="53595" y="27791"/>
                </a:cubicBezTo>
                <a:cubicBezTo>
                  <a:pt x="58001" y="25543"/>
                  <a:pt x="60309" y="19908"/>
                  <a:pt x="58750" y="15232"/>
                </a:cubicBezTo>
                <a:cubicBezTo>
                  <a:pt x="57331" y="11054"/>
                  <a:pt x="53039" y="8120"/>
                  <a:pt x="48656" y="8120"/>
                </a:cubicBezTo>
                <a:cubicBezTo>
                  <a:pt x="48134" y="8120"/>
                  <a:pt x="47610" y="8162"/>
                  <a:pt x="47090" y="8248"/>
                </a:cubicBezTo>
                <a:cubicBezTo>
                  <a:pt x="44901" y="8628"/>
                  <a:pt x="42825" y="9689"/>
                  <a:pt x="40615" y="9689"/>
                </a:cubicBezTo>
                <a:cubicBezTo>
                  <a:pt x="40555" y="9689"/>
                  <a:pt x="40496" y="9689"/>
                  <a:pt x="40436" y="9687"/>
                </a:cubicBezTo>
                <a:cubicBezTo>
                  <a:pt x="37858" y="9597"/>
                  <a:pt x="35610" y="8068"/>
                  <a:pt x="33752" y="6360"/>
                </a:cubicBezTo>
                <a:cubicBezTo>
                  <a:pt x="31893" y="4621"/>
                  <a:pt x="30155" y="2673"/>
                  <a:pt x="27937" y="1444"/>
                </a:cubicBezTo>
                <a:cubicBezTo>
                  <a:pt x="26119" y="434"/>
                  <a:pt x="24045" y="1"/>
                  <a:pt x="21945"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2" name="Google Shape;342;p21"/>
          <p:cNvSpPr/>
          <p:nvPr/>
        </p:nvSpPr>
        <p:spPr>
          <a:xfrm>
            <a:off x="7813800" y="-670150"/>
            <a:ext cx="1452793" cy="1205155"/>
          </a:xfrm>
          <a:custGeom>
            <a:avLst/>
            <a:gdLst/>
            <a:ahLst/>
            <a:cxnLst/>
            <a:rect l="l" t="t" r="r" b="b"/>
            <a:pathLst>
              <a:path w="30035" h="26967" extrusionOk="0">
                <a:moveTo>
                  <a:pt x="14898" y="0"/>
                </a:moveTo>
                <a:cubicBezTo>
                  <a:pt x="10042" y="240"/>
                  <a:pt x="5756" y="2188"/>
                  <a:pt x="2848" y="6744"/>
                </a:cubicBezTo>
                <a:cubicBezTo>
                  <a:pt x="1050" y="9562"/>
                  <a:pt x="1" y="12589"/>
                  <a:pt x="420" y="16006"/>
                </a:cubicBezTo>
                <a:cubicBezTo>
                  <a:pt x="840" y="19663"/>
                  <a:pt x="2578" y="22631"/>
                  <a:pt x="5396" y="24999"/>
                </a:cubicBezTo>
                <a:cubicBezTo>
                  <a:pt x="6565" y="25958"/>
                  <a:pt x="7944" y="26527"/>
                  <a:pt x="9442" y="26797"/>
                </a:cubicBezTo>
                <a:cubicBezTo>
                  <a:pt x="10182" y="26912"/>
                  <a:pt x="10911" y="26967"/>
                  <a:pt x="11634" y="26967"/>
                </a:cubicBezTo>
                <a:cubicBezTo>
                  <a:pt x="12610" y="26967"/>
                  <a:pt x="13574" y="26867"/>
                  <a:pt x="14538" y="26677"/>
                </a:cubicBezTo>
                <a:cubicBezTo>
                  <a:pt x="18974" y="25778"/>
                  <a:pt x="22601" y="23500"/>
                  <a:pt x="25479" y="20083"/>
                </a:cubicBezTo>
                <a:cubicBezTo>
                  <a:pt x="27517" y="17655"/>
                  <a:pt x="29225" y="15017"/>
                  <a:pt x="29615" y="11780"/>
                </a:cubicBezTo>
                <a:cubicBezTo>
                  <a:pt x="30035" y="8033"/>
                  <a:pt x="28776" y="4946"/>
                  <a:pt x="25569" y="2818"/>
                </a:cubicBezTo>
                <a:cubicBezTo>
                  <a:pt x="22481" y="749"/>
                  <a:pt x="18974" y="180"/>
                  <a:pt x="14898"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3" name="Google Shape;343;p21"/>
          <p:cNvSpPr/>
          <p:nvPr/>
        </p:nvSpPr>
        <p:spPr>
          <a:xfrm>
            <a:off x="74525" y="936025"/>
            <a:ext cx="696175" cy="733650"/>
          </a:xfrm>
          <a:custGeom>
            <a:avLst/>
            <a:gdLst/>
            <a:ahLst/>
            <a:cxnLst/>
            <a:rect l="l" t="t" r="r" b="b"/>
            <a:pathLst>
              <a:path w="27847" h="29346" extrusionOk="0">
                <a:moveTo>
                  <a:pt x="14538" y="0"/>
                </a:moveTo>
                <a:cubicBezTo>
                  <a:pt x="14538" y="118"/>
                  <a:pt x="14539" y="235"/>
                  <a:pt x="14542" y="351"/>
                </a:cubicBezTo>
                <a:lnTo>
                  <a:pt x="14542" y="351"/>
                </a:lnTo>
                <a:cubicBezTo>
                  <a:pt x="14555" y="239"/>
                  <a:pt x="14557" y="122"/>
                  <a:pt x="14538" y="0"/>
                </a:cubicBezTo>
                <a:close/>
                <a:moveTo>
                  <a:pt x="6535" y="2068"/>
                </a:moveTo>
                <a:cubicBezTo>
                  <a:pt x="6613" y="2323"/>
                  <a:pt x="6705" y="2539"/>
                  <a:pt x="6817" y="2751"/>
                </a:cubicBezTo>
                <a:lnTo>
                  <a:pt x="6817" y="2751"/>
                </a:lnTo>
                <a:cubicBezTo>
                  <a:pt x="6793" y="2675"/>
                  <a:pt x="6770" y="2597"/>
                  <a:pt x="6745" y="2518"/>
                </a:cubicBezTo>
                <a:cubicBezTo>
                  <a:pt x="6715" y="2338"/>
                  <a:pt x="6715" y="2218"/>
                  <a:pt x="6535" y="2068"/>
                </a:cubicBezTo>
                <a:close/>
                <a:moveTo>
                  <a:pt x="3455" y="23937"/>
                </a:moveTo>
                <a:cubicBezTo>
                  <a:pt x="3379" y="23978"/>
                  <a:pt x="3307" y="24022"/>
                  <a:pt x="3238" y="24070"/>
                </a:cubicBezTo>
                <a:cubicBezTo>
                  <a:pt x="3314" y="24060"/>
                  <a:pt x="3386" y="24009"/>
                  <a:pt x="3455" y="23937"/>
                </a:cubicBezTo>
                <a:close/>
                <a:moveTo>
                  <a:pt x="14542" y="351"/>
                </a:moveTo>
                <a:cubicBezTo>
                  <a:pt x="14513" y="597"/>
                  <a:pt x="14429" y="823"/>
                  <a:pt x="14388" y="1049"/>
                </a:cubicBezTo>
                <a:cubicBezTo>
                  <a:pt x="14328" y="1619"/>
                  <a:pt x="14148" y="2218"/>
                  <a:pt x="14089" y="2818"/>
                </a:cubicBezTo>
                <a:cubicBezTo>
                  <a:pt x="13999" y="4017"/>
                  <a:pt x="13699" y="5246"/>
                  <a:pt x="13459" y="6445"/>
                </a:cubicBezTo>
                <a:cubicBezTo>
                  <a:pt x="13249" y="7644"/>
                  <a:pt x="13009" y="8813"/>
                  <a:pt x="12830" y="10012"/>
                </a:cubicBezTo>
                <a:cubicBezTo>
                  <a:pt x="12740" y="10641"/>
                  <a:pt x="12500" y="11241"/>
                  <a:pt x="12530" y="11840"/>
                </a:cubicBezTo>
                <a:cubicBezTo>
                  <a:pt x="12140" y="11510"/>
                  <a:pt x="11960" y="10911"/>
                  <a:pt x="11691" y="10491"/>
                </a:cubicBezTo>
                <a:cubicBezTo>
                  <a:pt x="11241" y="9832"/>
                  <a:pt x="10881" y="9142"/>
                  <a:pt x="10342" y="8513"/>
                </a:cubicBezTo>
                <a:cubicBezTo>
                  <a:pt x="9413" y="7404"/>
                  <a:pt x="8753" y="6085"/>
                  <a:pt x="7944" y="4886"/>
                </a:cubicBezTo>
                <a:cubicBezTo>
                  <a:pt x="7584" y="4287"/>
                  <a:pt x="7404" y="3657"/>
                  <a:pt x="7015" y="3088"/>
                </a:cubicBezTo>
                <a:cubicBezTo>
                  <a:pt x="6942" y="2973"/>
                  <a:pt x="6876" y="2863"/>
                  <a:pt x="6817" y="2751"/>
                </a:cubicBezTo>
                <a:lnTo>
                  <a:pt x="6817" y="2751"/>
                </a:lnTo>
                <a:cubicBezTo>
                  <a:pt x="6936" y="3137"/>
                  <a:pt x="7044" y="3491"/>
                  <a:pt x="7194" y="3867"/>
                </a:cubicBezTo>
                <a:cubicBezTo>
                  <a:pt x="7764" y="5216"/>
                  <a:pt x="8094" y="6714"/>
                  <a:pt x="8483" y="8153"/>
                </a:cubicBezTo>
                <a:cubicBezTo>
                  <a:pt x="8813" y="9442"/>
                  <a:pt x="9053" y="10821"/>
                  <a:pt x="9233" y="12200"/>
                </a:cubicBezTo>
                <a:cubicBezTo>
                  <a:pt x="9353" y="12889"/>
                  <a:pt x="9413" y="13549"/>
                  <a:pt x="9413" y="14238"/>
                </a:cubicBezTo>
                <a:cubicBezTo>
                  <a:pt x="8825" y="14146"/>
                  <a:pt x="8181" y="14111"/>
                  <a:pt x="7529" y="14111"/>
                </a:cubicBezTo>
                <a:cubicBezTo>
                  <a:pt x="7117" y="14111"/>
                  <a:pt x="6702" y="14125"/>
                  <a:pt x="6295" y="14148"/>
                </a:cubicBezTo>
                <a:cubicBezTo>
                  <a:pt x="5576" y="14148"/>
                  <a:pt x="4916" y="14238"/>
                  <a:pt x="4197" y="14298"/>
                </a:cubicBezTo>
                <a:cubicBezTo>
                  <a:pt x="3418" y="14358"/>
                  <a:pt x="2698" y="14628"/>
                  <a:pt x="1919" y="14778"/>
                </a:cubicBezTo>
                <a:cubicBezTo>
                  <a:pt x="1499" y="14837"/>
                  <a:pt x="270" y="14927"/>
                  <a:pt x="1" y="15377"/>
                </a:cubicBezTo>
                <a:cubicBezTo>
                  <a:pt x="3035" y="15623"/>
                  <a:pt x="5969" y="16667"/>
                  <a:pt x="9009" y="16667"/>
                </a:cubicBezTo>
                <a:cubicBezTo>
                  <a:pt x="9302" y="16667"/>
                  <a:pt x="9597" y="16657"/>
                  <a:pt x="9892" y="16636"/>
                </a:cubicBezTo>
                <a:lnTo>
                  <a:pt x="9892" y="16636"/>
                </a:lnTo>
                <a:cubicBezTo>
                  <a:pt x="8813" y="17625"/>
                  <a:pt x="7794" y="18674"/>
                  <a:pt x="6895" y="19783"/>
                </a:cubicBezTo>
                <a:cubicBezTo>
                  <a:pt x="6325" y="20593"/>
                  <a:pt x="5576" y="21222"/>
                  <a:pt x="4976" y="21971"/>
                </a:cubicBezTo>
                <a:cubicBezTo>
                  <a:pt x="4617" y="22421"/>
                  <a:pt x="4197" y="22901"/>
                  <a:pt x="3837" y="23380"/>
                </a:cubicBezTo>
                <a:cubicBezTo>
                  <a:pt x="3735" y="23524"/>
                  <a:pt x="3604" y="23780"/>
                  <a:pt x="3455" y="23937"/>
                </a:cubicBezTo>
                <a:lnTo>
                  <a:pt x="3455" y="23937"/>
                </a:lnTo>
                <a:cubicBezTo>
                  <a:pt x="3806" y="23745"/>
                  <a:pt x="4217" y="23613"/>
                  <a:pt x="4587" y="23440"/>
                </a:cubicBezTo>
                <a:cubicBezTo>
                  <a:pt x="4976" y="23230"/>
                  <a:pt x="5276" y="22931"/>
                  <a:pt x="5666" y="22721"/>
                </a:cubicBezTo>
                <a:cubicBezTo>
                  <a:pt x="6115" y="22421"/>
                  <a:pt x="6625" y="22151"/>
                  <a:pt x="7075" y="21851"/>
                </a:cubicBezTo>
                <a:cubicBezTo>
                  <a:pt x="7974" y="21282"/>
                  <a:pt x="8783" y="20652"/>
                  <a:pt x="9562" y="19993"/>
                </a:cubicBezTo>
                <a:cubicBezTo>
                  <a:pt x="9982" y="19603"/>
                  <a:pt x="10462" y="19334"/>
                  <a:pt x="10911" y="19004"/>
                </a:cubicBezTo>
                <a:cubicBezTo>
                  <a:pt x="11104" y="18839"/>
                  <a:pt x="11423" y="18547"/>
                  <a:pt x="11706" y="18547"/>
                </a:cubicBezTo>
                <a:cubicBezTo>
                  <a:pt x="11731" y="18547"/>
                  <a:pt x="11756" y="18549"/>
                  <a:pt x="11781" y="18554"/>
                </a:cubicBezTo>
                <a:cubicBezTo>
                  <a:pt x="11811" y="18734"/>
                  <a:pt x="11781" y="18944"/>
                  <a:pt x="11811" y="19154"/>
                </a:cubicBezTo>
                <a:cubicBezTo>
                  <a:pt x="11870" y="19424"/>
                  <a:pt x="11990" y="19693"/>
                  <a:pt x="12080" y="19933"/>
                </a:cubicBezTo>
                <a:cubicBezTo>
                  <a:pt x="12290" y="20802"/>
                  <a:pt x="12470" y="21702"/>
                  <a:pt x="12680" y="22571"/>
                </a:cubicBezTo>
                <a:cubicBezTo>
                  <a:pt x="13009" y="24040"/>
                  <a:pt x="13159" y="25568"/>
                  <a:pt x="13519" y="27037"/>
                </a:cubicBezTo>
                <a:cubicBezTo>
                  <a:pt x="13639" y="27427"/>
                  <a:pt x="13879" y="29195"/>
                  <a:pt x="14268" y="29345"/>
                </a:cubicBezTo>
                <a:cubicBezTo>
                  <a:pt x="14478" y="28925"/>
                  <a:pt x="14328" y="28266"/>
                  <a:pt x="14328" y="27816"/>
                </a:cubicBezTo>
                <a:cubicBezTo>
                  <a:pt x="14328" y="26677"/>
                  <a:pt x="14238" y="25598"/>
                  <a:pt x="14178" y="24489"/>
                </a:cubicBezTo>
                <a:cubicBezTo>
                  <a:pt x="14089" y="23200"/>
                  <a:pt x="14178" y="21881"/>
                  <a:pt x="14178" y="20593"/>
                </a:cubicBezTo>
                <a:cubicBezTo>
                  <a:pt x="14178" y="20143"/>
                  <a:pt x="14178" y="19723"/>
                  <a:pt x="14089" y="19274"/>
                </a:cubicBezTo>
                <a:cubicBezTo>
                  <a:pt x="14029" y="18974"/>
                  <a:pt x="13879" y="18554"/>
                  <a:pt x="14029" y="18285"/>
                </a:cubicBezTo>
                <a:lnTo>
                  <a:pt x="14029" y="18285"/>
                </a:lnTo>
                <a:cubicBezTo>
                  <a:pt x="14119" y="18434"/>
                  <a:pt x="14328" y="18434"/>
                  <a:pt x="14478" y="18554"/>
                </a:cubicBezTo>
                <a:cubicBezTo>
                  <a:pt x="14688" y="18734"/>
                  <a:pt x="14838" y="19004"/>
                  <a:pt x="15108" y="19184"/>
                </a:cubicBezTo>
                <a:cubicBezTo>
                  <a:pt x="16067" y="19873"/>
                  <a:pt x="17116" y="20652"/>
                  <a:pt x="18285" y="21102"/>
                </a:cubicBezTo>
                <a:cubicBezTo>
                  <a:pt x="19514" y="21582"/>
                  <a:pt x="20833" y="22001"/>
                  <a:pt x="22062" y="22481"/>
                </a:cubicBezTo>
                <a:cubicBezTo>
                  <a:pt x="22781" y="22751"/>
                  <a:pt x="23351" y="23080"/>
                  <a:pt x="24130" y="23080"/>
                </a:cubicBezTo>
                <a:cubicBezTo>
                  <a:pt x="22871" y="21522"/>
                  <a:pt x="21222" y="20233"/>
                  <a:pt x="19784" y="18824"/>
                </a:cubicBezTo>
                <a:cubicBezTo>
                  <a:pt x="18705" y="17775"/>
                  <a:pt x="17625" y="16756"/>
                  <a:pt x="16367" y="15887"/>
                </a:cubicBezTo>
                <a:cubicBezTo>
                  <a:pt x="17086" y="15797"/>
                  <a:pt x="17835" y="15587"/>
                  <a:pt x="18555" y="15407"/>
                </a:cubicBezTo>
                <a:cubicBezTo>
                  <a:pt x="19004" y="15257"/>
                  <a:pt x="19454" y="15047"/>
                  <a:pt x="19934" y="14927"/>
                </a:cubicBezTo>
                <a:cubicBezTo>
                  <a:pt x="20503" y="14778"/>
                  <a:pt x="21102" y="14748"/>
                  <a:pt x="21672" y="14628"/>
                </a:cubicBezTo>
                <a:cubicBezTo>
                  <a:pt x="22901" y="14388"/>
                  <a:pt x="24160" y="14238"/>
                  <a:pt x="25449" y="13998"/>
                </a:cubicBezTo>
                <a:cubicBezTo>
                  <a:pt x="25898" y="13908"/>
                  <a:pt x="26348" y="13848"/>
                  <a:pt x="26798" y="13698"/>
                </a:cubicBezTo>
                <a:cubicBezTo>
                  <a:pt x="26977" y="13609"/>
                  <a:pt x="27757" y="13399"/>
                  <a:pt x="27847" y="13159"/>
                </a:cubicBezTo>
                <a:cubicBezTo>
                  <a:pt x="27577" y="13009"/>
                  <a:pt x="27277" y="13039"/>
                  <a:pt x="26977" y="13009"/>
                </a:cubicBezTo>
                <a:cubicBezTo>
                  <a:pt x="26498" y="12949"/>
                  <a:pt x="26078" y="12889"/>
                  <a:pt x="25599" y="12889"/>
                </a:cubicBezTo>
                <a:lnTo>
                  <a:pt x="22781" y="12889"/>
                </a:lnTo>
                <a:cubicBezTo>
                  <a:pt x="22062" y="12949"/>
                  <a:pt x="21432" y="13039"/>
                  <a:pt x="20713" y="13099"/>
                </a:cubicBezTo>
                <a:cubicBezTo>
                  <a:pt x="20553" y="13109"/>
                  <a:pt x="20393" y="13112"/>
                  <a:pt x="20233" y="13112"/>
                </a:cubicBezTo>
                <a:cubicBezTo>
                  <a:pt x="19914" y="13112"/>
                  <a:pt x="19594" y="13099"/>
                  <a:pt x="19274" y="13099"/>
                </a:cubicBezTo>
                <a:cubicBezTo>
                  <a:pt x="18735" y="13099"/>
                  <a:pt x="18255" y="13129"/>
                  <a:pt x="17775" y="13189"/>
                </a:cubicBezTo>
                <a:cubicBezTo>
                  <a:pt x="17616" y="13189"/>
                  <a:pt x="17296" y="13242"/>
                  <a:pt x="17020" y="13242"/>
                </a:cubicBezTo>
                <a:cubicBezTo>
                  <a:pt x="16883" y="13242"/>
                  <a:pt x="16756" y="13229"/>
                  <a:pt x="16666" y="13189"/>
                </a:cubicBezTo>
                <a:cubicBezTo>
                  <a:pt x="16906" y="12949"/>
                  <a:pt x="17086" y="12829"/>
                  <a:pt x="17356" y="12589"/>
                </a:cubicBezTo>
                <a:cubicBezTo>
                  <a:pt x="17655" y="12350"/>
                  <a:pt x="17835" y="12050"/>
                  <a:pt x="18105" y="11750"/>
                </a:cubicBezTo>
                <a:cubicBezTo>
                  <a:pt x="18735" y="11001"/>
                  <a:pt x="19334" y="10281"/>
                  <a:pt x="19963" y="9532"/>
                </a:cubicBezTo>
                <a:cubicBezTo>
                  <a:pt x="20713" y="8633"/>
                  <a:pt x="21462" y="7644"/>
                  <a:pt x="22152" y="6714"/>
                </a:cubicBezTo>
                <a:cubicBezTo>
                  <a:pt x="22331" y="6415"/>
                  <a:pt x="23590" y="4916"/>
                  <a:pt x="23381" y="4706"/>
                </a:cubicBezTo>
                <a:lnTo>
                  <a:pt x="23381" y="4706"/>
                </a:lnTo>
                <a:cubicBezTo>
                  <a:pt x="22691" y="5156"/>
                  <a:pt x="22182" y="5905"/>
                  <a:pt x="21552" y="6385"/>
                </a:cubicBezTo>
                <a:cubicBezTo>
                  <a:pt x="20593" y="7134"/>
                  <a:pt x="19574" y="7764"/>
                  <a:pt x="18675" y="8603"/>
                </a:cubicBezTo>
                <a:cubicBezTo>
                  <a:pt x="18285" y="8963"/>
                  <a:pt x="17895" y="9292"/>
                  <a:pt x="17506" y="9682"/>
                </a:cubicBezTo>
                <a:cubicBezTo>
                  <a:pt x="17176" y="10012"/>
                  <a:pt x="16756" y="10311"/>
                  <a:pt x="16427" y="10641"/>
                </a:cubicBezTo>
                <a:cubicBezTo>
                  <a:pt x="16247" y="10851"/>
                  <a:pt x="16097" y="11031"/>
                  <a:pt x="15857" y="11211"/>
                </a:cubicBezTo>
                <a:cubicBezTo>
                  <a:pt x="15707" y="11330"/>
                  <a:pt x="15557" y="11660"/>
                  <a:pt x="15377" y="11690"/>
                </a:cubicBezTo>
                <a:cubicBezTo>
                  <a:pt x="15228" y="11181"/>
                  <a:pt x="15347" y="10491"/>
                  <a:pt x="15347" y="9982"/>
                </a:cubicBezTo>
                <a:cubicBezTo>
                  <a:pt x="15347" y="9052"/>
                  <a:pt x="15198" y="8093"/>
                  <a:pt x="15198" y="7134"/>
                </a:cubicBezTo>
                <a:cubicBezTo>
                  <a:pt x="15228" y="5755"/>
                  <a:pt x="14898" y="4257"/>
                  <a:pt x="14748" y="2848"/>
                </a:cubicBezTo>
                <a:cubicBezTo>
                  <a:pt x="14642" y="2003"/>
                  <a:pt x="14560" y="1205"/>
                  <a:pt x="14542" y="35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0"/>
        <p:cNvGrpSpPr/>
        <p:nvPr/>
      </p:nvGrpSpPr>
      <p:grpSpPr>
        <a:xfrm>
          <a:off x="0" y="0"/>
          <a:ext cx="0" cy="0"/>
          <a:chOff x="0" y="0"/>
          <a:chExt cx="0" cy="0"/>
        </a:xfrm>
      </p:grpSpPr>
      <p:sp>
        <p:nvSpPr>
          <p:cNvPr id="51" name="Google Shape;51;p12"/>
          <p:cNvSpPr/>
          <p:nvPr/>
        </p:nvSpPr>
        <p:spPr>
          <a:xfrm>
            <a:off x="5463715" y="-1451404"/>
            <a:ext cx="2646524" cy="2026660"/>
          </a:xfrm>
          <a:custGeom>
            <a:avLst/>
            <a:gdLst/>
            <a:ahLst/>
            <a:cxnLst/>
            <a:rect l="l" t="t" r="r" b="b"/>
            <a:pathLst>
              <a:path w="42025" h="33299" extrusionOk="0">
                <a:moveTo>
                  <a:pt x="1255" y="0"/>
                </a:moveTo>
                <a:cubicBezTo>
                  <a:pt x="394" y="0"/>
                  <a:pt x="448" y="2797"/>
                  <a:pt x="390" y="3608"/>
                </a:cubicBezTo>
                <a:cubicBezTo>
                  <a:pt x="300" y="5226"/>
                  <a:pt x="120" y="6845"/>
                  <a:pt x="90" y="8493"/>
                </a:cubicBezTo>
                <a:cubicBezTo>
                  <a:pt x="0" y="11910"/>
                  <a:pt x="300" y="15537"/>
                  <a:pt x="900" y="18835"/>
                </a:cubicBezTo>
                <a:cubicBezTo>
                  <a:pt x="1169" y="20333"/>
                  <a:pt x="1859" y="22252"/>
                  <a:pt x="2698" y="23481"/>
                </a:cubicBezTo>
                <a:cubicBezTo>
                  <a:pt x="2998" y="23930"/>
                  <a:pt x="3387" y="24650"/>
                  <a:pt x="3687" y="24979"/>
                </a:cubicBezTo>
                <a:cubicBezTo>
                  <a:pt x="4167" y="25489"/>
                  <a:pt x="4856" y="25699"/>
                  <a:pt x="5336" y="26208"/>
                </a:cubicBezTo>
                <a:cubicBezTo>
                  <a:pt x="6295" y="27257"/>
                  <a:pt x="7284" y="28306"/>
                  <a:pt x="8543" y="29086"/>
                </a:cubicBezTo>
                <a:cubicBezTo>
                  <a:pt x="10042" y="30045"/>
                  <a:pt x="11540" y="31094"/>
                  <a:pt x="13129" y="31933"/>
                </a:cubicBezTo>
                <a:cubicBezTo>
                  <a:pt x="14987" y="32982"/>
                  <a:pt x="17146" y="32773"/>
                  <a:pt x="19154" y="33132"/>
                </a:cubicBezTo>
                <a:cubicBezTo>
                  <a:pt x="19747" y="33246"/>
                  <a:pt x="20384" y="33298"/>
                  <a:pt x="21039" y="33298"/>
                </a:cubicBezTo>
                <a:cubicBezTo>
                  <a:pt x="22802" y="33298"/>
                  <a:pt x="24698" y="32921"/>
                  <a:pt x="26228" y="32353"/>
                </a:cubicBezTo>
                <a:cubicBezTo>
                  <a:pt x="28566" y="31484"/>
                  <a:pt x="30514" y="30495"/>
                  <a:pt x="32612" y="29206"/>
                </a:cubicBezTo>
                <a:cubicBezTo>
                  <a:pt x="34471" y="28097"/>
                  <a:pt x="35520" y="26538"/>
                  <a:pt x="37078" y="25039"/>
                </a:cubicBezTo>
                <a:cubicBezTo>
                  <a:pt x="38517" y="23570"/>
                  <a:pt x="39506" y="21502"/>
                  <a:pt x="40615" y="19704"/>
                </a:cubicBezTo>
                <a:cubicBezTo>
                  <a:pt x="40915" y="19194"/>
                  <a:pt x="41185" y="18775"/>
                  <a:pt x="41365" y="18265"/>
                </a:cubicBezTo>
                <a:cubicBezTo>
                  <a:pt x="41485" y="18025"/>
                  <a:pt x="41485" y="17576"/>
                  <a:pt x="41604" y="17276"/>
                </a:cubicBezTo>
                <a:cubicBezTo>
                  <a:pt x="41724" y="16976"/>
                  <a:pt x="42024" y="16916"/>
                  <a:pt x="42024" y="16497"/>
                </a:cubicBezTo>
                <a:cubicBezTo>
                  <a:pt x="42024" y="15417"/>
                  <a:pt x="38727" y="13979"/>
                  <a:pt x="37978" y="13529"/>
                </a:cubicBezTo>
                <a:cubicBezTo>
                  <a:pt x="36539" y="12630"/>
                  <a:pt x="35040" y="11491"/>
                  <a:pt x="33481" y="10891"/>
                </a:cubicBezTo>
                <a:cubicBezTo>
                  <a:pt x="28596" y="9003"/>
                  <a:pt x="23740" y="6905"/>
                  <a:pt x="18794" y="5106"/>
                </a:cubicBezTo>
                <a:cubicBezTo>
                  <a:pt x="16756" y="4357"/>
                  <a:pt x="14658" y="3668"/>
                  <a:pt x="12679" y="2858"/>
                </a:cubicBezTo>
                <a:cubicBezTo>
                  <a:pt x="11600" y="2409"/>
                  <a:pt x="10611" y="1839"/>
                  <a:pt x="9442" y="1599"/>
                </a:cubicBezTo>
                <a:cubicBezTo>
                  <a:pt x="7914" y="1210"/>
                  <a:pt x="6385" y="850"/>
                  <a:pt x="4856" y="670"/>
                </a:cubicBezTo>
                <a:cubicBezTo>
                  <a:pt x="3717" y="520"/>
                  <a:pt x="2398" y="430"/>
                  <a:pt x="1349" y="11"/>
                </a:cubicBezTo>
                <a:cubicBezTo>
                  <a:pt x="1317" y="4"/>
                  <a:pt x="1285" y="0"/>
                  <a:pt x="1255"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 name="Google Shape;52;p12"/>
          <p:cNvSpPr txBox="1">
            <a:spLocks noGrp="1"/>
          </p:cNvSpPr>
          <p:nvPr>
            <p:ph type="title"/>
          </p:nvPr>
        </p:nvSpPr>
        <p:spPr>
          <a:xfrm>
            <a:off x="720000" y="535000"/>
            <a:ext cx="7704000" cy="572700"/>
          </a:xfrm>
          <a:prstGeom prst="rect">
            <a:avLst/>
          </a:prstGeom>
          <a:noFill/>
          <a:ln>
            <a:noFill/>
          </a:ln>
        </p:spPr>
        <p:txBody>
          <a:bodyPr spcFirstLastPara="1" wrap="square" lIns="91425" tIns="91425" rIns="91425" bIns="91425" anchor="t" anchorCtr="0">
            <a:noAutofit/>
          </a:bodyPr>
          <a:lstStyle>
            <a:lvl1pPr lvl="0" algn="ctr">
              <a:lnSpc>
                <a:spcPct val="90000"/>
              </a:lnSpc>
              <a:spcBef>
                <a:spcPts val="0"/>
              </a:spcBef>
              <a:spcAft>
                <a:spcPts val="0"/>
              </a:spcAft>
              <a:buSzPts val="3400"/>
              <a:buNone/>
              <a:defRPr/>
            </a:lvl1pPr>
            <a:lvl2pPr lvl="1" algn="l">
              <a:lnSpc>
                <a:spcPct val="90000"/>
              </a:lnSpc>
              <a:spcBef>
                <a:spcPts val="0"/>
              </a:spcBef>
              <a:spcAft>
                <a:spcPts val="0"/>
              </a:spcAft>
              <a:buSzPts val="3400"/>
              <a:buNone/>
              <a:defRPr/>
            </a:lvl2pPr>
            <a:lvl3pPr lvl="2" algn="l">
              <a:lnSpc>
                <a:spcPct val="90000"/>
              </a:lnSpc>
              <a:spcBef>
                <a:spcPts val="0"/>
              </a:spcBef>
              <a:spcAft>
                <a:spcPts val="0"/>
              </a:spcAft>
              <a:buSzPts val="3400"/>
              <a:buNone/>
              <a:defRPr/>
            </a:lvl3pPr>
            <a:lvl4pPr lvl="3" algn="l">
              <a:lnSpc>
                <a:spcPct val="90000"/>
              </a:lnSpc>
              <a:spcBef>
                <a:spcPts val="0"/>
              </a:spcBef>
              <a:spcAft>
                <a:spcPts val="0"/>
              </a:spcAft>
              <a:buSzPts val="3400"/>
              <a:buNone/>
              <a:defRPr/>
            </a:lvl4pPr>
            <a:lvl5pPr lvl="4" algn="l">
              <a:lnSpc>
                <a:spcPct val="90000"/>
              </a:lnSpc>
              <a:spcBef>
                <a:spcPts val="0"/>
              </a:spcBef>
              <a:spcAft>
                <a:spcPts val="0"/>
              </a:spcAft>
              <a:buSzPts val="3400"/>
              <a:buNone/>
              <a:defRPr/>
            </a:lvl5pPr>
            <a:lvl6pPr lvl="5" algn="l">
              <a:lnSpc>
                <a:spcPct val="90000"/>
              </a:lnSpc>
              <a:spcBef>
                <a:spcPts val="0"/>
              </a:spcBef>
              <a:spcAft>
                <a:spcPts val="0"/>
              </a:spcAft>
              <a:buSzPts val="3400"/>
              <a:buNone/>
              <a:defRPr/>
            </a:lvl6pPr>
            <a:lvl7pPr lvl="6" algn="l">
              <a:lnSpc>
                <a:spcPct val="90000"/>
              </a:lnSpc>
              <a:spcBef>
                <a:spcPts val="0"/>
              </a:spcBef>
              <a:spcAft>
                <a:spcPts val="0"/>
              </a:spcAft>
              <a:buSzPts val="3400"/>
              <a:buNone/>
              <a:defRPr/>
            </a:lvl7pPr>
            <a:lvl8pPr lvl="7" algn="l">
              <a:lnSpc>
                <a:spcPct val="90000"/>
              </a:lnSpc>
              <a:spcBef>
                <a:spcPts val="0"/>
              </a:spcBef>
              <a:spcAft>
                <a:spcPts val="0"/>
              </a:spcAft>
              <a:buSzPts val="3400"/>
              <a:buNone/>
              <a:defRPr/>
            </a:lvl8pPr>
            <a:lvl9pPr lvl="8" algn="l">
              <a:lnSpc>
                <a:spcPct val="90000"/>
              </a:lnSpc>
              <a:spcBef>
                <a:spcPts val="0"/>
              </a:spcBef>
              <a:spcAft>
                <a:spcPts val="0"/>
              </a:spcAft>
              <a:buSzPts val="3400"/>
              <a:buNone/>
              <a:defRPr/>
            </a:lvl9pPr>
          </a:lstStyle>
          <a:p>
            <a:endParaRPr/>
          </a:p>
        </p:txBody>
      </p:sp>
      <p:grpSp>
        <p:nvGrpSpPr>
          <p:cNvPr id="53" name="Google Shape;53;p12"/>
          <p:cNvGrpSpPr/>
          <p:nvPr/>
        </p:nvGrpSpPr>
        <p:grpSpPr>
          <a:xfrm>
            <a:off x="8424000" y="248125"/>
            <a:ext cx="813825" cy="1146450"/>
            <a:chOff x="2495725" y="1702150"/>
            <a:chExt cx="813825" cy="1146450"/>
          </a:xfrm>
        </p:grpSpPr>
        <p:sp>
          <p:nvSpPr>
            <p:cNvPr id="54" name="Google Shape;54;p12"/>
            <p:cNvSpPr/>
            <p:nvPr/>
          </p:nvSpPr>
          <p:spPr>
            <a:xfrm>
              <a:off x="2495725" y="2495700"/>
              <a:ext cx="813825" cy="352900"/>
            </a:xfrm>
            <a:custGeom>
              <a:avLst/>
              <a:gdLst/>
              <a:ahLst/>
              <a:cxnLst/>
              <a:rect l="l" t="t" r="r" b="b"/>
              <a:pathLst>
                <a:path w="32553" h="14116" extrusionOk="0">
                  <a:moveTo>
                    <a:pt x="270" y="1"/>
                  </a:moveTo>
                  <a:cubicBezTo>
                    <a:pt x="0" y="3358"/>
                    <a:pt x="120" y="6835"/>
                    <a:pt x="2248" y="9353"/>
                  </a:cubicBezTo>
                  <a:cubicBezTo>
                    <a:pt x="4257" y="11721"/>
                    <a:pt x="7554" y="12500"/>
                    <a:pt x="10611" y="13130"/>
                  </a:cubicBezTo>
                  <a:cubicBezTo>
                    <a:pt x="12888" y="13604"/>
                    <a:pt x="15221" y="14116"/>
                    <a:pt x="17551" y="14116"/>
                  </a:cubicBezTo>
                  <a:cubicBezTo>
                    <a:pt x="18166" y="14116"/>
                    <a:pt x="18780" y="14080"/>
                    <a:pt x="19393" y="13999"/>
                  </a:cubicBezTo>
                  <a:cubicBezTo>
                    <a:pt x="23200" y="13519"/>
                    <a:pt x="26677" y="11331"/>
                    <a:pt x="28985" y="8334"/>
                  </a:cubicBezTo>
                  <a:cubicBezTo>
                    <a:pt x="30874" y="5936"/>
                    <a:pt x="32073" y="3028"/>
                    <a:pt x="3255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 name="Google Shape;55;p12"/>
            <p:cNvSpPr/>
            <p:nvPr/>
          </p:nvSpPr>
          <p:spPr>
            <a:xfrm>
              <a:off x="2495725" y="2099300"/>
              <a:ext cx="813825" cy="352975"/>
            </a:xfrm>
            <a:custGeom>
              <a:avLst/>
              <a:gdLst/>
              <a:ahLst/>
              <a:cxnLst/>
              <a:rect l="l" t="t" r="r" b="b"/>
              <a:pathLst>
                <a:path w="32553" h="14119" extrusionOk="0">
                  <a:moveTo>
                    <a:pt x="270" y="1"/>
                  </a:moveTo>
                  <a:cubicBezTo>
                    <a:pt x="0" y="3358"/>
                    <a:pt x="120" y="6865"/>
                    <a:pt x="2248" y="9353"/>
                  </a:cubicBezTo>
                  <a:cubicBezTo>
                    <a:pt x="4257" y="11721"/>
                    <a:pt x="7554" y="12500"/>
                    <a:pt x="10611" y="13159"/>
                  </a:cubicBezTo>
                  <a:cubicBezTo>
                    <a:pt x="12870" y="13630"/>
                    <a:pt x="15184" y="14119"/>
                    <a:pt x="17496" y="14119"/>
                  </a:cubicBezTo>
                  <a:cubicBezTo>
                    <a:pt x="18129" y="14119"/>
                    <a:pt x="18762" y="14082"/>
                    <a:pt x="19393" y="13999"/>
                  </a:cubicBezTo>
                  <a:cubicBezTo>
                    <a:pt x="23200" y="13519"/>
                    <a:pt x="26677" y="11361"/>
                    <a:pt x="28985" y="8363"/>
                  </a:cubicBezTo>
                  <a:cubicBezTo>
                    <a:pt x="30874" y="5965"/>
                    <a:pt x="32073" y="3028"/>
                    <a:pt x="3255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 name="Google Shape;56;p12"/>
            <p:cNvSpPr/>
            <p:nvPr/>
          </p:nvSpPr>
          <p:spPr>
            <a:xfrm>
              <a:off x="2495725" y="1702150"/>
              <a:ext cx="813825" cy="352975"/>
            </a:xfrm>
            <a:custGeom>
              <a:avLst/>
              <a:gdLst/>
              <a:ahLst/>
              <a:cxnLst/>
              <a:rect l="l" t="t" r="r" b="b"/>
              <a:pathLst>
                <a:path w="32553" h="14119" extrusionOk="0">
                  <a:moveTo>
                    <a:pt x="270" y="0"/>
                  </a:moveTo>
                  <a:cubicBezTo>
                    <a:pt x="0" y="3357"/>
                    <a:pt x="120" y="6864"/>
                    <a:pt x="2248" y="9352"/>
                  </a:cubicBezTo>
                  <a:cubicBezTo>
                    <a:pt x="4257" y="11720"/>
                    <a:pt x="7554" y="12499"/>
                    <a:pt x="10611" y="13159"/>
                  </a:cubicBezTo>
                  <a:cubicBezTo>
                    <a:pt x="12870" y="13630"/>
                    <a:pt x="15184" y="14119"/>
                    <a:pt x="17496" y="14119"/>
                  </a:cubicBezTo>
                  <a:cubicBezTo>
                    <a:pt x="18129" y="14119"/>
                    <a:pt x="18762" y="14082"/>
                    <a:pt x="19393" y="13998"/>
                  </a:cubicBezTo>
                  <a:cubicBezTo>
                    <a:pt x="23200" y="13519"/>
                    <a:pt x="26677" y="11360"/>
                    <a:pt x="28985" y="8363"/>
                  </a:cubicBezTo>
                  <a:cubicBezTo>
                    <a:pt x="30874" y="5965"/>
                    <a:pt x="32073" y="3028"/>
                    <a:pt x="3255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7" name="Google Shape;57;p12"/>
          <p:cNvGrpSpPr/>
          <p:nvPr/>
        </p:nvGrpSpPr>
        <p:grpSpPr>
          <a:xfrm>
            <a:off x="5558918" y="-1520080"/>
            <a:ext cx="2456151" cy="1946160"/>
            <a:chOff x="4985075" y="3696675"/>
            <a:chExt cx="1050625" cy="832475"/>
          </a:xfrm>
        </p:grpSpPr>
        <p:sp>
          <p:nvSpPr>
            <p:cNvPr id="58" name="Google Shape;58;p12"/>
            <p:cNvSpPr/>
            <p:nvPr/>
          </p:nvSpPr>
          <p:spPr>
            <a:xfrm>
              <a:off x="4985075" y="3696675"/>
              <a:ext cx="1050625" cy="832475"/>
            </a:xfrm>
            <a:custGeom>
              <a:avLst/>
              <a:gdLst/>
              <a:ahLst/>
              <a:cxnLst/>
              <a:rect l="l" t="t" r="r" b="b"/>
              <a:pathLst>
                <a:path w="42025" h="33299" extrusionOk="0">
                  <a:moveTo>
                    <a:pt x="1255" y="0"/>
                  </a:moveTo>
                  <a:cubicBezTo>
                    <a:pt x="394" y="0"/>
                    <a:pt x="448" y="2797"/>
                    <a:pt x="390" y="3608"/>
                  </a:cubicBezTo>
                  <a:cubicBezTo>
                    <a:pt x="300" y="5226"/>
                    <a:pt x="120" y="6845"/>
                    <a:pt x="90" y="8493"/>
                  </a:cubicBezTo>
                  <a:cubicBezTo>
                    <a:pt x="0" y="11910"/>
                    <a:pt x="300" y="15537"/>
                    <a:pt x="900" y="18835"/>
                  </a:cubicBezTo>
                  <a:cubicBezTo>
                    <a:pt x="1169" y="20333"/>
                    <a:pt x="1859" y="22252"/>
                    <a:pt x="2698" y="23481"/>
                  </a:cubicBezTo>
                  <a:cubicBezTo>
                    <a:pt x="2998" y="23930"/>
                    <a:pt x="3387" y="24650"/>
                    <a:pt x="3687" y="24979"/>
                  </a:cubicBezTo>
                  <a:cubicBezTo>
                    <a:pt x="4167" y="25489"/>
                    <a:pt x="4856" y="25699"/>
                    <a:pt x="5336" y="26208"/>
                  </a:cubicBezTo>
                  <a:cubicBezTo>
                    <a:pt x="6295" y="27257"/>
                    <a:pt x="7284" y="28306"/>
                    <a:pt x="8543" y="29086"/>
                  </a:cubicBezTo>
                  <a:cubicBezTo>
                    <a:pt x="10042" y="30045"/>
                    <a:pt x="11540" y="31094"/>
                    <a:pt x="13129" y="31933"/>
                  </a:cubicBezTo>
                  <a:cubicBezTo>
                    <a:pt x="14987" y="32982"/>
                    <a:pt x="17146" y="32773"/>
                    <a:pt x="19154" y="33132"/>
                  </a:cubicBezTo>
                  <a:cubicBezTo>
                    <a:pt x="19747" y="33246"/>
                    <a:pt x="20384" y="33298"/>
                    <a:pt x="21039" y="33298"/>
                  </a:cubicBezTo>
                  <a:cubicBezTo>
                    <a:pt x="22802" y="33298"/>
                    <a:pt x="24698" y="32921"/>
                    <a:pt x="26228" y="32353"/>
                  </a:cubicBezTo>
                  <a:cubicBezTo>
                    <a:pt x="28566" y="31484"/>
                    <a:pt x="30514" y="30495"/>
                    <a:pt x="32612" y="29206"/>
                  </a:cubicBezTo>
                  <a:cubicBezTo>
                    <a:pt x="34471" y="28097"/>
                    <a:pt x="35520" y="26538"/>
                    <a:pt x="37078" y="25039"/>
                  </a:cubicBezTo>
                  <a:cubicBezTo>
                    <a:pt x="38517" y="23570"/>
                    <a:pt x="39506" y="21502"/>
                    <a:pt x="40615" y="19704"/>
                  </a:cubicBezTo>
                  <a:cubicBezTo>
                    <a:pt x="40915" y="19194"/>
                    <a:pt x="41185" y="18775"/>
                    <a:pt x="41365" y="18265"/>
                  </a:cubicBezTo>
                  <a:cubicBezTo>
                    <a:pt x="41485" y="18025"/>
                    <a:pt x="41485" y="17576"/>
                    <a:pt x="41604" y="17276"/>
                  </a:cubicBezTo>
                  <a:cubicBezTo>
                    <a:pt x="41724" y="16976"/>
                    <a:pt x="42024" y="16916"/>
                    <a:pt x="42024" y="16497"/>
                  </a:cubicBezTo>
                  <a:cubicBezTo>
                    <a:pt x="42024" y="15417"/>
                    <a:pt x="38727" y="13979"/>
                    <a:pt x="37978" y="13529"/>
                  </a:cubicBezTo>
                  <a:cubicBezTo>
                    <a:pt x="36539" y="12630"/>
                    <a:pt x="35040" y="11491"/>
                    <a:pt x="33481" y="10891"/>
                  </a:cubicBezTo>
                  <a:cubicBezTo>
                    <a:pt x="28596" y="9003"/>
                    <a:pt x="23740" y="6905"/>
                    <a:pt x="18794" y="5106"/>
                  </a:cubicBezTo>
                  <a:cubicBezTo>
                    <a:pt x="16756" y="4357"/>
                    <a:pt x="14658" y="3668"/>
                    <a:pt x="12679" y="2858"/>
                  </a:cubicBezTo>
                  <a:cubicBezTo>
                    <a:pt x="11600" y="2409"/>
                    <a:pt x="10611" y="1839"/>
                    <a:pt x="9442" y="1599"/>
                  </a:cubicBezTo>
                  <a:cubicBezTo>
                    <a:pt x="7914" y="1210"/>
                    <a:pt x="6385" y="850"/>
                    <a:pt x="4856" y="670"/>
                  </a:cubicBezTo>
                  <a:cubicBezTo>
                    <a:pt x="3717" y="520"/>
                    <a:pt x="2398" y="430"/>
                    <a:pt x="1349" y="11"/>
                  </a:cubicBezTo>
                  <a:cubicBezTo>
                    <a:pt x="1317" y="4"/>
                    <a:pt x="1285" y="0"/>
                    <a:pt x="125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 name="Google Shape;59;p12"/>
            <p:cNvSpPr/>
            <p:nvPr/>
          </p:nvSpPr>
          <p:spPr>
            <a:xfrm>
              <a:off x="5281825" y="3784600"/>
              <a:ext cx="331975" cy="594725"/>
            </a:xfrm>
            <a:custGeom>
              <a:avLst/>
              <a:gdLst/>
              <a:ahLst/>
              <a:cxnLst/>
              <a:rect l="l" t="t" r="r" b="b"/>
              <a:pathLst>
                <a:path w="13279" h="23789" extrusionOk="0">
                  <a:moveTo>
                    <a:pt x="4496" y="1"/>
                  </a:moveTo>
                  <a:cubicBezTo>
                    <a:pt x="4137" y="540"/>
                    <a:pt x="4137" y="1260"/>
                    <a:pt x="3957" y="1889"/>
                  </a:cubicBezTo>
                  <a:cubicBezTo>
                    <a:pt x="3657" y="2908"/>
                    <a:pt x="3417" y="3957"/>
                    <a:pt x="3147" y="5006"/>
                  </a:cubicBezTo>
                  <a:cubicBezTo>
                    <a:pt x="2638" y="7254"/>
                    <a:pt x="2218" y="9503"/>
                    <a:pt x="1859" y="11781"/>
                  </a:cubicBezTo>
                  <a:cubicBezTo>
                    <a:pt x="1619" y="13249"/>
                    <a:pt x="1349" y="14628"/>
                    <a:pt x="989" y="16067"/>
                  </a:cubicBezTo>
                  <a:cubicBezTo>
                    <a:pt x="690" y="17236"/>
                    <a:pt x="749" y="18495"/>
                    <a:pt x="570" y="19724"/>
                  </a:cubicBezTo>
                  <a:cubicBezTo>
                    <a:pt x="390" y="20743"/>
                    <a:pt x="0" y="21882"/>
                    <a:pt x="150" y="22961"/>
                  </a:cubicBezTo>
                  <a:cubicBezTo>
                    <a:pt x="230" y="23363"/>
                    <a:pt x="479" y="23789"/>
                    <a:pt x="894" y="23789"/>
                  </a:cubicBezTo>
                  <a:cubicBezTo>
                    <a:pt x="944" y="23789"/>
                    <a:pt x="995" y="23783"/>
                    <a:pt x="1049" y="23770"/>
                  </a:cubicBezTo>
                  <a:cubicBezTo>
                    <a:pt x="1349" y="23710"/>
                    <a:pt x="1349" y="23471"/>
                    <a:pt x="1559" y="23261"/>
                  </a:cubicBezTo>
                  <a:cubicBezTo>
                    <a:pt x="1769" y="22961"/>
                    <a:pt x="2008" y="22931"/>
                    <a:pt x="2218" y="22631"/>
                  </a:cubicBezTo>
                  <a:cubicBezTo>
                    <a:pt x="2398" y="22361"/>
                    <a:pt x="2608" y="22032"/>
                    <a:pt x="2758" y="21732"/>
                  </a:cubicBezTo>
                  <a:cubicBezTo>
                    <a:pt x="2938" y="21372"/>
                    <a:pt x="3207" y="21282"/>
                    <a:pt x="3417" y="20983"/>
                  </a:cubicBezTo>
                  <a:cubicBezTo>
                    <a:pt x="3687" y="20683"/>
                    <a:pt x="3837" y="20383"/>
                    <a:pt x="4107" y="20113"/>
                  </a:cubicBezTo>
                  <a:cubicBezTo>
                    <a:pt x="4466" y="19724"/>
                    <a:pt x="4706" y="19364"/>
                    <a:pt x="4946" y="18914"/>
                  </a:cubicBezTo>
                  <a:cubicBezTo>
                    <a:pt x="6205" y="16936"/>
                    <a:pt x="7404" y="14988"/>
                    <a:pt x="8603" y="12980"/>
                  </a:cubicBezTo>
                  <a:cubicBezTo>
                    <a:pt x="9832" y="11121"/>
                    <a:pt x="11001" y="9203"/>
                    <a:pt x="12200" y="7284"/>
                  </a:cubicBezTo>
                  <a:cubicBezTo>
                    <a:pt x="12559" y="6685"/>
                    <a:pt x="13009" y="6145"/>
                    <a:pt x="13129" y="5486"/>
                  </a:cubicBezTo>
                  <a:cubicBezTo>
                    <a:pt x="13219" y="5066"/>
                    <a:pt x="12949" y="4227"/>
                    <a:pt x="13279" y="3897"/>
                  </a:cubicBezTo>
                  <a:lnTo>
                    <a:pt x="449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 name="Google Shape;60;p12"/>
            <p:cNvSpPr/>
            <p:nvPr/>
          </p:nvSpPr>
          <p:spPr>
            <a:xfrm>
              <a:off x="5389725" y="3926975"/>
              <a:ext cx="571775" cy="509650"/>
            </a:xfrm>
            <a:custGeom>
              <a:avLst/>
              <a:gdLst/>
              <a:ahLst/>
              <a:cxnLst/>
              <a:rect l="l" t="t" r="r" b="b"/>
              <a:pathLst>
                <a:path w="22871" h="20386" extrusionOk="0">
                  <a:moveTo>
                    <a:pt x="13938" y="1"/>
                  </a:moveTo>
                  <a:cubicBezTo>
                    <a:pt x="13549" y="630"/>
                    <a:pt x="13159" y="1260"/>
                    <a:pt x="12739" y="1889"/>
                  </a:cubicBezTo>
                  <a:cubicBezTo>
                    <a:pt x="12440" y="2399"/>
                    <a:pt x="12200" y="2878"/>
                    <a:pt x="11900" y="3328"/>
                  </a:cubicBezTo>
                  <a:cubicBezTo>
                    <a:pt x="11451" y="3927"/>
                    <a:pt x="10941" y="4377"/>
                    <a:pt x="10581" y="5006"/>
                  </a:cubicBezTo>
                  <a:cubicBezTo>
                    <a:pt x="10012" y="5936"/>
                    <a:pt x="9262" y="6685"/>
                    <a:pt x="8693" y="7674"/>
                  </a:cubicBezTo>
                  <a:cubicBezTo>
                    <a:pt x="8093" y="8603"/>
                    <a:pt x="7404" y="9383"/>
                    <a:pt x="6805" y="10342"/>
                  </a:cubicBezTo>
                  <a:cubicBezTo>
                    <a:pt x="6445" y="10851"/>
                    <a:pt x="6115" y="11241"/>
                    <a:pt x="5755" y="11691"/>
                  </a:cubicBezTo>
                  <a:cubicBezTo>
                    <a:pt x="5456" y="12020"/>
                    <a:pt x="5306" y="12500"/>
                    <a:pt x="5006" y="12830"/>
                  </a:cubicBezTo>
                  <a:cubicBezTo>
                    <a:pt x="4646" y="13219"/>
                    <a:pt x="4407" y="13429"/>
                    <a:pt x="4137" y="13879"/>
                  </a:cubicBezTo>
                  <a:cubicBezTo>
                    <a:pt x="3957" y="14179"/>
                    <a:pt x="3747" y="14568"/>
                    <a:pt x="3507" y="14838"/>
                  </a:cubicBezTo>
                  <a:cubicBezTo>
                    <a:pt x="3238" y="15048"/>
                    <a:pt x="3088" y="15168"/>
                    <a:pt x="2908" y="15468"/>
                  </a:cubicBezTo>
                  <a:cubicBezTo>
                    <a:pt x="2758" y="15677"/>
                    <a:pt x="2638" y="15977"/>
                    <a:pt x="2458" y="16217"/>
                  </a:cubicBezTo>
                  <a:cubicBezTo>
                    <a:pt x="2218" y="16427"/>
                    <a:pt x="2009" y="16547"/>
                    <a:pt x="1799" y="16816"/>
                  </a:cubicBezTo>
                  <a:cubicBezTo>
                    <a:pt x="1619" y="17116"/>
                    <a:pt x="1439" y="17416"/>
                    <a:pt x="1259" y="17746"/>
                  </a:cubicBezTo>
                  <a:cubicBezTo>
                    <a:pt x="960" y="18225"/>
                    <a:pt x="450" y="18765"/>
                    <a:pt x="270" y="19334"/>
                  </a:cubicBezTo>
                  <a:cubicBezTo>
                    <a:pt x="0" y="19964"/>
                    <a:pt x="660" y="20323"/>
                    <a:pt x="1199" y="20383"/>
                  </a:cubicBezTo>
                  <a:cubicBezTo>
                    <a:pt x="1232" y="20385"/>
                    <a:pt x="1264" y="20385"/>
                    <a:pt x="1296" y="20385"/>
                  </a:cubicBezTo>
                  <a:cubicBezTo>
                    <a:pt x="2018" y="20385"/>
                    <a:pt x="2788" y="20077"/>
                    <a:pt x="3447" y="19934"/>
                  </a:cubicBezTo>
                  <a:lnTo>
                    <a:pt x="5815" y="19364"/>
                  </a:lnTo>
                  <a:cubicBezTo>
                    <a:pt x="6355" y="19244"/>
                    <a:pt x="6595" y="19124"/>
                    <a:pt x="7044" y="18825"/>
                  </a:cubicBezTo>
                  <a:cubicBezTo>
                    <a:pt x="7464" y="18585"/>
                    <a:pt x="7944" y="18525"/>
                    <a:pt x="8453" y="18435"/>
                  </a:cubicBezTo>
                  <a:cubicBezTo>
                    <a:pt x="9562" y="18135"/>
                    <a:pt x="10341" y="17446"/>
                    <a:pt x="11361" y="16966"/>
                  </a:cubicBezTo>
                  <a:cubicBezTo>
                    <a:pt x="12260" y="16547"/>
                    <a:pt x="13039" y="16097"/>
                    <a:pt x="13878" y="15497"/>
                  </a:cubicBezTo>
                  <a:cubicBezTo>
                    <a:pt x="15227" y="14478"/>
                    <a:pt x="16636" y="13249"/>
                    <a:pt x="17745" y="11931"/>
                  </a:cubicBezTo>
                  <a:cubicBezTo>
                    <a:pt x="18824" y="10642"/>
                    <a:pt x="19873" y="9443"/>
                    <a:pt x="20743" y="7974"/>
                  </a:cubicBezTo>
                  <a:cubicBezTo>
                    <a:pt x="21102" y="7374"/>
                    <a:pt x="21552" y="7075"/>
                    <a:pt x="21941" y="6445"/>
                  </a:cubicBezTo>
                  <a:cubicBezTo>
                    <a:pt x="22091" y="6146"/>
                    <a:pt x="22271" y="5876"/>
                    <a:pt x="22421" y="5576"/>
                  </a:cubicBezTo>
                  <a:cubicBezTo>
                    <a:pt x="22601" y="5246"/>
                    <a:pt x="22601" y="4707"/>
                    <a:pt x="22871" y="4437"/>
                  </a:cubicBezTo>
                  <a:lnTo>
                    <a:pt x="13938"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61" name="Google Shape;61;p12"/>
          <p:cNvGrpSpPr/>
          <p:nvPr/>
        </p:nvGrpSpPr>
        <p:grpSpPr>
          <a:xfrm rot="8677834">
            <a:off x="343288" y="-832071"/>
            <a:ext cx="1500772" cy="1420033"/>
            <a:chOff x="3781600" y="1875725"/>
            <a:chExt cx="1067875" cy="1010425"/>
          </a:xfrm>
        </p:grpSpPr>
        <p:sp>
          <p:nvSpPr>
            <p:cNvPr id="62" name="Google Shape;62;p12"/>
            <p:cNvSpPr/>
            <p:nvPr/>
          </p:nvSpPr>
          <p:spPr>
            <a:xfrm>
              <a:off x="3781600" y="1875725"/>
              <a:ext cx="1067875" cy="1010425"/>
            </a:xfrm>
            <a:custGeom>
              <a:avLst/>
              <a:gdLst/>
              <a:ahLst/>
              <a:cxnLst/>
              <a:rect l="l" t="t" r="r" b="b"/>
              <a:pathLst>
                <a:path w="42715" h="40417" extrusionOk="0">
                  <a:moveTo>
                    <a:pt x="16136" y="0"/>
                  </a:moveTo>
                  <a:cubicBezTo>
                    <a:pt x="14248" y="0"/>
                    <a:pt x="12478" y="371"/>
                    <a:pt x="10522" y="910"/>
                  </a:cubicBezTo>
                  <a:cubicBezTo>
                    <a:pt x="7764" y="1690"/>
                    <a:pt x="5336" y="3548"/>
                    <a:pt x="2788" y="4837"/>
                  </a:cubicBezTo>
                  <a:cubicBezTo>
                    <a:pt x="1799" y="5347"/>
                    <a:pt x="870" y="5946"/>
                    <a:pt x="1" y="6666"/>
                  </a:cubicBezTo>
                  <a:cubicBezTo>
                    <a:pt x="450" y="7475"/>
                    <a:pt x="930" y="8314"/>
                    <a:pt x="1440" y="9123"/>
                  </a:cubicBezTo>
                  <a:cubicBezTo>
                    <a:pt x="2129" y="8644"/>
                    <a:pt x="2818" y="8224"/>
                    <a:pt x="3538" y="7865"/>
                  </a:cubicBezTo>
                  <a:cubicBezTo>
                    <a:pt x="5576" y="6815"/>
                    <a:pt x="7734" y="5946"/>
                    <a:pt x="9712" y="4777"/>
                  </a:cubicBezTo>
                  <a:cubicBezTo>
                    <a:pt x="11646" y="3665"/>
                    <a:pt x="13831" y="3229"/>
                    <a:pt x="16057" y="3229"/>
                  </a:cubicBezTo>
                  <a:cubicBezTo>
                    <a:pt x="18630" y="3229"/>
                    <a:pt x="21259" y="3810"/>
                    <a:pt x="23620" y="4597"/>
                  </a:cubicBezTo>
                  <a:cubicBezTo>
                    <a:pt x="28117" y="6096"/>
                    <a:pt x="31953" y="8674"/>
                    <a:pt x="35041" y="12271"/>
                  </a:cubicBezTo>
                  <a:cubicBezTo>
                    <a:pt x="35760" y="13110"/>
                    <a:pt x="36419" y="14039"/>
                    <a:pt x="36899" y="15058"/>
                  </a:cubicBezTo>
                  <a:cubicBezTo>
                    <a:pt x="37349" y="16018"/>
                    <a:pt x="37918" y="16947"/>
                    <a:pt x="38368" y="17936"/>
                  </a:cubicBezTo>
                  <a:cubicBezTo>
                    <a:pt x="38817" y="18865"/>
                    <a:pt x="38997" y="19914"/>
                    <a:pt x="39417" y="20903"/>
                  </a:cubicBezTo>
                  <a:cubicBezTo>
                    <a:pt x="39896" y="22042"/>
                    <a:pt x="40166" y="23241"/>
                    <a:pt x="40016" y="24530"/>
                  </a:cubicBezTo>
                  <a:cubicBezTo>
                    <a:pt x="39747" y="27078"/>
                    <a:pt x="40106" y="29776"/>
                    <a:pt x="38967" y="32174"/>
                  </a:cubicBezTo>
                  <a:cubicBezTo>
                    <a:pt x="38368" y="33403"/>
                    <a:pt x="37918" y="34811"/>
                    <a:pt x="37259" y="36010"/>
                  </a:cubicBezTo>
                  <a:cubicBezTo>
                    <a:pt x="36659" y="37059"/>
                    <a:pt x="36120" y="38228"/>
                    <a:pt x="35460" y="39248"/>
                  </a:cubicBezTo>
                  <a:cubicBezTo>
                    <a:pt x="36360" y="39667"/>
                    <a:pt x="37259" y="40027"/>
                    <a:pt x="38188" y="40417"/>
                  </a:cubicBezTo>
                  <a:cubicBezTo>
                    <a:pt x="38548" y="39517"/>
                    <a:pt x="38817" y="38528"/>
                    <a:pt x="39297" y="37689"/>
                  </a:cubicBezTo>
                  <a:cubicBezTo>
                    <a:pt x="39986" y="36370"/>
                    <a:pt x="40316" y="34931"/>
                    <a:pt x="41035" y="33642"/>
                  </a:cubicBezTo>
                  <a:cubicBezTo>
                    <a:pt x="42234" y="31304"/>
                    <a:pt x="42444" y="28577"/>
                    <a:pt x="42504" y="26029"/>
                  </a:cubicBezTo>
                  <a:cubicBezTo>
                    <a:pt x="42504" y="25399"/>
                    <a:pt x="42714" y="24740"/>
                    <a:pt x="42714" y="24111"/>
                  </a:cubicBezTo>
                  <a:cubicBezTo>
                    <a:pt x="42714" y="23571"/>
                    <a:pt x="42654" y="23031"/>
                    <a:pt x="42594" y="22492"/>
                  </a:cubicBezTo>
                  <a:cubicBezTo>
                    <a:pt x="42504" y="21143"/>
                    <a:pt x="41815" y="20064"/>
                    <a:pt x="41365" y="18775"/>
                  </a:cubicBezTo>
                  <a:cubicBezTo>
                    <a:pt x="40586" y="16527"/>
                    <a:pt x="39597" y="14219"/>
                    <a:pt x="38248" y="12181"/>
                  </a:cubicBezTo>
                  <a:cubicBezTo>
                    <a:pt x="35460" y="7954"/>
                    <a:pt x="31204" y="4298"/>
                    <a:pt x="26558" y="2229"/>
                  </a:cubicBezTo>
                  <a:cubicBezTo>
                    <a:pt x="23860" y="1030"/>
                    <a:pt x="20983" y="551"/>
                    <a:pt x="18075" y="131"/>
                  </a:cubicBezTo>
                  <a:cubicBezTo>
                    <a:pt x="17408" y="41"/>
                    <a:pt x="16766" y="0"/>
                    <a:pt x="1613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3" name="Google Shape;63;p12"/>
            <p:cNvSpPr/>
            <p:nvPr/>
          </p:nvSpPr>
          <p:spPr>
            <a:xfrm>
              <a:off x="3848300" y="2034400"/>
              <a:ext cx="891750" cy="803800"/>
            </a:xfrm>
            <a:custGeom>
              <a:avLst/>
              <a:gdLst/>
              <a:ahLst/>
              <a:cxnLst/>
              <a:rect l="l" t="t" r="r" b="b"/>
              <a:pathLst>
                <a:path w="35670" h="32152" extrusionOk="0">
                  <a:moveTo>
                    <a:pt x="14323" y="0"/>
                  </a:moveTo>
                  <a:cubicBezTo>
                    <a:pt x="13436" y="0"/>
                    <a:pt x="12552" y="79"/>
                    <a:pt x="11690" y="229"/>
                  </a:cubicBezTo>
                  <a:cubicBezTo>
                    <a:pt x="9143" y="678"/>
                    <a:pt x="6715" y="1488"/>
                    <a:pt x="4317" y="2417"/>
                  </a:cubicBezTo>
                  <a:cubicBezTo>
                    <a:pt x="3058" y="2836"/>
                    <a:pt x="1919" y="3466"/>
                    <a:pt x="750" y="4095"/>
                  </a:cubicBezTo>
                  <a:cubicBezTo>
                    <a:pt x="480" y="4245"/>
                    <a:pt x="210" y="4395"/>
                    <a:pt x="1" y="4545"/>
                  </a:cubicBezTo>
                  <a:cubicBezTo>
                    <a:pt x="420" y="5174"/>
                    <a:pt x="810" y="5774"/>
                    <a:pt x="1230" y="6373"/>
                  </a:cubicBezTo>
                  <a:cubicBezTo>
                    <a:pt x="3657" y="5414"/>
                    <a:pt x="6025" y="4305"/>
                    <a:pt x="8573" y="3646"/>
                  </a:cubicBezTo>
                  <a:cubicBezTo>
                    <a:pt x="10611" y="3106"/>
                    <a:pt x="12470" y="2147"/>
                    <a:pt x="14598" y="2087"/>
                  </a:cubicBezTo>
                  <a:cubicBezTo>
                    <a:pt x="14631" y="2087"/>
                    <a:pt x="14664" y="2086"/>
                    <a:pt x="14697" y="2086"/>
                  </a:cubicBezTo>
                  <a:cubicBezTo>
                    <a:pt x="16874" y="2086"/>
                    <a:pt x="18794" y="3058"/>
                    <a:pt x="20743" y="3856"/>
                  </a:cubicBezTo>
                  <a:cubicBezTo>
                    <a:pt x="22751" y="4635"/>
                    <a:pt x="24699" y="5444"/>
                    <a:pt x="26438" y="6643"/>
                  </a:cubicBezTo>
                  <a:cubicBezTo>
                    <a:pt x="27996" y="7632"/>
                    <a:pt x="29105" y="8981"/>
                    <a:pt x="30155" y="10450"/>
                  </a:cubicBezTo>
                  <a:cubicBezTo>
                    <a:pt x="30754" y="11289"/>
                    <a:pt x="31593" y="11829"/>
                    <a:pt x="32073" y="12788"/>
                  </a:cubicBezTo>
                  <a:cubicBezTo>
                    <a:pt x="32433" y="13567"/>
                    <a:pt x="32972" y="14227"/>
                    <a:pt x="33122" y="15096"/>
                  </a:cubicBezTo>
                  <a:cubicBezTo>
                    <a:pt x="33542" y="17374"/>
                    <a:pt x="33452" y="19682"/>
                    <a:pt x="33092" y="21960"/>
                  </a:cubicBezTo>
                  <a:cubicBezTo>
                    <a:pt x="32672" y="24388"/>
                    <a:pt x="31743" y="26366"/>
                    <a:pt x="30604" y="28584"/>
                  </a:cubicBezTo>
                  <a:cubicBezTo>
                    <a:pt x="30155" y="29454"/>
                    <a:pt x="29645" y="30233"/>
                    <a:pt x="29105" y="31012"/>
                  </a:cubicBezTo>
                  <a:cubicBezTo>
                    <a:pt x="29855" y="31402"/>
                    <a:pt x="30604" y="31821"/>
                    <a:pt x="31354" y="32151"/>
                  </a:cubicBezTo>
                  <a:cubicBezTo>
                    <a:pt x="32403" y="30383"/>
                    <a:pt x="33452" y="28704"/>
                    <a:pt x="34291" y="26816"/>
                  </a:cubicBezTo>
                  <a:cubicBezTo>
                    <a:pt x="35220" y="24598"/>
                    <a:pt x="35580" y="21960"/>
                    <a:pt x="35640" y="19532"/>
                  </a:cubicBezTo>
                  <a:cubicBezTo>
                    <a:pt x="35670" y="17344"/>
                    <a:pt x="35670" y="14766"/>
                    <a:pt x="34531" y="12848"/>
                  </a:cubicBezTo>
                  <a:cubicBezTo>
                    <a:pt x="34021" y="11949"/>
                    <a:pt x="33632" y="11019"/>
                    <a:pt x="32882" y="10270"/>
                  </a:cubicBezTo>
                  <a:cubicBezTo>
                    <a:pt x="32433" y="9820"/>
                    <a:pt x="31983" y="9401"/>
                    <a:pt x="31683" y="8831"/>
                  </a:cubicBezTo>
                  <a:cubicBezTo>
                    <a:pt x="31384" y="8322"/>
                    <a:pt x="31174" y="7932"/>
                    <a:pt x="30754" y="7542"/>
                  </a:cubicBezTo>
                  <a:cubicBezTo>
                    <a:pt x="30035" y="6913"/>
                    <a:pt x="29525" y="6104"/>
                    <a:pt x="28776" y="5504"/>
                  </a:cubicBezTo>
                  <a:cubicBezTo>
                    <a:pt x="27847" y="4785"/>
                    <a:pt x="26797" y="4155"/>
                    <a:pt x="25748" y="3646"/>
                  </a:cubicBezTo>
                  <a:cubicBezTo>
                    <a:pt x="24609" y="3076"/>
                    <a:pt x="23440" y="2657"/>
                    <a:pt x="22301" y="2207"/>
                  </a:cubicBezTo>
                  <a:cubicBezTo>
                    <a:pt x="21012" y="1727"/>
                    <a:pt x="19813" y="1038"/>
                    <a:pt x="18555" y="648"/>
                  </a:cubicBezTo>
                  <a:cubicBezTo>
                    <a:pt x="17187" y="205"/>
                    <a:pt x="15750" y="0"/>
                    <a:pt x="1432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 name="Google Shape;64;p12"/>
            <p:cNvSpPr/>
            <p:nvPr/>
          </p:nvSpPr>
          <p:spPr>
            <a:xfrm>
              <a:off x="3908250" y="2178725"/>
              <a:ext cx="690925" cy="604775"/>
            </a:xfrm>
            <a:custGeom>
              <a:avLst/>
              <a:gdLst/>
              <a:ahLst/>
              <a:cxnLst/>
              <a:rect l="l" t="t" r="r" b="b"/>
              <a:pathLst>
                <a:path w="27637" h="24191" extrusionOk="0">
                  <a:moveTo>
                    <a:pt x="10791" y="1"/>
                  </a:moveTo>
                  <a:cubicBezTo>
                    <a:pt x="8423" y="1"/>
                    <a:pt x="6025" y="570"/>
                    <a:pt x="3747" y="1080"/>
                  </a:cubicBezTo>
                  <a:cubicBezTo>
                    <a:pt x="2398" y="1380"/>
                    <a:pt x="1199" y="1799"/>
                    <a:pt x="0" y="2339"/>
                  </a:cubicBezTo>
                  <a:cubicBezTo>
                    <a:pt x="210" y="2669"/>
                    <a:pt x="480" y="2968"/>
                    <a:pt x="720" y="3298"/>
                  </a:cubicBezTo>
                  <a:cubicBezTo>
                    <a:pt x="3717" y="2549"/>
                    <a:pt x="6775" y="2039"/>
                    <a:pt x="9802" y="1829"/>
                  </a:cubicBezTo>
                  <a:cubicBezTo>
                    <a:pt x="10006" y="1820"/>
                    <a:pt x="10212" y="1815"/>
                    <a:pt x="10418" y="1815"/>
                  </a:cubicBezTo>
                  <a:cubicBezTo>
                    <a:pt x="12152" y="1815"/>
                    <a:pt x="13956" y="2131"/>
                    <a:pt x="15617" y="2399"/>
                  </a:cubicBezTo>
                  <a:cubicBezTo>
                    <a:pt x="17296" y="2699"/>
                    <a:pt x="19304" y="3868"/>
                    <a:pt x="20743" y="4767"/>
                  </a:cubicBezTo>
                  <a:cubicBezTo>
                    <a:pt x="23980" y="6715"/>
                    <a:pt x="25449" y="10132"/>
                    <a:pt x="25389" y="13759"/>
                  </a:cubicBezTo>
                  <a:cubicBezTo>
                    <a:pt x="25359" y="15857"/>
                    <a:pt x="24879" y="17925"/>
                    <a:pt x="24040" y="19874"/>
                  </a:cubicBezTo>
                  <a:cubicBezTo>
                    <a:pt x="23590" y="20923"/>
                    <a:pt x="23051" y="21912"/>
                    <a:pt x="22481" y="22931"/>
                  </a:cubicBezTo>
                  <a:cubicBezTo>
                    <a:pt x="23171" y="23381"/>
                    <a:pt x="23920" y="23800"/>
                    <a:pt x="24669" y="24190"/>
                  </a:cubicBezTo>
                  <a:cubicBezTo>
                    <a:pt x="25389" y="22781"/>
                    <a:pt x="26138" y="21402"/>
                    <a:pt x="26618" y="19844"/>
                  </a:cubicBezTo>
                  <a:cubicBezTo>
                    <a:pt x="27307" y="17776"/>
                    <a:pt x="27577" y="15707"/>
                    <a:pt x="27607" y="13489"/>
                  </a:cubicBezTo>
                  <a:cubicBezTo>
                    <a:pt x="27637" y="9443"/>
                    <a:pt x="25958" y="5786"/>
                    <a:pt x="22541" y="3448"/>
                  </a:cubicBezTo>
                  <a:cubicBezTo>
                    <a:pt x="19064" y="1080"/>
                    <a:pt x="14958" y="1"/>
                    <a:pt x="10791"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5" name="Google Shape;65;p12"/>
            <p:cNvSpPr/>
            <p:nvPr/>
          </p:nvSpPr>
          <p:spPr>
            <a:xfrm>
              <a:off x="3971950" y="2287825"/>
              <a:ext cx="508825" cy="447700"/>
            </a:xfrm>
            <a:custGeom>
              <a:avLst/>
              <a:gdLst/>
              <a:ahLst/>
              <a:cxnLst/>
              <a:rect l="l" t="t" r="r" b="b"/>
              <a:pathLst>
                <a:path w="20353" h="17908" extrusionOk="0">
                  <a:moveTo>
                    <a:pt x="6050" y="0"/>
                  </a:moveTo>
                  <a:cubicBezTo>
                    <a:pt x="3985" y="0"/>
                    <a:pt x="1953" y="379"/>
                    <a:pt x="0" y="1182"/>
                  </a:cubicBezTo>
                  <a:cubicBezTo>
                    <a:pt x="300" y="1512"/>
                    <a:pt x="570" y="1901"/>
                    <a:pt x="870" y="2231"/>
                  </a:cubicBezTo>
                  <a:cubicBezTo>
                    <a:pt x="1949" y="1961"/>
                    <a:pt x="3028" y="1901"/>
                    <a:pt x="4197" y="1812"/>
                  </a:cubicBezTo>
                  <a:cubicBezTo>
                    <a:pt x="4676" y="1787"/>
                    <a:pt x="5197" y="1767"/>
                    <a:pt x="5722" y="1767"/>
                  </a:cubicBezTo>
                  <a:cubicBezTo>
                    <a:pt x="6477" y="1767"/>
                    <a:pt x="7242" y="1808"/>
                    <a:pt x="7913" y="1931"/>
                  </a:cubicBezTo>
                  <a:cubicBezTo>
                    <a:pt x="9172" y="2171"/>
                    <a:pt x="10491" y="2021"/>
                    <a:pt x="11750" y="2321"/>
                  </a:cubicBezTo>
                  <a:cubicBezTo>
                    <a:pt x="13339" y="2681"/>
                    <a:pt x="14688" y="3460"/>
                    <a:pt x="15617" y="4749"/>
                  </a:cubicBezTo>
                  <a:cubicBezTo>
                    <a:pt x="16366" y="5798"/>
                    <a:pt x="17205" y="6877"/>
                    <a:pt x="17595" y="8106"/>
                  </a:cubicBezTo>
                  <a:cubicBezTo>
                    <a:pt x="18105" y="9545"/>
                    <a:pt x="17985" y="10654"/>
                    <a:pt x="17685" y="12123"/>
                  </a:cubicBezTo>
                  <a:cubicBezTo>
                    <a:pt x="17415" y="13591"/>
                    <a:pt x="17295" y="15150"/>
                    <a:pt x="16786" y="16559"/>
                  </a:cubicBezTo>
                  <a:cubicBezTo>
                    <a:pt x="17445" y="17009"/>
                    <a:pt x="18165" y="17488"/>
                    <a:pt x="18884" y="17908"/>
                  </a:cubicBezTo>
                  <a:cubicBezTo>
                    <a:pt x="19094" y="17338"/>
                    <a:pt x="19304" y="16769"/>
                    <a:pt x="19394" y="16199"/>
                  </a:cubicBezTo>
                  <a:cubicBezTo>
                    <a:pt x="19753" y="14491"/>
                    <a:pt x="19963" y="12572"/>
                    <a:pt x="20113" y="10804"/>
                  </a:cubicBezTo>
                  <a:cubicBezTo>
                    <a:pt x="20353" y="7926"/>
                    <a:pt x="18464" y="4959"/>
                    <a:pt x="16606" y="2861"/>
                  </a:cubicBezTo>
                  <a:cubicBezTo>
                    <a:pt x="15647" y="1812"/>
                    <a:pt x="14268" y="1152"/>
                    <a:pt x="12949" y="732"/>
                  </a:cubicBezTo>
                  <a:cubicBezTo>
                    <a:pt x="11420" y="253"/>
                    <a:pt x="9952" y="403"/>
                    <a:pt x="8423" y="163"/>
                  </a:cubicBezTo>
                  <a:cubicBezTo>
                    <a:pt x="7629" y="55"/>
                    <a:pt x="6837" y="0"/>
                    <a:pt x="6050"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 name="Google Shape;66;p12"/>
            <p:cNvSpPr/>
            <p:nvPr/>
          </p:nvSpPr>
          <p:spPr>
            <a:xfrm>
              <a:off x="4055875" y="2395175"/>
              <a:ext cx="295275" cy="277400"/>
            </a:xfrm>
            <a:custGeom>
              <a:avLst/>
              <a:gdLst/>
              <a:ahLst/>
              <a:cxnLst/>
              <a:rect l="l" t="t" r="r" b="b"/>
              <a:pathLst>
                <a:path w="11811" h="11096" extrusionOk="0">
                  <a:moveTo>
                    <a:pt x="3656" y="0"/>
                  </a:moveTo>
                  <a:cubicBezTo>
                    <a:pt x="3047" y="0"/>
                    <a:pt x="2438" y="70"/>
                    <a:pt x="1829" y="185"/>
                  </a:cubicBezTo>
                  <a:cubicBezTo>
                    <a:pt x="1199" y="305"/>
                    <a:pt x="600" y="575"/>
                    <a:pt x="0" y="785"/>
                  </a:cubicBezTo>
                  <a:cubicBezTo>
                    <a:pt x="240" y="1055"/>
                    <a:pt x="450" y="1264"/>
                    <a:pt x="720" y="1534"/>
                  </a:cubicBezTo>
                  <a:cubicBezTo>
                    <a:pt x="1194" y="1455"/>
                    <a:pt x="1677" y="1418"/>
                    <a:pt x="2164" y="1418"/>
                  </a:cubicBezTo>
                  <a:cubicBezTo>
                    <a:pt x="2600" y="1418"/>
                    <a:pt x="3039" y="1448"/>
                    <a:pt x="3477" y="1504"/>
                  </a:cubicBezTo>
                  <a:cubicBezTo>
                    <a:pt x="5396" y="1684"/>
                    <a:pt x="7044" y="2373"/>
                    <a:pt x="8033" y="4112"/>
                  </a:cubicBezTo>
                  <a:cubicBezTo>
                    <a:pt x="8813" y="5551"/>
                    <a:pt x="9322" y="6510"/>
                    <a:pt x="9322" y="8218"/>
                  </a:cubicBezTo>
                  <a:lnTo>
                    <a:pt x="9322" y="9297"/>
                  </a:lnTo>
                  <a:cubicBezTo>
                    <a:pt x="10132" y="9897"/>
                    <a:pt x="10941" y="10496"/>
                    <a:pt x="11720" y="11096"/>
                  </a:cubicBezTo>
                  <a:cubicBezTo>
                    <a:pt x="11810" y="10167"/>
                    <a:pt x="11780" y="9178"/>
                    <a:pt x="11660" y="8248"/>
                  </a:cubicBezTo>
                  <a:cubicBezTo>
                    <a:pt x="11451" y="6150"/>
                    <a:pt x="10731" y="4951"/>
                    <a:pt x="9562" y="3213"/>
                  </a:cubicBezTo>
                  <a:cubicBezTo>
                    <a:pt x="8483" y="1564"/>
                    <a:pt x="7074" y="545"/>
                    <a:pt x="5156" y="155"/>
                  </a:cubicBezTo>
                  <a:cubicBezTo>
                    <a:pt x="4656" y="47"/>
                    <a:pt x="4156" y="0"/>
                    <a:pt x="365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67" name="Google Shape;67;p12"/>
          <p:cNvGrpSpPr/>
          <p:nvPr/>
        </p:nvGrpSpPr>
        <p:grpSpPr>
          <a:xfrm rot="6506863">
            <a:off x="165016" y="4242300"/>
            <a:ext cx="1100169" cy="1187461"/>
            <a:chOff x="4856675" y="2362950"/>
            <a:chExt cx="969200" cy="1046100"/>
          </a:xfrm>
        </p:grpSpPr>
        <p:sp>
          <p:nvSpPr>
            <p:cNvPr id="68" name="Google Shape;68;p12"/>
            <p:cNvSpPr/>
            <p:nvPr/>
          </p:nvSpPr>
          <p:spPr>
            <a:xfrm>
              <a:off x="4869875" y="2728800"/>
              <a:ext cx="956000" cy="680250"/>
            </a:xfrm>
            <a:custGeom>
              <a:avLst/>
              <a:gdLst/>
              <a:ahLst/>
              <a:cxnLst/>
              <a:rect l="l" t="t" r="r" b="b"/>
              <a:pathLst>
                <a:path w="38240" h="27210" extrusionOk="0">
                  <a:moveTo>
                    <a:pt x="31534" y="0"/>
                  </a:moveTo>
                  <a:cubicBezTo>
                    <a:pt x="31084" y="0"/>
                    <a:pt x="30637" y="65"/>
                    <a:pt x="30206" y="209"/>
                  </a:cubicBezTo>
                  <a:cubicBezTo>
                    <a:pt x="28288" y="838"/>
                    <a:pt x="27149" y="2847"/>
                    <a:pt x="26579" y="4795"/>
                  </a:cubicBezTo>
                  <a:cubicBezTo>
                    <a:pt x="26010" y="6743"/>
                    <a:pt x="25890" y="8841"/>
                    <a:pt x="25111" y="10700"/>
                  </a:cubicBezTo>
                  <a:cubicBezTo>
                    <a:pt x="23762" y="13967"/>
                    <a:pt x="20495" y="16335"/>
                    <a:pt x="16988" y="16545"/>
                  </a:cubicBezTo>
                  <a:cubicBezTo>
                    <a:pt x="16761" y="16560"/>
                    <a:pt x="16534" y="16566"/>
                    <a:pt x="16308" y="16566"/>
                  </a:cubicBezTo>
                  <a:cubicBezTo>
                    <a:pt x="14863" y="16566"/>
                    <a:pt x="13433" y="16299"/>
                    <a:pt x="11985" y="16299"/>
                  </a:cubicBezTo>
                  <a:cubicBezTo>
                    <a:pt x="11864" y="16299"/>
                    <a:pt x="11743" y="16301"/>
                    <a:pt x="11622" y="16305"/>
                  </a:cubicBezTo>
                  <a:cubicBezTo>
                    <a:pt x="8445" y="16365"/>
                    <a:pt x="5358" y="17894"/>
                    <a:pt x="3349" y="20351"/>
                  </a:cubicBezTo>
                  <a:cubicBezTo>
                    <a:pt x="2682" y="21186"/>
                    <a:pt x="1" y="27210"/>
                    <a:pt x="1607" y="27210"/>
                  </a:cubicBezTo>
                  <a:cubicBezTo>
                    <a:pt x="1731" y="27210"/>
                    <a:pt x="1882" y="27173"/>
                    <a:pt x="2061" y="27096"/>
                  </a:cubicBezTo>
                  <a:cubicBezTo>
                    <a:pt x="2660" y="26826"/>
                    <a:pt x="3349" y="25597"/>
                    <a:pt x="3919" y="25177"/>
                  </a:cubicBezTo>
                  <a:cubicBezTo>
                    <a:pt x="4578" y="24638"/>
                    <a:pt x="5358" y="24248"/>
                    <a:pt x="6197" y="23948"/>
                  </a:cubicBezTo>
                  <a:cubicBezTo>
                    <a:pt x="7148" y="23580"/>
                    <a:pt x="8174" y="23399"/>
                    <a:pt x="9194" y="23399"/>
                  </a:cubicBezTo>
                  <a:cubicBezTo>
                    <a:pt x="9750" y="23399"/>
                    <a:pt x="10304" y="23453"/>
                    <a:pt x="10843" y="23559"/>
                  </a:cubicBezTo>
                  <a:cubicBezTo>
                    <a:pt x="13091" y="24008"/>
                    <a:pt x="15039" y="25327"/>
                    <a:pt x="17198" y="25957"/>
                  </a:cubicBezTo>
                  <a:cubicBezTo>
                    <a:pt x="18309" y="26282"/>
                    <a:pt x="19457" y="26436"/>
                    <a:pt x="20606" y="26436"/>
                  </a:cubicBezTo>
                  <a:cubicBezTo>
                    <a:pt x="23267" y="26436"/>
                    <a:pt x="25937" y="25612"/>
                    <a:pt x="28198" y="24188"/>
                  </a:cubicBezTo>
                  <a:cubicBezTo>
                    <a:pt x="31405" y="22150"/>
                    <a:pt x="33833" y="19003"/>
                    <a:pt x="35422" y="15496"/>
                  </a:cubicBezTo>
                  <a:cubicBezTo>
                    <a:pt x="36501" y="13098"/>
                    <a:pt x="37220" y="10550"/>
                    <a:pt x="37700" y="7972"/>
                  </a:cubicBezTo>
                  <a:cubicBezTo>
                    <a:pt x="38239" y="5304"/>
                    <a:pt x="37100" y="2577"/>
                    <a:pt x="34852" y="1078"/>
                  </a:cubicBezTo>
                  <a:cubicBezTo>
                    <a:pt x="34852" y="1048"/>
                    <a:pt x="34822" y="1048"/>
                    <a:pt x="34822" y="1048"/>
                  </a:cubicBezTo>
                  <a:cubicBezTo>
                    <a:pt x="33853" y="424"/>
                    <a:pt x="32683" y="0"/>
                    <a:pt x="31534"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9" name="Google Shape;69;p12"/>
            <p:cNvSpPr/>
            <p:nvPr/>
          </p:nvSpPr>
          <p:spPr>
            <a:xfrm>
              <a:off x="4898150" y="2838525"/>
              <a:ext cx="792825" cy="569175"/>
            </a:xfrm>
            <a:custGeom>
              <a:avLst/>
              <a:gdLst/>
              <a:ahLst/>
              <a:cxnLst/>
              <a:rect l="l" t="t" r="r" b="b"/>
              <a:pathLst>
                <a:path w="31713" h="22767" extrusionOk="0">
                  <a:moveTo>
                    <a:pt x="31305" y="1"/>
                  </a:moveTo>
                  <a:cubicBezTo>
                    <a:pt x="31143" y="1"/>
                    <a:pt x="31013" y="108"/>
                    <a:pt x="30964" y="256"/>
                  </a:cubicBezTo>
                  <a:cubicBezTo>
                    <a:pt x="29855" y="3223"/>
                    <a:pt x="28776" y="6281"/>
                    <a:pt x="27007" y="8978"/>
                  </a:cubicBezTo>
                  <a:cubicBezTo>
                    <a:pt x="25658" y="11077"/>
                    <a:pt x="23350" y="13774"/>
                    <a:pt x="19903" y="14913"/>
                  </a:cubicBezTo>
                  <a:cubicBezTo>
                    <a:pt x="18214" y="15438"/>
                    <a:pt x="16402" y="15529"/>
                    <a:pt x="14589" y="15529"/>
                  </a:cubicBezTo>
                  <a:cubicBezTo>
                    <a:pt x="14021" y="15529"/>
                    <a:pt x="13454" y="15520"/>
                    <a:pt x="12889" y="15513"/>
                  </a:cubicBezTo>
                  <a:cubicBezTo>
                    <a:pt x="12260" y="15513"/>
                    <a:pt x="11630" y="15453"/>
                    <a:pt x="11031" y="15453"/>
                  </a:cubicBezTo>
                  <a:cubicBezTo>
                    <a:pt x="8483" y="15453"/>
                    <a:pt x="4796" y="15723"/>
                    <a:pt x="2338" y="18091"/>
                  </a:cubicBezTo>
                  <a:cubicBezTo>
                    <a:pt x="1199" y="19140"/>
                    <a:pt x="480" y="20519"/>
                    <a:pt x="0" y="21897"/>
                  </a:cubicBezTo>
                  <a:cubicBezTo>
                    <a:pt x="0" y="22407"/>
                    <a:pt x="120" y="22737"/>
                    <a:pt x="450" y="22767"/>
                  </a:cubicBezTo>
                  <a:cubicBezTo>
                    <a:pt x="900" y="21238"/>
                    <a:pt x="1619" y="19739"/>
                    <a:pt x="2818" y="18600"/>
                  </a:cubicBezTo>
                  <a:cubicBezTo>
                    <a:pt x="4495" y="16982"/>
                    <a:pt x="7067" y="16201"/>
                    <a:pt x="10817" y="16201"/>
                  </a:cubicBezTo>
                  <a:cubicBezTo>
                    <a:pt x="10888" y="16201"/>
                    <a:pt x="10959" y="16202"/>
                    <a:pt x="11031" y="16202"/>
                  </a:cubicBezTo>
                  <a:cubicBezTo>
                    <a:pt x="11660" y="16202"/>
                    <a:pt x="12260" y="16202"/>
                    <a:pt x="12889" y="16262"/>
                  </a:cubicBezTo>
                  <a:cubicBezTo>
                    <a:pt x="13478" y="16277"/>
                    <a:pt x="14075" y="16290"/>
                    <a:pt x="14673" y="16290"/>
                  </a:cubicBezTo>
                  <a:cubicBezTo>
                    <a:pt x="16512" y="16290"/>
                    <a:pt x="18372" y="16168"/>
                    <a:pt x="20113" y="15603"/>
                  </a:cubicBezTo>
                  <a:cubicBezTo>
                    <a:pt x="23770" y="14464"/>
                    <a:pt x="26198" y="11616"/>
                    <a:pt x="27607" y="9398"/>
                  </a:cubicBezTo>
                  <a:cubicBezTo>
                    <a:pt x="29405" y="6611"/>
                    <a:pt x="30544" y="3523"/>
                    <a:pt x="31623" y="466"/>
                  </a:cubicBezTo>
                  <a:cubicBezTo>
                    <a:pt x="31713" y="286"/>
                    <a:pt x="31593" y="106"/>
                    <a:pt x="31413" y="16"/>
                  </a:cubicBezTo>
                  <a:cubicBezTo>
                    <a:pt x="31376" y="6"/>
                    <a:pt x="31340" y="1"/>
                    <a:pt x="313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0" name="Google Shape;70;p12"/>
            <p:cNvSpPr/>
            <p:nvPr/>
          </p:nvSpPr>
          <p:spPr>
            <a:xfrm>
              <a:off x="4856675" y="2362950"/>
              <a:ext cx="662700" cy="1017725"/>
            </a:xfrm>
            <a:custGeom>
              <a:avLst/>
              <a:gdLst/>
              <a:ahLst/>
              <a:cxnLst/>
              <a:rect l="l" t="t" r="r" b="b"/>
              <a:pathLst>
                <a:path w="26508" h="40709" extrusionOk="0">
                  <a:moveTo>
                    <a:pt x="17719" y="1"/>
                  </a:moveTo>
                  <a:cubicBezTo>
                    <a:pt x="16125" y="1"/>
                    <a:pt x="14489" y="496"/>
                    <a:pt x="13469" y="1714"/>
                  </a:cubicBezTo>
                  <a:cubicBezTo>
                    <a:pt x="12120" y="3273"/>
                    <a:pt x="12120" y="5671"/>
                    <a:pt x="12630" y="7709"/>
                  </a:cubicBezTo>
                  <a:cubicBezTo>
                    <a:pt x="13169" y="9717"/>
                    <a:pt x="14129" y="11666"/>
                    <a:pt x="14428" y="13734"/>
                  </a:cubicBezTo>
                  <a:cubicBezTo>
                    <a:pt x="14968" y="17331"/>
                    <a:pt x="13289" y="21137"/>
                    <a:pt x="10292" y="23176"/>
                  </a:cubicBezTo>
                  <a:cubicBezTo>
                    <a:pt x="8733" y="24195"/>
                    <a:pt x="6935" y="24794"/>
                    <a:pt x="5376" y="25753"/>
                  </a:cubicBezTo>
                  <a:cubicBezTo>
                    <a:pt x="2589" y="27462"/>
                    <a:pt x="610" y="30459"/>
                    <a:pt x="131" y="33697"/>
                  </a:cubicBezTo>
                  <a:cubicBezTo>
                    <a:pt x="1" y="34738"/>
                    <a:pt x="662" y="40709"/>
                    <a:pt x="1957" y="40709"/>
                  </a:cubicBezTo>
                  <a:cubicBezTo>
                    <a:pt x="2153" y="40709"/>
                    <a:pt x="2364" y="40572"/>
                    <a:pt x="2589" y="40261"/>
                  </a:cubicBezTo>
                  <a:cubicBezTo>
                    <a:pt x="3008" y="39721"/>
                    <a:pt x="2978" y="38283"/>
                    <a:pt x="3248" y="37593"/>
                  </a:cubicBezTo>
                  <a:cubicBezTo>
                    <a:pt x="3578" y="36724"/>
                    <a:pt x="4057" y="35975"/>
                    <a:pt x="4627" y="35285"/>
                  </a:cubicBezTo>
                  <a:cubicBezTo>
                    <a:pt x="5676" y="33996"/>
                    <a:pt x="7025" y="33037"/>
                    <a:pt x="8553" y="32498"/>
                  </a:cubicBezTo>
                  <a:cubicBezTo>
                    <a:pt x="10771" y="31748"/>
                    <a:pt x="13169" y="31868"/>
                    <a:pt x="15447" y="31299"/>
                  </a:cubicBezTo>
                  <a:cubicBezTo>
                    <a:pt x="19284" y="30369"/>
                    <a:pt x="22461" y="27522"/>
                    <a:pt x="24260" y="23985"/>
                  </a:cubicBezTo>
                  <a:cubicBezTo>
                    <a:pt x="26058" y="20478"/>
                    <a:pt x="26508" y="16431"/>
                    <a:pt x="26088" y="12505"/>
                  </a:cubicBezTo>
                  <a:cubicBezTo>
                    <a:pt x="25789" y="9807"/>
                    <a:pt x="25129" y="7169"/>
                    <a:pt x="24170" y="4622"/>
                  </a:cubicBezTo>
                  <a:cubicBezTo>
                    <a:pt x="23241" y="2014"/>
                    <a:pt x="20813" y="155"/>
                    <a:pt x="18025" y="6"/>
                  </a:cubicBezTo>
                  <a:lnTo>
                    <a:pt x="17995" y="6"/>
                  </a:lnTo>
                  <a:cubicBezTo>
                    <a:pt x="17903" y="2"/>
                    <a:pt x="17811" y="1"/>
                    <a:pt x="17719"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1" name="Google Shape;71;p12"/>
            <p:cNvSpPr/>
            <p:nvPr/>
          </p:nvSpPr>
          <p:spPr>
            <a:xfrm>
              <a:off x="4877175" y="2469150"/>
              <a:ext cx="463125" cy="911950"/>
            </a:xfrm>
            <a:custGeom>
              <a:avLst/>
              <a:gdLst/>
              <a:ahLst/>
              <a:cxnLst/>
              <a:rect l="l" t="t" r="r" b="b"/>
              <a:pathLst>
                <a:path w="18525" h="36478" extrusionOk="0">
                  <a:moveTo>
                    <a:pt x="16958" y="1"/>
                  </a:moveTo>
                  <a:cubicBezTo>
                    <a:pt x="16931" y="1"/>
                    <a:pt x="16903" y="5"/>
                    <a:pt x="16876" y="14"/>
                  </a:cubicBezTo>
                  <a:cubicBezTo>
                    <a:pt x="16696" y="44"/>
                    <a:pt x="16546" y="224"/>
                    <a:pt x="16576" y="404"/>
                  </a:cubicBezTo>
                  <a:cubicBezTo>
                    <a:pt x="17175" y="3641"/>
                    <a:pt x="17805" y="6938"/>
                    <a:pt x="17655" y="10235"/>
                  </a:cubicBezTo>
                  <a:cubicBezTo>
                    <a:pt x="17535" y="12783"/>
                    <a:pt x="16906" y="16440"/>
                    <a:pt x="14448" y="19227"/>
                  </a:cubicBezTo>
                  <a:cubicBezTo>
                    <a:pt x="12829" y="21026"/>
                    <a:pt x="10641" y="22255"/>
                    <a:pt x="8513" y="23424"/>
                  </a:cubicBezTo>
                  <a:cubicBezTo>
                    <a:pt x="7943" y="23724"/>
                    <a:pt x="7404" y="24053"/>
                    <a:pt x="6834" y="24383"/>
                  </a:cubicBezTo>
                  <a:cubicBezTo>
                    <a:pt x="4556" y="25732"/>
                    <a:pt x="1439" y="27890"/>
                    <a:pt x="450" y="31277"/>
                  </a:cubicBezTo>
                  <a:cubicBezTo>
                    <a:pt x="0" y="32836"/>
                    <a:pt x="90" y="34394"/>
                    <a:pt x="420" y="35893"/>
                  </a:cubicBezTo>
                  <a:cubicBezTo>
                    <a:pt x="635" y="36252"/>
                    <a:pt x="850" y="36477"/>
                    <a:pt x="1096" y="36477"/>
                  </a:cubicBezTo>
                  <a:cubicBezTo>
                    <a:pt x="1158" y="36477"/>
                    <a:pt x="1222" y="36463"/>
                    <a:pt x="1289" y="36433"/>
                  </a:cubicBezTo>
                  <a:cubicBezTo>
                    <a:pt x="869" y="34844"/>
                    <a:pt x="719" y="33135"/>
                    <a:pt x="1169" y="31487"/>
                  </a:cubicBezTo>
                  <a:cubicBezTo>
                    <a:pt x="1858" y="29089"/>
                    <a:pt x="3747" y="27051"/>
                    <a:pt x="7194" y="25042"/>
                  </a:cubicBezTo>
                  <a:cubicBezTo>
                    <a:pt x="7763" y="24683"/>
                    <a:pt x="8333" y="24383"/>
                    <a:pt x="8902" y="24083"/>
                  </a:cubicBezTo>
                  <a:cubicBezTo>
                    <a:pt x="11061" y="22884"/>
                    <a:pt x="13309" y="21625"/>
                    <a:pt x="14987" y="19737"/>
                  </a:cubicBezTo>
                  <a:cubicBezTo>
                    <a:pt x="17625" y="16799"/>
                    <a:pt x="18284" y="12963"/>
                    <a:pt x="18404" y="10295"/>
                  </a:cubicBezTo>
                  <a:cubicBezTo>
                    <a:pt x="18524" y="6908"/>
                    <a:pt x="17895" y="3521"/>
                    <a:pt x="17295" y="314"/>
                  </a:cubicBezTo>
                  <a:cubicBezTo>
                    <a:pt x="17270" y="135"/>
                    <a:pt x="17115" y="1"/>
                    <a:pt x="16958"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72" name="Google Shape;72;p12"/>
          <p:cNvSpPr/>
          <p:nvPr/>
        </p:nvSpPr>
        <p:spPr>
          <a:xfrm>
            <a:off x="8424000" y="4126325"/>
            <a:ext cx="696175" cy="733650"/>
          </a:xfrm>
          <a:custGeom>
            <a:avLst/>
            <a:gdLst/>
            <a:ahLst/>
            <a:cxnLst/>
            <a:rect l="l" t="t" r="r" b="b"/>
            <a:pathLst>
              <a:path w="27847" h="29346" extrusionOk="0">
                <a:moveTo>
                  <a:pt x="14538" y="0"/>
                </a:moveTo>
                <a:cubicBezTo>
                  <a:pt x="14538" y="118"/>
                  <a:pt x="14539" y="235"/>
                  <a:pt x="14542" y="351"/>
                </a:cubicBezTo>
                <a:lnTo>
                  <a:pt x="14542" y="351"/>
                </a:lnTo>
                <a:cubicBezTo>
                  <a:pt x="14555" y="239"/>
                  <a:pt x="14557" y="122"/>
                  <a:pt x="14538" y="0"/>
                </a:cubicBezTo>
                <a:close/>
                <a:moveTo>
                  <a:pt x="6535" y="2068"/>
                </a:moveTo>
                <a:cubicBezTo>
                  <a:pt x="6613" y="2323"/>
                  <a:pt x="6705" y="2539"/>
                  <a:pt x="6817" y="2751"/>
                </a:cubicBezTo>
                <a:lnTo>
                  <a:pt x="6817" y="2751"/>
                </a:lnTo>
                <a:cubicBezTo>
                  <a:pt x="6793" y="2675"/>
                  <a:pt x="6770" y="2597"/>
                  <a:pt x="6745" y="2518"/>
                </a:cubicBezTo>
                <a:cubicBezTo>
                  <a:pt x="6715" y="2338"/>
                  <a:pt x="6715" y="2218"/>
                  <a:pt x="6535" y="2068"/>
                </a:cubicBezTo>
                <a:close/>
                <a:moveTo>
                  <a:pt x="3455" y="23937"/>
                </a:moveTo>
                <a:cubicBezTo>
                  <a:pt x="3379" y="23978"/>
                  <a:pt x="3307" y="24022"/>
                  <a:pt x="3238" y="24070"/>
                </a:cubicBezTo>
                <a:cubicBezTo>
                  <a:pt x="3314" y="24060"/>
                  <a:pt x="3386" y="24009"/>
                  <a:pt x="3455" y="23937"/>
                </a:cubicBezTo>
                <a:close/>
                <a:moveTo>
                  <a:pt x="14542" y="351"/>
                </a:moveTo>
                <a:cubicBezTo>
                  <a:pt x="14513" y="597"/>
                  <a:pt x="14429" y="823"/>
                  <a:pt x="14388" y="1049"/>
                </a:cubicBezTo>
                <a:cubicBezTo>
                  <a:pt x="14328" y="1619"/>
                  <a:pt x="14148" y="2218"/>
                  <a:pt x="14089" y="2818"/>
                </a:cubicBezTo>
                <a:cubicBezTo>
                  <a:pt x="13999" y="4017"/>
                  <a:pt x="13699" y="5246"/>
                  <a:pt x="13459" y="6445"/>
                </a:cubicBezTo>
                <a:cubicBezTo>
                  <a:pt x="13249" y="7644"/>
                  <a:pt x="13009" y="8813"/>
                  <a:pt x="12830" y="10012"/>
                </a:cubicBezTo>
                <a:cubicBezTo>
                  <a:pt x="12740" y="10641"/>
                  <a:pt x="12500" y="11241"/>
                  <a:pt x="12530" y="11840"/>
                </a:cubicBezTo>
                <a:cubicBezTo>
                  <a:pt x="12140" y="11510"/>
                  <a:pt x="11960" y="10911"/>
                  <a:pt x="11691" y="10491"/>
                </a:cubicBezTo>
                <a:cubicBezTo>
                  <a:pt x="11241" y="9832"/>
                  <a:pt x="10881" y="9142"/>
                  <a:pt x="10342" y="8513"/>
                </a:cubicBezTo>
                <a:cubicBezTo>
                  <a:pt x="9413" y="7404"/>
                  <a:pt x="8753" y="6085"/>
                  <a:pt x="7944" y="4886"/>
                </a:cubicBezTo>
                <a:cubicBezTo>
                  <a:pt x="7584" y="4287"/>
                  <a:pt x="7404" y="3657"/>
                  <a:pt x="7015" y="3088"/>
                </a:cubicBezTo>
                <a:cubicBezTo>
                  <a:pt x="6942" y="2973"/>
                  <a:pt x="6876" y="2863"/>
                  <a:pt x="6817" y="2751"/>
                </a:cubicBezTo>
                <a:lnTo>
                  <a:pt x="6817" y="2751"/>
                </a:lnTo>
                <a:cubicBezTo>
                  <a:pt x="6936" y="3137"/>
                  <a:pt x="7044" y="3491"/>
                  <a:pt x="7194" y="3867"/>
                </a:cubicBezTo>
                <a:cubicBezTo>
                  <a:pt x="7764" y="5216"/>
                  <a:pt x="8094" y="6714"/>
                  <a:pt x="8483" y="8153"/>
                </a:cubicBezTo>
                <a:cubicBezTo>
                  <a:pt x="8813" y="9442"/>
                  <a:pt x="9053" y="10821"/>
                  <a:pt x="9233" y="12200"/>
                </a:cubicBezTo>
                <a:cubicBezTo>
                  <a:pt x="9353" y="12889"/>
                  <a:pt x="9413" y="13549"/>
                  <a:pt x="9413" y="14238"/>
                </a:cubicBezTo>
                <a:cubicBezTo>
                  <a:pt x="8825" y="14146"/>
                  <a:pt x="8181" y="14111"/>
                  <a:pt x="7529" y="14111"/>
                </a:cubicBezTo>
                <a:cubicBezTo>
                  <a:pt x="7117" y="14111"/>
                  <a:pt x="6702" y="14125"/>
                  <a:pt x="6295" y="14148"/>
                </a:cubicBezTo>
                <a:cubicBezTo>
                  <a:pt x="5576" y="14148"/>
                  <a:pt x="4916" y="14238"/>
                  <a:pt x="4197" y="14298"/>
                </a:cubicBezTo>
                <a:cubicBezTo>
                  <a:pt x="3418" y="14358"/>
                  <a:pt x="2698" y="14628"/>
                  <a:pt x="1919" y="14778"/>
                </a:cubicBezTo>
                <a:cubicBezTo>
                  <a:pt x="1499" y="14837"/>
                  <a:pt x="270" y="14927"/>
                  <a:pt x="1" y="15377"/>
                </a:cubicBezTo>
                <a:cubicBezTo>
                  <a:pt x="3035" y="15623"/>
                  <a:pt x="5969" y="16667"/>
                  <a:pt x="9009" y="16667"/>
                </a:cubicBezTo>
                <a:cubicBezTo>
                  <a:pt x="9302" y="16667"/>
                  <a:pt x="9597" y="16657"/>
                  <a:pt x="9892" y="16636"/>
                </a:cubicBezTo>
                <a:lnTo>
                  <a:pt x="9892" y="16636"/>
                </a:lnTo>
                <a:cubicBezTo>
                  <a:pt x="8813" y="17625"/>
                  <a:pt x="7794" y="18674"/>
                  <a:pt x="6895" y="19783"/>
                </a:cubicBezTo>
                <a:cubicBezTo>
                  <a:pt x="6325" y="20593"/>
                  <a:pt x="5576" y="21222"/>
                  <a:pt x="4976" y="21971"/>
                </a:cubicBezTo>
                <a:cubicBezTo>
                  <a:pt x="4617" y="22421"/>
                  <a:pt x="4197" y="22901"/>
                  <a:pt x="3837" y="23380"/>
                </a:cubicBezTo>
                <a:cubicBezTo>
                  <a:pt x="3735" y="23524"/>
                  <a:pt x="3604" y="23780"/>
                  <a:pt x="3455" y="23937"/>
                </a:cubicBezTo>
                <a:lnTo>
                  <a:pt x="3455" y="23937"/>
                </a:lnTo>
                <a:cubicBezTo>
                  <a:pt x="3806" y="23745"/>
                  <a:pt x="4217" y="23613"/>
                  <a:pt x="4587" y="23440"/>
                </a:cubicBezTo>
                <a:cubicBezTo>
                  <a:pt x="4976" y="23230"/>
                  <a:pt x="5276" y="22931"/>
                  <a:pt x="5666" y="22721"/>
                </a:cubicBezTo>
                <a:cubicBezTo>
                  <a:pt x="6115" y="22421"/>
                  <a:pt x="6625" y="22151"/>
                  <a:pt x="7075" y="21851"/>
                </a:cubicBezTo>
                <a:cubicBezTo>
                  <a:pt x="7974" y="21282"/>
                  <a:pt x="8783" y="20652"/>
                  <a:pt x="9562" y="19993"/>
                </a:cubicBezTo>
                <a:cubicBezTo>
                  <a:pt x="9982" y="19603"/>
                  <a:pt x="10462" y="19334"/>
                  <a:pt x="10911" y="19004"/>
                </a:cubicBezTo>
                <a:cubicBezTo>
                  <a:pt x="11104" y="18839"/>
                  <a:pt x="11423" y="18547"/>
                  <a:pt x="11706" y="18547"/>
                </a:cubicBezTo>
                <a:cubicBezTo>
                  <a:pt x="11731" y="18547"/>
                  <a:pt x="11756" y="18549"/>
                  <a:pt x="11781" y="18554"/>
                </a:cubicBezTo>
                <a:cubicBezTo>
                  <a:pt x="11811" y="18734"/>
                  <a:pt x="11781" y="18944"/>
                  <a:pt x="11811" y="19154"/>
                </a:cubicBezTo>
                <a:cubicBezTo>
                  <a:pt x="11870" y="19424"/>
                  <a:pt x="11990" y="19693"/>
                  <a:pt x="12080" y="19933"/>
                </a:cubicBezTo>
                <a:cubicBezTo>
                  <a:pt x="12290" y="20802"/>
                  <a:pt x="12470" y="21702"/>
                  <a:pt x="12680" y="22571"/>
                </a:cubicBezTo>
                <a:cubicBezTo>
                  <a:pt x="13009" y="24040"/>
                  <a:pt x="13159" y="25568"/>
                  <a:pt x="13519" y="27037"/>
                </a:cubicBezTo>
                <a:cubicBezTo>
                  <a:pt x="13639" y="27427"/>
                  <a:pt x="13879" y="29195"/>
                  <a:pt x="14268" y="29345"/>
                </a:cubicBezTo>
                <a:cubicBezTo>
                  <a:pt x="14478" y="28925"/>
                  <a:pt x="14328" y="28266"/>
                  <a:pt x="14328" y="27816"/>
                </a:cubicBezTo>
                <a:cubicBezTo>
                  <a:pt x="14328" y="26677"/>
                  <a:pt x="14238" y="25598"/>
                  <a:pt x="14178" y="24489"/>
                </a:cubicBezTo>
                <a:cubicBezTo>
                  <a:pt x="14089" y="23200"/>
                  <a:pt x="14178" y="21881"/>
                  <a:pt x="14178" y="20593"/>
                </a:cubicBezTo>
                <a:cubicBezTo>
                  <a:pt x="14178" y="20143"/>
                  <a:pt x="14178" y="19723"/>
                  <a:pt x="14089" y="19274"/>
                </a:cubicBezTo>
                <a:cubicBezTo>
                  <a:pt x="14029" y="18974"/>
                  <a:pt x="13879" y="18554"/>
                  <a:pt x="14029" y="18285"/>
                </a:cubicBezTo>
                <a:lnTo>
                  <a:pt x="14029" y="18285"/>
                </a:lnTo>
                <a:cubicBezTo>
                  <a:pt x="14119" y="18434"/>
                  <a:pt x="14328" y="18434"/>
                  <a:pt x="14478" y="18554"/>
                </a:cubicBezTo>
                <a:cubicBezTo>
                  <a:pt x="14688" y="18734"/>
                  <a:pt x="14838" y="19004"/>
                  <a:pt x="15108" y="19184"/>
                </a:cubicBezTo>
                <a:cubicBezTo>
                  <a:pt x="16067" y="19873"/>
                  <a:pt x="17116" y="20652"/>
                  <a:pt x="18285" y="21102"/>
                </a:cubicBezTo>
                <a:cubicBezTo>
                  <a:pt x="19514" y="21582"/>
                  <a:pt x="20833" y="22001"/>
                  <a:pt x="22062" y="22481"/>
                </a:cubicBezTo>
                <a:cubicBezTo>
                  <a:pt x="22781" y="22751"/>
                  <a:pt x="23351" y="23080"/>
                  <a:pt x="24130" y="23080"/>
                </a:cubicBezTo>
                <a:cubicBezTo>
                  <a:pt x="22871" y="21522"/>
                  <a:pt x="21222" y="20233"/>
                  <a:pt x="19784" y="18824"/>
                </a:cubicBezTo>
                <a:cubicBezTo>
                  <a:pt x="18705" y="17775"/>
                  <a:pt x="17625" y="16756"/>
                  <a:pt x="16367" y="15887"/>
                </a:cubicBezTo>
                <a:cubicBezTo>
                  <a:pt x="17086" y="15797"/>
                  <a:pt x="17835" y="15587"/>
                  <a:pt x="18555" y="15407"/>
                </a:cubicBezTo>
                <a:cubicBezTo>
                  <a:pt x="19004" y="15257"/>
                  <a:pt x="19454" y="15047"/>
                  <a:pt x="19934" y="14927"/>
                </a:cubicBezTo>
                <a:cubicBezTo>
                  <a:pt x="20503" y="14778"/>
                  <a:pt x="21102" y="14748"/>
                  <a:pt x="21672" y="14628"/>
                </a:cubicBezTo>
                <a:cubicBezTo>
                  <a:pt x="22901" y="14388"/>
                  <a:pt x="24160" y="14238"/>
                  <a:pt x="25449" y="13998"/>
                </a:cubicBezTo>
                <a:cubicBezTo>
                  <a:pt x="25898" y="13908"/>
                  <a:pt x="26348" y="13848"/>
                  <a:pt x="26798" y="13698"/>
                </a:cubicBezTo>
                <a:cubicBezTo>
                  <a:pt x="26977" y="13609"/>
                  <a:pt x="27757" y="13399"/>
                  <a:pt x="27847" y="13159"/>
                </a:cubicBezTo>
                <a:cubicBezTo>
                  <a:pt x="27577" y="13009"/>
                  <a:pt x="27277" y="13039"/>
                  <a:pt x="26977" y="13009"/>
                </a:cubicBezTo>
                <a:cubicBezTo>
                  <a:pt x="26498" y="12949"/>
                  <a:pt x="26078" y="12889"/>
                  <a:pt x="25599" y="12889"/>
                </a:cubicBezTo>
                <a:lnTo>
                  <a:pt x="22781" y="12889"/>
                </a:lnTo>
                <a:cubicBezTo>
                  <a:pt x="22062" y="12949"/>
                  <a:pt x="21432" y="13039"/>
                  <a:pt x="20713" y="13099"/>
                </a:cubicBezTo>
                <a:cubicBezTo>
                  <a:pt x="20553" y="13109"/>
                  <a:pt x="20393" y="13112"/>
                  <a:pt x="20233" y="13112"/>
                </a:cubicBezTo>
                <a:cubicBezTo>
                  <a:pt x="19914" y="13112"/>
                  <a:pt x="19594" y="13099"/>
                  <a:pt x="19274" y="13099"/>
                </a:cubicBezTo>
                <a:cubicBezTo>
                  <a:pt x="18735" y="13099"/>
                  <a:pt x="18255" y="13129"/>
                  <a:pt x="17775" y="13189"/>
                </a:cubicBezTo>
                <a:cubicBezTo>
                  <a:pt x="17616" y="13189"/>
                  <a:pt x="17296" y="13242"/>
                  <a:pt x="17020" y="13242"/>
                </a:cubicBezTo>
                <a:cubicBezTo>
                  <a:pt x="16883" y="13242"/>
                  <a:pt x="16756" y="13229"/>
                  <a:pt x="16666" y="13189"/>
                </a:cubicBezTo>
                <a:cubicBezTo>
                  <a:pt x="16906" y="12949"/>
                  <a:pt x="17086" y="12829"/>
                  <a:pt x="17356" y="12589"/>
                </a:cubicBezTo>
                <a:cubicBezTo>
                  <a:pt x="17655" y="12350"/>
                  <a:pt x="17835" y="12050"/>
                  <a:pt x="18105" y="11750"/>
                </a:cubicBezTo>
                <a:cubicBezTo>
                  <a:pt x="18735" y="11001"/>
                  <a:pt x="19334" y="10281"/>
                  <a:pt x="19963" y="9532"/>
                </a:cubicBezTo>
                <a:cubicBezTo>
                  <a:pt x="20713" y="8633"/>
                  <a:pt x="21462" y="7644"/>
                  <a:pt x="22152" y="6714"/>
                </a:cubicBezTo>
                <a:cubicBezTo>
                  <a:pt x="22331" y="6415"/>
                  <a:pt x="23590" y="4916"/>
                  <a:pt x="23381" y="4706"/>
                </a:cubicBezTo>
                <a:lnTo>
                  <a:pt x="23381" y="4706"/>
                </a:lnTo>
                <a:cubicBezTo>
                  <a:pt x="22691" y="5156"/>
                  <a:pt x="22182" y="5905"/>
                  <a:pt x="21552" y="6385"/>
                </a:cubicBezTo>
                <a:cubicBezTo>
                  <a:pt x="20593" y="7134"/>
                  <a:pt x="19574" y="7764"/>
                  <a:pt x="18675" y="8603"/>
                </a:cubicBezTo>
                <a:cubicBezTo>
                  <a:pt x="18285" y="8963"/>
                  <a:pt x="17895" y="9292"/>
                  <a:pt x="17506" y="9682"/>
                </a:cubicBezTo>
                <a:cubicBezTo>
                  <a:pt x="17176" y="10012"/>
                  <a:pt x="16756" y="10311"/>
                  <a:pt x="16427" y="10641"/>
                </a:cubicBezTo>
                <a:cubicBezTo>
                  <a:pt x="16247" y="10851"/>
                  <a:pt x="16097" y="11031"/>
                  <a:pt x="15857" y="11211"/>
                </a:cubicBezTo>
                <a:cubicBezTo>
                  <a:pt x="15707" y="11330"/>
                  <a:pt x="15557" y="11660"/>
                  <a:pt x="15377" y="11690"/>
                </a:cubicBezTo>
                <a:cubicBezTo>
                  <a:pt x="15228" y="11181"/>
                  <a:pt x="15347" y="10491"/>
                  <a:pt x="15347" y="9982"/>
                </a:cubicBezTo>
                <a:cubicBezTo>
                  <a:pt x="15347" y="9052"/>
                  <a:pt x="15198" y="8093"/>
                  <a:pt x="15198" y="7134"/>
                </a:cubicBezTo>
                <a:cubicBezTo>
                  <a:pt x="15228" y="5755"/>
                  <a:pt x="14898" y="4257"/>
                  <a:pt x="14748" y="2848"/>
                </a:cubicBezTo>
                <a:cubicBezTo>
                  <a:pt x="14642" y="2003"/>
                  <a:pt x="14560" y="1205"/>
                  <a:pt x="14542" y="35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73" name="Google Shape;73;p12"/>
          <p:cNvGrpSpPr/>
          <p:nvPr/>
        </p:nvGrpSpPr>
        <p:grpSpPr>
          <a:xfrm>
            <a:off x="8567725" y="358250"/>
            <a:ext cx="813825" cy="1146450"/>
            <a:chOff x="2495725" y="1702150"/>
            <a:chExt cx="813825" cy="1146450"/>
          </a:xfrm>
        </p:grpSpPr>
        <p:sp>
          <p:nvSpPr>
            <p:cNvPr id="74" name="Google Shape;74;p12"/>
            <p:cNvSpPr/>
            <p:nvPr/>
          </p:nvSpPr>
          <p:spPr>
            <a:xfrm>
              <a:off x="2495725" y="2495700"/>
              <a:ext cx="813825" cy="352900"/>
            </a:xfrm>
            <a:custGeom>
              <a:avLst/>
              <a:gdLst/>
              <a:ahLst/>
              <a:cxnLst/>
              <a:rect l="l" t="t" r="r" b="b"/>
              <a:pathLst>
                <a:path w="32553" h="14116" extrusionOk="0">
                  <a:moveTo>
                    <a:pt x="270" y="1"/>
                  </a:moveTo>
                  <a:cubicBezTo>
                    <a:pt x="0" y="3358"/>
                    <a:pt x="120" y="6835"/>
                    <a:pt x="2248" y="9353"/>
                  </a:cubicBezTo>
                  <a:cubicBezTo>
                    <a:pt x="4257" y="11721"/>
                    <a:pt x="7554" y="12500"/>
                    <a:pt x="10611" y="13130"/>
                  </a:cubicBezTo>
                  <a:cubicBezTo>
                    <a:pt x="12888" y="13604"/>
                    <a:pt x="15221" y="14116"/>
                    <a:pt x="17551" y="14116"/>
                  </a:cubicBezTo>
                  <a:cubicBezTo>
                    <a:pt x="18166" y="14116"/>
                    <a:pt x="18780" y="14080"/>
                    <a:pt x="19393" y="13999"/>
                  </a:cubicBezTo>
                  <a:cubicBezTo>
                    <a:pt x="23200" y="13519"/>
                    <a:pt x="26677" y="11331"/>
                    <a:pt x="28985" y="8334"/>
                  </a:cubicBezTo>
                  <a:cubicBezTo>
                    <a:pt x="30874" y="5936"/>
                    <a:pt x="32073" y="3028"/>
                    <a:pt x="32552" y="1"/>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5" name="Google Shape;75;p12"/>
            <p:cNvSpPr/>
            <p:nvPr/>
          </p:nvSpPr>
          <p:spPr>
            <a:xfrm>
              <a:off x="2495725" y="2099300"/>
              <a:ext cx="813825" cy="352975"/>
            </a:xfrm>
            <a:custGeom>
              <a:avLst/>
              <a:gdLst/>
              <a:ahLst/>
              <a:cxnLst/>
              <a:rect l="l" t="t" r="r" b="b"/>
              <a:pathLst>
                <a:path w="32553" h="14119" extrusionOk="0">
                  <a:moveTo>
                    <a:pt x="270" y="1"/>
                  </a:moveTo>
                  <a:cubicBezTo>
                    <a:pt x="0" y="3358"/>
                    <a:pt x="120" y="6865"/>
                    <a:pt x="2248" y="9353"/>
                  </a:cubicBezTo>
                  <a:cubicBezTo>
                    <a:pt x="4257" y="11721"/>
                    <a:pt x="7554" y="12500"/>
                    <a:pt x="10611" y="13159"/>
                  </a:cubicBezTo>
                  <a:cubicBezTo>
                    <a:pt x="12870" y="13630"/>
                    <a:pt x="15184" y="14119"/>
                    <a:pt x="17496" y="14119"/>
                  </a:cubicBezTo>
                  <a:cubicBezTo>
                    <a:pt x="18129" y="14119"/>
                    <a:pt x="18762" y="14082"/>
                    <a:pt x="19393" y="13999"/>
                  </a:cubicBezTo>
                  <a:cubicBezTo>
                    <a:pt x="23200" y="13519"/>
                    <a:pt x="26677" y="11361"/>
                    <a:pt x="28985" y="8363"/>
                  </a:cubicBezTo>
                  <a:cubicBezTo>
                    <a:pt x="30874" y="5965"/>
                    <a:pt x="32073" y="3028"/>
                    <a:pt x="32552" y="1"/>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 name="Google Shape;76;p12"/>
            <p:cNvSpPr/>
            <p:nvPr/>
          </p:nvSpPr>
          <p:spPr>
            <a:xfrm>
              <a:off x="2495725" y="1702150"/>
              <a:ext cx="813825" cy="352975"/>
            </a:xfrm>
            <a:custGeom>
              <a:avLst/>
              <a:gdLst/>
              <a:ahLst/>
              <a:cxnLst/>
              <a:rect l="l" t="t" r="r" b="b"/>
              <a:pathLst>
                <a:path w="32553" h="14119" extrusionOk="0">
                  <a:moveTo>
                    <a:pt x="270" y="0"/>
                  </a:moveTo>
                  <a:cubicBezTo>
                    <a:pt x="0" y="3357"/>
                    <a:pt x="120" y="6864"/>
                    <a:pt x="2248" y="9352"/>
                  </a:cubicBezTo>
                  <a:cubicBezTo>
                    <a:pt x="4257" y="11720"/>
                    <a:pt x="7554" y="12499"/>
                    <a:pt x="10611" y="13159"/>
                  </a:cubicBezTo>
                  <a:cubicBezTo>
                    <a:pt x="12870" y="13630"/>
                    <a:pt x="15184" y="14119"/>
                    <a:pt x="17496" y="14119"/>
                  </a:cubicBezTo>
                  <a:cubicBezTo>
                    <a:pt x="18129" y="14119"/>
                    <a:pt x="18762" y="14082"/>
                    <a:pt x="19393" y="13998"/>
                  </a:cubicBezTo>
                  <a:cubicBezTo>
                    <a:pt x="23200" y="13519"/>
                    <a:pt x="26677" y="11360"/>
                    <a:pt x="28985" y="8363"/>
                  </a:cubicBezTo>
                  <a:cubicBezTo>
                    <a:pt x="30874" y="5965"/>
                    <a:pt x="32073" y="3028"/>
                    <a:pt x="32552" y="0"/>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7" name="Google Shape;77;p12"/>
          <p:cNvGrpSpPr/>
          <p:nvPr/>
        </p:nvGrpSpPr>
        <p:grpSpPr>
          <a:xfrm rot="-2897868">
            <a:off x="6156294" y="4592480"/>
            <a:ext cx="1472773" cy="1393540"/>
            <a:chOff x="3781600" y="1875725"/>
            <a:chExt cx="1067875" cy="1010425"/>
          </a:xfrm>
        </p:grpSpPr>
        <p:sp>
          <p:nvSpPr>
            <p:cNvPr id="78" name="Google Shape;78;p12"/>
            <p:cNvSpPr/>
            <p:nvPr/>
          </p:nvSpPr>
          <p:spPr>
            <a:xfrm>
              <a:off x="3781600" y="1875725"/>
              <a:ext cx="1067875" cy="1010425"/>
            </a:xfrm>
            <a:custGeom>
              <a:avLst/>
              <a:gdLst/>
              <a:ahLst/>
              <a:cxnLst/>
              <a:rect l="l" t="t" r="r" b="b"/>
              <a:pathLst>
                <a:path w="42715" h="40417" extrusionOk="0">
                  <a:moveTo>
                    <a:pt x="16136" y="0"/>
                  </a:moveTo>
                  <a:cubicBezTo>
                    <a:pt x="14248" y="0"/>
                    <a:pt x="12478" y="371"/>
                    <a:pt x="10522" y="910"/>
                  </a:cubicBezTo>
                  <a:cubicBezTo>
                    <a:pt x="7764" y="1690"/>
                    <a:pt x="5336" y="3548"/>
                    <a:pt x="2788" y="4837"/>
                  </a:cubicBezTo>
                  <a:cubicBezTo>
                    <a:pt x="1799" y="5347"/>
                    <a:pt x="870" y="5946"/>
                    <a:pt x="1" y="6666"/>
                  </a:cubicBezTo>
                  <a:cubicBezTo>
                    <a:pt x="450" y="7475"/>
                    <a:pt x="930" y="8314"/>
                    <a:pt x="1440" y="9123"/>
                  </a:cubicBezTo>
                  <a:cubicBezTo>
                    <a:pt x="2129" y="8644"/>
                    <a:pt x="2818" y="8224"/>
                    <a:pt x="3538" y="7865"/>
                  </a:cubicBezTo>
                  <a:cubicBezTo>
                    <a:pt x="5576" y="6815"/>
                    <a:pt x="7734" y="5946"/>
                    <a:pt x="9712" y="4777"/>
                  </a:cubicBezTo>
                  <a:cubicBezTo>
                    <a:pt x="11646" y="3665"/>
                    <a:pt x="13831" y="3229"/>
                    <a:pt x="16057" y="3229"/>
                  </a:cubicBezTo>
                  <a:cubicBezTo>
                    <a:pt x="18630" y="3229"/>
                    <a:pt x="21259" y="3810"/>
                    <a:pt x="23620" y="4597"/>
                  </a:cubicBezTo>
                  <a:cubicBezTo>
                    <a:pt x="28117" y="6096"/>
                    <a:pt x="31953" y="8674"/>
                    <a:pt x="35041" y="12271"/>
                  </a:cubicBezTo>
                  <a:cubicBezTo>
                    <a:pt x="35760" y="13110"/>
                    <a:pt x="36419" y="14039"/>
                    <a:pt x="36899" y="15058"/>
                  </a:cubicBezTo>
                  <a:cubicBezTo>
                    <a:pt x="37349" y="16018"/>
                    <a:pt x="37918" y="16947"/>
                    <a:pt x="38368" y="17936"/>
                  </a:cubicBezTo>
                  <a:cubicBezTo>
                    <a:pt x="38817" y="18865"/>
                    <a:pt x="38997" y="19914"/>
                    <a:pt x="39417" y="20903"/>
                  </a:cubicBezTo>
                  <a:cubicBezTo>
                    <a:pt x="39896" y="22042"/>
                    <a:pt x="40166" y="23241"/>
                    <a:pt x="40016" y="24530"/>
                  </a:cubicBezTo>
                  <a:cubicBezTo>
                    <a:pt x="39747" y="27078"/>
                    <a:pt x="40106" y="29776"/>
                    <a:pt x="38967" y="32174"/>
                  </a:cubicBezTo>
                  <a:cubicBezTo>
                    <a:pt x="38368" y="33403"/>
                    <a:pt x="37918" y="34811"/>
                    <a:pt x="37259" y="36010"/>
                  </a:cubicBezTo>
                  <a:cubicBezTo>
                    <a:pt x="36659" y="37059"/>
                    <a:pt x="36120" y="38228"/>
                    <a:pt x="35460" y="39248"/>
                  </a:cubicBezTo>
                  <a:cubicBezTo>
                    <a:pt x="36360" y="39667"/>
                    <a:pt x="37259" y="40027"/>
                    <a:pt x="38188" y="40417"/>
                  </a:cubicBezTo>
                  <a:cubicBezTo>
                    <a:pt x="38548" y="39517"/>
                    <a:pt x="38817" y="38528"/>
                    <a:pt x="39297" y="37689"/>
                  </a:cubicBezTo>
                  <a:cubicBezTo>
                    <a:pt x="39986" y="36370"/>
                    <a:pt x="40316" y="34931"/>
                    <a:pt x="41035" y="33642"/>
                  </a:cubicBezTo>
                  <a:cubicBezTo>
                    <a:pt x="42234" y="31304"/>
                    <a:pt x="42444" y="28577"/>
                    <a:pt x="42504" y="26029"/>
                  </a:cubicBezTo>
                  <a:cubicBezTo>
                    <a:pt x="42504" y="25399"/>
                    <a:pt x="42714" y="24740"/>
                    <a:pt x="42714" y="24111"/>
                  </a:cubicBezTo>
                  <a:cubicBezTo>
                    <a:pt x="42714" y="23571"/>
                    <a:pt x="42654" y="23031"/>
                    <a:pt x="42594" y="22492"/>
                  </a:cubicBezTo>
                  <a:cubicBezTo>
                    <a:pt x="42504" y="21143"/>
                    <a:pt x="41815" y="20064"/>
                    <a:pt x="41365" y="18775"/>
                  </a:cubicBezTo>
                  <a:cubicBezTo>
                    <a:pt x="40586" y="16527"/>
                    <a:pt x="39597" y="14219"/>
                    <a:pt x="38248" y="12181"/>
                  </a:cubicBezTo>
                  <a:cubicBezTo>
                    <a:pt x="35460" y="7954"/>
                    <a:pt x="31204" y="4298"/>
                    <a:pt x="26558" y="2229"/>
                  </a:cubicBezTo>
                  <a:cubicBezTo>
                    <a:pt x="23860" y="1030"/>
                    <a:pt x="20983" y="551"/>
                    <a:pt x="18075" y="131"/>
                  </a:cubicBezTo>
                  <a:cubicBezTo>
                    <a:pt x="17408" y="41"/>
                    <a:pt x="16766" y="0"/>
                    <a:pt x="16136"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 name="Google Shape;79;p12"/>
            <p:cNvSpPr/>
            <p:nvPr/>
          </p:nvSpPr>
          <p:spPr>
            <a:xfrm>
              <a:off x="3848300" y="2034400"/>
              <a:ext cx="891750" cy="803800"/>
            </a:xfrm>
            <a:custGeom>
              <a:avLst/>
              <a:gdLst/>
              <a:ahLst/>
              <a:cxnLst/>
              <a:rect l="l" t="t" r="r" b="b"/>
              <a:pathLst>
                <a:path w="35670" h="32152" extrusionOk="0">
                  <a:moveTo>
                    <a:pt x="14323" y="0"/>
                  </a:moveTo>
                  <a:cubicBezTo>
                    <a:pt x="13436" y="0"/>
                    <a:pt x="12552" y="79"/>
                    <a:pt x="11690" y="229"/>
                  </a:cubicBezTo>
                  <a:cubicBezTo>
                    <a:pt x="9143" y="678"/>
                    <a:pt x="6715" y="1488"/>
                    <a:pt x="4317" y="2417"/>
                  </a:cubicBezTo>
                  <a:cubicBezTo>
                    <a:pt x="3058" y="2836"/>
                    <a:pt x="1919" y="3466"/>
                    <a:pt x="750" y="4095"/>
                  </a:cubicBezTo>
                  <a:cubicBezTo>
                    <a:pt x="480" y="4245"/>
                    <a:pt x="210" y="4395"/>
                    <a:pt x="1" y="4545"/>
                  </a:cubicBezTo>
                  <a:cubicBezTo>
                    <a:pt x="420" y="5174"/>
                    <a:pt x="810" y="5774"/>
                    <a:pt x="1230" y="6373"/>
                  </a:cubicBezTo>
                  <a:cubicBezTo>
                    <a:pt x="3657" y="5414"/>
                    <a:pt x="6025" y="4305"/>
                    <a:pt x="8573" y="3646"/>
                  </a:cubicBezTo>
                  <a:cubicBezTo>
                    <a:pt x="10611" y="3106"/>
                    <a:pt x="12470" y="2147"/>
                    <a:pt x="14598" y="2087"/>
                  </a:cubicBezTo>
                  <a:cubicBezTo>
                    <a:pt x="14631" y="2087"/>
                    <a:pt x="14664" y="2086"/>
                    <a:pt x="14697" y="2086"/>
                  </a:cubicBezTo>
                  <a:cubicBezTo>
                    <a:pt x="16874" y="2086"/>
                    <a:pt x="18794" y="3058"/>
                    <a:pt x="20743" y="3856"/>
                  </a:cubicBezTo>
                  <a:cubicBezTo>
                    <a:pt x="22751" y="4635"/>
                    <a:pt x="24699" y="5444"/>
                    <a:pt x="26438" y="6643"/>
                  </a:cubicBezTo>
                  <a:cubicBezTo>
                    <a:pt x="27996" y="7632"/>
                    <a:pt x="29105" y="8981"/>
                    <a:pt x="30155" y="10450"/>
                  </a:cubicBezTo>
                  <a:cubicBezTo>
                    <a:pt x="30754" y="11289"/>
                    <a:pt x="31593" y="11829"/>
                    <a:pt x="32073" y="12788"/>
                  </a:cubicBezTo>
                  <a:cubicBezTo>
                    <a:pt x="32433" y="13567"/>
                    <a:pt x="32972" y="14227"/>
                    <a:pt x="33122" y="15096"/>
                  </a:cubicBezTo>
                  <a:cubicBezTo>
                    <a:pt x="33542" y="17374"/>
                    <a:pt x="33452" y="19682"/>
                    <a:pt x="33092" y="21960"/>
                  </a:cubicBezTo>
                  <a:cubicBezTo>
                    <a:pt x="32672" y="24388"/>
                    <a:pt x="31743" y="26366"/>
                    <a:pt x="30604" y="28584"/>
                  </a:cubicBezTo>
                  <a:cubicBezTo>
                    <a:pt x="30155" y="29454"/>
                    <a:pt x="29645" y="30233"/>
                    <a:pt x="29105" y="31012"/>
                  </a:cubicBezTo>
                  <a:cubicBezTo>
                    <a:pt x="29855" y="31402"/>
                    <a:pt x="30604" y="31821"/>
                    <a:pt x="31354" y="32151"/>
                  </a:cubicBezTo>
                  <a:cubicBezTo>
                    <a:pt x="32403" y="30383"/>
                    <a:pt x="33452" y="28704"/>
                    <a:pt x="34291" y="26816"/>
                  </a:cubicBezTo>
                  <a:cubicBezTo>
                    <a:pt x="35220" y="24598"/>
                    <a:pt x="35580" y="21960"/>
                    <a:pt x="35640" y="19532"/>
                  </a:cubicBezTo>
                  <a:cubicBezTo>
                    <a:pt x="35670" y="17344"/>
                    <a:pt x="35670" y="14766"/>
                    <a:pt x="34531" y="12848"/>
                  </a:cubicBezTo>
                  <a:cubicBezTo>
                    <a:pt x="34021" y="11949"/>
                    <a:pt x="33632" y="11019"/>
                    <a:pt x="32882" y="10270"/>
                  </a:cubicBezTo>
                  <a:cubicBezTo>
                    <a:pt x="32433" y="9820"/>
                    <a:pt x="31983" y="9401"/>
                    <a:pt x="31683" y="8831"/>
                  </a:cubicBezTo>
                  <a:cubicBezTo>
                    <a:pt x="31384" y="8322"/>
                    <a:pt x="31174" y="7932"/>
                    <a:pt x="30754" y="7542"/>
                  </a:cubicBezTo>
                  <a:cubicBezTo>
                    <a:pt x="30035" y="6913"/>
                    <a:pt x="29525" y="6104"/>
                    <a:pt x="28776" y="5504"/>
                  </a:cubicBezTo>
                  <a:cubicBezTo>
                    <a:pt x="27847" y="4785"/>
                    <a:pt x="26797" y="4155"/>
                    <a:pt x="25748" y="3646"/>
                  </a:cubicBezTo>
                  <a:cubicBezTo>
                    <a:pt x="24609" y="3076"/>
                    <a:pt x="23440" y="2657"/>
                    <a:pt x="22301" y="2207"/>
                  </a:cubicBezTo>
                  <a:cubicBezTo>
                    <a:pt x="21012" y="1727"/>
                    <a:pt x="19813" y="1038"/>
                    <a:pt x="18555" y="648"/>
                  </a:cubicBezTo>
                  <a:cubicBezTo>
                    <a:pt x="17187" y="205"/>
                    <a:pt x="15750" y="0"/>
                    <a:pt x="14323"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 name="Google Shape;80;p12"/>
            <p:cNvSpPr/>
            <p:nvPr/>
          </p:nvSpPr>
          <p:spPr>
            <a:xfrm>
              <a:off x="3908250" y="2178725"/>
              <a:ext cx="690925" cy="604775"/>
            </a:xfrm>
            <a:custGeom>
              <a:avLst/>
              <a:gdLst/>
              <a:ahLst/>
              <a:cxnLst/>
              <a:rect l="l" t="t" r="r" b="b"/>
              <a:pathLst>
                <a:path w="27637" h="24191" extrusionOk="0">
                  <a:moveTo>
                    <a:pt x="10791" y="1"/>
                  </a:moveTo>
                  <a:cubicBezTo>
                    <a:pt x="8423" y="1"/>
                    <a:pt x="6025" y="570"/>
                    <a:pt x="3747" y="1080"/>
                  </a:cubicBezTo>
                  <a:cubicBezTo>
                    <a:pt x="2398" y="1380"/>
                    <a:pt x="1199" y="1799"/>
                    <a:pt x="0" y="2339"/>
                  </a:cubicBezTo>
                  <a:cubicBezTo>
                    <a:pt x="210" y="2669"/>
                    <a:pt x="480" y="2968"/>
                    <a:pt x="720" y="3298"/>
                  </a:cubicBezTo>
                  <a:cubicBezTo>
                    <a:pt x="3717" y="2549"/>
                    <a:pt x="6775" y="2039"/>
                    <a:pt x="9802" y="1829"/>
                  </a:cubicBezTo>
                  <a:cubicBezTo>
                    <a:pt x="10006" y="1820"/>
                    <a:pt x="10212" y="1815"/>
                    <a:pt x="10418" y="1815"/>
                  </a:cubicBezTo>
                  <a:cubicBezTo>
                    <a:pt x="12152" y="1815"/>
                    <a:pt x="13956" y="2131"/>
                    <a:pt x="15617" y="2399"/>
                  </a:cubicBezTo>
                  <a:cubicBezTo>
                    <a:pt x="17296" y="2699"/>
                    <a:pt x="19304" y="3868"/>
                    <a:pt x="20743" y="4767"/>
                  </a:cubicBezTo>
                  <a:cubicBezTo>
                    <a:pt x="23980" y="6715"/>
                    <a:pt x="25449" y="10132"/>
                    <a:pt x="25389" y="13759"/>
                  </a:cubicBezTo>
                  <a:cubicBezTo>
                    <a:pt x="25359" y="15857"/>
                    <a:pt x="24879" y="17925"/>
                    <a:pt x="24040" y="19874"/>
                  </a:cubicBezTo>
                  <a:cubicBezTo>
                    <a:pt x="23590" y="20923"/>
                    <a:pt x="23051" y="21912"/>
                    <a:pt x="22481" y="22931"/>
                  </a:cubicBezTo>
                  <a:cubicBezTo>
                    <a:pt x="23171" y="23381"/>
                    <a:pt x="23920" y="23800"/>
                    <a:pt x="24669" y="24190"/>
                  </a:cubicBezTo>
                  <a:cubicBezTo>
                    <a:pt x="25389" y="22781"/>
                    <a:pt x="26138" y="21402"/>
                    <a:pt x="26618" y="19844"/>
                  </a:cubicBezTo>
                  <a:cubicBezTo>
                    <a:pt x="27307" y="17776"/>
                    <a:pt x="27577" y="15707"/>
                    <a:pt x="27607" y="13489"/>
                  </a:cubicBezTo>
                  <a:cubicBezTo>
                    <a:pt x="27637" y="9443"/>
                    <a:pt x="25958" y="5786"/>
                    <a:pt x="22541" y="3448"/>
                  </a:cubicBezTo>
                  <a:cubicBezTo>
                    <a:pt x="19064" y="1080"/>
                    <a:pt x="14958" y="1"/>
                    <a:pt x="10791"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 name="Google Shape;81;p12"/>
            <p:cNvSpPr/>
            <p:nvPr/>
          </p:nvSpPr>
          <p:spPr>
            <a:xfrm>
              <a:off x="3971950" y="2287825"/>
              <a:ext cx="508825" cy="447700"/>
            </a:xfrm>
            <a:custGeom>
              <a:avLst/>
              <a:gdLst/>
              <a:ahLst/>
              <a:cxnLst/>
              <a:rect l="l" t="t" r="r" b="b"/>
              <a:pathLst>
                <a:path w="20353" h="17908" extrusionOk="0">
                  <a:moveTo>
                    <a:pt x="6050" y="0"/>
                  </a:moveTo>
                  <a:cubicBezTo>
                    <a:pt x="3985" y="0"/>
                    <a:pt x="1953" y="379"/>
                    <a:pt x="0" y="1182"/>
                  </a:cubicBezTo>
                  <a:cubicBezTo>
                    <a:pt x="300" y="1512"/>
                    <a:pt x="570" y="1901"/>
                    <a:pt x="870" y="2231"/>
                  </a:cubicBezTo>
                  <a:cubicBezTo>
                    <a:pt x="1949" y="1961"/>
                    <a:pt x="3028" y="1901"/>
                    <a:pt x="4197" y="1812"/>
                  </a:cubicBezTo>
                  <a:cubicBezTo>
                    <a:pt x="4676" y="1787"/>
                    <a:pt x="5197" y="1767"/>
                    <a:pt x="5722" y="1767"/>
                  </a:cubicBezTo>
                  <a:cubicBezTo>
                    <a:pt x="6477" y="1767"/>
                    <a:pt x="7242" y="1808"/>
                    <a:pt x="7913" y="1931"/>
                  </a:cubicBezTo>
                  <a:cubicBezTo>
                    <a:pt x="9172" y="2171"/>
                    <a:pt x="10491" y="2021"/>
                    <a:pt x="11750" y="2321"/>
                  </a:cubicBezTo>
                  <a:cubicBezTo>
                    <a:pt x="13339" y="2681"/>
                    <a:pt x="14688" y="3460"/>
                    <a:pt x="15617" y="4749"/>
                  </a:cubicBezTo>
                  <a:cubicBezTo>
                    <a:pt x="16366" y="5798"/>
                    <a:pt x="17205" y="6877"/>
                    <a:pt x="17595" y="8106"/>
                  </a:cubicBezTo>
                  <a:cubicBezTo>
                    <a:pt x="18105" y="9545"/>
                    <a:pt x="17985" y="10654"/>
                    <a:pt x="17685" y="12123"/>
                  </a:cubicBezTo>
                  <a:cubicBezTo>
                    <a:pt x="17415" y="13591"/>
                    <a:pt x="17295" y="15150"/>
                    <a:pt x="16786" y="16559"/>
                  </a:cubicBezTo>
                  <a:cubicBezTo>
                    <a:pt x="17445" y="17009"/>
                    <a:pt x="18165" y="17488"/>
                    <a:pt x="18884" y="17908"/>
                  </a:cubicBezTo>
                  <a:cubicBezTo>
                    <a:pt x="19094" y="17338"/>
                    <a:pt x="19304" y="16769"/>
                    <a:pt x="19394" y="16199"/>
                  </a:cubicBezTo>
                  <a:cubicBezTo>
                    <a:pt x="19753" y="14491"/>
                    <a:pt x="19963" y="12572"/>
                    <a:pt x="20113" y="10804"/>
                  </a:cubicBezTo>
                  <a:cubicBezTo>
                    <a:pt x="20353" y="7926"/>
                    <a:pt x="18464" y="4959"/>
                    <a:pt x="16606" y="2861"/>
                  </a:cubicBezTo>
                  <a:cubicBezTo>
                    <a:pt x="15647" y="1812"/>
                    <a:pt x="14268" y="1152"/>
                    <a:pt x="12949" y="732"/>
                  </a:cubicBezTo>
                  <a:cubicBezTo>
                    <a:pt x="11420" y="253"/>
                    <a:pt x="9952" y="403"/>
                    <a:pt x="8423" y="163"/>
                  </a:cubicBezTo>
                  <a:cubicBezTo>
                    <a:pt x="7629" y="55"/>
                    <a:pt x="6837" y="0"/>
                    <a:pt x="6050"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12"/>
            <p:cNvSpPr/>
            <p:nvPr/>
          </p:nvSpPr>
          <p:spPr>
            <a:xfrm>
              <a:off x="4055875" y="2395175"/>
              <a:ext cx="295275" cy="277400"/>
            </a:xfrm>
            <a:custGeom>
              <a:avLst/>
              <a:gdLst/>
              <a:ahLst/>
              <a:cxnLst/>
              <a:rect l="l" t="t" r="r" b="b"/>
              <a:pathLst>
                <a:path w="11811" h="11096" extrusionOk="0">
                  <a:moveTo>
                    <a:pt x="3656" y="0"/>
                  </a:moveTo>
                  <a:cubicBezTo>
                    <a:pt x="3047" y="0"/>
                    <a:pt x="2438" y="70"/>
                    <a:pt x="1829" y="185"/>
                  </a:cubicBezTo>
                  <a:cubicBezTo>
                    <a:pt x="1199" y="305"/>
                    <a:pt x="600" y="575"/>
                    <a:pt x="0" y="785"/>
                  </a:cubicBezTo>
                  <a:cubicBezTo>
                    <a:pt x="240" y="1055"/>
                    <a:pt x="450" y="1264"/>
                    <a:pt x="720" y="1534"/>
                  </a:cubicBezTo>
                  <a:cubicBezTo>
                    <a:pt x="1194" y="1455"/>
                    <a:pt x="1677" y="1418"/>
                    <a:pt x="2164" y="1418"/>
                  </a:cubicBezTo>
                  <a:cubicBezTo>
                    <a:pt x="2600" y="1418"/>
                    <a:pt x="3039" y="1448"/>
                    <a:pt x="3477" y="1504"/>
                  </a:cubicBezTo>
                  <a:cubicBezTo>
                    <a:pt x="5396" y="1684"/>
                    <a:pt x="7044" y="2373"/>
                    <a:pt x="8033" y="4112"/>
                  </a:cubicBezTo>
                  <a:cubicBezTo>
                    <a:pt x="8813" y="5551"/>
                    <a:pt x="9322" y="6510"/>
                    <a:pt x="9322" y="8218"/>
                  </a:cubicBezTo>
                  <a:lnTo>
                    <a:pt x="9322" y="9297"/>
                  </a:lnTo>
                  <a:cubicBezTo>
                    <a:pt x="10132" y="9897"/>
                    <a:pt x="10941" y="10496"/>
                    <a:pt x="11720" y="11096"/>
                  </a:cubicBezTo>
                  <a:cubicBezTo>
                    <a:pt x="11810" y="10167"/>
                    <a:pt x="11780" y="9178"/>
                    <a:pt x="11660" y="8248"/>
                  </a:cubicBezTo>
                  <a:cubicBezTo>
                    <a:pt x="11451" y="6150"/>
                    <a:pt x="10731" y="4951"/>
                    <a:pt x="9562" y="3213"/>
                  </a:cubicBezTo>
                  <a:cubicBezTo>
                    <a:pt x="8483" y="1564"/>
                    <a:pt x="7074" y="545"/>
                    <a:pt x="5156" y="155"/>
                  </a:cubicBezTo>
                  <a:cubicBezTo>
                    <a:pt x="4656" y="47"/>
                    <a:pt x="4156" y="0"/>
                    <a:pt x="3656"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83"/>
        <p:cNvGrpSpPr/>
        <p:nvPr/>
      </p:nvGrpSpPr>
      <p:grpSpPr>
        <a:xfrm>
          <a:off x="0" y="0"/>
          <a:ext cx="0" cy="0"/>
          <a:chOff x="0" y="0"/>
          <a:chExt cx="0" cy="0"/>
        </a:xfrm>
      </p:grpSpPr>
      <p:sp>
        <p:nvSpPr>
          <p:cNvPr id="84" name="Google Shape;84;p13"/>
          <p:cNvSpPr/>
          <p:nvPr/>
        </p:nvSpPr>
        <p:spPr>
          <a:xfrm rot="6428689">
            <a:off x="6859038" y="3216717"/>
            <a:ext cx="2452643" cy="4197809"/>
          </a:xfrm>
          <a:custGeom>
            <a:avLst/>
            <a:gdLst/>
            <a:ahLst/>
            <a:cxnLst/>
            <a:rect l="l" t="t" r="r" b="b"/>
            <a:pathLst>
              <a:path w="34040" h="36297" extrusionOk="0">
                <a:moveTo>
                  <a:pt x="12020" y="3856"/>
                </a:moveTo>
                <a:cubicBezTo>
                  <a:pt x="12353" y="3856"/>
                  <a:pt x="12683" y="3905"/>
                  <a:pt x="13001" y="4017"/>
                </a:cubicBezTo>
                <a:cubicBezTo>
                  <a:pt x="14626" y="4588"/>
                  <a:pt x="15373" y="6542"/>
                  <a:pt x="15263" y="8277"/>
                </a:cubicBezTo>
                <a:cubicBezTo>
                  <a:pt x="15109" y="10759"/>
                  <a:pt x="12891" y="15876"/>
                  <a:pt x="10168" y="16447"/>
                </a:cubicBezTo>
                <a:cubicBezTo>
                  <a:pt x="9822" y="16517"/>
                  <a:pt x="9489" y="16551"/>
                  <a:pt x="9170" y="16551"/>
                </a:cubicBezTo>
                <a:cubicBezTo>
                  <a:pt x="5618" y="16551"/>
                  <a:pt x="3776" y="12405"/>
                  <a:pt x="4985" y="9222"/>
                </a:cubicBezTo>
                <a:cubicBezTo>
                  <a:pt x="5776" y="7135"/>
                  <a:pt x="7533" y="5532"/>
                  <a:pt x="9553" y="4544"/>
                </a:cubicBezTo>
                <a:cubicBezTo>
                  <a:pt x="10308" y="4166"/>
                  <a:pt x="11176" y="3856"/>
                  <a:pt x="12020" y="3856"/>
                </a:cubicBezTo>
                <a:close/>
                <a:moveTo>
                  <a:pt x="14786" y="0"/>
                </a:moveTo>
                <a:cubicBezTo>
                  <a:pt x="10566" y="0"/>
                  <a:pt x="6318" y="1682"/>
                  <a:pt x="3646" y="4939"/>
                </a:cubicBezTo>
                <a:cubicBezTo>
                  <a:pt x="132" y="9222"/>
                  <a:pt x="0" y="16073"/>
                  <a:pt x="3777" y="20070"/>
                </a:cubicBezTo>
                <a:cubicBezTo>
                  <a:pt x="5402" y="21783"/>
                  <a:pt x="7620" y="22969"/>
                  <a:pt x="8609" y="25121"/>
                </a:cubicBezTo>
                <a:cubicBezTo>
                  <a:pt x="9487" y="27010"/>
                  <a:pt x="9180" y="29316"/>
                  <a:pt x="9926" y="31292"/>
                </a:cubicBezTo>
                <a:cubicBezTo>
                  <a:pt x="10871" y="33774"/>
                  <a:pt x="13418" y="35355"/>
                  <a:pt x="15988" y="35904"/>
                </a:cubicBezTo>
                <a:cubicBezTo>
                  <a:pt x="17170" y="36152"/>
                  <a:pt x="18452" y="36296"/>
                  <a:pt x="19745" y="36296"/>
                </a:cubicBezTo>
                <a:cubicBezTo>
                  <a:pt x="22341" y="36296"/>
                  <a:pt x="24981" y="35716"/>
                  <a:pt x="26946" y="34235"/>
                </a:cubicBezTo>
                <a:cubicBezTo>
                  <a:pt x="29911" y="31951"/>
                  <a:pt x="31997" y="28613"/>
                  <a:pt x="32875" y="25011"/>
                </a:cubicBezTo>
                <a:cubicBezTo>
                  <a:pt x="34039" y="20290"/>
                  <a:pt x="33183" y="15217"/>
                  <a:pt x="30965" y="10913"/>
                </a:cubicBezTo>
                <a:cubicBezTo>
                  <a:pt x="28461" y="5993"/>
                  <a:pt x="24047" y="1931"/>
                  <a:pt x="18711" y="503"/>
                </a:cubicBezTo>
                <a:cubicBezTo>
                  <a:pt x="17439" y="167"/>
                  <a:pt x="16114" y="0"/>
                  <a:pt x="14786"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5" name="Google Shape;85;p13"/>
          <p:cNvSpPr/>
          <p:nvPr/>
        </p:nvSpPr>
        <p:spPr>
          <a:xfrm rot="10800000">
            <a:off x="3592436" y="-489726"/>
            <a:ext cx="2337714" cy="1470026"/>
          </a:xfrm>
          <a:custGeom>
            <a:avLst/>
            <a:gdLst/>
            <a:ahLst/>
            <a:cxnLst/>
            <a:rect l="l" t="t" r="r" b="b"/>
            <a:pathLst>
              <a:path w="34261" h="24993" extrusionOk="0">
                <a:moveTo>
                  <a:pt x="11748" y="1"/>
                </a:moveTo>
                <a:cubicBezTo>
                  <a:pt x="11132" y="1"/>
                  <a:pt x="10494" y="181"/>
                  <a:pt x="9832" y="594"/>
                </a:cubicBezTo>
                <a:cubicBezTo>
                  <a:pt x="8813" y="1253"/>
                  <a:pt x="8183" y="2662"/>
                  <a:pt x="7674" y="3681"/>
                </a:cubicBezTo>
                <a:cubicBezTo>
                  <a:pt x="7224" y="4640"/>
                  <a:pt x="7014" y="5899"/>
                  <a:pt x="6865" y="6978"/>
                </a:cubicBezTo>
                <a:cubicBezTo>
                  <a:pt x="6715" y="8177"/>
                  <a:pt x="6835" y="9496"/>
                  <a:pt x="7074" y="10635"/>
                </a:cubicBezTo>
                <a:cubicBezTo>
                  <a:pt x="7224" y="11205"/>
                  <a:pt x="7134" y="11624"/>
                  <a:pt x="7194" y="12194"/>
                </a:cubicBezTo>
                <a:cubicBezTo>
                  <a:pt x="7284" y="12583"/>
                  <a:pt x="7464" y="12883"/>
                  <a:pt x="7284" y="13303"/>
                </a:cubicBezTo>
                <a:cubicBezTo>
                  <a:pt x="6562" y="13196"/>
                  <a:pt x="5936" y="12994"/>
                  <a:pt x="5214" y="12994"/>
                </a:cubicBezTo>
                <a:cubicBezTo>
                  <a:pt x="5126" y="12994"/>
                  <a:pt x="5037" y="12997"/>
                  <a:pt x="4946" y="13003"/>
                </a:cubicBezTo>
                <a:cubicBezTo>
                  <a:pt x="4017" y="13123"/>
                  <a:pt x="3118" y="13483"/>
                  <a:pt x="2338" y="13902"/>
                </a:cubicBezTo>
                <a:cubicBezTo>
                  <a:pt x="1529" y="14322"/>
                  <a:pt x="870" y="14652"/>
                  <a:pt x="540" y="15551"/>
                </a:cubicBezTo>
                <a:cubicBezTo>
                  <a:pt x="240" y="16270"/>
                  <a:pt x="0" y="17139"/>
                  <a:pt x="180" y="17889"/>
                </a:cubicBezTo>
                <a:cubicBezTo>
                  <a:pt x="450" y="18938"/>
                  <a:pt x="1080" y="19687"/>
                  <a:pt x="1979" y="20197"/>
                </a:cubicBezTo>
                <a:cubicBezTo>
                  <a:pt x="3448" y="21036"/>
                  <a:pt x="4736" y="22025"/>
                  <a:pt x="6325" y="22625"/>
                </a:cubicBezTo>
                <a:cubicBezTo>
                  <a:pt x="7974" y="23224"/>
                  <a:pt x="9472" y="23764"/>
                  <a:pt x="11241" y="24064"/>
                </a:cubicBezTo>
                <a:cubicBezTo>
                  <a:pt x="11990" y="24153"/>
                  <a:pt x="12739" y="24333"/>
                  <a:pt x="13489" y="24393"/>
                </a:cubicBezTo>
                <a:cubicBezTo>
                  <a:pt x="13742" y="24411"/>
                  <a:pt x="14081" y="24505"/>
                  <a:pt x="14371" y="24505"/>
                </a:cubicBezTo>
                <a:cubicBezTo>
                  <a:pt x="14561" y="24505"/>
                  <a:pt x="14730" y="24464"/>
                  <a:pt x="14838" y="24333"/>
                </a:cubicBezTo>
                <a:lnTo>
                  <a:pt x="15287" y="24993"/>
                </a:lnTo>
                <a:lnTo>
                  <a:pt x="14958" y="24423"/>
                </a:lnTo>
                <a:lnTo>
                  <a:pt x="14958" y="24423"/>
                </a:lnTo>
                <a:cubicBezTo>
                  <a:pt x="15697" y="24686"/>
                  <a:pt x="16517" y="24777"/>
                  <a:pt x="17360" y="24777"/>
                </a:cubicBezTo>
                <a:cubicBezTo>
                  <a:pt x="18634" y="24777"/>
                  <a:pt x="19959" y="24568"/>
                  <a:pt x="21132" y="24423"/>
                </a:cubicBezTo>
                <a:cubicBezTo>
                  <a:pt x="22721" y="24243"/>
                  <a:pt x="24250" y="24183"/>
                  <a:pt x="25748" y="23614"/>
                </a:cubicBezTo>
                <a:cubicBezTo>
                  <a:pt x="27007" y="23134"/>
                  <a:pt x="28326" y="23014"/>
                  <a:pt x="29555" y="22445"/>
                </a:cubicBezTo>
                <a:cubicBezTo>
                  <a:pt x="30724" y="21935"/>
                  <a:pt x="31443" y="21216"/>
                  <a:pt x="32313" y="20227"/>
                </a:cubicBezTo>
                <a:cubicBezTo>
                  <a:pt x="32702" y="19747"/>
                  <a:pt x="33242" y="19298"/>
                  <a:pt x="33542" y="18728"/>
                </a:cubicBezTo>
                <a:cubicBezTo>
                  <a:pt x="33901" y="18099"/>
                  <a:pt x="33961" y="17349"/>
                  <a:pt x="34021" y="16630"/>
                </a:cubicBezTo>
                <a:cubicBezTo>
                  <a:pt x="34261" y="14742"/>
                  <a:pt x="33242" y="13303"/>
                  <a:pt x="31353" y="12793"/>
                </a:cubicBezTo>
                <a:cubicBezTo>
                  <a:pt x="30814" y="12643"/>
                  <a:pt x="29495" y="12673"/>
                  <a:pt x="29195" y="12134"/>
                </a:cubicBezTo>
                <a:cubicBezTo>
                  <a:pt x="29015" y="11834"/>
                  <a:pt x="29225" y="11444"/>
                  <a:pt x="29255" y="11145"/>
                </a:cubicBezTo>
                <a:cubicBezTo>
                  <a:pt x="29405" y="9886"/>
                  <a:pt x="29255" y="8537"/>
                  <a:pt x="28896" y="7338"/>
                </a:cubicBezTo>
                <a:cubicBezTo>
                  <a:pt x="28476" y="6049"/>
                  <a:pt x="27667" y="5300"/>
                  <a:pt x="26498" y="4610"/>
                </a:cubicBezTo>
                <a:cubicBezTo>
                  <a:pt x="25299" y="3951"/>
                  <a:pt x="24280" y="3441"/>
                  <a:pt x="22901" y="3351"/>
                </a:cubicBezTo>
                <a:cubicBezTo>
                  <a:pt x="22623" y="3327"/>
                  <a:pt x="22332" y="3313"/>
                  <a:pt x="22033" y="3313"/>
                </a:cubicBezTo>
                <a:cubicBezTo>
                  <a:pt x="20881" y="3313"/>
                  <a:pt x="19627" y="3511"/>
                  <a:pt x="18674" y="4011"/>
                </a:cubicBezTo>
                <a:cubicBezTo>
                  <a:pt x="18440" y="4157"/>
                  <a:pt x="17807" y="4731"/>
                  <a:pt x="17554" y="4731"/>
                </a:cubicBezTo>
                <a:cubicBezTo>
                  <a:pt x="17547" y="4731"/>
                  <a:pt x="17541" y="4731"/>
                  <a:pt x="17535" y="4730"/>
                </a:cubicBezTo>
                <a:cubicBezTo>
                  <a:pt x="17176" y="4640"/>
                  <a:pt x="17356" y="4640"/>
                  <a:pt x="17206" y="4400"/>
                </a:cubicBezTo>
                <a:cubicBezTo>
                  <a:pt x="17026" y="4041"/>
                  <a:pt x="17026" y="3531"/>
                  <a:pt x="16786" y="3201"/>
                </a:cubicBezTo>
                <a:cubicBezTo>
                  <a:pt x="16336" y="2512"/>
                  <a:pt x="15437" y="1943"/>
                  <a:pt x="14808" y="1403"/>
                </a:cubicBezTo>
                <a:cubicBezTo>
                  <a:pt x="13852" y="562"/>
                  <a:pt x="12834" y="1"/>
                  <a:pt x="11748"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6" name="Google Shape;86;p13"/>
          <p:cNvSpPr/>
          <p:nvPr/>
        </p:nvSpPr>
        <p:spPr>
          <a:xfrm rot="10800000">
            <a:off x="3704463" y="-651100"/>
            <a:ext cx="2063369" cy="1505203"/>
          </a:xfrm>
          <a:custGeom>
            <a:avLst/>
            <a:gdLst/>
            <a:ahLst/>
            <a:cxnLst/>
            <a:rect l="l" t="t" r="r" b="b"/>
            <a:pathLst>
              <a:path w="34261" h="24993" extrusionOk="0">
                <a:moveTo>
                  <a:pt x="11748" y="1"/>
                </a:moveTo>
                <a:cubicBezTo>
                  <a:pt x="11132" y="1"/>
                  <a:pt x="10494" y="181"/>
                  <a:pt x="9832" y="594"/>
                </a:cubicBezTo>
                <a:cubicBezTo>
                  <a:pt x="8813" y="1253"/>
                  <a:pt x="8183" y="2662"/>
                  <a:pt x="7674" y="3681"/>
                </a:cubicBezTo>
                <a:cubicBezTo>
                  <a:pt x="7224" y="4640"/>
                  <a:pt x="7014" y="5899"/>
                  <a:pt x="6865" y="6978"/>
                </a:cubicBezTo>
                <a:cubicBezTo>
                  <a:pt x="6715" y="8177"/>
                  <a:pt x="6835" y="9496"/>
                  <a:pt x="7074" y="10635"/>
                </a:cubicBezTo>
                <a:cubicBezTo>
                  <a:pt x="7224" y="11205"/>
                  <a:pt x="7134" y="11624"/>
                  <a:pt x="7194" y="12194"/>
                </a:cubicBezTo>
                <a:cubicBezTo>
                  <a:pt x="7284" y="12583"/>
                  <a:pt x="7464" y="12883"/>
                  <a:pt x="7284" y="13303"/>
                </a:cubicBezTo>
                <a:cubicBezTo>
                  <a:pt x="6562" y="13196"/>
                  <a:pt x="5936" y="12994"/>
                  <a:pt x="5214" y="12994"/>
                </a:cubicBezTo>
                <a:cubicBezTo>
                  <a:pt x="5126" y="12994"/>
                  <a:pt x="5037" y="12997"/>
                  <a:pt x="4946" y="13003"/>
                </a:cubicBezTo>
                <a:cubicBezTo>
                  <a:pt x="4017" y="13123"/>
                  <a:pt x="3118" y="13483"/>
                  <a:pt x="2338" y="13902"/>
                </a:cubicBezTo>
                <a:cubicBezTo>
                  <a:pt x="1529" y="14322"/>
                  <a:pt x="870" y="14652"/>
                  <a:pt x="540" y="15551"/>
                </a:cubicBezTo>
                <a:cubicBezTo>
                  <a:pt x="240" y="16270"/>
                  <a:pt x="0" y="17139"/>
                  <a:pt x="180" y="17889"/>
                </a:cubicBezTo>
                <a:cubicBezTo>
                  <a:pt x="450" y="18938"/>
                  <a:pt x="1080" y="19687"/>
                  <a:pt x="1979" y="20197"/>
                </a:cubicBezTo>
                <a:cubicBezTo>
                  <a:pt x="3448" y="21036"/>
                  <a:pt x="4736" y="22025"/>
                  <a:pt x="6325" y="22625"/>
                </a:cubicBezTo>
                <a:cubicBezTo>
                  <a:pt x="7974" y="23224"/>
                  <a:pt x="9472" y="23764"/>
                  <a:pt x="11241" y="24064"/>
                </a:cubicBezTo>
                <a:cubicBezTo>
                  <a:pt x="11990" y="24153"/>
                  <a:pt x="12739" y="24333"/>
                  <a:pt x="13489" y="24393"/>
                </a:cubicBezTo>
                <a:cubicBezTo>
                  <a:pt x="13742" y="24411"/>
                  <a:pt x="14081" y="24505"/>
                  <a:pt x="14371" y="24505"/>
                </a:cubicBezTo>
                <a:cubicBezTo>
                  <a:pt x="14561" y="24505"/>
                  <a:pt x="14730" y="24464"/>
                  <a:pt x="14838" y="24333"/>
                </a:cubicBezTo>
                <a:lnTo>
                  <a:pt x="15287" y="24993"/>
                </a:lnTo>
                <a:lnTo>
                  <a:pt x="14958" y="24423"/>
                </a:lnTo>
                <a:lnTo>
                  <a:pt x="14958" y="24423"/>
                </a:lnTo>
                <a:cubicBezTo>
                  <a:pt x="15697" y="24686"/>
                  <a:pt x="16517" y="24777"/>
                  <a:pt x="17360" y="24777"/>
                </a:cubicBezTo>
                <a:cubicBezTo>
                  <a:pt x="18634" y="24777"/>
                  <a:pt x="19959" y="24568"/>
                  <a:pt x="21132" y="24423"/>
                </a:cubicBezTo>
                <a:cubicBezTo>
                  <a:pt x="22721" y="24243"/>
                  <a:pt x="24250" y="24183"/>
                  <a:pt x="25748" y="23614"/>
                </a:cubicBezTo>
                <a:cubicBezTo>
                  <a:pt x="27007" y="23134"/>
                  <a:pt x="28326" y="23014"/>
                  <a:pt x="29555" y="22445"/>
                </a:cubicBezTo>
                <a:cubicBezTo>
                  <a:pt x="30724" y="21935"/>
                  <a:pt x="31443" y="21216"/>
                  <a:pt x="32313" y="20227"/>
                </a:cubicBezTo>
                <a:cubicBezTo>
                  <a:pt x="32702" y="19747"/>
                  <a:pt x="33242" y="19298"/>
                  <a:pt x="33542" y="18728"/>
                </a:cubicBezTo>
                <a:cubicBezTo>
                  <a:pt x="33901" y="18099"/>
                  <a:pt x="33961" y="17349"/>
                  <a:pt x="34021" y="16630"/>
                </a:cubicBezTo>
                <a:cubicBezTo>
                  <a:pt x="34261" y="14742"/>
                  <a:pt x="33242" y="13303"/>
                  <a:pt x="31353" y="12793"/>
                </a:cubicBezTo>
                <a:cubicBezTo>
                  <a:pt x="30814" y="12643"/>
                  <a:pt x="29495" y="12673"/>
                  <a:pt x="29195" y="12134"/>
                </a:cubicBezTo>
                <a:cubicBezTo>
                  <a:pt x="29015" y="11834"/>
                  <a:pt x="29225" y="11444"/>
                  <a:pt x="29255" y="11145"/>
                </a:cubicBezTo>
                <a:cubicBezTo>
                  <a:pt x="29405" y="9886"/>
                  <a:pt x="29255" y="8537"/>
                  <a:pt x="28896" y="7338"/>
                </a:cubicBezTo>
                <a:cubicBezTo>
                  <a:pt x="28476" y="6049"/>
                  <a:pt x="27667" y="5300"/>
                  <a:pt x="26498" y="4610"/>
                </a:cubicBezTo>
                <a:cubicBezTo>
                  <a:pt x="25299" y="3951"/>
                  <a:pt x="24280" y="3441"/>
                  <a:pt x="22901" y="3351"/>
                </a:cubicBezTo>
                <a:cubicBezTo>
                  <a:pt x="22623" y="3327"/>
                  <a:pt x="22332" y="3313"/>
                  <a:pt x="22033" y="3313"/>
                </a:cubicBezTo>
                <a:cubicBezTo>
                  <a:pt x="20881" y="3313"/>
                  <a:pt x="19627" y="3511"/>
                  <a:pt x="18674" y="4011"/>
                </a:cubicBezTo>
                <a:cubicBezTo>
                  <a:pt x="18440" y="4157"/>
                  <a:pt x="17807" y="4731"/>
                  <a:pt x="17554" y="4731"/>
                </a:cubicBezTo>
                <a:cubicBezTo>
                  <a:pt x="17547" y="4731"/>
                  <a:pt x="17541" y="4731"/>
                  <a:pt x="17535" y="4730"/>
                </a:cubicBezTo>
                <a:cubicBezTo>
                  <a:pt x="17176" y="4640"/>
                  <a:pt x="17356" y="4640"/>
                  <a:pt x="17206" y="4400"/>
                </a:cubicBezTo>
                <a:cubicBezTo>
                  <a:pt x="17026" y="4041"/>
                  <a:pt x="17026" y="3531"/>
                  <a:pt x="16786" y="3201"/>
                </a:cubicBezTo>
                <a:cubicBezTo>
                  <a:pt x="16336" y="2512"/>
                  <a:pt x="15437" y="1943"/>
                  <a:pt x="14808" y="1403"/>
                </a:cubicBezTo>
                <a:cubicBezTo>
                  <a:pt x="13852" y="562"/>
                  <a:pt x="12834" y="1"/>
                  <a:pt x="11748"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 name="Google Shape;87;p13"/>
          <p:cNvSpPr txBox="1">
            <a:spLocks noGrp="1"/>
          </p:cNvSpPr>
          <p:nvPr>
            <p:ph type="title"/>
          </p:nvPr>
        </p:nvSpPr>
        <p:spPr>
          <a:xfrm>
            <a:off x="3324650" y="2547875"/>
            <a:ext cx="4872300" cy="841800"/>
          </a:xfrm>
          <a:prstGeom prst="rect">
            <a:avLst/>
          </a:prstGeom>
          <a:noFill/>
          <a:ln>
            <a:noFill/>
          </a:ln>
        </p:spPr>
        <p:txBody>
          <a:bodyPr spcFirstLastPara="1" wrap="square" lIns="91425" tIns="91425" rIns="91425" bIns="91425" anchor="b" anchorCtr="0">
            <a:noAutofit/>
          </a:bodyPr>
          <a:lstStyle>
            <a:lvl1pPr lvl="0" algn="r">
              <a:lnSpc>
                <a:spcPct val="90000"/>
              </a:lnSpc>
              <a:spcBef>
                <a:spcPts val="0"/>
              </a:spcBef>
              <a:spcAft>
                <a:spcPts val="0"/>
              </a:spcAft>
              <a:buSzPts val="3600"/>
              <a:buNone/>
              <a:defRPr sz="4400"/>
            </a:lvl1pPr>
            <a:lvl2pPr lvl="1" algn="ctr">
              <a:lnSpc>
                <a:spcPct val="90000"/>
              </a:lnSpc>
              <a:spcBef>
                <a:spcPts val="0"/>
              </a:spcBef>
              <a:spcAft>
                <a:spcPts val="0"/>
              </a:spcAft>
              <a:buSzPts val="3600"/>
              <a:buNone/>
              <a:defRPr sz="3600"/>
            </a:lvl2pPr>
            <a:lvl3pPr lvl="2" algn="ctr">
              <a:lnSpc>
                <a:spcPct val="90000"/>
              </a:lnSpc>
              <a:spcBef>
                <a:spcPts val="0"/>
              </a:spcBef>
              <a:spcAft>
                <a:spcPts val="0"/>
              </a:spcAft>
              <a:buSzPts val="3600"/>
              <a:buNone/>
              <a:defRPr sz="3600"/>
            </a:lvl3pPr>
            <a:lvl4pPr lvl="3" algn="ctr">
              <a:lnSpc>
                <a:spcPct val="90000"/>
              </a:lnSpc>
              <a:spcBef>
                <a:spcPts val="0"/>
              </a:spcBef>
              <a:spcAft>
                <a:spcPts val="0"/>
              </a:spcAft>
              <a:buSzPts val="3600"/>
              <a:buNone/>
              <a:defRPr sz="3600"/>
            </a:lvl4pPr>
            <a:lvl5pPr lvl="4" algn="ctr">
              <a:lnSpc>
                <a:spcPct val="90000"/>
              </a:lnSpc>
              <a:spcBef>
                <a:spcPts val="0"/>
              </a:spcBef>
              <a:spcAft>
                <a:spcPts val="0"/>
              </a:spcAft>
              <a:buSzPts val="3600"/>
              <a:buNone/>
              <a:defRPr sz="3600"/>
            </a:lvl5pPr>
            <a:lvl6pPr lvl="5" algn="ctr">
              <a:lnSpc>
                <a:spcPct val="90000"/>
              </a:lnSpc>
              <a:spcBef>
                <a:spcPts val="0"/>
              </a:spcBef>
              <a:spcAft>
                <a:spcPts val="0"/>
              </a:spcAft>
              <a:buSzPts val="3600"/>
              <a:buNone/>
              <a:defRPr sz="3600"/>
            </a:lvl6pPr>
            <a:lvl7pPr lvl="6" algn="ctr">
              <a:lnSpc>
                <a:spcPct val="90000"/>
              </a:lnSpc>
              <a:spcBef>
                <a:spcPts val="0"/>
              </a:spcBef>
              <a:spcAft>
                <a:spcPts val="0"/>
              </a:spcAft>
              <a:buSzPts val="3600"/>
              <a:buNone/>
              <a:defRPr sz="3600"/>
            </a:lvl7pPr>
            <a:lvl8pPr lvl="7" algn="ctr">
              <a:lnSpc>
                <a:spcPct val="90000"/>
              </a:lnSpc>
              <a:spcBef>
                <a:spcPts val="0"/>
              </a:spcBef>
              <a:spcAft>
                <a:spcPts val="0"/>
              </a:spcAft>
              <a:buSzPts val="3600"/>
              <a:buNone/>
              <a:defRPr sz="3600"/>
            </a:lvl8pPr>
            <a:lvl9pPr lvl="8" algn="ctr">
              <a:lnSpc>
                <a:spcPct val="90000"/>
              </a:lnSpc>
              <a:spcBef>
                <a:spcPts val="0"/>
              </a:spcBef>
              <a:spcAft>
                <a:spcPts val="0"/>
              </a:spcAft>
              <a:buSzPts val="3600"/>
              <a:buNone/>
              <a:defRPr sz="3600"/>
            </a:lvl9pPr>
          </a:lstStyle>
          <a:p>
            <a:endParaRPr/>
          </a:p>
        </p:txBody>
      </p:sp>
      <p:sp>
        <p:nvSpPr>
          <p:cNvPr id="88" name="Google Shape;88;p13"/>
          <p:cNvSpPr txBox="1">
            <a:spLocks noGrp="1"/>
          </p:cNvSpPr>
          <p:nvPr>
            <p:ph type="title" idx="2"/>
          </p:nvPr>
        </p:nvSpPr>
        <p:spPr>
          <a:xfrm>
            <a:off x="6418250" y="1337825"/>
            <a:ext cx="1778700" cy="841800"/>
          </a:xfrm>
          <a:prstGeom prst="rect">
            <a:avLst/>
          </a:prstGeom>
          <a:noFill/>
          <a:ln>
            <a:noFill/>
          </a:ln>
        </p:spPr>
        <p:txBody>
          <a:bodyPr spcFirstLastPara="1" wrap="square" lIns="91425" tIns="91425" rIns="91425" bIns="91425" anchor="ctr" anchorCtr="0">
            <a:noAutofit/>
          </a:bodyPr>
          <a:lstStyle>
            <a:lvl1pPr lvl="0" algn="r">
              <a:lnSpc>
                <a:spcPct val="90000"/>
              </a:lnSpc>
              <a:spcBef>
                <a:spcPts val="0"/>
              </a:spcBef>
              <a:spcAft>
                <a:spcPts val="0"/>
              </a:spcAft>
              <a:buSzPts val="6000"/>
              <a:buNone/>
              <a:defRPr sz="7000">
                <a:solidFill>
                  <a:schemeClr val="dk2"/>
                </a:solidFill>
              </a:defRPr>
            </a:lvl1pPr>
            <a:lvl2pPr lvl="1" algn="ctr">
              <a:lnSpc>
                <a:spcPct val="90000"/>
              </a:lnSpc>
              <a:spcBef>
                <a:spcPts val="0"/>
              </a:spcBef>
              <a:spcAft>
                <a:spcPts val="0"/>
              </a:spcAft>
              <a:buSzPts val="6000"/>
              <a:buNone/>
              <a:defRPr sz="6000"/>
            </a:lvl2pPr>
            <a:lvl3pPr lvl="2" algn="ctr">
              <a:lnSpc>
                <a:spcPct val="90000"/>
              </a:lnSpc>
              <a:spcBef>
                <a:spcPts val="0"/>
              </a:spcBef>
              <a:spcAft>
                <a:spcPts val="0"/>
              </a:spcAft>
              <a:buSzPts val="6000"/>
              <a:buNone/>
              <a:defRPr sz="6000"/>
            </a:lvl3pPr>
            <a:lvl4pPr lvl="3" algn="ctr">
              <a:lnSpc>
                <a:spcPct val="90000"/>
              </a:lnSpc>
              <a:spcBef>
                <a:spcPts val="0"/>
              </a:spcBef>
              <a:spcAft>
                <a:spcPts val="0"/>
              </a:spcAft>
              <a:buSzPts val="6000"/>
              <a:buNone/>
              <a:defRPr sz="6000"/>
            </a:lvl4pPr>
            <a:lvl5pPr lvl="4" algn="ctr">
              <a:lnSpc>
                <a:spcPct val="90000"/>
              </a:lnSpc>
              <a:spcBef>
                <a:spcPts val="0"/>
              </a:spcBef>
              <a:spcAft>
                <a:spcPts val="0"/>
              </a:spcAft>
              <a:buSzPts val="6000"/>
              <a:buNone/>
              <a:defRPr sz="6000"/>
            </a:lvl5pPr>
            <a:lvl6pPr lvl="5" algn="ctr">
              <a:lnSpc>
                <a:spcPct val="90000"/>
              </a:lnSpc>
              <a:spcBef>
                <a:spcPts val="0"/>
              </a:spcBef>
              <a:spcAft>
                <a:spcPts val="0"/>
              </a:spcAft>
              <a:buSzPts val="6000"/>
              <a:buNone/>
              <a:defRPr sz="6000"/>
            </a:lvl6pPr>
            <a:lvl7pPr lvl="6" algn="ctr">
              <a:lnSpc>
                <a:spcPct val="90000"/>
              </a:lnSpc>
              <a:spcBef>
                <a:spcPts val="0"/>
              </a:spcBef>
              <a:spcAft>
                <a:spcPts val="0"/>
              </a:spcAft>
              <a:buSzPts val="6000"/>
              <a:buNone/>
              <a:defRPr sz="6000"/>
            </a:lvl7pPr>
            <a:lvl8pPr lvl="7" algn="ctr">
              <a:lnSpc>
                <a:spcPct val="90000"/>
              </a:lnSpc>
              <a:spcBef>
                <a:spcPts val="0"/>
              </a:spcBef>
              <a:spcAft>
                <a:spcPts val="0"/>
              </a:spcAft>
              <a:buSzPts val="6000"/>
              <a:buNone/>
              <a:defRPr sz="6000"/>
            </a:lvl8pPr>
            <a:lvl9pPr lvl="8" algn="ctr">
              <a:lnSpc>
                <a:spcPct val="90000"/>
              </a:lnSpc>
              <a:spcBef>
                <a:spcPts val="0"/>
              </a:spcBef>
              <a:spcAft>
                <a:spcPts val="0"/>
              </a:spcAft>
              <a:buSzPts val="6000"/>
              <a:buNone/>
              <a:defRPr sz="6000"/>
            </a:lvl9pPr>
          </a:lstStyle>
          <a:p>
            <a:endParaRPr/>
          </a:p>
        </p:txBody>
      </p:sp>
      <p:sp>
        <p:nvSpPr>
          <p:cNvPr id="89" name="Google Shape;89;p13"/>
          <p:cNvSpPr txBox="1">
            <a:spLocks noGrp="1"/>
          </p:cNvSpPr>
          <p:nvPr>
            <p:ph type="subTitle" idx="1"/>
          </p:nvPr>
        </p:nvSpPr>
        <p:spPr>
          <a:xfrm>
            <a:off x="3324650" y="3389675"/>
            <a:ext cx="4872300" cy="561900"/>
          </a:xfrm>
          <a:prstGeom prst="rect">
            <a:avLst/>
          </a:prstGeom>
          <a:noFill/>
          <a:ln>
            <a:noFill/>
          </a:ln>
        </p:spPr>
        <p:txBody>
          <a:bodyPr spcFirstLastPara="1" wrap="square" lIns="91425" tIns="91425" rIns="91425" bIns="91425" anchor="t" anchorCtr="0">
            <a:noAutofit/>
          </a:bodyPr>
          <a:lstStyle>
            <a:lvl1pPr lvl="0" algn="r">
              <a:lnSpc>
                <a:spcPct val="100000"/>
              </a:lnSpc>
              <a:spcBef>
                <a:spcPts val="0"/>
              </a:spcBef>
              <a:spcAft>
                <a:spcPts val="0"/>
              </a:spcAft>
              <a:buSzPts val="1400"/>
              <a:buNone/>
              <a:defRPr sz="18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grpSp>
        <p:nvGrpSpPr>
          <p:cNvPr id="90" name="Google Shape;90;p13"/>
          <p:cNvGrpSpPr/>
          <p:nvPr/>
        </p:nvGrpSpPr>
        <p:grpSpPr>
          <a:xfrm rot="6300133">
            <a:off x="2492180" y="-167229"/>
            <a:ext cx="830529" cy="1226186"/>
            <a:chOff x="5798125" y="1746700"/>
            <a:chExt cx="856525" cy="1264600"/>
          </a:xfrm>
        </p:grpSpPr>
        <p:sp>
          <p:nvSpPr>
            <p:cNvPr id="91" name="Google Shape;91;p13"/>
            <p:cNvSpPr/>
            <p:nvPr/>
          </p:nvSpPr>
          <p:spPr>
            <a:xfrm>
              <a:off x="5798125" y="1746700"/>
              <a:ext cx="856525" cy="625400"/>
            </a:xfrm>
            <a:custGeom>
              <a:avLst/>
              <a:gdLst/>
              <a:ahLst/>
              <a:cxnLst/>
              <a:rect l="l" t="t" r="r" b="b"/>
              <a:pathLst>
                <a:path w="34261" h="25016" extrusionOk="0">
                  <a:moveTo>
                    <a:pt x="11771" y="1"/>
                  </a:moveTo>
                  <a:cubicBezTo>
                    <a:pt x="11148" y="1"/>
                    <a:pt x="10502" y="188"/>
                    <a:pt x="9832" y="616"/>
                  </a:cubicBezTo>
                  <a:cubicBezTo>
                    <a:pt x="8813" y="1246"/>
                    <a:pt x="8183" y="2684"/>
                    <a:pt x="7704" y="3674"/>
                  </a:cubicBezTo>
                  <a:cubicBezTo>
                    <a:pt x="7224" y="4663"/>
                    <a:pt x="7014" y="5892"/>
                    <a:pt x="6864" y="6971"/>
                  </a:cubicBezTo>
                  <a:cubicBezTo>
                    <a:pt x="6715" y="8170"/>
                    <a:pt x="6834" y="9489"/>
                    <a:pt x="7074" y="10658"/>
                  </a:cubicBezTo>
                  <a:cubicBezTo>
                    <a:pt x="7224" y="11227"/>
                    <a:pt x="7134" y="11617"/>
                    <a:pt x="7194" y="12186"/>
                  </a:cubicBezTo>
                  <a:cubicBezTo>
                    <a:pt x="7284" y="12606"/>
                    <a:pt x="7464" y="12906"/>
                    <a:pt x="7284" y="13325"/>
                  </a:cubicBezTo>
                  <a:cubicBezTo>
                    <a:pt x="6587" y="13222"/>
                    <a:pt x="5979" y="13007"/>
                    <a:pt x="5287" y="13007"/>
                  </a:cubicBezTo>
                  <a:cubicBezTo>
                    <a:pt x="5176" y="13007"/>
                    <a:pt x="5062" y="13013"/>
                    <a:pt x="4946" y="13026"/>
                  </a:cubicBezTo>
                  <a:cubicBezTo>
                    <a:pt x="4017" y="13115"/>
                    <a:pt x="3118" y="13505"/>
                    <a:pt x="2338" y="13925"/>
                  </a:cubicBezTo>
                  <a:cubicBezTo>
                    <a:pt x="1559" y="14314"/>
                    <a:pt x="870" y="14674"/>
                    <a:pt x="540" y="15573"/>
                  </a:cubicBezTo>
                  <a:cubicBezTo>
                    <a:pt x="240" y="16263"/>
                    <a:pt x="0" y="17132"/>
                    <a:pt x="210" y="17881"/>
                  </a:cubicBezTo>
                  <a:cubicBezTo>
                    <a:pt x="450" y="18930"/>
                    <a:pt x="1079" y="19680"/>
                    <a:pt x="1979" y="20219"/>
                  </a:cubicBezTo>
                  <a:cubicBezTo>
                    <a:pt x="3447" y="21029"/>
                    <a:pt x="4736" y="22048"/>
                    <a:pt x="6325" y="22647"/>
                  </a:cubicBezTo>
                  <a:cubicBezTo>
                    <a:pt x="7973" y="23247"/>
                    <a:pt x="9472" y="23756"/>
                    <a:pt x="11241" y="24056"/>
                  </a:cubicBezTo>
                  <a:cubicBezTo>
                    <a:pt x="11990" y="24176"/>
                    <a:pt x="12739" y="24326"/>
                    <a:pt x="13489" y="24416"/>
                  </a:cubicBezTo>
                  <a:cubicBezTo>
                    <a:pt x="13729" y="24433"/>
                    <a:pt x="14048" y="24509"/>
                    <a:pt x="14327" y="24509"/>
                  </a:cubicBezTo>
                  <a:cubicBezTo>
                    <a:pt x="14536" y="24509"/>
                    <a:pt x="14722" y="24467"/>
                    <a:pt x="14838" y="24326"/>
                  </a:cubicBezTo>
                  <a:lnTo>
                    <a:pt x="15287" y="25015"/>
                  </a:lnTo>
                  <a:lnTo>
                    <a:pt x="14957" y="24446"/>
                  </a:lnTo>
                  <a:lnTo>
                    <a:pt x="14957" y="24446"/>
                  </a:lnTo>
                  <a:cubicBezTo>
                    <a:pt x="15687" y="24693"/>
                    <a:pt x="16494" y="24778"/>
                    <a:pt x="17324" y="24778"/>
                  </a:cubicBezTo>
                  <a:cubicBezTo>
                    <a:pt x="18609" y="24778"/>
                    <a:pt x="19948" y="24573"/>
                    <a:pt x="21132" y="24446"/>
                  </a:cubicBezTo>
                  <a:cubicBezTo>
                    <a:pt x="22721" y="24266"/>
                    <a:pt x="24249" y="24176"/>
                    <a:pt x="25748" y="23606"/>
                  </a:cubicBezTo>
                  <a:cubicBezTo>
                    <a:pt x="27037" y="23127"/>
                    <a:pt x="28326" y="23007"/>
                    <a:pt x="29555" y="22467"/>
                  </a:cubicBezTo>
                  <a:cubicBezTo>
                    <a:pt x="30724" y="21928"/>
                    <a:pt x="31443" y="21208"/>
                    <a:pt x="32312" y="20249"/>
                  </a:cubicBezTo>
                  <a:cubicBezTo>
                    <a:pt x="32702" y="19770"/>
                    <a:pt x="33242" y="19320"/>
                    <a:pt x="33541" y="18751"/>
                  </a:cubicBezTo>
                  <a:cubicBezTo>
                    <a:pt x="33901" y="18121"/>
                    <a:pt x="33961" y="17372"/>
                    <a:pt x="34021" y="16652"/>
                  </a:cubicBezTo>
                  <a:cubicBezTo>
                    <a:pt x="34261" y="14734"/>
                    <a:pt x="33242" y="13325"/>
                    <a:pt x="31353" y="12786"/>
                  </a:cubicBezTo>
                  <a:cubicBezTo>
                    <a:pt x="30814" y="12636"/>
                    <a:pt x="29495" y="12666"/>
                    <a:pt x="29195" y="12156"/>
                  </a:cubicBezTo>
                  <a:cubicBezTo>
                    <a:pt x="29015" y="11857"/>
                    <a:pt x="29225" y="11437"/>
                    <a:pt x="29255" y="11137"/>
                  </a:cubicBezTo>
                  <a:cubicBezTo>
                    <a:pt x="29405" y="9908"/>
                    <a:pt x="29255" y="8559"/>
                    <a:pt x="28895" y="7360"/>
                  </a:cubicBezTo>
                  <a:cubicBezTo>
                    <a:pt x="28476" y="6042"/>
                    <a:pt x="27666" y="5292"/>
                    <a:pt x="26497" y="4633"/>
                  </a:cubicBezTo>
                  <a:cubicBezTo>
                    <a:pt x="25298" y="3943"/>
                    <a:pt x="24279" y="3464"/>
                    <a:pt x="22901" y="3344"/>
                  </a:cubicBezTo>
                  <a:cubicBezTo>
                    <a:pt x="22626" y="3319"/>
                    <a:pt x="22337" y="3306"/>
                    <a:pt x="22042" y="3306"/>
                  </a:cubicBezTo>
                  <a:cubicBezTo>
                    <a:pt x="20888" y="3306"/>
                    <a:pt x="19629" y="3508"/>
                    <a:pt x="18674" y="4033"/>
                  </a:cubicBezTo>
                  <a:cubicBezTo>
                    <a:pt x="18446" y="4176"/>
                    <a:pt x="17836" y="4727"/>
                    <a:pt x="17572" y="4727"/>
                  </a:cubicBezTo>
                  <a:cubicBezTo>
                    <a:pt x="17559" y="4727"/>
                    <a:pt x="17547" y="4725"/>
                    <a:pt x="17535" y="4723"/>
                  </a:cubicBezTo>
                  <a:cubicBezTo>
                    <a:pt x="17176" y="4663"/>
                    <a:pt x="17355" y="4663"/>
                    <a:pt x="17205" y="4393"/>
                  </a:cubicBezTo>
                  <a:cubicBezTo>
                    <a:pt x="17026" y="4063"/>
                    <a:pt x="17026" y="3524"/>
                    <a:pt x="16786" y="3194"/>
                  </a:cubicBezTo>
                  <a:cubicBezTo>
                    <a:pt x="16336" y="2535"/>
                    <a:pt x="15437" y="1965"/>
                    <a:pt x="14808" y="1396"/>
                  </a:cubicBezTo>
                  <a:cubicBezTo>
                    <a:pt x="13858" y="560"/>
                    <a:pt x="12848" y="1"/>
                    <a:pt x="117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2" name="Google Shape;92;p13"/>
            <p:cNvSpPr/>
            <p:nvPr/>
          </p:nvSpPr>
          <p:spPr>
            <a:xfrm>
              <a:off x="5973475" y="2248200"/>
              <a:ext cx="562775" cy="186025"/>
            </a:xfrm>
            <a:custGeom>
              <a:avLst/>
              <a:gdLst/>
              <a:ahLst/>
              <a:cxnLst/>
              <a:rect l="l" t="t" r="r" b="b"/>
              <a:pathLst>
                <a:path w="22511" h="7441" extrusionOk="0">
                  <a:moveTo>
                    <a:pt x="9347" y="7076"/>
                  </a:moveTo>
                  <a:cubicBezTo>
                    <a:pt x="9318" y="7087"/>
                    <a:pt x="9290" y="7100"/>
                    <a:pt x="9262" y="7113"/>
                  </a:cubicBezTo>
                  <a:cubicBezTo>
                    <a:pt x="9330" y="7181"/>
                    <a:pt x="9387" y="7220"/>
                    <a:pt x="9415" y="7220"/>
                  </a:cubicBezTo>
                  <a:cubicBezTo>
                    <a:pt x="9429" y="7220"/>
                    <a:pt x="9435" y="7209"/>
                    <a:pt x="9429" y="7186"/>
                  </a:cubicBezTo>
                  <a:lnTo>
                    <a:pt x="9429" y="7186"/>
                  </a:lnTo>
                  <a:cubicBezTo>
                    <a:pt x="9407" y="7146"/>
                    <a:pt x="9380" y="7110"/>
                    <a:pt x="9347" y="7076"/>
                  </a:cubicBezTo>
                  <a:close/>
                  <a:moveTo>
                    <a:pt x="9412" y="7143"/>
                  </a:moveTo>
                  <a:lnTo>
                    <a:pt x="9412" y="7143"/>
                  </a:lnTo>
                  <a:cubicBezTo>
                    <a:pt x="9421" y="7160"/>
                    <a:pt x="9426" y="7174"/>
                    <a:pt x="9429" y="7186"/>
                  </a:cubicBezTo>
                  <a:lnTo>
                    <a:pt x="9429" y="7186"/>
                  </a:lnTo>
                  <a:cubicBezTo>
                    <a:pt x="9448" y="7219"/>
                    <a:pt x="9462" y="7255"/>
                    <a:pt x="9472" y="7293"/>
                  </a:cubicBezTo>
                  <a:cubicBezTo>
                    <a:pt x="9472" y="7263"/>
                    <a:pt x="9442" y="7203"/>
                    <a:pt x="9412" y="7143"/>
                  </a:cubicBezTo>
                  <a:close/>
                  <a:moveTo>
                    <a:pt x="20966" y="1"/>
                  </a:moveTo>
                  <a:cubicBezTo>
                    <a:pt x="19165" y="1"/>
                    <a:pt x="17304" y="1039"/>
                    <a:pt x="15767" y="1808"/>
                  </a:cubicBezTo>
                  <a:cubicBezTo>
                    <a:pt x="15017" y="2168"/>
                    <a:pt x="14208" y="2467"/>
                    <a:pt x="13519" y="2947"/>
                  </a:cubicBezTo>
                  <a:cubicBezTo>
                    <a:pt x="13069" y="3307"/>
                    <a:pt x="12619" y="3786"/>
                    <a:pt x="12230" y="4146"/>
                  </a:cubicBezTo>
                  <a:cubicBezTo>
                    <a:pt x="11870" y="3546"/>
                    <a:pt x="11061" y="3546"/>
                    <a:pt x="10491" y="3247"/>
                  </a:cubicBezTo>
                  <a:cubicBezTo>
                    <a:pt x="9442" y="2647"/>
                    <a:pt x="8183" y="2168"/>
                    <a:pt x="6984" y="1808"/>
                  </a:cubicBezTo>
                  <a:cubicBezTo>
                    <a:pt x="5725" y="1418"/>
                    <a:pt x="4496" y="1238"/>
                    <a:pt x="3267" y="909"/>
                  </a:cubicBezTo>
                  <a:cubicBezTo>
                    <a:pt x="2713" y="731"/>
                    <a:pt x="2092" y="521"/>
                    <a:pt x="1491" y="521"/>
                  </a:cubicBezTo>
                  <a:cubicBezTo>
                    <a:pt x="1280" y="521"/>
                    <a:pt x="1072" y="547"/>
                    <a:pt x="870" y="609"/>
                  </a:cubicBezTo>
                  <a:cubicBezTo>
                    <a:pt x="0" y="849"/>
                    <a:pt x="450" y="1538"/>
                    <a:pt x="840" y="2108"/>
                  </a:cubicBezTo>
                  <a:cubicBezTo>
                    <a:pt x="1439" y="3007"/>
                    <a:pt x="2338" y="3906"/>
                    <a:pt x="3237" y="4446"/>
                  </a:cubicBezTo>
                  <a:cubicBezTo>
                    <a:pt x="4436" y="5195"/>
                    <a:pt x="5665" y="6004"/>
                    <a:pt x="7014" y="6484"/>
                  </a:cubicBezTo>
                  <a:cubicBezTo>
                    <a:pt x="7542" y="6642"/>
                    <a:pt x="8905" y="6615"/>
                    <a:pt x="9347" y="7076"/>
                  </a:cubicBezTo>
                  <a:lnTo>
                    <a:pt x="9347" y="7076"/>
                  </a:lnTo>
                  <a:cubicBezTo>
                    <a:pt x="9520" y="7008"/>
                    <a:pt x="9719" y="6980"/>
                    <a:pt x="9929" y="6980"/>
                  </a:cubicBezTo>
                  <a:cubicBezTo>
                    <a:pt x="10531" y="6980"/>
                    <a:pt x="11231" y="7204"/>
                    <a:pt x="11720" y="7353"/>
                  </a:cubicBezTo>
                  <a:cubicBezTo>
                    <a:pt x="12013" y="7418"/>
                    <a:pt x="12302" y="7440"/>
                    <a:pt x="12589" y="7440"/>
                  </a:cubicBezTo>
                  <a:cubicBezTo>
                    <a:pt x="13094" y="7440"/>
                    <a:pt x="13591" y="7372"/>
                    <a:pt x="14088" y="7353"/>
                  </a:cubicBezTo>
                  <a:cubicBezTo>
                    <a:pt x="16306" y="7233"/>
                    <a:pt x="18374" y="6514"/>
                    <a:pt x="20023" y="5045"/>
                  </a:cubicBezTo>
                  <a:cubicBezTo>
                    <a:pt x="20832" y="4356"/>
                    <a:pt x="21522" y="3516"/>
                    <a:pt x="21881" y="2497"/>
                  </a:cubicBezTo>
                  <a:cubicBezTo>
                    <a:pt x="22211" y="1688"/>
                    <a:pt x="22511" y="69"/>
                    <a:pt x="21252" y="9"/>
                  </a:cubicBezTo>
                  <a:cubicBezTo>
                    <a:pt x="21157" y="3"/>
                    <a:pt x="21062" y="1"/>
                    <a:pt x="20966"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3" name="Google Shape;93;p13"/>
            <p:cNvSpPr/>
            <p:nvPr/>
          </p:nvSpPr>
          <p:spPr>
            <a:xfrm>
              <a:off x="6149575" y="2361575"/>
              <a:ext cx="106425" cy="649725"/>
            </a:xfrm>
            <a:custGeom>
              <a:avLst/>
              <a:gdLst/>
              <a:ahLst/>
              <a:cxnLst/>
              <a:rect l="l" t="t" r="r" b="b"/>
              <a:pathLst>
                <a:path w="4257" h="25989" extrusionOk="0">
                  <a:moveTo>
                    <a:pt x="3297" y="1"/>
                  </a:moveTo>
                  <a:cubicBezTo>
                    <a:pt x="3147" y="300"/>
                    <a:pt x="2998" y="600"/>
                    <a:pt x="2818" y="900"/>
                  </a:cubicBezTo>
                  <a:cubicBezTo>
                    <a:pt x="2428" y="1499"/>
                    <a:pt x="2098" y="2129"/>
                    <a:pt x="1949" y="2908"/>
                  </a:cubicBezTo>
                  <a:cubicBezTo>
                    <a:pt x="1859" y="3358"/>
                    <a:pt x="1769" y="3807"/>
                    <a:pt x="1649" y="4317"/>
                  </a:cubicBezTo>
                  <a:cubicBezTo>
                    <a:pt x="1529" y="4796"/>
                    <a:pt x="1379" y="5306"/>
                    <a:pt x="1319" y="5876"/>
                  </a:cubicBezTo>
                  <a:cubicBezTo>
                    <a:pt x="1199" y="6445"/>
                    <a:pt x="1049" y="7045"/>
                    <a:pt x="929" y="7614"/>
                  </a:cubicBezTo>
                  <a:cubicBezTo>
                    <a:pt x="780" y="8214"/>
                    <a:pt x="660" y="8813"/>
                    <a:pt x="570" y="9442"/>
                  </a:cubicBezTo>
                  <a:cubicBezTo>
                    <a:pt x="330" y="10851"/>
                    <a:pt x="210" y="12200"/>
                    <a:pt x="150" y="13819"/>
                  </a:cubicBezTo>
                  <a:cubicBezTo>
                    <a:pt x="0" y="16067"/>
                    <a:pt x="300" y="18705"/>
                    <a:pt x="959" y="21342"/>
                  </a:cubicBezTo>
                  <a:cubicBezTo>
                    <a:pt x="1169" y="22092"/>
                    <a:pt x="1319" y="22811"/>
                    <a:pt x="1409" y="23650"/>
                  </a:cubicBezTo>
                  <a:cubicBezTo>
                    <a:pt x="1469" y="23800"/>
                    <a:pt x="1469" y="23980"/>
                    <a:pt x="1499" y="24160"/>
                  </a:cubicBezTo>
                  <a:cubicBezTo>
                    <a:pt x="1589" y="24759"/>
                    <a:pt x="1649" y="25449"/>
                    <a:pt x="1949" y="25988"/>
                  </a:cubicBezTo>
                  <a:lnTo>
                    <a:pt x="2878" y="25509"/>
                  </a:lnTo>
                  <a:cubicBezTo>
                    <a:pt x="2668" y="25149"/>
                    <a:pt x="2578" y="24609"/>
                    <a:pt x="2548" y="24100"/>
                  </a:cubicBezTo>
                  <a:cubicBezTo>
                    <a:pt x="2518" y="23890"/>
                    <a:pt x="2518" y="23710"/>
                    <a:pt x="2458" y="23530"/>
                  </a:cubicBezTo>
                  <a:cubicBezTo>
                    <a:pt x="2308" y="22661"/>
                    <a:pt x="2158" y="21912"/>
                    <a:pt x="1978" y="21162"/>
                  </a:cubicBezTo>
                  <a:cubicBezTo>
                    <a:pt x="1319" y="18585"/>
                    <a:pt x="1049" y="16097"/>
                    <a:pt x="1169" y="13939"/>
                  </a:cubicBezTo>
                  <a:cubicBezTo>
                    <a:pt x="1259" y="12350"/>
                    <a:pt x="1349" y="11001"/>
                    <a:pt x="1559" y="9652"/>
                  </a:cubicBezTo>
                  <a:cubicBezTo>
                    <a:pt x="1679" y="9053"/>
                    <a:pt x="1799" y="8453"/>
                    <a:pt x="1949" y="7914"/>
                  </a:cubicBezTo>
                  <a:cubicBezTo>
                    <a:pt x="2098" y="7344"/>
                    <a:pt x="2218" y="6715"/>
                    <a:pt x="2308" y="6115"/>
                  </a:cubicBezTo>
                  <a:cubicBezTo>
                    <a:pt x="2398" y="5576"/>
                    <a:pt x="2548" y="5126"/>
                    <a:pt x="2668" y="4617"/>
                  </a:cubicBezTo>
                  <a:cubicBezTo>
                    <a:pt x="2758" y="4107"/>
                    <a:pt x="2908" y="3627"/>
                    <a:pt x="2998" y="3118"/>
                  </a:cubicBezTo>
                  <a:cubicBezTo>
                    <a:pt x="3058" y="2518"/>
                    <a:pt x="3357" y="2009"/>
                    <a:pt x="3717" y="1469"/>
                  </a:cubicBezTo>
                  <a:cubicBezTo>
                    <a:pt x="3897" y="1110"/>
                    <a:pt x="4077" y="810"/>
                    <a:pt x="4257" y="450"/>
                  </a:cubicBezTo>
                  <a:lnTo>
                    <a:pt x="3297"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94" name="Google Shape;94;p13"/>
          <p:cNvGrpSpPr/>
          <p:nvPr/>
        </p:nvGrpSpPr>
        <p:grpSpPr>
          <a:xfrm>
            <a:off x="4006013" y="-5"/>
            <a:ext cx="760819" cy="561907"/>
            <a:chOff x="4177000" y="1349200"/>
            <a:chExt cx="618200" cy="456575"/>
          </a:xfrm>
        </p:grpSpPr>
        <p:sp>
          <p:nvSpPr>
            <p:cNvPr id="95" name="Google Shape;95;p13"/>
            <p:cNvSpPr/>
            <p:nvPr/>
          </p:nvSpPr>
          <p:spPr>
            <a:xfrm>
              <a:off x="4349375" y="1349200"/>
              <a:ext cx="202625" cy="155425"/>
            </a:xfrm>
            <a:custGeom>
              <a:avLst/>
              <a:gdLst/>
              <a:ahLst/>
              <a:cxnLst/>
              <a:rect l="l" t="t" r="r" b="b"/>
              <a:pathLst>
                <a:path w="8105" h="6217" extrusionOk="0">
                  <a:moveTo>
                    <a:pt x="4291" y="1524"/>
                  </a:moveTo>
                  <a:cubicBezTo>
                    <a:pt x="4407" y="1524"/>
                    <a:pt x="4522" y="1530"/>
                    <a:pt x="4635" y="1543"/>
                  </a:cubicBezTo>
                  <a:cubicBezTo>
                    <a:pt x="4657" y="1565"/>
                    <a:pt x="4700" y="1631"/>
                    <a:pt x="4722" y="1675"/>
                  </a:cubicBezTo>
                  <a:cubicBezTo>
                    <a:pt x="5074" y="2136"/>
                    <a:pt x="6304" y="3410"/>
                    <a:pt x="5645" y="4112"/>
                  </a:cubicBezTo>
                  <a:cubicBezTo>
                    <a:pt x="5425" y="4332"/>
                    <a:pt x="4744" y="4266"/>
                    <a:pt x="4503" y="4288"/>
                  </a:cubicBezTo>
                  <a:cubicBezTo>
                    <a:pt x="4219" y="4318"/>
                    <a:pt x="3924" y="4399"/>
                    <a:pt x="3634" y="4399"/>
                  </a:cubicBezTo>
                  <a:cubicBezTo>
                    <a:pt x="3498" y="4399"/>
                    <a:pt x="3362" y="4381"/>
                    <a:pt x="3229" y="4332"/>
                  </a:cubicBezTo>
                  <a:cubicBezTo>
                    <a:pt x="1999" y="3959"/>
                    <a:pt x="1868" y="2355"/>
                    <a:pt x="3010" y="1784"/>
                  </a:cubicBezTo>
                  <a:cubicBezTo>
                    <a:pt x="3344" y="1626"/>
                    <a:pt x="3821" y="1524"/>
                    <a:pt x="4291" y="1524"/>
                  </a:cubicBezTo>
                  <a:close/>
                  <a:moveTo>
                    <a:pt x="3886" y="1"/>
                  </a:moveTo>
                  <a:cubicBezTo>
                    <a:pt x="3259" y="1"/>
                    <a:pt x="2637" y="130"/>
                    <a:pt x="2131" y="357"/>
                  </a:cubicBezTo>
                  <a:cubicBezTo>
                    <a:pt x="1" y="1345"/>
                    <a:pt x="1" y="4046"/>
                    <a:pt x="1670" y="5496"/>
                  </a:cubicBezTo>
                  <a:cubicBezTo>
                    <a:pt x="2283" y="6041"/>
                    <a:pt x="2975" y="6216"/>
                    <a:pt x="3726" y="6216"/>
                  </a:cubicBezTo>
                  <a:cubicBezTo>
                    <a:pt x="3944" y="6216"/>
                    <a:pt x="4166" y="6201"/>
                    <a:pt x="4393" y="6177"/>
                  </a:cubicBezTo>
                  <a:cubicBezTo>
                    <a:pt x="5250" y="6089"/>
                    <a:pt x="6260" y="6045"/>
                    <a:pt x="6919" y="5430"/>
                  </a:cubicBezTo>
                  <a:cubicBezTo>
                    <a:pt x="8104" y="4288"/>
                    <a:pt x="7511" y="2136"/>
                    <a:pt x="6370" y="1016"/>
                  </a:cubicBezTo>
                  <a:cubicBezTo>
                    <a:pt x="5800" y="301"/>
                    <a:pt x="4839" y="1"/>
                    <a:pt x="3886"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96;p13"/>
            <p:cNvSpPr/>
            <p:nvPr/>
          </p:nvSpPr>
          <p:spPr>
            <a:xfrm>
              <a:off x="4417175" y="1547850"/>
              <a:ext cx="162825" cy="150050"/>
            </a:xfrm>
            <a:custGeom>
              <a:avLst/>
              <a:gdLst/>
              <a:ahLst/>
              <a:cxnLst/>
              <a:rect l="l" t="t" r="r" b="b"/>
              <a:pathLst>
                <a:path w="6513" h="6002" extrusionOk="0">
                  <a:moveTo>
                    <a:pt x="2843" y="1816"/>
                  </a:moveTo>
                  <a:cubicBezTo>
                    <a:pt x="3211" y="1816"/>
                    <a:pt x="3554" y="1864"/>
                    <a:pt x="3789" y="1942"/>
                  </a:cubicBezTo>
                  <a:cubicBezTo>
                    <a:pt x="4316" y="2096"/>
                    <a:pt x="4514" y="2601"/>
                    <a:pt x="4536" y="3172"/>
                  </a:cubicBezTo>
                  <a:cubicBezTo>
                    <a:pt x="4580" y="3611"/>
                    <a:pt x="4141" y="4072"/>
                    <a:pt x="3767" y="4292"/>
                  </a:cubicBezTo>
                  <a:cubicBezTo>
                    <a:pt x="3500" y="4445"/>
                    <a:pt x="3226" y="4512"/>
                    <a:pt x="2959" y="4512"/>
                  </a:cubicBezTo>
                  <a:cubicBezTo>
                    <a:pt x="2000" y="4512"/>
                    <a:pt x="1144" y="3634"/>
                    <a:pt x="1110" y="2689"/>
                  </a:cubicBezTo>
                  <a:lnTo>
                    <a:pt x="1110" y="2381"/>
                  </a:lnTo>
                  <a:cubicBezTo>
                    <a:pt x="1435" y="1971"/>
                    <a:pt x="2179" y="1816"/>
                    <a:pt x="2843" y="1816"/>
                  </a:cubicBezTo>
                  <a:close/>
                  <a:moveTo>
                    <a:pt x="3325" y="0"/>
                  </a:moveTo>
                  <a:cubicBezTo>
                    <a:pt x="2800" y="0"/>
                    <a:pt x="2279" y="110"/>
                    <a:pt x="1791" y="317"/>
                  </a:cubicBezTo>
                  <a:cubicBezTo>
                    <a:pt x="1044" y="624"/>
                    <a:pt x="56" y="1173"/>
                    <a:pt x="188" y="2096"/>
                  </a:cubicBezTo>
                  <a:cubicBezTo>
                    <a:pt x="188" y="2140"/>
                    <a:pt x="232" y="2140"/>
                    <a:pt x="232" y="2162"/>
                  </a:cubicBezTo>
                  <a:cubicBezTo>
                    <a:pt x="188" y="2315"/>
                    <a:pt x="188" y="2469"/>
                    <a:pt x="166" y="2623"/>
                  </a:cubicBezTo>
                  <a:cubicBezTo>
                    <a:pt x="0" y="4536"/>
                    <a:pt x="1545" y="6002"/>
                    <a:pt x="3315" y="6002"/>
                  </a:cubicBezTo>
                  <a:cubicBezTo>
                    <a:pt x="3659" y="6002"/>
                    <a:pt x="4011" y="5947"/>
                    <a:pt x="4360" y="5829"/>
                  </a:cubicBezTo>
                  <a:cubicBezTo>
                    <a:pt x="5305" y="5544"/>
                    <a:pt x="6271" y="4511"/>
                    <a:pt x="6381" y="3523"/>
                  </a:cubicBezTo>
                  <a:cubicBezTo>
                    <a:pt x="6512" y="2579"/>
                    <a:pt x="6073" y="998"/>
                    <a:pt x="5283" y="427"/>
                  </a:cubicBezTo>
                  <a:cubicBezTo>
                    <a:pt x="4799" y="75"/>
                    <a:pt x="4141" y="75"/>
                    <a:pt x="3592" y="9"/>
                  </a:cubicBezTo>
                  <a:cubicBezTo>
                    <a:pt x="3503" y="3"/>
                    <a:pt x="3414" y="0"/>
                    <a:pt x="3325"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7" name="Google Shape;97;p13"/>
            <p:cNvSpPr/>
            <p:nvPr/>
          </p:nvSpPr>
          <p:spPr>
            <a:xfrm>
              <a:off x="4264275" y="1513400"/>
              <a:ext cx="113125" cy="102675"/>
            </a:xfrm>
            <a:custGeom>
              <a:avLst/>
              <a:gdLst/>
              <a:ahLst/>
              <a:cxnLst/>
              <a:rect l="l" t="t" r="r" b="b"/>
              <a:pathLst>
                <a:path w="4525" h="4107" extrusionOk="0">
                  <a:moveTo>
                    <a:pt x="1538" y="1366"/>
                  </a:moveTo>
                  <a:cubicBezTo>
                    <a:pt x="1626" y="1519"/>
                    <a:pt x="1802" y="1607"/>
                    <a:pt x="2021" y="1607"/>
                  </a:cubicBezTo>
                  <a:cubicBezTo>
                    <a:pt x="2329" y="1607"/>
                    <a:pt x="2658" y="1761"/>
                    <a:pt x="2658" y="2112"/>
                  </a:cubicBezTo>
                  <a:cubicBezTo>
                    <a:pt x="2658" y="2156"/>
                    <a:pt x="2351" y="2661"/>
                    <a:pt x="2175" y="2683"/>
                  </a:cubicBezTo>
                  <a:cubicBezTo>
                    <a:pt x="2167" y="2684"/>
                    <a:pt x="2159" y="2684"/>
                    <a:pt x="2151" y="2684"/>
                  </a:cubicBezTo>
                  <a:cubicBezTo>
                    <a:pt x="1743" y="2684"/>
                    <a:pt x="1363" y="2149"/>
                    <a:pt x="1406" y="1783"/>
                  </a:cubicBezTo>
                  <a:cubicBezTo>
                    <a:pt x="1428" y="1651"/>
                    <a:pt x="1450" y="1475"/>
                    <a:pt x="1538" y="1366"/>
                  </a:cubicBezTo>
                  <a:close/>
                  <a:moveTo>
                    <a:pt x="2573" y="1"/>
                  </a:moveTo>
                  <a:cubicBezTo>
                    <a:pt x="2347" y="1"/>
                    <a:pt x="2123" y="52"/>
                    <a:pt x="1912" y="158"/>
                  </a:cubicBezTo>
                  <a:cubicBezTo>
                    <a:pt x="1780" y="158"/>
                    <a:pt x="1648" y="180"/>
                    <a:pt x="1472" y="224"/>
                  </a:cubicBezTo>
                  <a:cubicBezTo>
                    <a:pt x="901" y="355"/>
                    <a:pt x="638" y="773"/>
                    <a:pt x="440" y="1278"/>
                  </a:cubicBezTo>
                  <a:cubicBezTo>
                    <a:pt x="1" y="2420"/>
                    <a:pt x="814" y="3649"/>
                    <a:pt x="1912" y="4023"/>
                  </a:cubicBezTo>
                  <a:cubicBezTo>
                    <a:pt x="2077" y="4080"/>
                    <a:pt x="2243" y="4106"/>
                    <a:pt x="2408" y="4106"/>
                  </a:cubicBezTo>
                  <a:cubicBezTo>
                    <a:pt x="3513" y="4106"/>
                    <a:pt x="4524" y="2922"/>
                    <a:pt x="4371" y="1871"/>
                  </a:cubicBezTo>
                  <a:cubicBezTo>
                    <a:pt x="4261" y="1234"/>
                    <a:pt x="3976" y="575"/>
                    <a:pt x="3427" y="246"/>
                  </a:cubicBezTo>
                  <a:cubicBezTo>
                    <a:pt x="3155" y="85"/>
                    <a:pt x="2863" y="1"/>
                    <a:pt x="257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8" name="Google Shape;98;p13"/>
            <p:cNvSpPr/>
            <p:nvPr/>
          </p:nvSpPr>
          <p:spPr>
            <a:xfrm>
              <a:off x="4307650" y="1700575"/>
              <a:ext cx="129050" cy="105200"/>
            </a:xfrm>
            <a:custGeom>
              <a:avLst/>
              <a:gdLst/>
              <a:ahLst/>
              <a:cxnLst/>
              <a:rect l="l" t="t" r="r" b="b"/>
              <a:pathLst>
                <a:path w="5162" h="4208" extrusionOk="0">
                  <a:moveTo>
                    <a:pt x="2570" y="1323"/>
                  </a:moveTo>
                  <a:cubicBezTo>
                    <a:pt x="2592" y="1323"/>
                    <a:pt x="2680" y="1345"/>
                    <a:pt x="2768" y="1367"/>
                  </a:cubicBezTo>
                  <a:cubicBezTo>
                    <a:pt x="2878" y="1543"/>
                    <a:pt x="3031" y="1631"/>
                    <a:pt x="3141" y="1762"/>
                  </a:cubicBezTo>
                  <a:cubicBezTo>
                    <a:pt x="3273" y="1960"/>
                    <a:pt x="3251" y="2246"/>
                    <a:pt x="3317" y="2465"/>
                  </a:cubicBezTo>
                  <a:cubicBezTo>
                    <a:pt x="3339" y="2663"/>
                    <a:pt x="3339" y="2729"/>
                    <a:pt x="3075" y="2795"/>
                  </a:cubicBezTo>
                  <a:cubicBezTo>
                    <a:pt x="2970" y="2830"/>
                    <a:pt x="2872" y="2847"/>
                    <a:pt x="2777" y="2847"/>
                  </a:cubicBezTo>
                  <a:cubicBezTo>
                    <a:pt x="2636" y="2847"/>
                    <a:pt x="2504" y="2808"/>
                    <a:pt x="2373" y="2729"/>
                  </a:cubicBezTo>
                  <a:cubicBezTo>
                    <a:pt x="1999" y="2553"/>
                    <a:pt x="1626" y="2092"/>
                    <a:pt x="1933" y="1697"/>
                  </a:cubicBezTo>
                  <a:cubicBezTo>
                    <a:pt x="2065" y="1543"/>
                    <a:pt x="2373" y="1323"/>
                    <a:pt x="2570" y="1323"/>
                  </a:cubicBezTo>
                  <a:close/>
                  <a:moveTo>
                    <a:pt x="2422" y="0"/>
                  </a:moveTo>
                  <a:cubicBezTo>
                    <a:pt x="2218" y="0"/>
                    <a:pt x="2014" y="37"/>
                    <a:pt x="1824" y="115"/>
                  </a:cubicBezTo>
                  <a:cubicBezTo>
                    <a:pt x="594" y="642"/>
                    <a:pt x="1" y="2026"/>
                    <a:pt x="813" y="3168"/>
                  </a:cubicBezTo>
                  <a:cubicBezTo>
                    <a:pt x="1286" y="3817"/>
                    <a:pt x="2075" y="4208"/>
                    <a:pt x="2858" y="4208"/>
                  </a:cubicBezTo>
                  <a:cubicBezTo>
                    <a:pt x="3347" y="4208"/>
                    <a:pt x="3834" y="4055"/>
                    <a:pt x="4239" y="3717"/>
                  </a:cubicBezTo>
                  <a:cubicBezTo>
                    <a:pt x="5162" y="2948"/>
                    <a:pt x="4876" y="884"/>
                    <a:pt x="3800" y="335"/>
                  </a:cubicBezTo>
                  <a:cubicBezTo>
                    <a:pt x="3683" y="268"/>
                    <a:pt x="3552" y="239"/>
                    <a:pt x="3419" y="239"/>
                  </a:cubicBezTo>
                  <a:cubicBezTo>
                    <a:pt x="3378" y="239"/>
                    <a:pt x="3336" y="242"/>
                    <a:pt x="3295" y="247"/>
                  </a:cubicBezTo>
                  <a:cubicBezTo>
                    <a:pt x="3042" y="88"/>
                    <a:pt x="2733" y="0"/>
                    <a:pt x="2422"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9" name="Google Shape;99;p13"/>
            <p:cNvSpPr/>
            <p:nvPr/>
          </p:nvSpPr>
          <p:spPr>
            <a:xfrm>
              <a:off x="4177000" y="1633150"/>
              <a:ext cx="114300" cy="84275"/>
            </a:xfrm>
            <a:custGeom>
              <a:avLst/>
              <a:gdLst/>
              <a:ahLst/>
              <a:cxnLst/>
              <a:rect l="l" t="t" r="r" b="b"/>
              <a:pathLst>
                <a:path w="4572" h="3371" extrusionOk="0">
                  <a:moveTo>
                    <a:pt x="2108" y="1473"/>
                  </a:moveTo>
                  <a:cubicBezTo>
                    <a:pt x="2218" y="1627"/>
                    <a:pt x="2416" y="1758"/>
                    <a:pt x="2723" y="1802"/>
                  </a:cubicBezTo>
                  <a:cubicBezTo>
                    <a:pt x="2745" y="1802"/>
                    <a:pt x="2811" y="1824"/>
                    <a:pt x="2833" y="1824"/>
                  </a:cubicBezTo>
                  <a:cubicBezTo>
                    <a:pt x="2660" y="1998"/>
                    <a:pt x="2498" y="2137"/>
                    <a:pt x="2298" y="2137"/>
                  </a:cubicBezTo>
                  <a:cubicBezTo>
                    <a:pt x="2220" y="2137"/>
                    <a:pt x="2136" y="2115"/>
                    <a:pt x="2043" y="2066"/>
                  </a:cubicBezTo>
                  <a:cubicBezTo>
                    <a:pt x="1867" y="1978"/>
                    <a:pt x="1779" y="1846"/>
                    <a:pt x="1669" y="1714"/>
                  </a:cubicBezTo>
                  <a:cubicBezTo>
                    <a:pt x="1713" y="1648"/>
                    <a:pt x="1757" y="1627"/>
                    <a:pt x="1823" y="1605"/>
                  </a:cubicBezTo>
                  <a:cubicBezTo>
                    <a:pt x="1889" y="1583"/>
                    <a:pt x="1999" y="1517"/>
                    <a:pt x="2108" y="1473"/>
                  </a:cubicBezTo>
                  <a:close/>
                  <a:moveTo>
                    <a:pt x="1990" y="0"/>
                  </a:moveTo>
                  <a:cubicBezTo>
                    <a:pt x="1512" y="0"/>
                    <a:pt x="892" y="279"/>
                    <a:pt x="659" y="660"/>
                  </a:cubicBezTo>
                  <a:cubicBezTo>
                    <a:pt x="0" y="1692"/>
                    <a:pt x="659" y="2725"/>
                    <a:pt x="1603" y="3186"/>
                  </a:cubicBezTo>
                  <a:cubicBezTo>
                    <a:pt x="1856" y="3309"/>
                    <a:pt x="2153" y="3370"/>
                    <a:pt x="2456" y="3370"/>
                  </a:cubicBezTo>
                  <a:cubicBezTo>
                    <a:pt x="3230" y="3370"/>
                    <a:pt x="4046" y="2971"/>
                    <a:pt x="4283" y="2197"/>
                  </a:cubicBezTo>
                  <a:cubicBezTo>
                    <a:pt x="4572" y="1291"/>
                    <a:pt x="3980" y="198"/>
                    <a:pt x="3044" y="198"/>
                  </a:cubicBezTo>
                  <a:cubicBezTo>
                    <a:pt x="2914" y="198"/>
                    <a:pt x="2777" y="219"/>
                    <a:pt x="2636" y="265"/>
                  </a:cubicBezTo>
                  <a:cubicBezTo>
                    <a:pt x="2482" y="111"/>
                    <a:pt x="2262" y="45"/>
                    <a:pt x="2043" y="1"/>
                  </a:cubicBezTo>
                  <a:cubicBezTo>
                    <a:pt x="2025" y="1"/>
                    <a:pt x="2007" y="0"/>
                    <a:pt x="1990"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0" name="Google Shape;100;p13"/>
            <p:cNvSpPr/>
            <p:nvPr/>
          </p:nvSpPr>
          <p:spPr>
            <a:xfrm>
              <a:off x="4542100" y="1452500"/>
              <a:ext cx="131275" cy="91075"/>
            </a:xfrm>
            <a:custGeom>
              <a:avLst/>
              <a:gdLst/>
              <a:ahLst/>
              <a:cxnLst/>
              <a:rect l="l" t="t" r="r" b="b"/>
              <a:pathLst>
                <a:path w="5251" h="3643" extrusionOk="0">
                  <a:moveTo>
                    <a:pt x="2613" y="1034"/>
                  </a:moveTo>
                  <a:cubicBezTo>
                    <a:pt x="2657" y="1166"/>
                    <a:pt x="2811" y="1276"/>
                    <a:pt x="2987" y="1342"/>
                  </a:cubicBezTo>
                  <a:cubicBezTo>
                    <a:pt x="3294" y="1408"/>
                    <a:pt x="3777" y="1693"/>
                    <a:pt x="3733" y="2067"/>
                  </a:cubicBezTo>
                  <a:cubicBezTo>
                    <a:pt x="3692" y="2305"/>
                    <a:pt x="3392" y="2372"/>
                    <a:pt x="3054" y="2372"/>
                  </a:cubicBezTo>
                  <a:cubicBezTo>
                    <a:pt x="2675" y="2372"/>
                    <a:pt x="2249" y="2287"/>
                    <a:pt x="2086" y="2264"/>
                  </a:cubicBezTo>
                  <a:cubicBezTo>
                    <a:pt x="2013" y="2249"/>
                    <a:pt x="1955" y="2245"/>
                    <a:pt x="1909" y="2245"/>
                  </a:cubicBezTo>
                  <a:cubicBezTo>
                    <a:pt x="1876" y="2245"/>
                    <a:pt x="1850" y="2247"/>
                    <a:pt x="1828" y="2247"/>
                  </a:cubicBezTo>
                  <a:cubicBezTo>
                    <a:pt x="1754" y="2247"/>
                    <a:pt x="1744" y="2227"/>
                    <a:pt x="1757" y="2045"/>
                  </a:cubicBezTo>
                  <a:cubicBezTo>
                    <a:pt x="1779" y="1759"/>
                    <a:pt x="1845" y="1496"/>
                    <a:pt x="2020" y="1342"/>
                  </a:cubicBezTo>
                  <a:cubicBezTo>
                    <a:pt x="2086" y="1276"/>
                    <a:pt x="2372" y="1144"/>
                    <a:pt x="2613" y="1034"/>
                  </a:cubicBezTo>
                  <a:close/>
                  <a:moveTo>
                    <a:pt x="2641" y="1"/>
                  </a:moveTo>
                  <a:cubicBezTo>
                    <a:pt x="2188" y="1"/>
                    <a:pt x="1694" y="138"/>
                    <a:pt x="1428" y="288"/>
                  </a:cubicBezTo>
                  <a:cubicBezTo>
                    <a:pt x="308" y="859"/>
                    <a:pt x="0" y="2945"/>
                    <a:pt x="1406" y="3384"/>
                  </a:cubicBezTo>
                  <a:cubicBezTo>
                    <a:pt x="1848" y="3532"/>
                    <a:pt x="2419" y="3643"/>
                    <a:pt x="2979" y="3643"/>
                  </a:cubicBezTo>
                  <a:cubicBezTo>
                    <a:pt x="3920" y="3643"/>
                    <a:pt x="4831" y="3330"/>
                    <a:pt x="5051" y="2352"/>
                  </a:cubicBezTo>
                  <a:cubicBezTo>
                    <a:pt x="5251" y="1394"/>
                    <a:pt x="4381" y="2"/>
                    <a:pt x="3364" y="2"/>
                  </a:cubicBezTo>
                  <a:cubicBezTo>
                    <a:pt x="3261" y="2"/>
                    <a:pt x="3157" y="16"/>
                    <a:pt x="3053" y="46"/>
                  </a:cubicBezTo>
                  <a:cubicBezTo>
                    <a:pt x="2925" y="14"/>
                    <a:pt x="2785" y="1"/>
                    <a:pt x="2641"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1" name="Google Shape;101;p13"/>
            <p:cNvSpPr/>
            <p:nvPr/>
          </p:nvSpPr>
          <p:spPr>
            <a:xfrm>
              <a:off x="4572825" y="1650525"/>
              <a:ext cx="142775" cy="112950"/>
            </a:xfrm>
            <a:custGeom>
              <a:avLst/>
              <a:gdLst/>
              <a:ahLst/>
              <a:cxnLst/>
              <a:rect l="l" t="t" r="r" b="b"/>
              <a:pathLst>
                <a:path w="5711" h="4518" extrusionOk="0">
                  <a:moveTo>
                    <a:pt x="3778" y="1063"/>
                  </a:moveTo>
                  <a:cubicBezTo>
                    <a:pt x="3778" y="1261"/>
                    <a:pt x="3844" y="1481"/>
                    <a:pt x="3998" y="1612"/>
                  </a:cubicBezTo>
                  <a:cubicBezTo>
                    <a:pt x="4503" y="2205"/>
                    <a:pt x="4042" y="2908"/>
                    <a:pt x="3449" y="3084"/>
                  </a:cubicBezTo>
                  <a:cubicBezTo>
                    <a:pt x="3293" y="3130"/>
                    <a:pt x="3062" y="3166"/>
                    <a:pt x="2825" y="3166"/>
                  </a:cubicBezTo>
                  <a:cubicBezTo>
                    <a:pt x="2395" y="3166"/>
                    <a:pt x="1946" y="3049"/>
                    <a:pt x="1890" y="2666"/>
                  </a:cubicBezTo>
                  <a:cubicBezTo>
                    <a:pt x="1824" y="2161"/>
                    <a:pt x="2746" y="1393"/>
                    <a:pt x="3141" y="1217"/>
                  </a:cubicBezTo>
                  <a:cubicBezTo>
                    <a:pt x="3317" y="1129"/>
                    <a:pt x="3537" y="1063"/>
                    <a:pt x="3778" y="1063"/>
                  </a:cubicBezTo>
                  <a:close/>
                  <a:moveTo>
                    <a:pt x="3585" y="0"/>
                  </a:moveTo>
                  <a:cubicBezTo>
                    <a:pt x="3229" y="0"/>
                    <a:pt x="2865" y="82"/>
                    <a:pt x="2570" y="229"/>
                  </a:cubicBezTo>
                  <a:cubicBezTo>
                    <a:pt x="1384" y="822"/>
                    <a:pt x="1" y="2359"/>
                    <a:pt x="1033" y="3677"/>
                  </a:cubicBezTo>
                  <a:cubicBezTo>
                    <a:pt x="1468" y="4257"/>
                    <a:pt x="2236" y="4518"/>
                    <a:pt x="3007" y="4518"/>
                  </a:cubicBezTo>
                  <a:cubicBezTo>
                    <a:pt x="3637" y="4518"/>
                    <a:pt x="4268" y="4344"/>
                    <a:pt x="4722" y="4028"/>
                  </a:cubicBezTo>
                  <a:cubicBezTo>
                    <a:pt x="5381" y="3589"/>
                    <a:pt x="5711" y="2820"/>
                    <a:pt x="5667" y="2030"/>
                  </a:cubicBezTo>
                  <a:cubicBezTo>
                    <a:pt x="5601" y="1371"/>
                    <a:pt x="5359" y="624"/>
                    <a:pt x="4722" y="404"/>
                  </a:cubicBezTo>
                  <a:cubicBezTo>
                    <a:pt x="4455" y="125"/>
                    <a:pt x="4027" y="0"/>
                    <a:pt x="3585"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2" name="Google Shape;102;p13"/>
            <p:cNvSpPr/>
            <p:nvPr/>
          </p:nvSpPr>
          <p:spPr>
            <a:xfrm>
              <a:off x="4692350" y="1532050"/>
              <a:ext cx="102850" cy="96875"/>
            </a:xfrm>
            <a:custGeom>
              <a:avLst/>
              <a:gdLst/>
              <a:ahLst/>
              <a:cxnLst/>
              <a:rect l="l" t="t" r="r" b="b"/>
              <a:pathLst>
                <a:path w="4114" h="3875" extrusionOk="0">
                  <a:moveTo>
                    <a:pt x="2011" y="1298"/>
                  </a:moveTo>
                  <a:cubicBezTo>
                    <a:pt x="2219" y="1298"/>
                    <a:pt x="2453" y="1425"/>
                    <a:pt x="2555" y="1608"/>
                  </a:cubicBezTo>
                  <a:cubicBezTo>
                    <a:pt x="2730" y="1805"/>
                    <a:pt x="2752" y="2047"/>
                    <a:pt x="2621" y="2267"/>
                  </a:cubicBezTo>
                  <a:cubicBezTo>
                    <a:pt x="2445" y="2552"/>
                    <a:pt x="2116" y="2574"/>
                    <a:pt x="1808" y="2618"/>
                  </a:cubicBezTo>
                  <a:cubicBezTo>
                    <a:pt x="1706" y="2646"/>
                    <a:pt x="1627" y="2670"/>
                    <a:pt x="1562" y="2670"/>
                  </a:cubicBezTo>
                  <a:cubicBezTo>
                    <a:pt x="1474" y="2670"/>
                    <a:pt x="1410" y="2625"/>
                    <a:pt x="1347" y="2486"/>
                  </a:cubicBezTo>
                  <a:cubicBezTo>
                    <a:pt x="1237" y="2245"/>
                    <a:pt x="1215" y="1915"/>
                    <a:pt x="1303" y="1630"/>
                  </a:cubicBezTo>
                  <a:cubicBezTo>
                    <a:pt x="1347" y="1520"/>
                    <a:pt x="1413" y="1454"/>
                    <a:pt x="1457" y="1366"/>
                  </a:cubicBezTo>
                  <a:cubicBezTo>
                    <a:pt x="1610" y="1344"/>
                    <a:pt x="1764" y="1344"/>
                    <a:pt x="1962" y="1300"/>
                  </a:cubicBezTo>
                  <a:cubicBezTo>
                    <a:pt x="1978" y="1299"/>
                    <a:pt x="1994" y="1298"/>
                    <a:pt x="2011" y="1298"/>
                  </a:cubicBezTo>
                  <a:close/>
                  <a:moveTo>
                    <a:pt x="2066" y="0"/>
                  </a:moveTo>
                  <a:cubicBezTo>
                    <a:pt x="1597" y="0"/>
                    <a:pt x="1149" y="224"/>
                    <a:pt x="798" y="576"/>
                  </a:cubicBezTo>
                  <a:cubicBezTo>
                    <a:pt x="710" y="641"/>
                    <a:pt x="688" y="729"/>
                    <a:pt x="710" y="839"/>
                  </a:cubicBezTo>
                  <a:cubicBezTo>
                    <a:pt x="600" y="949"/>
                    <a:pt x="534" y="1081"/>
                    <a:pt x="469" y="1234"/>
                  </a:cubicBezTo>
                  <a:cubicBezTo>
                    <a:pt x="1" y="2297"/>
                    <a:pt x="356" y="3875"/>
                    <a:pt x="1675" y="3875"/>
                  </a:cubicBezTo>
                  <a:cubicBezTo>
                    <a:pt x="1718" y="3875"/>
                    <a:pt x="1763" y="3873"/>
                    <a:pt x="1808" y="3870"/>
                  </a:cubicBezTo>
                  <a:cubicBezTo>
                    <a:pt x="2423" y="3804"/>
                    <a:pt x="3104" y="3650"/>
                    <a:pt x="3521" y="3167"/>
                  </a:cubicBezTo>
                  <a:cubicBezTo>
                    <a:pt x="3960" y="2684"/>
                    <a:pt x="4114" y="2047"/>
                    <a:pt x="3938" y="1388"/>
                  </a:cubicBezTo>
                  <a:cubicBezTo>
                    <a:pt x="3763" y="817"/>
                    <a:pt x="3214" y="378"/>
                    <a:pt x="2687" y="136"/>
                  </a:cubicBezTo>
                  <a:cubicBezTo>
                    <a:pt x="2480" y="43"/>
                    <a:pt x="2271" y="0"/>
                    <a:pt x="2066"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03" name="Google Shape;103;p13"/>
          <p:cNvSpPr/>
          <p:nvPr/>
        </p:nvSpPr>
        <p:spPr>
          <a:xfrm rot="6428692">
            <a:off x="7086582" y="3462967"/>
            <a:ext cx="2297327" cy="3932022"/>
          </a:xfrm>
          <a:custGeom>
            <a:avLst/>
            <a:gdLst/>
            <a:ahLst/>
            <a:cxnLst/>
            <a:rect l="l" t="t" r="r" b="b"/>
            <a:pathLst>
              <a:path w="34040" h="36297" extrusionOk="0">
                <a:moveTo>
                  <a:pt x="12020" y="3856"/>
                </a:moveTo>
                <a:cubicBezTo>
                  <a:pt x="12353" y="3856"/>
                  <a:pt x="12683" y="3905"/>
                  <a:pt x="13001" y="4017"/>
                </a:cubicBezTo>
                <a:cubicBezTo>
                  <a:pt x="14626" y="4588"/>
                  <a:pt x="15373" y="6542"/>
                  <a:pt x="15263" y="8277"/>
                </a:cubicBezTo>
                <a:cubicBezTo>
                  <a:pt x="15109" y="10759"/>
                  <a:pt x="12891" y="15876"/>
                  <a:pt x="10168" y="16447"/>
                </a:cubicBezTo>
                <a:cubicBezTo>
                  <a:pt x="9822" y="16517"/>
                  <a:pt x="9489" y="16551"/>
                  <a:pt x="9170" y="16551"/>
                </a:cubicBezTo>
                <a:cubicBezTo>
                  <a:pt x="5618" y="16551"/>
                  <a:pt x="3776" y="12405"/>
                  <a:pt x="4985" y="9222"/>
                </a:cubicBezTo>
                <a:cubicBezTo>
                  <a:pt x="5776" y="7135"/>
                  <a:pt x="7533" y="5532"/>
                  <a:pt x="9553" y="4544"/>
                </a:cubicBezTo>
                <a:cubicBezTo>
                  <a:pt x="10308" y="4166"/>
                  <a:pt x="11176" y="3856"/>
                  <a:pt x="12020" y="3856"/>
                </a:cubicBezTo>
                <a:close/>
                <a:moveTo>
                  <a:pt x="14786" y="0"/>
                </a:moveTo>
                <a:cubicBezTo>
                  <a:pt x="10566" y="0"/>
                  <a:pt x="6318" y="1682"/>
                  <a:pt x="3646" y="4939"/>
                </a:cubicBezTo>
                <a:cubicBezTo>
                  <a:pt x="132" y="9222"/>
                  <a:pt x="0" y="16073"/>
                  <a:pt x="3777" y="20070"/>
                </a:cubicBezTo>
                <a:cubicBezTo>
                  <a:pt x="5402" y="21783"/>
                  <a:pt x="7620" y="22969"/>
                  <a:pt x="8609" y="25121"/>
                </a:cubicBezTo>
                <a:cubicBezTo>
                  <a:pt x="9487" y="27010"/>
                  <a:pt x="9180" y="29316"/>
                  <a:pt x="9926" y="31292"/>
                </a:cubicBezTo>
                <a:cubicBezTo>
                  <a:pt x="10871" y="33774"/>
                  <a:pt x="13418" y="35355"/>
                  <a:pt x="15988" y="35904"/>
                </a:cubicBezTo>
                <a:cubicBezTo>
                  <a:pt x="17170" y="36152"/>
                  <a:pt x="18452" y="36296"/>
                  <a:pt x="19745" y="36296"/>
                </a:cubicBezTo>
                <a:cubicBezTo>
                  <a:pt x="22341" y="36296"/>
                  <a:pt x="24981" y="35716"/>
                  <a:pt x="26946" y="34235"/>
                </a:cubicBezTo>
                <a:cubicBezTo>
                  <a:pt x="29911" y="31951"/>
                  <a:pt x="31997" y="28613"/>
                  <a:pt x="32875" y="25011"/>
                </a:cubicBezTo>
                <a:cubicBezTo>
                  <a:pt x="34039" y="20290"/>
                  <a:pt x="33183" y="15217"/>
                  <a:pt x="30965" y="10913"/>
                </a:cubicBezTo>
                <a:cubicBezTo>
                  <a:pt x="28461" y="5993"/>
                  <a:pt x="24047" y="1931"/>
                  <a:pt x="18711" y="503"/>
                </a:cubicBezTo>
                <a:cubicBezTo>
                  <a:pt x="17439" y="167"/>
                  <a:pt x="16114" y="0"/>
                  <a:pt x="14786"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04" name="Google Shape;104;p13"/>
          <p:cNvGrpSpPr/>
          <p:nvPr/>
        </p:nvGrpSpPr>
        <p:grpSpPr>
          <a:xfrm>
            <a:off x="6536655" y="4608512"/>
            <a:ext cx="760793" cy="617193"/>
            <a:chOff x="2578250" y="3624100"/>
            <a:chExt cx="384900" cy="312250"/>
          </a:xfrm>
        </p:grpSpPr>
        <p:sp>
          <p:nvSpPr>
            <p:cNvPr id="105" name="Google Shape;105;p13"/>
            <p:cNvSpPr/>
            <p:nvPr/>
          </p:nvSpPr>
          <p:spPr>
            <a:xfrm>
              <a:off x="2701775" y="3624100"/>
              <a:ext cx="67550" cy="107425"/>
            </a:xfrm>
            <a:custGeom>
              <a:avLst/>
              <a:gdLst/>
              <a:ahLst/>
              <a:cxnLst/>
              <a:rect l="l" t="t" r="r" b="b"/>
              <a:pathLst>
                <a:path w="2702" h="4297" extrusionOk="0">
                  <a:moveTo>
                    <a:pt x="1539" y="0"/>
                  </a:moveTo>
                  <a:cubicBezTo>
                    <a:pt x="1118" y="0"/>
                    <a:pt x="699" y="285"/>
                    <a:pt x="462" y="674"/>
                  </a:cubicBezTo>
                  <a:cubicBezTo>
                    <a:pt x="1" y="1443"/>
                    <a:pt x="1" y="3134"/>
                    <a:pt x="572" y="3902"/>
                  </a:cubicBezTo>
                  <a:cubicBezTo>
                    <a:pt x="788" y="4182"/>
                    <a:pt x="1034" y="4296"/>
                    <a:pt x="1278" y="4296"/>
                  </a:cubicBezTo>
                  <a:cubicBezTo>
                    <a:pt x="1877" y="4296"/>
                    <a:pt x="2467" y="3610"/>
                    <a:pt x="2592" y="3002"/>
                  </a:cubicBezTo>
                  <a:cubicBezTo>
                    <a:pt x="2702" y="2563"/>
                    <a:pt x="2680" y="2080"/>
                    <a:pt x="2658" y="1618"/>
                  </a:cubicBezTo>
                  <a:cubicBezTo>
                    <a:pt x="2636" y="1333"/>
                    <a:pt x="2592" y="1025"/>
                    <a:pt x="2482" y="740"/>
                  </a:cubicBezTo>
                  <a:cubicBezTo>
                    <a:pt x="2373" y="476"/>
                    <a:pt x="2197" y="235"/>
                    <a:pt x="1911" y="81"/>
                  </a:cubicBezTo>
                  <a:cubicBezTo>
                    <a:pt x="1790" y="26"/>
                    <a:pt x="1665" y="0"/>
                    <a:pt x="153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6" name="Google Shape;106;p13"/>
            <p:cNvSpPr/>
            <p:nvPr/>
          </p:nvSpPr>
          <p:spPr>
            <a:xfrm>
              <a:off x="2819275" y="3642075"/>
              <a:ext cx="143875" cy="121075"/>
            </a:xfrm>
            <a:custGeom>
              <a:avLst/>
              <a:gdLst/>
              <a:ahLst/>
              <a:cxnLst/>
              <a:rect l="l" t="t" r="r" b="b"/>
              <a:pathLst>
                <a:path w="5755" h="4843" extrusionOk="0">
                  <a:moveTo>
                    <a:pt x="3743" y="1"/>
                  </a:moveTo>
                  <a:cubicBezTo>
                    <a:pt x="3652" y="1"/>
                    <a:pt x="3560" y="7"/>
                    <a:pt x="3470" y="21"/>
                  </a:cubicBezTo>
                  <a:cubicBezTo>
                    <a:pt x="2592" y="175"/>
                    <a:pt x="1889" y="768"/>
                    <a:pt x="1406" y="1448"/>
                  </a:cubicBezTo>
                  <a:cubicBezTo>
                    <a:pt x="923" y="2217"/>
                    <a:pt x="0" y="4194"/>
                    <a:pt x="1340" y="4699"/>
                  </a:cubicBezTo>
                  <a:cubicBezTo>
                    <a:pt x="1597" y="4797"/>
                    <a:pt x="1865" y="4842"/>
                    <a:pt x="2137" y="4842"/>
                  </a:cubicBezTo>
                  <a:cubicBezTo>
                    <a:pt x="3373" y="4842"/>
                    <a:pt x="4673" y="3914"/>
                    <a:pt x="5249" y="2942"/>
                  </a:cubicBezTo>
                  <a:cubicBezTo>
                    <a:pt x="5556" y="2437"/>
                    <a:pt x="5754" y="1844"/>
                    <a:pt x="5578" y="1273"/>
                  </a:cubicBezTo>
                  <a:cubicBezTo>
                    <a:pt x="5362" y="504"/>
                    <a:pt x="4544" y="1"/>
                    <a:pt x="374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7" name="Google Shape;107;p13"/>
            <p:cNvSpPr/>
            <p:nvPr/>
          </p:nvSpPr>
          <p:spPr>
            <a:xfrm>
              <a:off x="2736800" y="3771850"/>
              <a:ext cx="57250" cy="56450"/>
            </a:xfrm>
            <a:custGeom>
              <a:avLst/>
              <a:gdLst/>
              <a:ahLst/>
              <a:cxnLst/>
              <a:rect l="l" t="t" r="r" b="b"/>
              <a:pathLst>
                <a:path w="2290" h="2258" extrusionOk="0">
                  <a:moveTo>
                    <a:pt x="1663" y="1"/>
                  </a:moveTo>
                  <a:cubicBezTo>
                    <a:pt x="1127" y="1"/>
                    <a:pt x="406" y="707"/>
                    <a:pt x="247" y="1243"/>
                  </a:cubicBezTo>
                  <a:cubicBezTo>
                    <a:pt x="1" y="1903"/>
                    <a:pt x="503" y="2258"/>
                    <a:pt x="1060" y="2258"/>
                  </a:cubicBezTo>
                  <a:cubicBezTo>
                    <a:pt x="1448" y="2258"/>
                    <a:pt x="1862" y="2086"/>
                    <a:pt x="2070" y="1726"/>
                  </a:cubicBezTo>
                  <a:cubicBezTo>
                    <a:pt x="2245" y="1418"/>
                    <a:pt x="2289" y="1045"/>
                    <a:pt x="2245" y="693"/>
                  </a:cubicBezTo>
                  <a:cubicBezTo>
                    <a:pt x="2170" y="191"/>
                    <a:pt x="1942" y="1"/>
                    <a:pt x="166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8" name="Google Shape;108;p13"/>
            <p:cNvSpPr/>
            <p:nvPr/>
          </p:nvSpPr>
          <p:spPr>
            <a:xfrm>
              <a:off x="2578250" y="3834750"/>
              <a:ext cx="69200" cy="81725"/>
            </a:xfrm>
            <a:custGeom>
              <a:avLst/>
              <a:gdLst/>
              <a:ahLst/>
              <a:cxnLst/>
              <a:rect l="l" t="t" r="r" b="b"/>
              <a:pathLst>
                <a:path w="2768" h="3269" extrusionOk="0">
                  <a:moveTo>
                    <a:pt x="1933" y="0"/>
                  </a:moveTo>
                  <a:cubicBezTo>
                    <a:pt x="945" y="0"/>
                    <a:pt x="1" y="1955"/>
                    <a:pt x="396" y="2833"/>
                  </a:cubicBezTo>
                  <a:cubicBezTo>
                    <a:pt x="544" y="3144"/>
                    <a:pt x="743" y="3269"/>
                    <a:pt x="964" y="3269"/>
                  </a:cubicBezTo>
                  <a:cubicBezTo>
                    <a:pt x="1696" y="3269"/>
                    <a:pt x="2661" y="1892"/>
                    <a:pt x="2746" y="1318"/>
                  </a:cubicBezTo>
                  <a:cubicBezTo>
                    <a:pt x="2768" y="1032"/>
                    <a:pt x="2768" y="725"/>
                    <a:pt x="2636" y="483"/>
                  </a:cubicBezTo>
                  <a:cubicBezTo>
                    <a:pt x="2482" y="198"/>
                    <a:pt x="2241" y="0"/>
                    <a:pt x="1933"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9" name="Google Shape;109;p13"/>
            <p:cNvSpPr/>
            <p:nvPr/>
          </p:nvSpPr>
          <p:spPr>
            <a:xfrm>
              <a:off x="2692600" y="3892375"/>
              <a:ext cx="87175" cy="43975"/>
            </a:xfrm>
            <a:custGeom>
              <a:avLst/>
              <a:gdLst/>
              <a:ahLst/>
              <a:cxnLst/>
              <a:rect l="l" t="t" r="r" b="b"/>
              <a:pathLst>
                <a:path w="3487" h="1759" extrusionOk="0">
                  <a:moveTo>
                    <a:pt x="1888" y="0"/>
                  </a:moveTo>
                  <a:cubicBezTo>
                    <a:pt x="1268" y="0"/>
                    <a:pt x="0" y="315"/>
                    <a:pt x="170" y="1143"/>
                  </a:cubicBezTo>
                  <a:cubicBezTo>
                    <a:pt x="214" y="1429"/>
                    <a:pt x="522" y="1648"/>
                    <a:pt x="807" y="1714"/>
                  </a:cubicBezTo>
                  <a:cubicBezTo>
                    <a:pt x="915" y="1747"/>
                    <a:pt x="1026" y="1758"/>
                    <a:pt x="1138" y="1758"/>
                  </a:cubicBezTo>
                  <a:cubicBezTo>
                    <a:pt x="1324" y="1758"/>
                    <a:pt x="1516" y="1728"/>
                    <a:pt x="1707" y="1714"/>
                  </a:cubicBezTo>
                  <a:cubicBezTo>
                    <a:pt x="2059" y="1648"/>
                    <a:pt x="2410" y="1604"/>
                    <a:pt x="2696" y="1407"/>
                  </a:cubicBezTo>
                  <a:cubicBezTo>
                    <a:pt x="3486" y="814"/>
                    <a:pt x="2674" y="45"/>
                    <a:pt x="1949" y="1"/>
                  </a:cubicBezTo>
                  <a:cubicBezTo>
                    <a:pt x="1929" y="0"/>
                    <a:pt x="1909" y="0"/>
                    <a:pt x="188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0" name="Google Shape;110;p13"/>
            <p:cNvSpPr/>
            <p:nvPr/>
          </p:nvSpPr>
          <p:spPr>
            <a:xfrm>
              <a:off x="2584850" y="3653575"/>
              <a:ext cx="84575" cy="110100"/>
            </a:xfrm>
            <a:custGeom>
              <a:avLst/>
              <a:gdLst/>
              <a:ahLst/>
              <a:cxnLst/>
              <a:rect l="l" t="t" r="r" b="b"/>
              <a:pathLst>
                <a:path w="3383" h="4404" extrusionOk="0">
                  <a:moveTo>
                    <a:pt x="677" y="1"/>
                  </a:moveTo>
                  <a:cubicBezTo>
                    <a:pt x="606" y="1"/>
                    <a:pt x="534" y="14"/>
                    <a:pt x="461" y="44"/>
                  </a:cubicBezTo>
                  <a:cubicBezTo>
                    <a:pt x="110" y="176"/>
                    <a:pt x="0" y="615"/>
                    <a:pt x="0" y="966"/>
                  </a:cubicBezTo>
                  <a:cubicBezTo>
                    <a:pt x="0" y="1911"/>
                    <a:pt x="395" y="2833"/>
                    <a:pt x="1054" y="3492"/>
                  </a:cubicBezTo>
                  <a:cubicBezTo>
                    <a:pt x="1376" y="3828"/>
                    <a:pt x="2205" y="4404"/>
                    <a:pt x="2782" y="4404"/>
                  </a:cubicBezTo>
                  <a:cubicBezTo>
                    <a:pt x="3111" y="4404"/>
                    <a:pt x="3358" y="4216"/>
                    <a:pt x="3382" y="3690"/>
                  </a:cubicBezTo>
                  <a:cubicBezTo>
                    <a:pt x="3382" y="2592"/>
                    <a:pt x="2152" y="1164"/>
                    <a:pt x="1450" y="439"/>
                  </a:cubicBezTo>
                  <a:cubicBezTo>
                    <a:pt x="1237" y="227"/>
                    <a:pt x="968" y="1"/>
                    <a:pt x="67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11"/>
        <p:cNvGrpSpPr/>
        <p:nvPr/>
      </p:nvGrpSpPr>
      <p:grpSpPr>
        <a:xfrm>
          <a:off x="0" y="0"/>
          <a:ext cx="0" cy="0"/>
          <a:chOff x="0" y="0"/>
          <a:chExt cx="0" cy="0"/>
        </a:xfrm>
      </p:grpSpPr>
      <p:grpSp>
        <p:nvGrpSpPr>
          <p:cNvPr id="112" name="Google Shape;112;p14"/>
          <p:cNvGrpSpPr/>
          <p:nvPr/>
        </p:nvGrpSpPr>
        <p:grpSpPr>
          <a:xfrm>
            <a:off x="8165097" y="248191"/>
            <a:ext cx="979031" cy="1379179"/>
            <a:chOff x="2495725" y="1702150"/>
            <a:chExt cx="813825" cy="1146450"/>
          </a:xfrm>
        </p:grpSpPr>
        <p:sp>
          <p:nvSpPr>
            <p:cNvPr id="113" name="Google Shape;113;p14"/>
            <p:cNvSpPr/>
            <p:nvPr/>
          </p:nvSpPr>
          <p:spPr>
            <a:xfrm>
              <a:off x="2495725" y="2495700"/>
              <a:ext cx="813825" cy="352900"/>
            </a:xfrm>
            <a:custGeom>
              <a:avLst/>
              <a:gdLst/>
              <a:ahLst/>
              <a:cxnLst/>
              <a:rect l="l" t="t" r="r" b="b"/>
              <a:pathLst>
                <a:path w="32553" h="14116" extrusionOk="0">
                  <a:moveTo>
                    <a:pt x="270" y="1"/>
                  </a:moveTo>
                  <a:cubicBezTo>
                    <a:pt x="0" y="3358"/>
                    <a:pt x="120" y="6835"/>
                    <a:pt x="2248" y="9353"/>
                  </a:cubicBezTo>
                  <a:cubicBezTo>
                    <a:pt x="4257" y="11721"/>
                    <a:pt x="7554" y="12500"/>
                    <a:pt x="10611" y="13130"/>
                  </a:cubicBezTo>
                  <a:cubicBezTo>
                    <a:pt x="12888" y="13604"/>
                    <a:pt x="15221" y="14116"/>
                    <a:pt x="17551" y="14116"/>
                  </a:cubicBezTo>
                  <a:cubicBezTo>
                    <a:pt x="18166" y="14116"/>
                    <a:pt x="18780" y="14080"/>
                    <a:pt x="19393" y="13999"/>
                  </a:cubicBezTo>
                  <a:cubicBezTo>
                    <a:pt x="23200" y="13519"/>
                    <a:pt x="26677" y="11331"/>
                    <a:pt x="28985" y="8334"/>
                  </a:cubicBezTo>
                  <a:cubicBezTo>
                    <a:pt x="30874" y="5936"/>
                    <a:pt x="32073" y="3028"/>
                    <a:pt x="3255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4" name="Google Shape;114;p14"/>
            <p:cNvSpPr/>
            <p:nvPr/>
          </p:nvSpPr>
          <p:spPr>
            <a:xfrm>
              <a:off x="2495725" y="2099300"/>
              <a:ext cx="813825" cy="352975"/>
            </a:xfrm>
            <a:custGeom>
              <a:avLst/>
              <a:gdLst/>
              <a:ahLst/>
              <a:cxnLst/>
              <a:rect l="l" t="t" r="r" b="b"/>
              <a:pathLst>
                <a:path w="32553" h="14119" extrusionOk="0">
                  <a:moveTo>
                    <a:pt x="270" y="1"/>
                  </a:moveTo>
                  <a:cubicBezTo>
                    <a:pt x="0" y="3358"/>
                    <a:pt x="120" y="6865"/>
                    <a:pt x="2248" y="9353"/>
                  </a:cubicBezTo>
                  <a:cubicBezTo>
                    <a:pt x="4257" y="11721"/>
                    <a:pt x="7554" y="12500"/>
                    <a:pt x="10611" y="13159"/>
                  </a:cubicBezTo>
                  <a:cubicBezTo>
                    <a:pt x="12870" y="13630"/>
                    <a:pt x="15184" y="14119"/>
                    <a:pt x="17496" y="14119"/>
                  </a:cubicBezTo>
                  <a:cubicBezTo>
                    <a:pt x="18129" y="14119"/>
                    <a:pt x="18762" y="14082"/>
                    <a:pt x="19393" y="13999"/>
                  </a:cubicBezTo>
                  <a:cubicBezTo>
                    <a:pt x="23200" y="13519"/>
                    <a:pt x="26677" y="11361"/>
                    <a:pt x="28985" y="8363"/>
                  </a:cubicBezTo>
                  <a:cubicBezTo>
                    <a:pt x="30874" y="5965"/>
                    <a:pt x="32073" y="3028"/>
                    <a:pt x="3255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5" name="Google Shape;115;p14"/>
            <p:cNvSpPr/>
            <p:nvPr/>
          </p:nvSpPr>
          <p:spPr>
            <a:xfrm>
              <a:off x="2495725" y="1702150"/>
              <a:ext cx="813825" cy="352975"/>
            </a:xfrm>
            <a:custGeom>
              <a:avLst/>
              <a:gdLst/>
              <a:ahLst/>
              <a:cxnLst/>
              <a:rect l="l" t="t" r="r" b="b"/>
              <a:pathLst>
                <a:path w="32553" h="14119" extrusionOk="0">
                  <a:moveTo>
                    <a:pt x="270" y="0"/>
                  </a:moveTo>
                  <a:cubicBezTo>
                    <a:pt x="0" y="3357"/>
                    <a:pt x="120" y="6864"/>
                    <a:pt x="2248" y="9352"/>
                  </a:cubicBezTo>
                  <a:cubicBezTo>
                    <a:pt x="4257" y="11720"/>
                    <a:pt x="7554" y="12499"/>
                    <a:pt x="10611" y="13159"/>
                  </a:cubicBezTo>
                  <a:cubicBezTo>
                    <a:pt x="12870" y="13630"/>
                    <a:pt x="15184" y="14119"/>
                    <a:pt x="17496" y="14119"/>
                  </a:cubicBezTo>
                  <a:cubicBezTo>
                    <a:pt x="18129" y="14119"/>
                    <a:pt x="18762" y="14082"/>
                    <a:pt x="19393" y="13998"/>
                  </a:cubicBezTo>
                  <a:cubicBezTo>
                    <a:pt x="23200" y="13519"/>
                    <a:pt x="26677" y="11360"/>
                    <a:pt x="28985" y="8363"/>
                  </a:cubicBezTo>
                  <a:cubicBezTo>
                    <a:pt x="30874" y="5965"/>
                    <a:pt x="32073" y="3028"/>
                    <a:pt x="32552"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16" name="Google Shape;116;p14"/>
          <p:cNvSpPr/>
          <p:nvPr/>
        </p:nvSpPr>
        <p:spPr>
          <a:xfrm>
            <a:off x="448013" y="4196012"/>
            <a:ext cx="3132600" cy="2290716"/>
          </a:xfrm>
          <a:custGeom>
            <a:avLst/>
            <a:gdLst/>
            <a:ahLst/>
            <a:cxnLst/>
            <a:rect l="l" t="t" r="r" b="b"/>
            <a:pathLst>
              <a:path w="60309" h="44101" extrusionOk="0">
                <a:moveTo>
                  <a:pt x="21945" y="1"/>
                </a:moveTo>
                <a:cubicBezTo>
                  <a:pt x="20306" y="1"/>
                  <a:pt x="18650" y="265"/>
                  <a:pt x="17086" y="725"/>
                </a:cubicBezTo>
                <a:cubicBezTo>
                  <a:pt x="13489" y="1774"/>
                  <a:pt x="10252" y="3722"/>
                  <a:pt x="7075" y="5641"/>
                </a:cubicBezTo>
                <a:cubicBezTo>
                  <a:pt x="5756" y="6150"/>
                  <a:pt x="5756" y="7109"/>
                  <a:pt x="5396" y="8188"/>
                </a:cubicBezTo>
                <a:cubicBezTo>
                  <a:pt x="4887" y="9537"/>
                  <a:pt x="4107" y="10886"/>
                  <a:pt x="3388" y="12205"/>
                </a:cubicBezTo>
                <a:cubicBezTo>
                  <a:pt x="1829" y="15082"/>
                  <a:pt x="181" y="18110"/>
                  <a:pt x="61" y="21407"/>
                </a:cubicBezTo>
                <a:cubicBezTo>
                  <a:pt x="1" y="23655"/>
                  <a:pt x="600" y="25873"/>
                  <a:pt x="1380" y="28001"/>
                </a:cubicBezTo>
                <a:cubicBezTo>
                  <a:pt x="3358" y="33517"/>
                  <a:pt x="6625" y="38882"/>
                  <a:pt x="11631" y="41909"/>
                </a:cubicBezTo>
                <a:cubicBezTo>
                  <a:pt x="14003" y="43327"/>
                  <a:pt x="16816" y="44101"/>
                  <a:pt x="19573" y="44101"/>
                </a:cubicBezTo>
                <a:cubicBezTo>
                  <a:pt x="22704" y="44101"/>
                  <a:pt x="25764" y="43104"/>
                  <a:pt x="28027" y="40920"/>
                </a:cubicBezTo>
                <a:cubicBezTo>
                  <a:pt x="29555" y="39421"/>
                  <a:pt x="30604" y="37563"/>
                  <a:pt x="31953" y="35915"/>
                </a:cubicBezTo>
                <a:cubicBezTo>
                  <a:pt x="34321" y="33067"/>
                  <a:pt x="37618" y="31029"/>
                  <a:pt x="41155" y="30189"/>
                </a:cubicBezTo>
                <a:cubicBezTo>
                  <a:pt x="45292" y="29200"/>
                  <a:pt x="49818" y="29740"/>
                  <a:pt x="53595" y="27791"/>
                </a:cubicBezTo>
                <a:cubicBezTo>
                  <a:pt x="58001" y="25543"/>
                  <a:pt x="60309" y="19908"/>
                  <a:pt x="58750" y="15232"/>
                </a:cubicBezTo>
                <a:cubicBezTo>
                  <a:pt x="57331" y="11054"/>
                  <a:pt x="53039" y="8120"/>
                  <a:pt x="48656" y="8120"/>
                </a:cubicBezTo>
                <a:cubicBezTo>
                  <a:pt x="48134" y="8120"/>
                  <a:pt x="47610" y="8162"/>
                  <a:pt x="47090" y="8248"/>
                </a:cubicBezTo>
                <a:cubicBezTo>
                  <a:pt x="44901" y="8628"/>
                  <a:pt x="42825" y="9689"/>
                  <a:pt x="40615" y="9689"/>
                </a:cubicBezTo>
                <a:cubicBezTo>
                  <a:pt x="40555" y="9689"/>
                  <a:pt x="40496" y="9689"/>
                  <a:pt x="40436" y="9687"/>
                </a:cubicBezTo>
                <a:cubicBezTo>
                  <a:pt x="37858" y="9597"/>
                  <a:pt x="35610" y="8068"/>
                  <a:pt x="33752" y="6360"/>
                </a:cubicBezTo>
                <a:cubicBezTo>
                  <a:pt x="31893" y="4621"/>
                  <a:pt x="30155" y="2673"/>
                  <a:pt x="27937" y="1444"/>
                </a:cubicBezTo>
                <a:cubicBezTo>
                  <a:pt x="26119" y="434"/>
                  <a:pt x="24045" y="1"/>
                  <a:pt x="21945"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7" name="Google Shape;117;p14"/>
          <p:cNvSpPr/>
          <p:nvPr/>
        </p:nvSpPr>
        <p:spPr>
          <a:xfrm>
            <a:off x="-435250" y="-267887"/>
            <a:ext cx="1465862" cy="1714215"/>
          </a:xfrm>
          <a:custGeom>
            <a:avLst/>
            <a:gdLst/>
            <a:ahLst/>
            <a:cxnLst/>
            <a:rect l="l" t="t" r="r" b="b"/>
            <a:pathLst>
              <a:path w="26112" h="30536" extrusionOk="0">
                <a:moveTo>
                  <a:pt x="16467" y="1"/>
                </a:moveTo>
                <a:cubicBezTo>
                  <a:pt x="15598" y="1"/>
                  <a:pt x="14728" y="189"/>
                  <a:pt x="13879" y="420"/>
                </a:cubicBezTo>
                <a:cubicBezTo>
                  <a:pt x="12562" y="772"/>
                  <a:pt x="11288" y="1277"/>
                  <a:pt x="10234" y="2111"/>
                </a:cubicBezTo>
                <a:cubicBezTo>
                  <a:pt x="9202" y="2968"/>
                  <a:pt x="8433" y="4263"/>
                  <a:pt x="8455" y="5603"/>
                </a:cubicBezTo>
                <a:cubicBezTo>
                  <a:pt x="7159" y="5603"/>
                  <a:pt x="5842" y="5625"/>
                  <a:pt x="4678" y="6218"/>
                </a:cubicBezTo>
                <a:cubicBezTo>
                  <a:pt x="3756" y="6657"/>
                  <a:pt x="3031" y="7382"/>
                  <a:pt x="2438" y="8216"/>
                </a:cubicBezTo>
                <a:cubicBezTo>
                  <a:pt x="813" y="10412"/>
                  <a:pt x="44" y="13158"/>
                  <a:pt x="22" y="15881"/>
                </a:cubicBezTo>
                <a:cubicBezTo>
                  <a:pt x="0" y="18582"/>
                  <a:pt x="703" y="21283"/>
                  <a:pt x="1823" y="23743"/>
                </a:cubicBezTo>
                <a:cubicBezTo>
                  <a:pt x="2196" y="24555"/>
                  <a:pt x="2592" y="25324"/>
                  <a:pt x="3185" y="25983"/>
                </a:cubicBezTo>
                <a:cubicBezTo>
                  <a:pt x="3777" y="26663"/>
                  <a:pt x="4546" y="27169"/>
                  <a:pt x="5293" y="27674"/>
                </a:cubicBezTo>
                <a:cubicBezTo>
                  <a:pt x="6391" y="28420"/>
                  <a:pt x="7489" y="29167"/>
                  <a:pt x="8719" y="29606"/>
                </a:cubicBezTo>
                <a:cubicBezTo>
                  <a:pt x="9817" y="29979"/>
                  <a:pt x="11003" y="30111"/>
                  <a:pt x="12166" y="30265"/>
                </a:cubicBezTo>
                <a:cubicBezTo>
                  <a:pt x="13337" y="30410"/>
                  <a:pt x="14518" y="30535"/>
                  <a:pt x="15720" y="30535"/>
                </a:cubicBezTo>
                <a:cubicBezTo>
                  <a:pt x="16345" y="30535"/>
                  <a:pt x="16975" y="30501"/>
                  <a:pt x="17613" y="30419"/>
                </a:cubicBezTo>
                <a:cubicBezTo>
                  <a:pt x="19106" y="30265"/>
                  <a:pt x="19699" y="29826"/>
                  <a:pt x="20753" y="28859"/>
                </a:cubicBezTo>
                <a:cubicBezTo>
                  <a:pt x="23037" y="26751"/>
                  <a:pt x="24574" y="24182"/>
                  <a:pt x="25277" y="21151"/>
                </a:cubicBezTo>
                <a:cubicBezTo>
                  <a:pt x="26112" y="17703"/>
                  <a:pt x="25892" y="14124"/>
                  <a:pt x="25343" y="10632"/>
                </a:cubicBezTo>
                <a:cubicBezTo>
                  <a:pt x="24948" y="7997"/>
                  <a:pt x="24289" y="5274"/>
                  <a:pt x="22532" y="3297"/>
                </a:cubicBezTo>
                <a:cubicBezTo>
                  <a:pt x="21873" y="2550"/>
                  <a:pt x="21083" y="1958"/>
                  <a:pt x="20248" y="1408"/>
                </a:cubicBezTo>
                <a:cubicBezTo>
                  <a:pt x="19435" y="859"/>
                  <a:pt x="18557" y="332"/>
                  <a:pt x="17569" y="113"/>
                </a:cubicBezTo>
                <a:cubicBezTo>
                  <a:pt x="17203" y="34"/>
                  <a:pt x="16835" y="1"/>
                  <a:pt x="1646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8" name="Google Shape;118;p14"/>
          <p:cNvSpPr/>
          <p:nvPr/>
        </p:nvSpPr>
        <p:spPr>
          <a:xfrm>
            <a:off x="715100" y="4391334"/>
            <a:ext cx="2598413" cy="1900092"/>
          </a:xfrm>
          <a:custGeom>
            <a:avLst/>
            <a:gdLst/>
            <a:ahLst/>
            <a:cxnLst/>
            <a:rect l="l" t="t" r="r" b="b"/>
            <a:pathLst>
              <a:path w="60309" h="44101" extrusionOk="0">
                <a:moveTo>
                  <a:pt x="21945" y="1"/>
                </a:moveTo>
                <a:cubicBezTo>
                  <a:pt x="20306" y="1"/>
                  <a:pt x="18650" y="265"/>
                  <a:pt x="17086" y="725"/>
                </a:cubicBezTo>
                <a:cubicBezTo>
                  <a:pt x="13489" y="1774"/>
                  <a:pt x="10252" y="3722"/>
                  <a:pt x="7075" y="5641"/>
                </a:cubicBezTo>
                <a:cubicBezTo>
                  <a:pt x="5756" y="6150"/>
                  <a:pt x="5756" y="7109"/>
                  <a:pt x="5396" y="8188"/>
                </a:cubicBezTo>
                <a:cubicBezTo>
                  <a:pt x="4887" y="9537"/>
                  <a:pt x="4107" y="10886"/>
                  <a:pt x="3388" y="12205"/>
                </a:cubicBezTo>
                <a:cubicBezTo>
                  <a:pt x="1829" y="15082"/>
                  <a:pt x="181" y="18110"/>
                  <a:pt x="61" y="21407"/>
                </a:cubicBezTo>
                <a:cubicBezTo>
                  <a:pt x="1" y="23655"/>
                  <a:pt x="600" y="25873"/>
                  <a:pt x="1380" y="28001"/>
                </a:cubicBezTo>
                <a:cubicBezTo>
                  <a:pt x="3358" y="33517"/>
                  <a:pt x="6625" y="38882"/>
                  <a:pt x="11631" y="41909"/>
                </a:cubicBezTo>
                <a:cubicBezTo>
                  <a:pt x="14003" y="43327"/>
                  <a:pt x="16816" y="44101"/>
                  <a:pt x="19573" y="44101"/>
                </a:cubicBezTo>
                <a:cubicBezTo>
                  <a:pt x="22704" y="44101"/>
                  <a:pt x="25764" y="43104"/>
                  <a:pt x="28027" y="40920"/>
                </a:cubicBezTo>
                <a:cubicBezTo>
                  <a:pt x="29555" y="39421"/>
                  <a:pt x="30604" y="37563"/>
                  <a:pt x="31953" y="35915"/>
                </a:cubicBezTo>
                <a:cubicBezTo>
                  <a:pt x="34321" y="33067"/>
                  <a:pt x="37618" y="31029"/>
                  <a:pt x="41155" y="30189"/>
                </a:cubicBezTo>
                <a:cubicBezTo>
                  <a:pt x="45292" y="29200"/>
                  <a:pt x="49818" y="29740"/>
                  <a:pt x="53595" y="27791"/>
                </a:cubicBezTo>
                <a:cubicBezTo>
                  <a:pt x="58001" y="25543"/>
                  <a:pt x="60309" y="19908"/>
                  <a:pt x="58750" y="15232"/>
                </a:cubicBezTo>
                <a:cubicBezTo>
                  <a:pt x="57331" y="11054"/>
                  <a:pt x="53039" y="8120"/>
                  <a:pt x="48656" y="8120"/>
                </a:cubicBezTo>
                <a:cubicBezTo>
                  <a:pt x="48134" y="8120"/>
                  <a:pt x="47610" y="8162"/>
                  <a:pt x="47090" y="8248"/>
                </a:cubicBezTo>
                <a:cubicBezTo>
                  <a:pt x="44901" y="8628"/>
                  <a:pt x="42825" y="9689"/>
                  <a:pt x="40615" y="9689"/>
                </a:cubicBezTo>
                <a:cubicBezTo>
                  <a:pt x="40555" y="9689"/>
                  <a:pt x="40496" y="9689"/>
                  <a:pt x="40436" y="9687"/>
                </a:cubicBezTo>
                <a:cubicBezTo>
                  <a:pt x="37858" y="9597"/>
                  <a:pt x="35610" y="8068"/>
                  <a:pt x="33752" y="6360"/>
                </a:cubicBezTo>
                <a:cubicBezTo>
                  <a:pt x="31893" y="4621"/>
                  <a:pt x="30155" y="2673"/>
                  <a:pt x="27937" y="1444"/>
                </a:cubicBezTo>
                <a:cubicBezTo>
                  <a:pt x="26119" y="434"/>
                  <a:pt x="24045" y="1"/>
                  <a:pt x="2194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9" name="Google Shape;119;p14"/>
          <p:cNvSpPr txBox="1">
            <a:spLocks noGrp="1"/>
          </p:cNvSpPr>
          <p:nvPr>
            <p:ph type="subTitle" idx="1"/>
          </p:nvPr>
        </p:nvSpPr>
        <p:spPr>
          <a:xfrm>
            <a:off x="1208350" y="2315600"/>
            <a:ext cx="2907600" cy="518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1"/>
              </a:buClr>
              <a:buSzPts val="2400"/>
              <a:buFont typeface="Bebas Neue"/>
              <a:buNone/>
              <a:defRPr sz="2000">
                <a:solidFill>
                  <a:schemeClr val="dk2"/>
                </a:solidFill>
                <a:latin typeface="Bree Serif"/>
                <a:ea typeface="Bree Serif"/>
                <a:cs typeface="Bree Serif"/>
                <a:sym typeface="Bree Serif"/>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120" name="Google Shape;120;p14"/>
          <p:cNvSpPr txBox="1">
            <a:spLocks noGrp="1"/>
          </p:cNvSpPr>
          <p:nvPr>
            <p:ph type="subTitle" idx="2"/>
          </p:nvPr>
        </p:nvSpPr>
        <p:spPr>
          <a:xfrm>
            <a:off x="5028025" y="2315600"/>
            <a:ext cx="2907600" cy="518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Clr>
                <a:schemeClr val="dk1"/>
              </a:buClr>
              <a:buSzPts val="2400"/>
              <a:buFont typeface="Bebas Neue"/>
              <a:buNone/>
              <a:defRPr sz="2000">
                <a:solidFill>
                  <a:schemeClr val="dk2"/>
                </a:solidFill>
                <a:latin typeface="Bree Serif"/>
                <a:ea typeface="Bree Serif"/>
                <a:cs typeface="Bree Serif"/>
                <a:sym typeface="Bree Serif"/>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121" name="Google Shape;121;p14"/>
          <p:cNvSpPr txBox="1">
            <a:spLocks noGrp="1"/>
          </p:cNvSpPr>
          <p:nvPr>
            <p:ph type="subTitle" idx="3"/>
          </p:nvPr>
        </p:nvSpPr>
        <p:spPr>
          <a:xfrm>
            <a:off x="1208350" y="2833700"/>
            <a:ext cx="2907600" cy="7134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22" name="Google Shape;122;p14"/>
          <p:cNvSpPr txBox="1">
            <a:spLocks noGrp="1"/>
          </p:cNvSpPr>
          <p:nvPr>
            <p:ph type="subTitle" idx="4"/>
          </p:nvPr>
        </p:nvSpPr>
        <p:spPr>
          <a:xfrm>
            <a:off x="5028025" y="2833700"/>
            <a:ext cx="2907600" cy="7134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23" name="Google Shape;123;p14"/>
          <p:cNvSpPr txBox="1">
            <a:spLocks noGrp="1"/>
          </p:cNvSpPr>
          <p:nvPr>
            <p:ph type="title"/>
          </p:nvPr>
        </p:nvSpPr>
        <p:spPr>
          <a:xfrm>
            <a:off x="715100" y="535000"/>
            <a:ext cx="7713900" cy="572700"/>
          </a:xfrm>
          <a:prstGeom prst="rect">
            <a:avLst/>
          </a:prstGeom>
          <a:noFill/>
          <a:ln>
            <a:noFill/>
          </a:ln>
        </p:spPr>
        <p:txBody>
          <a:bodyPr spcFirstLastPara="1" wrap="square" lIns="91425" tIns="91425" rIns="91425" bIns="91425" anchor="t" anchorCtr="0">
            <a:noAutofit/>
          </a:bodyPr>
          <a:lstStyle>
            <a:lvl1pPr lvl="0" algn="ctr">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1pPr>
            <a:lvl2pPr lvl="1"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2pPr>
            <a:lvl3pPr lvl="2"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3pPr>
            <a:lvl4pPr lvl="3"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4pPr>
            <a:lvl5pPr lvl="4"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5pPr>
            <a:lvl6pPr lvl="5"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6pPr>
            <a:lvl7pPr lvl="6"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7pPr>
            <a:lvl8pPr lvl="7"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8pPr>
            <a:lvl9pPr lvl="8"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9pPr>
          </a:lstStyle>
          <a:p>
            <a:endParaRPr/>
          </a:p>
        </p:txBody>
      </p:sp>
      <p:sp>
        <p:nvSpPr>
          <p:cNvPr id="124" name="Google Shape;124;p14"/>
          <p:cNvSpPr/>
          <p:nvPr/>
        </p:nvSpPr>
        <p:spPr>
          <a:xfrm>
            <a:off x="8001075" y="1115237"/>
            <a:ext cx="979031" cy="424539"/>
          </a:xfrm>
          <a:custGeom>
            <a:avLst/>
            <a:gdLst/>
            <a:ahLst/>
            <a:cxnLst/>
            <a:rect l="l" t="t" r="r" b="b"/>
            <a:pathLst>
              <a:path w="32553" h="14116" extrusionOk="0">
                <a:moveTo>
                  <a:pt x="270" y="1"/>
                </a:moveTo>
                <a:cubicBezTo>
                  <a:pt x="0" y="3358"/>
                  <a:pt x="120" y="6835"/>
                  <a:pt x="2248" y="9353"/>
                </a:cubicBezTo>
                <a:cubicBezTo>
                  <a:pt x="4257" y="11721"/>
                  <a:pt x="7554" y="12500"/>
                  <a:pt x="10611" y="13130"/>
                </a:cubicBezTo>
                <a:cubicBezTo>
                  <a:pt x="12888" y="13604"/>
                  <a:pt x="15221" y="14116"/>
                  <a:pt x="17551" y="14116"/>
                </a:cubicBezTo>
                <a:cubicBezTo>
                  <a:pt x="18166" y="14116"/>
                  <a:pt x="18780" y="14080"/>
                  <a:pt x="19393" y="13999"/>
                </a:cubicBezTo>
                <a:cubicBezTo>
                  <a:pt x="23200" y="13519"/>
                  <a:pt x="26677" y="11331"/>
                  <a:pt x="28985" y="8334"/>
                </a:cubicBezTo>
                <a:cubicBezTo>
                  <a:pt x="30874" y="5936"/>
                  <a:pt x="32073" y="3028"/>
                  <a:pt x="3255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5" name="Google Shape;125;p14"/>
          <p:cNvSpPr/>
          <p:nvPr/>
        </p:nvSpPr>
        <p:spPr>
          <a:xfrm>
            <a:off x="8164967" y="609075"/>
            <a:ext cx="979031" cy="424629"/>
          </a:xfrm>
          <a:custGeom>
            <a:avLst/>
            <a:gdLst/>
            <a:ahLst/>
            <a:cxnLst/>
            <a:rect l="l" t="t" r="r" b="b"/>
            <a:pathLst>
              <a:path w="32553" h="14119" extrusionOk="0">
                <a:moveTo>
                  <a:pt x="270" y="1"/>
                </a:moveTo>
                <a:cubicBezTo>
                  <a:pt x="0" y="3358"/>
                  <a:pt x="120" y="6865"/>
                  <a:pt x="2248" y="9353"/>
                </a:cubicBezTo>
                <a:cubicBezTo>
                  <a:pt x="4257" y="11721"/>
                  <a:pt x="7554" y="12500"/>
                  <a:pt x="10611" y="13159"/>
                </a:cubicBezTo>
                <a:cubicBezTo>
                  <a:pt x="12870" y="13630"/>
                  <a:pt x="15184" y="14119"/>
                  <a:pt x="17496" y="14119"/>
                </a:cubicBezTo>
                <a:cubicBezTo>
                  <a:pt x="18129" y="14119"/>
                  <a:pt x="18762" y="14082"/>
                  <a:pt x="19393" y="13999"/>
                </a:cubicBezTo>
                <a:cubicBezTo>
                  <a:pt x="23200" y="13519"/>
                  <a:pt x="26677" y="11361"/>
                  <a:pt x="28985" y="8363"/>
                </a:cubicBezTo>
                <a:cubicBezTo>
                  <a:pt x="30874" y="5965"/>
                  <a:pt x="32073" y="3028"/>
                  <a:pt x="32552"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6" name="Google Shape;126;p14"/>
          <p:cNvSpPr/>
          <p:nvPr/>
        </p:nvSpPr>
        <p:spPr>
          <a:xfrm>
            <a:off x="7951319" y="102838"/>
            <a:ext cx="979031" cy="424629"/>
          </a:xfrm>
          <a:custGeom>
            <a:avLst/>
            <a:gdLst/>
            <a:ahLst/>
            <a:cxnLst/>
            <a:rect l="l" t="t" r="r" b="b"/>
            <a:pathLst>
              <a:path w="32553" h="14119" extrusionOk="0">
                <a:moveTo>
                  <a:pt x="270" y="0"/>
                </a:moveTo>
                <a:cubicBezTo>
                  <a:pt x="0" y="3357"/>
                  <a:pt x="120" y="6864"/>
                  <a:pt x="2248" y="9352"/>
                </a:cubicBezTo>
                <a:cubicBezTo>
                  <a:pt x="4257" y="11720"/>
                  <a:pt x="7554" y="12499"/>
                  <a:pt x="10611" y="13159"/>
                </a:cubicBezTo>
                <a:cubicBezTo>
                  <a:pt x="12870" y="13630"/>
                  <a:pt x="15184" y="14119"/>
                  <a:pt x="17496" y="14119"/>
                </a:cubicBezTo>
                <a:cubicBezTo>
                  <a:pt x="18129" y="14119"/>
                  <a:pt x="18762" y="14082"/>
                  <a:pt x="19393" y="13998"/>
                </a:cubicBezTo>
                <a:cubicBezTo>
                  <a:pt x="23200" y="13519"/>
                  <a:pt x="26677" y="11360"/>
                  <a:pt x="28985" y="8363"/>
                </a:cubicBezTo>
                <a:cubicBezTo>
                  <a:pt x="30874" y="5965"/>
                  <a:pt x="32073" y="3028"/>
                  <a:pt x="32552"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7" name="Google Shape;127;p14"/>
          <p:cNvSpPr/>
          <p:nvPr/>
        </p:nvSpPr>
        <p:spPr>
          <a:xfrm>
            <a:off x="255363" y="84250"/>
            <a:ext cx="919475" cy="901500"/>
          </a:xfrm>
          <a:custGeom>
            <a:avLst/>
            <a:gdLst/>
            <a:ahLst/>
            <a:cxnLst/>
            <a:rect l="l" t="t" r="r" b="b"/>
            <a:pathLst>
              <a:path w="36779" h="36060" extrusionOk="0">
                <a:moveTo>
                  <a:pt x="19993" y="0"/>
                </a:moveTo>
                <a:lnTo>
                  <a:pt x="19993" y="0"/>
                </a:lnTo>
                <a:cubicBezTo>
                  <a:pt x="19949" y="250"/>
                  <a:pt x="19905" y="479"/>
                  <a:pt x="19871" y="710"/>
                </a:cubicBezTo>
                <a:lnTo>
                  <a:pt x="19871" y="710"/>
                </a:lnTo>
                <a:cubicBezTo>
                  <a:pt x="19882" y="683"/>
                  <a:pt x="19892" y="657"/>
                  <a:pt x="19903" y="630"/>
                </a:cubicBezTo>
                <a:cubicBezTo>
                  <a:pt x="19963" y="360"/>
                  <a:pt x="20083" y="270"/>
                  <a:pt x="19993" y="0"/>
                </a:cubicBezTo>
                <a:close/>
                <a:moveTo>
                  <a:pt x="30424" y="3537"/>
                </a:moveTo>
                <a:lnTo>
                  <a:pt x="30424" y="3537"/>
                </a:lnTo>
                <a:cubicBezTo>
                  <a:pt x="30353" y="3648"/>
                  <a:pt x="30282" y="3757"/>
                  <a:pt x="30213" y="3866"/>
                </a:cubicBezTo>
                <a:lnTo>
                  <a:pt x="30213" y="3866"/>
                </a:lnTo>
                <a:cubicBezTo>
                  <a:pt x="30291" y="3768"/>
                  <a:pt x="30362" y="3661"/>
                  <a:pt x="30424" y="3537"/>
                </a:cubicBezTo>
                <a:close/>
                <a:moveTo>
                  <a:pt x="0" y="21642"/>
                </a:moveTo>
                <a:cubicBezTo>
                  <a:pt x="54" y="21669"/>
                  <a:pt x="116" y="21680"/>
                  <a:pt x="184" y="21680"/>
                </a:cubicBezTo>
                <a:cubicBezTo>
                  <a:pt x="236" y="21680"/>
                  <a:pt x="290" y="21674"/>
                  <a:pt x="346" y="21662"/>
                </a:cubicBezTo>
                <a:lnTo>
                  <a:pt x="346" y="21662"/>
                </a:lnTo>
                <a:cubicBezTo>
                  <a:pt x="228" y="21649"/>
                  <a:pt x="113" y="21642"/>
                  <a:pt x="0" y="21642"/>
                </a:cubicBezTo>
                <a:close/>
                <a:moveTo>
                  <a:pt x="19871" y="710"/>
                </a:moveTo>
                <a:cubicBezTo>
                  <a:pt x="19647" y="1280"/>
                  <a:pt x="19478" y="1827"/>
                  <a:pt x="19364" y="2428"/>
                </a:cubicBezTo>
                <a:cubicBezTo>
                  <a:pt x="19004" y="4347"/>
                  <a:pt x="18255" y="6265"/>
                  <a:pt x="17595" y="8093"/>
                </a:cubicBezTo>
                <a:cubicBezTo>
                  <a:pt x="16996" y="9802"/>
                  <a:pt x="16216" y="11451"/>
                  <a:pt x="15437" y="13099"/>
                </a:cubicBezTo>
                <a:cubicBezTo>
                  <a:pt x="15017" y="13968"/>
                  <a:pt x="14658" y="14748"/>
                  <a:pt x="14118" y="15557"/>
                </a:cubicBezTo>
                <a:cubicBezTo>
                  <a:pt x="13219" y="14688"/>
                  <a:pt x="11990" y="13848"/>
                  <a:pt x="10761" y="12949"/>
                </a:cubicBezTo>
                <a:cubicBezTo>
                  <a:pt x="9952" y="12440"/>
                  <a:pt x="9142" y="12050"/>
                  <a:pt x="8303" y="11570"/>
                </a:cubicBezTo>
                <a:cubicBezTo>
                  <a:pt x="7374" y="11031"/>
                  <a:pt x="6415" y="10791"/>
                  <a:pt x="5426" y="10401"/>
                </a:cubicBezTo>
                <a:cubicBezTo>
                  <a:pt x="4992" y="10223"/>
                  <a:pt x="3885" y="9588"/>
                  <a:pt x="3195" y="9588"/>
                </a:cubicBezTo>
                <a:cubicBezTo>
                  <a:pt x="3075" y="9588"/>
                  <a:pt x="2967" y="9608"/>
                  <a:pt x="2878" y="9652"/>
                </a:cubicBezTo>
                <a:cubicBezTo>
                  <a:pt x="6325" y="12380"/>
                  <a:pt x="8963" y="16097"/>
                  <a:pt x="12859" y="18345"/>
                </a:cubicBezTo>
                <a:cubicBezTo>
                  <a:pt x="10971" y="18614"/>
                  <a:pt x="9052" y="19034"/>
                  <a:pt x="7224" y="19634"/>
                </a:cubicBezTo>
                <a:cubicBezTo>
                  <a:pt x="6025" y="20023"/>
                  <a:pt x="4766" y="20233"/>
                  <a:pt x="3507" y="20593"/>
                </a:cubicBezTo>
                <a:cubicBezTo>
                  <a:pt x="2728" y="20862"/>
                  <a:pt x="1949" y="21072"/>
                  <a:pt x="1169" y="21342"/>
                </a:cubicBezTo>
                <a:cubicBezTo>
                  <a:pt x="964" y="21424"/>
                  <a:pt x="631" y="21605"/>
                  <a:pt x="346" y="21662"/>
                </a:cubicBezTo>
                <a:lnTo>
                  <a:pt x="346" y="21662"/>
                </a:lnTo>
                <a:cubicBezTo>
                  <a:pt x="884" y="21722"/>
                  <a:pt x="1462" y="21892"/>
                  <a:pt x="1979" y="21942"/>
                </a:cubicBezTo>
                <a:cubicBezTo>
                  <a:pt x="2178" y="21972"/>
                  <a:pt x="2372" y="21982"/>
                  <a:pt x="2562" y="21982"/>
                </a:cubicBezTo>
                <a:cubicBezTo>
                  <a:pt x="2944" y="21982"/>
                  <a:pt x="3317" y="21942"/>
                  <a:pt x="3717" y="21942"/>
                </a:cubicBezTo>
                <a:cubicBezTo>
                  <a:pt x="4466" y="21942"/>
                  <a:pt x="5156" y="22061"/>
                  <a:pt x="5905" y="22061"/>
                </a:cubicBezTo>
                <a:cubicBezTo>
                  <a:pt x="7314" y="22061"/>
                  <a:pt x="8663" y="21942"/>
                  <a:pt x="10042" y="21792"/>
                </a:cubicBezTo>
                <a:cubicBezTo>
                  <a:pt x="10307" y="21770"/>
                  <a:pt x="10581" y="21764"/>
                  <a:pt x="10857" y="21764"/>
                </a:cubicBezTo>
                <a:cubicBezTo>
                  <a:pt x="11159" y="21764"/>
                  <a:pt x="11464" y="21771"/>
                  <a:pt x="11763" y="21771"/>
                </a:cubicBezTo>
                <a:cubicBezTo>
                  <a:pt x="11931" y="21771"/>
                  <a:pt x="12097" y="21768"/>
                  <a:pt x="12260" y="21762"/>
                </a:cubicBezTo>
                <a:cubicBezTo>
                  <a:pt x="12445" y="21747"/>
                  <a:pt x="12679" y="21713"/>
                  <a:pt x="12904" y="21713"/>
                </a:cubicBezTo>
                <a:cubicBezTo>
                  <a:pt x="13153" y="21713"/>
                  <a:pt x="13392" y="21755"/>
                  <a:pt x="13549" y="21912"/>
                </a:cubicBezTo>
                <a:cubicBezTo>
                  <a:pt x="13459" y="22181"/>
                  <a:pt x="13249" y="22361"/>
                  <a:pt x="13159" y="22631"/>
                </a:cubicBezTo>
                <a:cubicBezTo>
                  <a:pt x="13039" y="22931"/>
                  <a:pt x="12949" y="23320"/>
                  <a:pt x="12859" y="23680"/>
                </a:cubicBezTo>
                <a:cubicBezTo>
                  <a:pt x="12470" y="24789"/>
                  <a:pt x="11990" y="25868"/>
                  <a:pt x="11570" y="27007"/>
                </a:cubicBezTo>
                <a:cubicBezTo>
                  <a:pt x="10851" y="28926"/>
                  <a:pt x="9922" y="30664"/>
                  <a:pt x="9262" y="32582"/>
                </a:cubicBezTo>
                <a:cubicBezTo>
                  <a:pt x="9052" y="33092"/>
                  <a:pt x="8003" y="35250"/>
                  <a:pt x="8363" y="35700"/>
                </a:cubicBezTo>
                <a:cubicBezTo>
                  <a:pt x="8843" y="35370"/>
                  <a:pt x="9172" y="34501"/>
                  <a:pt x="9502" y="34021"/>
                </a:cubicBezTo>
                <a:cubicBezTo>
                  <a:pt x="10341" y="32762"/>
                  <a:pt x="11061" y="31503"/>
                  <a:pt x="11810" y="30214"/>
                </a:cubicBezTo>
                <a:cubicBezTo>
                  <a:pt x="12649" y="28716"/>
                  <a:pt x="13698" y="27307"/>
                  <a:pt x="14688" y="25868"/>
                </a:cubicBezTo>
                <a:cubicBezTo>
                  <a:pt x="14987" y="25389"/>
                  <a:pt x="15287" y="24909"/>
                  <a:pt x="15557" y="24369"/>
                </a:cubicBezTo>
                <a:cubicBezTo>
                  <a:pt x="15737" y="24040"/>
                  <a:pt x="15887" y="23470"/>
                  <a:pt x="16216" y="23260"/>
                </a:cubicBezTo>
                <a:cubicBezTo>
                  <a:pt x="16246" y="23530"/>
                  <a:pt x="16456" y="23680"/>
                  <a:pt x="16516" y="23890"/>
                </a:cubicBezTo>
                <a:cubicBezTo>
                  <a:pt x="16636" y="24280"/>
                  <a:pt x="16606" y="24669"/>
                  <a:pt x="16756" y="25059"/>
                </a:cubicBezTo>
                <a:cubicBezTo>
                  <a:pt x="17355" y="26588"/>
                  <a:pt x="17955" y="28206"/>
                  <a:pt x="18884" y="29555"/>
                </a:cubicBezTo>
                <a:cubicBezTo>
                  <a:pt x="19933" y="31024"/>
                  <a:pt x="21012" y="32433"/>
                  <a:pt x="22061" y="33901"/>
                </a:cubicBezTo>
                <a:cubicBezTo>
                  <a:pt x="22661" y="34711"/>
                  <a:pt x="23050" y="35520"/>
                  <a:pt x="23890" y="36059"/>
                </a:cubicBezTo>
                <a:cubicBezTo>
                  <a:pt x="23650" y="33422"/>
                  <a:pt x="22751" y="30784"/>
                  <a:pt x="22211" y="28176"/>
                </a:cubicBezTo>
                <a:cubicBezTo>
                  <a:pt x="21851" y="26168"/>
                  <a:pt x="21402" y="24280"/>
                  <a:pt x="20652" y="22391"/>
                </a:cubicBezTo>
                <a:lnTo>
                  <a:pt x="20652" y="22391"/>
                </a:lnTo>
                <a:cubicBezTo>
                  <a:pt x="21552" y="22781"/>
                  <a:pt x="22481" y="23141"/>
                  <a:pt x="23410" y="23440"/>
                </a:cubicBezTo>
                <a:cubicBezTo>
                  <a:pt x="24040" y="23620"/>
                  <a:pt x="24699" y="23710"/>
                  <a:pt x="25328" y="23920"/>
                </a:cubicBezTo>
                <a:cubicBezTo>
                  <a:pt x="26078" y="24190"/>
                  <a:pt x="26737" y="24579"/>
                  <a:pt x="27457" y="24879"/>
                </a:cubicBezTo>
                <a:cubicBezTo>
                  <a:pt x="28985" y="25538"/>
                  <a:pt x="30544" y="26318"/>
                  <a:pt x="32103" y="26977"/>
                </a:cubicBezTo>
                <a:cubicBezTo>
                  <a:pt x="32672" y="27187"/>
                  <a:pt x="33242" y="27487"/>
                  <a:pt x="33841" y="27637"/>
                </a:cubicBezTo>
                <a:cubicBezTo>
                  <a:pt x="34066" y="27704"/>
                  <a:pt x="34678" y="27890"/>
                  <a:pt x="35085" y="27890"/>
                </a:cubicBezTo>
                <a:cubicBezTo>
                  <a:pt x="35220" y="27890"/>
                  <a:pt x="35332" y="27869"/>
                  <a:pt x="35400" y="27816"/>
                </a:cubicBezTo>
                <a:cubicBezTo>
                  <a:pt x="35250" y="27487"/>
                  <a:pt x="34890" y="27307"/>
                  <a:pt x="34590" y="27037"/>
                </a:cubicBezTo>
                <a:cubicBezTo>
                  <a:pt x="34081" y="26588"/>
                  <a:pt x="33721" y="26258"/>
                  <a:pt x="33152" y="25868"/>
                </a:cubicBezTo>
                <a:cubicBezTo>
                  <a:pt x="32103" y="25179"/>
                  <a:pt x="31083" y="24459"/>
                  <a:pt x="30034" y="23770"/>
                </a:cubicBezTo>
                <a:cubicBezTo>
                  <a:pt x="29285" y="23290"/>
                  <a:pt x="28446" y="22961"/>
                  <a:pt x="27636" y="22481"/>
                </a:cubicBezTo>
                <a:cubicBezTo>
                  <a:pt x="27097" y="22121"/>
                  <a:pt x="26557" y="21732"/>
                  <a:pt x="26048" y="21372"/>
                </a:cubicBezTo>
                <a:cubicBezTo>
                  <a:pt x="25478" y="21012"/>
                  <a:pt x="24909" y="20713"/>
                  <a:pt x="24309" y="20413"/>
                </a:cubicBezTo>
                <a:cubicBezTo>
                  <a:pt x="24010" y="20263"/>
                  <a:pt x="23260" y="19963"/>
                  <a:pt x="23080" y="19634"/>
                </a:cubicBezTo>
                <a:cubicBezTo>
                  <a:pt x="23500" y="19514"/>
                  <a:pt x="23860" y="19514"/>
                  <a:pt x="24279" y="19484"/>
                </a:cubicBezTo>
                <a:cubicBezTo>
                  <a:pt x="24789" y="19454"/>
                  <a:pt x="25238" y="19244"/>
                  <a:pt x="25748" y="19094"/>
                </a:cubicBezTo>
                <a:cubicBezTo>
                  <a:pt x="26947" y="18734"/>
                  <a:pt x="28176" y="18375"/>
                  <a:pt x="29405" y="18015"/>
                </a:cubicBezTo>
                <a:cubicBezTo>
                  <a:pt x="30904" y="17565"/>
                  <a:pt x="32432" y="17086"/>
                  <a:pt x="33901" y="16516"/>
                </a:cubicBezTo>
                <a:cubicBezTo>
                  <a:pt x="34321" y="16336"/>
                  <a:pt x="36779" y="15617"/>
                  <a:pt x="36749" y="15197"/>
                </a:cubicBezTo>
                <a:cubicBezTo>
                  <a:pt x="35640" y="15197"/>
                  <a:pt x="34530" y="15647"/>
                  <a:pt x="33451" y="15737"/>
                </a:cubicBezTo>
                <a:cubicBezTo>
                  <a:pt x="31833" y="15857"/>
                  <a:pt x="30244" y="15797"/>
                  <a:pt x="28626" y="16067"/>
                </a:cubicBezTo>
                <a:cubicBezTo>
                  <a:pt x="27906" y="16186"/>
                  <a:pt x="27187" y="16246"/>
                  <a:pt x="26527" y="16396"/>
                </a:cubicBezTo>
                <a:cubicBezTo>
                  <a:pt x="25898" y="16546"/>
                  <a:pt x="25238" y="16606"/>
                  <a:pt x="24609" y="16696"/>
                </a:cubicBezTo>
                <a:cubicBezTo>
                  <a:pt x="24249" y="16786"/>
                  <a:pt x="23950" y="16846"/>
                  <a:pt x="23560" y="16936"/>
                </a:cubicBezTo>
                <a:cubicBezTo>
                  <a:pt x="23332" y="16961"/>
                  <a:pt x="23019" y="17136"/>
                  <a:pt x="22783" y="17136"/>
                </a:cubicBezTo>
                <a:cubicBezTo>
                  <a:pt x="22739" y="17136"/>
                  <a:pt x="22698" y="17130"/>
                  <a:pt x="22661" y="17116"/>
                </a:cubicBezTo>
                <a:cubicBezTo>
                  <a:pt x="22901" y="16486"/>
                  <a:pt x="23530" y="15767"/>
                  <a:pt x="23890" y="15197"/>
                </a:cubicBezTo>
                <a:cubicBezTo>
                  <a:pt x="24609" y="14118"/>
                  <a:pt x="25149" y="12949"/>
                  <a:pt x="25838" y="11900"/>
                </a:cubicBezTo>
                <a:cubicBezTo>
                  <a:pt x="26887" y="10371"/>
                  <a:pt x="27636" y="8513"/>
                  <a:pt x="28506" y="6864"/>
                </a:cubicBezTo>
                <a:cubicBezTo>
                  <a:pt x="29046" y="5812"/>
                  <a:pt x="29586" y="4856"/>
                  <a:pt x="30213" y="3866"/>
                </a:cubicBezTo>
                <a:lnTo>
                  <a:pt x="30213" y="3866"/>
                </a:lnTo>
                <a:cubicBezTo>
                  <a:pt x="29990" y="4148"/>
                  <a:pt x="29717" y="4349"/>
                  <a:pt x="29495" y="4616"/>
                </a:cubicBezTo>
                <a:cubicBezTo>
                  <a:pt x="28955" y="5156"/>
                  <a:pt x="28326" y="5725"/>
                  <a:pt x="27846" y="6325"/>
                </a:cubicBezTo>
                <a:cubicBezTo>
                  <a:pt x="26827" y="7614"/>
                  <a:pt x="25598" y="8723"/>
                  <a:pt x="24459" y="9892"/>
                </a:cubicBezTo>
                <a:cubicBezTo>
                  <a:pt x="23350" y="11061"/>
                  <a:pt x="22211" y="12170"/>
                  <a:pt x="21132" y="13369"/>
                </a:cubicBezTo>
                <a:cubicBezTo>
                  <a:pt x="20563" y="13998"/>
                  <a:pt x="19843" y="14448"/>
                  <a:pt x="19453" y="15167"/>
                </a:cubicBezTo>
                <a:cubicBezTo>
                  <a:pt x="19304" y="14538"/>
                  <a:pt x="19483" y="13759"/>
                  <a:pt x="19513" y="13069"/>
                </a:cubicBezTo>
                <a:cubicBezTo>
                  <a:pt x="19543" y="12020"/>
                  <a:pt x="19633" y="10971"/>
                  <a:pt x="19513" y="9892"/>
                </a:cubicBezTo>
                <a:cubicBezTo>
                  <a:pt x="19334" y="7974"/>
                  <a:pt x="19513" y="6025"/>
                  <a:pt x="19543" y="4107"/>
                </a:cubicBezTo>
                <a:cubicBezTo>
                  <a:pt x="19543" y="3208"/>
                  <a:pt x="19813" y="2368"/>
                  <a:pt x="19813" y="1469"/>
                </a:cubicBezTo>
                <a:cubicBezTo>
                  <a:pt x="19813" y="1194"/>
                  <a:pt x="19837" y="950"/>
                  <a:pt x="19871" y="71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8" name="Google Shape;128;p14"/>
          <p:cNvSpPr/>
          <p:nvPr/>
        </p:nvSpPr>
        <p:spPr>
          <a:xfrm>
            <a:off x="286850" y="4391325"/>
            <a:ext cx="979008" cy="714175"/>
          </a:xfrm>
          <a:custGeom>
            <a:avLst/>
            <a:gdLst/>
            <a:ahLst/>
            <a:cxnLst/>
            <a:rect l="l" t="t" r="r" b="b"/>
            <a:pathLst>
              <a:path w="34261" h="24993" extrusionOk="0">
                <a:moveTo>
                  <a:pt x="11748" y="1"/>
                </a:moveTo>
                <a:cubicBezTo>
                  <a:pt x="11132" y="1"/>
                  <a:pt x="10494" y="181"/>
                  <a:pt x="9832" y="594"/>
                </a:cubicBezTo>
                <a:cubicBezTo>
                  <a:pt x="8813" y="1253"/>
                  <a:pt x="8183" y="2662"/>
                  <a:pt x="7674" y="3681"/>
                </a:cubicBezTo>
                <a:cubicBezTo>
                  <a:pt x="7224" y="4640"/>
                  <a:pt x="7014" y="5899"/>
                  <a:pt x="6865" y="6978"/>
                </a:cubicBezTo>
                <a:cubicBezTo>
                  <a:pt x="6715" y="8177"/>
                  <a:pt x="6835" y="9496"/>
                  <a:pt x="7074" y="10635"/>
                </a:cubicBezTo>
                <a:cubicBezTo>
                  <a:pt x="7224" y="11205"/>
                  <a:pt x="7134" y="11624"/>
                  <a:pt x="7194" y="12194"/>
                </a:cubicBezTo>
                <a:cubicBezTo>
                  <a:pt x="7284" y="12583"/>
                  <a:pt x="7464" y="12883"/>
                  <a:pt x="7284" y="13303"/>
                </a:cubicBezTo>
                <a:cubicBezTo>
                  <a:pt x="6562" y="13196"/>
                  <a:pt x="5936" y="12994"/>
                  <a:pt x="5214" y="12994"/>
                </a:cubicBezTo>
                <a:cubicBezTo>
                  <a:pt x="5126" y="12994"/>
                  <a:pt x="5037" y="12997"/>
                  <a:pt x="4946" y="13003"/>
                </a:cubicBezTo>
                <a:cubicBezTo>
                  <a:pt x="4017" y="13123"/>
                  <a:pt x="3118" y="13483"/>
                  <a:pt x="2338" y="13902"/>
                </a:cubicBezTo>
                <a:cubicBezTo>
                  <a:pt x="1529" y="14322"/>
                  <a:pt x="870" y="14652"/>
                  <a:pt x="540" y="15551"/>
                </a:cubicBezTo>
                <a:cubicBezTo>
                  <a:pt x="240" y="16270"/>
                  <a:pt x="0" y="17139"/>
                  <a:pt x="180" y="17889"/>
                </a:cubicBezTo>
                <a:cubicBezTo>
                  <a:pt x="450" y="18938"/>
                  <a:pt x="1080" y="19687"/>
                  <a:pt x="1979" y="20197"/>
                </a:cubicBezTo>
                <a:cubicBezTo>
                  <a:pt x="3448" y="21036"/>
                  <a:pt x="4736" y="22025"/>
                  <a:pt x="6325" y="22625"/>
                </a:cubicBezTo>
                <a:cubicBezTo>
                  <a:pt x="7974" y="23224"/>
                  <a:pt x="9472" y="23764"/>
                  <a:pt x="11241" y="24064"/>
                </a:cubicBezTo>
                <a:cubicBezTo>
                  <a:pt x="11990" y="24153"/>
                  <a:pt x="12739" y="24333"/>
                  <a:pt x="13489" y="24393"/>
                </a:cubicBezTo>
                <a:cubicBezTo>
                  <a:pt x="13742" y="24411"/>
                  <a:pt x="14081" y="24505"/>
                  <a:pt x="14371" y="24505"/>
                </a:cubicBezTo>
                <a:cubicBezTo>
                  <a:pt x="14561" y="24505"/>
                  <a:pt x="14730" y="24464"/>
                  <a:pt x="14838" y="24333"/>
                </a:cubicBezTo>
                <a:lnTo>
                  <a:pt x="15287" y="24993"/>
                </a:lnTo>
                <a:lnTo>
                  <a:pt x="14958" y="24423"/>
                </a:lnTo>
                <a:lnTo>
                  <a:pt x="14958" y="24423"/>
                </a:lnTo>
                <a:cubicBezTo>
                  <a:pt x="15697" y="24686"/>
                  <a:pt x="16517" y="24777"/>
                  <a:pt x="17360" y="24777"/>
                </a:cubicBezTo>
                <a:cubicBezTo>
                  <a:pt x="18634" y="24777"/>
                  <a:pt x="19959" y="24568"/>
                  <a:pt x="21132" y="24423"/>
                </a:cubicBezTo>
                <a:cubicBezTo>
                  <a:pt x="22721" y="24243"/>
                  <a:pt x="24250" y="24183"/>
                  <a:pt x="25748" y="23614"/>
                </a:cubicBezTo>
                <a:cubicBezTo>
                  <a:pt x="27007" y="23134"/>
                  <a:pt x="28326" y="23014"/>
                  <a:pt x="29555" y="22445"/>
                </a:cubicBezTo>
                <a:cubicBezTo>
                  <a:pt x="30724" y="21935"/>
                  <a:pt x="31443" y="21216"/>
                  <a:pt x="32313" y="20227"/>
                </a:cubicBezTo>
                <a:cubicBezTo>
                  <a:pt x="32702" y="19747"/>
                  <a:pt x="33242" y="19298"/>
                  <a:pt x="33542" y="18728"/>
                </a:cubicBezTo>
                <a:cubicBezTo>
                  <a:pt x="33901" y="18099"/>
                  <a:pt x="33961" y="17349"/>
                  <a:pt x="34021" y="16630"/>
                </a:cubicBezTo>
                <a:cubicBezTo>
                  <a:pt x="34261" y="14742"/>
                  <a:pt x="33242" y="13303"/>
                  <a:pt x="31353" y="12793"/>
                </a:cubicBezTo>
                <a:cubicBezTo>
                  <a:pt x="30814" y="12643"/>
                  <a:pt x="29495" y="12673"/>
                  <a:pt x="29195" y="12134"/>
                </a:cubicBezTo>
                <a:cubicBezTo>
                  <a:pt x="29015" y="11834"/>
                  <a:pt x="29225" y="11444"/>
                  <a:pt x="29255" y="11145"/>
                </a:cubicBezTo>
                <a:cubicBezTo>
                  <a:pt x="29405" y="9886"/>
                  <a:pt x="29255" y="8537"/>
                  <a:pt x="28896" y="7338"/>
                </a:cubicBezTo>
                <a:cubicBezTo>
                  <a:pt x="28476" y="6049"/>
                  <a:pt x="27667" y="5300"/>
                  <a:pt x="26498" y="4610"/>
                </a:cubicBezTo>
                <a:cubicBezTo>
                  <a:pt x="25299" y="3951"/>
                  <a:pt x="24280" y="3441"/>
                  <a:pt x="22901" y="3351"/>
                </a:cubicBezTo>
                <a:cubicBezTo>
                  <a:pt x="22623" y="3327"/>
                  <a:pt x="22332" y="3313"/>
                  <a:pt x="22033" y="3313"/>
                </a:cubicBezTo>
                <a:cubicBezTo>
                  <a:pt x="20881" y="3313"/>
                  <a:pt x="19627" y="3511"/>
                  <a:pt x="18674" y="4011"/>
                </a:cubicBezTo>
                <a:cubicBezTo>
                  <a:pt x="18440" y="4157"/>
                  <a:pt x="17807" y="4731"/>
                  <a:pt x="17554" y="4731"/>
                </a:cubicBezTo>
                <a:cubicBezTo>
                  <a:pt x="17547" y="4731"/>
                  <a:pt x="17541" y="4731"/>
                  <a:pt x="17535" y="4730"/>
                </a:cubicBezTo>
                <a:cubicBezTo>
                  <a:pt x="17176" y="4640"/>
                  <a:pt x="17356" y="4640"/>
                  <a:pt x="17206" y="4400"/>
                </a:cubicBezTo>
                <a:cubicBezTo>
                  <a:pt x="17026" y="4041"/>
                  <a:pt x="17026" y="3531"/>
                  <a:pt x="16786" y="3201"/>
                </a:cubicBezTo>
                <a:cubicBezTo>
                  <a:pt x="16336" y="2512"/>
                  <a:pt x="15437" y="1943"/>
                  <a:pt x="14808" y="1403"/>
                </a:cubicBezTo>
                <a:cubicBezTo>
                  <a:pt x="13852" y="562"/>
                  <a:pt x="12834" y="1"/>
                  <a:pt x="11748"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9" name="Google Shape;129;p14"/>
          <p:cNvSpPr/>
          <p:nvPr/>
        </p:nvSpPr>
        <p:spPr>
          <a:xfrm>
            <a:off x="1500050" y="304838"/>
            <a:ext cx="231575" cy="230150"/>
          </a:xfrm>
          <a:custGeom>
            <a:avLst/>
            <a:gdLst/>
            <a:ahLst/>
            <a:cxnLst/>
            <a:rect l="l" t="t" r="r" b="b"/>
            <a:pathLst>
              <a:path w="9263" h="9206" extrusionOk="0">
                <a:moveTo>
                  <a:pt x="3093" y="0"/>
                </a:moveTo>
                <a:cubicBezTo>
                  <a:pt x="2812" y="0"/>
                  <a:pt x="2511" y="71"/>
                  <a:pt x="2189" y="232"/>
                </a:cubicBezTo>
                <a:cubicBezTo>
                  <a:pt x="1470" y="622"/>
                  <a:pt x="1350" y="1251"/>
                  <a:pt x="1649" y="1971"/>
                </a:cubicBezTo>
                <a:cubicBezTo>
                  <a:pt x="1949" y="2600"/>
                  <a:pt x="2339" y="3230"/>
                  <a:pt x="2699" y="3829"/>
                </a:cubicBezTo>
                <a:lnTo>
                  <a:pt x="1470" y="4728"/>
                </a:lnTo>
                <a:cubicBezTo>
                  <a:pt x="990" y="5118"/>
                  <a:pt x="450" y="5538"/>
                  <a:pt x="241" y="6077"/>
                </a:cubicBezTo>
                <a:cubicBezTo>
                  <a:pt x="1" y="6647"/>
                  <a:pt x="151" y="7426"/>
                  <a:pt x="690" y="7696"/>
                </a:cubicBezTo>
                <a:cubicBezTo>
                  <a:pt x="840" y="7771"/>
                  <a:pt x="1005" y="7801"/>
                  <a:pt x="1177" y="7801"/>
                </a:cubicBezTo>
                <a:cubicBezTo>
                  <a:pt x="1350" y="7801"/>
                  <a:pt x="1530" y="7771"/>
                  <a:pt x="1709" y="7726"/>
                </a:cubicBezTo>
                <a:cubicBezTo>
                  <a:pt x="2758" y="7546"/>
                  <a:pt x="3718" y="7216"/>
                  <a:pt x="4707" y="6767"/>
                </a:cubicBezTo>
                <a:cubicBezTo>
                  <a:pt x="5126" y="7336"/>
                  <a:pt x="5606" y="7846"/>
                  <a:pt x="6086" y="8385"/>
                </a:cubicBezTo>
                <a:cubicBezTo>
                  <a:pt x="6385" y="8685"/>
                  <a:pt x="6715" y="8985"/>
                  <a:pt x="7135" y="9134"/>
                </a:cubicBezTo>
                <a:cubicBezTo>
                  <a:pt x="7259" y="9182"/>
                  <a:pt x="7395" y="9206"/>
                  <a:pt x="7533" y="9206"/>
                </a:cubicBezTo>
                <a:cubicBezTo>
                  <a:pt x="7828" y="9206"/>
                  <a:pt x="8129" y="9099"/>
                  <a:pt x="8334" y="8895"/>
                </a:cubicBezTo>
                <a:cubicBezTo>
                  <a:pt x="8543" y="8625"/>
                  <a:pt x="8633" y="8265"/>
                  <a:pt x="8543" y="7936"/>
                </a:cubicBezTo>
                <a:cubicBezTo>
                  <a:pt x="8484" y="7576"/>
                  <a:pt x="8334" y="7246"/>
                  <a:pt x="8124" y="6946"/>
                </a:cubicBezTo>
                <a:cubicBezTo>
                  <a:pt x="7794" y="6347"/>
                  <a:pt x="7464" y="5747"/>
                  <a:pt x="7165" y="5148"/>
                </a:cubicBezTo>
                <a:cubicBezTo>
                  <a:pt x="7524" y="4788"/>
                  <a:pt x="7914" y="4429"/>
                  <a:pt x="8244" y="4039"/>
                </a:cubicBezTo>
                <a:cubicBezTo>
                  <a:pt x="8753" y="3469"/>
                  <a:pt x="9203" y="2870"/>
                  <a:pt x="9233" y="2121"/>
                </a:cubicBezTo>
                <a:cubicBezTo>
                  <a:pt x="9263" y="1491"/>
                  <a:pt x="8813" y="622"/>
                  <a:pt x="8094" y="502"/>
                </a:cubicBezTo>
                <a:cubicBezTo>
                  <a:pt x="8071" y="500"/>
                  <a:pt x="8048" y="499"/>
                  <a:pt x="8025" y="499"/>
                </a:cubicBezTo>
                <a:cubicBezTo>
                  <a:pt x="7367" y="499"/>
                  <a:pt x="6428" y="1294"/>
                  <a:pt x="5936" y="1641"/>
                </a:cubicBezTo>
                <a:cubicBezTo>
                  <a:pt x="5786" y="1731"/>
                  <a:pt x="5636" y="1821"/>
                  <a:pt x="5486" y="1941"/>
                </a:cubicBezTo>
                <a:cubicBezTo>
                  <a:pt x="4898" y="952"/>
                  <a:pt x="4124" y="0"/>
                  <a:pt x="3093"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0" name="Google Shape;130;p14"/>
          <p:cNvSpPr/>
          <p:nvPr/>
        </p:nvSpPr>
        <p:spPr>
          <a:xfrm>
            <a:off x="1174850" y="224038"/>
            <a:ext cx="180950" cy="183375"/>
          </a:xfrm>
          <a:custGeom>
            <a:avLst/>
            <a:gdLst/>
            <a:ahLst/>
            <a:cxnLst/>
            <a:rect l="l" t="t" r="r" b="b"/>
            <a:pathLst>
              <a:path w="7238" h="7335" extrusionOk="0">
                <a:moveTo>
                  <a:pt x="3195" y="1"/>
                </a:moveTo>
                <a:cubicBezTo>
                  <a:pt x="2909" y="1"/>
                  <a:pt x="2635" y="221"/>
                  <a:pt x="2742" y="563"/>
                </a:cubicBezTo>
                <a:cubicBezTo>
                  <a:pt x="2592" y="1163"/>
                  <a:pt x="2472" y="1732"/>
                  <a:pt x="2082" y="2182"/>
                </a:cubicBezTo>
                <a:cubicBezTo>
                  <a:pt x="1842" y="2421"/>
                  <a:pt x="1693" y="2661"/>
                  <a:pt x="1393" y="2841"/>
                </a:cubicBezTo>
                <a:cubicBezTo>
                  <a:pt x="1213" y="2961"/>
                  <a:pt x="853" y="3261"/>
                  <a:pt x="643" y="3291"/>
                </a:cubicBezTo>
                <a:cubicBezTo>
                  <a:pt x="0" y="3437"/>
                  <a:pt x="70" y="4582"/>
                  <a:pt x="770" y="4582"/>
                </a:cubicBezTo>
                <a:cubicBezTo>
                  <a:pt x="787" y="4582"/>
                  <a:pt x="805" y="4581"/>
                  <a:pt x="823" y="4580"/>
                </a:cubicBezTo>
                <a:cubicBezTo>
                  <a:pt x="889" y="4574"/>
                  <a:pt x="951" y="4571"/>
                  <a:pt x="1010" y="4571"/>
                </a:cubicBezTo>
                <a:cubicBezTo>
                  <a:pt x="1594" y="4571"/>
                  <a:pt x="1854" y="4839"/>
                  <a:pt x="2262" y="5329"/>
                </a:cubicBezTo>
                <a:cubicBezTo>
                  <a:pt x="2712" y="5839"/>
                  <a:pt x="2981" y="6438"/>
                  <a:pt x="3281" y="7067"/>
                </a:cubicBezTo>
                <a:cubicBezTo>
                  <a:pt x="3359" y="7256"/>
                  <a:pt x="3503" y="7334"/>
                  <a:pt x="3654" y="7334"/>
                </a:cubicBezTo>
                <a:cubicBezTo>
                  <a:pt x="3912" y="7334"/>
                  <a:pt x="4191" y="7111"/>
                  <a:pt x="4210" y="6828"/>
                </a:cubicBezTo>
                <a:cubicBezTo>
                  <a:pt x="4240" y="6228"/>
                  <a:pt x="4840" y="5479"/>
                  <a:pt x="5259" y="5059"/>
                </a:cubicBezTo>
                <a:cubicBezTo>
                  <a:pt x="5469" y="4789"/>
                  <a:pt x="5859" y="4580"/>
                  <a:pt x="6159" y="4430"/>
                </a:cubicBezTo>
                <a:cubicBezTo>
                  <a:pt x="6428" y="4280"/>
                  <a:pt x="6668" y="4220"/>
                  <a:pt x="6908" y="4010"/>
                </a:cubicBezTo>
                <a:cubicBezTo>
                  <a:pt x="7238" y="3710"/>
                  <a:pt x="7058" y="3171"/>
                  <a:pt x="6698" y="3021"/>
                </a:cubicBezTo>
                <a:cubicBezTo>
                  <a:pt x="5919" y="2781"/>
                  <a:pt x="5259" y="2661"/>
                  <a:pt x="4720" y="1942"/>
                </a:cubicBezTo>
                <a:cubicBezTo>
                  <a:pt x="4450" y="1612"/>
                  <a:pt x="4270" y="1222"/>
                  <a:pt x="4060" y="863"/>
                </a:cubicBezTo>
                <a:cubicBezTo>
                  <a:pt x="3911" y="593"/>
                  <a:pt x="3761" y="293"/>
                  <a:pt x="3521" y="113"/>
                </a:cubicBezTo>
                <a:cubicBezTo>
                  <a:pt x="3426" y="36"/>
                  <a:pt x="3310" y="1"/>
                  <a:pt x="319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31" name="Google Shape;131;p14"/>
          <p:cNvGrpSpPr/>
          <p:nvPr/>
        </p:nvGrpSpPr>
        <p:grpSpPr>
          <a:xfrm rot="-1961817">
            <a:off x="7422691" y="4319016"/>
            <a:ext cx="1421736" cy="1345249"/>
            <a:chOff x="3781600" y="1875725"/>
            <a:chExt cx="1067875" cy="1010425"/>
          </a:xfrm>
        </p:grpSpPr>
        <p:sp>
          <p:nvSpPr>
            <p:cNvPr id="132" name="Google Shape;132;p14"/>
            <p:cNvSpPr/>
            <p:nvPr/>
          </p:nvSpPr>
          <p:spPr>
            <a:xfrm>
              <a:off x="3781600" y="1875725"/>
              <a:ext cx="1067875" cy="1010425"/>
            </a:xfrm>
            <a:custGeom>
              <a:avLst/>
              <a:gdLst/>
              <a:ahLst/>
              <a:cxnLst/>
              <a:rect l="l" t="t" r="r" b="b"/>
              <a:pathLst>
                <a:path w="42715" h="40417" extrusionOk="0">
                  <a:moveTo>
                    <a:pt x="16136" y="0"/>
                  </a:moveTo>
                  <a:cubicBezTo>
                    <a:pt x="14248" y="0"/>
                    <a:pt x="12478" y="371"/>
                    <a:pt x="10522" y="910"/>
                  </a:cubicBezTo>
                  <a:cubicBezTo>
                    <a:pt x="7764" y="1690"/>
                    <a:pt x="5336" y="3548"/>
                    <a:pt x="2788" y="4837"/>
                  </a:cubicBezTo>
                  <a:cubicBezTo>
                    <a:pt x="1799" y="5347"/>
                    <a:pt x="870" y="5946"/>
                    <a:pt x="1" y="6666"/>
                  </a:cubicBezTo>
                  <a:cubicBezTo>
                    <a:pt x="450" y="7475"/>
                    <a:pt x="930" y="8314"/>
                    <a:pt x="1440" y="9123"/>
                  </a:cubicBezTo>
                  <a:cubicBezTo>
                    <a:pt x="2129" y="8644"/>
                    <a:pt x="2818" y="8224"/>
                    <a:pt x="3538" y="7865"/>
                  </a:cubicBezTo>
                  <a:cubicBezTo>
                    <a:pt x="5576" y="6815"/>
                    <a:pt x="7734" y="5946"/>
                    <a:pt x="9712" y="4777"/>
                  </a:cubicBezTo>
                  <a:cubicBezTo>
                    <a:pt x="11646" y="3665"/>
                    <a:pt x="13831" y="3229"/>
                    <a:pt x="16057" y="3229"/>
                  </a:cubicBezTo>
                  <a:cubicBezTo>
                    <a:pt x="18630" y="3229"/>
                    <a:pt x="21259" y="3810"/>
                    <a:pt x="23620" y="4597"/>
                  </a:cubicBezTo>
                  <a:cubicBezTo>
                    <a:pt x="28117" y="6096"/>
                    <a:pt x="31953" y="8674"/>
                    <a:pt x="35041" y="12271"/>
                  </a:cubicBezTo>
                  <a:cubicBezTo>
                    <a:pt x="35760" y="13110"/>
                    <a:pt x="36419" y="14039"/>
                    <a:pt x="36899" y="15058"/>
                  </a:cubicBezTo>
                  <a:cubicBezTo>
                    <a:pt x="37349" y="16018"/>
                    <a:pt x="37918" y="16947"/>
                    <a:pt x="38368" y="17936"/>
                  </a:cubicBezTo>
                  <a:cubicBezTo>
                    <a:pt x="38817" y="18865"/>
                    <a:pt x="38997" y="19914"/>
                    <a:pt x="39417" y="20903"/>
                  </a:cubicBezTo>
                  <a:cubicBezTo>
                    <a:pt x="39896" y="22042"/>
                    <a:pt x="40166" y="23241"/>
                    <a:pt x="40016" y="24530"/>
                  </a:cubicBezTo>
                  <a:cubicBezTo>
                    <a:pt x="39747" y="27078"/>
                    <a:pt x="40106" y="29776"/>
                    <a:pt x="38967" y="32174"/>
                  </a:cubicBezTo>
                  <a:cubicBezTo>
                    <a:pt x="38368" y="33403"/>
                    <a:pt x="37918" y="34811"/>
                    <a:pt x="37259" y="36010"/>
                  </a:cubicBezTo>
                  <a:cubicBezTo>
                    <a:pt x="36659" y="37059"/>
                    <a:pt x="36120" y="38228"/>
                    <a:pt x="35460" y="39248"/>
                  </a:cubicBezTo>
                  <a:cubicBezTo>
                    <a:pt x="36360" y="39667"/>
                    <a:pt x="37259" y="40027"/>
                    <a:pt x="38188" y="40417"/>
                  </a:cubicBezTo>
                  <a:cubicBezTo>
                    <a:pt x="38548" y="39517"/>
                    <a:pt x="38817" y="38528"/>
                    <a:pt x="39297" y="37689"/>
                  </a:cubicBezTo>
                  <a:cubicBezTo>
                    <a:pt x="39986" y="36370"/>
                    <a:pt x="40316" y="34931"/>
                    <a:pt x="41035" y="33642"/>
                  </a:cubicBezTo>
                  <a:cubicBezTo>
                    <a:pt x="42234" y="31304"/>
                    <a:pt x="42444" y="28577"/>
                    <a:pt x="42504" y="26029"/>
                  </a:cubicBezTo>
                  <a:cubicBezTo>
                    <a:pt x="42504" y="25399"/>
                    <a:pt x="42714" y="24740"/>
                    <a:pt x="42714" y="24111"/>
                  </a:cubicBezTo>
                  <a:cubicBezTo>
                    <a:pt x="42714" y="23571"/>
                    <a:pt x="42654" y="23031"/>
                    <a:pt x="42594" y="22492"/>
                  </a:cubicBezTo>
                  <a:cubicBezTo>
                    <a:pt x="42504" y="21143"/>
                    <a:pt x="41815" y="20064"/>
                    <a:pt x="41365" y="18775"/>
                  </a:cubicBezTo>
                  <a:cubicBezTo>
                    <a:pt x="40586" y="16527"/>
                    <a:pt x="39597" y="14219"/>
                    <a:pt x="38248" y="12181"/>
                  </a:cubicBezTo>
                  <a:cubicBezTo>
                    <a:pt x="35460" y="7954"/>
                    <a:pt x="31204" y="4298"/>
                    <a:pt x="26558" y="2229"/>
                  </a:cubicBezTo>
                  <a:cubicBezTo>
                    <a:pt x="23860" y="1030"/>
                    <a:pt x="20983" y="551"/>
                    <a:pt x="18075" y="131"/>
                  </a:cubicBezTo>
                  <a:cubicBezTo>
                    <a:pt x="17408" y="41"/>
                    <a:pt x="16766" y="0"/>
                    <a:pt x="16136" y="0"/>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3" name="Google Shape;133;p14"/>
            <p:cNvSpPr/>
            <p:nvPr/>
          </p:nvSpPr>
          <p:spPr>
            <a:xfrm>
              <a:off x="3848300" y="2034400"/>
              <a:ext cx="891750" cy="803800"/>
            </a:xfrm>
            <a:custGeom>
              <a:avLst/>
              <a:gdLst/>
              <a:ahLst/>
              <a:cxnLst/>
              <a:rect l="l" t="t" r="r" b="b"/>
              <a:pathLst>
                <a:path w="35670" h="32152" extrusionOk="0">
                  <a:moveTo>
                    <a:pt x="14323" y="0"/>
                  </a:moveTo>
                  <a:cubicBezTo>
                    <a:pt x="13436" y="0"/>
                    <a:pt x="12552" y="79"/>
                    <a:pt x="11690" y="229"/>
                  </a:cubicBezTo>
                  <a:cubicBezTo>
                    <a:pt x="9143" y="678"/>
                    <a:pt x="6715" y="1488"/>
                    <a:pt x="4317" y="2417"/>
                  </a:cubicBezTo>
                  <a:cubicBezTo>
                    <a:pt x="3058" y="2836"/>
                    <a:pt x="1919" y="3466"/>
                    <a:pt x="750" y="4095"/>
                  </a:cubicBezTo>
                  <a:cubicBezTo>
                    <a:pt x="480" y="4245"/>
                    <a:pt x="210" y="4395"/>
                    <a:pt x="1" y="4545"/>
                  </a:cubicBezTo>
                  <a:cubicBezTo>
                    <a:pt x="420" y="5174"/>
                    <a:pt x="810" y="5774"/>
                    <a:pt x="1230" y="6373"/>
                  </a:cubicBezTo>
                  <a:cubicBezTo>
                    <a:pt x="3657" y="5414"/>
                    <a:pt x="6025" y="4305"/>
                    <a:pt x="8573" y="3646"/>
                  </a:cubicBezTo>
                  <a:cubicBezTo>
                    <a:pt x="10611" y="3106"/>
                    <a:pt x="12470" y="2147"/>
                    <a:pt x="14598" y="2087"/>
                  </a:cubicBezTo>
                  <a:cubicBezTo>
                    <a:pt x="14631" y="2087"/>
                    <a:pt x="14664" y="2086"/>
                    <a:pt x="14697" y="2086"/>
                  </a:cubicBezTo>
                  <a:cubicBezTo>
                    <a:pt x="16874" y="2086"/>
                    <a:pt x="18794" y="3058"/>
                    <a:pt x="20743" y="3856"/>
                  </a:cubicBezTo>
                  <a:cubicBezTo>
                    <a:pt x="22751" y="4635"/>
                    <a:pt x="24699" y="5444"/>
                    <a:pt x="26438" y="6643"/>
                  </a:cubicBezTo>
                  <a:cubicBezTo>
                    <a:pt x="27996" y="7632"/>
                    <a:pt x="29105" y="8981"/>
                    <a:pt x="30155" y="10450"/>
                  </a:cubicBezTo>
                  <a:cubicBezTo>
                    <a:pt x="30754" y="11289"/>
                    <a:pt x="31593" y="11829"/>
                    <a:pt x="32073" y="12788"/>
                  </a:cubicBezTo>
                  <a:cubicBezTo>
                    <a:pt x="32433" y="13567"/>
                    <a:pt x="32972" y="14227"/>
                    <a:pt x="33122" y="15096"/>
                  </a:cubicBezTo>
                  <a:cubicBezTo>
                    <a:pt x="33542" y="17374"/>
                    <a:pt x="33452" y="19682"/>
                    <a:pt x="33092" y="21960"/>
                  </a:cubicBezTo>
                  <a:cubicBezTo>
                    <a:pt x="32672" y="24388"/>
                    <a:pt x="31743" y="26366"/>
                    <a:pt x="30604" y="28584"/>
                  </a:cubicBezTo>
                  <a:cubicBezTo>
                    <a:pt x="30155" y="29454"/>
                    <a:pt x="29645" y="30233"/>
                    <a:pt x="29105" y="31012"/>
                  </a:cubicBezTo>
                  <a:cubicBezTo>
                    <a:pt x="29855" y="31402"/>
                    <a:pt x="30604" y="31821"/>
                    <a:pt x="31354" y="32151"/>
                  </a:cubicBezTo>
                  <a:cubicBezTo>
                    <a:pt x="32403" y="30383"/>
                    <a:pt x="33452" y="28704"/>
                    <a:pt x="34291" y="26816"/>
                  </a:cubicBezTo>
                  <a:cubicBezTo>
                    <a:pt x="35220" y="24598"/>
                    <a:pt x="35580" y="21960"/>
                    <a:pt x="35640" y="19532"/>
                  </a:cubicBezTo>
                  <a:cubicBezTo>
                    <a:pt x="35670" y="17344"/>
                    <a:pt x="35670" y="14766"/>
                    <a:pt x="34531" y="12848"/>
                  </a:cubicBezTo>
                  <a:cubicBezTo>
                    <a:pt x="34021" y="11949"/>
                    <a:pt x="33632" y="11019"/>
                    <a:pt x="32882" y="10270"/>
                  </a:cubicBezTo>
                  <a:cubicBezTo>
                    <a:pt x="32433" y="9820"/>
                    <a:pt x="31983" y="9401"/>
                    <a:pt x="31683" y="8831"/>
                  </a:cubicBezTo>
                  <a:cubicBezTo>
                    <a:pt x="31384" y="8322"/>
                    <a:pt x="31174" y="7932"/>
                    <a:pt x="30754" y="7542"/>
                  </a:cubicBezTo>
                  <a:cubicBezTo>
                    <a:pt x="30035" y="6913"/>
                    <a:pt x="29525" y="6104"/>
                    <a:pt x="28776" y="5504"/>
                  </a:cubicBezTo>
                  <a:cubicBezTo>
                    <a:pt x="27847" y="4785"/>
                    <a:pt x="26797" y="4155"/>
                    <a:pt x="25748" y="3646"/>
                  </a:cubicBezTo>
                  <a:cubicBezTo>
                    <a:pt x="24609" y="3076"/>
                    <a:pt x="23440" y="2657"/>
                    <a:pt x="22301" y="2207"/>
                  </a:cubicBezTo>
                  <a:cubicBezTo>
                    <a:pt x="21012" y="1727"/>
                    <a:pt x="19813" y="1038"/>
                    <a:pt x="18555" y="648"/>
                  </a:cubicBezTo>
                  <a:cubicBezTo>
                    <a:pt x="17187" y="205"/>
                    <a:pt x="15750" y="0"/>
                    <a:pt x="14323" y="0"/>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4" name="Google Shape;134;p14"/>
            <p:cNvSpPr/>
            <p:nvPr/>
          </p:nvSpPr>
          <p:spPr>
            <a:xfrm>
              <a:off x="3908250" y="2178725"/>
              <a:ext cx="690925" cy="604775"/>
            </a:xfrm>
            <a:custGeom>
              <a:avLst/>
              <a:gdLst/>
              <a:ahLst/>
              <a:cxnLst/>
              <a:rect l="l" t="t" r="r" b="b"/>
              <a:pathLst>
                <a:path w="27637" h="24191" extrusionOk="0">
                  <a:moveTo>
                    <a:pt x="10791" y="1"/>
                  </a:moveTo>
                  <a:cubicBezTo>
                    <a:pt x="8423" y="1"/>
                    <a:pt x="6025" y="570"/>
                    <a:pt x="3747" y="1080"/>
                  </a:cubicBezTo>
                  <a:cubicBezTo>
                    <a:pt x="2398" y="1380"/>
                    <a:pt x="1199" y="1799"/>
                    <a:pt x="0" y="2339"/>
                  </a:cubicBezTo>
                  <a:cubicBezTo>
                    <a:pt x="210" y="2669"/>
                    <a:pt x="480" y="2968"/>
                    <a:pt x="720" y="3298"/>
                  </a:cubicBezTo>
                  <a:cubicBezTo>
                    <a:pt x="3717" y="2549"/>
                    <a:pt x="6775" y="2039"/>
                    <a:pt x="9802" y="1829"/>
                  </a:cubicBezTo>
                  <a:cubicBezTo>
                    <a:pt x="10006" y="1820"/>
                    <a:pt x="10212" y="1815"/>
                    <a:pt x="10418" y="1815"/>
                  </a:cubicBezTo>
                  <a:cubicBezTo>
                    <a:pt x="12152" y="1815"/>
                    <a:pt x="13956" y="2131"/>
                    <a:pt x="15617" y="2399"/>
                  </a:cubicBezTo>
                  <a:cubicBezTo>
                    <a:pt x="17296" y="2699"/>
                    <a:pt x="19304" y="3868"/>
                    <a:pt x="20743" y="4767"/>
                  </a:cubicBezTo>
                  <a:cubicBezTo>
                    <a:pt x="23980" y="6715"/>
                    <a:pt x="25449" y="10132"/>
                    <a:pt x="25389" y="13759"/>
                  </a:cubicBezTo>
                  <a:cubicBezTo>
                    <a:pt x="25359" y="15857"/>
                    <a:pt x="24879" y="17925"/>
                    <a:pt x="24040" y="19874"/>
                  </a:cubicBezTo>
                  <a:cubicBezTo>
                    <a:pt x="23590" y="20923"/>
                    <a:pt x="23051" y="21912"/>
                    <a:pt x="22481" y="22931"/>
                  </a:cubicBezTo>
                  <a:cubicBezTo>
                    <a:pt x="23171" y="23381"/>
                    <a:pt x="23920" y="23800"/>
                    <a:pt x="24669" y="24190"/>
                  </a:cubicBezTo>
                  <a:cubicBezTo>
                    <a:pt x="25389" y="22781"/>
                    <a:pt x="26138" y="21402"/>
                    <a:pt x="26618" y="19844"/>
                  </a:cubicBezTo>
                  <a:cubicBezTo>
                    <a:pt x="27307" y="17776"/>
                    <a:pt x="27577" y="15707"/>
                    <a:pt x="27607" y="13489"/>
                  </a:cubicBezTo>
                  <a:cubicBezTo>
                    <a:pt x="27637" y="9443"/>
                    <a:pt x="25958" y="5786"/>
                    <a:pt x="22541" y="3448"/>
                  </a:cubicBezTo>
                  <a:cubicBezTo>
                    <a:pt x="19064" y="1080"/>
                    <a:pt x="14958" y="1"/>
                    <a:pt x="10791" y="1"/>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5" name="Google Shape;135;p14"/>
            <p:cNvSpPr/>
            <p:nvPr/>
          </p:nvSpPr>
          <p:spPr>
            <a:xfrm>
              <a:off x="3971950" y="2287825"/>
              <a:ext cx="508825" cy="447700"/>
            </a:xfrm>
            <a:custGeom>
              <a:avLst/>
              <a:gdLst/>
              <a:ahLst/>
              <a:cxnLst/>
              <a:rect l="l" t="t" r="r" b="b"/>
              <a:pathLst>
                <a:path w="20353" h="17908" extrusionOk="0">
                  <a:moveTo>
                    <a:pt x="6050" y="0"/>
                  </a:moveTo>
                  <a:cubicBezTo>
                    <a:pt x="3985" y="0"/>
                    <a:pt x="1953" y="379"/>
                    <a:pt x="0" y="1182"/>
                  </a:cubicBezTo>
                  <a:cubicBezTo>
                    <a:pt x="300" y="1512"/>
                    <a:pt x="570" y="1901"/>
                    <a:pt x="870" y="2231"/>
                  </a:cubicBezTo>
                  <a:cubicBezTo>
                    <a:pt x="1949" y="1961"/>
                    <a:pt x="3028" y="1901"/>
                    <a:pt x="4197" y="1812"/>
                  </a:cubicBezTo>
                  <a:cubicBezTo>
                    <a:pt x="4676" y="1787"/>
                    <a:pt x="5197" y="1767"/>
                    <a:pt x="5722" y="1767"/>
                  </a:cubicBezTo>
                  <a:cubicBezTo>
                    <a:pt x="6477" y="1767"/>
                    <a:pt x="7242" y="1808"/>
                    <a:pt x="7913" y="1931"/>
                  </a:cubicBezTo>
                  <a:cubicBezTo>
                    <a:pt x="9172" y="2171"/>
                    <a:pt x="10491" y="2021"/>
                    <a:pt x="11750" y="2321"/>
                  </a:cubicBezTo>
                  <a:cubicBezTo>
                    <a:pt x="13339" y="2681"/>
                    <a:pt x="14688" y="3460"/>
                    <a:pt x="15617" y="4749"/>
                  </a:cubicBezTo>
                  <a:cubicBezTo>
                    <a:pt x="16366" y="5798"/>
                    <a:pt x="17205" y="6877"/>
                    <a:pt x="17595" y="8106"/>
                  </a:cubicBezTo>
                  <a:cubicBezTo>
                    <a:pt x="18105" y="9545"/>
                    <a:pt x="17985" y="10654"/>
                    <a:pt x="17685" y="12123"/>
                  </a:cubicBezTo>
                  <a:cubicBezTo>
                    <a:pt x="17415" y="13591"/>
                    <a:pt x="17295" y="15150"/>
                    <a:pt x="16786" y="16559"/>
                  </a:cubicBezTo>
                  <a:cubicBezTo>
                    <a:pt x="17445" y="17009"/>
                    <a:pt x="18165" y="17488"/>
                    <a:pt x="18884" y="17908"/>
                  </a:cubicBezTo>
                  <a:cubicBezTo>
                    <a:pt x="19094" y="17338"/>
                    <a:pt x="19304" y="16769"/>
                    <a:pt x="19394" y="16199"/>
                  </a:cubicBezTo>
                  <a:cubicBezTo>
                    <a:pt x="19753" y="14491"/>
                    <a:pt x="19963" y="12572"/>
                    <a:pt x="20113" y="10804"/>
                  </a:cubicBezTo>
                  <a:cubicBezTo>
                    <a:pt x="20353" y="7926"/>
                    <a:pt x="18464" y="4959"/>
                    <a:pt x="16606" y="2861"/>
                  </a:cubicBezTo>
                  <a:cubicBezTo>
                    <a:pt x="15647" y="1812"/>
                    <a:pt x="14268" y="1152"/>
                    <a:pt x="12949" y="732"/>
                  </a:cubicBezTo>
                  <a:cubicBezTo>
                    <a:pt x="11420" y="253"/>
                    <a:pt x="9952" y="403"/>
                    <a:pt x="8423" y="163"/>
                  </a:cubicBezTo>
                  <a:cubicBezTo>
                    <a:pt x="7629" y="55"/>
                    <a:pt x="6837" y="0"/>
                    <a:pt x="6050" y="0"/>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6" name="Google Shape;136;p14"/>
            <p:cNvSpPr/>
            <p:nvPr/>
          </p:nvSpPr>
          <p:spPr>
            <a:xfrm>
              <a:off x="4055875" y="2395175"/>
              <a:ext cx="295275" cy="277400"/>
            </a:xfrm>
            <a:custGeom>
              <a:avLst/>
              <a:gdLst/>
              <a:ahLst/>
              <a:cxnLst/>
              <a:rect l="l" t="t" r="r" b="b"/>
              <a:pathLst>
                <a:path w="11811" h="11096" extrusionOk="0">
                  <a:moveTo>
                    <a:pt x="3656" y="0"/>
                  </a:moveTo>
                  <a:cubicBezTo>
                    <a:pt x="3047" y="0"/>
                    <a:pt x="2438" y="70"/>
                    <a:pt x="1829" y="185"/>
                  </a:cubicBezTo>
                  <a:cubicBezTo>
                    <a:pt x="1199" y="305"/>
                    <a:pt x="600" y="575"/>
                    <a:pt x="0" y="785"/>
                  </a:cubicBezTo>
                  <a:cubicBezTo>
                    <a:pt x="240" y="1055"/>
                    <a:pt x="450" y="1264"/>
                    <a:pt x="720" y="1534"/>
                  </a:cubicBezTo>
                  <a:cubicBezTo>
                    <a:pt x="1194" y="1455"/>
                    <a:pt x="1677" y="1418"/>
                    <a:pt x="2164" y="1418"/>
                  </a:cubicBezTo>
                  <a:cubicBezTo>
                    <a:pt x="2600" y="1418"/>
                    <a:pt x="3039" y="1448"/>
                    <a:pt x="3477" y="1504"/>
                  </a:cubicBezTo>
                  <a:cubicBezTo>
                    <a:pt x="5396" y="1684"/>
                    <a:pt x="7044" y="2373"/>
                    <a:pt x="8033" y="4112"/>
                  </a:cubicBezTo>
                  <a:cubicBezTo>
                    <a:pt x="8813" y="5551"/>
                    <a:pt x="9322" y="6510"/>
                    <a:pt x="9322" y="8218"/>
                  </a:cubicBezTo>
                  <a:lnTo>
                    <a:pt x="9322" y="9297"/>
                  </a:lnTo>
                  <a:cubicBezTo>
                    <a:pt x="10132" y="9897"/>
                    <a:pt x="10941" y="10496"/>
                    <a:pt x="11720" y="11096"/>
                  </a:cubicBezTo>
                  <a:cubicBezTo>
                    <a:pt x="11810" y="10167"/>
                    <a:pt x="11780" y="9178"/>
                    <a:pt x="11660" y="8248"/>
                  </a:cubicBezTo>
                  <a:cubicBezTo>
                    <a:pt x="11451" y="6150"/>
                    <a:pt x="10731" y="4951"/>
                    <a:pt x="9562" y="3213"/>
                  </a:cubicBezTo>
                  <a:cubicBezTo>
                    <a:pt x="8483" y="1564"/>
                    <a:pt x="7074" y="545"/>
                    <a:pt x="5156" y="155"/>
                  </a:cubicBezTo>
                  <a:cubicBezTo>
                    <a:pt x="4656" y="47"/>
                    <a:pt x="4156" y="0"/>
                    <a:pt x="3656" y="0"/>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137"/>
        <p:cNvGrpSpPr/>
        <p:nvPr/>
      </p:nvGrpSpPr>
      <p:grpSpPr>
        <a:xfrm>
          <a:off x="0" y="0"/>
          <a:ext cx="0" cy="0"/>
          <a:chOff x="0" y="0"/>
          <a:chExt cx="0" cy="0"/>
        </a:xfrm>
      </p:grpSpPr>
      <p:sp>
        <p:nvSpPr>
          <p:cNvPr id="138" name="Google Shape;138;p15"/>
          <p:cNvSpPr/>
          <p:nvPr/>
        </p:nvSpPr>
        <p:spPr>
          <a:xfrm rot="1240416">
            <a:off x="-9147" y="4383816"/>
            <a:ext cx="2447619" cy="1450152"/>
          </a:xfrm>
          <a:custGeom>
            <a:avLst/>
            <a:gdLst/>
            <a:ahLst/>
            <a:cxnLst/>
            <a:rect l="l" t="t" r="r" b="b"/>
            <a:pathLst>
              <a:path w="29846" h="17683" extrusionOk="0">
                <a:moveTo>
                  <a:pt x="16170" y="0"/>
                </a:moveTo>
                <a:cubicBezTo>
                  <a:pt x="14793" y="0"/>
                  <a:pt x="13425" y="160"/>
                  <a:pt x="12057" y="421"/>
                </a:cubicBezTo>
                <a:cubicBezTo>
                  <a:pt x="10322" y="750"/>
                  <a:pt x="8653" y="1212"/>
                  <a:pt x="7094" y="1980"/>
                </a:cubicBezTo>
                <a:cubicBezTo>
                  <a:pt x="4722" y="3122"/>
                  <a:pt x="2812" y="4725"/>
                  <a:pt x="1758" y="7207"/>
                </a:cubicBezTo>
                <a:lnTo>
                  <a:pt x="1516" y="7602"/>
                </a:lnTo>
                <a:cubicBezTo>
                  <a:pt x="594" y="9337"/>
                  <a:pt x="89" y="11160"/>
                  <a:pt x="1" y="13136"/>
                </a:cubicBezTo>
                <a:cubicBezTo>
                  <a:pt x="45" y="13400"/>
                  <a:pt x="67" y="13729"/>
                  <a:pt x="89" y="14037"/>
                </a:cubicBezTo>
                <a:cubicBezTo>
                  <a:pt x="155" y="14432"/>
                  <a:pt x="221" y="14849"/>
                  <a:pt x="374" y="15266"/>
                </a:cubicBezTo>
                <a:cubicBezTo>
                  <a:pt x="876" y="16907"/>
                  <a:pt x="1802" y="17682"/>
                  <a:pt x="3345" y="17682"/>
                </a:cubicBezTo>
                <a:cubicBezTo>
                  <a:pt x="3558" y="17682"/>
                  <a:pt x="3783" y="17667"/>
                  <a:pt x="4020" y="17638"/>
                </a:cubicBezTo>
                <a:cubicBezTo>
                  <a:pt x="6479" y="17287"/>
                  <a:pt x="8961" y="16913"/>
                  <a:pt x="11399" y="16496"/>
                </a:cubicBezTo>
                <a:cubicBezTo>
                  <a:pt x="15483" y="15793"/>
                  <a:pt x="19546" y="14937"/>
                  <a:pt x="23609" y="14146"/>
                </a:cubicBezTo>
                <a:cubicBezTo>
                  <a:pt x="24992" y="13861"/>
                  <a:pt x="26332" y="13532"/>
                  <a:pt x="27627" y="12983"/>
                </a:cubicBezTo>
                <a:cubicBezTo>
                  <a:pt x="28177" y="12741"/>
                  <a:pt x="28726" y="12455"/>
                  <a:pt x="29187" y="12082"/>
                </a:cubicBezTo>
                <a:cubicBezTo>
                  <a:pt x="29670" y="11687"/>
                  <a:pt x="29846" y="11248"/>
                  <a:pt x="29626" y="10677"/>
                </a:cubicBezTo>
                <a:cubicBezTo>
                  <a:pt x="29516" y="10347"/>
                  <a:pt x="29406" y="9996"/>
                  <a:pt x="29275" y="9666"/>
                </a:cubicBezTo>
                <a:cubicBezTo>
                  <a:pt x="28616" y="7953"/>
                  <a:pt x="27715" y="6372"/>
                  <a:pt x="26617" y="4879"/>
                </a:cubicBezTo>
                <a:cubicBezTo>
                  <a:pt x="24729" y="2310"/>
                  <a:pt x="22159" y="794"/>
                  <a:pt x="19019" y="245"/>
                </a:cubicBezTo>
                <a:cubicBezTo>
                  <a:pt x="18063" y="76"/>
                  <a:pt x="17115" y="0"/>
                  <a:pt x="16170"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9" name="Google Shape;139;p15"/>
          <p:cNvSpPr txBox="1">
            <a:spLocks noGrp="1"/>
          </p:cNvSpPr>
          <p:nvPr>
            <p:ph type="title"/>
          </p:nvPr>
        </p:nvSpPr>
        <p:spPr>
          <a:xfrm>
            <a:off x="2290050" y="3175950"/>
            <a:ext cx="4563900" cy="531900"/>
          </a:xfrm>
          <a:prstGeom prst="rect">
            <a:avLst/>
          </a:prstGeom>
          <a:noFill/>
          <a:ln>
            <a:noFill/>
          </a:ln>
        </p:spPr>
        <p:txBody>
          <a:bodyPr spcFirstLastPara="1" wrap="square" lIns="91425" tIns="91425" rIns="91425" bIns="91425" anchor="t" anchorCtr="0">
            <a:noAutofit/>
          </a:bodyPr>
          <a:lstStyle>
            <a:lvl1pPr lvl="0" algn="ctr">
              <a:lnSpc>
                <a:spcPct val="90000"/>
              </a:lnSpc>
              <a:spcBef>
                <a:spcPts val="0"/>
              </a:spcBef>
              <a:spcAft>
                <a:spcPts val="0"/>
              </a:spcAft>
              <a:buSzPts val="3000"/>
              <a:buNone/>
              <a:defRPr sz="2500"/>
            </a:lvl1pPr>
            <a:lvl2pPr lvl="1" algn="ctr">
              <a:lnSpc>
                <a:spcPct val="90000"/>
              </a:lnSpc>
              <a:spcBef>
                <a:spcPts val="0"/>
              </a:spcBef>
              <a:spcAft>
                <a:spcPts val="0"/>
              </a:spcAft>
              <a:buSzPts val="3000"/>
              <a:buNone/>
              <a:defRPr sz="3000"/>
            </a:lvl2pPr>
            <a:lvl3pPr lvl="2" algn="ctr">
              <a:lnSpc>
                <a:spcPct val="90000"/>
              </a:lnSpc>
              <a:spcBef>
                <a:spcPts val="0"/>
              </a:spcBef>
              <a:spcAft>
                <a:spcPts val="0"/>
              </a:spcAft>
              <a:buSzPts val="3000"/>
              <a:buNone/>
              <a:defRPr sz="3000"/>
            </a:lvl3pPr>
            <a:lvl4pPr lvl="3" algn="ctr">
              <a:lnSpc>
                <a:spcPct val="90000"/>
              </a:lnSpc>
              <a:spcBef>
                <a:spcPts val="0"/>
              </a:spcBef>
              <a:spcAft>
                <a:spcPts val="0"/>
              </a:spcAft>
              <a:buSzPts val="3000"/>
              <a:buNone/>
              <a:defRPr sz="3000"/>
            </a:lvl4pPr>
            <a:lvl5pPr lvl="4" algn="ctr">
              <a:lnSpc>
                <a:spcPct val="90000"/>
              </a:lnSpc>
              <a:spcBef>
                <a:spcPts val="0"/>
              </a:spcBef>
              <a:spcAft>
                <a:spcPts val="0"/>
              </a:spcAft>
              <a:buSzPts val="3000"/>
              <a:buNone/>
              <a:defRPr sz="3000"/>
            </a:lvl5pPr>
            <a:lvl6pPr lvl="5" algn="ctr">
              <a:lnSpc>
                <a:spcPct val="90000"/>
              </a:lnSpc>
              <a:spcBef>
                <a:spcPts val="0"/>
              </a:spcBef>
              <a:spcAft>
                <a:spcPts val="0"/>
              </a:spcAft>
              <a:buSzPts val="3000"/>
              <a:buNone/>
              <a:defRPr sz="3000"/>
            </a:lvl6pPr>
            <a:lvl7pPr lvl="6" algn="ctr">
              <a:lnSpc>
                <a:spcPct val="90000"/>
              </a:lnSpc>
              <a:spcBef>
                <a:spcPts val="0"/>
              </a:spcBef>
              <a:spcAft>
                <a:spcPts val="0"/>
              </a:spcAft>
              <a:buSzPts val="3000"/>
              <a:buNone/>
              <a:defRPr sz="3000"/>
            </a:lvl7pPr>
            <a:lvl8pPr lvl="7" algn="ctr">
              <a:lnSpc>
                <a:spcPct val="90000"/>
              </a:lnSpc>
              <a:spcBef>
                <a:spcPts val="0"/>
              </a:spcBef>
              <a:spcAft>
                <a:spcPts val="0"/>
              </a:spcAft>
              <a:buSzPts val="3000"/>
              <a:buNone/>
              <a:defRPr sz="3000"/>
            </a:lvl8pPr>
            <a:lvl9pPr lvl="8" algn="ctr">
              <a:lnSpc>
                <a:spcPct val="90000"/>
              </a:lnSpc>
              <a:spcBef>
                <a:spcPts val="0"/>
              </a:spcBef>
              <a:spcAft>
                <a:spcPts val="0"/>
              </a:spcAft>
              <a:buSzPts val="3000"/>
              <a:buNone/>
              <a:defRPr sz="3000"/>
            </a:lvl9pPr>
          </a:lstStyle>
          <a:p>
            <a:endParaRPr/>
          </a:p>
        </p:txBody>
      </p:sp>
      <p:sp>
        <p:nvSpPr>
          <p:cNvPr id="140" name="Google Shape;140;p15"/>
          <p:cNvSpPr txBox="1">
            <a:spLocks noGrp="1"/>
          </p:cNvSpPr>
          <p:nvPr>
            <p:ph type="subTitle" idx="1"/>
          </p:nvPr>
        </p:nvSpPr>
        <p:spPr>
          <a:xfrm>
            <a:off x="1458150" y="1682150"/>
            <a:ext cx="6227700" cy="14937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500"/>
              <a:buNone/>
              <a:defRPr sz="2500"/>
            </a:lvl1pPr>
            <a:lvl2pPr lvl="1" algn="ctr">
              <a:lnSpc>
                <a:spcPct val="100000"/>
              </a:lnSpc>
              <a:spcBef>
                <a:spcPts val="0"/>
              </a:spcBef>
              <a:spcAft>
                <a:spcPts val="0"/>
              </a:spcAft>
              <a:buSzPts val="2500"/>
              <a:buNone/>
              <a:defRPr sz="2500"/>
            </a:lvl2pPr>
            <a:lvl3pPr lvl="2" algn="ctr">
              <a:lnSpc>
                <a:spcPct val="100000"/>
              </a:lnSpc>
              <a:spcBef>
                <a:spcPts val="0"/>
              </a:spcBef>
              <a:spcAft>
                <a:spcPts val="0"/>
              </a:spcAft>
              <a:buSzPts val="2500"/>
              <a:buNone/>
              <a:defRPr sz="2500"/>
            </a:lvl3pPr>
            <a:lvl4pPr lvl="3" algn="ctr">
              <a:lnSpc>
                <a:spcPct val="100000"/>
              </a:lnSpc>
              <a:spcBef>
                <a:spcPts val="0"/>
              </a:spcBef>
              <a:spcAft>
                <a:spcPts val="0"/>
              </a:spcAft>
              <a:buSzPts val="2500"/>
              <a:buNone/>
              <a:defRPr sz="2500"/>
            </a:lvl4pPr>
            <a:lvl5pPr lvl="4" algn="ctr">
              <a:lnSpc>
                <a:spcPct val="100000"/>
              </a:lnSpc>
              <a:spcBef>
                <a:spcPts val="0"/>
              </a:spcBef>
              <a:spcAft>
                <a:spcPts val="0"/>
              </a:spcAft>
              <a:buSzPts val="2500"/>
              <a:buNone/>
              <a:defRPr sz="2500"/>
            </a:lvl5pPr>
            <a:lvl6pPr lvl="5" algn="ctr">
              <a:lnSpc>
                <a:spcPct val="100000"/>
              </a:lnSpc>
              <a:spcBef>
                <a:spcPts val="0"/>
              </a:spcBef>
              <a:spcAft>
                <a:spcPts val="0"/>
              </a:spcAft>
              <a:buSzPts val="2500"/>
              <a:buNone/>
              <a:defRPr sz="2500"/>
            </a:lvl6pPr>
            <a:lvl7pPr lvl="6" algn="ctr">
              <a:lnSpc>
                <a:spcPct val="100000"/>
              </a:lnSpc>
              <a:spcBef>
                <a:spcPts val="0"/>
              </a:spcBef>
              <a:spcAft>
                <a:spcPts val="0"/>
              </a:spcAft>
              <a:buSzPts val="2500"/>
              <a:buNone/>
              <a:defRPr sz="2500"/>
            </a:lvl7pPr>
            <a:lvl8pPr lvl="7" algn="ctr">
              <a:lnSpc>
                <a:spcPct val="100000"/>
              </a:lnSpc>
              <a:spcBef>
                <a:spcPts val="0"/>
              </a:spcBef>
              <a:spcAft>
                <a:spcPts val="0"/>
              </a:spcAft>
              <a:buSzPts val="2500"/>
              <a:buNone/>
              <a:defRPr sz="2500"/>
            </a:lvl8pPr>
            <a:lvl9pPr lvl="8" algn="ctr">
              <a:lnSpc>
                <a:spcPct val="100000"/>
              </a:lnSpc>
              <a:spcBef>
                <a:spcPts val="0"/>
              </a:spcBef>
              <a:spcAft>
                <a:spcPts val="0"/>
              </a:spcAft>
              <a:buSzPts val="2500"/>
              <a:buNone/>
              <a:defRPr sz="2500"/>
            </a:lvl9pPr>
          </a:lstStyle>
          <a:p>
            <a:endParaRPr/>
          </a:p>
        </p:txBody>
      </p:sp>
      <p:sp>
        <p:nvSpPr>
          <p:cNvPr id="141" name="Google Shape;141;p15"/>
          <p:cNvSpPr/>
          <p:nvPr/>
        </p:nvSpPr>
        <p:spPr>
          <a:xfrm>
            <a:off x="194750" y="-235100"/>
            <a:ext cx="2089367" cy="936456"/>
          </a:xfrm>
          <a:custGeom>
            <a:avLst/>
            <a:gdLst/>
            <a:ahLst/>
            <a:cxnLst/>
            <a:rect l="l" t="t" r="r" b="b"/>
            <a:pathLst>
              <a:path w="18580" h="18476" extrusionOk="0">
                <a:moveTo>
                  <a:pt x="8161" y="0"/>
                </a:moveTo>
                <a:cubicBezTo>
                  <a:pt x="6633" y="0"/>
                  <a:pt x="5103" y="381"/>
                  <a:pt x="3712" y="1209"/>
                </a:cubicBezTo>
                <a:cubicBezTo>
                  <a:pt x="2658" y="1802"/>
                  <a:pt x="1779" y="2680"/>
                  <a:pt x="1187" y="3735"/>
                </a:cubicBezTo>
                <a:cubicBezTo>
                  <a:pt x="198" y="5491"/>
                  <a:pt x="1" y="7600"/>
                  <a:pt x="154" y="9598"/>
                </a:cubicBezTo>
                <a:cubicBezTo>
                  <a:pt x="374" y="12343"/>
                  <a:pt x="1318" y="15264"/>
                  <a:pt x="3558" y="16845"/>
                </a:cubicBezTo>
                <a:cubicBezTo>
                  <a:pt x="5205" y="18009"/>
                  <a:pt x="7292" y="18273"/>
                  <a:pt x="9312" y="18404"/>
                </a:cubicBezTo>
                <a:cubicBezTo>
                  <a:pt x="9865" y="18445"/>
                  <a:pt x="10425" y="18476"/>
                  <a:pt x="10985" y="18476"/>
                </a:cubicBezTo>
                <a:cubicBezTo>
                  <a:pt x="12227" y="18476"/>
                  <a:pt x="13462" y="18326"/>
                  <a:pt x="14583" y="17811"/>
                </a:cubicBezTo>
                <a:cubicBezTo>
                  <a:pt x="15922" y="17175"/>
                  <a:pt x="17020" y="16033"/>
                  <a:pt x="17679" y="14693"/>
                </a:cubicBezTo>
                <a:cubicBezTo>
                  <a:pt x="18338" y="13331"/>
                  <a:pt x="18579" y="11816"/>
                  <a:pt x="18536" y="10323"/>
                </a:cubicBezTo>
                <a:cubicBezTo>
                  <a:pt x="18426" y="7622"/>
                  <a:pt x="17262" y="4986"/>
                  <a:pt x="15373" y="3076"/>
                </a:cubicBezTo>
                <a:cubicBezTo>
                  <a:pt x="13452" y="1141"/>
                  <a:pt x="10808" y="0"/>
                  <a:pt x="8161"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42" name="Google Shape;142;p15"/>
          <p:cNvGrpSpPr/>
          <p:nvPr/>
        </p:nvGrpSpPr>
        <p:grpSpPr>
          <a:xfrm>
            <a:off x="1200020" y="-225371"/>
            <a:ext cx="969823" cy="917006"/>
            <a:chOff x="5833925" y="427525"/>
            <a:chExt cx="372250" cy="351950"/>
          </a:xfrm>
        </p:grpSpPr>
        <p:sp>
          <p:nvSpPr>
            <p:cNvPr id="143" name="Google Shape;143;p15"/>
            <p:cNvSpPr/>
            <p:nvPr/>
          </p:nvSpPr>
          <p:spPr>
            <a:xfrm>
              <a:off x="5833925" y="499450"/>
              <a:ext cx="28575" cy="23075"/>
            </a:xfrm>
            <a:custGeom>
              <a:avLst/>
              <a:gdLst/>
              <a:ahLst/>
              <a:cxnLst/>
              <a:rect l="l" t="t" r="r" b="b"/>
              <a:pathLst>
                <a:path w="1143" h="923" extrusionOk="0">
                  <a:moveTo>
                    <a:pt x="572" y="0"/>
                  </a:moveTo>
                  <a:cubicBezTo>
                    <a:pt x="1" y="0"/>
                    <a:pt x="1" y="923"/>
                    <a:pt x="572" y="923"/>
                  </a:cubicBezTo>
                  <a:cubicBezTo>
                    <a:pt x="1143" y="923"/>
                    <a:pt x="1143" y="0"/>
                    <a:pt x="57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4" name="Google Shape;144;p15"/>
            <p:cNvSpPr/>
            <p:nvPr/>
          </p:nvSpPr>
          <p:spPr>
            <a:xfrm>
              <a:off x="5916275" y="518125"/>
              <a:ext cx="23650" cy="21425"/>
            </a:xfrm>
            <a:custGeom>
              <a:avLst/>
              <a:gdLst/>
              <a:ahLst/>
              <a:cxnLst/>
              <a:rect l="l" t="t" r="r" b="b"/>
              <a:pathLst>
                <a:path w="946" h="857" extrusionOk="0">
                  <a:moveTo>
                    <a:pt x="440" y="0"/>
                  </a:moveTo>
                  <a:cubicBezTo>
                    <a:pt x="374" y="0"/>
                    <a:pt x="330" y="0"/>
                    <a:pt x="264" y="22"/>
                  </a:cubicBezTo>
                  <a:cubicBezTo>
                    <a:pt x="220" y="66"/>
                    <a:pt x="154" y="88"/>
                    <a:pt x="133" y="110"/>
                  </a:cubicBezTo>
                  <a:cubicBezTo>
                    <a:pt x="67" y="132"/>
                    <a:pt x="45" y="198"/>
                    <a:pt x="45" y="242"/>
                  </a:cubicBezTo>
                  <a:cubicBezTo>
                    <a:pt x="23" y="307"/>
                    <a:pt x="1" y="351"/>
                    <a:pt x="23" y="417"/>
                  </a:cubicBezTo>
                  <a:cubicBezTo>
                    <a:pt x="23" y="439"/>
                    <a:pt x="23" y="483"/>
                    <a:pt x="45" y="527"/>
                  </a:cubicBezTo>
                  <a:cubicBezTo>
                    <a:pt x="67" y="593"/>
                    <a:pt x="111" y="659"/>
                    <a:pt x="154" y="725"/>
                  </a:cubicBezTo>
                  <a:lnTo>
                    <a:pt x="242" y="791"/>
                  </a:lnTo>
                  <a:cubicBezTo>
                    <a:pt x="330" y="835"/>
                    <a:pt x="374" y="856"/>
                    <a:pt x="462" y="856"/>
                  </a:cubicBezTo>
                  <a:lnTo>
                    <a:pt x="506" y="856"/>
                  </a:lnTo>
                  <a:cubicBezTo>
                    <a:pt x="572" y="856"/>
                    <a:pt x="616" y="856"/>
                    <a:pt x="682" y="835"/>
                  </a:cubicBezTo>
                  <a:cubicBezTo>
                    <a:pt x="725" y="791"/>
                    <a:pt x="791" y="769"/>
                    <a:pt x="813" y="747"/>
                  </a:cubicBezTo>
                  <a:cubicBezTo>
                    <a:pt x="879" y="725"/>
                    <a:pt x="901" y="659"/>
                    <a:pt x="901" y="615"/>
                  </a:cubicBezTo>
                  <a:cubicBezTo>
                    <a:pt x="923" y="549"/>
                    <a:pt x="945" y="505"/>
                    <a:pt x="923" y="439"/>
                  </a:cubicBezTo>
                  <a:cubicBezTo>
                    <a:pt x="901" y="417"/>
                    <a:pt x="901" y="351"/>
                    <a:pt x="901" y="329"/>
                  </a:cubicBezTo>
                  <a:cubicBezTo>
                    <a:pt x="879" y="242"/>
                    <a:pt x="835" y="198"/>
                    <a:pt x="791" y="132"/>
                  </a:cubicBezTo>
                  <a:lnTo>
                    <a:pt x="703" y="66"/>
                  </a:lnTo>
                  <a:cubicBezTo>
                    <a:pt x="616" y="22"/>
                    <a:pt x="572" y="0"/>
                    <a:pt x="48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5" name="Google Shape;145;p15"/>
            <p:cNvSpPr/>
            <p:nvPr/>
          </p:nvSpPr>
          <p:spPr>
            <a:xfrm>
              <a:off x="5983800" y="427525"/>
              <a:ext cx="23100" cy="21425"/>
            </a:xfrm>
            <a:custGeom>
              <a:avLst/>
              <a:gdLst/>
              <a:ahLst/>
              <a:cxnLst/>
              <a:rect l="l" t="t" r="r" b="b"/>
              <a:pathLst>
                <a:path w="924" h="857" extrusionOk="0">
                  <a:moveTo>
                    <a:pt x="418" y="0"/>
                  </a:moveTo>
                  <a:cubicBezTo>
                    <a:pt x="374" y="0"/>
                    <a:pt x="308" y="0"/>
                    <a:pt x="264" y="22"/>
                  </a:cubicBezTo>
                  <a:cubicBezTo>
                    <a:pt x="199" y="66"/>
                    <a:pt x="155" y="88"/>
                    <a:pt x="111" y="110"/>
                  </a:cubicBezTo>
                  <a:cubicBezTo>
                    <a:pt x="67" y="132"/>
                    <a:pt x="45" y="198"/>
                    <a:pt x="45" y="242"/>
                  </a:cubicBezTo>
                  <a:cubicBezTo>
                    <a:pt x="1" y="308"/>
                    <a:pt x="1" y="352"/>
                    <a:pt x="1" y="418"/>
                  </a:cubicBezTo>
                  <a:cubicBezTo>
                    <a:pt x="1" y="440"/>
                    <a:pt x="1" y="506"/>
                    <a:pt x="45" y="528"/>
                  </a:cubicBezTo>
                  <a:cubicBezTo>
                    <a:pt x="67" y="615"/>
                    <a:pt x="89" y="659"/>
                    <a:pt x="155" y="725"/>
                  </a:cubicBezTo>
                  <a:lnTo>
                    <a:pt x="221" y="791"/>
                  </a:lnTo>
                  <a:cubicBezTo>
                    <a:pt x="308" y="835"/>
                    <a:pt x="374" y="857"/>
                    <a:pt x="440" y="857"/>
                  </a:cubicBezTo>
                  <a:lnTo>
                    <a:pt x="506" y="857"/>
                  </a:lnTo>
                  <a:cubicBezTo>
                    <a:pt x="550" y="857"/>
                    <a:pt x="616" y="857"/>
                    <a:pt x="660" y="835"/>
                  </a:cubicBezTo>
                  <a:cubicBezTo>
                    <a:pt x="726" y="791"/>
                    <a:pt x="770" y="769"/>
                    <a:pt x="813" y="747"/>
                  </a:cubicBezTo>
                  <a:cubicBezTo>
                    <a:pt x="857" y="725"/>
                    <a:pt x="879" y="659"/>
                    <a:pt x="879" y="615"/>
                  </a:cubicBezTo>
                  <a:cubicBezTo>
                    <a:pt x="923" y="549"/>
                    <a:pt x="923" y="506"/>
                    <a:pt x="923" y="440"/>
                  </a:cubicBezTo>
                  <a:cubicBezTo>
                    <a:pt x="879" y="418"/>
                    <a:pt x="879" y="396"/>
                    <a:pt x="879" y="330"/>
                  </a:cubicBezTo>
                  <a:cubicBezTo>
                    <a:pt x="857" y="242"/>
                    <a:pt x="835" y="198"/>
                    <a:pt x="770" y="132"/>
                  </a:cubicBezTo>
                  <a:lnTo>
                    <a:pt x="704" y="66"/>
                  </a:lnTo>
                  <a:cubicBezTo>
                    <a:pt x="616" y="22"/>
                    <a:pt x="550" y="0"/>
                    <a:pt x="48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6" name="Google Shape;146;p15"/>
            <p:cNvSpPr/>
            <p:nvPr/>
          </p:nvSpPr>
          <p:spPr>
            <a:xfrm>
              <a:off x="6084275" y="462425"/>
              <a:ext cx="24175" cy="23000"/>
            </a:xfrm>
            <a:custGeom>
              <a:avLst/>
              <a:gdLst/>
              <a:ahLst/>
              <a:cxnLst/>
              <a:rect l="l" t="t" r="r" b="b"/>
              <a:pathLst>
                <a:path w="967" h="920" extrusionOk="0">
                  <a:moveTo>
                    <a:pt x="483" y="1"/>
                  </a:moveTo>
                  <a:cubicBezTo>
                    <a:pt x="468" y="1"/>
                    <a:pt x="453" y="4"/>
                    <a:pt x="440" y="10"/>
                  </a:cubicBezTo>
                  <a:cubicBezTo>
                    <a:pt x="374" y="10"/>
                    <a:pt x="330" y="10"/>
                    <a:pt x="264" y="32"/>
                  </a:cubicBezTo>
                  <a:cubicBezTo>
                    <a:pt x="220" y="54"/>
                    <a:pt x="154" y="98"/>
                    <a:pt x="132" y="120"/>
                  </a:cubicBezTo>
                  <a:lnTo>
                    <a:pt x="45" y="208"/>
                  </a:lnTo>
                  <a:cubicBezTo>
                    <a:pt x="23" y="273"/>
                    <a:pt x="1" y="339"/>
                    <a:pt x="1" y="405"/>
                  </a:cubicBezTo>
                  <a:cubicBezTo>
                    <a:pt x="1" y="449"/>
                    <a:pt x="1" y="493"/>
                    <a:pt x="23" y="515"/>
                  </a:cubicBezTo>
                  <a:cubicBezTo>
                    <a:pt x="45" y="603"/>
                    <a:pt x="89" y="669"/>
                    <a:pt x="132" y="713"/>
                  </a:cubicBezTo>
                  <a:lnTo>
                    <a:pt x="220" y="801"/>
                  </a:lnTo>
                  <a:cubicBezTo>
                    <a:pt x="242" y="844"/>
                    <a:pt x="308" y="888"/>
                    <a:pt x="352" y="888"/>
                  </a:cubicBezTo>
                  <a:cubicBezTo>
                    <a:pt x="399" y="904"/>
                    <a:pt x="434" y="919"/>
                    <a:pt x="474" y="919"/>
                  </a:cubicBezTo>
                  <a:cubicBezTo>
                    <a:pt x="491" y="919"/>
                    <a:pt x="508" y="917"/>
                    <a:pt x="528" y="910"/>
                  </a:cubicBezTo>
                  <a:cubicBezTo>
                    <a:pt x="572" y="910"/>
                    <a:pt x="638" y="910"/>
                    <a:pt x="682" y="888"/>
                  </a:cubicBezTo>
                  <a:cubicBezTo>
                    <a:pt x="747" y="844"/>
                    <a:pt x="791" y="823"/>
                    <a:pt x="813" y="801"/>
                  </a:cubicBezTo>
                  <a:lnTo>
                    <a:pt x="901" y="713"/>
                  </a:lnTo>
                  <a:cubicBezTo>
                    <a:pt x="923" y="647"/>
                    <a:pt x="967" y="581"/>
                    <a:pt x="967" y="493"/>
                  </a:cubicBezTo>
                  <a:cubicBezTo>
                    <a:pt x="923" y="449"/>
                    <a:pt x="923" y="427"/>
                    <a:pt x="923" y="383"/>
                  </a:cubicBezTo>
                  <a:cubicBezTo>
                    <a:pt x="901" y="317"/>
                    <a:pt x="879" y="252"/>
                    <a:pt x="813" y="208"/>
                  </a:cubicBezTo>
                  <a:lnTo>
                    <a:pt x="747" y="120"/>
                  </a:lnTo>
                  <a:cubicBezTo>
                    <a:pt x="703" y="54"/>
                    <a:pt x="660" y="32"/>
                    <a:pt x="594" y="32"/>
                  </a:cubicBezTo>
                  <a:cubicBezTo>
                    <a:pt x="563" y="16"/>
                    <a:pt x="521" y="1"/>
                    <a:pt x="483"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7" name="Google Shape;147;p15"/>
            <p:cNvSpPr/>
            <p:nvPr/>
          </p:nvSpPr>
          <p:spPr>
            <a:xfrm>
              <a:off x="6144675" y="562025"/>
              <a:ext cx="28575" cy="22550"/>
            </a:xfrm>
            <a:custGeom>
              <a:avLst/>
              <a:gdLst/>
              <a:ahLst/>
              <a:cxnLst/>
              <a:rect l="l" t="t" r="r" b="b"/>
              <a:pathLst>
                <a:path w="1143" h="902" extrusionOk="0">
                  <a:moveTo>
                    <a:pt x="571" y="1"/>
                  </a:moveTo>
                  <a:cubicBezTo>
                    <a:pt x="0" y="1"/>
                    <a:pt x="0" y="901"/>
                    <a:pt x="571" y="901"/>
                  </a:cubicBezTo>
                  <a:cubicBezTo>
                    <a:pt x="1142" y="879"/>
                    <a:pt x="1142" y="1"/>
                    <a:pt x="5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8" name="Google Shape;148;p15"/>
            <p:cNvSpPr/>
            <p:nvPr/>
          </p:nvSpPr>
          <p:spPr>
            <a:xfrm>
              <a:off x="6022250" y="681175"/>
              <a:ext cx="29125" cy="23075"/>
            </a:xfrm>
            <a:custGeom>
              <a:avLst/>
              <a:gdLst/>
              <a:ahLst/>
              <a:cxnLst/>
              <a:rect l="l" t="t" r="r" b="b"/>
              <a:pathLst>
                <a:path w="1165" h="923" extrusionOk="0">
                  <a:moveTo>
                    <a:pt x="593" y="0"/>
                  </a:moveTo>
                  <a:cubicBezTo>
                    <a:pt x="0" y="0"/>
                    <a:pt x="0" y="923"/>
                    <a:pt x="593" y="923"/>
                  </a:cubicBezTo>
                  <a:cubicBezTo>
                    <a:pt x="1164" y="923"/>
                    <a:pt x="1164" y="0"/>
                    <a:pt x="593"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9" name="Google Shape;149;p15"/>
            <p:cNvSpPr/>
            <p:nvPr/>
          </p:nvSpPr>
          <p:spPr>
            <a:xfrm>
              <a:off x="6023350" y="536775"/>
              <a:ext cx="28575" cy="22550"/>
            </a:xfrm>
            <a:custGeom>
              <a:avLst/>
              <a:gdLst/>
              <a:ahLst/>
              <a:cxnLst/>
              <a:rect l="l" t="t" r="r" b="b"/>
              <a:pathLst>
                <a:path w="1143" h="902" extrusionOk="0">
                  <a:moveTo>
                    <a:pt x="571" y="1"/>
                  </a:moveTo>
                  <a:cubicBezTo>
                    <a:pt x="0" y="1"/>
                    <a:pt x="0" y="901"/>
                    <a:pt x="571" y="901"/>
                  </a:cubicBezTo>
                  <a:cubicBezTo>
                    <a:pt x="1142" y="901"/>
                    <a:pt x="1142" y="1"/>
                    <a:pt x="5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0" name="Google Shape;150;p15"/>
            <p:cNvSpPr/>
            <p:nvPr/>
          </p:nvSpPr>
          <p:spPr>
            <a:xfrm>
              <a:off x="5887175" y="658650"/>
              <a:ext cx="29125" cy="22550"/>
            </a:xfrm>
            <a:custGeom>
              <a:avLst/>
              <a:gdLst/>
              <a:ahLst/>
              <a:cxnLst/>
              <a:rect l="l" t="t" r="r" b="b"/>
              <a:pathLst>
                <a:path w="1165" h="902" extrusionOk="0">
                  <a:moveTo>
                    <a:pt x="572" y="1"/>
                  </a:moveTo>
                  <a:cubicBezTo>
                    <a:pt x="1" y="1"/>
                    <a:pt x="1" y="901"/>
                    <a:pt x="572" y="901"/>
                  </a:cubicBezTo>
                  <a:cubicBezTo>
                    <a:pt x="1165" y="901"/>
                    <a:pt x="1165" y="1"/>
                    <a:pt x="57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1" name="Google Shape;151;p15"/>
            <p:cNvSpPr/>
            <p:nvPr/>
          </p:nvSpPr>
          <p:spPr>
            <a:xfrm>
              <a:off x="6107350" y="751450"/>
              <a:ext cx="29100" cy="22525"/>
            </a:xfrm>
            <a:custGeom>
              <a:avLst/>
              <a:gdLst/>
              <a:ahLst/>
              <a:cxnLst/>
              <a:rect l="l" t="t" r="r" b="b"/>
              <a:pathLst>
                <a:path w="1164" h="901" extrusionOk="0">
                  <a:moveTo>
                    <a:pt x="593" y="0"/>
                  </a:moveTo>
                  <a:cubicBezTo>
                    <a:pt x="0" y="0"/>
                    <a:pt x="0" y="901"/>
                    <a:pt x="593" y="901"/>
                  </a:cubicBezTo>
                  <a:cubicBezTo>
                    <a:pt x="1164" y="901"/>
                    <a:pt x="1164" y="0"/>
                    <a:pt x="593"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2" name="Google Shape;152;p15"/>
            <p:cNvSpPr/>
            <p:nvPr/>
          </p:nvSpPr>
          <p:spPr>
            <a:xfrm>
              <a:off x="6177075" y="649875"/>
              <a:ext cx="29100" cy="22525"/>
            </a:xfrm>
            <a:custGeom>
              <a:avLst/>
              <a:gdLst/>
              <a:ahLst/>
              <a:cxnLst/>
              <a:rect l="l" t="t" r="r" b="b"/>
              <a:pathLst>
                <a:path w="1164" h="901" extrusionOk="0">
                  <a:moveTo>
                    <a:pt x="571" y="1"/>
                  </a:moveTo>
                  <a:cubicBezTo>
                    <a:pt x="0" y="1"/>
                    <a:pt x="0" y="901"/>
                    <a:pt x="571" y="901"/>
                  </a:cubicBezTo>
                  <a:cubicBezTo>
                    <a:pt x="1164" y="901"/>
                    <a:pt x="1164" y="1"/>
                    <a:pt x="5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3" name="Google Shape;153;p15"/>
            <p:cNvSpPr/>
            <p:nvPr/>
          </p:nvSpPr>
          <p:spPr>
            <a:xfrm>
              <a:off x="5961850" y="756925"/>
              <a:ext cx="29125" cy="22550"/>
            </a:xfrm>
            <a:custGeom>
              <a:avLst/>
              <a:gdLst/>
              <a:ahLst/>
              <a:cxnLst/>
              <a:rect l="l" t="t" r="r" b="b"/>
              <a:pathLst>
                <a:path w="1165" h="902" extrusionOk="0">
                  <a:moveTo>
                    <a:pt x="593" y="1"/>
                  </a:moveTo>
                  <a:cubicBezTo>
                    <a:pt x="0" y="1"/>
                    <a:pt x="0" y="901"/>
                    <a:pt x="593" y="901"/>
                  </a:cubicBezTo>
                  <a:cubicBezTo>
                    <a:pt x="1164" y="901"/>
                    <a:pt x="1164" y="1"/>
                    <a:pt x="593"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4" name="Google Shape;154;p15"/>
            <p:cNvSpPr/>
            <p:nvPr/>
          </p:nvSpPr>
          <p:spPr>
            <a:xfrm>
              <a:off x="6080975" y="632850"/>
              <a:ext cx="29125" cy="22550"/>
            </a:xfrm>
            <a:custGeom>
              <a:avLst/>
              <a:gdLst/>
              <a:ahLst/>
              <a:cxnLst/>
              <a:rect l="l" t="t" r="r" b="b"/>
              <a:pathLst>
                <a:path w="1165" h="902" extrusionOk="0">
                  <a:moveTo>
                    <a:pt x="572" y="1"/>
                  </a:moveTo>
                  <a:cubicBezTo>
                    <a:pt x="1" y="1"/>
                    <a:pt x="1" y="901"/>
                    <a:pt x="572" y="901"/>
                  </a:cubicBezTo>
                  <a:cubicBezTo>
                    <a:pt x="1165" y="901"/>
                    <a:pt x="1165" y="1"/>
                    <a:pt x="57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5" name="Google Shape;155;p15"/>
            <p:cNvSpPr/>
            <p:nvPr/>
          </p:nvSpPr>
          <p:spPr>
            <a:xfrm>
              <a:off x="5982700" y="604850"/>
              <a:ext cx="29675" cy="22550"/>
            </a:xfrm>
            <a:custGeom>
              <a:avLst/>
              <a:gdLst/>
              <a:ahLst/>
              <a:cxnLst/>
              <a:rect l="l" t="t" r="r" b="b"/>
              <a:pathLst>
                <a:path w="1187" h="902" extrusionOk="0">
                  <a:moveTo>
                    <a:pt x="572" y="1"/>
                  </a:moveTo>
                  <a:cubicBezTo>
                    <a:pt x="1" y="1"/>
                    <a:pt x="1" y="901"/>
                    <a:pt x="572" y="901"/>
                  </a:cubicBezTo>
                  <a:cubicBezTo>
                    <a:pt x="1187" y="879"/>
                    <a:pt x="1187" y="1"/>
                    <a:pt x="57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56" name="Google Shape;156;p15"/>
          <p:cNvSpPr/>
          <p:nvPr/>
        </p:nvSpPr>
        <p:spPr>
          <a:xfrm rot="1240369">
            <a:off x="280482" y="4467486"/>
            <a:ext cx="1868382" cy="1106969"/>
          </a:xfrm>
          <a:custGeom>
            <a:avLst/>
            <a:gdLst/>
            <a:ahLst/>
            <a:cxnLst/>
            <a:rect l="l" t="t" r="r" b="b"/>
            <a:pathLst>
              <a:path w="29846" h="17683" extrusionOk="0">
                <a:moveTo>
                  <a:pt x="16170" y="0"/>
                </a:moveTo>
                <a:cubicBezTo>
                  <a:pt x="14793" y="0"/>
                  <a:pt x="13425" y="160"/>
                  <a:pt x="12057" y="421"/>
                </a:cubicBezTo>
                <a:cubicBezTo>
                  <a:pt x="10322" y="750"/>
                  <a:pt x="8653" y="1212"/>
                  <a:pt x="7094" y="1980"/>
                </a:cubicBezTo>
                <a:cubicBezTo>
                  <a:pt x="4722" y="3122"/>
                  <a:pt x="2812" y="4725"/>
                  <a:pt x="1758" y="7207"/>
                </a:cubicBezTo>
                <a:lnTo>
                  <a:pt x="1516" y="7602"/>
                </a:lnTo>
                <a:cubicBezTo>
                  <a:pt x="594" y="9337"/>
                  <a:pt x="89" y="11160"/>
                  <a:pt x="1" y="13136"/>
                </a:cubicBezTo>
                <a:cubicBezTo>
                  <a:pt x="45" y="13400"/>
                  <a:pt x="67" y="13729"/>
                  <a:pt x="89" y="14037"/>
                </a:cubicBezTo>
                <a:cubicBezTo>
                  <a:pt x="155" y="14432"/>
                  <a:pt x="221" y="14849"/>
                  <a:pt x="374" y="15266"/>
                </a:cubicBezTo>
                <a:cubicBezTo>
                  <a:pt x="876" y="16907"/>
                  <a:pt x="1802" y="17682"/>
                  <a:pt x="3345" y="17682"/>
                </a:cubicBezTo>
                <a:cubicBezTo>
                  <a:pt x="3558" y="17682"/>
                  <a:pt x="3783" y="17667"/>
                  <a:pt x="4020" y="17638"/>
                </a:cubicBezTo>
                <a:cubicBezTo>
                  <a:pt x="6479" y="17287"/>
                  <a:pt x="8961" y="16913"/>
                  <a:pt x="11399" y="16496"/>
                </a:cubicBezTo>
                <a:cubicBezTo>
                  <a:pt x="15483" y="15793"/>
                  <a:pt x="19546" y="14937"/>
                  <a:pt x="23609" y="14146"/>
                </a:cubicBezTo>
                <a:cubicBezTo>
                  <a:pt x="24992" y="13861"/>
                  <a:pt x="26332" y="13532"/>
                  <a:pt x="27627" y="12983"/>
                </a:cubicBezTo>
                <a:cubicBezTo>
                  <a:pt x="28177" y="12741"/>
                  <a:pt x="28726" y="12455"/>
                  <a:pt x="29187" y="12082"/>
                </a:cubicBezTo>
                <a:cubicBezTo>
                  <a:pt x="29670" y="11687"/>
                  <a:pt x="29846" y="11248"/>
                  <a:pt x="29626" y="10677"/>
                </a:cubicBezTo>
                <a:cubicBezTo>
                  <a:pt x="29516" y="10347"/>
                  <a:pt x="29406" y="9996"/>
                  <a:pt x="29275" y="9666"/>
                </a:cubicBezTo>
                <a:cubicBezTo>
                  <a:pt x="28616" y="7953"/>
                  <a:pt x="27715" y="6372"/>
                  <a:pt x="26617" y="4879"/>
                </a:cubicBezTo>
                <a:cubicBezTo>
                  <a:pt x="24729" y="2310"/>
                  <a:pt x="22159" y="794"/>
                  <a:pt x="19019" y="245"/>
                </a:cubicBezTo>
                <a:cubicBezTo>
                  <a:pt x="18063" y="76"/>
                  <a:pt x="17115" y="0"/>
                  <a:pt x="16170"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57" name="Google Shape;157;p15"/>
          <p:cNvGrpSpPr/>
          <p:nvPr/>
        </p:nvGrpSpPr>
        <p:grpSpPr>
          <a:xfrm rot="-7280341">
            <a:off x="8232439" y="2967912"/>
            <a:ext cx="1649752" cy="1560998"/>
            <a:chOff x="3781600" y="1875725"/>
            <a:chExt cx="1067875" cy="1010425"/>
          </a:xfrm>
        </p:grpSpPr>
        <p:sp>
          <p:nvSpPr>
            <p:cNvPr id="158" name="Google Shape;158;p15"/>
            <p:cNvSpPr/>
            <p:nvPr/>
          </p:nvSpPr>
          <p:spPr>
            <a:xfrm>
              <a:off x="3781600" y="1875725"/>
              <a:ext cx="1067875" cy="1010425"/>
            </a:xfrm>
            <a:custGeom>
              <a:avLst/>
              <a:gdLst/>
              <a:ahLst/>
              <a:cxnLst/>
              <a:rect l="l" t="t" r="r" b="b"/>
              <a:pathLst>
                <a:path w="42715" h="40417" extrusionOk="0">
                  <a:moveTo>
                    <a:pt x="16136" y="0"/>
                  </a:moveTo>
                  <a:cubicBezTo>
                    <a:pt x="14248" y="0"/>
                    <a:pt x="12478" y="371"/>
                    <a:pt x="10522" y="910"/>
                  </a:cubicBezTo>
                  <a:cubicBezTo>
                    <a:pt x="7764" y="1690"/>
                    <a:pt x="5336" y="3548"/>
                    <a:pt x="2788" y="4837"/>
                  </a:cubicBezTo>
                  <a:cubicBezTo>
                    <a:pt x="1799" y="5347"/>
                    <a:pt x="870" y="5946"/>
                    <a:pt x="1" y="6666"/>
                  </a:cubicBezTo>
                  <a:cubicBezTo>
                    <a:pt x="450" y="7475"/>
                    <a:pt x="930" y="8314"/>
                    <a:pt x="1440" y="9123"/>
                  </a:cubicBezTo>
                  <a:cubicBezTo>
                    <a:pt x="2129" y="8644"/>
                    <a:pt x="2818" y="8224"/>
                    <a:pt x="3538" y="7865"/>
                  </a:cubicBezTo>
                  <a:cubicBezTo>
                    <a:pt x="5576" y="6815"/>
                    <a:pt x="7734" y="5946"/>
                    <a:pt x="9712" y="4777"/>
                  </a:cubicBezTo>
                  <a:cubicBezTo>
                    <a:pt x="11646" y="3665"/>
                    <a:pt x="13831" y="3229"/>
                    <a:pt x="16057" y="3229"/>
                  </a:cubicBezTo>
                  <a:cubicBezTo>
                    <a:pt x="18630" y="3229"/>
                    <a:pt x="21259" y="3810"/>
                    <a:pt x="23620" y="4597"/>
                  </a:cubicBezTo>
                  <a:cubicBezTo>
                    <a:pt x="28117" y="6096"/>
                    <a:pt x="31953" y="8674"/>
                    <a:pt x="35041" y="12271"/>
                  </a:cubicBezTo>
                  <a:cubicBezTo>
                    <a:pt x="35760" y="13110"/>
                    <a:pt x="36419" y="14039"/>
                    <a:pt x="36899" y="15058"/>
                  </a:cubicBezTo>
                  <a:cubicBezTo>
                    <a:pt x="37349" y="16018"/>
                    <a:pt x="37918" y="16947"/>
                    <a:pt x="38368" y="17936"/>
                  </a:cubicBezTo>
                  <a:cubicBezTo>
                    <a:pt x="38817" y="18865"/>
                    <a:pt x="38997" y="19914"/>
                    <a:pt x="39417" y="20903"/>
                  </a:cubicBezTo>
                  <a:cubicBezTo>
                    <a:pt x="39896" y="22042"/>
                    <a:pt x="40166" y="23241"/>
                    <a:pt x="40016" y="24530"/>
                  </a:cubicBezTo>
                  <a:cubicBezTo>
                    <a:pt x="39747" y="27078"/>
                    <a:pt x="40106" y="29776"/>
                    <a:pt x="38967" y="32174"/>
                  </a:cubicBezTo>
                  <a:cubicBezTo>
                    <a:pt x="38368" y="33403"/>
                    <a:pt x="37918" y="34811"/>
                    <a:pt x="37259" y="36010"/>
                  </a:cubicBezTo>
                  <a:cubicBezTo>
                    <a:pt x="36659" y="37059"/>
                    <a:pt x="36120" y="38228"/>
                    <a:pt x="35460" y="39248"/>
                  </a:cubicBezTo>
                  <a:cubicBezTo>
                    <a:pt x="36360" y="39667"/>
                    <a:pt x="37259" y="40027"/>
                    <a:pt x="38188" y="40417"/>
                  </a:cubicBezTo>
                  <a:cubicBezTo>
                    <a:pt x="38548" y="39517"/>
                    <a:pt x="38817" y="38528"/>
                    <a:pt x="39297" y="37689"/>
                  </a:cubicBezTo>
                  <a:cubicBezTo>
                    <a:pt x="39986" y="36370"/>
                    <a:pt x="40316" y="34931"/>
                    <a:pt x="41035" y="33642"/>
                  </a:cubicBezTo>
                  <a:cubicBezTo>
                    <a:pt x="42234" y="31304"/>
                    <a:pt x="42444" y="28577"/>
                    <a:pt x="42504" y="26029"/>
                  </a:cubicBezTo>
                  <a:cubicBezTo>
                    <a:pt x="42504" y="25399"/>
                    <a:pt x="42714" y="24740"/>
                    <a:pt x="42714" y="24111"/>
                  </a:cubicBezTo>
                  <a:cubicBezTo>
                    <a:pt x="42714" y="23571"/>
                    <a:pt x="42654" y="23031"/>
                    <a:pt x="42594" y="22492"/>
                  </a:cubicBezTo>
                  <a:cubicBezTo>
                    <a:pt x="42504" y="21143"/>
                    <a:pt x="41815" y="20064"/>
                    <a:pt x="41365" y="18775"/>
                  </a:cubicBezTo>
                  <a:cubicBezTo>
                    <a:pt x="40586" y="16527"/>
                    <a:pt x="39597" y="14219"/>
                    <a:pt x="38248" y="12181"/>
                  </a:cubicBezTo>
                  <a:cubicBezTo>
                    <a:pt x="35460" y="7954"/>
                    <a:pt x="31204" y="4298"/>
                    <a:pt x="26558" y="2229"/>
                  </a:cubicBezTo>
                  <a:cubicBezTo>
                    <a:pt x="23860" y="1030"/>
                    <a:pt x="20983" y="551"/>
                    <a:pt x="18075" y="131"/>
                  </a:cubicBezTo>
                  <a:cubicBezTo>
                    <a:pt x="17408" y="41"/>
                    <a:pt x="16766" y="0"/>
                    <a:pt x="16136"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9" name="Google Shape;159;p15"/>
            <p:cNvSpPr/>
            <p:nvPr/>
          </p:nvSpPr>
          <p:spPr>
            <a:xfrm>
              <a:off x="3848300" y="2034400"/>
              <a:ext cx="891750" cy="803800"/>
            </a:xfrm>
            <a:custGeom>
              <a:avLst/>
              <a:gdLst/>
              <a:ahLst/>
              <a:cxnLst/>
              <a:rect l="l" t="t" r="r" b="b"/>
              <a:pathLst>
                <a:path w="35670" h="32152" extrusionOk="0">
                  <a:moveTo>
                    <a:pt x="14323" y="0"/>
                  </a:moveTo>
                  <a:cubicBezTo>
                    <a:pt x="13436" y="0"/>
                    <a:pt x="12552" y="79"/>
                    <a:pt x="11690" y="229"/>
                  </a:cubicBezTo>
                  <a:cubicBezTo>
                    <a:pt x="9143" y="678"/>
                    <a:pt x="6715" y="1488"/>
                    <a:pt x="4317" y="2417"/>
                  </a:cubicBezTo>
                  <a:cubicBezTo>
                    <a:pt x="3058" y="2836"/>
                    <a:pt x="1919" y="3466"/>
                    <a:pt x="750" y="4095"/>
                  </a:cubicBezTo>
                  <a:cubicBezTo>
                    <a:pt x="480" y="4245"/>
                    <a:pt x="210" y="4395"/>
                    <a:pt x="1" y="4545"/>
                  </a:cubicBezTo>
                  <a:cubicBezTo>
                    <a:pt x="420" y="5174"/>
                    <a:pt x="810" y="5774"/>
                    <a:pt x="1230" y="6373"/>
                  </a:cubicBezTo>
                  <a:cubicBezTo>
                    <a:pt x="3657" y="5414"/>
                    <a:pt x="6025" y="4305"/>
                    <a:pt x="8573" y="3646"/>
                  </a:cubicBezTo>
                  <a:cubicBezTo>
                    <a:pt x="10611" y="3106"/>
                    <a:pt x="12470" y="2147"/>
                    <a:pt x="14598" y="2087"/>
                  </a:cubicBezTo>
                  <a:cubicBezTo>
                    <a:pt x="14631" y="2087"/>
                    <a:pt x="14664" y="2086"/>
                    <a:pt x="14697" y="2086"/>
                  </a:cubicBezTo>
                  <a:cubicBezTo>
                    <a:pt x="16874" y="2086"/>
                    <a:pt x="18794" y="3058"/>
                    <a:pt x="20743" y="3856"/>
                  </a:cubicBezTo>
                  <a:cubicBezTo>
                    <a:pt x="22751" y="4635"/>
                    <a:pt x="24699" y="5444"/>
                    <a:pt x="26438" y="6643"/>
                  </a:cubicBezTo>
                  <a:cubicBezTo>
                    <a:pt x="27996" y="7632"/>
                    <a:pt x="29105" y="8981"/>
                    <a:pt x="30155" y="10450"/>
                  </a:cubicBezTo>
                  <a:cubicBezTo>
                    <a:pt x="30754" y="11289"/>
                    <a:pt x="31593" y="11829"/>
                    <a:pt x="32073" y="12788"/>
                  </a:cubicBezTo>
                  <a:cubicBezTo>
                    <a:pt x="32433" y="13567"/>
                    <a:pt x="32972" y="14227"/>
                    <a:pt x="33122" y="15096"/>
                  </a:cubicBezTo>
                  <a:cubicBezTo>
                    <a:pt x="33542" y="17374"/>
                    <a:pt x="33452" y="19682"/>
                    <a:pt x="33092" y="21960"/>
                  </a:cubicBezTo>
                  <a:cubicBezTo>
                    <a:pt x="32672" y="24388"/>
                    <a:pt x="31743" y="26366"/>
                    <a:pt x="30604" y="28584"/>
                  </a:cubicBezTo>
                  <a:cubicBezTo>
                    <a:pt x="30155" y="29454"/>
                    <a:pt x="29645" y="30233"/>
                    <a:pt x="29105" y="31012"/>
                  </a:cubicBezTo>
                  <a:cubicBezTo>
                    <a:pt x="29855" y="31402"/>
                    <a:pt x="30604" y="31821"/>
                    <a:pt x="31354" y="32151"/>
                  </a:cubicBezTo>
                  <a:cubicBezTo>
                    <a:pt x="32403" y="30383"/>
                    <a:pt x="33452" y="28704"/>
                    <a:pt x="34291" y="26816"/>
                  </a:cubicBezTo>
                  <a:cubicBezTo>
                    <a:pt x="35220" y="24598"/>
                    <a:pt x="35580" y="21960"/>
                    <a:pt x="35640" y="19532"/>
                  </a:cubicBezTo>
                  <a:cubicBezTo>
                    <a:pt x="35670" y="17344"/>
                    <a:pt x="35670" y="14766"/>
                    <a:pt x="34531" y="12848"/>
                  </a:cubicBezTo>
                  <a:cubicBezTo>
                    <a:pt x="34021" y="11949"/>
                    <a:pt x="33632" y="11019"/>
                    <a:pt x="32882" y="10270"/>
                  </a:cubicBezTo>
                  <a:cubicBezTo>
                    <a:pt x="32433" y="9820"/>
                    <a:pt x="31983" y="9401"/>
                    <a:pt x="31683" y="8831"/>
                  </a:cubicBezTo>
                  <a:cubicBezTo>
                    <a:pt x="31384" y="8322"/>
                    <a:pt x="31174" y="7932"/>
                    <a:pt x="30754" y="7542"/>
                  </a:cubicBezTo>
                  <a:cubicBezTo>
                    <a:pt x="30035" y="6913"/>
                    <a:pt x="29525" y="6104"/>
                    <a:pt x="28776" y="5504"/>
                  </a:cubicBezTo>
                  <a:cubicBezTo>
                    <a:pt x="27847" y="4785"/>
                    <a:pt x="26797" y="4155"/>
                    <a:pt x="25748" y="3646"/>
                  </a:cubicBezTo>
                  <a:cubicBezTo>
                    <a:pt x="24609" y="3076"/>
                    <a:pt x="23440" y="2657"/>
                    <a:pt x="22301" y="2207"/>
                  </a:cubicBezTo>
                  <a:cubicBezTo>
                    <a:pt x="21012" y="1727"/>
                    <a:pt x="19813" y="1038"/>
                    <a:pt x="18555" y="648"/>
                  </a:cubicBezTo>
                  <a:cubicBezTo>
                    <a:pt x="17187" y="205"/>
                    <a:pt x="15750" y="0"/>
                    <a:pt x="14323"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0" name="Google Shape;160;p15"/>
            <p:cNvSpPr/>
            <p:nvPr/>
          </p:nvSpPr>
          <p:spPr>
            <a:xfrm>
              <a:off x="3908250" y="2178725"/>
              <a:ext cx="690925" cy="604775"/>
            </a:xfrm>
            <a:custGeom>
              <a:avLst/>
              <a:gdLst/>
              <a:ahLst/>
              <a:cxnLst/>
              <a:rect l="l" t="t" r="r" b="b"/>
              <a:pathLst>
                <a:path w="27637" h="24191" extrusionOk="0">
                  <a:moveTo>
                    <a:pt x="10791" y="1"/>
                  </a:moveTo>
                  <a:cubicBezTo>
                    <a:pt x="8423" y="1"/>
                    <a:pt x="6025" y="570"/>
                    <a:pt x="3747" y="1080"/>
                  </a:cubicBezTo>
                  <a:cubicBezTo>
                    <a:pt x="2398" y="1380"/>
                    <a:pt x="1199" y="1799"/>
                    <a:pt x="0" y="2339"/>
                  </a:cubicBezTo>
                  <a:cubicBezTo>
                    <a:pt x="210" y="2669"/>
                    <a:pt x="480" y="2968"/>
                    <a:pt x="720" y="3298"/>
                  </a:cubicBezTo>
                  <a:cubicBezTo>
                    <a:pt x="3717" y="2549"/>
                    <a:pt x="6775" y="2039"/>
                    <a:pt x="9802" y="1829"/>
                  </a:cubicBezTo>
                  <a:cubicBezTo>
                    <a:pt x="10006" y="1820"/>
                    <a:pt x="10212" y="1815"/>
                    <a:pt x="10418" y="1815"/>
                  </a:cubicBezTo>
                  <a:cubicBezTo>
                    <a:pt x="12152" y="1815"/>
                    <a:pt x="13956" y="2131"/>
                    <a:pt x="15617" y="2399"/>
                  </a:cubicBezTo>
                  <a:cubicBezTo>
                    <a:pt x="17296" y="2699"/>
                    <a:pt x="19304" y="3868"/>
                    <a:pt x="20743" y="4767"/>
                  </a:cubicBezTo>
                  <a:cubicBezTo>
                    <a:pt x="23980" y="6715"/>
                    <a:pt x="25449" y="10132"/>
                    <a:pt x="25389" y="13759"/>
                  </a:cubicBezTo>
                  <a:cubicBezTo>
                    <a:pt x="25359" y="15857"/>
                    <a:pt x="24879" y="17925"/>
                    <a:pt x="24040" y="19874"/>
                  </a:cubicBezTo>
                  <a:cubicBezTo>
                    <a:pt x="23590" y="20923"/>
                    <a:pt x="23051" y="21912"/>
                    <a:pt x="22481" y="22931"/>
                  </a:cubicBezTo>
                  <a:cubicBezTo>
                    <a:pt x="23171" y="23381"/>
                    <a:pt x="23920" y="23800"/>
                    <a:pt x="24669" y="24190"/>
                  </a:cubicBezTo>
                  <a:cubicBezTo>
                    <a:pt x="25389" y="22781"/>
                    <a:pt x="26138" y="21402"/>
                    <a:pt x="26618" y="19844"/>
                  </a:cubicBezTo>
                  <a:cubicBezTo>
                    <a:pt x="27307" y="17776"/>
                    <a:pt x="27577" y="15707"/>
                    <a:pt x="27607" y="13489"/>
                  </a:cubicBezTo>
                  <a:cubicBezTo>
                    <a:pt x="27637" y="9443"/>
                    <a:pt x="25958" y="5786"/>
                    <a:pt x="22541" y="3448"/>
                  </a:cubicBezTo>
                  <a:cubicBezTo>
                    <a:pt x="19064" y="1080"/>
                    <a:pt x="14958" y="1"/>
                    <a:pt x="10791"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1" name="Google Shape;161;p15"/>
            <p:cNvSpPr/>
            <p:nvPr/>
          </p:nvSpPr>
          <p:spPr>
            <a:xfrm>
              <a:off x="3971950" y="2287825"/>
              <a:ext cx="508825" cy="447700"/>
            </a:xfrm>
            <a:custGeom>
              <a:avLst/>
              <a:gdLst/>
              <a:ahLst/>
              <a:cxnLst/>
              <a:rect l="l" t="t" r="r" b="b"/>
              <a:pathLst>
                <a:path w="20353" h="17908" extrusionOk="0">
                  <a:moveTo>
                    <a:pt x="6050" y="0"/>
                  </a:moveTo>
                  <a:cubicBezTo>
                    <a:pt x="3985" y="0"/>
                    <a:pt x="1953" y="379"/>
                    <a:pt x="0" y="1182"/>
                  </a:cubicBezTo>
                  <a:cubicBezTo>
                    <a:pt x="300" y="1512"/>
                    <a:pt x="570" y="1901"/>
                    <a:pt x="870" y="2231"/>
                  </a:cubicBezTo>
                  <a:cubicBezTo>
                    <a:pt x="1949" y="1961"/>
                    <a:pt x="3028" y="1901"/>
                    <a:pt x="4197" y="1812"/>
                  </a:cubicBezTo>
                  <a:cubicBezTo>
                    <a:pt x="4676" y="1787"/>
                    <a:pt x="5197" y="1767"/>
                    <a:pt x="5722" y="1767"/>
                  </a:cubicBezTo>
                  <a:cubicBezTo>
                    <a:pt x="6477" y="1767"/>
                    <a:pt x="7242" y="1808"/>
                    <a:pt x="7913" y="1931"/>
                  </a:cubicBezTo>
                  <a:cubicBezTo>
                    <a:pt x="9172" y="2171"/>
                    <a:pt x="10491" y="2021"/>
                    <a:pt x="11750" y="2321"/>
                  </a:cubicBezTo>
                  <a:cubicBezTo>
                    <a:pt x="13339" y="2681"/>
                    <a:pt x="14688" y="3460"/>
                    <a:pt x="15617" y="4749"/>
                  </a:cubicBezTo>
                  <a:cubicBezTo>
                    <a:pt x="16366" y="5798"/>
                    <a:pt x="17205" y="6877"/>
                    <a:pt x="17595" y="8106"/>
                  </a:cubicBezTo>
                  <a:cubicBezTo>
                    <a:pt x="18105" y="9545"/>
                    <a:pt x="17985" y="10654"/>
                    <a:pt x="17685" y="12123"/>
                  </a:cubicBezTo>
                  <a:cubicBezTo>
                    <a:pt x="17415" y="13591"/>
                    <a:pt x="17295" y="15150"/>
                    <a:pt x="16786" y="16559"/>
                  </a:cubicBezTo>
                  <a:cubicBezTo>
                    <a:pt x="17445" y="17009"/>
                    <a:pt x="18165" y="17488"/>
                    <a:pt x="18884" y="17908"/>
                  </a:cubicBezTo>
                  <a:cubicBezTo>
                    <a:pt x="19094" y="17338"/>
                    <a:pt x="19304" y="16769"/>
                    <a:pt x="19394" y="16199"/>
                  </a:cubicBezTo>
                  <a:cubicBezTo>
                    <a:pt x="19753" y="14491"/>
                    <a:pt x="19963" y="12572"/>
                    <a:pt x="20113" y="10804"/>
                  </a:cubicBezTo>
                  <a:cubicBezTo>
                    <a:pt x="20353" y="7926"/>
                    <a:pt x="18464" y="4959"/>
                    <a:pt x="16606" y="2861"/>
                  </a:cubicBezTo>
                  <a:cubicBezTo>
                    <a:pt x="15647" y="1812"/>
                    <a:pt x="14268" y="1152"/>
                    <a:pt x="12949" y="732"/>
                  </a:cubicBezTo>
                  <a:cubicBezTo>
                    <a:pt x="11420" y="253"/>
                    <a:pt x="9952" y="403"/>
                    <a:pt x="8423" y="163"/>
                  </a:cubicBezTo>
                  <a:cubicBezTo>
                    <a:pt x="7629" y="55"/>
                    <a:pt x="6837" y="0"/>
                    <a:pt x="60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2" name="Google Shape;162;p15"/>
            <p:cNvSpPr/>
            <p:nvPr/>
          </p:nvSpPr>
          <p:spPr>
            <a:xfrm>
              <a:off x="4055875" y="2395175"/>
              <a:ext cx="295275" cy="277400"/>
            </a:xfrm>
            <a:custGeom>
              <a:avLst/>
              <a:gdLst/>
              <a:ahLst/>
              <a:cxnLst/>
              <a:rect l="l" t="t" r="r" b="b"/>
              <a:pathLst>
                <a:path w="11811" h="11096" extrusionOk="0">
                  <a:moveTo>
                    <a:pt x="3656" y="0"/>
                  </a:moveTo>
                  <a:cubicBezTo>
                    <a:pt x="3047" y="0"/>
                    <a:pt x="2438" y="70"/>
                    <a:pt x="1829" y="185"/>
                  </a:cubicBezTo>
                  <a:cubicBezTo>
                    <a:pt x="1199" y="305"/>
                    <a:pt x="600" y="575"/>
                    <a:pt x="0" y="785"/>
                  </a:cubicBezTo>
                  <a:cubicBezTo>
                    <a:pt x="240" y="1055"/>
                    <a:pt x="450" y="1264"/>
                    <a:pt x="720" y="1534"/>
                  </a:cubicBezTo>
                  <a:cubicBezTo>
                    <a:pt x="1194" y="1455"/>
                    <a:pt x="1677" y="1418"/>
                    <a:pt x="2164" y="1418"/>
                  </a:cubicBezTo>
                  <a:cubicBezTo>
                    <a:pt x="2600" y="1418"/>
                    <a:pt x="3039" y="1448"/>
                    <a:pt x="3477" y="1504"/>
                  </a:cubicBezTo>
                  <a:cubicBezTo>
                    <a:pt x="5396" y="1684"/>
                    <a:pt x="7044" y="2373"/>
                    <a:pt x="8033" y="4112"/>
                  </a:cubicBezTo>
                  <a:cubicBezTo>
                    <a:pt x="8813" y="5551"/>
                    <a:pt x="9322" y="6510"/>
                    <a:pt x="9322" y="8218"/>
                  </a:cubicBezTo>
                  <a:lnTo>
                    <a:pt x="9322" y="9297"/>
                  </a:lnTo>
                  <a:cubicBezTo>
                    <a:pt x="10132" y="9897"/>
                    <a:pt x="10941" y="10496"/>
                    <a:pt x="11720" y="11096"/>
                  </a:cubicBezTo>
                  <a:cubicBezTo>
                    <a:pt x="11810" y="10167"/>
                    <a:pt x="11780" y="9178"/>
                    <a:pt x="11660" y="8248"/>
                  </a:cubicBezTo>
                  <a:cubicBezTo>
                    <a:pt x="11451" y="6150"/>
                    <a:pt x="10731" y="4951"/>
                    <a:pt x="9562" y="3213"/>
                  </a:cubicBezTo>
                  <a:cubicBezTo>
                    <a:pt x="8483" y="1564"/>
                    <a:pt x="7074" y="545"/>
                    <a:pt x="5156" y="155"/>
                  </a:cubicBezTo>
                  <a:cubicBezTo>
                    <a:pt x="4656" y="47"/>
                    <a:pt x="4156" y="0"/>
                    <a:pt x="3656"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63" name="Google Shape;163;p15"/>
          <p:cNvGrpSpPr/>
          <p:nvPr/>
        </p:nvGrpSpPr>
        <p:grpSpPr>
          <a:xfrm rot="10800000">
            <a:off x="6202664" y="-160876"/>
            <a:ext cx="2179788" cy="936415"/>
            <a:chOff x="4476750" y="603200"/>
            <a:chExt cx="1013525" cy="435400"/>
          </a:xfrm>
        </p:grpSpPr>
        <p:sp>
          <p:nvSpPr>
            <p:cNvPr id="164" name="Google Shape;164;p15"/>
            <p:cNvSpPr/>
            <p:nvPr/>
          </p:nvSpPr>
          <p:spPr>
            <a:xfrm>
              <a:off x="4476750" y="603200"/>
              <a:ext cx="1013525" cy="414000"/>
            </a:xfrm>
            <a:custGeom>
              <a:avLst/>
              <a:gdLst/>
              <a:ahLst/>
              <a:cxnLst/>
              <a:rect l="l" t="t" r="r" b="b"/>
              <a:pathLst>
                <a:path w="40541" h="16560" extrusionOk="0">
                  <a:moveTo>
                    <a:pt x="40540" y="15242"/>
                  </a:moveTo>
                  <a:lnTo>
                    <a:pt x="40459" y="15244"/>
                  </a:lnTo>
                  <a:lnTo>
                    <a:pt x="40459" y="15244"/>
                  </a:lnTo>
                  <a:cubicBezTo>
                    <a:pt x="40471" y="15247"/>
                    <a:pt x="40482" y="15248"/>
                    <a:pt x="40494" y="15248"/>
                  </a:cubicBezTo>
                  <a:cubicBezTo>
                    <a:pt x="40509" y="15248"/>
                    <a:pt x="40525" y="15246"/>
                    <a:pt x="40540" y="15242"/>
                  </a:cubicBezTo>
                  <a:close/>
                  <a:moveTo>
                    <a:pt x="20468" y="1"/>
                  </a:moveTo>
                  <a:cubicBezTo>
                    <a:pt x="19919" y="1"/>
                    <a:pt x="19458" y="199"/>
                    <a:pt x="18953" y="221"/>
                  </a:cubicBezTo>
                  <a:cubicBezTo>
                    <a:pt x="17789" y="308"/>
                    <a:pt x="16559" y="462"/>
                    <a:pt x="15461" y="857"/>
                  </a:cubicBezTo>
                  <a:cubicBezTo>
                    <a:pt x="14890" y="1077"/>
                    <a:pt x="14297" y="1231"/>
                    <a:pt x="13704" y="1428"/>
                  </a:cubicBezTo>
                  <a:cubicBezTo>
                    <a:pt x="13067" y="1648"/>
                    <a:pt x="12540" y="2043"/>
                    <a:pt x="11947" y="2263"/>
                  </a:cubicBezTo>
                  <a:cubicBezTo>
                    <a:pt x="11223" y="2504"/>
                    <a:pt x="10630" y="2636"/>
                    <a:pt x="9993" y="3075"/>
                  </a:cubicBezTo>
                  <a:cubicBezTo>
                    <a:pt x="9290" y="3603"/>
                    <a:pt x="8522" y="4042"/>
                    <a:pt x="7797" y="4569"/>
                  </a:cubicBezTo>
                  <a:cubicBezTo>
                    <a:pt x="6787" y="5293"/>
                    <a:pt x="5842" y="6216"/>
                    <a:pt x="5052" y="7204"/>
                  </a:cubicBezTo>
                  <a:cubicBezTo>
                    <a:pt x="3734" y="8873"/>
                    <a:pt x="2614" y="10608"/>
                    <a:pt x="1758" y="12584"/>
                  </a:cubicBezTo>
                  <a:cubicBezTo>
                    <a:pt x="1582" y="13024"/>
                    <a:pt x="1" y="16472"/>
                    <a:pt x="616" y="16559"/>
                  </a:cubicBezTo>
                  <a:lnTo>
                    <a:pt x="40459" y="15244"/>
                  </a:lnTo>
                  <a:lnTo>
                    <a:pt x="40459" y="15244"/>
                  </a:lnTo>
                  <a:cubicBezTo>
                    <a:pt x="40086" y="15170"/>
                    <a:pt x="39829" y="13919"/>
                    <a:pt x="39706" y="13529"/>
                  </a:cubicBezTo>
                  <a:cubicBezTo>
                    <a:pt x="39464" y="12870"/>
                    <a:pt x="39288" y="12211"/>
                    <a:pt x="39047" y="11552"/>
                  </a:cubicBezTo>
                  <a:cubicBezTo>
                    <a:pt x="38805" y="10872"/>
                    <a:pt x="38520" y="10169"/>
                    <a:pt x="38190" y="9466"/>
                  </a:cubicBezTo>
                  <a:cubicBezTo>
                    <a:pt x="37861" y="8807"/>
                    <a:pt x="37400" y="8258"/>
                    <a:pt x="37005" y="7643"/>
                  </a:cubicBezTo>
                  <a:cubicBezTo>
                    <a:pt x="35511" y="5030"/>
                    <a:pt x="33008" y="2966"/>
                    <a:pt x="30197" y="1846"/>
                  </a:cubicBezTo>
                  <a:cubicBezTo>
                    <a:pt x="29428" y="1538"/>
                    <a:pt x="28725" y="1099"/>
                    <a:pt x="27957" y="792"/>
                  </a:cubicBezTo>
                  <a:cubicBezTo>
                    <a:pt x="27056" y="462"/>
                    <a:pt x="26134" y="352"/>
                    <a:pt x="25212" y="221"/>
                  </a:cubicBezTo>
                  <a:cubicBezTo>
                    <a:pt x="24663" y="133"/>
                    <a:pt x="24267" y="1"/>
                    <a:pt x="2369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5" name="Google Shape;165;p15"/>
            <p:cNvSpPr/>
            <p:nvPr/>
          </p:nvSpPr>
          <p:spPr>
            <a:xfrm>
              <a:off x="4567350" y="725100"/>
              <a:ext cx="803775" cy="301425"/>
            </a:xfrm>
            <a:custGeom>
              <a:avLst/>
              <a:gdLst/>
              <a:ahLst/>
              <a:cxnLst/>
              <a:rect l="l" t="t" r="r" b="b"/>
              <a:pathLst>
                <a:path w="32151" h="12057" extrusionOk="0">
                  <a:moveTo>
                    <a:pt x="19125" y="0"/>
                  </a:moveTo>
                  <a:cubicBezTo>
                    <a:pt x="18528" y="0"/>
                    <a:pt x="17931" y="22"/>
                    <a:pt x="17349" y="22"/>
                  </a:cubicBezTo>
                  <a:cubicBezTo>
                    <a:pt x="15439" y="22"/>
                    <a:pt x="13572" y="286"/>
                    <a:pt x="11727" y="835"/>
                  </a:cubicBezTo>
                  <a:cubicBezTo>
                    <a:pt x="10849" y="1076"/>
                    <a:pt x="10058" y="1450"/>
                    <a:pt x="9224" y="1779"/>
                  </a:cubicBezTo>
                  <a:cubicBezTo>
                    <a:pt x="8894" y="1911"/>
                    <a:pt x="8543" y="2043"/>
                    <a:pt x="8236" y="2240"/>
                  </a:cubicBezTo>
                  <a:cubicBezTo>
                    <a:pt x="7972" y="2438"/>
                    <a:pt x="7665" y="2570"/>
                    <a:pt x="7379" y="2767"/>
                  </a:cubicBezTo>
                  <a:cubicBezTo>
                    <a:pt x="6786" y="3163"/>
                    <a:pt x="6149" y="3558"/>
                    <a:pt x="5600" y="4041"/>
                  </a:cubicBezTo>
                  <a:cubicBezTo>
                    <a:pt x="5117" y="4480"/>
                    <a:pt x="4700" y="4985"/>
                    <a:pt x="4151" y="5403"/>
                  </a:cubicBezTo>
                  <a:cubicBezTo>
                    <a:pt x="3097" y="6127"/>
                    <a:pt x="2065" y="7379"/>
                    <a:pt x="1428" y="8499"/>
                  </a:cubicBezTo>
                  <a:cubicBezTo>
                    <a:pt x="1076" y="9158"/>
                    <a:pt x="725" y="9905"/>
                    <a:pt x="440" y="10607"/>
                  </a:cubicBezTo>
                  <a:cubicBezTo>
                    <a:pt x="242" y="11068"/>
                    <a:pt x="0" y="11574"/>
                    <a:pt x="22" y="12057"/>
                  </a:cubicBezTo>
                  <a:lnTo>
                    <a:pt x="32151" y="11222"/>
                  </a:lnTo>
                  <a:cubicBezTo>
                    <a:pt x="31755" y="9795"/>
                    <a:pt x="31163" y="8499"/>
                    <a:pt x="30526" y="7225"/>
                  </a:cubicBezTo>
                  <a:cubicBezTo>
                    <a:pt x="29933" y="6017"/>
                    <a:pt x="29186" y="5007"/>
                    <a:pt x="28176" y="4151"/>
                  </a:cubicBezTo>
                  <a:cubicBezTo>
                    <a:pt x="27956" y="3975"/>
                    <a:pt x="27759" y="3668"/>
                    <a:pt x="27561" y="3470"/>
                  </a:cubicBezTo>
                  <a:cubicBezTo>
                    <a:pt x="27363" y="3250"/>
                    <a:pt x="27210" y="3075"/>
                    <a:pt x="26968" y="2921"/>
                  </a:cubicBezTo>
                  <a:cubicBezTo>
                    <a:pt x="26529" y="2570"/>
                    <a:pt x="26046" y="2262"/>
                    <a:pt x="25585" y="1955"/>
                  </a:cubicBezTo>
                  <a:cubicBezTo>
                    <a:pt x="24443" y="1252"/>
                    <a:pt x="23257" y="813"/>
                    <a:pt x="21983" y="374"/>
                  </a:cubicBezTo>
                  <a:cubicBezTo>
                    <a:pt x="21082" y="60"/>
                    <a:pt x="20105" y="0"/>
                    <a:pt x="19125"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6" name="Google Shape;166;p15"/>
            <p:cNvSpPr/>
            <p:nvPr/>
          </p:nvSpPr>
          <p:spPr>
            <a:xfrm>
              <a:off x="4656275" y="811800"/>
              <a:ext cx="627025" cy="226800"/>
            </a:xfrm>
            <a:custGeom>
              <a:avLst/>
              <a:gdLst/>
              <a:ahLst/>
              <a:cxnLst/>
              <a:rect l="l" t="t" r="r" b="b"/>
              <a:pathLst>
                <a:path w="25081" h="9072" extrusionOk="0">
                  <a:moveTo>
                    <a:pt x="13891" y="0"/>
                  </a:moveTo>
                  <a:cubicBezTo>
                    <a:pt x="13750" y="0"/>
                    <a:pt x="13607" y="2"/>
                    <a:pt x="13463" y="2"/>
                  </a:cubicBezTo>
                  <a:lnTo>
                    <a:pt x="10125" y="2"/>
                  </a:lnTo>
                  <a:cubicBezTo>
                    <a:pt x="9137" y="2"/>
                    <a:pt x="8170" y="463"/>
                    <a:pt x="7270" y="902"/>
                  </a:cubicBezTo>
                  <a:cubicBezTo>
                    <a:pt x="6984" y="1056"/>
                    <a:pt x="6831" y="1210"/>
                    <a:pt x="6589" y="1386"/>
                  </a:cubicBezTo>
                  <a:cubicBezTo>
                    <a:pt x="6282" y="1561"/>
                    <a:pt x="5974" y="1671"/>
                    <a:pt x="5667" y="1869"/>
                  </a:cubicBezTo>
                  <a:cubicBezTo>
                    <a:pt x="5228" y="2198"/>
                    <a:pt x="4744" y="2528"/>
                    <a:pt x="4327" y="2923"/>
                  </a:cubicBezTo>
                  <a:cubicBezTo>
                    <a:pt x="3866" y="3362"/>
                    <a:pt x="3405" y="3713"/>
                    <a:pt x="3097" y="4262"/>
                  </a:cubicBezTo>
                  <a:cubicBezTo>
                    <a:pt x="2702" y="4899"/>
                    <a:pt x="2087" y="5382"/>
                    <a:pt x="1670" y="6019"/>
                  </a:cubicBezTo>
                  <a:cubicBezTo>
                    <a:pt x="1319" y="6568"/>
                    <a:pt x="945" y="7095"/>
                    <a:pt x="660" y="7666"/>
                  </a:cubicBezTo>
                  <a:cubicBezTo>
                    <a:pt x="506" y="7908"/>
                    <a:pt x="484" y="8193"/>
                    <a:pt x="352" y="8435"/>
                  </a:cubicBezTo>
                  <a:cubicBezTo>
                    <a:pt x="221" y="8655"/>
                    <a:pt x="1" y="8764"/>
                    <a:pt x="45" y="9072"/>
                  </a:cubicBezTo>
                  <a:lnTo>
                    <a:pt x="45" y="8962"/>
                  </a:lnTo>
                  <a:lnTo>
                    <a:pt x="25080" y="7600"/>
                  </a:lnTo>
                  <a:cubicBezTo>
                    <a:pt x="24970" y="7381"/>
                    <a:pt x="24860" y="7117"/>
                    <a:pt x="24751" y="6898"/>
                  </a:cubicBezTo>
                  <a:cubicBezTo>
                    <a:pt x="24641" y="6678"/>
                    <a:pt x="24531" y="6502"/>
                    <a:pt x="24421" y="6349"/>
                  </a:cubicBezTo>
                  <a:cubicBezTo>
                    <a:pt x="24158" y="5909"/>
                    <a:pt x="23806" y="5514"/>
                    <a:pt x="23455" y="5141"/>
                  </a:cubicBezTo>
                  <a:cubicBezTo>
                    <a:pt x="22862" y="4416"/>
                    <a:pt x="22137" y="3757"/>
                    <a:pt x="21369" y="3296"/>
                  </a:cubicBezTo>
                  <a:cubicBezTo>
                    <a:pt x="20973" y="3055"/>
                    <a:pt x="20622" y="2703"/>
                    <a:pt x="20161" y="2440"/>
                  </a:cubicBezTo>
                  <a:cubicBezTo>
                    <a:pt x="19766" y="2220"/>
                    <a:pt x="19392" y="1869"/>
                    <a:pt x="18953" y="1649"/>
                  </a:cubicBezTo>
                  <a:cubicBezTo>
                    <a:pt x="18119" y="1232"/>
                    <a:pt x="17174" y="837"/>
                    <a:pt x="16296" y="529"/>
                  </a:cubicBezTo>
                  <a:cubicBezTo>
                    <a:pt x="15835" y="353"/>
                    <a:pt x="15395" y="200"/>
                    <a:pt x="14934" y="90"/>
                  </a:cubicBezTo>
                  <a:cubicBezTo>
                    <a:pt x="14589" y="11"/>
                    <a:pt x="14244" y="0"/>
                    <a:pt x="13891"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67" name="Google Shape;167;p15"/>
          <p:cNvGrpSpPr/>
          <p:nvPr/>
        </p:nvGrpSpPr>
        <p:grpSpPr>
          <a:xfrm>
            <a:off x="230195" y="-382009"/>
            <a:ext cx="969823" cy="917006"/>
            <a:chOff x="5833925" y="427525"/>
            <a:chExt cx="372250" cy="351950"/>
          </a:xfrm>
        </p:grpSpPr>
        <p:sp>
          <p:nvSpPr>
            <p:cNvPr id="168" name="Google Shape;168;p15"/>
            <p:cNvSpPr/>
            <p:nvPr/>
          </p:nvSpPr>
          <p:spPr>
            <a:xfrm>
              <a:off x="5833925" y="499450"/>
              <a:ext cx="28575" cy="23075"/>
            </a:xfrm>
            <a:custGeom>
              <a:avLst/>
              <a:gdLst/>
              <a:ahLst/>
              <a:cxnLst/>
              <a:rect l="l" t="t" r="r" b="b"/>
              <a:pathLst>
                <a:path w="1143" h="923" extrusionOk="0">
                  <a:moveTo>
                    <a:pt x="572" y="0"/>
                  </a:moveTo>
                  <a:cubicBezTo>
                    <a:pt x="1" y="0"/>
                    <a:pt x="1" y="923"/>
                    <a:pt x="572" y="923"/>
                  </a:cubicBezTo>
                  <a:cubicBezTo>
                    <a:pt x="1143" y="923"/>
                    <a:pt x="1143" y="0"/>
                    <a:pt x="57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9" name="Google Shape;169;p15"/>
            <p:cNvSpPr/>
            <p:nvPr/>
          </p:nvSpPr>
          <p:spPr>
            <a:xfrm>
              <a:off x="5916275" y="518125"/>
              <a:ext cx="23650" cy="21425"/>
            </a:xfrm>
            <a:custGeom>
              <a:avLst/>
              <a:gdLst/>
              <a:ahLst/>
              <a:cxnLst/>
              <a:rect l="l" t="t" r="r" b="b"/>
              <a:pathLst>
                <a:path w="946" h="857" extrusionOk="0">
                  <a:moveTo>
                    <a:pt x="440" y="0"/>
                  </a:moveTo>
                  <a:cubicBezTo>
                    <a:pt x="374" y="0"/>
                    <a:pt x="330" y="0"/>
                    <a:pt x="264" y="22"/>
                  </a:cubicBezTo>
                  <a:cubicBezTo>
                    <a:pt x="220" y="66"/>
                    <a:pt x="154" y="88"/>
                    <a:pt x="133" y="110"/>
                  </a:cubicBezTo>
                  <a:cubicBezTo>
                    <a:pt x="67" y="132"/>
                    <a:pt x="45" y="198"/>
                    <a:pt x="45" y="242"/>
                  </a:cubicBezTo>
                  <a:cubicBezTo>
                    <a:pt x="23" y="307"/>
                    <a:pt x="1" y="351"/>
                    <a:pt x="23" y="417"/>
                  </a:cubicBezTo>
                  <a:cubicBezTo>
                    <a:pt x="23" y="439"/>
                    <a:pt x="23" y="483"/>
                    <a:pt x="45" y="527"/>
                  </a:cubicBezTo>
                  <a:cubicBezTo>
                    <a:pt x="67" y="593"/>
                    <a:pt x="111" y="659"/>
                    <a:pt x="154" y="725"/>
                  </a:cubicBezTo>
                  <a:lnTo>
                    <a:pt x="242" y="791"/>
                  </a:lnTo>
                  <a:cubicBezTo>
                    <a:pt x="330" y="835"/>
                    <a:pt x="374" y="856"/>
                    <a:pt x="462" y="856"/>
                  </a:cubicBezTo>
                  <a:lnTo>
                    <a:pt x="506" y="856"/>
                  </a:lnTo>
                  <a:cubicBezTo>
                    <a:pt x="572" y="856"/>
                    <a:pt x="616" y="856"/>
                    <a:pt x="682" y="835"/>
                  </a:cubicBezTo>
                  <a:cubicBezTo>
                    <a:pt x="725" y="791"/>
                    <a:pt x="791" y="769"/>
                    <a:pt x="813" y="747"/>
                  </a:cubicBezTo>
                  <a:cubicBezTo>
                    <a:pt x="879" y="725"/>
                    <a:pt x="901" y="659"/>
                    <a:pt x="901" y="615"/>
                  </a:cubicBezTo>
                  <a:cubicBezTo>
                    <a:pt x="923" y="549"/>
                    <a:pt x="945" y="505"/>
                    <a:pt x="923" y="439"/>
                  </a:cubicBezTo>
                  <a:cubicBezTo>
                    <a:pt x="901" y="417"/>
                    <a:pt x="901" y="351"/>
                    <a:pt x="901" y="329"/>
                  </a:cubicBezTo>
                  <a:cubicBezTo>
                    <a:pt x="879" y="242"/>
                    <a:pt x="835" y="198"/>
                    <a:pt x="791" y="132"/>
                  </a:cubicBezTo>
                  <a:lnTo>
                    <a:pt x="703" y="66"/>
                  </a:lnTo>
                  <a:cubicBezTo>
                    <a:pt x="616" y="22"/>
                    <a:pt x="572" y="0"/>
                    <a:pt x="48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0" name="Google Shape;170;p15"/>
            <p:cNvSpPr/>
            <p:nvPr/>
          </p:nvSpPr>
          <p:spPr>
            <a:xfrm>
              <a:off x="5983800" y="427525"/>
              <a:ext cx="23100" cy="21425"/>
            </a:xfrm>
            <a:custGeom>
              <a:avLst/>
              <a:gdLst/>
              <a:ahLst/>
              <a:cxnLst/>
              <a:rect l="l" t="t" r="r" b="b"/>
              <a:pathLst>
                <a:path w="924" h="857" extrusionOk="0">
                  <a:moveTo>
                    <a:pt x="418" y="0"/>
                  </a:moveTo>
                  <a:cubicBezTo>
                    <a:pt x="374" y="0"/>
                    <a:pt x="308" y="0"/>
                    <a:pt x="264" y="22"/>
                  </a:cubicBezTo>
                  <a:cubicBezTo>
                    <a:pt x="199" y="66"/>
                    <a:pt x="155" y="88"/>
                    <a:pt x="111" y="110"/>
                  </a:cubicBezTo>
                  <a:cubicBezTo>
                    <a:pt x="67" y="132"/>
                    <a:pt x="45" y="198"/>
                    <a:pt x="45" y="242"/>
                  </a:cubicBezTo>
                  <a:cubicBezTo>
                    <a:pt x="1" y="308"/>
                    <a:pt x="1" y="352"/>
                    <a:pt x="1" y="418"/>
                  </a:cubicBezTo>
                  <a:cubicBezTo>
                    <a:pt x="1" y="440"/>
                    <a:pt x="1" y="506"/>
                    <a:pt x="45" y="528"/>
                  </a:cubicBezTo>
                  <a:cubicBezTo>
                    <a:pt x="67" y="615"/>
                    <a:pt x="89" y="659"/>
                    <a:pt x="155" y="725"/>
                  </a:cubicBezTo>
                  <a:lnTo>
                    <a:pt x="221" y="791"/>
                  </a:lnTo>
                  <a:cubicBezTo>
                    <a:pt x="308" y="835"/>
                    <a:pt x="374" y="857"/>
                    <a:pt x="440" y="857"/>
                  </a:cubicBezTo>
                  <a:lnTo>
                    <a:pt x="506" y="857"/>
                  </a:lnTo>
                  <a:cubicBezTo>
                    <a:pt x="550" y="857"/>
                    <a:pt x="616" y="857"/>
                    <a:pt x="660" y="835"/>
                  </a:cubicBezTo>
                  <a:cubicBezTo>
                    <a:pt x="726" y="791"/>
                    <a:pt x="770" y="769"/>
                    <a:pt x="813" y="747"/>
                  </a:cubicBezTo>
                  <a:cubicBezTo>
                    <a:pt x="857" y="725"/>
                    <a:pt x="879" y="659"/>
                    <a:pt x="879" y="615"/>
                  </a:cubicBezTo>
                  <a:cubicBezTo>
                    <a:pt x="923" y="549"/>
                    <a:pt x="923" y="506"/>
                    <a:pt x="923" y="440"/>
                  </a:cubicBezTo>
                  <a:cubicBezTo>
                    <a:pt x="879" y="418"/>
                    <a:pt x="879" y="396"/>
                    <a:pt x="879" y="330"/>
                  </a:cubicBezTo>
                  <a:cubicBezTo>
                    <a:pt x="857" y="242"/>
                    <a:pt x="835" y="198"/>
                    <a:pt x="770" y="132"/>
                  </a:cubicBezTo>
                  <a:lnTo>
                    <a:pt x="704" y="66"/>
                  </a:lnTo>
                  <a:cubicBezTo>
                    <a:pt x="616" y="22"/>
                    <a:pt x="550" y="0"/>
                    <a:pt x="48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1" name="Google Shape;171;p15"/>
            <p:cNvSpPr/>
            <p:nvPr/>
          </p:nvSpPr>
          <p:spPr>
            <a:xfrm>
              <a:off x="6084275" y="462425"/>
              <a:ext cx="24175" cy="23000"/>
            </a:xfrm>
            <a:custGeom>
              <a:avLst/>
              <a:gdLst/>
              <a:ahLst/>
              <a:cxnLst/>
              <a:rect l="l" t="t" r="r" b="b"/>
              <a:pathLst>
                <a:path w="967" h="920" extrusionOk="0">
                  <a:moveTo>
                    <a:pt x="483" y="1"/>
                  </a:moveTo>
                  <a:cubicBezTo>
                    <a:pt x="468" y="1"/>
                    <a:pt x="453" y="4"/>
                    <a:pt x="440" y="10"/>
                  </a:cubicBezTo>
                  <a:cubicBezTo>
                    <a:pt x="374" y="10"/>
                    <a:pt x="330" y="10"/>
                    <a:pt x="264" y="32"/>
                  </a:cubicBezTo>
                  <a:cubicBezTo>
                    <a:pt x="220" y="54"/>
                    <a:pt x="154" y="98"/>
                    <a:pt x="132" y="120"/>
                  </a:cubicBezTo>
                  <a:lnTo>
                    <a:pt x="45" y="208"/>
                  </a:lnTo>
                  <a:cubicBezTo>
                    <a:pt x="23" y="273"/>
                    <a:pt x="1" y="339"/>
                    <a:pt x="1" y="405"/>
                  </a:cubicBezTo>
                  <a:cubicBezTo>
                    <a:pt x="1" y="449"/>
                    <a:pt x="1" y="493"/>
                    <a:pt x="23" y="515"/>
                  </a:cubicBezTo>
                  <a:cubicBezTo>
                    <a:pt x="45" y="603"/>
                    <a:pt x="89" y="669"/>
                    <a:pt x="132" y="713"/>
                  </a:cubicBezTo>
                  <a:lnTo>
                    <a:pt x="220" y="801"/>
                  </a:lnTo>
                  <a:cubicBezTo>
                    <a:pt x="242" y="844"/>
                    <a:pt x="308" y="888"/>
                    <a:pt x="352" y="888"/>
                  </a:cubicBezTo>
                  <a:cubicBezTo>
                    <a:pt x="399" y="904"/>
                    <a:pt x="434" y="919"/>
                    <a:pt x="474" y="919"/>
                  </a:cubicBezTo>
                  <a:cubicBezTo>
                    <a:pt x="491" y="919"/>
                    <a:pt x="508" y="917"/>
                    <a:pt x="528" y="910"/>
                  </a:cubicBezTo>
                  <a:cubicBezTo>
                    <a:pt x="572" y="910"/>
                    <a:pt x="638" y="910"/>
                    <a:pt x="682" y="888"/>
                  </a:cubicBezTo>
                  <a:cubicBezTo>
                    <a:pt x="747" y="844"/>
                    <a:pt x="791" y="823"/>
                    <a:pt x="813" y="801"/>
                  </a:cubicBezTo>
                  <a:lnTo>
                    <a:pt x="901" y="713"/>
                  </a:lnTo>
                  <a:cubicBezTo>
                    <a:pt x="923" y="647"/>
                    <a:pt x="967" y="581"/>
                    <a:pt x="967" y="493"/>
                  </a:cubicBezTo>
                  <a:cubicBezTo>
                    <a:pt x="923" y="449"/>
                    <a:pt x="923" y="427"/>
                    <a:pt x="923" y="383"/>
                  </a:cubicBezTo>
                  <a:cubicBezTo>
                    <a:pt x="901" y="317"/>
                    <a:pt x="879" y="252"/>
                    <a:pt x="813" y="208"/>
                  </a:cubicBezTo>
                  <a:lnTo>
                    <a:pt x="747" y="120"/>
                  </a:lnTo>
                  <a:cubicBezTo>
                    <a:pt x="703" y="54"/>
                    <a:pt x="660" y="32"/>
                    <a:pt x="594" y="32"/>
                  </a:cubicBezTo>
                  <a:cubicBezTo>
                    <a:pt x="563" y="16"/>
                    <a:pt x="521" y="1"/>
                    <a:pt x="483"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2" name="Google Shape;172;p15"/>
            <p:cNvSpPr/>
            <p:nvPr/>
          </p:nvSpPr>
          <p:spPr>
            <a:xfrm>
              <a:off x="6144675" y="562025"/>
              <a:ext cx="28575" cy="22550"/>
            </a:xfrm>
            <a:custGeom>
              <a:avLst/>
              <a:gdLst/>
              <a:ahLst/>
              <a:cxnLst/>
              <a:rect l="l" t="t" r="r" b="b"/>
              <a:pathLst>
                <a:path w="1143" h="902" extrusionOk="0">
                  <a:moveTo>
                    <a:pt x="571" y="1"/>
                  </a:moveTo>
                  <a:cubicBezTo>
                    <a:pt x="0" y="1"/>
                    <a:pt x="0" y="901"/>
                    <a:pt x="571" y="901"/>
                  </a:cubicBezTo>
                  <a:cubicBezTo>
                    <a:pt x="1142" y="879"/>
                    <a:pt x="1142" y="1"/>
                    <a:pt x="5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3" name="Google Shape;173;p15"/>
            <p:cNvSpPr/>
            <p:nvPr/>
          </p:nvSpPr>
          <p:spPr>
            <a:xfrm>
              <a:off x="6022250" y="681175"/>
              <a:ext cx="29125" cy="23075"/>
            </a:xfrm>
            <a:custGeom>
              <a:avLst/>
              <a:gdLst/>
              <a:ahLst/>
              <a:cxnLst/>
              <a:rect l="l" t="t" r="r" b="b"/>
              <a:pathLst>
                <a:path w="1165" h="923" extrusionOk="0">
                  <a:moveTo>
                    <a:pt x="593" y="0"/>
                  </a:moveTo>
                  <a:cubicBezTo>
                    <a:pt x="0" y="0"/>
                    <a:pt x="0" y="923"/>
                    <a:pt x="593" y="923"/>
                  </a:cubicBezTo>
                  <a:cubicBezTo>
                    <a:pt x="1164" y="923"/>
                    <a:pt x="1164" y="0"/>
                    <a:pt x="593"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4" name="Google Shape;174;p15"/>
            <p:cNvSpPr/>
            <p:nvPr/>
          </p:nvSpPr>
          <p:spPr>
            <a:xfrm>
              <a:off x="6023350" y="536775"/>
              <a:ext cx="28575" cy="22550"/>
            </a:xfrm>
            <a:custGeom>
              <a:avLst/>
              <a:gdLst/>
              <a:ahLst/>
              <a:cxnLst/>
              <a:rect l="l" t="t" r="r" b="b"/>
              <a:pathLst>
                <a:path w="1143" h="902" extrusionOk="0">
                  <a:moveTo>
                    <a:pt x="571" y="1"/>
                  </a:moveTo>
                  <a:cubicBezTo>
                    <a:pt x="0" y="1"/>
                    <a:pt x="0" y="901"/>
                    <a:pt x="571" y="901"/>
                  </a:cubicBezTo>
                  <a:cubicBezTo>
                    <a:pt x="1142" y="901"/>
                    <a:pt x="1142" y="1"/>
                    <a:pt x="5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5" name="Google Shape;175;p15"/>
            <p:cNvSpPr/>
            <p:nvPr/>
          </p:nvSpPr>
          <p:spPr>
            <a:xfrm>
              <a:off x="5887175" y="658650"/>
              <a:ext cx="29125" cy="22550"/>
            </a:xfrm>
            <a:custGeom>
              <a:avLst/>
              <a:gdLst/>
              <a:ahLst/>
              <a:cxnLst/>
              <a:rect l="l" t="t" r="r" b="b"/>
              <a:pathLst>
                <a:path w="1165" h="902" extrusionOk="0">
                  <a:moveTo>
                    <a:pt x="572" y="1"/>
                  </a:moveTo>
                  <a:cubicBezTo>
                    <a:pt x="1" y="1"/>
                    <a:pt x="1" y="901"/>
                    <a:pt x="572" y="901"/>
                  </a:cubicBezTo>
                  <a:cubicBezTo>
                    <a:pt x="1165" y="901"/>
                    <a:pt x="1165" y="1"/>
                    <a:pt x="57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6" name="Google Shape;176;p15"/>
            <p:cNvSpPr/>
            <p:nvPr/>
          </p:nvSpPr>
          <p:spPr>
            <a:xfrm>
              <a:off x="6107350" y="751450"/>
              <a:ext cx="29100" cy="22525"/>
            </a:xfrm>
            <a:custGeom>
              <a:avLst/>
              <a:gdLst/>
              <a:ahLst/>
              <a:cxnLst/>
              <a:rect l="l" t="t" r="r" b="b"/>
              <a:pathLst>
                <a:path w="1164" h="901" extrusionOk="0">
                  <a:moveTo>
                    <a:pt x="593" y="0"/>
                  </a:moveTo>
                  <a:cubicBezTo>
                    <a:pt x="0" y="0"/>
                    <a:pt x="0" y="901"/>
                    <a:pt x="593" y="901"/>
                  </a:cubicBezTo>
                  <a:cubicBezTo>
                    <a:pt x="1164" y="901"/>
                    <a:pt x="1164" y="0"/>
                    <a:pt x="593"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7" name="Google Shape;177;p15"/>
            <p:cNvSpPr/>
            <p:nvPr/>
          </p:nvSpPr>
          <p:spPr>
            <a:xfrm>
              <a:off x="6177075" y="649875"/>
              <a:ext cx="29100" cy="22525"/>
            </a:xfrm>
            <a:custGeom>
              <a:avLst/>
              <a:gdLst/>
              <a:ahLst/>
              <a:cxnLst/>
              <a:rect l="l" t="t" r="r" b="b"/>
              <a:pathLst>
                <a:path w="1164" h="901" extrusionOk="0">
                  <a:moveTo>
                    <a:pt x="571" y="1"/>
                  </a:moveTo>
                  <a:cubicBezTo>
                    <a:pt x="0" y="1"/>
                    <a:pt x="0" y="901"/>
                    <a:pt x="571" y="901"/>
                  </a:cubicBezTo>
                  <a:cubicBezTo>
                    <a:pt x="1164" y="901"/>
                    <a:pt x="1164" y="1"/>
                    <a:pt x="5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8" name="Google Shape;178;p15"/>
            <p:cNvSpPr/>
            <p:nvPr/>
          </p:nvSpPr>
          <p:spPr>
            <a:xfrm>
              <a:off x="5961850" y="756925"/>
              <a:ext cx="29125" cy="22550"/>
            </a:xfrm>
            <a:custGeom>
              <a:avLst/>
              <a:gdLst/>
              <a:ahLst/>
              <a:cxnLst/>
              <a:rect l="l" t="t" r="r" b="b"/>
              <a:pathLst>
                <a:path w="1165" h="902" extrusionOk="0">
                  <a:moveTo>
                    <a:pt x="593" y="1"/>
                  </a:moveTo>
                  <a:cubicBezTo>
                    <a:pt x="0" y="1"/>
                    <a:pt x="0" y="901"/>
                    <a:pt x="593" y="901"/>
                  </a:cubicBezTo>
                  <a:cubicBezTo>
                    <a:pt x="1164" y="901"/>
                    <a:pt x="1164" y="1"/>
                    <a:pt x="593"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9" name="Google Shape;179;p15"/>
            <p:cNvSpPr/>
            <p:nvPr/>
          </p:nvSpPr>
          <p:spPr>
            <a:xfrm>
              <a:off x="6080975" y="632850"/>
              <a:ext cx="29125" cy="22550"/>
            </a:xfrm>
            <a:custGeom>
              <a:avLst/>
              <a:gdLst/>
              <a:ahLst/>
              <a:cxnLst/>
              <a:rect l="l" t="t" r="r" b="b"/>
              <a:pathLst>
                <a:path w="1165" h="902" extrusionOk="0">
                  <a:moveTo>
                    <a:pt x="572" y="1"/>
                  </a:moveTo>
                  <a:cubicBezTo>
                    <a:pt x="1" y="1"/>
                    <a:pt x="1" y="901"/>
                    <a:pt x="572" y="901"/>
                  </a:cubicBezTo>
                  <a:cubicBezTo>
                    <a:pt x="1165" y="901"/>
                    <a:pt x="1165" y="1"/>
                    <a:pt x="57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0" name="Google Shape;180;p15"/>
            <p:cNvSpPr/>
            <p:nvPr/>
          </p:nvSpPr>
          <p:spPr>
            <a:xfrm>
              <a:off x="5982700" y="604850"/>
              <a:ext cx="29675" cy="22550"/>
            </a:xfrm>
            <a:custGeom>
              <a:avLst/>
              <a:gdLst/>
              <a:ahLst/>
              <a:cxnLst/>
              <a:rect l="l" t="t" r="r" b="b"/>
              <a:pathLst>
                <a:path w="1187" h="902" extrusionOk="0">
                  <a:moveTo>
                    <a:pt x="572" y="1"/>
                  </a:moveTo>
                  <a:cubicBezTo>
                    <a:pt x="1" y="1"/>
                    <a:pt x="1" y="901"/>
                    <a:pt x="572" y="901"/>
                  </a:cubicBezTo>
                  <a:cubicBezTo>
                    <a:pt x="1187" y="879"/>
                    <a:pt x="1187" y="1"/>
                    <a:pt x="57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81" name="Google Shape;181;p15"/>
          <p:cNvSpPr/>
          <p:nvPr/>
        </p:nvSpPr>
        <p:spPr>
          <a:xfrm>
            <a:off x="7371125" y="0"/>
            <a:ext cx="1057764" cy="1037086"/>
          </a:xfrm>
          <a:custGeom>
            <a:avLst/>
            <a:gdLst/>
            <a:ahLst/>
            <a:cxnLst/>
            <a:rect l="l" t="t" r="r" b="b"/>
            <a:pathLst>
              <a:path w="36779" h="36060" extrusionOk="0">
                <a:moveTo>
                  <a:pt x="19993" y="0"/>
                </a:moveTo>
                <a:lnTo>
                  <a:pt x="19993" y="0"/>
                </a:lnTo>
                <a:cubicBezTo>
                  <a:pt x="19949" y="250"/>
                  <a:pt x="19905" y="479"/>
                  <a:pt x="19871" y="710"/>
                </a:cubicBezTo>
                <a:lnTo>
                  <a:pt x="19871" y="710"/>
                </a:lnTo>
                <a:cubicBezTo>
                  <a:pt x="19882" y="683"/>
                  <a:pt x="19892" y="657"/>
                  <a:pt x="19903" y="630"/>
                </a:cubicBezTo>
                <a:cubicBezTo>
                  <a:pt x="19963" y="360"/>
                  <a:pt x="20083" y="270"/>
                  <a:pt x="19993" y="0"/>
                </a:cubicBezTo>
                <a:close/>
                <a:moveTo>
                  <a:pt x="30424" y="3537"/>
                </a:moveTo>
                <a:lnTo>
                  <a:pt x="30424" y="3537"/>
                </a:lnTo>
                <a:cubicBezTo>
                  <a:pt x="30353" y="3648"/>
                  <a:pt x="30282" y="3757"/>
                  <a:pt x="30213" y="3866"/>
                </a:cubicBezTo>
                <a:lnTo>
                  <a:pt x="30213" y="3866"/>
                </a:lnTo>
                <a:cubicBezTo>
                  <a:pt x="30291" y="3768"/>
                  <a:pt x="30362" y="3661"/>
                  <a:pt x="30424" y="3537"/>
                </a:cubicBezTo>
                <a:close/>
                <a:moveTo>
                  <a:pt x="0" y="21642"/>
                </a:moveTo>
                <a:cubicBezTo>
                  <a:pt x="54" y="21669"/>
                  <a:pt x="116" y="21680"/>
                  <a:pt x="184" y="21680"/>
                </a:cubicBezTo>
                <a:cubicBezTo>
                  <a:pt x="236" y="21680"/>
                  <a:pt x="290" y="21674"/>
                  <a:pt x="346" y="21662"/>
                </a:cubicBezTo>
                <a:lnTo>
                  <a:pt x="346" y="21662"/>
                </a:lnTo>
                <a:cubicBezTo>
                  <a:pt x="228" y="21649"/>
                  <a:pt x="113" y="21642"/>
                  <a:pt x="0" y="21642"/>
                </a:cubicBezTo>
                <a:close/>
                <a:moveTo>
                  <a:pt x="19871" y="710"/>
                </a:moveTo>
                <a:cubicBezTo>
                  <a:pt x="19647" y="1280"/>
                  <a:pt x="19478" y="1827"/>
                  <a:pt x="19364" y="2428"/>
                </a:cubicBezTo>
                <a:cubicBezTo>
                  <a:pt x="19004" y="4347"/>
                  <a:pt x="18255" y="6265"/>
                  <a:pt x="17595" y="8093"/>
                </a:cubicBezTo>
                <a:cubicBezTo>
                  <a:pt x="16996" y="9802"/>
                  <a:pt x="16216" y="11451"/>
                  <a:pt x="15437" y="13099"/>
                </a:cubicBezTo>
                <a:cubicBezTo>
                  <a:pt x="15017" y="13968"/>
                  <a:pt x="14658" y="14748"/>
                  <a:pt x="14118" y="15557"/>
                </a:cubicBezTo>
                <a:cubicBezTo>
                  <a:pt x="13219" y="14688"/>
                  <a:pt x="11990" y="13848"/>
                  <a:pt x="10761" y="12949"/>
                </a:cubicBezTo>
                <a:cubicBezTo>
                  <a:pt x="9952" y="12440"/>
                  <a:pt x="9142" y="12050"/>
                  <a:pt x="8303" y="11570"/>
                </a:cubicBezTo>
                <a:cubicBezTo>
                  <a:pt x="7374" y="11031"/>
                  <a:pt x="6415" y="10791"/>
                  <a:pt x="5426" y="10401"/>
                </a:cubicBezTo>
                <a:cubicBezTo>
                  <a:pt x="4992" y="10223"/>
                  <a:pt x="3885" y="9588"/>
                  <a:pt x="3195" y="9588"/>
                </a:cubicBezTo>
                <a:cubicBezTo>
                  <a:pt x="3075" y="9588"/>
                  <a:pt x="2967" y="9608"/>
                  <a:pt x="2878" y="9652"/>
                </a:cubicBezTo>
                <a:cubicBezTo>
                  <a:pt x="6325" y="12380"/>
                  <a:pt x="8963" y="16097"/>
                  <a:pt x="12859" y="18345"/>
                </a:cubicBezTo>
                <a:cubicBezTo>
                  <a:pt x="10971" y="18614"/>
                  <a:pt x="9052" y="19034"/>
                  <a:pt x="7224" y="19634"/>
                </a:cubicBezTo>
                <a:cubicBezTo>
                  <a:pt x="6025" y="20023"/>
                  <a:pt x="4766" y="20233"/>
                  <a:pt x="3507" y="20593"/>
                </a:cubicBezTo>
                <a:cubicBezTo>
                  <a:pt x="2728" y="20862"/>
                  <a:pt x="1949" y="21072"/>
                  <a:pt x="1169" y="21342"/>
                </a:cubicBezTo>
                <a:cubicBezTo>
                  <a:pt x="964" y="21424"/>
                  <a:pt x="631" y="21605"/>
                  <a:pt x="346" y="21662"/>
                </a:cubicBezTo>
                <a:lnTo>
                  <a:pt x="346" y="21662"/>
                </a:lnTo>
                <a:cubicBezTo>
                  <a:pt x="884" y="21722"/>
                  <a:pt x="1462" y="21892"/>
                  <a:pt x="1979" y="21942"/>
                </a:cubicBezTo>
                <a:cubicBezTo>
                  <a:pt x="2178" y="21972"/>
                  <a:pt x="2372" y="21982"/>
                  <a:pt x="2562" y="21982"/>
                </a:cubicBezTo>
                <a:cubicBezTo>
                  <a:pt x="2944" y="21982"/>
                  <a:pt x="3317" y="21942"/>
                  <a:pt x="3717" y="21942"/>
                </a:cubicBezTo>
                <a:cubicBezTo>
                  <a:pt x="4466" y="21942"/>
                  <a:pt x="5156" y="22061"/>
                  <a:pt x="5905" y="22061"/>
                </a:cubicBezTo>
                <a:cubicBezTo>
                  <a:pt x="7314" y="22061"/>
                  <a:pt x="8663" y="21942"/>
                  <a:pt x="10042" y="21792"/>
                </a:cubicBezTo>
                <a:cubicBezTo>
                  <a:pt x="10307" y="21770"/>
                  <a:pt x="10581" y="21764"/>
                  <a:pt x="10857" y="21764"/>
                </a:cubicBezTo>
                <a:cubicBezTo>
                  <a:pt x="11159" y="21764"/>
                  <a:pt x="11464" y="21771"/>
                  <a:pt x="11763" y="21771"/>
                </a:cubicBezTo>
                <a:cubicBezTo>
                  <a:pt x="11931" y="21771"/>
                  <a:pt x="12097" y="21768"/>
                  <a:pt x="12260" y="21762"/>
                </a:cubicBezTo>
                <a:cubicBezTo>
                  <a:pt x="12445" y="21747"/>
                  <a:pt x="12679" y="21713"/>
                  <a:pt x="12904" y="21713"/>
                </a:cubicBezTo>
                <a:cubicBezTo>
                  <a:pt x="13153" y="21713"/>
                  <a:pt x="13392" y="21755"/>
                  <a:pt x="13549" y="21912"/>
                </a:cubicBezTo>
                <a:cubicBezTo>
                  <a:pt x="13459" y="22181"/>
                  <a:pt x="13249" y="22361"/>
                  <a:pt x="13159" y="22631"/>
                </a:cubicBezTo>
                <a:cubicBezTo>
                  <a:pt x="13039" y="22931"/>
                  <a:pt x="12949" y="23320"/>
                  <a:pt x="12859" y="23680"/>
                </a:cubicBezTo>
                <a:cubicBezTo>
                  <a:pt x="12470" y="24789"/>
                  <a:pt x="11990" y="25868"/>
                  <a:pt x="11570" y="27007"/>
                </a:cubicBezTo>
                <a:cubicBezTo>
                  <a:pt x="10851" y="28926"/>
                  <a:pt x="9922" y="30664"/>
                  <a:pt x="9262" y="32582"/>
                </a:cubicBezTo>
                <a:cubicBezTo>
                  <a:pt x="9052" y="33092"/>
                  <a:pt x="8003" y="35250"/>
                  <a:pt x="8363" y="35700"/>
                </a:cubicBezTo>
                <a:cubicBezTo>
                  <a:pt x="8843" y="35370"/>
                  <a:pt x="9172" y="34501"/>
                  <a:pt x="9502" y="34021"/>
                </a:cubicBezTo>
                <a:cubicBezTo>
                  <a:pt x="10341" y="32762"/>
                  <a:pt x="11061" y="31503"/>
                  <a:pt x="11810" y="30214"/>
                </a:cubicBezTo>
                <a:cubicBezTo>
                  <a:pt x="12649" y="28716"/>
                  <a:pt x="13698" y="27307"/>
                  <a:pt x="14688" y="25868"/>
                </a:cubicBezTo>
                <a:cubicBezTo>
                  <a:pt x="14987" y="25389"/>
                  <a:pt x="15287" y="24909"/>
                  <a:pt x="15557" y="24369"/>
                </a:cubicBezTo>
                <a:cubicBezTo>
                  <a:pt x="15737" y="24040"/>
                  <a:pt x="15887" y="23470"/>
                  <a:pt x="16216" y="23260"/>
                </a:cubicBezTo>
                <a:cubicBezTo>
                  <a:pt x="16246" y="23530"/>
                  <a:pt x="16456" y="23680"/>
                  <a:pt x="16516" y="23890"/>
                </a:cubicBezTo>
                <a:cubicBezTo>
                  <a:pt x="16636" y="24280"/>
                  <a:pt x="16606" y="24669"/>
                  <a:pt x="16756" y="25059"/>
                </a:cubicBezTo>
                <a:cubicBezTo>
                  <a:pt x="17355" y="26588"/>
                  <a:pt x="17955" y="28206"/>
                  <a:pt x="18884" y="29555"/>
                </a:cubicBezTo>
                <a:cubicBezTo>
                  <a:pt x="19933" y="31024"/>
                  <a:pt x="21012" y="32433"/>
                  <a:pt x="22061" y="33901"/>
                </a:cubicBezTo>
                <a:cubicBezTo>
                  <a:pt x="22661" y="34711"/>
                  <a:pt x="23050" y="35520"/>
                  <a:pt x="23890" y="36059"/>
                </a:cubicBezTo>
                <a:cubicBezTo>
                  <a:pt x="23650" y="33422"/>
                  <a:pt x="22751" y="30784"/>
                  <a:pt x="22211" y="28176"/>
                </a:cubicBezTo>
                <a:cubicBezTo>
                  <a:pt x="21851" y="26168"/>
                  <a:pt x="21402" y="24280"/>
                  <a:pt x="20652" y="22391"/>
                </a:cubicBezTo>
                <a:lnTo>
                  <a:pt x="20652" y="22391"/>
                </a:lnTo>
                <a:cubicBezTo>
                  <a:pt x="21552" y="22781"/>
                  <a:pt x="22481" y="23141"/>
                  <a:pt x="23410" y="23440"/>
                </a:cubicBezTo>
                <a:cubicBezTo>
                  <a:pt x="24040" y="23620"/>
                  <a:pt x="24699" y="23710"/>
                  <a:pt x="25328" y="23920"/>
                </a:cubicBezTo>
                <a:cubicBezTo>
                  <a:pt x="26078" y="24190"/>
                  <a:pt x="26737" y="24579"/>
                  <a:pt x="27457" y="24879"/>
                </a:cubicBezTo>
                <a:cubicBezTo>
                  <a:pt x="28985" y="25538"/>
                  <a:pt x="30544" y="26318"/>
                  <a:pt x="32103" y="26977"/>
                </a:cubicBezTo>
                <a:cubicBezTo>
                  <a:pt x="32672" y="27187"/>
                  <a:pt x="33242" y="27487"/>
                  <a:pt x="33841" y="27637"/>
                </a:cubicBezTo>
                <a:cubicBezTo>
                  <a:pt x="34066" y="27704"/>
                  <a:pt x="34678" y="27890"/>
                  <a:pt x="35085" y="27890"/>
                </a:cubicBezTo>
                <a:cubicBezTo>
                  <a:pt x="35220" y="27890"/>
                  <a:pt x="35332" y="27869"/>
                  <a:pt x="35400" y="27816"/>
                </a:cubicBezTo>
                <a:cubicBezTo>
                  <a:pt x="35250" y="27487"/>
                  <a:pt x="34890" y="27307"/>
                  <a:pt x="34590" y="27037"/>
                </a:cubicBezTo>
                <a:cubicBezTo>
                  <a:pt x="34081" y="26588"/>
                  <a:pt x="33721" y="26258"/>
                  <a:pt x="33152" y="25868"/>
                </a:cubicBezTo>
                <a:cubicBezTo>
                  <a:pt x="32103" y="25179"/>
                  <a:pt x="31083" y="24459"/>
                  <a:pt x="30034" y="23770"/>
                </a:cubicBezTo>
                <a:cubicBezTo>
                  <a:pt x="29285" y="23290"/>
                  <a:pt x="28446" y="22961"/>
                  <a:pt x="27636" y="22481"/>
                </a:cubicBezTo>
                <a:cubicBezTo>
                  <a:pt x="27097" y="22121"/>
                  <a:pt x="26557" y="21732"/>
                  <a:pt x="26048" y="21372"/>
                </a:cubicBezTo>
                <a:cubicBezTo>
                  <a:pt x="25478" y="21012"/>
                  <a:pt x="24909" y="20713"/>
                  <a:pt x="24309" y="20413"/>
                </a:cubicBezTo>
                <a:cubicBezTo>
                  <a:pt x="24010" y="20263"/>
                  <a:pt x="23260" y="19963"/>
                  <a:pt x="23080" y="19634"/>
                </a:cubicBezTo>
                <a:cubicBezTo>
                  <a:pt x="23500" y="19514"/>
                  <a:pt x="23860" y="19514"/>
                  <a:pt x="24279" y="19484"/>
                </a:cubicBezTo>
                <a:cubicBezTo>
                  <a:pt x="24789" y="19454"/>
                  <a:pt x="25238" y="19244"/>
                  <a:pt x="25748" y="19094"/>
                </a:cubicBezTo>
                <a:cubicBezTo>
                  <a:pt x="26947" y="18734"/>
                  <a:pt x="28176" y="18375"/>
                  <a:pt x="29405" y="18015"/>
                </a:cubicBezTo>
                <a:cubicBezTo>
                  <a:pt x="30904" y="17565"/>
                  <a:pt x="32432" y="17086"/>
                  <a:pt x="33901" y="16516"/>
                </a:cubicBezTo>
                <a:cubicBezTo>
                  <a:pt x="34321" y="16336"/>
                  <a:pt x="36779" y="15617"/>
                  <a:pt x="36749" y="15197"/>
                </a:cubicBezTo>
                <a:cubicBezTo>
                  <a:pt x="35640" y="15197"/>
                  <a:pt x="34530" y="15647"/>
                  <a:pt x="33451" y="15737"/>
                </a:cubicBezTo>
                <a:cubicBezTo>
                  <a:pt x="31833" y="15857"/>
                  <a:pt x="30244" y="15797"/>
                  <a:pt x="28626" y="16067"/>
                </a:cubicBezTo>
                <a:cubicBezTo>
                  <a:pt x="27906" y="16186"/>
                  <a:pt x="27187" y="16246"/>
                  <a:pt x="26527" y="16396"/>
                </a:cubicBezTo>
                <a:cubicBezTo>
                  <a:pt x="25898" y="16546"/>
                  <a:pt x="25238" y="16606"/>
                  <a:pt x="24609" y="16696"/>
                </a:cubicBezTo>
                <a:cubicBezTo>
                  <a:pt x="24249" y="16786"/>
                  <a:pt x="23950" y="16846"/>
                  <a:pt x="23560" y="16936"/>
                </a:cubicBezTo>
                <a:cubicBezTo>
                  <a:pt x="23332" y="16961"/>
                  <a:pt x="23019" y="17136"/>
                  <a:pt x="22783" y="17136"/>
                </a:cubicBezTo>
                <a:cubicBezTo>
                  <a:pt x="22739" y="17136"/>
                  <a:pt x="22698" y="17130"/>
                  <a:pt x="22661" y="17116"/>
                </a:cubicBezTo>
                <a:cubicBezTo>
                  <a:pt x="22901" y="16486"/>
                  <a:pt x="23530" y="15767"/>
                  <a:pt x="23890" y="15197"/>
                </a:cubicBezTo>
                <a:cubicBezTo>
                  <a:pt x="24609" y="14118"/>
                  <a:pt x="25149" y="12949"/>
                  <a:pt x="25838" y="11900"/>
                </a:cubicBezTo>
                <a:cubicBezTo>
                  <a:pt x="26887" y="10371"/>
                  <a:pt x="27636" y="8513"/>
                  <a:pt x="28506" y="6864"/>
                </a:cubicBezTo>
                <a:cubicBezTo>
                  <a:pt x="29046" y="5812"/>
                  <a:pt x="29586" y="4856"/>
                  <a:pt x="30213" y="3866"/>
                </a:cubicBezTo>
                <a:lnTo>
                  <a:pt x="30213" y="3866"/>
                </a:lnTo>
                <a:cubicBezTo>
                  <a:pt x="29990" y="4148"/>
                  <a:pt x="29717" y="4349"/>
                  <a:pt x="29495" y="4616"/>
                </a:cubicBezTo>
                <a:cubicBezTo>
                  <a:pt x="28955" y="5156"/>
                  <a:pt x="28326" y="5725"/>
                  <a:pt x="27846" y="6325"/>
                </a:cubicBezTo>
                <a:cubicBezTo>
                  <a:pt x="26827" y="7614"/>
                  <a:pt x="25598" y="8723"/>
                  <a:pt x="24459" y="9892"/>
                </a:cubicBezTo>
                <a:cubicBezTo>
                  <a:pt x="23350" y="11061"/>
                  <a:pt x="22211" y="12170"/>
                  <a:pt x="21132" y="13369"/>
                </a:cubicBezTo>
                <a:cubicBezTo>
                  <a:pt x="20563" y="13998"/>
                  <a:pt x="19843" y="14448"/>
                  <a:pt x="19453" y="15167"/>
                </a:cubicBezTo>
                <a:cubicBezTo>
                  <a:pt x="19304" y="14538"/>
                  <a:pt x="19483" y="13759"/>
                  <a:pt x="19513" y="13069"/>
                </a:cubicBezTo>
                <a:cubicBezTo>
                  <a:pt x="19543" y="12020"/>
                  <a:pt x="19633" y="10971"/>
                  <a:pt x="19513" y="9892"/>
                </a:cubicBezTo>
                <a:cubicBezTo>
                  <a:pt x="19334" y="7974"/>
                  <a:pt x="19513" y="6025"/>
                  <a:pt x="19543" y="4107"/>
                </a:cubicBezTo>
                <a:cubicBezTo>
                  <a:pt x="19543" y="3208"/>
                  <a:pt x="19813" y="2368"/>
                  <a:pt x="19813" y="1469"/>
                </a:cubicBezTo>
                <a:cubicBezTo>
                  <a:pt x="19813" y="1194"/>
                  <a:pt x="19837" y="950"/>
                  <a:pt x="19871" y="71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four columns 1">
  <p:cSld name="BLANK_1_1_1_1_2">
    <p:spTree>
      <p:nvGrpSpPr>
        <p:cNvPr id="1" name="Shape 182"/>
        <p:cNvGrpSpPr/>
        <p:nvPr/>
      </p:nvGrpSpPr>
      <p:grpSpPr>
        <a:xfrm>
          <a:off x="0" y="0"/>
          <a:ext cx="0" cy="0"/>
          <a:chOff x="0" y="0"/>
          <a:chExt cx="0" cy="0"/>
        </a:xfrm>
      </p:grpSpPr>
      <p:sp>
        <p:nvSpPr>
          <p:cNvPr id="183" name="Google Shape;183;p16"/>
          <p:cNvSpPr txBox="1">
            <a:spLocks noGrp="1"/>
          </p:cNvSpPr>
          <p:nvPr>
            <p:ph type="subTitle" idx="1"/>
          </p:nvPr>
        </p:nvSpPr>
        <p:spPr>
          <a:xfrm>
            <a:off x="1003600" y="1380300"/>
            <a:ext cx="2613300" cy="7275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dk1"/>
              </a:buClr>
              <a:buSzPts val="2400"/>
              <a:buFont typeface="Bebas Neue"/>
              <a:buNone/>
              <a:defRPr sz="2000">
                <a:solidFill>
                  <a:schemeClr val="dk2"/>
                </a:solidFill>
                <a:latin typeface="Bree Serif"/>
                <a:ea typeface="Bree Serif"/>
                <a:cs typeface="Bree Serif"/>
                <a:sym typeface="Bree Serif"/>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184" name="Google Shape;184;p16"/>
          <p:cNvSpPr txBox="1">
            <a:spLocks noGrp="1"/>
          </p:cNvSpPr>
          <p:nvPr>
            <p:ph type="subTitle" idx="2"/>
          </p:nvPr>
        </p:nvSpPr>
        <p:spPr>
          <a:xfrm>
            <a:off x="1003592" y="2102717"/>
            <a:ext cx="2613300" cy="5760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85" name="Google Shape;185;p16"/>
          <p:cNvSpPr txBox="1">
            <a:spLocks noGrp="1"/>
          </p:cNvSpPr>
          <p:nvPr>
            <p:ph type="subTitle" idx="3"/>
          </p:nvPr>
        </p:nvSpPr>
        <p:spPr>
          <a:xfrm>
            <a:off x="4716243" y="2103588"/>
            <a:ext cx="26133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86" name="Google Shape;186;p16"/>
          <p:cNvSpPr txBox="1">
            <a:spLocks noGrp="1"/>
          </p:cNvSpPr>
          <p:nvPr>
            <p:ph type="subTitle" idx="4"/>
          </p:nvPr>
        </p:nvSpPr>
        <p:spPr>
          <a:xfrm>
            <a:off x="2102992" y="3690100"/>
            <a:ext cx="26133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87" name="Google Shape;187;p16"/>
          <p:cNvSpPr txBox="1">
            <a:spLocks noGrp="1"/>
          </p:cNvSpPr>
          <p:nvPr>
            <p:ph type="subTitle" idx="5"/>
          </p:nvPr>
        </p:nvSpPr>
        <p:spPr>
          <a:xfrm>
            <a:off x="5821035" y="3690100"/>
            <a:ext cx="26133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88" name="Google Shape;188;p16"/>
          <p:cNvSpPr txBox="1">
            <a:spLocks noGrp="1"/>
          </p:cNvSpPr>
          <p:nvPr>
            <p:ph type="subTitle" idx="6"/>
          </p:nvPr>
        </p:nvSpPr>
        <p:spPr>
          <a:xfrm>
            <a:off x="2103000" y="2966800"/>
            <a:ext cx="2613300" cy="7233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dk1"/>
              </a:buClr>
              <a:buSzPts val="2400"/>
              <a:buFont typeface="Bebas Neue"/>
              <a:buNone/>
              <a:defRPr sz="2000">
                <a:solidFill>
                  <a:schemeClr val="dk2"/>
                </a:solidFill>
                <a:latin typeface="Bree Serif"/>
                <a:ea typeface="Bree Serif"/>
                <a:cs typeface="Bree Serif"/>
                <a:sym typeface="Bree Serif"/>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189" name="Google Shape;189;p16"/>
          <p:cNvSpPr txBox="1">
            <a:spLocks noGrp="1"/>
          </p:cNvSpPr>
          <p:nvPr>
            <p:ph type="subTitle" idx="7"/>
          </p:nvPr>
        </p:nvSpPr>
        <p:spPr>
          <a:xfrm>
            <a:off x="4716248" y="1380294"/>
            <a:ext cx="2613300" cy="7233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dk1"/>
              </a:buClr>
              <a:buSzPts val="2400"/>
              <a:buFont typeface="Bebas Neue"/>
              <a:buNone/>
              <a:defRPr sz="2000">
                <a:solidFill>
                  <a:schemeClr val="dk2"/>
                </a:solidFill>
                <a:latin typeface="Bree Serif"/>
                <a:ea typeface="Bree Serif"/>
                <a:cs typeface="Bree Serif"/>
                <a:sym typeface="Bree Serif"/>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190" name="Google Shape;190;p16"/>
          <p:cNvSpPr txBox="1">
            <a:spLocks noGrp="1"/>
          </p:cNvSpPr>
          <p:nvPr>
            <p:ph type="subTitle" idx="8"/>
          </p:nvPr>
        </p:nvSpPr>
        <p:spPr>
          <a:xfrm>
            <a:off x="5821043" y="2966799"/>
            <a:ext cx="2613300" cy="7233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dk1"/>
              </a:buClr>
              <a:buSzPts val="2400"/>
              <a:buFont typeface="Bebas Neue"/>
              <a:buNone/>
              <a:defRPr sz="2000">
                <a:solidFill>
                  <a:schemeClr val="dk2"/>
                </a:solidFill>
                <a:latin typeface="Bree Serif"/>
                <a:ea typeface="Bree Serif"/>
                <a:cs typeface="Bree Serif"/>
                <a:sym typeface="Bree Serif"/>
              </a:defRPr>
            </a:lvl1pPr>
            <a:lvl2pPr lvl="1"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2pPr>
            <a:lvl3pPr lvl="2"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3pPr>
            <a:lvl4pPr lvl="3"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4pPr>
            <a:lvl5pPr lvl="4"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5pPr>
            <a:lvl6pPr lvl="5"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6pPr>
            <a:lvl7pPr lvl="6"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7pPr>
            <a:lvl8pPr lvl="7"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8pPr>
            <a:lvl9pPr lvl="8" algn="ctr">
              <a:lnSpc>
                <a:spcPct val="100000"/>
              </a:lnSpc>
              <a:spcBef>
                <a:spcPts val="0"/>
              </a:spcBef>
              <a:spcAft>
                <a:spcPts val="0"/>
              </a:spcAft>
              <a:buClr>
                <a:schemeClr val="dk1"/>
              </a:buClr>
              <a:buSzPts val="2400"/>
              <a:buFont typeface="Bebas Neue"/>
              <a:buNone/>
              <a:defRPr sz="2400">
                <a:solidFill>
                  <a:schemeClr val="dk1"/>
                </a:solidFill>
                <a:latin typeface="Bebas Neue"/>
                <a:ea typeface="Bebas Neue"/>
                <a:cs typeface="Bebas Neue"/>
                <a:sym typeface="Bebas Neue"/>
              </a:defRPr>
            </a:lvl9pPr>
          </a:lstStyle>
          <a:p>
            <a:endParaRPr/>
          </a:p>
        </p:txBody>
      </p:sp>
      <p:sp>
        <p:nvSpPr>
          <p:cNvPr id="191" name="Google Shape;191;p16"/>
          <p:cNvSpPr txBox="1">
            <a:spLocks noGrp="1"/>
          </p:cNvSpPr>
          <p:nvPr>
            <p:ph type="title"/>
          </p:nvPr>
        </p:nvSpPr>
        <p:spPr>
          <a:xfrm>
            <a:off x="715100" y="535000"/>
            <a:ext cx="7713900" cy="572700"/>
          </a:xfrm>
          <a:prstGeom prst="rect">
            <a:avLst/>
          </a:prstGeom>
          <a:noFill/>
          <a:ln>
            <a:noFill/>
          </a:ln>
        </p:spPr>
        <p:txBody>
          <a:bodyPr spcFirstLastPara="1" wrap="square" lIns="91425" tIns="91425" rIns="91425" bIns="91425" anchor="t" anchorCtr="0">
            <a:noAutofit/>
          </a:bodyPr>
          <a:lstStyle>
            <a:lvl1pPr lvl="0" algn="ctr">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1pPr>
            <a:lvl2pPr lvl="1"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2pPr>
            <a:lvl3pPr lvl="2"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3pPr>
            <a:lvl4pPr lvl="3"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4pPr>
            <a:lvl5pPr lvl="4"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5pPr>
            <a:lvl6pPr lvl="5"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6pPr>
            <a:lvl7pPr lvl="6"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7pPr>
            <a:lvl8pPr lvl="7"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8pPr>
            <a:lvl9pPr lvl="8" algn="l">
              <a:lnSpc>
                <a:spcPct val="90000"/>
              </a:lnSpc>
              <a:spcBef>
                <a:spcPts val="0"/>
              </a:spcBef>
              <a:spcAft>
                <a:spcPts val="0"/>
              </a:spcAft>
              <a:buClr>
                <a:schemeClr val="dk1"/>
              </a:buClr>
              <a:buSzPts val="3400"/>
              <a:buFont typeface="Bree Serif"/>
              <a:buNone/>
              <a:defRPr sz="3400">
                <a:solidFill>
                  <a:schemeClr val="dk1"/>
                </a:solidFill>
                <a:latin typeface="Bree Serif"/>
                <a:ea typeface="Bree Serif"/>
                <a:cs typeface="Bree Serif"/>
                <a:sym typeface="Bree Serif"/>
              </a:defRPr>
            </a:lvl9pPr>
          </a:lstStyle>
          <a:p>
            <a:endParaRPr/>
          </a:p>
        </p:txBody>
      </p:sp>
      <p:grpSp>
        <p:nvGrpSpPr>
          <p:cNvPr id="192" name="Google Shape;192;p16"/>
          <p:cNvGrpSpPr/>
          <p:nvPr/>
        </p:nvGrpSpPr>
        <p:grpSpPr>
          <a:xfrm rot="10800000">
            <a:off x="-642126" y="3089279"/>
            <a:ext cx="1335324" cy="1880981"/>
            <a:chOff x="2495725" y="1702150"/>
            <a:chExt cx="813825" cy="1146450"/>
          </a:xfrm>
        </p:grpSpPr>
        <p:sp>
          <p:nvSpPr>
            <p:cNvPr id="193" name="Google Shape;193;p16"/>
            <p:cNvSpPr/>
            <p:nvPr/>
          </p:nvSpPr>
          <p:spPr>
            <a:xfrm>
              <a:off x="2495725" y="2495700"/>
              <a:ext cx="813825" cy="352900"/>
            </a:xfrm>
            <a:custGeom>
              <a:avLst/>
              <a:gdLst/>
              <a:ahLst/>
              <a:cxnLst/>
              <a:rect l="l" t="t" r="r" b="b"/>
              <a:pathLst>
                <a:path w="32553" h="14116" extrusionOk="0">
                  <a:moveTo>
                    <a:pt x="270" y="1"/>
                  </a:moveTo>
                  <a:cubicBezTo>
                    <a:pt x="0" y="3358"/>
                    <a:pt x="120" y="6835"/>
                    <a:pt x="2248" y="9353"/>
                  </a:cubicBezTo>
                  <a:cubicBezTo>
                    <a:pt x="4257" y="11721"/>
                    <a:pt x="7554" y="12500"/>
                    <a:pt x="10611" y="13130"/>
                  </a:cubicBezTo>
                  <a:cubicBezTo>
                    <a:pt x="12888" y="13604"/>
                    <a:pt x="15221" y="14116"/>
                    <a:pt x="17551" y="14116"/>
                  </a:cubicBezTo>
                  <a:cubicBezTo>
                    <a:pt x="18166" y="14116"/>
                    <a:pt x="18780" y="14080"/>
                    <a:pt x="19393" y="13999"/>
                  </a:cubicBezTo>
                  <a:cubicBezTo>
                    <a:pt x="23200" y="13519"/>
                    <a:pt x="26677" y="11331"/>
                    <a:pt x="28985" y="8334"/>
                  </a:cubicBezTo>
                  <a:cubicBezTo>
                    <a:pt x="30874" y="5936"/>
                    <a:pt x="32073" y="3028"/>
                    <a:pt x="3255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4" name="Google Shape;194;p16"/>
            <p:cNvSpPr/>
            <p:nvPr/>
          </p:nvSpPr>
          <p:spPr>
            <a:xfrm>
              <a:off x="2495725" y="2099300"/>
              <a:ext cx="813825" cy="352975"/>
            </a:xfrm>
            <a:custGeom>
              <a:avLst/>
              <a:gdLst/>
              <a:ahLst/>
              <a:cxnLst/>
              <a:rect l="l" t="t" r="r" b="b"/>
              <a:pathLst>
                <a:path w="32553" h="14119" extrusionOk="0">
                  <a:moveTo>
                    <a:pt x="270" y="1"/>
                  </a:moveTo>
                  <a:cubicBezTo>
                    <a:pt x="0" y="3358"/>
                    <a:pt x="120" y="6865"/>
                    <a:pt x="2248" y="9353"/>
                  </a:cubicBezTo>
                  <a:cubicBezTo>
                    <a:pt x="4257" y="11721"/>
                    <a:pt x="7554" y="12500"/>
                    <a:pt x="10611" y="13159"/>
                  </a:cubicBezTo>
                  <a:cubicBezTo>
                    <a:pt x="12870" y="13630"/>
                    <a:pt x="15184" y="14119"/>
                    <a:pt x="17496" y="14119"/>
                  </a:cubicBezTo>
                  <a:cubicBezTo>
                    <a:pt x="18129" y="14119"/>
                    <a:pt x="18762" y="14082"/>
                    <a:pt x="19393" y="13999"/>
                  </a:cubicBezTo>
                  <a:cubicBezTo>
                    <a:pt x="23200" y="13519"/>
                    <a:pt x="26677" y="11361"/>
                    <a:pt x="28985" y="8363"/>
                  </a:cubicBezTo>
                  <a:cubicBezTo>
                    <a:pt x="30874" y="5965"/>
                    <a:pt x="32073" y="3028"/>
                    <a:pt x="3255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5" name="Google Shape;195;p16"/>
            <p:cNvSpPr/>
            <p:nvPr/>
          </p:nvSpPr>
          <p:spPr>
            <a:xfrm>
              <a:off x="2495725" y="1702150"/>
              <a:ext cx="813825" cy="352975"/>
            </a:xfrm>
            <a:custGeom>
              <a:avLst/>
              <a:gdLst/>
              <a:ahLst/>
              <a:cxnLst/>
              <a:rect l="l" t="t" r="r" b="b"/>
              <a:pathLst>
                <a:path w="32553" h="14119" extrusionOk="0">
                  <a:moveTo>
                    <a:pt x="270" y="0"/>
                  </a:moveTo>
                  <a:cubicBezTo>
                    <a:pt x="0" y="3357"/>
                    <a:pt x="120" y="6864"/>
                    <a:pt x="2248" y="9352"/>
                  </a:cubicBezTo>
                  <a:cubicBezTo>
                    <a:pt x="4257" y="11720"/>
                    <a:pt x="7554" y="12499"/>
                    <a:pt x="10611" y="13159"/>
                  </a:cubicBezTo>
                  <a:cubicBezTo>
                    <a:pt x="12870" y="13630"/>
                    <a:pt x="15184" y="14119"/>
                    <a:pt x="17496" y="14119"/>
                  </a:cubicBezTo>
                  <a:cubicBezTo>
                    <a:pt x="18129" y="14119"/>
                    <a:pt x="18762" y="14082"/>
                    <a:pt x="19393" y="13998"/>
                  </a:cubicBezTo>
                  <a:cubicBezTo>
                    <a:pt x="23200" y="13519"/>
                    <a:pt x="26677" y="11360"/>
                    <a:pt x="28985" y="8363"/>
                  </a:cubicBezTo>
                  <a:cubicBezTo>
                    <a:pt x="30874" y="5965"/>
                    <a:pt x="32073" y="3028"/>
                    <a:pt x="32552"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96" name="Google Shape;196;p16"/>
          <p:cNvGrpSpPr/>
          <p:nvPr/>
        </p:nvGrpSpPr>
        <p:grpSpPr>
          <a:xfrm rot="10800000">
            <a:off x="-507420" y="3202551"/>
            <a:ext cx="1065948" cy="1501620"/>
            <a:chOff x="2495725" y="1702150"/>
            <a:chExt cx="813825" cy="1146450"/>
          </a:xfrm>
        </p:grpSpPr>
        <p:sp>
          <p:nvSpPr>
            <p:cNvPr id="197" name="Google Shape;197;p16"/>
            <p:cNvSpPr/>
            <p:nvPr/>
          </p:nvSpPr>
          <p:spPr>
            <a:xfrm>
              <a:off x="2495725" y="2495700"/>
              <a:ext cx="813825" cy="352900"/>
            </a:xfrm>
            <a:custGeom>
              <a:avLst/>
              <a:gdLst/>
              <a:ahLst/>
              <a:cxnLst/>
              <a:rect l="l" t="t" r="r" b="b"/>
              <a:pathLst>
                <a:path w="32553" h="14116" extrusionOk="0">
                  <a:moveTo>
                    <a:pt x="270" y="1"/>
                  </a:moveTo>
                  <a:cubicBezTo>
                    <a:pt x="0" y="3358"/>
                    <a:pt x="120" y="6835"/>
                    <a:pt x="2248" y="9353"/>
                  </a:cubicBezTo>
                  <a:cubicBezTo>
                    <a:pt x="4257" y="11721"/>
                    <a:pt x="7554" y="12500"/>
                    <a:pt x="10611" y="13130"/>
                  </a:cubicBezTo>
                  <a:cubicBezTo>
                    <a:pt x="12888" y="13604"/>
                    <a:pt x="15221" y="14116"/>
                    <a:pt x="17551" y="14116"/>
                  </a:cubicBezTo>
                  <a:cubicBezTo>
                    <a:pt x="18166" y="14116"/>
                    <a:pt x="18780" y="14080"/>
                    <a:pt x="19393" y="13999"/>
                  </a:cubicBezTo>
                  <a:cubicBezTo>
                    <a:pt x="23200" y="13519"/>
                    <a:pt x="26677" y="11331"/>
                    <a:pt x="28985" y="8334"/>
                  </a:cubicBezTo>
                  <a:cubicBezTo>
                    <a:pt x="30874" y="5936"/>
                    <a:pt x="32073" y="3028"/>
                    <a:pt x="3255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8" name="Google Shape;198;p16"/>
            <p:cNvSpPr/>
            <p:nvPr/>
          </p:nvSpPr>
          <p:spPr>
            <a:xfrm>
              <a:off x="2495725" y="2099300"/>
              <a:ext cx="813825" cy="352975"/>
            </a:xfrm>
            <a:custGeom>
              <a:avLst/>
              <a:gdLst/>
              <a:ahLst/>
              <a:cxnLst/>
              <a:rect l="l" t="t" r="r" b="b"/>
              <a:pathLst>
                <a:path w="32553" h="14119" extrusionOk="0">
                  <a:moveTo>
                    <a:pt x="270" y="1"/>
                  </a:moveTo>
                  <a:cubicBezTo>
                    <a:pt x="0" y="3358"/>
                    <a:pt x="120" y="6865"/>
                    <a:pt x="2248" y="9353"/>
                  </a:cubicBezTo>
                  <a:cubicBezTo>
                    <a:pt x="4257" y="11721"/>
                    <a:pt x="7554" y="12500"/>
                    <a:pt x="10611" y="13159"/>
                  </a:cubicBezTo>
                  <a:cubicBezTo>
                    <a:pt x="12870" y="13630"/>
                    <a:pt x="15184" y="14119"/>
                    <a:pt x="17496" y="14119"/>
                  </a:cubicBezTo>
                  <a:cubicBezTo>
                    <a:pt x="18129" y="14119"/>
                    <a:pt x="18762" y="14082"/>
                    <a:pt x="19393" y="13999"/>
                  </a:cubicBezTo>
                  <a:cubicBezTo>
                    <a:pt x="23200" y="13519"/>
                    <a:pt x="26677" y="11361"/>
                    <a:pt x="28985" y="8363"/>
                  </a:cubicBezTo>
                  <a:cubicBezTo>
                    <a:pt x="30874" y="5965"/>
                    <a:pt x="32073" y="3028"/>
                    <a:pt x="3255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9" name="Google Shape;199;p16"/>
            <p:cNvSpPr/>
            <p:nvPr/>
          </p:nvSpPr>
          <p:spPr>
            <a:xfrm>
              <a:off x="2495725" y="1702150"/>
              <a:ext cx="813825" cy="352975"/>
            </a:xfrm>
            <a:custGeom>
              <a:avLst/>
              <a:gdLst/>
              <a:ahLst/>
              <a:cxnLst/>
              <a:rect l="l" t="t" r="r" b="b"/>
              <a:pathLst>
                <a:path w="32553" h="14119" extrusionOk="0">
                  <a:moveTo>
                    <a:pt x="270" y="0"/>
                  </a:moveTo>
                  <a:cubicBezTo>
                    <a:pt x="0" y="3357"/>
                    <a:pt x="120" y="6864"/>
                    <a:pt x="2248" y="9352"/>
                  </a:cubicBezTo>
                  <a:cubicBezTo>
                    <a:pt x="4257" y="11720"/>
                    <a:pt x="7554" y="12499"/>
                    <a:pt x="10611" y="13159"/>
                  </a:cubicBezTo>
                  <a:cubicBezTo>
                    <a:pt x="12870" y="13630"/>
                    <a:pt x="15184" y="14119"/>
                    <a:pt x="17496" y="14119"/>
                  </a:cubicBezTo>
                  <a:cubicBezTo>
                    <a:pt x="18129" y="14119"/>
                    <a:pt x="18762" y="14082"/>
                    <a:pt x="19393" y="13998"/>
                  </a:cubicBezTo>
                  <a:cubicBezTo>
                    <a:pt x="23200" y="13519"/>
                    <a:pt x="26677" y="11360"/>
                    <a:pt x="28985" y="8363"/>
                  </a:cubicBezTo>
                  <a:cubicBezTo>
                    <a:pt x="30874" y="5965"/>
                    <a:pt x="32073" y="3028"/>
                    <a:pt x="3255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00" name="Google Shape;200;p16"/>
          <p:cNvSpPr/>
          <p:nvPr/>
        </p:nvSpPr>
        <p:spPr>
          <a:xfrm rot="5567143">
            <a:off x="425421" y="-36168"/>
            <a:ext cx="724712" cy="1003557"/>
          </a:xfrm>
          <a:custGeom>
            <a:avLst/>
            <a:gdLst/>
            <a:ahLst/>
            <a:cxnLst/>
            <a:rect l="l" t="t" r="r" b="b"/>
            <a:pathLst>
              <a:path w="28989" h="40143" extrusionOk="0">
                <a:moveTo>
                  <a:pt x="16006" y="1"/>
                </a:moveTo>
                <a:cubicBezTo>
                  <a:pt x="15749" y="1"/>
                  <a:pt x="15497" y="171"/>
                  <a:pt x="15329" y="506"/>
                </a:cubicBezTo>
                <a:cubicBezTo>
                  <a:pt x="15110" y="989"/>
                  <a:pt x="14934" y="1472"/>
                  <a:pt x="14846" y="2000"/>
                </a:cubicBezTo>
                <a:cubicBezTo>
                  <a:pt x="14297" y="4898"/>
                  <a:pt x="14122" y="7841"/>
                  <a:pt x="14495" y="10762"/>
                </a:cubicBezTo>
                <a:cubicBezTo>
                  <a:pt x="14890" y="14298"/>
                  <a:pt x="15505" y="17811"/>
                  <a:pt x="16054" y="21325"/>
                </a:cubicBezTo>
                <a:cubicBezTo>
                  <a:pt x="16691" y="25278"/>
                  <a:pt x="18009" y="28989"/>
                  <a:pt x="20007" y="32437"/>
                </a:cubicBezTo>
                <a:cubicBezTo>
                  <a:pt x="20051" y="32525"/>
                  <a:pt x="20095" y="32635"/>
                  <a:pt x="20139" y="32723"/>
                </a:cubicBezTo>
                <a:cubicBezTo>
                  <a:pt x="20117" y="32723"/>
                  <a:pt x="20095" y="32745"/>
                  <a:pt x="20051" y="32767"/>
                </a:cubicBezTo>
                <a:cubicBezTo>
                  <a:pt x="20029" y="32723"/>
                  <a:pt x="20007" y="32657"/>
                  <a:pt x="19985" y="32635"/>
                </a:cubicBezTo>
                <a:cubicBezTo>
                  <a:pt x="18711" y="31317"/>
                  <a:pt x="17438" y="30022"/>
                  <a:pt x="16252" y="28682"/>
                </a:cubicBezTo>
                <a:cubicBezTo>
                  <a:pt x="15549" y="27913"/>
                  <a:pt x="14934" y="27057"/>
                  <a:pt x="14627" y="26069"/>
                </a:cubicBezTo>
                <a:cubicBezTo>
                  <a:pt x="13968" y="23938"/>
                  <a:pt x="13573" y="21698"/>
                  <a:pt x="13133" y="19502"/>
                </a:cubicBezTo>
                <a:cubicBezTo>
                  <a:pt x="12782" y="17614"/>
                  <a:pt x="12431" y="15703"/>
                  <a:pt x="11925" y="13792"/>
                </a:cubicBezTo>
                <a:cubicBezTo>
                  <a:pt x="11245" y="11157"/>
                  <a:pt x="10169" y="8676"/>
                  <a:pt x="9115" y="6172"/>
                </a:cubicBezTo>
                <a:cubicBezTo>
                  <a:pt x="8587" y="4986"/>
                  <a:pt x="8016" y="3800"/>
                  <a:pt x="7182" y="2768"/>
                </a:cubicBezTo>
                <a:cubicBezTo>
                  <a:pt x="6940" y="2461"/>
                  <a:pt x="6655" y="2219"/>
                  <a:pt x="6326" y="2021"/>
                </a:cubicBezTo>
                <a:cubicBezTo>
                  <a:pt x="6186" y="1933"/>
                  <a:pt x="6049" y="1892"/>
                  <a:pt x="5921" y="1892"/>
                </a:cubicBezTo>
                <a:cubicBezTo>
                  <a:pt x="5607" y="1892"/>
                  <a:pt x="5356" y="2142"/>
                  <a:pt x="5293" y="2549"/>
                </a:cubicBezTo>
                <a:cubicBezTo>
                  <a:pt x="5227" y="2856"/>
                  <a:pt x="5227" y="3141"/>
                  <a:pt x="5227" y="3449"/>
                </a:cubicBezTo>
                <a:cubicBezTo>
                  <a:pt x="5271" y="4986"/>
                  <a:pt x="5447" y="6523"/>
                  <a:pt x="5820" y="8017"/>
                </a:cubicBezTo>
                <a:cubicBezTo>
                  <a:pt x="6172" y="9510"/>
                  <a:pt x="6501" y="11025"/>
                  <a:pt x="6940" y="12519"/>
                </a:cubicBezTo>
                <a:cubicBezTo>
                  <a:pt x="7599" y="14649"/>
                  <a:pt x="8609" y="16647"/>
                  <a:pt x="9620" y="18668"/>
                </a:cubicBezTo>
                <a:cubicBezTo>
                  <a:pt x="10762" y="20864"/>
                  <a:pt x="11969" y="22994"/>
                  <a:pt x="12892" y="25278"/>
                </a:cubicBezTo>
                <a:cubicBezTo>
                  <a:pt x="13067" y="25717"/>
                  <a:pt x="13177" y="26200"/>
                  <a:pt x="13309" y="26705"/>
                </a:cubicBezTo>
                <a:cubicBezTo>
                  <a:pt x="12584" y="25981"/>
                  <a:pt x="11969" y="25212"/>
                  <a:pt x="11311" y="24509"/>
                </a:cubicBezTo>
                <a:cubicBezTo>
                  <a:pt x="10652" y="23785"/>
                  <a:pt x="9927" y="23082"/>
                  <a:pt x="9027" y="22665"/>
                </a:cubicBezTo>
                <a:cubicBezTo>
                  <a:pt x="8701" y="22529"/>
                  <a:pt x="8375" y="22435"/>
                  <a:pt x="8044" y="22435"/>
                </a:cubicBezTo>
                <a:cubicBezTo>
                  <a:pt x="7840" y="22435"/>
                  <a:pt x="7633" y="22471"/>
                  <a:pt x="7424" y="22555"/>
                </a:cubicBezTo>
                <a:cubicBezTo>
                  <a:pt x="6875" y="22774"/>
                  <a:pt x="6633" y="23280"/>
                  <a:pt x="6831" y="23829"/>
                </a:cubicBezTo>
                <a:cubicBezTo>
                  <a:pt x="6940" y="24114"/>
                  <a:pt x="7072" y="24422"/>
                  <a:pt x="7270" y="24707"/>
                </a:cubicBezTo>
                <a:cubicBezTo>
                  <a:pt x="7863" y="25585"/>
                  <a:pt x="8587" y="26310"/>
                  <a:pt x="9444" y="26925"/>
                </a:cubicBezTo>
                <a:cubicBezTo>
                  <a:pt x="11640" y="28462"/>
                  <a:pt x="13792" y="30000"/>
                  <a:pt x="16054" y="31449"/>
                </a:cubicBezTo>
                <a:cubicBezTo>
                  <a:pt x="17130" y="32174"/>
                  <a:pt x="18053" y="33008"/>
                  <a:pt x="19063" y="33777"/>
                </a:cubicBezTo>
                <a:cubicBezTo>
                  <a:pt x="18953" y="33777"/>
                  <a:pt x="18843" y="33733"/>
                  <a:pt x="18733" y="33711"/>
                </a:cubicBezTo>
                <a:cubicBezTo>
                  <a:pt x="17921" y="33425"/>
                  <a:pt x="17086" y="33096"/>
                  <a:pt x="16274" y="32854"/>
                </a:cubicBezTo>
                <a:cubicBezTo>
                  <a:pt x="14385" y="32283"/>
                  <a:pt x="12431" y="31844"/>
                  <a:pt x="10388" y="31800"/>
                </a:cubicBezTo>
                <a:cubicBezTo>
                  <a:pt x="7709" y="31800"/>
                  <a:pt x="5074" y="32218"/>
                  <a:pt x="2482" y="32942"/>
                </a:cubicBezTo>
                <a:cubicBezTo>
                  <a:pt x="1867" y="33096"/>
                  <a:pt x="1275" y="33338"/>
                  <a:pt x="791" y="33799"/>
                </a:cubicBezTo>
                <a:cubicBezTo>
                  <a:pt x="1" y="34523"/>
                  <a:pt x="111" y="35446"/>
                  <a:pt x="1055" y="35929"/>
                </a:cubicBezTo>
                <a:cubicBezTo>
                  <a:pt x="2371" y="36577"/>
                  <a:pt x="3767" y="36787"/>
                  <a:pt x="5205" y="36787"/>
                </a:cubicBezTo>
                <a:cubicBezTo>
                  <a:pt x="5278" y="36787"/>
                  <a:pt x="5351" y="36787"/>
                  <a:pt x="5425" y="36785"/>
                </a:cubicBezTo>
                <a:cubicBezTo>
                  <a:pt x="7160" y="36720"/>
                  <a:pt x="8829" y="36324"/>
                  <a:pt x="10498" y="35841"/>
                </a:cubicBezTo>
                <a:cubicBezTo>
                  <a:pt x="11662" y="35534"/>
                  <a:pt x="12804" y="35270"/>
                  <a:pt x="13990" y="35182"/>
                </a:cubicBezTo>
                <a:cubicBezTo>
                  <a:pt x="14325" y="35166"/>
                  <a:pt x="14659" y="35158"/>
                  <a:pt x="14993" y="35158"/>
                </a:cubicBezTo>
                <a:cubicBezTo>
                  <a:pt x="16848" y="35158"/>
                  <a:pt x="18685" y="35406"/>
                  <a:pt x="20490" y="35797"/>
                </a:cubicBezTo>
                <a:cubicBezTo>
                  <a:pt x="20710" y="35841"/>
                  <a:pt x="20973" y="35951"/>
                  <a:pt x="21193" y="36061"/>
                </a:cubicBezTo>
                <a:cubicBezTo>
                  <a:pt x="22247" y="36676"/>
                  <a:pt x="23323" y="37313"/>
                  <a:pt x="24399" y="37927"/>
                </a:cubicBezTo>
                <a:cubicBezTo>
                  <a:pt x="25519" y="38564"/>
                  <a:pt x="26639" y="39223"/>
                  <a:pt x="27781" y="39882"/>
                </a:cubicBezTo>
                <a:cubicBezTo>
                  <a:pt x="27891" y="39970"/>
                  <a:pt x="28045" y="40014"/>
                  <a:pt x="28176" y="40080"/>
                </a:cubicBezTo>
                <a:cubicBezTo>
                  <a:pt x="28289" y="40117"/>
                  <a:pt x="28393" y="40142"/>
                  <a:pt x="28487" y="40142"/>
                </a:cubicBezTo>
                <a:cubicBezTo>
                  <a:pt x="28615" y="40142"/>
                  <a:pt x="28725" y="40096"/>
                  <a:pt x="28813" y="39970"/>
                </a:cubicBezTo>
                <a:cubicBezTo>
                  <a:pt x="28989" y="39728"/>
                  <a:pt x="28879" y="39509"/>
                  <a:pt x="28703" y="39333"/>
                </a:cubicBezTo>
                <a:cubicBezTo>
                  <a:pt x="28572" y="39201"/>
                  <a:pt x="28440" y="39069"/>
                  <a:pt x="28264" y="38916"/>
                </a:cubicBezTo>
                <a:cubicBezTo>
                  <a:pt x="27012" y="37905"/>
                  <a:pt x="25717" y="36873"/>
                  <a:pt x="24443" y="35841"/>
                </a:cubicBezTo>
                <a:cubicBezTo>
                  <a:pt x="24289" y="35709"/>
                  <a:pt x="24092" y="35578"/>
                  <a:pt x="24004" y="35402"/>
                </a:cubicBezTo>
                <a:cubicBezTo>
                  <a:pt x="23345" y="34194"/>
                  <a:pt x="22994" y="32964"/>
                  <a:pt x="23169" y="31603"/>
                </a:cubicBezTo>
                <a:cubicBezTo>
                  <a:pt x="23389" y="29736"/>
                  <a:pt x="23740" y="27891"/>
                  <a:pt x="24202" y="26047"/>
                </a:cubicBezTo>
                <a:cubicBezTo>
                  <a:pt x="24663" y="24136"/>
                  <a:pt x="25190" y="22225"/>
                  <a:pt x="25168" y="20227"/>
                </a:cubicBezTo>
                <a:cubicBezTo>
                  <a:pt x="25146" y="19019"/>
                  <a:pt x="25036" y="17877"/>
                  <a:pt x="24487" y="16779"/>
                </a:cubicBezTo>
                <a:cubicBezTo>
                  <a:pt x="24267" y="16318"/>
                  <a:pt x="24004" y="15879"/>
                  <a:pt x="23455" y="15879"/>
                </a:cubicBezTo>
                <a:cubicBezTo>
                  <a:pt x="22906" y="15879"/>
                  <a:pt x="22576" y="16296"/>
                  <a:pt x="22423" y="16779"/>
                </a:cubicBezTo>
                <a:cubicBezTo>
                  <a:pt x="22137" y="17504"/>
                  <a:pt x="21874" y="18251"/>
                  <a:pt x="21742" y="18997"/>
                </a:cubicBezTo>
                <a:cubicBezTo>
                  <a:pt x="21237" y="21523"/>
                  <a:pt x="21083" y="24092"/>
                  <a:pt x="21149" y="26683"/>
                </a:cubicBezTo>
                <a:cubicBezTo>
                  <a:pt x="21237" y="28484"/>
                  <a:pt x="21434" y="30285"/>
                  <a:pt x="21896" y="32042"/>
                </a:cubicBezTo>
                <a:cubicBezTo>
                  <a:pt x="22115" y="32876"/>
                  <a:pt x="22401" y="33733"/>
                  <a:pt x="22664" y="34611"/>
                </a:cubicBezTo>
                <a:cubicBezTo>
                  <a:pt x="22554" y="34523"/>
                  <a:pt x="22511" y="34436"/>
                  <a:pt x="22511" y="34370"/>
                </a:cubicBezTo>
                <a:cubicBezTo>
                  <a:pt x="20710" y="32305"/>
                  <a:pt x="19700" y="29890"/>
                  <a:pt x="19216" y="27233"/>
                </a:cubicBezTo>
                <a:cubicBezTo>
                  <a:pt x="18843" y="25300"/>
                  <a:pt x="18931" y="23345"/>
                  <a:pt x="18997" y="21413"/>
                </a:cubicBezTo>
                <a:cubicBezTo>
                  <a:pt x="19063" y="18009"/>
                  <a:pt x="19216" y="14605"/>
                  <a:pt x="18953" y="11201"/>
                </a:cubicBezTo>
                <a:cubicBezTo>
                  <a:pt x="18777" y="8280"/>
                  <a:pt x="18338" y="5403"/>
                  <a:pt x="17525" y="2592"/>
                </a:cubicBezTo>
                <a:cubicBezTo>
                  <a:pt x="17306" y="1890"/>
                  <a:pt x="17042" y="1165"/>
                  <a:pt x="16691" y="484"/>
                </a:cubicBezTo>
                <a:cubicBezTo>
                  <a:pt x="16507" y="160"/>
                  <a:pt x="16255" y="1"/>
                  <a:pt x="16006"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1" name="Google Shape;201;p16"/>
          <p:cNvSpPr/>
          <p:nvPr/>
        </p:nvSpPr>
        <p:spPr>
          <a:xfrm>
            <a:off x="6012599" y="-757750"/>
            <a:ext cx="2946535" cy="1278017"/>
          </a:xfrm>
          <a:custGeom>
            <a:avLst/>
            <a:gdLst/>
            <a:ahLst/>
            <a:cxnLst/>
            <a:rect l="l" t="t" r="r" b="b"/>
            <a:pathLst>
              <a:path w="32553" h="14119" extrusionOk="0">
                <a:moveTo>
                  <a:pt x="270" y="0"/>
                </a:moveTo>
                <a:cubicBezTo>
                  <a:pt x="0" y="3357"/>
                  <a:pt x="120" y="6864"/>
                  <a:pt x="2248" y="9352"/>
                </a:cubicBezTo>
                <a:cubicBezTo>
                  <a:pt x="4257" y="11720"/>
                  <a:pt x="7554" y="12499"/>
                  <a:pt x="10611" y="13159"/>
                </a:cubicBezTo>
                <a:cubicBezTo>
                  <a:pt x="12870" y="13630"/>
                  <a:pt x="15184" y="14119"/>
                  <a:pt x="17496" y="14119"/>
                </a:cubicBezTo>
                <a:cubicBezTo>
                  <a:pt x="18129" y="14119"/>
                  <a:pt x="18762" y="14082"/>
                  <a:pt x="19393" y="13998"/>
                </a:cubicBezTo>
                <a:cubicBezTo>
                  <a:pt x="23200" y="13519"/>
                  <a:pt x="26677" y="11360"/>
                  <a:pt x="28985" y="8363"/>
                </a:cubicBezTo>
                <a:cubicBezTo>
                  <a:pt x="30874" y="5965"/>
                  <a:pt x="32073" y="3028"/>
                  <a:pt x="32552"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02" name="Google Shape;202;p16"/>
          <p:cNvGrpSpPr/>
          <p:nvPr/>
        </p:nvGrpSpPr>
        <p:grpSpPr>
          <a:xfrm>
            <a:off x="7867330" y="-4"/>
            <a:ext cx="849735" cy="803396"/>
            <a:chOff x="5833925" y="427525"/>
            <a:chExt cx="372250" cy="351950"/>
          </a:xfrm>
        </p:grpSpPr>
        <p:sp>
          <p:nvSpPr>
            <p:cNvPr id="203" name="Google Shape;203;p16"/>
            <p:cNvSpPr/>
            <p:nvPr/>
          </p:nvSpPr>
          <p:spPr>
            <a:xfrm>
              <a:off x="5833925" y="499450"/>
              <a:ext cx="28575" cy="23075"/>
            </a:xfrm>
            <a:custGeom>
              <a:avLst/>
              <a:gdLst/>
              <a:ahLst/>
              <a:cxnLst/>
              <a:rect l="l" t="t" r="r" b="b"/>
              <a:pathLst>
                <a:path w="1143" h="923" extrusionOk="0">
                  <a:moveTo>
                    <a:pt x="572" y="0"/>
                  </a:moveTo>
                  <a:cubicBezTo>
                    <a:pt x="1" y="0"/>
                    <a:pt x="1" y="923"/>
                    <a:pt x="572" y="923"/>
                  </a:cubicBezTo>
                  <a:cubicBezTo>
                    <a:pt x="1143" y="923"/>
                    <a:pt x="1143" y="0"/>
                    <a:pt x="572"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4" name="Google Shape;204;p16"/>
            <p:cNvSpPr/>
            <p:nvPr/>
          </p:nvSpPr>
          <p:spPr>
            <a:xfrm>
              <a:off x="5916275" y="518125"/>
              <a:ext cx="23650" cy="21425"/>
            </a:xfrm>
            <a:custGeom>
              <a:avLst/>
              <a:gdLst/>
              <a:ahLst/>
              <a:cxnLst/>
              <a:rect l="l" t="t" r="r" b="b"/>
              <a:pathLst>
                <a:path w="946" h="857" extrusionOk="0">
                  <a:moveTo>
                    <a:pt x="440" y="0"/>
                  </a:moveTo>
                  <a:cubicBezTo>
                    <a:pt x="374" y="0"/>
                    <a:pt x="330" y="0"/>
                    <a:pt x="264" y="22"/>
                  </a:cubicBezTo>
                  <a:cubicBezTo>
                    <a:pt x="220" y="66"/>
                    <a:pt x="154" y="88"/>
                    <a:pt x="133" y="110"/>
                  </a:cubicBezTo>
                  <a:cubicBezTo>
                    <a:pt x="67" y="132"/>
                    <a:pt x="45" y="198"/>
                    <a:pt x="45" y="242"/>
                  </a:cubicBezTo>
                  <a:cubicBezTo>
                    <a:pt x="23" y="307"/>
                    <a:pt x="1" y="351"/>
                    <a:pt x="23" y="417"/>
                  </a:cubicBezTo>
                  <a:cubicBezTo>
                    <a:pt x="23" y="439"/>
                    <a:pt x="23" y="483"/>
                    <a:pt x="45" y="527"/>
                  </a:cubicBezTo>
                  <a:cubicBezTo>
                    <a:pt x="67" y="593"/>
                    <a:pt x="111" y="659"/>
                    <a:pt x="154" y="725"/>
                  </a:cubicBezTo>
                  <a:lnTo>
                    <a:pt x="242" y="791"/>
                  </a:lnTo>
                  <a:cubicBezTo>
                    <a:pt x="330" y="835"/>
                    <a:pt x="374" y="856"/>
                    <a:pt x="462" y="856"/>
                  </a:cubicBezTo>
                  <a:lnTo>
                    <a:pt x="506" y="856"/>
                  </a:lnTo>
                  <a:cubicBezTo>
                    <a:pt x="572" y="856"/>
                    <a:pt x="616" y="856"/>
                    <a:pt x="682" y="835"/>
                  </a:cubicBezTo>
                  <a:cubicBezTo>
                    <a:pt x="725" y="791"/>
                    <a:pt x="791" y="769"/>
                    <a:pt x="813" y="747"/>
                  </a:cubicBezTo>
                  <a:cubicBezTo>
                    <a:pt x="879" y="725"/>
                    <a:pt x="901" y="659"/>
                    <a:pt x="901" y="615"/>
                  </a:cubicBezTo>
                  <a:cubicBezTo>
                    <a:pt x="923" y="549"/>
                    <a:pt x="945" y="505"/>
                    <a:pt x="923" y="439"/>
                  </a:cubicBezTo>
                  <a:cubicBezTo>
                    <a:pt x="901" y="417"/>
                    <a:pt x="901" y="351"/>
                    <a:pt x="901" y="329"/>
                  </a:cubicBezTo>
                  <a:cubicBezTo>
                    <a:pt x="879" y="242"/>
                    <a:pt x="835" y="198"/>
                    <a:pt x="791" y="132"/>
                  </a:cubicBezTo>
                  <a:lnTo>
                    <a:pt x="703" y="66"/>
                  </a:lnTo>
                  <a:cubicBezTo>
                    <a:pt x="616" y="22"/>
                    <a:pt x="572" y="0"/>
                    <a:pt x="484"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5" name="Google Shape;205;p16"/>
            <p:cNvSpPr/>
            <p:nvPr/>
          </p:nvSpPr>
          <p:spPr>
            <a:xfrm>
              <a:off x="5983800" y="427525"/>
              <a:ext cx="23100" cy="21425"/>
            </a:xfrm>
            <a:custGeom>
              <a:avLst/>
              <a:gdLst/>
              <a:ahLst/>
              <a:cxnLst/>
              <a:rect l="l" t="t" r="r" b="b"/>
              <a:pathLst>
                <a:path w="924" h="857" extrusionOk="0">
                  <a:moveTo>
                    <a:pt x="418" y="0"/>
                  </a:moveTo>
                  <a:cubicBezTo>
                    <a:pt x="374" y="0"/>
                    <a:pt x="308" y="0"/>
                    <a:pt x="264" y="22"/>
                  </a:cubicBezTo>
                  <a:cubicBezTo>
                    <a:pt x="199" y="66"/>
                    <a:pt x="155" y="88"/>
                    <a:pt x="111" y="110"/>
                  </a:cubicBezTo>
                  <a:cubicBezTo>
                    <a:pt x="67" y="132"/>
                    <a:pt x="45" y="198"/>
                    <a:pt x="45" y="242"/>
                  </a:cubicBezTo>
                  <a:cubicBezTo>
                    <a:pt x="1" y="308"/>
                    <a:pt x="1" y="352"/>
                    <a:pt x="1" y="418"/>
                  </a:cubicBezTo>
                  <a:cubicBezTo>
                    <a:pt x="1" y="440"/>
                    <a:pt x="1" y="506"/>
                    <a:pt x="45" y="528"/>
                  </a:cubicBezTo>
                  <a:cubicBezTo>
                    <a:pt x="67" y="615"/>
                    <a:pt x="89" y="659"/>
                    <a:pt x="155" y="725"/>
                  </a:cubicBezTo>
                  <a:lnTo>
                    <a:pt x="221" y="791"/>
                  </a:lnTo>
                  <a:cubicBezTo>
                    <a:pt x="308" y="835"/>
                    <a:pt x="374" y="857"/>
                    <a:pt x="440" y="857"/>
                  </a:cubicBezTo>
                  <a:lnTo>
                    <a:pt x="506" y="857"/>
                  </a:lnTo>
                  <a:cubicBezTo>
                    <a:pt x="550" y="857"/>
                    <a:pt x="616" y="857"/>
                    <a:pt x="660" y="835"/>
                  </a:cubicBezTo>
                  <a:cubicBezTo>
                    <a:pt x="726" y="791"/>
                    <a:pt x="770" y="769"/>
                    <a:pt x="813" y="747"/>
                  </a:cubicBezTo>
                  <a:cubicBezTo>
                    <a:pt x="857" y="725"/>
                    <a:pt x="879" y="659"/>
                    <a:pt x="879" y="615"/>
                  </a:cubicBezTo>
                  <a:cubicBezTo>
                    <a:pt x="923" y="549"/>
                    <a:pt x="923" y="506"/>
                    <a:pt x="923" y="440"/>
                  </a:cubicBezTo>
                  <a:cubicBezTo>
                    <a:pt x="879" y="418"/>
                    <a:pt x="879" y="396"/>
                    <a:pt x="879" y="330"/>
                  </a:cubicBezTo>
                  <a:cubicBezTo>
                    <a:pt x="857" y="242"/>
                    <a:pt x="835" y="198"/>
                    <a:pt x="770" y="132"/>
                  </a:cubicBezTo>
                  <a:lnTo>
                    <a:pt x="704" y="66"/>
                  </a:lnTo>
                  <a:cubicBezTo>
                    <a:pt x="616" y="22"/>
                    <a:pt x="550" y="0"/>
                    <a:pt x="484"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6" name="Google Shape;206;p16"/>
            <p:cNvSpPr/>
            <p:nvPr/>
          </p:nvSpPr>
          <p:spPr>
            <a:xfrm>
              <a:off x="6084275" y="462425"/>
              <a:ext cx="24175" cy="23000"/>
            </a:xfrm>
            <a:custGeom>
              <a:avLst/>
              <a:gdLst/>
              <a:ahLst/>
              <a:cxnLst/>
              <a:rect l="l" t="t" r="r" b="b"/>
              <a:pathLst>
                <a:path w="967" h="920" extrusionOk="0">
                  <a:moveTo>
                    <a:pt x="483" y="1"/>
                  </a:moveTo>
                  <a:cubicBezTo>
                    <a:pt x="468" y="1"/>
                    <a:pt x="453" y="4"/>
                    <a:pt x="440" y="10"/>
                  </a:cubicBezTo>
                  <a:cubicBezTo>
                    <a:pt x="374" y="10"/>
                    <a:pt x="330" y="10"/>
                    <a:pt x="264" y="32"/>
                  </a:cubicBezTo>
                  <a:cubicBezTo>
                    <a:pt x="220" y="54"/>
                    <a:pt x="154" y="98"/>
                    <a:pt x="132" y="120"/>
                  </a:cubicBezTo>
                  <a:lnTo>
                    <a:pt x="45" y="208"/>
                  </a:lnTo>
                  <a:cubicBezTo>
                    <a:pt x="23" y="273"/>
                    <a:pt x="1" y="339"/>
                    <a:pt x="1" y="405"/>
                  </a:cubicBezTo>
                  <a:cubicBezTo>
                    <a:pt x="1" y="449"/>
                    <a:pt x="1" y="493"/>
                    <a:pt x="23" y="515"/>
                  </a:cubicBezTo>
                  <a:cubicBezTo>
                    <a:pt x="45" y="603"/>
                    <a:pt x="89" y="669"/>
                    <a:pt x="132" y="713"/>
                  </a:cubicBezTo>
                  <a:lnTo>
                    <a:pt x="220" y="801"/>
                  </a:lnTo>
                  <a:cubicBezTo>
                    <a:pt x="242" y="844"/>
                    <a:pt x="308" y="888"/>
                    <a:pt x="352" y="888"/>
                  </a:cubicBezTo>
                  <a:cubicBezTo>
                    <a:pt x="399" y="904"/>
                    <a:pt x="434" y="919"/>
                    <a:pt x="474" y="919"/>
                  </a:cubicBezTo>
                  <a:cubicBezTo>
                    <a:pt x="491" y="919"/>
                    <a:pt x="508" y="917"/>
                    <a:pt x="528" y="910"/>
                  </a:cubicBezTo>
                  <a:cubicBezTo>
                    <a:pt x="572" y="910"/>
                    <a:pt x="638" y="910"/>
                    <a:pt x="682" y="888"/>
                  </a:cubicBezTo>
                  <a:cubicBezTo>
                    <a:pt x="747" y="844"/>
                    <a:pt x="791" y="823"/>
                    <a:pt x="813" y="801"/>
                  </a:cubicBezTo>
                  <a:lnTo>
                    <a:pt x="901" y="713"/>
                  </a:lnTo>
                  <a:cubicBezTo>
                    <a:pt x="923" y="647"/>
                    <a:pt x="967" y="581"/>
                    <a:pt x="967" y="493"/>
                  </a:cubicBezTo>
                  <a:cubicBezTo>
                    <a:pt x="923" y="449"/>
                    <a:pt x="923" y="427"/>
                    <a:pt x="923" y="383"/>
                  </a:cubicBezTo>
                  <a:cubicBezTo>
                    <a:pt x="901" y="317"/>
                    <a:pt x="879" y="252"/>
                    <a:pt x="813" y="208"/>
                  </a:cubicBezTo>
                  <a:lnTo>
                    <a:pt x="747" y="120"/>
                  </a:lnTo>
                  <a:cubicBezTo>
                    <a:pt x="703" y="54"/>
                    <a:pt x="660" y="32"/>
                    <a:pt x="594" y="32"/>
                  </a:cubicBezTo>
                  <a:cubicBezTo>
                    <a:pt x="563" y="16"/>
                    <a:pt x="521" y="1"/>
                    <a:pt x="483"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7" name="Google Shape;207;p16"/>
            <p:cNvSpPr/>
            <p:nvPr/>
          </p:nvSpPr>
          <p:spPr>
            <a:xfrm>
              <a:off x="6144675" y="562025"/>
              <a:ext cx="28575" cy="22550"/>
            </a:xfrm>
            <a:custGeom>
              <a:avLst/>
              <a:gdLst/>
              <a:ahLst/>
              <a:cxnLst/>
              <a:rect l="l" t="t" r="r" b="b"/>
              <a:pathLst>
                <a:path w="1143" h="902" extrusionOk="0">
                  <a:moveTo>
                    <a:pt x="571" y="1"/>
                  </a:moveTo>
                  <a:cubicBezTo>
                    <a:pt x="0" y="1"/>
                    <a:pt x="0" y="901"/>
                    <a:pt x="571" y="901"/>
                  </a:cubicBezTo>
                  <a:cubicBezTo>
                    <a:pt x="1142" y="879"/>
                    <a:pt x="1142" y="1"/>
                    <a:pt x="571"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8" name="Google Shape;208;p16"/>
            <p:cNvSpPr/>
            <p:nvPr/>
          </p:nvSpPr>
          <p:spPr>
            <a:xfrm>
              <a:off x="6022250" y="681175"/>
              <a:ext cx="29125" cy="23075"/>
            </a:xfrm>
            <a:custGeom>
              <a:avLst/>
              <a:gdLst/>
              <a:ahLst/>
              <a:cxnLst/>
              <a:rect l="l" t="t" r="r" b="b"/>
              <a:pathLst>
                <a:path w="1165" h="923" extrusionOk="0">
                  <a:moveTo>
                    <a:pt x="593" y="0"/>
                  </a:moveTo>
                  <a:cubicBezTo>
                    <a:pt x="0" y="0"/>
                    <a:pt x="0" y="923"/>
                    <a:pt x="593" y="923"/>
                  </a:cubicBezTo>
                  <a:cubicBezTo>
                    <a:pt x="1164" y="923"/>
                    <a:pt x="1164" y="0"/>
                    <a:pt x="593"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9" name="Google Shape;209;p16"/>
            <p:cNvSpPr/>
            <p:nvPr/>
          </p:nvSpPr>
          <p:spPr>
            <a:xfrm>
              <a:off x="6023350" y="536775"/>
              <a:ext cx="28575" cy="22550"/>
            </a:xfrm>
            <a:custGeom>
              <a:avLst/>
              <a:gdLst/>
              <a:ahLst/>
              <a:cxnLst/>
              <a:rect l="l" t="t" r="r" b="b"/>
              <a:pathLst>
                <a:path w="1143" h="902" extrusionOk="0">
                  <a:moveTo>
                    <a:pt x="571" y="1"/>
                  </a:moveTo>
                  <a:cubicBezTo>
                    <a:pt x="0" y="1"/>
                    <a:pt x="0" y="901"/>
                    <a:pt x="571" y="901"/>
                  </a:cubicBezTo>
                  <a:cubicBezTo>
                    <a:pt x="1142" y="901"/>
                    <a:pt x="1142" y="1"/>
                    <a:pt x="571"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0" name="Google Shape;210;p16"/>
            <p:cNvSpPr/>
            <p:nvPr/>
          </p:nvSpPr>
          <p:spPr>
            <a:xfrm>
              <a:off x="5887175" y="658650"/>
              <a:ext cx="29125" cy="22550"/>
            </a:xfrm>
            <a:custGeom>
              <a:avLst/>
              <a:gdLst/>
              <a:ahLst/>
              <a:cxnLst/>
              <a:rect l="l" t="t" r="r" b="b"/>
              <a:pathLst>
                <a:path w="1165" h="902" extrusionOk="0">
                  <a:moveTo>
                    <a:pt x="572" y="1"/>
                  </a:moveTo>
                  <a:cubicBezTo>
                    <a:pt x="1" y="1"/>
                    <a:pt x="1" y="901"/>
                    <a:pt x="572" y="901"/>
                  </a:cubicBezTo>
                  <a:cubicBezTo>
                    <a:pt x="1165" y="901"/>
                    <a:pt x="1165" y="1"/>
                    <a:pt x="57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1" name="Google Shape;211;p16"/>
            <p:cNvSpPr/>
            <p:nvPr/>
          </p:nvSpPr>
          <p:spPr>
            <a:xfrm>
              <a:off x="6107350" y="751450"/>
              <a:ext cx="29100" cy="22525"/>
            </a:xfrm>
            <a:custGeom>
              <a:avLst/>
              <a:gdLst/>
              <a:ahLst/>
              <a:cxnLst/>
              <a:rect l="l" t="t" r="r" b="b"/>
              <a:pathLst>
                <a:path w="1164" h="901" extrusionOk="0">
                  <a:moveTo>
                    <a:pt x="593" y="0"/>
                  </a:moveTo>
                  <a:cubicBezTo>
                    <a:pt x="0" y="0"/>
                    <a:pt x="0" y="901"/>
                    <a:pt x="593" y="901"/>
                  </a:cubicBezTo>
                  <a:cubicBezTo>
                    <a:pt x="1164" y="901"/>
                    <a:pt x="1164" y="0"/>
                    <a:pt x="593"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2" name="Google Shape;212;p16"/>
            <p:cNvSpPr/>
            <p:nvPr/>
          </p:nvSpPr>
          <p:spPr>
            <a:xfrm>
              <a:off x="6177075" y="649875"/>
              <a:ext cx="29100" cy="22525"/>
            </a:xfrm>
            <a:custGeom>
              <a:avLst/>
              <a:gdLst/>
              <a:ahLst/>
              <a:cxnLst/>
              <a:rect l="l" t="t" r="r" b="b"/>
              <a:pathLst>
                <a:path w="1164" h="901" extrusionOk="0">
                  <a:moveTo>
                    <a:pt x="571" y="1"/>
                  </a:moveTo>
                  <a:cubicBezTo>
                    <a:pt x="0" y="1"/>
                    <a:pt x="0" y="901"/>
                    <a:pt x="571" y="901"/>
                  </a:cubicBezTo>
                  <a:cubicBezTo>
                    <a:pt x="1164" y="901"/>
                    <a:pt x="1164" y="1"/>
                    <a:pt x="571"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3" name="Google Shape;213;p16"/>
            <p:cNvSpPr/>
            <p:nvPr/>
          </p:nvSpPr>
          <p:spPr>
            <a:xfrm>
              <a:off x="5961850" y="756925"/>
              <a:ext cx="29125" cy="22550"/>
            </a:xfrm>
            <a:custGeom>
              <a:avLst/>
              <a:gdLst/>
              <a:ahLst/>
              <a:cxnLst/>
              <a:rect l="l" t="t" r="r" b="b"/>
              <a:pathLst>
                <a:path w="1165" h="902" extrusionOk="0">
                  <a:moveTo>
                    <a:pt x="593" y="1"/>
                  </a:moveTo>
                  <a:cubicBezTo>
                    <a:pt x="0" y="1"/>
                    <a:pt x="0" y="901"/>
                    <a:pt x="593" y="901"/>
                  </a:cubicBezTo>
                  <a:cubicBezTo>
                    <a:pt x="1164" y="901"/>
                    <a:pt x="1164" y="1"/>
                    <a:pt x="593"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4" name="Google Shape;214;p16"/>
            <p:cNvSpPr/>
            <p:nvPr/>
          </p:nvSpPr>
          <p:spPr>
            <a:xfrm>
              <a:off x="6080975" y="632850"/>
              <a:ext cx="29125" cy="22550"/>
            </a:xfrm>
            <a:custGeom>
              <a:avLst/>
              <a:gdLst/>
              <a:ahLst/>
              <a:cxnLst/>
              <a:rect l="l" t="t" r="r" b="b"/>
              <a:pathLst>
                <a:path w="1165" h="902" extrusionOk="0">
                  <a:moveTo>
                    <a:pt x="572" y="1"/>
                  </a:moveTo>
                  <a:cubicBezTo>
                    <a:pt x="1" y="1"/>
                    <a:pt x="1" y="901"/>
                    <a:pt x="572" y="901"/>
                  </a:cubicBezTo>
                  <a:cubicBezTo>
                    <a:pt x="1165" y="901"/>
                    <a:pt x="1165" y="1"/>
                    <a:pt x="57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5" name="Google Shape;215;p16"/>
            <p:cNvSpPr/>
            <p:nvPr/>
          </p:nvSpPr>
          <p:spPr>
            <a:xfrm>
              <a:off x="5982700" y="604850"/>
              <a:ext cx="29675" cy="22550"/>
            </a:xfrm>
            <a:custGeom>
              <a:avLst/>
              <a:gdLst/>
              <a:ahLst/>
              <a:cxnLst/>
              <a:rect l="l" t="t" r="r" b="b"/>
              <a:pathLst>
                <a:path w="1187" h="902" extrusionOk="0">
                  <a:moveTo>
                    <a:pt x="572" y="1"/>
                  </a:moveTo>
                  <a:cubicBezTo>
                    <a:pt x="1" y="1"/>
                    <a:pt x="1" y="901"/>
                    <a:pt x="572" y="901"/>
                  </a:cubicBezTo>
                  <a:cubicBezTo>
                    <a:pt x="1187" y="879"/>
                    <a:pt x="1187" y="1"/>
                    <a:pt x="57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16" name="Google Shape;216;p16"/>
          <p:cNvGrpSpPr/>
          <p:nvPr/>
        </p:nvGrpSpPr>
        <p:grpSpPr>
          <a:xfrm rot="-1913957">
            <a:off x="8375484" y="1157906"/>
            <a:ext cx="729297" cy="585905"/>
            <a:chOff x="1583750" y="235850"/>
            <a:chExt cx="753875" cy="605650"/>
          </a:xfrm>
        </p:grpSpPr>
        <p:sp>
          <p:nvSpPr>
            <p:cNvPr id="217" name="Google Shape;217;p16"/>
            <p:cNvSpPr/>
            <p:nvPr/>
          </p:nvSpPr>
          <p:spPr>
            <a:xfrm>
              <a:off x="1583750" y="235850"/>
              <a:ext cx="753875" cy="548350"/>
            </a:xfrm>
            <a:custGeom>
              <a:avLst/>
              <a:gdLst/>
              <a:ahLst/>
              <a:cxnLst/>
              <a:rect l="l" t="t" r="r" b="b"/>
              <a:pathLst>
                <a:path w="30155" h="21934" extrusionOk="0">
                  <a:moveTo>
                    <a:pt x="10335" y="0"/>
                  </a:moveTo>
                  <a:cubicBezTo>
                    <a:pt x="9790" y="0"/>
                    <a:pt x="9223" y="161"/>
                    <a:pt x="8633" y="532"/>
                  </a:cubicBezTo>
                  <a:cubicBezTo>
                    <a:pt x="7734" y="1102"/>
                    <a:pt x="7164" y="2331"/>
                    <a:pt x="6775" y="3230"/>
                  </a:cubicBezTo>
                  <a:cubicBezTo>
                    <a:pt x="6385" y="4099"/>
                    <a:pt x="6175" y="5178"/>
                    <a:pt x="6055" y="6107"/>
                  </a:cubicBezTo>
                  <a:cubicBezTo>
                    <a:pt x="5936" y="7156"/>
                    <a:pt x="6025" y="8325"/>
                    <a:pt x="6235" y="9345"/>
                  </a:cubicBezTo>
                  <a:cubicBezTo>
                    <a:pt x="6355" y="9824"/>
                    <a:pt x="6235" y="10214"/>
                    <a:pt x="6325" y="10693"/>
                  </a:cubicBezTo>
                  <a:cubicBezTo>
                    <a:pt x="6355" y="11023"/>
                    <a:pt x="6505" y="11293"/>
                    <a:pt x="6355" y="11653"/>
                  </a:cubicBezTo>
                  <a:cubicBezTo>
                    <a:pt x="5737" y="11601"/>
                    <a:pt x="5185" y="11395"/>
                    <a:pt x="4586" y="11395"/>
                  </a:cubicBezTo>
                  <a:cubicBezTo>
                    <a:pt x="4488" y="11395"/>
                    <a:pt x="4388" y="11400"/>
                    <a:pt x="4287" y="11413"/>
                  </a:cubicBezTo>
                  <a:cubicBezTo>
                    <a:pt x="3508" y="11473"/>
                    <a:pt x="2728" y="11802"/>
                    <a:pt x="2009" y="12192"/>
                  </a:cubicBezTo>
                  <a:cubicBezTo>
                    <a:pt x="1320" y="12522"/>
                    <a:pt x="720" y="12822"/>
                    <a:pt x="420" y="13601"/>
                  </a:cubicBezTo>
                  <a:cubicBezTo>
                    <a:pt x="210" y="14200"/>
                    <a:pt x="1" y="14980"/>
                    <a:pt x="181" y="15639"/>
                  </a:cubicBezTo>
                  <a:cubicBezTo>
                    <a:pt x="390" y="16538"/>
                    <a:pt x="960" y="17198"/>
                    <a:pt x="1739" y="17647"/>
                  </a:cubicBezTo>
                  <a:cubicBezTo>
                    <a:pt x="3028" y="18397"/>
                    <a:pt x="4167" y="19266"/>
                    <a:pt x="5576" y="19806"/>
                  </a:cubicBezTo>
                  <a:cubicBezTo>
                    <a:pt x="6985" y="20315"/>
                    <a:pt x="8333" y="20795"/>
                    <a:pt x="9862" y="21065"/>
                  </a:cubicBezTo>
                  <a:cubicBezTo>
                    <a:pt x="10552" y="21184"/>
                    <a:pt x="11181" y="21334"/>
                    <a:pt x="11870" y="21364"/>
                  </a:cubicBezTo>
                  <a:cubicBezTo>
                    <a:pt x="12073" y="21364"/>
                    <a:pt x="12367" y="21455"/>
                    <a:pt x="12619" y="21455"/>
                  </a:cubicBezTo>
                  <a:cubicBezTo>
                    <a:pt x="12776" y="21455"/>
                    <a:pt x="12917" y="21420"/>
                    <a:pt x="13009" y="21304"/>
                  </a:cubicBezTo>
                  <a:lnTo>
                    <a:pt x="13329" y="21784"/>
                  </a:lnTo>
                  <a:lnTo>
                    <a:pt x="13329" y="21784"/>
                  </a:lnTo>
                  <a:cubicBezTo>
                    <a:pt x="13265" y="21673"/>
                    <a:pt x="13211" y="21557"/>
                    <a:pt x="13129" y="21454"/>
                  </a:cubicBezTo>
                  <a:lnTo>
                    <a:pt x="13129" y="21454"/>
                  </a:lnTo>
                  <a:cubicBezTo>
                    <a:pt x="13776" y="21666"/>
                    <a:pt x="14488" y="21739"/>
                    <a:pt x="15217" y="21739"/>
                  </a:cubicBezTo>
                  <a:cubicBezTo>
                    <a:pt x="16346" y="21739"/>
                    <a:pt x="17517" y="21563"/>
                    <a:pt x="18555" y="21454"/>
                  </a:cubicBezTo>
                  <a:cubicBezTo>
                    <a:pt x="19933" y="21274"/>
                    <a:pt x="21252" y="21214"/>
                    <a:pt x="22601" y="20735"/>
                  </a:cubicBezTo>
                  <a:cubicBezTo>
                    <a:pt x="23740" y="20315"/>
                    <a:pt x="24879" y="20195"/>
                    <a:pt x="25988" y="19716"/>
                  </a:cubicBezTo>
                  <a:cubicBezTo>
                    <a:pt x="27037" y="19266"/>
                    <a:pt x="27667" y="18637"/>
                    <a:pt x="28416" y="17767"/>
                  </a:cubicBezTo>
                  <a:cubicBezTo>
                    <a:pt x="28806" y="17348"/>
                    <a:pt x="29255" y="16928"/>
                    <a:pt x="29495" y="16448"/>
                  </a:cubicBezTo>
                  <a:cubicBezTo>
                    <a:pt x="29795" y="15879"/>
                    <a:pt x="29855" y="15250"/>
                    <a:pt x="29915" y="14620"/>
                  </a:cubicBezTo>
                  <a:cubicBezTo>
                    <a:pt x="30155" y="12971"/>
                    <a:pt x="29255" y="11683"/>
                    <a:pt x="27607" y="11233"/>
                  </a:cubicBezTo>
                  <a:cubicBezTo>
                    <a:pt x="27097" y="11083"/>
                    <a:pt x="25958" y="11143"/>
                    <a:pt x="25689" y="10693"/>
                  </a:cubicBezTo>
                  <a:cubicBezTo>
                    <a:pt x="25509" y="10424"/>
                    <a:pt x="25689" y="10034"/>
                    <a:pt x="25718" y="9794"/>
                  </a:cubicBezTo>
                  <a:cubicBezTo>
                    <a:pt x="25898" y="8685"/>
                    <a:pt x="25748" y="7486"/>
                    <a:pt x="25419" y="6437"/>
                  </a:cubicBezTo>
                  <a:cubicBezTo>
                    <a:pt x="25029" y="5328"/>
                    <a:pt x="24280" y="4639"/>
                    <a:pt x="23291" y="4039"/>
                  </a:cubicBezTo>
                  <a:cubicBezTo>
                    <a:pt x="22271" y="3440"/>
                    <a:pt x="21372" y="3050"/>
                    <a:pt x="20143" y="2930"/>
                  </a:cubicBezTo>
                  <a:cubicBezTo>
                    <a:pt x="19898" y="2905"/>
                    <a:pt x="19638" y="2892"/>
                    <a:pt x="19371" y="2892"/>
                  </a:cubicBezTo>
                  <a:cubicBezTo>
                    <a:pt x="18365" y="2892"/>
                    <a:pt x="17255" y="3080"/>
                    <a:pt x="16427" y="3530"/>
                  </a:cubicBezTo>
                  <a:cubicBezTo>
                    <a:pt x="16194" y="3675"/>
                    <a:pt x="15649" y="4160"/>
                    <a:pt x="15426" y="4160"/>
                  </a:cubicBezTo>
                  <a:cubicBezTo>
                    <a:pt x="15420" y="4160"/>
                    <a:pt x="15413" y="4160"/>
                    <a:pt x="15407" y="4159"/>
                  </a:cubicBezTo>
                  <a:cubicBezTo>
                    <a:pt x="15078" y="4099"/>
                    <a:pt x="15228" y="4099"/>
                    <a:pt x="15108" y="3859"/>
                  </a:cubicBezTo>
                  <a:cubicBezTo>
                    <a:pt x="14958" y="3560"/>
                    <a:pt x="14958" y="3110"/>
                    <a:pt x="14778" y="2810"/>
                  </a:cubicBezTo>
                  <a:cubicBezTo>
                    <a:pt x="14358" y="2181"/>
                    <a:pt x="13579" y="1701"/>
                    <a:pt x="13009" y="1192"/>
                  </a:cubicBezTo>
                  <a:cubicBezTo>
                    <a:pt x="12172" y="487"/>
                    <a:pt x="11285" y="0"/>
                    <a:pt x="10335" y="0"/>
                  </a:cubicBezTo>
                  <a:close/>
                  <a:moveTo>
                    <a:pt x="13329" y="21784"/>
                  </a:moveTo>
                  <a:cubicBezTo>
                    <a:pt x="13359" y="21836"/>
                    <a:pt x="13391" y="21886"/>
                    <a:pt x="13429" y="21934"/>
                  </a:cubicBezTo>
                  <a:lnTo>
                    <a:pt x="13329" y="21784"/>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8" name="Google Shape;218;p16"/>
            <p:cNvSpPr/>
            <p:nvPr/>
          </p:nvSpPr>
          <p:spPr>
            <a:xfrm>
              <a:off x="1737375" y="676875"/>
              <a:ext cx="493850" cy="164625"/>
            </a:xfrm>
            <a:custGeom>
              <a:avLst/>
              <a:gdLst/>
              <a:ahLst/>
              <a:cxnLst/>
              <a:rect l="l" t="t" r="r" b="b"/>
              <a:pathLst>
                <a:path w="19754" h="6585" extrusionOk="0">
                  <a:moveTo>
                    <a:pt x="8308" y="6226"/>
                  </a:moveTo>
                  <a:cubicBezTo>
                    <a:pt x="8306" y="6226"/>
                    <a:pt x="8305" y="6227"/>
                    <a:pt x="8304" y="6227"/>
                  </a:cubicBezTo>
                  <a:lnTo>
                    <a:pt x="8304" y="6227"/>
                  </a:lnTo>
                  <a:cubicBezTo>
                    <a:pt x="8311" y="6249"/>
                    <a:pt x="8318" y="6271"/>
                    <a:pt x="8333" y="6301"/>
                  </a:cubicBezTo>
                  <a:cubicBezTo>
                    <a:pt x="8327" y="6275"/>
                    <a:pt x="8318" y="6250"/>
                    <a:pt x="8308" y="6226"/>
                  </a:cubicBezTo>
                  <a:close/>
                  <a:moveTo>
                    <a:pt x="18426" y="1"/>
                  </a:moveTo>
                  <a:cubicBezTo>
                    <a:pt x="16841" y="1"/>
                    <a:pt x="15167" y="907"/>
                    <a:pt x="13848" y="1595"/>
                  </a:cubicBezTo>
                  <a:cubicBezTo>
                    <a:pt x="13159" y="1925"/>
                    <a:pt x="12410" y="2195"/>
                    <a:pt x="11840" y="2614"/>
                  </a:cubicBezTo>
                  <a:cubicBezTo>
                    <a:pt x="11451" y="2914"/>
                    <a:pt x="11061" y="3304"/>
                    <a:pt x="10701" y="3663"/>
                  </a:cubicBezTo>
                  <a:cubicBezTo>
                    <a:pt x="10401" y="3124"/>
                    <a:pt x="9682" y="3124"/>
                    <a:pt x="9202" y="2854"/>
                  </a:cubicBezTo>
                  <a:cubicBezTo>
                    <a:pt x="8243" y="2314"/>
                    <a:pt x="7134" y="1895"/>
                    <a:pt x="6085" y="1565"/>
                  </a:cubicBezTo>
                  <a:cubicBezTo>
                    <a:pt x="5006" y="1175"/>
                    <a:pt x="3897" y="1026"/>
                    <a:pt x="2818" y="726"/>
                  </a:cubicBezTo>
                  <a:cubicBezTo>
                    <a:pt x="2312" y="588"/>
                    <a:pt x="1770" y="397"/>
                    <a:pt x="1221" y="397"/>
                  </a:cubicBezTo>
                  <a:cubicBezTo>
                    <a:pt x="1054" y="397"/>
                    <a:pt x="887" y="414"/>
                    <a:pt x="720" y="456"/>
                  </a:cubicBezTo>
                  <a:cubicBezTo>
                    <a:pt x="0" y="696"/>
                    <a:pt x="390" y="1295"/>
                    <a:pt x="720" y="1775"/>
                  </a:cubicBezTo>
                  <a:cubicBezTo>
                    <a:pt x="1259" y="2524"/>
                    <a:pt x="2039" y="3364"/>
                    <a:pt x="2818" y="3843"/>
                  </a:cubicBezTo>
                  <a:cubicBezTo>
                    <a:pt x="3867" y="4473"/>
                    <a:pt x="4946" y="5192"/>
                    <a:pt x="6145" y="5612"/>
                  </a:cubicBezTo>
                  <a:cubicBezTo>
                    <a:pt x="6644" y="5750"/>
                    <a:pt x="7963" y="5684"/>
                    <a:pt x="8277" y="6171"/>
                  </a:cubicBezTo>
                  <a:lnTo>
                    <a:pt x="8277" y="6171"/>
                  </a:lnTo>
                  <a:cubicBezTo>
                    <a:pt x="8293" y="6265"/>
                    <a:pt x="8206" y="6216"/>
                    <a:pt x="8093" y="6301"/>
                  </a:cubicBezTo>
                  <a:cubicBezTo>
                    <a:pt x="8160" y="6269"/>
                    <a:pt x="8230" y="6245"/>
                    <a:pt x="8304" y="6227"/>
                  </a:cubicBezTo>
                  <a:lnTo>
                    <a:pt x="8304" y="6227"/>
                  </a:lnTo>
                  <a:cubicBezTo>
                    <a:pt x="8300" y="6217"/>
                    <a:pt x="8297" y="6208"/>
                    <a:pt x="8293" y="6197"/>
                  </a:cubicBezTo>
                  <a:lnTo>
                    <a:pt x="8293" y="6197"/>
                  </a:lnTo>
                  <a:cubicBezTo>
                    <a:pt x="8298" y="6207"/>
                    <a:pt x="8303" y="6216"/>
                    <a:pt x="8308" y="6226"/>
                  </a:cubicBezTo>
                  <a:lnTo>
                    <a:pt x="8308" y="6226"/>
                  </a:lnTo>
                  <a:cubicBezTo>
                    <a:pt x="8426" y="6197"/>
                    <a:pt x="8551" y="6185"/>
                    <a:pt x="8681" y="6185"/>
                  </a:cubicBezTo>
                  <a:cubicBezTo>
                    <a:pt x="9229" y="6185"/>
                    <a:pt x="9849" y="6403"/>
                    <a:pt x="10282" y="6511"/>
                  </a:cubicBezTo>
                  <a:cubicBezTo>
                    <a:pt x="10535" y="6566"/>
                    <a:pt x="10785" y="6585"/>
                    <a:pt x="11035" y="6585"/>
                  </a:cubicBezTo>
                  <a:cubicBezTo>
                    <a:pt x="11465" y="6585"/>
                    <a:pt x="11895" y="6530"/>
                    <a:pt x="12350" y="6511"/>
                  </a:cubicBezTo>
                  <a:cubicBezTo>
                    <a:pt x="14298" y="6391"/>
                    <a:pt x="16096" y="5791"/>
                    <a:pt x="17535" y="4473"/>
                  </a:cubicBezTo>
                  <a:cubicBezTo>
                    <a:pt x="18255" y="3843"/>
                    <a:pt x="18854" y="3124"/>
                    <a:pt x="19214" y="2225"/>
                  </a:cubicBezTo>
                  <a:cubicBezTo>
                    <a:pt x="19454" y="1505"/>
                    <a:pt x="19753" y="96"/>
                    <a:pt x="18644" y="6"/>
                  </a:cubicBezTo>
                  <a:cubicBezTo>
                    <a:pt x="18572" y="2"/>
                    <a:pt x="18499" y="1"/>
                    <a:pt x="18426"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19" name="Google Shape;219;p16"/>
          <p:cNvGrpSpPr/>
          <p:nvPr/>
        </p:nvGrpSpPr>
        <p:grpSpPr>
          <a:xfrm rot="-2245361">
            <a:off x="6776364" y="4525658"/>
            <a:ext cx="1418994" cy="1342655"/>
            <a:chOff x="3781600" y="1875725"/>
            <a:chExt cx="1067875" cy="1010425"/>
          </a:xfrm>
        </p:grpSpPr>
        <p:sp>
          <p:nvSpPr>
            <p:cNvPr id="220" name="Google Shape;220;p16"/>
            <p:cNvSpPr/>
            <p:nvPr/>
          </p:nvSpPr>
          <p:spPr>
            <a:xfrm>
              <a:off x="3781600" y="1875725"/>
              <a:ext cx="1067875" cy="1010425"/>
            </a:xfrm>
            <a:custGeom>
              <a:avLst/>
              <a:gdLst/>
              <a:ahLst/>
              <a:cxnLst/>
              <a:rect l="l" t="t" r="r" b="b"/>
              <a:pathLst>
                <a:path w="42715" h="40417" extrusionOk="0">
                  <a:moveTo>
                    <a:pt x="16136" y="0"/>
                  </a:moveTo>
                  <a:cubicBezTo>
                    <a:pt x="14248" y="0"/>
                    <a:pt x="12478" y="371"/>
                    <a:pt x="10522" y="910"/>
                  </a:cubicBezTo>
                  <a:cubicBezTo>
                    <a:pt x="7764" y="1690"/>
                    <a:pt x="5336" y="3548"/>
                    <a:pt x="2788" y="4837"/>
                  </a:cubicBezTo>
                  <a:cubicBezTo>
                    <a:pt x="1799" y="5347"/>
                    <a:pt x="870" y="5946"/>
                    <a:pt x="1" y="6666"/>
                  </a:cubicBezTo>
                  <a:cubicBezTo>
                    <a:pt x="450" y="7475"/>
                    <a:pt x="930" y="8314"/>
                    <a:pt x="1440" y="9123"/>
                  </a:cubicBezTo>
                  <a:cubicBezTo>
                    <a:pt x="2129" y="8644"/>
                    <a:pt x="2818" y="8224"/>
                    <a:pt x="3538" y="7865"/>
                  </a:cubicBezTo>
                  <a:cubicBezTo>
                    <a:pt x="5576" y="6815"/>
                    <a:pt x="7734" y="5946"/>
                    <a:pt x="9712" y="4777"/>
                  </a:cubicBezTo>
                  <a:cubicBezTo>
                    <a:pt x="11646" y="3665"/>
                    <a:pt x="13831" y="3229"/>
                    <a:pt x="16057" y="3229"/>
                  </a:cubicBezTo>
                  <a:cubicBezTo>
                    <a:pt x="18630" y="3229"/>
                    <a:pt x="21259" y="3810"/>
                    <a:pt x="23620" y="4597"/>
                  </a:cubicBezTo>
                  <a:cubicBezTo>
                    <a:pt x="28117" y="6096"/>
                    <a:pt x="31953" y="8674"/>
                    <a:pt x="35041" y="12271"/>
                  </a:cubicBezTo>
                  <a:cubicBezTo>
                    <a:pt x="35760" y="13110"/>
                    <a:pt x="36419" y="14039"/>
                    <a:pt x="36899" y="15058"/>
                  </a:cubicBezTo>
                  <a:cubicBezTo>
                    <a:pt x="37349" y="16018"/>
                    <a:pt x="37918" y="16947"/>
                    <a:pt x="38368" y="17936"/>
                  </a:cubicBezTo>
                  <a:cubicBezTo>
                    <a:pt x="38817" y="18865"/>
                    <a:pt x="38997" y="19914"/>
                    <a:pt x="39417" y="20903"/>
                  </a:cubicBezTo>
                  <a:cubicBezTo>
                    <a:pt x="39896" y="22042"/>
                    <a:pt x="40166" y="23241"/>
                    <a:pt x="40016" y="24530"/>
                  </a:cubicBezTo>
                  <a:cubicBezTo>
                    <a:pt x="39747" y="27078"/>
                    <a:pt x="40106" y="29776"/>
                    <a:pt x="38967" y="32174"/>
                  </a:cubicBezTo>
                  <a:cubicBezTo>
                    <a:pt x="38368" y="33403"/>
                    <a:pt x="37918" y="34811"/>
                    <a:pt x="37259" y="36010"/>
                  </a:cubicBezTo>
                  <a:cubicBezTo>
                    <a:pt x="36659" y="37059"/>
                    <a:pt x="36120" y="38228"/>
                    <a:pt x="35460" y="39248"/>
                  </a:cubicBezTo>
                  <a:cubicBezTo>
                    <a:pt x="36360" y="39667"/>
                    <a:pt x="37259" y="40027"/>
                    <a:pt x="38188" y="40417"/>
                  </a:cubicBezTo>
                  <a:cubicBezTo>
                    <a:pt x="38548" y="39517"/>
                    <a:pt x="38817" y="38528"/>
                    <a:pt x="39297" y="37689"/>
                  </a:cubicBezTo>
                  <a:cubicBezTo>
                    <a:pt x="39986" y="36370"/>
                    <a:pt x="40316" y="34931"/>
                    <a:pt x="41035" y="33642"/>
                  </a:cubicBezTo>
                  <a:cubicBezTo>
                    <a:pt x="42234" y="31304"/>
                    <a:pt x="42444" y="28577"/>
                    <a:pt x="42504" y="26029"/>
                  </a:cubicBezTo>
                  <a:cubicBezTo>
                    <a:pt x="42504" y="25399"/>
                    <a:pt x="42714" y="24740"/>
                    <a:pt x="42714" y="24111"/>
                  </a:cubicBezTo>
                  <a:cubicBezTo>
                    <a:pt x="42714" y="23571"/>
                    <a:pt x="42654" y="23031"/>
                    <a:pt x="42594" y="22492"/>
                  </a:cubicBezTo>
                  <a:cubicBezTo>
                    <a:pt x="42504" y="21143"/>
                    <a:pt x="41815" y="20064"/>
                    <a:pt x="41365" y="18775"/>
                  </a:cubicBezTo>
                  <a:cubicBezTo>
                    <a:pt x="40586" y="16527"/>
                    <a:pt x="39597" y="14219"/>
                    <a:pt x="38248" y="12181"/>
                  </a:cubicBezTo>
                  <a:cubicBezTo>
                    <a:pt x="35460" y="7954"/>
                    <a:pt x="31204" y="4298"/>
                    <a:pt x="26558" y="2229"/>
                  </a:cubicBezTo>
                  <a:cubicBezTo>
                    <a:pt x="23860" y="1030"/>
                    <a:pt x="20983" y="551"/>
                    <a:pt x="18075" y="131"/>
                  </a:cubicBezTo>
                  <a:cubicBezTo>
                    <a:pt x="17408" y="41"/>
                    <a:pt x="16766" y="0"/>
                    <a:pt x="16136"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1" name="Google Shape;221;p16"/>
            <p:cNvSpPr/>
            <p:nvPr/>
          </p:nvSpPr>
          <p:spPr>
            <a:xfrm>
              <a:off x="3848300" y="2034400"/>
              <a:ext cx="891750" cy="803800"/>
            </a:xfrm>
            <a:custGeom>
              <a:avLst/>
              <a:gdLst/>
              <a:ahLst/>
              <a:cxnLst/>
              <a:rect l="l" t="t" r="r" b="b"/>
              <a:pathLst>
                <a:path w="35670" h="32152" extrusionOk="0">
                  <a:moveTo>
                    <a:pt x="14323" y="0"/>
                  </a:moveTo>
                  <a:cubicBezTo>
                    <a:pt x="13436" y="0"/>
                    <a:pt x="12552" y="79"/>
                    <a:pt x="11690" y="229"/>
                  </a:cubicBezTo>
                  <a:cubicBezTo>
                    <a:pt x="9143" y="678"/>
                    <a:pt x="6715" y="1488"/>
                    <a:pt x="4317" y="2417"/>
                  </a:cubicBezTo>
                  <a:cubicBezTo>
                    <a:pt x="3058" y="2836"/>
                    <a:pt x="1919" y="3466"/>
                    <a:pt x="750" y="4095"/>
                  </a:cubicBezTo>
                  <a:cubicBezTo>
                    <a:pt x="480" y="4245"/>
                    <a:pt x="210" y="4395"/>
                    <a:pt x="1" y="4545"/>
                  </a:cubicBezTo>
                  <a:cubicBezTo>
                    <a:pt x="420" y="5174"/>
                    <a:pt x="810" y="5774"/>
                    <a:pt x="1230" y="6373"/>
                  </a:cubicBezTo>
                  <a:cubicBezTo>
                    <a:pt x="3657" y="5414"/>
                    <a:pt x="6025" y="4305"/>
                    <a:pt x="8573" y="3646"/>
                  </a:cubicBezTo>
                  <a:cubicBezTo>
                    <a:pt x="10611" y="3106"/>
                    <a:pt x="12470" y="2147"/>
                    <a:pt x="14598" y="2087"/>
                  </a:cubicBezTo>
                  <a:cubicBezTo>
                    <a:pt x="14631" y="2087"/>
                    <a:pt x="14664" y="2086"/>
                    <a:pt x="14697" y="2086"/>
                  </a:cubicBezTo>
                  <a:cubicBezTo>
                    <a:pt x="16874" y="2086"/>
                    <a:pt x="18794" y="3058"/>
                    <a:pt x="20743" y="3856"/>
                  </a:cubicBezTo>
                  <a:cubicBezTo>
                    <a:pt x="22751" y="4635"/>
                    <a:pt x="24699" y="5444"/>
                    <a:pt x="26438" y="6643"/>
                  </a:cubicBezTo>
                  <a:cubicBezTo>
                    <a:pt x="27996" y="7632"/>
                    <a:pt x="29105" y="8981"/>
                    <a:pt x="30155" y="10450"/>
                  </a:cubicBezTo>
                  <a:cubicBezTo>
                    <a:pt x="30754" y="11289"/>
                    <a:pt x="31593" y="11829"/>
                    <a:pt x="32073" y="12788"/>
                  </a:cubicBezTo>
                  <a:cubicBezTo>
                    <a:pt x="32433" y="13567"/>
                    <a:pt x="32972" y="14227"/>
                    <a:pt x="33122" y="15096"/>
                  </a:cubicBezTo>
                  <a:cubicBezTo>
                    <a:pt x="33542" y="17374"/>
                    <a:pt x="33452" y="19682"/>
                    <a:pt x="33092" y="21960"/>
                  </a:cubicBezTo>
                  <a:cubicBezTo>
                    <a:pt x="32672" y="24388"/>
                    <a:pt x="31743" y="26366"/>
                    <a:pt x="30604" y="28584"/>
                  </a:cubicBezTo>
                  <a:cubicBezTo>
                    <a:pt x="30155" y="29454"/>
                    <a:pt x="29645" y="30233"/>
                    <a:pt x="29105" y="31012"/>
                  </a:cubicBezTo>
                  <a:cubicBezTo>
                    <a:pt x="29855" y="31402"/>
                    <a:pt x="30604" y="31821"/>
                    <a:pt x="31354" y="32151"/>
                  </a:cubicBezTo>
                  <a:cubicBezTo>
                    <a:pt x="32403" y="30383"/>
                    <a:pt x="33452" y="28704"/>
                    <a:pt x="34291" y="26816"/>
                  </a:cubicBezTo>
                  <a:cubicBezTo>
                    <a:pt x="35220" y="24598"/>
                    <a:pt x="35580" y="21960"/>
                    <a:pt x="35640" y="19532"/>
                  </a:cubicBezTo>
                  <a:cubicBezTo>
                    <a:pt x="35670" y="17344"/>
                    <a:pt x="35670" y="14766"/>
                    <a:pt x="34531" y="12848"/>
                  </a:cubicBezTo>
                  <a:cubicBezTo>
                    <a:pt x="34021" y="11949"/>
                    <a:pt x="33632" y="11019"/>
                    <a:pt x="32882" y="10270"/>
                  </a:cubicBezTo>
                  <a:cubicBezTo>
                    <a:pt x="32433" y="9820"/>
                    <a:pt x="31983" y="9401"/>
                    <a:pt x="31683" y="8831"/>
                  </a:cubicBezTo>
                  <a:cubicBezTo>
                    <a:pt x="31384" y="8322"/>
                    <a:pt x="31174" y="7932"/>
                    <a:pt x="30754" y="7542"/>
                  </a:cubicBezTo>
                  <a:cubicBezTo>
                    <a:pt x="30035" y="6913"/>
                    <a:pt x="29525" y="6104"/>
                    <a:pt x="28776" y="5504"/>
                  </a:cubicBezTo>
                  <a:cubicBezTo>
                    <a:pt x="27847" y="4785"/>
                    <a:pt x="26797" y="4155"/>
                    <a:pt x="25748" y="3646"/>
                  </a:cubicBezTo>
                  <a:cubicBezTo>
                    <a:pt x="24609" y="3076"/>
                    <a:pt x="23440" y="2657"/>
                    <a:pt x="22301" y="2207"/>
                  </a:cubicBezTo>
                  <a:cubicBezTo>
                    <a:pt x="21012" y="1727"/>
                    <a:pt x="19813" y="1038"/>
                    <a:pt x="18555" y="648"/>
                  </a:cubicBezTo>
                  <a:cubicBezTo>
                    <a:pt x="17187" y="205"/>
                    <a:pt x="15750" y="0"/>
                    <a:pt x="14323"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2" name="Google Shape;222;p16"/>
            <p:cNvSpPr/>
            <p:nvPr/>
          </p:nvSpPr>
          <p:spPr>
            <a:xfrm>
              <a:off x="3908250" y="2178725"/>
              <a:ext cx="690925" cy="604775"/>
            </a:xfrm>
            <a:custGeom>
              <a:avLst/>
              <a:gdLst/>
              <a:ahLst/>
              <a:cxnLst/>
              <a:rect l="l" t="t" r="r" b="b"/>
              <a:pathLst>
                <a:path w="27637" h="24191" extrusionOk="0">
                  <a:moveTo>
                    <a:pt x="10791" y="1"/>
                  </a:moveTo>
                  <a:cubicBezTo>
                    <a:pt x="8423" y="1"/>
                    <a:pt x="6025" y="570"/>
                    <a:pt x="3747" y="1080"/>
                  </a:cubicBezTo>
                  <a:cubicBezTo>
                    <a:pt x="2398" y="1380"/>
                    <a:pt x="1199" y="1799"/>
                    <a:pt x="0" y="2339"/>
                  </a:cubicBezTo>
                  <a:cubicBezTo>
                    <a:pt x="210" y="2669"/>
                    <a:pt x="480" y="2968"/>
                    <a:pt x="720" y="3298"/>
                  </a:cubicBezTo>
                  <a:cubicBezTo>
                    <a:pt x="3717" y="2549"/>
                    <a:pt x="6775" y="2039"/>
                    <a:pt x="9802" y="1829"/>
                  </a:cubicBezTo>
                  <a:cubicBezTo>
                    <a:pt x="10006" y="1820"/>
                    <a:pt x="10212" y="1815"/>
                    <a:pt x="10418" y="1815"/>
                  </a:cubicBezTo>
                  <a:cubicBezTo>
                    <a:pt x="12152" y="1815"/>
                    <a:pt x="13956" y="2131"/>
                    <a:pt x="15617" y="2399"/>
                  </a:cubicBezTo>
                  <a:cubicBezTo>
                    <a:pt x="17296" y="2699"/>
                    <a:pt x="19304" y="3868"/>
                    <a:pt x="20743" y="4767"/>
                  </a:cubicBezTo>
                  <a:cubicBezTo>
                    <a:pt x="23980" y="6715"/>
                    <a:pt x="25449" y="10132"/>
                    <a:pt x="25389" y="13759"/>
                  </a:cubicBezTo>
                  <a:cubicBezTo>
                    <a:pt x="25359" y="15857"/>
                    <a:pt x="24879" y="17925"/>
                    <a:pt x="24040" y="19874"/>
                  </a:cubicBezTo>
                  <a:cubicBezTo>
                    <a:pt x="23590" y="20923"/>
                    <a:pt x="23051" y="21912"/>
                    <a:pt x="22481" y="22931"/>
                  </a:cubicBezTo>
                  <a:cubicBezTo>
                    <a:pt x="23171" y="23381"/>
                    <a:pt x="23920" y="23800"/>
                    <a:pt x="24669" y="24190"/>
                  </a:cubicBezTo>
                  <a:cubicBezTo>
                    <a:pt x="25389" y="22781"/>
                    <a:pt x="26138" y="21402"/>
                    <a:pt x="26618" y="19844"/>
                  </a:cubicBezTo>
                  <a:cubicBezTo>
                    <a:pt x="27307" y="17776"/>
                    <a:pt x="27577" y="15707"/>
                    <a:pt x="27607" y="13489"/>
                  </a:cubicBezTo>
                  <a:cubicBezTo>
                    <a:pt x="27637" y="9443"/>
                    <a:pt x="25958" y="5786"/>
                    <a:pt x="22541" y="3448"/>
                  </a:cubicBezTo>
                  <a:cubicBezTo>
                    <a:pt x="19064" y="1080"/>
                    <a:pt x="14958" y="1"/>
                    <a:pt x="10791"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3" name="Google Shape;223;p16"/>
            <p:cNvSpPr/>
            <p:nvPr/>
          </p:nvSpPr>
          <p:spPr>
            <a:xfrm>
              <a:off x="3971950" y="2287825"/>
              <a:ext cx="508825" cy="447700"/>
            </a:xfrm>
            <a:custGeom>
              <a:avLst/>
              <a:gdLst/>
              <a:ahLst/>
              <a:cxnLst/>
              <a:rect l="l" t="t" r="r" b="b"/>
              <a:pathLst>
                <a:path w="20353" h="17908" extrusionOk="0">
                  <a:moveTo>
                    <a:pt x="6050" y="0"/>
                  </a:moveTo>
                  <a:cubicBezTo>
                    <a:pt x="3985" y="0"/>
                    <a:pt x="1953" y="379"/>
                    <a:pt x="0" y="1182"/>
                  </a:cubicBezTo>
                  <a:cubicBezTo>
                    <a:pt x="300" y="1512"/>
                    <a:pt x="570" y="1901"/>
                    <a:pt x="870" y="2231"/>
                  </a:cubicBezTo>
                  <a:cubicBezTo>
                    <a:pt x="1949" y="1961"/>
                    <a:pt x="3028" y="1901"/>
                    <a:pt x="4197" y="1812"/>
                  </a:cubicBezTo>
                  <a:cubicBezTo>
                    <a:pt x="4676" y="1787"/>
                    <a:pt x="5197" y="1767"/>
                    <a:pt x="5722" y="1767"/>
                  </a:cubicBezTo>
                  <a:cubicBezTo>
                    <a:pt x="6477" y="1767"/>
                    <a:pt x="7242" y="1808"/>
                    <a:pt x="7913" y="1931"/>
                  </a:cubicBezTo>
                  <a:cubicBezTo>
                    <a:pt x="9172" y="2171"/>
                    <a:pt x="10491" y="2021"/>
                    <a:pt x="11750" y="2321"/>
                  </a:cubicBezTo>
                  <a:cubicBezTo>
                    <a:pt x="13339" y="2681"/>
                    <a:pt x="14688" y="3460"/>
                    <a:pt x="15617" y="4749"/>
                  </a:cubicBezTo>
                  <a:cubicBezTo>
                    <a:pt x="16366" y="5798"/>
                    <a:pt x="17205" y="6877"/>
                    <a:pt x="17595" y="8106"/>
                  </a:cubicBezTo>
                  <a:cubicBezTo>
                    <a:pt x="18105" y="9545"/>
                    <a:pt x="17985" y="10654"/>
                    <a:pt x="17685" y="12123"/>
                  </a:cubicBezTo>
                  <a:cubicBezTo>
                    <a:pt x="17415" y="13591"/>
                    <a:pt x="17295" y="15150"/>
                    <a:pt x="16786" y="16559"/>
                  </a:cubicBezTo>
                  <a:cubicBezTo>
                    <a:pt x="17445" y="17009"/>
                    <a:pt x="18165" y="17488"/>
                    <a:pt x="18884" y="17908"/>
                  </a:cubicBezTo>
                  <a:cubicBezTo>
                    <a:pt x="19094" y="17338"/>
                    <a:pt x="19304" y="16769"/>
                    <a:pt x="19394" y="16199"/>
                  </a:cubicBezTo>
                  <a:cubicBezTo>
                    <a:pt x="19753" y="14491"/>
                    <a:pt x="19963" y="12572"/>
                    <a:pt x="20113" y="10804"/>
                  </a:cubicBezTo>
                  <a:cubicBezTo>
                    <a:pt x="20353" y="7926"/>
                    <a:pt x="18464" y="4959"/>
                    <a:pt x="16606" y="2861"/>
                  </a:cubicBezTo>
                  <a:cubicBezTo>
                    <a:pt x="15647" y="1812"/>
                    <a:pt x="14268" y="1152"/>
                    <a:pt x="12949" y="732"/>
                  </a:cubicBezTo>
                  <a:cubicBezTo>
                    <a:pt x="11420" y="253"/>
                    <a:pt x="9952" y="403"/>
                    <a:pt x="8423" y="163"/>
                  </a:cubicBezTo>
                  <a:cubicBezTo>
                    <a:pt x="7629" y="55"/>
                    <a:pt x="6837" y="0"/>
                    <a:pt x="6050"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4" name="Google Shape;224;p16"/>
            <p:cNvSpPr/>
            <p:nvPr/>
          </p:nvSpPr>
          <p:spPr>
            <a:xfrm>
              <a:off x="4055875" y="2395175"/>
              <a:ext cx="295275" cy="277400"/>
            </a:xfrm>
            <a:custGeom>
              <a:avLst/>
              <a:gdLst/>
              <a:ahLst/>
              <a:cxnLst/>
              <a:rect l="l" t="t" r="r" b="b"/>
              <a:pathLst>
                <a:path w="11811" h="11096" extrusionOk="0">
                  <a:moveTo>
                    <a:pt x="3656" y="0"/>
                  </a:moveTo>
                  <a:cubicBezTo>
                    <a:pt x="3047" y="0"/>
                    <a:pt x="2438" y="70"/>
                    <a:pt x="1829" y="185"/>
                  </a:cubicBezTo>
                  <a:cubicBezTo>
                    <a:pt x="1199" y="305"/>
                    <a:pt x="600" y="575"/>
                    <a:pt x="0" y="785"/>
                  </a:cubicBezTo>
                  <a:cubicBezTo>
                    <a:pt x="240" y="1055"/>
                    <a:pt x="450" y="1264"/>
                    <a:pt x="720" y="1534"/>
                  </a:cubicBezTo>
                  <a:cubicBezTo>
                    <a:pt x="1194" y="1455"/>
                    <a:pt x="1677" y="1418"/>
                    <a:pt x="2164" y="1418"/>
                  </a:cubicBezTo>
                  <a:cubicBezTo>
                    <a:pt x="2600" y="1418"/>
                    <a:pt x="3039" y="1448"/>
                    <a:pt x="3477" y="1504"/>
                  </a:cubicBezTo>
                  <a:cubicBezTo>
                    <a:pt x="5396" y="1684"/>
                    <a:pt x="7044" y="2373"/>
                    <a:pt x="8033" y="4112"/>
                  </a:cubicBezTo>
                  <a:cubicBezTo>
                    <a:pt x="8813" y="5551"/>
                    <a:pt x="9322" y="6510"/>
                    <a:pt x="9322" y="8218"/>
                  </a:cubicBezTo>
                  <a:lnTo>
                    <a:pt x="9322" y="9297"/>
                  </a:lnTo>
                  <a:cubicBezTo>
                    <a:pt x="10132" y="9897"/>
                    <a:pt x="10941" y="10496"/>
                    <a:pt x="11720" y="11096"/>
                  </a:cubicBezTo>
                  <a:cubicBezTo>
                    <a:pt x="11810" y="10167"/>
                    <a:pt x="11780" y="9178"/>
                    <a:pt x="11660" y="8248"/>
                  </a:cubicBezTo>
                  <a:cubicBezTo>
                    <a:pt x="11451" y="6150"/>
                    <a:pt x="10731" y="4951"/>
                    <a:pt x="9562" y="3213"/>
                  </a:cubicBezTo>
                  <a:cubicBezTo>
                    <a:pt x="8483" y="1564"/>
                    <a:pt x="7074" y="545"/>
                    <a:pt x="5156" y="155"/>
                  </a:cubicBezTo>
                  <a:cubicBezTo>
                    <a:pt x="4656" y="47"/>
                    <a:pt x="4156" y="0"/>
                    <a:pt x="3656"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1">
  <p:cSld name="SECTION_HEADER_1">
    <p:spTree>
      <p:nvGrpSpPr>
        <p:cNvPr id="1" name="Shape 225"/>
        <p:cNvGrpSpPr/>
        <p:nvPr/>
      </p:nvGrpSpPr>
      <p:grpSpPr>
        <a:xfrm>
          <a:off x="0" y="0"/>
          <a:ext cx="0" cy="0"/>
          <a:chOff x="0" y="0"/>
          <a:chExt cx="0" cy="0"/>
        </a:xfrm>
      </p:grpSpPr>
      <p:grpSp>
        <p:nvGrpSpPr>
          <p:cNvPr id="226" name="Google Shape;226;p17"/>
          <p:cNvGrpSpPr/>
          <p:nvPr/>
        </p:nvGrpSpPr>
        <p:grpSpPr>
          <a:xfrm>
            <a:off x="8428911" y="245769"/>
            <a:ext cx="1870495" cy="2200038"/>
            <a:chOff x="2495725" y="1702150"/>
            <a:chExt cx="813825" cy="1146450"/>
          </a:xfrm>
        </p:grpSpPr>
        <p:sp>
          <p:nvSpPr>
            <p:cNvPr id="227" name="Google Shape;227;p17"/>
            <p:cNvSpPr/>
            <p:nvPr/>
          </p:nvSpPr>
          <p:spPr>
            <a:xfrm>
              <a:off x="2495725" y="2495700"/>
              <a:ext cx="813825" cy="352900"/>
            </a:xfrm>
            <a:custGeom>
              <a:avLst/>
              <a:gdLst/>
              <a:ahLst/>
              <a:cxnLst/>
              <a:rect l="l" t="t" r="r" b="b"/>
              <a:pathLst>
                <a:path w="32553" h="14116" extrusionOk="0">
                  <a:moveTo>
                    <a:pt x="270" y="1"/>
                  </a:moveTo>
                  <a:cubicBezTo>
                    <a:pt x="0" y="3358"/>
                    <a:pt x="120" y="6835"/>
                    <a:pt x="2248" y="9353"/>
                  </a:cubicBezTo>
                  <a:cubicBezTo>
                    <a:pt x="4257" y="11721"/>
                    <a:pt x="7554" y="12500"/>
                    <a:pt x="10611" y="13130"/>
                  </a:cubicBezTo>
                  <a:cubicBezTo>
                    <a:pt x="12888" y="13604"/>
                    <a:pt x="15221" y="14116"/>
                    <a:pt x="17551" y="14116"/>
                  </a:cubicBezTo>
                  <a:cubicBezTo>
                    <a:pt x="18166" y="14116"/>
                    <a:pt x="18780" y="14080"/>
                    <a:pt x="19393" y="13999"/>
                  </a:cubicBezTo>
                  <a:cubicBezTo>
                    <a:pt x="23200" y="13519"/>
                    <a:pt x="26677" y="11331"/>
                    <a:pt x="28985" y="8334"/>
                  </a:cubicBezTo>
                  <a:cubicBezTo>
                    <a:pt x="30874" y="5936"/>
                    <a:pt x="32073" y="3028"/>
                    <a:pt x="3255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8" name="Google Shape;228;p17"/>
            <p:cNvSpPr/>
            <p:nvPr/>
          </p:nvSpPr>
          <p:spPr>
            <a:xfrm>
              <a:off x="2495725" y="2099300"/>
              <a:ext cx="813825" cy="352975"/>
            </a:xfrm>
            <a:custGeom>
              <a:avLst/>
              <a:gdLst/>
              <a:ahLst/>
              <a:cxnLst/>
              <a:rect l="l" t="t" r="r" b="b"/>
              <a:pathLst>
                <a:path w="32553" h="14119" extrusionOk="0">
                  <a:moveTo>
                    <a:pt x="270" y="1"/>
                  </a:moveTo>
                  <a:cubicBezTo>
                    <a:pt x="0" y="3358"/>
                    <a:pt x="120" y="6865"/>
                    <a:pt x="2248" y="9353"/>
                  </a:cubicBezTo>
                  <a:cubicBezTo>
                    <a:pt x="4257" y="11721"/>
                    <a:pt x="7554" y="12500"/>
                    <a:pt x="10611" y="13159"/>
                  </a:cubicBezTo>
                  <a:cubicBezTo>
                    <a:pt x="12870" y="13630"/>
                    <a:pt x="15184" y="14119"/>
                    <a:pt x="17496" y="14119"/>
                  </a:cubicBezTo>
                  <a:cubicBezTo>
                    <a:pt x="18129" y="14119"/>
                    <a:pt x="18762" y="14082"/>
                    <a:pt x="19393" y="13999"/>
                  </a:cubicBezTo>
                  <a:cubicBezTo>
                    <a:pt x="23200" y="13519"/>
                    <a:pt x="26677" y="11361"/>
                    <a:pt x="28985" y="8363"/>
                  </a:cubicBezTo>
                  <a:cubicBezTo>
                    <a:pt x="30874" y="5965"/>
                    <a:pt x="32073" y="3028"/>
                    <a:pt x="32552"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9" name="Google Shape;229;p17"/>
            <p:cNvSpPr/>
            <p:nvPr/>
          </p:nvSpPr>
          <p:spPr>
            <a:xfrm>
              <a:off x="2495725" y="1702150"/>
              <a:ext cx="813825" cy="352975"/>
            </a:xfrm>
            <a:custGeom>
              <a:avLst/>
              <a:gdLst/>
              <a:ahLst/>
              <a:cxnLst/>
              <a:rect l="l" t="t" r="r" b="b"/>
              <a:pathLst>
                <a:path w="32553" h="14119" extrusionOk="0">
                  <a:moveTo>
                    <a:pt x="270" y="0"/>
                  </a:moveTo>
                  <a:cubicBezTo>
                    <a:pt x="0" y="3357"/>
                    <a:pt x="120" y="6864"/>
                    <a:pt x="2248" y="9352"/>
                  </a:cubicBezTo>
                  <a:cubicBezTo>
                    <a:pt x="4257" y="11720"/>
                    <a:pt x="7554" y="12499"/>
                    <a:pt x="10611" y="13159"/>
                  </a:cubicBezTo>
                  <a:cubicBezTo>
                    <a:pt x="12870" y="13630"/>
                    <a:pt x="15184" y="14119"/>
                    <a:pt x="17496" y="14119"/>
                  </a:cubicBezTo>
                  <a:cubicBezTo>
                    <a:pt x="18129" y="14119"/>
                    <a:pt x="18762" y="14082"/>
                    <a:pt x="19393" y="13998"/>
                  </a:cubicBezTo>
                  <a:cubicBezTo>
                    <a:pt x="23200" y="13519"/>
                    <a:pt x="26677" y="11360"/>
                    <a:pt x="28985" y="8363"/>
                  </a:cubicBezTo>
                  <a:cubicBezTo>
                    <a:pt x="30874" y="5965"/>
                    <a:pt x="32073" y="3028"/>
                    <a:pt x="32552"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30" name="Google Shape;230;p17"/>
          <p:cNvSpPr txBox="1">
            <a:spLocks noGrp="1"/>
          </p:cNvSpPr>
          <p:nvPr>
            <p:ph type="title"/>
          </p:nvPr>
        </p:nvSpPr>
        <p:spPr>
          <a:xfrm>
            <a:off x="715100" y="2003400"/>
            <a:ext cx="3561600" cy="1517400"/>
          </a:xfrm>
          <a:prstGeom prst="rect">
            <a:avLst/>
          </a:prstGeom>
          <a:noFill/>
          <a:ln>
            <a:noFill/>
          </a:ln>
        </p:spPr>
        <p:txBody>
          <a:bodyPr spcFirstLastPara="1" wrap="square" lIns="91425" tIns="91425" rIns="91425" bIns="91425" anchor="t" anchorCtr="0">
            <a:noAutofit/>
          </a:bodyPr>
          <a:lstStyle>
            <a:lvl1pPr lvl="0" algn="l">
              <a:lnSpc>
                <a:spcPct val="90000"/>
              </a:lnSpc>
              <a:spcBef>
                <a:spcPts val="0"/>
              </a:spcBef>
              <a:spcAft>
                <a:spcPts val="0"/>
              </a:spcAft>
              <a:buSzPts val="3600"/>
              <a:buNone/>
              <a:defRPr sz="4400"/>
            </a:lvl1pPr>
            <a:lvl2pPr lvl="1" algn="l">
              <a:lnSpc>
                <a:spcPct val="90000"/>
              </a:lnSpc>
              <a:spcBef>
                <a:spcPts val="0"/>
              </a:spcBef>
              <a:spcAft>
                <a:spcPts val="0"/>
              </a:spcAft>
              <a:buSzPts val="3600"/>
              <a:buNone/>
              <a:defRPr sz="3600"/>
            </a:lvl2pPr>
            <a:lvl3pPr lvl="2" algn="l">
              <a:lnSpc>
                <a:spcPct val="90000"/>
              </a:lnSpc>
              <a:spcBef>
                <a:spcPts val="0"/>
              </a:spcBef>
              <a:spcAft>
                <a:spcPts val="0"/>
              </a:spcAft>
              <a:buSzPts val="3600"/>
              <a:buNone/>
              <a:defRPr sz="3600"/>
            </a:lvl3pPr>
            <a:lvl4pPr lvl="3" algn="l">
              <a:lnSpc>
                <a:spcPct val="90000"/>
              </a:lnSpc>
              <a:spcBef>
                <a:spcPts val="0"/>
              </a:spcBef>
              <a:spcAft>
                <a:spcPts val="0"/>
              </a:spcAft>
              <a:buSzPts val="3600"/>
              <a:buNone/>
              <a:defRPr sz="3600"/>
            </a:lvl4pPr>
            <a:lvl5pPr lvl="4" algn="l">
              <a:lnSpc>
                <a:spcPct val="90000"/>
              </a:lnSpc>
              <a:spcBef>
                <a:spcPts val="0"/>
              </a:spcBef>
              <a:spcAft>
                <a:spcPts val="0"/>
              </a:spcAft>
              <a:buSzPts val="3600"/>
              <a:buNone/>
              <a:defRPr sz="3600"/>
            </a:lvl5pPr>
            <a:lvl6pPr lvl="5" algn="l">
              <a:lnSpc>
                <a:spcPct val="90000"/>
              </a:lnSpc>
              <a:spcBef>
                <a:spcPts val="0"/>
              </a:spcBef>
              <a:spcAft>
                <a:spcPts val="0"/>
              </a:spcAft>
              <a:buSzPts val="3600"/>
              <a:buNone/>
              <a:defRPr sz="3600"/>
            </a:lvl6pPr>
            <a:lvl7pPr lvl="6" algn="l">
              <a:lnSpc>
                <a:spcPct val="90000"/>
              </a:lnSpc>
              <a:spcBef>
                <a:spcPts val="0"/>
              </a:spcBef>
              <a:spcAft>
                <a:spcPts val="0"/>
              </a:spcAft>
              <a:buSzPts val="3600"/>
              <a:buNone/>
              <a:defRPr sz="3600"/>
            </a:lvl7pPr>
            <a:lvl8pPr lvl="7" algn="l">
              <a:lnSpc>
                <a:spcPct val="90000"/>
              </a:lnSpc>
              <a:spcBef>
                <a:spcPts val="0"/>
              </a:spcBef>
              <a:spcAft>
                <a:spcPts val="0"/>
              </a:spcAft>
              <a:buSzPts val="3600"/>
              <a:buNone/>
              <a:defRPr sz="3600"/>
            </a:lvl8pPr>
            <a:lvl9pPr lvl="8" algn="l">
              <a:lnSpc>
                <a:spcPct val="90000"/>
              </a:lnSpc>
              <a:spcBef>
                <a:spcPts val="0"/>
              </a:spcBef>
              <a:spcAft>
                <a:spcPts val="0"/>
              </a:spcAft>
              <a:buSzPts val="3600"/>
              <a:buNone/>
              <a:defRPr sz="3600"/>
            </a:lvl9pPr>
          </a:lstStyle>
          <a:p>
            <a:endParaRPr/>
          </a:p>
        </p:txBody>
      </p:sp>
      <p:sp>
        <p:nvSpPr>
          <p:cNvPr id="231" name="Google Shape;231;p17"/>
          <p:cNvSpPr txBox="1">
            <a:spLocks noGrp="1"/>
          </p:cNvSpPr>
          <p:nvPr>
            <p:ph type="title" idx="2"/>
          </p:nvPr>
        </p:nvSpPr>
        <p:spPr>
          <a:xfrm>
            <a:off x="895525" y="938400"/>
            <a:ext cx="1778700" cy="841800"/>
          </a:xfrm>
          <a:prstGeom prst="rect">
            <a:avLst/>
          </a:prstGeom>
          <a:noFill/>
          <a:ln>
            <a:noFill/>
          </a:ln>
        </p:spPr>
        <p:txBody>
          <a:bodyPr spcFirstLastPara="1" wrap="square" lIns="91425" tIns="91425" rIns="91425" bIns="91425" anchor="ctr" anchorCtr="0">
            <a:noAutofit/>
          </a:bodyPr>
          <a:lstStyle>
            <a:lvl1pPr lvl="0" algn="l">
              <a:lnSpc>
                <a:spcPct val="90000"/>
              </a:lnSpc>
              <a:spcBef>
                <a:spcPts val="0"/>
              </a:spcBef>
              <a:spcAft>
                <a:spcPts val="0"/>
              </a:spcAft>
              <a:buSzPts val="6000"/>
              <a:buNone/>
              <a:defRPr sz="7000">
                <a:solidFill>
                  <a:schemeClr val="accent2"/>
                </a:solidFill>
              </a:defRPr>
            </a:lvl1pPr>
            <a:lvl2pPr lvl="1" algn="l">
              <a:lnSpc>
                <a:spcPct val="90000"/>
              </a:lnSpc>
              <a:spcBef>
                <a:spcPts val="0"/>
              </a:spcBef>
              <a:spcAft>
                <a:spcPts val="0"/>
              </a:spcAft>
              <a:buSzPts val="6000"/>
              <a:buNone/>
              <a:defRPr sz="6000"/>
            </a:lvl2pPr>
            <a:lvl3pPr lvl="2" algn="l">
              <a:lnSpc>
                <a:spcPct val="90000"/>
              </a:lnSpc>
              <a:spcBef>
                <a:spcPts val="0"/>
              </a:spcBef>
              <a:spcAft>
                <a:spcPts val="0"/>
              </a:spcAft>
              <a:buSzPts val="6000"/>
              <a:buNone/>
              <a:defRPr sz="6000"/>
            </a:lvl3pPr>
            <a:lvl4pPr lvl="3" algn="l">
              <a:lnSpc>
                <a:spcPct val="90000"/>
              </a:lnSpc>
              <a:spcBef>
                <a:spcPts val="0"/>
              </a:spcBef>
              <a:spcAft>
                <a:spcPts val="0"/>
              </a:spcAft>
              <a:buSzPts val="6000"/>
              <a:buNone/>
              <a:defRPr sz="6000"/>
            </a:lvl4pPr>
            <a:lvl5pPr lvl="4" algn="l">
              <a:lnSpc>
                <a:spcPct val="90000"/>
              </a:lnSpc>
              <a:spcBef>
                <a:spcPts val="0"/>
              </a:spcBef>
              <a:spcAft>
                <a:spcPts val="0"/>
              </a:spcAft>
              <a:buSzPts val="6000"/>
              <a:buNone/>
              <a:defRPr sz="6000"/>
            </a:lvl5pPr>
            <a:lvl6pPr lvl="5" algn="l">
              <a:lnSpc>
                <a:spcPct val="90000"/>
              </a:lnSpc>
              <a:spcBef>
                <a:spcPts val="0"/>
              </a:spcBef>
              <a:spcAft>
                <a:spcPts val="0"/>
              </a:spcAft>
              <a:buSzPts val="6000"/>
              <a:buNone/>
              <a:defRPr sz="6000"/>
            </a:lvl6pPr>
            <a:lvl7pPr lvl="6" algn="l">
              <a:lnSpc>
                <a:spcPct val="90000"/>
              </a:lnSpc>
              <a:spcBef>
                <a:spcPts val="0"/>
              </a:spcBef>
              <a:spcAft>
                <a:spcPts val="0"/>
              </a:spcAft>
              <a:buSzPts val="6000"/>
              <a:buNone/>
              <a:defRPr sz="6000"/>
            </a:lvl7pPr>
            <a:lvl8pPr lvl="7" algn="l">
              <a:lnSpc>
                <a:spcPct val="90000"/>
              </a:lnSpc>
              <a:spcBef>
                <a:spcPts val="0"/>
              </a:spcBef>
              <a:spcAft>
                <a:spcPts val="0"/>
              </a:spcAft>
              <a:buSzPts val="6000"/>
              <a:buNone/>
              <a:defRPr sz="6000"/>
            </a:lvl8pPr>
            <a:lvl9pPr lvl="8" algn="l">
              <a:lnSpc>
                <a:spcPct val="90000"/>
              </a:lnSpc>
              <a:spcBef>
                <a:spcPts val="0"/>
              </a:spcBef>
              <a:spcAft>
                <a:spcPts val="0"/>
              </a:spcAft>
              <a:buSzPts val="6000"/>
              <a:buNone/>
              <a:defRPr sz="6000"/>
            </a:lvl9pPr>
          </a:lstStyle>
          <a:p>
            <a:endParaRPr/>
          </a:p>
        </p:txBody>
      </p:sp>
      <p:sp>
        <p:nvSpPr>
          <p:cNvPr id="232" name="Google Shape;232;p17"/>
          <p:cNvSpPr txBox="1">
            <a:spLocks noGrp="1"/>
          </p:cNvSpPr>
          <p:nvPr>
            <p:ph type="subTitle" idx="1"/>
          </p:nvPr>
        </p:nvSpPr>
        <p:spPr>
          <a:xfrm>
            <a:off x="699288" y="3520800"/>
            <a:ext cx="4393200" cy="5619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400"/>
              <a:buNone/>
              <a:defRPr sz="1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grpSp>
        <p:nvGrpSpPr>
          <p:cNvPr id="233" name="Google Shape;233;p17"/>
          <p:cNvGrpSpPr/>
          <p:nvPr/>
        </p:nvGrpSpPr>
        <p:grpSpPr>
          <a:xfrm>
            <a:off x="8502804" y="409941"/>
            <a:ext cx="1328651" cy="1871694"/>
            <a:chOff x="2495725" y="1702150"/>
            <a:chExt cx="813825" cy="1146450"/>
          </a:xfrm>
        </p:grpSpPr>
        <p:sp>
          <p:nvSpPr>
            <p:cNvPr id="234" name="Google Shape;234;p17"/>
            <p:cNvSpPr/>
            <p:nvPr/>
          </p:nvSpPr>
          <p:spPr>
            <a:xfrm>
              <a:off x="2495725" y="2495700"/>
              <a:ext cx="813825" cy="352900"/>
            </a:xfrm>
            <a:custGeom>
              <a:avLst/>
              <a:gdLst/>
              <a:ahLst/>
              <a:cxnLst/>
              <a:rect l="l" t="t" r="r" b="b"/>
              <a:pathLst>
                <a:path w="32553" h="14116" extrusionOk="0">
                  <a:moveTo>
                    <a:pt x="270" y="1"/>
                  </a:moveTo>
                  <a:cubicBezTo>
                    <a:pt x="0" y="3358"/>
                    <a:pt x="120" y="6835"/>
                    <a:pt x="2248" y="9353"/>
                  </a:cubicBezTo>
                  <a:cubicBezTo>
                    <a:pt x="4257" y="11721"/>
                    <a:pt x="7554" y="12500"/>
                    <a:pt x="10611" y="13130"/>
                  </a:cubicBezTo>
                  <a:cubicBezTo>
                    <a:pt x="12888" y="13604"/>
                    <a:pt x="15221" y="14116"/>
                    <a:pt x="17551" y="14116"/>
                  </a:cubicBezTo>
                  <a:cubicBezTo>
                    <a:pt x="18166" y="14116"/>
                    <a:pt x="18780" y="14080"/>
                    <a:pt x="19393" y="13999"/>
                  </a:cubicBezTo>
                  <a:cubicBezTo>
                    <a:pt x="23200" y="13519"/>
                    <a:pt x="26677" y="11331"/>
                    <a:pt x="28985" y="8334"/>
                  </a:cubicBezTo>
                  <a:cubicBezTo>
                    <a:pt x="30874" y="5936"/>
                    <a:pt x="32073" y="3028"/>
                    <a:pt x="32552"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5" name="Google Shape;235;p17"/>
            <p:cNvSpPr/>
            <p:nvPr/>
          </p:nvSpPr>
          <p:spPr>
            <a:xfrm>
              <a:off x="2495725" y="2099300"/>
              <a:ext cx="813825" cy="352975"/>
            </a:xfrm>
            <a:custGeom>
              <a:avLst/>
              <a:gdLst/>
              <a:ahLst/>
              <a:cxnLst/>
              <a:rect l="l" t="t" r="r" b="b"/>
              <a:pathLst>
                <a:path w="32553" h="14119" extrusionOk="0">
                  <a:moveTo>
                    <a:pt x="270" y="1"/>
                  </a:moveTo>
                  <a:cubicBezTo>
                    <a:pt x="0" y="3358"/>
                    <a:pt x="120" y="6865"/>
                    <a:pt x="2248" y="9353"/>
                  </a:cubicBezTo>
                  <a:cubicBezTo>
                    <a:pt x="4257" y="11721"/>
                    <a:pt x="7554" y="12500"/>
                    <a:pt x="10611" y="13159"/>
                  </a:cubicBezTo>
                  <a:cubicBezTo>
                    <a:pt x="12870" y="13630"/>
                    <a:pt x="15184" y="14119"/>
                    <a:pt x="17496" y="14119"/>
                  </a:cubicBezTo>
                  <a:cubicBezTo>
                    <a:pt x="18129" y="14119"/>
                    <a:pt x="18762" y="14082"/>
                    <a:pt x="19393" y="13999"/>
                  </a:cubicBezTo>
                  <a:cubicBezTo>
                    <a:pt x="23200" y="13519"/>
                    <a:pt x="26677" y="11361"/>
                    <a:pt x="28985" y="8363"/>
                  </a:cubicBezTo>
                  <a:cubicBezTo>
                    <a:pt x="30874" y="5965"/>
                    <a:pt x="32073" y="3028"/>
                    <a:pt x="32552"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6" name="Google Shape;236;p17"/>
            <p:cNvSpPr/>
            <p:nvPr/>
          </p:nvSpPr>
          <p:spPr>
            <a:xfrm>
              <a:off x="2495725" y="1702150"/>
              <a:ext cx="813825" cy="352975"/>
            </a:xfrm>
            <a:custGeom>
              <a:avLst/>
              <a:gdLst/>
              <a:ahLst/>
              <a:cxnLst/>
              <a:rect l="l" t="t" r="r" b="b"/>
              <a:pathLst>
                <a:path w="32553" h="14119" extrusionOk="0">
                  <a:moveTo>
                    <a:pt x="270" y="0"/>
                  </a:moveTo>
                  <a:cubicBezTo>
                    <a:pt x="0" y="3357"/>
                    <a:pt x="120" y="6864"/>
                    <a:pt x="2248" y="9352"/>
                  </a:cubicBezTo>
                  <a:cubicBezTo>
                    <a:pt x="4257" y="11720"/>
                    <a:pt x="7554" y="12499"/>
                    <a:pt x="10611" y="13159"/>
                  </a:cubicBezTo>
                  <a:cubicBezTo>
                    <a:pt x="12870" y="13630"/>
                    <a:pt x="15184" y="14119"/>
                    <a:pt x="17496" y="14119"/>
                  </a:cubicBezTo>
                  <a:cubicBezTo>
                    <a:pt x="18129" y="14119"/>
                    <a:pt x="18762" y="14082"/>
                    <a:pt x="19393" y="13998"/>
                  </a:cubicBezTo>
                  <a:cubicBezTo>
                    <a:pt x="23200" y="13519"/>
                    <a:pt x="26677" y="11360"/>
                    <a:pt x="28985" y="8363"/>
                  </a:cubicBezTo>
                  <a:cubicBezTo>
                    <a:pt x="30874" y="5965"/>
                    <a:pt x="32073" y="3028"/>
                    <a:pt x="3255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37" name="Google Shape;237;p17"/>
          <p:cNvGrpSpPr/>
          <p:nvPr/>
        </p:nvGrpSpPr>
        <p:grpSpPr>
          <a:xfrm rot="4534518">
            <a:off x="283814" y="4115453"/>
            <a:ext cx="1251635" cy="1350945"/>
            <a:chOff x="4856675" y="2362950"/>
            <a:chExt cx="969200" cy="1046100"/>
          </a:xfrm>
        </p:grpSpPr>
        <p:sp>
          <p:nvSpPr>
            <p:cNvPr id="238" name="Google Shape;238;p17"/>
            <p:cNvSpPr/>
            <p:nvPr/>
          </p:nvSpPr>
          <p:spPr>
            <a:xfrm>
              <a:off x="4869875" y="2728800"/>
              <a:ext cx="956000" cy="680250"/>
            </a:xfrm>
            <a:custGeom>
              <a:avLst/>
              <a:gdLst/>
              <a:ahLst/>
              <a:cxnLst/>
              <a:rect l="l" t="t" r="r" b="b"/>
              <a:pathLst>
                <a:path w="38240" h="27210" extrusionOk="0">
                  <a:moveTo>
                    <a:pt x="31534" y="0"/>
                  </a:moveTo>
                  <a:cubicBezTo>
                    <a:pt x="31084" y="0"/>
                    <a:pt x="30637" y="65"/>
                    <a:pt x="30206" y="209"/>
                  </a:cubicBezTo>
                  <a:cubicBezTo>
                    <a:pt x="28288" y="838"/>
                    <a:pt x="27149" y="2847"/>
                    <a:pt x="26579" y="4795"/>
                  </a:cubicBezTo>
                  <a:cubicBezTo>
                    <a:pt x="26010" y="6743"/>
                    <a:pt x="25890" y="8841"/>
                    <a:pt x="25111" y="10700"/>
                  </a:cubicBezTo>
                  <a:cubicBezTo>
                    <a:pt x="23762" y="13967"/>
                    <a:pt x="20495" y="16335"/>
                    <a:pt x="16988" y="16545"/>
                  </a:cubicBezTo>
                  <a:cubicBezTo>
                    <a:pt x="16761" y="16560"/>
                    <a:pt x="16534" y="16566"/>
                    <a:pt x="16308" y="16566"/>
                  </a:cubicBezTo>
                  <a:cubicBezTo>
                    <a:pt x="14863" y="16566"/>
                    <a:pt x="13433" y="16299"/>
                    <a:pt x="11985" y="16299"/>
                  </a:cubicBezTo>
                  <a:cubicBezTo>
                    <a:pt x="11864" y="16299"/>
                    <a:pt x="11743" y="16301"/>
                    <a:pt x="11622" y="16305"/>
                  </a:cubicBezTo>
                  <a:cubicBezTo>
                    <a:pt x="8445" y="16365"/>
                    <a:pt x="5358" y="17894"/>
                    <a:pt x="3349" y="20351"/>
                  </a:cubicBezTo>
                  <a:cubicBezTo>
                    <a:pt x="2682" y="21186"/>
                    <a:pt x="1" y="27210"/>
                    <a:pt x="1607" y="27210"/>
                  </a:cubicBezTo>
                  <a:cubicBezTo>
                    <a:pt x="1731" y="27210"/>
                    <a:pt x="1882" y="27173"/>
                    <a:pt x="2061" y="27096"/>
                  </a:cubicBezTo>
                  <a:cubicBezTo>
                    <a:pt x="2660" y="26826"/>
                    <a:pt x="3349" y="25597"/>
                    <a:pt x="3919" y="25177"/>
                  </a:cubicBezTo>
                  <a:cubicBezTo>
                    <a:pt x="4578" y="24638"/>
                    <a:pt x="5358" y="24248"/>
                    <a:pt x="6197" y="23948"/>
                  </a:cubicBezTo>
                  <a:cubicBezTo>
                    <a:pt x="7148" y="23580"/>
                    <a:pt x="8174" y="23399"/>
                    <a:pt x="9194" y="23399"/>
                  </a:cubicBezTo>
                  <a:cubicBezTo>
                    <a:pt x="9750" y="23399"/>
                    <a:pt x="10304" y="23453"/>
                    <a:pt x="10843" y="23559"/>
                  </a:cubicBezTo>
                  <a:cubicBezTo>
                    <a:pt x="13091" y="24008"/>
                    <a:pt x="15039" y="25327"/>
                    <a:pt x="17198" y="25957"/>
                  </a:cubicBezTo>
                  <a:cubicBezTo>
                    <a:pt x="18309" y="26282"/>
                    <a:pt x="19457" y="26436"/>
                    <a:pt x="20606" y="26436"/>
                  </a:cubicBezTo>
                  <a:cubicBezTo>
                    <a:pt x="23267" y="26436"/>
                    <a:pt x="25937" y="25612"/>
                    <a:pt x="28198" y="24188"/>
                  </a:cubicBezTo>
                  <a:cubicBezTo>
                    <a:pt x="31405" y="22150"/>
                    <a:pt x="33833" y="19003"/>
                    <a:pt x="35422" y="15496"/>
                  </a:cubicBezTo>
                  <a:cubicBezTo>
                    <a:pt x="36501" y="13098"/>
                    <a:pt x="37220" y="10550"/>
                    <a:pt x="37700" y="7972"/>
                  </a:cubicBezTo>
                  <a:cubicBezTo>
                    <a:pt x="38239" y="5304"/>
                    <a:pt x="37100" y="2577"/>
                    <a:pt x="34852" y="1078"/>
                  </a:cubicBezTo>
                  <a:cubicBezTo>
                    <a:pt x="34852" y="1048"/>
                    <a:pt x="34822" y="1048"/>
                    <a:pt x="34822" y="1048"/>
                  </a:cubicBezTo>
                  <a:cubicBezTo>
                    <a:pt x="33853" y="424"/>
                    <a:pt x="32683" y="0"/>
                    <a:pt x="31534"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9" name="Google Shape;239;p17"/>
            <p:cNvSpPr/>
            <p:nvPr/>
          </p:nvSpPr>
          <p:spPr>
            <a:xfrm>
              <a:off x="4898150" y="2838525"/>
              <a:ext cx="792825" cy="569175"/>
            </a:xfrm>
            <a:custGeom>
              <a:avLst/>
              <a:gdLst/>
              <a:ahLst/>
              <a:cxnLst/>
              <a:rect l="l" t="t" r="r" b="b"/>
              <a:pathLst>
                <a:path w="31713" h="22767" extrusionOk="0">
                  <a:moveTo>
                    <a:pt x="31305" y="1"/>
                  </a:moveTo>
                  <a:cubicBezTo>
                    <a:pt x="31143" y="1"/>
                    <a:pt x="31013" y="108"/>
                    <a:pt x="30964" y="256"/>
                  </a:cubicBezTo>
                  <a:cubicBezTo>
                    <a:pt x="29855" y="3223"/>
                    <a:pt x="28776" y="6281"/>
                    <a:pt x="27007" y="8978"/>
                  </a:cubicBezTo>
                  <a:cubicBezTo>
                    <a:pt x="25658" y="11077"/>
                    <a:pt x="23350" y="13774"/>
                    <a:pt x="19903" y="14913"/>
                  </a:cubicBezTo>
                  <a:cubicBezTo>
                    <a:pt x="18214" y="15438"/>
                    <a:pt x="16402" y="15529"/>
                    <a:pt x="14589" y="15529"/>
                  </a:cubicBezTo>
                  <a:cubicBezTo>
                    <a:pt x="14021" y="15529"/>
                    <a:pt x="13454" y="15520"/>
                    <a:pt x="12889" y="15513"/>
                  </a:cubicBezTo>
                  <a:cubicBezTo>
                    <a:pt x="12260" y="15513"/>
                    <a:pt x="11630" y="15453"/>
                    <a:pt x="11031" y="15453"/>
                  </a:cubicBezTo>
                  <a:cubicBezTo>
                    <a:pt x="8483" y="15453"/>
                    <a:pt x="4796" y="15723"/>
                    <a:pt x="2338" y="18091"/>
                  </a:cubicBezTo>
                  <a:cubicBezTo>
                    <a:pt x="1199" y="19140"/>
                    <a:pt x="480" y="20519"/>
                    <a:pt x="0" y="21897"/>
                  </a:cubicBezTo>
                  <a:cubicBezTo>
                    <a:pt x="0" y="22407"/>
                    <a:pt x="120" y="22737"/>
                    <a:pt x="450" y="22767"/>
                  </a:cubicBezTo>
                  <a:cubicBezTo>
                    <a:pt x="900" y="21238"/>
                    <a:pt x="1619" y="19739"/>
                    <a:pt x="2818" y="18600"/>
                  </a:cubicBezTo>
                  <a:cubicBezTo>
                    <a:pt x="4495" y="16982"/>
                    <a:pt x="7067" y="16201"/>
                    <a:pt x="10817" y="16201"/>
                  </a:cubicBezTo>
                  <a:cubicBezTo>
                    <a:pt x="10888" y="16201"/>
                    <a:pt x="10959" y="16202"/>
                    <a:pt x="11031" y="16202"/>
                  </a:cubicBezTo>
                  <a:cubicBezTo>
                    <a:pt x="11660" y="16202"/>
                    <a:pt x="12260" y="16202"/>
                    <a:pt x="12889" y="16262"/>
                  </a:cubicBezTo>
                  <a:cubicBezTo>
                    <a:pt x="13478" y="16277"/>
                    <a:pt x="14075" y="16290"/>
                    <a:pt x="14673" y="16290"/>
                  </a:cubicBezTo>
                  <a:cubicBezTo>
                    <a:pt x="16512" y="16290"/>
                    <a:pt x="18372" y="16168"/>
                    <a:pt x="20113" y="15603"/>
                  </a:cubicBezTo>
                  <a:cubicBezTo>
                    <a:pt x="23770" y="14464"/>
                    <a:pt x="26198" y="11616"/>
                    <a:pt x="27607" y="9398"/>
                  </a:cubicBezTo>
                  <a:cubicBezTo>
                    <a:pt x="29405" y="6611"/>
                    <a:pt x="30544" y="3523"/>
                    <a:pt x="31623" y="466"/>
                  </a:cubicBezTo>
                  <a:cubicBezTo>
                    <a:pt x="31713" y="286"/>
                    <a:pt x="31593" y="106"/>
                    <a:pt x="31413" y="16"/>
                  </a:cubicBezTo>
                  <a:cubicBezTo>
                    <a:pt x="31376" y="6"/>
                    <a:pt x="31340" y="1"/>
                    <a:pt x="313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0" name="Google Shape;240;p17"/>
            <p:cNvSpPr/>
            <p:nvPr/>
          </p:nvSpPr>
          <p:spPr>
            <a:xfrm>
              <a:off x="4856675" y="2362950"/>
              <a:ext cx="662700" cy="1017725"/>
            </a:xfrm>
            <a:custGeom>
              <a:avLst/>
              <a:gdLst/>
              <a:ahLst/>
              <a:cxnLst/>
              <a:rect l="l" t="t" r="r" b="b"/>
              <a:pathLst>
                <a:path w="26508" h="40709" extrusionOk="0">
                  <a:moveTo>
                    <a:pt x="17719" y="1"/>
                  </a:moveTo>
                  <a:cubicBezTo>
                    <a:pt x="16125" y="1"/>
                    <a:pt x="14489" y="496"/>
                    <a:pt x="13469" y="1714"/>
                  </a:cubicBezTo>
                  <a:cubicBezTo>
                    <a:pt x="12120" y="3273"/>
                    <a:pt x="12120" y="5671"/>
                    <a:pt x="12630" y="7709"/>
                  </a:cubicBezTo>
                  <a:cubicBezTo>
                    <a:pt x="13169" y="9717"/>
                    <a:pt x="14129" y="11666"/>
                    <a:pt x="14428" y="13734"/>
                  </a:cubicBezTo>
                  <a:cubicBezTo>
                    <a:pt x="14968" y="17331"/>
                    <a:pt x="13289" y="21137"/>
                    <a:pt x="10292" y="23176"/>
                  </a:cubicBezTo>
                  <a:cubicBezTo>
                    <a:pt x="8733" y="24195"/>
                    <a:pt x="6935" y="24794"/>
                    <a:pt x="5376" y="25753"/>
                  </a:cubicBezTo>
                  <a:cubicBezTo>
                    <a:pt x="2589" y="27462"/>
                    <a:pt x="610" y="30459"/>
                    <a:pt x="131" y="33697"/>
                  </a:cubicBezTo>
                  <a:cubicBezTo>
                    <a:pt x="1" y="34738"/>
                    <a:pt x="662" y="40709"/>
                    <a:pt x="1957" y="40709"/>
                  </a:cubicBezTo>
                  <a:cubicBezTo>
                    <a:pt x="2153" y="40709"/>
                    <a:pt x="2364" y="40572"/>
                    <a:pt x="2589" y="40261"/>
                  </a:cubicBezTo>
                  <a:cubicBezTo>
                    <a:pt x="3008" y="39721"/>
                    <a:pt x="2978" y="38283"/>
                    <a:pt x="3248" y="37593"/>
                  </a:cubicBezTo>
                  <a:cubicBezTo>
                    <a:pt x="3578" y="36724"/>
                    <a:pt x="4057" y="35975"/>
                    <a:pt x="4627" y="35285"/>
                  </a:cubicBezTo>
                  <a:cubicBezTo>
                    <a:pt x="5676" y="33996"/>
                    <a:pt x="7025" y="33037"/>
                    <a:pt x="8553" y="32498"/>
                  </a:cubicBezTo>
                  <a:cubicBezTo>
                    <a:pt x="10771" y="31748"/>
                    <a:pt x="13169" y="31868"/>
                    <a:pt x="15447" y="31299"/>
                  </a:cubicBezTo>
                  <a:cubicBezTo>
                    <a:pt x="19284" y="30369"/>
                    <a:pt x="22461" y="27522"/>
                    <a:pt x="24260" y="23985"/>
                  </a:cubicBezTo>
                  <a:cubicBezTo>
                    <a:pt x="26058" y="20478"/>
                    <a:pt x="26508" y="16431"/>
                    <a:pt x="26088" y="12505"/>
                  </a:cubicBezTo>
                  <a:cubicBezTo>
                    <a:pt x="25789" y="9807"/>
                    <a:pt x="25129" y="7169"/>
                    <a:pt x="24170" y="4622"/>
                  </a:cubicBezTo>
                  <a:cubicBezTo>
                    <a:pt x="23241" y="2014"/>
                    <a:pt x="20813" y="155"/>
                    <a:pt x="18025" y="6"/>
                  </a:cubicBezTo>
                  <a:lnTo>
                    <a:pt x="17995" y="6"/>
                  </a:lnTo>
                  <a:cubicBezTo>
                    <a:pt x="17903" y="2"/>
                    <a:pt x="17811" y="1"/>
                    <a:pt x="17719"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1" name="Google Shape;241;p17"/>
            <p:cNvSpPr/>
            <p:nvPr/>
          </p:nvSpPr>
          <p:spPr>
            <a:xfrm>
              <a:off x="4877175" y="2469150"/>
              <a:ext cx="463125" cy="911950"/>
            </a:xfrm>
            <a:custGeom>
              <a:avLst/>
              <a:gdLst/>
              <a:ahLst/>
              <a:cxnLst/>
              <a:rect l="l" t="t" r="r" b="b"/>
              <a:pathLst>
                <a:path w="18525" h="36478" extrusionOk="0">
                  <a:moveTo>
                    <a:pt x="16958" y="1"/>
                  </a:moveTo>
                  <a:cubicBezTo>
                    <a:pt x="16931" y="1"/>
                    <a:pt x="16903" y="5"/>
                    <a:pt x="16876" y="14"/>
                  </a:cubicBezTo>
                  <a:cubicBezTo>
                    <a:pt x="16696" y="44"/>
                    <a:pt x="16546" y="224"/>
                    <a:pt x="16576" y="404"/>
                  </a:cubicBezTo>
                  <a:cubicBezTo>
                    <a:pt x="17175" y="3641"/>
                    <a:pt x="17805" y="6938"/>
                    <a:pt x="17655" y="10235"/>
                  </a:cubicBezTo>
                  <a:cubicBezTo>
                    <a:pt x="17535" y="12783"/>
                    <a:pt x="16906" y="16440"/>
                    <a:pt x="14448" y="19227"/>
                  </a:cubicBezTo>
                  <a:cubicBezTo>
                    <a:pt x="12829" y="21026"/>
                    <a:pt x="10641" y="22255"/>
                    <a:pt x="8513" y="23424"/>
                  </a:cubicBezTo>
                  <a:cubicBezTo>
                    <a:pt x="7943" y="23724"/>
                    <a:pt x="7404" y="24053"/>
                    <a:pt x="6834" y="24383"/>
                  </a:cubicBezTo>
                  <a:cubicBezTo>
                    <a:pt x="4556" y="25732"/>
                    <a:pt x="1439" y="27890"/>
                    <a:pt x="450" y="31277"/>
                  </a:cubicBezTo>
                  <a:cubicBezTo>
                    <a:pt x="0" y="32836"/>
                    <a:pt x="90" y="34394"/>
                    <a:pt x="420" y="35893"/>
                  </a:cubicBezTo>
                  <a:cubicBezTo>
                    <a:pt x="635" y="36252"/>
                    <a:pt x="850" y="36477"/>
                    <a:pt x="1096" y="36477"/>
                  </a:cubicBezTo>
                  <a:cubicBezTo>
                    <a:pt x="1158" y="36477"/>
                    <a:pt x="1222" y="36463"/>
                    <a:pt x="1289" y="36433"/>
                  </a:cubicBezTo>
                  <a:cubicBezTo>
                    <a:pt x="869" y="34844"/>
                    <a:pt x="719" y="33135"/>
                    <a:pt x="1169" y="31487"/>
                  </a:cubicBezTo>
                  <a:cubicBezTo>
                    <a:pt x="1858" y="29089"/>
                    <a:pt x="3747" y="27051"/>
                    <a:pt x="7194" y="25042"/>
                  </a:cubicBezTo>
                  <a:cubicBezTo>
                    <a:pt x="7763" y="24683"/>
                    <a:pt x="8333" y="24383"/>
                    <a:pt x="8902" y="24083"/>
                  </a:cubicBezTo>
                  <a:cubicBezTo>
                    <a:pt x="11061" y="22884"/>
                    <a:pt x="13309" y="21625"/>
                    <a:pt x="14987" y="19737"/>
                  </a:cubicBezTo>
                  <a:cubicBezTo>
                    <a:pt x="17625" y="16799"/>
                    <a:pt x="18284" y="12963"/>
                    <a:pt x="18404" y="10295"/>
                  </a:cubicBezTo>
                  <a:cubicBezTo>
                    <a:pt x="18524" y="6908"/>
                    <a:pt x="17895" y="3521"/>
                    <a:pt x="17295" y="314"/>
                  </a:cubicBezTo>
                  <a:cubicBezTo>
                    <a:pt x="17270" y="135"/>
                    <a:pt x="17115" y="1"/>
                    <a:pt x="16958"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42" name="Google Shape;242;p17"/>
          <p:cNvSpPr/>
          <p:nvPr/>
        </p:nvSpPr>
        <p:spPr>
          <a:xfrm rot="2162642">
            <a:off x="7641594" y="4158387"/>
            <a:ext cx="1328596" cy="1265077"/>
          </a:xfrm>
          <a:custGeom>
            <a:avLst/>
            <a:gdLst/>
            <a:ahLst/>
            <a:cxnLst/>
            <a:rect l="l" t="t" r="r" b="b"/>
            <a:pathLst>
              <a:path w="33362" h="31767" extrusionOk="0">
                <a:moveTo>
                  <a:pt x="18915" y="893"/>
                </a:moveTo>
                <a:cubicBezTo>
                  <a:pt x="18995" y="893"/>
                  <a:pt x="19074" y="903"/>
                  <a:pt x="19154" y="923"/>
                </a:cubicBezTo>
                <a:cubicBezTo>
                  <a:pt x="19903" y="1043"/>
                  <a:pt x="20383" y="1792"/>
                  <a:pt x="20562" y="3201"/>
                </a:cubicBezTo>
                <a:cubicBezTo>
                  <a:pt x="21012" y="6468"/>
                  <a:pt x="20952" y="9795"/>
                  <a:pt x="20293" y="13092"/>
                </a:cubicBezTo>
                <a:cubicBezTo>
                  <a:pt x="20233" y="13362"/>
                  <a:pt x="20413" y="13572"/>
                  <a:pt x="20652" y="13662"/>
                </a:cubicBezTo>
                <a:cubicBezTo>
                  <a:pt x="20684" y="13671"/>
                  <a:pt x="20717" y="13675"/>
                  <a:pt x="20751" y="13675"/>
                </a:cubicBezTo>
                <a:cubicBezTo>
                  <a:pt x="20940" y="13675"/>
                  <a:pt x="21146" y="13540"/>
                  <a:pt x="21222" y="13362"/>
                </a:cubicBezTo>
                <a:cubicBezTo>
                  <a:pt x="21911" y="11024"/>
                  <a:pt x="23050" y="8866"/>
                  <a:pt x="24549" y="6948"/>
                </a:cubicBezTo>
                <a:cubicBezTo>
                  <a:pt x="24846" y="6571"/>
                  <a:pt x="25209" y="6430"/>
                  <a:pt x="25534" y="6430"/>
                </a:cubicBezTo>
                <a:cubicBezTo>
                  <a:pt x="25700" y="6430"/>
                  <a:pt x="25856" y="6467"/>
                  <a:pt x="25988" y="6528"/>
                </a:cubicBezTo>
                <a:cubicBezTo>
                  <a:pt x="26467" y="6678"/>
                  <a:pt x="26857" y="7127"/>
                  <a:pt x="26797" y="7817"/>
                </a:cubicBezTo>
                <a:cubicBezTo>
                  <a:pt x="26617" y="9525"/>
                  <a:pt x="26108" y="11234"/>
                  <a:pt x="25328" y="12823"/>
                </a:cubicBezTo>
                <a:cubicBezTo>
                  <a:pt x="25208" y="13062"/>
                  <a:pt x="25298" y="13332"/>
                  <a:pt x="25478" y="13422"/>
                </a:cubicBezTo>
                <a:cubicBezTo>
                  <a:pt x="25550" y="13470"/>
                  <a:pt x="25637" y="13494"/>
                  <a:pt x="25724" y="13494"/>
                </a:cubicBezTo>
                <a:cubicBezTo>
                  <a:pt x="25855" y="13494"/>
                  <a:pt x="25988" y="13440"/>
                  <a:pt x="26078" y="13332"/>
                </a:cubicBezTo>
                <a:lnTo>
                  <a:pt x="27696" y="11324"/>
                </a:lnTo>
                <a:cubicBezTo>
                  <a:pt x="28245" y="10618"/>
                  <a:pt x="28748" y="10186"/>
                  <a:pt x="29285" y="10186"/>
                </a:cubicBezTo>
                <a:cubicBezTo>
                  <a:pt x="29364" y="10186"/>
                  <a:pt x="29444" y="10196"/>
                  <a:pt x="29525" y="10215"/>
                </a:cubicBezTo>
                <a:cubicBezTo>
                  <a:pt x="29944" y="10335"/>
                  <a:pt x="30274" y="10664"/>
                  <a:pt x="30394" y="11144"/>
                </a:cubicBezTo>
                <a:cubicBezTo>
                  <a:pt x="30664" y="12073"/>
                  <a:pt x="30244" y="12972"/>
                  <a:pt x="29765" y="13932"/>
                </a:cubicBezTo>
                <a:cubicBezTo>
                  <a:pt x="28326" y="16659"/>
                  <a:pt x="26647" y="19237"/>
                  <a:pt x="24699" y="21605"/>
                </a:cubicBezTo>
                <a:cubicBezTo>
                  <a:pt x="24549" y="21815"/>
                  <a:pt x="24579" y="22115"/>
                  <a:pt x="24759" y="22264"/>
                </a:cubicBezTo>
                <a:cubicBezTo>
                  <a:pt x="24865" y="22358"/>
                  <a:pt x="24983" y="22398"/>
                  <a:pt x="25095" y="22398"/>
                </a:cubicBezTo>
                <a:cubicBezTo>
                  <a:pt x="25235" y="22398"/>
                  <a:pt x="25365" y="22335"/>
                  <a:pt x="25448" y="22234"/>
                </a:cubicBezTo>
                <a:cubicBezTo>
                  <a:pt x="26798" y="20651"/>
                  <a:pt x="28089" y="19325"/>
                  <a:pt x="29885" y="19325"/>
                </a:cubicBezTo>
                <a:cubicBezTo>
                  <a:pt x="29925" y="19325"/>
                  <a:pt x="29964" y="19326"/>
                  <a:pt x="30004" y="19327"/>
                </a:cubicBezTo>
                <a:cubicBezTo>
                  <a:pt x="30964" y="19327"/>
                  <a:pt x="31773" y="19926"/>
                  <a:pt x="32013" y="20736"/>
                </a:cubicBezTo>
                <a:cubicBezTo>
                  <a:pt x="32282" y="21815"/>
                  <a:pt x="31473" y="22714"/>
                  <a:pt x="30454" y="23433"/>
                </a:cubicBezTo>
                <a:cubicBezTo>
                  <a:pt x="25868" y="27330"/>
                  <a:pt x="21492" y="29698"/>
                  <a:pt x="17535" y="30567"/>
                </a:cubicBezTo>
                <a:cubicBezTo>
                  <a:pt x="17028" y="30673"/>
                  <a:pt x="16516" y="30720"/>
                  <a:pt x="16000" y="30720"/>
                </a:cubicBezTo>
                <a:cubicBezTo>
                  <a:pt x="13434" y="30720"/>
                  <a:pt x="10789" y="29547"/>
                  <a:pt x="8393" y="28499"/>
                </a:cubicBezTo>
                <a:cubicBezTo>
                  <a:pt x="8003" y="28319"/>
                  <a:pt x="7674" y="28169"/>
                  <a:pt x="7314" y="28020"/>
                </a:cubicBezTo>
                <a:cubicBezTo>
                  <a:pt x="5096" y="27060"/>
                  <a:pt x="3207" y="25472"/>
                  <a:pt x="2068" y="23463"/>
                </a:cubicBezTo>
                <a:cubicBezTo>
                  <a:pt x="1199" y="21965"/>
                  <a:pt x="959" y="20736"/>
                  <a:pt x="1379" y="19657"/>
                </a:cubicBezTo>
                <a:cubicBezTo>
                  <a:pt x="1619" y="19057"/>
                  <a:pt x="2068" y="18608"/>
                  <a:pt x="2608" y="18428"/>
                </a:cubicBezTo>
                <a:cubicBezTo>
                  <a:pt x="2848" y="18368"/>
                  <a:pt x="3028" y="18338"/>
                  <a:pt x="3267" y="18338"/>
                </a:cubicBezTo>
                <a:cubicBezTo>
                  <a:pt x="4047" y="18368"/>
                  <a:pt x="4856" y="18967"/>
                  <a:pt x="5725" y="20166"/>
                </a:cubicBezTo>
                <a:lnTo>
                  <a:pt x="5965" y="20466"/>
                </a:lnTo>
                <a:cubicBezTo>
                  <a:pt x="6625" y="21485"/>
                  <a:pt x="7464" y="22564"/>
                  <a:pt x="8693" y="22984"/>
                </a:cubicBezTo>
                <a:cubicBezTo>
                  <a:pt x="8742" y="23005"/>
                  <a:pt x="8792" y="23014"/>
                  <a:pt x="8843" y="23014"/>
                </a:cubicBezTo>
                <a:cubicBezTo>
                  <a:pt x="9008" y="23014"/>
                  <a:pt x="9170" y="22912"/>
                  <a:pt x="9262" y="22774"/>
                </a:cubicBezTo>
                <a:cubicBezTo>
                  <a:pt x="9352" y="22534"/>
                  <a:pt x="9322" y="22324"/>
                  <a:pt x="9142" y="22175"/>
                </a:cubicBezTo>
                <a:cubicBezTo>
                  <a:pt x="6475" y="19926"/>
                  <a:pt x="4976" y="16270"/>
                  <a:pt x="5396" y="12823"/>
                </a:cubicBezTo>
                <a:cubicBezTo>
                  <a:pt x="5456" y="12283"/>
                  <a:pt x="5815" y="11744"/>
                  <a:pt x="6265" y="11534"/>
                </a:cubicBezTo>
                <a:cubicBezTo>
                  <a:pt x="6455" y="11439"/>
                  <a:pt x="6644" y="11380"/>
                  <a:pt x="6834" y="11380"/>
                </a:cubicBezTo>
                <a:cubicBezTo>
                  <a:pt x="6944" y="11380"/>
                  <a:pt x="7054" y="11400"/>
                  <a:pt x="7164" y="11444"/>
                </a:cubicBezTo>
                <a:cubicBezTo>
                  <a:pt x="7614" y="11594"/>
                  <a:pt x="8093" y="12073"/>
                  <a:pt x="8423" y="12763"/>
                </a:cubicBezTo>
                <a:cubicBezTo>
                  <a:pt x="8515" y="12900"/>
                  <a:pt x="8659" y="13003"/>
                  <a:pt x="8830" y="13003"/>
                </a:cubicBezTo>
                <a:cubicBezTo>
                  <a:pt x="8882" y="13003"/>
                  <a:pt x="8936" y="12993"/>
                  <a:pt x="8992" y="12972"/>
                </a:cubicBezTo>
                <a:cubicBezTo>
                  <a:pt x="9232" y="12913"/>
                  <a:pt x="9322" y="12673"/>
                  <a:pt x="9292" y="12463"/>
                </a:cubicBezTo>
                <a:cubicBezTo>
                  <a:pt x="8663" y="9286"/>
                  <a:pt x="9352" y="5988"/>
                  <a:pt x="11211" y="3591"/>
                </a:cubicBezTo>
                <a:cubicBezTo>
                  <a:pt x="11540" y="3141"/>
                  <a:pt x="12050" y="2871"/>
                  <a:pt x="12559" y="2871"/>
                </a:cubicBezTo>
                <a:cubicBezTo>
                  <a:pt x="13339" y="2871"/>
                  <a:pt x="13788" y="3441"/>
                  <a:pt x="14088" y="4819"/>
                </a:cubicBezTo>
                <a:cubicBezTo>
                  <a:pt x="14508" y="6738"/>
                  <a:pt x="14807" y="8716"/>
                  <a:pt x="14897" y="10724"/>
                </a:cubicBezTo>
                <a:cubicBezTo>
                  <a:pt x="14957" y="10994"/>
                  <a:pt x="15137" y="11174"/>
                  <a:pt x="15407" y="11174"/>
                </a:cubicBezTo>
                <a:cubicBezTo>
                  <a:pt x="15617" y="11174"/>
                  <a:pt x="15857" y="10994"/>
                  <a:pt x="15857" y="10724"/>
                </a:cubicBezTo>
                <a:cubicBezTo>
                  <a:pt x="15887" y="8326"/>
                  <a:pt x="16216" y="5929"/>
                  <a:pt x="16816" y="3620"/>
                </a:cubicBezTo>
                <a:cubicBezTo>
                  <a:pt x="17085" y="2721"/>
                  <a:pt x="17355" y="1792"/>
                  <a:pt x="18105" y="1223"/>
                </a:cubicBezTo>
                <a:cubicBezTo>
                  <a:pt x="18361" y="1012"/>
                  <a:pt x="18636" y="893"/>
                  <a:pt x="18915" y="893"/>
                </a:cubicBezTo>
                <a:close/>
                <a:moveTo>
                  <a:pt x="18964" y="1"/>
                </a:moveTo>
                <a:cubicBezTo>
                  <a:pt x="18454" y="1"/>
                  <a:pt x="17928" y="180"/>
                  <a:pt x="17505" y="503"/>
                </a:cubicBezTo>
                <a:cubicBezTo>
                  <a:pt x="16516" y="1253"/>
                  <a:pt x="16156" y="2422"/>
                  <a:pt x="15887" y="3411"/>
                </a:cubicBezTo>
                <a:cubicBezTo>
                  <a:pt x="15617" y="4370"/>
                  <a:pt x="15437" y="5299"/>
                  <a:pt x="15287" y="6258"/>
                </a:cubicBezTo>
                <a:lnTo>
                  <a:pt x="14957" y="4700"/>
                </a:lnTo>
                <a:cubicBezTo>
                  <a:pt x="14807" y="3980"/>
                  <a:pt x="14358" y="2092"/>
                  <a:pt x="12589" y="2002"/>
                </a:cubicBezTo>
                <a:lnTo>
                  <a:pt x="12559" y="2002"/>
                </a:lnTo>
                <a:cubicBezTo>
                  <a:pt x="12533" y="2001"/>
                  <a:pt x="12507" y="2000"/>
                  <a:pt x="12481" y="2000"/>
                </a:cubicBezTo>
                <a:cubicBezTo>
                  <a:pt x="11726" y="2000"/>
                  <a:pt x="10954" y="2414"/>
                  <a:pt x="10461" y="3051"/>
                </a:cubicBezTo>
                <a:cubicBezTo>
                  <a:pt x="8783" y="5239"/>
                  <a:pt x="7943" y="8117"/>
                  <a:pt x="8123" y="10994"/>
                </a:cubicBezTo>
                <a:cubicBezTo>
                  <a:pt x="7913" y="10814"/>
                  <a:pt x="7644" y="10664"/>
                  <a:pt x="7374" y="10575"/>
                </a:cubicBezTo>
                <a:cubicBezTo>
                  <a:pt x="7178" y="10505"/>
                  <a:pt x="6973" y="10472"/>
                  <a:pt x="6767" y="10472"/>
                </a:cubicBezTo>
                <a:cubicBezTo>
                  <a:pt x="6436" y="10472"/>
                  <a:pt x="6099" y="10558"/>
                  <a:pt x="5785" y="10724"/>
                </a:cubicBezTo>
                <a:cubicBezTo>
                  <a:pt x="5036" y="11144"/>
                  <a:pt x="4526" y="11893"/>
                  <a:pt x="4436" y="12793"/>
                </a:cubicBezTo>
                <a:cubicBezTo>
                  <a:pt x="4227" y="14621"/>
                  <a:pt x="4496" y="16539"/>
                  <a:pt x="5186" y="18248"/>
                </a:cubicBezTo>
                <a:cubicBezTo>
                  <a:pt x="4518" y="17726"/>
                  <a:pt x="3865" y="17481"/>
                  <a:pt x="3206" y="17481"/>
                </a:cubicBezTo>
                <a:cubicBezTo>
                  <a:pt x="2918" y="17481"/>
                  <a:pt x="2630" y="17527"/>
                  <a:pt x="2338" y="17618"/>
                </a:cubicBezTo>
                <a:cubicBezTo>
                  <a:pt x="1499" y="17888"/>
                  <a:pt x="840" y="18518"/>
                  <a:pt x="480" y="19417"/>
                </a:cubicBezTo>
                <a:cubicBezTo>
                  <a:pt x="0" y="20766"/>
                  <a:pt x="240" y="22324"/>
                  <a:pt x="1229" y="24033"/>
                </a:cubicBezTo>
                <a:cubicBezTo>
                  <a:pt x="2488" y="26221"/>
                  <a:pt x="4496" y="27930"/>
                  <a:pt x="6924" y="28979"/>
                </a:cubicBezTo>
                <a:cubicBezTo>
                  <a:pt x="7314" y="29129"/>
                  <a:pt x="7644" y="29308"/>
                  <a:pt x="8033" y="29458"/>
                </a:cubicBezTo>
                <a:cubicBezTo>
                  <a:pt x="10371" y="30507"/>
                  <a:pt x="12979" y="31646"/>
                  <a:pt x="15557" y="31766"/>
                </a:cubicBezTo>
                <a:cubicBezTo>
                  <a:pt x="16306" y="31766"/>
                  <a:pt x="17026" y="31706"/>
                  <a:pt x="17775" y="31556"/>
                </a:cubicBezTo>
                <a:cubicBezTo>
                  <a:pt x="21881" y="30657"/>
                  <a:pt x="26377" y="28229"/>
                  <a:pt x="31113" y="24273"/>
                </a:cubicBezTo>
                <a:cubicBezTo>
                  <a:pt x="32222" y="23314"/>
                  <a:pt x="33361" y="22115"/>
                  <a:pt x="32912" y="20526"/>
                </a:cubicBezTo>
                <a:cubicBezTo>
                  <a:pt x="32612" y="19327"/>
                  <a:pt x="31443" y="18458"/>
                  <a:pt x="30004" y="18338"/>
                </a:cubicBezTo>
                <a:lnTo>
                  <a:pt x="29944" y="18338"/>
                </a:lnTo>
                <a:cubicBezTo>
                  <a:pt x="29195" y="18338"/>
                  <a:pt x="28506" y="18518"/>
                  <a:pt x="27906" y="18787"/>
                </a:cubicBezTo>
                <a:cubicBezTo>
                  <a:pt x="28865" y="17409"/>
                  <a:pt x="29705" y="15910"/>
                  <a:pt x="30514" y="14411"/>
                </a:cubicBezTo>
                <a:cubicBezTo>
                  <a:pt x="31053" y="13362"/>
                  <a:pt x="31533" y="12193"/>
                  <a:pt x="31203" y="10964"/>
                </a:cubicBezTo>
                <a:cubicBezTo>
                  <a:pt x="30994" y="10125"/>
                  <a:pt x="30424" y="9525"/>
                  <a:pt x="29675" y="9346"/>
                </a:cubicBezTo>
                <a:cubicBezTo>
                  <a:pt x="29511" y="9307"/>
                  <a:pt x="29353" y="9289"/>
                  <a:pt x="29201" y="9289"/>
                </a:cubicBezTo>
                <a:cubicBezTo>
                  <a:pt x="28300" y="9289"/>
                  <a:pt x="27619" y="9916"/>
                  <a:pt x="27157" y="10455"/>
                </a:cubicBezTo>
                <a:cubicBezTo>
                  <a:pt x="27397" y="9645"/>
                  <a:pt x="27576" y="8776"/>
                  <a:pt x="27666" y="7907"/>
                </a:cubicBezTo>
                <a:cubicBezTo>
                  <a:pt x="27756" y="6918"/>
                  <a:pt x="27247" y="6048"/>
                  <a:pt x="26288" y="5659"/>
                </a:cubicBezTo>
                <a:cubicBezTo>
                  <a:pt x="26027" y="5566"/>
                  <a:pt x="25761" y="5521"/>
                  <a:pt x="25500" y="5521"/>
                </a:cubicBezTo>
                <a:cubicBezTo>
                  <a:pt x="24833" y="5521"/>
                  <a:pt x="24201" y="5818"/>
                  <a:pt x="23770" y="6378"/>
                </a:cubicBezTo>
                <a:cubicBezTo>
                  <a:pt x="22960" y="7427"/>
                  <a:pt x="22271" y="8506"/>
                  <a:pt x="21672" y="9675"/>
                </a:cubicBezTo>
                <a:cubicBezTo>
                  <a:pt x="21821" y="7457"/>
                  <a:pt x="21731" y="5299"/>
                  <a:pt x="21432" y="3111"/>
                </a:cubicBezTo>
                <a:cubicBezTo>
                  <a:pt x="21372" y="2422"/>
                  <a:pt x="21072" y="323"/>
                  <a:pt x="19274" y="24"/>
                </a:cubicBezTo>
                <a:cubicBezTo>
                  <a:pt x="19172" y="8"/>
                  <a:pt x="19068" y="1"/>
                  <a:pt x="18964"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43"/>
        <p:cNvGrpSpPr/>
        <p:nvPr/>
      </p:nvGrpSpPr>
      <p:grpSpPr>
        <a:xfrm>
          <a:off x="0" y="0"/>
          <a:ext cx="0" cy="0"/>
          <a:chOff x="0" y="0"/>
          <a:chExt cx="0" cy="0"/>
        </a:xfrm>
      </p:grpSpPr>
      <p:sp>
        <p:nvSpPr>
          <p:cNvPr id="244" name="Google Shape;244;p18"/>
          <p:cNvSpPr txBox="1">
            <a:spLocks noGrp="1"/>
          </p:cNvSpPr>
          <p:nvPr>
            <p:ph type="title"/>
          </p:nvPr>
        </p:nvSpPr>
        <p:spPr>
          <a:xfrm>
            <a:off x="2347100" y="1185200"/>
            <a:ext cx="4454700" cy="1023900"/>
          </a:xfrm>
          <a:prstGeom prst="rect">
            <a:avLst/>
          </a:prstGeom>
          <a:noFill/>
          <a:ln>
            <a:noFill/>
          </a:ln>
        </p:spPr>
        <p:txBody>
          <a:bodyPr spcFirstLastPara="1" wrap="square" lIns="91425" tIns="91425" rIns="91425" bIns="91425" anchor="b" anchorCtr="0">
            <a:noAutofit/>
          </a:bodyPr>
          <a:lstStyle>
            <a:lvl1pPr lvl="0" algn="ctr">
              <a:lnSpc>
                <a:spcPct val="90000"/>
              </a:lnSpc>
              <a:spcBef>
                <a:spcPts val="0"/>
              </a:spcBef>
              <a:spcAft>
                <a:spcPts val="0"/>
              </a:spcAft>
              <a:buSzPts val="3600"/>
              <a:buNone/>
              <a:defRPr sz="4500"/>
            </a:lvl1pPr>
            <a:lvl2pPr lvl="1" algn="l">
              <a:lnSpc>
                <a:spcPct val="90000"/>
              </a:lnSpc>
              <a:spcBef>
                <a:spcPts val="0"/>
              </a:spcBef>
              <a:spcAft>
                <a:spcPts val="0"/>
              </a:spcAft>
              <a:buSzPts val="3600"/>
              <a:buNone/>
              <a:defRPr sz="3600"/>
            </a:lvl2pPr>
            <a:lvl3pPr lvl="2" algn="l">
              <a:lnSpc>
                <a:spcPct val="90000"/>
              </a:lnSpc>
              <a:spcBef>
                <a:spcPts val="0"/>
              </a:spcBef>
              <a:spcAft>
                <a:spcPts val="0"/>
              </a:spcAft>
              <a:buSzPts val="3600"/>
              <a:buNone/>
              <a:defRPr sz="3600"/>
            </a:lvl3pPr>
            <a:lvl4pPr lvl="3" algn="l">
              <a:lnSpc>
                <a:spcPct val="90000"/>
              </a:lnSpc>
              <a:spcBef>
                <a:spcPts val="0"/>
              </a:spcBef>
              <a:spcAft>
                <a:spcPts val="0"/>
              </a:spcAft>
              <a:buSzPts val="3600"/>
              <a:buNone/>
              <a:defRPr sz="3600"/>
            </a:lvl4pPr>
            <a:lvl5pPr lvl="4" algn="l">
              <a:lnSpc>
                <a:spcPct val="90000"/>
              </a:lnSpc>
              <a:spcBef>
                <a:spcPts val="0"/>
              </a:spcBef>
              <a:spcAft>
                <a:spcPts val="0"/>
              </a:spcAft>
              <a:buSzPts val="3600"/>
              <a:buNone/>
              <a:defRPr sz="3600"/>
            </a:lvl5pPr>
            <a:lvl6pPr lvl="5" algn="l">
              <a:lnSpc>
                <a:spcPct val="90000"/>
              </a:lnSpc>
              <a:spcBef>
                <a:spcPts val="0"/>
              </a:spcBef>
              <a:spcAft>
                <a:spcPts val="0"/>
              </a:spcAft>
              <a:buSzPts val="3600"/>
              <a:buNone/>
              <a:defRPr sz="3600"/>
            </a:lvl6pPr>
            <a:lvl7pPr lvl="6" algn="l">
              <a:lnSpc>
                <a:spcPct val="90000"/>
              </a:lnSpc>
              <a:spcBef>
                <a:spcPts val="0"/>
              </a:spcBef>
              <a:spcAft>
                <a:spcPts val="0"/>
              </a:spcAft>
              <a:buSzPts val="3600"/>
              <a:buNone/>
              <a:defRPr sz="3600"/>
            </a:lvl7pPr>
            <a:lvl8pPr lvl="7" algn="l">
              <a:lnSpc>
                <a:spcPct val="90000"/>
              </a:lnSpc>
              <a:spcBef>
                <a:spcPts val="0"/>
              </a:spcBef>
              <a:spcAft>
                <a:spcPts val="0"/>
              </a:spcAft>
              <a:buSzPts val="3600"/>
              <a:buNone/>
              <a:defRPr sz="3600"/>
            </a:lvl8pPr>
            <a:lvl9pPr lvl="8" algn="l">
              <a:lnSpc>
                <a:spcPct val="90000"/>
              </a:lnSpc>
              <a:spcBef>
                <a:spcPts val="0"/>
              </a:spcBef>
              <a:spcAft>
                <a:spcPts val="0"/>
              </a:spcAft>
              <a:buSzPts val="3600"/>
              <a:buNone/>
              <a:defRPr sz="3600"/>
            </a:lvl9pPr>
          </a:lstStyle>
          <a:p>
            <a:endParaRPr/>
          </a:p>
        </p:txBody>
      </p:sp>
      <p:sp>
        <p:nvSpPr>
          <p:cNvPr id="245" name="Google Shape;245;p18"/>
          <p:cNvSpPr txBox="1">
            <a:spLocks noGrp="1"/>
          </p:cNvSpPr>
          <p:nvPr>
            <p:ph type="subTitle" idx="1"/>
          </p:nvPr>
        </p:nvSpPr>
        <p:spPr>
          <a:xfrm>
            <a:off x="2342200" y="2209100"/>
            <a:ext cx="4454700" cy="1701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sz="1800"/>
            </a:lvl1pPr>
            <a:lvl2pPr lvl="1" algn="l">
              <a:lnSpc>
                <a:spcPct val="100000"/>
              </a:lnSpc>
              <a:spcBef>
                <a:spcPts val="1600"/>
              </a:spcBef>
              <a:spcAft>
                <a:spcPts val="0"/>
              </a:spcAft>
              <a:buSzPts val="1800"/>
              <a:buNone/>
              <a:defRPr sz="1800"/>
            </a:lvl2pPr>
            <a:lvl3pPr lvl="2" algn="l">
              <a:lnSpc>
                <a:spcPct val="100000"/>
              </a:lnSpc>
              <a:spcBef>
                <a:spcPts val="1600"/>
              </a:spcBef>
              <a:spcAft>
                <a:spcPts val="0"/>
              </a:spcAft>
              <a:buSzPts val="1800"/>
              <a:buNone/>
              <a:defRPr sz="1800"/>
            </a:lvl3pPr>
            <a:lvl4pPr lvl="3" algn="l">
              <a:lnSpc>
                <a:spcPct val="100000"/>
              </a:lnSpc>
              <a:spcBef>
                <a:spcPts val="1600"/>
              </a:spcBef>
              <a:spcAft>
                <a:spcPts val="0"/>
              </a:spcAft>
              <a:buSzPts val="1800"/>
              <a:buNone/>
              <a:defRPr sz="1800"/>
            </a:lvl4pPr>
            <a:lvl5pPr lvl="4" algn="l">
              <a:lnSpc>
                <a:spcPct val="100000"/>
              </a:lnSpc>
              <a:spcBef>
                <a:spcPts val="1600"/>
              </a:spcBef>
              <a:spcAft>
                <a:spcPts val="0"/>
              </a:spcAft>
              <a:buSzPts val="1800"/>
              <a:buNone/>
              <a:defRPr sz="1800"/>
            </a:lvl5pPr>
            <a:lvl6pPr lvl="5" algn="l">
              <a:lnSpc>
                <a:spcPct val="100000"/>
              </a:lnSpc>
              <a:spcBef>
                <a:spcPts val="1600"/>
              </a:spcBef>
              <a:spcAft>
                <a:spcPts val="0"/>
              </a:spcAft>
              <a:buSzPts val="1800"/>
              <a:buNone/>
              <a:defRPr sz="1800"/>
            </a:lvl6pPr>
            <a:lvl7pPr lvl="6" algn="l">
              <a:lnSpc>
                <a:spcPct val="100000"/>
              </a:lnSpc>
              <a:spcBef>
                <a:spcPts val="1600"/>
              </a:spcBef>
              <a:spcAft>
                <a:spcPts val="0"/>
              </a:spcAft>
              <a:buSzPts val="1800"/>
              <a:buNone/>
              <a:defRPr sz="1800"/>
            </a:lvl7pPr>
            <a:lvl8pPr lvl="7" algn="l">
              <a:lnSpc>
                <a:spcPct val="100000"/>
              </a:lnSpc>
              <a:spcBef>
                <a:spcPts val="1600"/>
              </a:spcBef>
              <a:spcAft>
                <a:spcPts val="0"/>
              </a:spcAft>
              <a:buSzPts val="1800"/>
              <a:buNone/>
              <a:defRPr sz="1800"/>
            </a:lvl8pPr>
            <a:lvl9pPr lvl="8" algn="l">
              <a:lnSpc>
                <a:spcPct val="100000"/>
              </a:lnSpc>
              <a:spcBef>
                <a:spcPts val="1600"/>
              </a:spcBef>
              <a:spcAft>
                <a:spcPts val="1600"/>
              </a:spcAft>
              <a:buSzPts val="1800"/>
              <a:buNone/>
              <a:defRPr sz="1800"/>
            </a:lvl9pPr>
          </a:lstStyle>
          <a:p>
            <a:endParaRPr/>
          </a:p>
        </p:txBody>
      </p:sp>
      <p:sp>
        <p:nvSpPr>
          <p:cNvPr id="246" name="Google Shape;246;p18"/>
          <p:cNvSpPr/>
          <p:nvPr/>
        </p:nvSpPr>
        <p:spPr>
          <a:xfrm>
            <a:off x="-908673" y="68428"/>
            <a:ext cx="2236689" cy="2615637"/>
          </a:xfrm>
          <a:custGeom>
            <a:avLst/>
            <a:gdLst/>
            <a:ahLst/>
            <a:cxnLst/>
            <a:rect l="l" t="t" r="r" b="b"/>
            <a:pathLst>
              <a:path w="26112" h="30536" extrusionOk="0">
                <a:moveTo>
                  <a:pt x="16467" y="1"/>
                </a:moveTo>
                <a:cubicBezTo>
                  <a:pt x="15598" y="1"/>
                  <a:pt x="14728" y="189"/>
                  <a:pt x="13879" y="420"/>
                </a:cubicBezTo>
                <a:cubicBezTo>
                  <a:pt x="12562" y="772"/>
                  <a:pt x="11288" y="1277"/>
                  <a:pt x="10234" y="2111"/>
                </a:cubicBezTo>
                <a:cubicBezTo>
                  <a:pt x="9202" y="2968"/>
                  <a:pt x="8433" y="4263"/>
                  <a:pt x="8455" y="5603"/>
                </a:cubicBezTo>
                <a:cubicBezTo>
                  <a:pt x="7159" y="5603"/>
                  <a:pt x="5842" y="5625"/>
                  <a:pt x="4678" y="6218"/>
                </a:cubicBezTo>
                <a:cubicBezTo>
                  <a:pt x="3756" y="6657"/>
                  <a:pt x="3031" y="7382"/>
                  <a:pt x="2438" y="8216"/>
                </a:cubicBezTo>
                <a:cubicBezTo>
                  <a:pt x="813" y="10412"/>
                  <a:pt x="44" y="13158"/>
                  <a:pt x="22" y="15881"/>
                </a:cubicBezTo>
                <a:cubicBezTo>
                  <a:pt x="0" y="18582"/>
                  <a:pt x="703" y="21283"/>
                  <a:pt x="1823" y="23743"/>
                </a:cubicBezTo>
                <a:cubicBezTo>
                  <a:pt x="2196" y="24555"/>
                  <a:pt x="2592" y="25324"/>
                  <a:pt x="3185" y="25983"/>
                </a:cubicBezTo>
                <a:cubicBezTo>
                  <a:pt x="3777" y="26663"/>
                  <a:pt x="4546" y="27169"/>
                  <a:pt x="5293" y="27674"/>
                </a:cubicBezTo>
                <a:cubicBezTo>
                  <a:pt x="6391" y="28420"/>
                  <a:pt x="7489" y="29167"/>
                  <a:pt x="8719" y="29606"/>
                </a:cubicBezTo>
                <a:cubicBezTo>
                  <a:pt x="9817" y="29979"/>
                  <a:pt x="11003" y="30111"/>
                  <a:pt x="12166" y="30265"/>
                </a:cubicBezTo>
                <a:cubicBezTo>
                  <a:pt x="13337" y="30410"/>
                  <a:pt x="14518" y="30535"/>
                  <a:pt x="15720" y="30535"/>
                </a:cubicBezTo>
                <a:cubicBezTo>
                  <a:pt x="16345" y="30535"/>
                  <a:pt x="16975" y="30501"/>
                  <a:pt x="17613" y="30419"/>
                </a:cubicBezTo>
                <a:cubicBezTo>
                  <a:pt x="19106" y="30265"/>
                  <a:pt x="19699" y="29826"/>
                  <a:pt x="20753" y="28859"/>
                </a:cubicBezTo>
                <a:cubicBezTo>
                  <a:pt x="23037" y="26751"/>
                  <a:pt x="24574" y="24182"/>
                  <a:pt x="25277" y="21151"/>
                </a:cubicBezTo>
                <a:cubicBezTo>
                  <a:pt x="26112" y="17703"/>
                  <a:pt x="25892" y="14124"/>
                  <a:pt x="25343" y="10632"/>
                </a:cubicBezTo>
                <a:cubicBezTo>
                  <a:pt x="24948" y="7997"/>
                  <a:pt x="24289" y="5274"/>
                  <a:pt x="22532" y="3297"/>
                </a:cubicBezTo>
                <a:cubicBezTo>
                  <a:pt x="21873" y="2550"/>
                  <a:pt x="21083" y="1958"/>
                  <a:pt x="20248" y="1408"/>
                </a:cubicBezTo>
                <a:cubicBezTo>
                  <a:pt x="19435" y="859"/>
                  <a:pt x="18557" y="332"/>
                  <a:pt x="17569" y="113"/>
                </a:cubicBezTo>
                <a:cubicBezTo>
                  <a:pt x="17203" y="34"/>
                  <a:pt x="16835" y="1"/>
                  <a:pt x="16467"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7" name="Google Shape;247;p18"/>
          <p:cNvSpPr/>
          <p:nvPr/>
        </p:nvSpPr>
        <p:spPr>
          <a:xfrm>
            <a:off x="1340250" y="4080602"/>
            <a:ext cx="2490201" cy="1614502"/>
          </a:xfrm>
          <a:custGeom>
            <a:avLst/>
            <a:gdLst/>
            <a:ahLst/>
            <a:cxnLst/>
            <a:rect l="l" t="t" r="r" b="b"/>
            <a:pathLst>
              <a:path w="29846" h="17683" extrusionOk="0">
                <a:moveTo>
                  <a:pt x="16170" y="0"/>
                </a:moveTo>
                <a:cubicBezTo>
                  <a:pt x="14793" y="0"/>
                  <a:pt x="13425" y="160"/>
                  <a:pt x="12057" y="421"/>
                </a:cubicBezTo>
                <a:cubicBezTo>
                  <a:pt x="10322" y="750"/>
                  <a:pt x="8653" y="1212"/>
                  <a:pt x="7094" y="1980"/>
                </a:cubicBezTo>
                <a:cubicBezTo>
                  <a:pt x="4722" y="3122"/>
                  <a:pt x="2812" y="4725"/>
                  <a:pt x="1758" y="7207"/>
                </a:cubicBezTo>
                <a:lnTo>
                  <a:pt x="1516" y="7602"/>
                </a:lnTo>
                <a:cubicBezTo>
                  <a:pt x="594" y="9337"/>
                  <a:pt x="89" y="11160"/>
                  <a:pt x="1" y="13136"/>
                </a:cubicBezTo>
                <a:cubicBezTo>
                  <a:pt x="45" y="13400"/>
                  <a:pt x="67" y="13729"/>
                  <a:pt x="89" y="14037"/>
                </a:cubicBezTo>
                <a:cubicBezTo>
                  <a:pt x="155" y="14432"/>
                  <a:pt x="221" y="14849"/>
                  <a:pt x="374" y="15266"/>
                </a:cubicBezTo>
                <a:cubicBezTo>
                  <a:pt x="876" y="16907"/>
                  <a:pt x="1802" y="17682"/>
                  <a:pt x="3345" y="17682"/>
                </a:cubicBezTo>
                <a:cubicBezTo>
                  <a:pt x="3558" y="17682"/>
                  <a:pt x="3783" y="17667"/>
                  <a:pt x="4020" y="17638"/>
                </a:cubicBezTo>
                <a:cubicBezTo>
                  <a:pt x="6479" y="17287"/>
                  <a:pt x="8961" y="16913"/>
                  <a:pt x="11399" y="16496"/>
                </a:cubicBezTo>
                <a:cubicBezTo>
                  <a:pt x="15483" y="15793"/>
                  <a:pt x="19546" y="14937"/>
                  <a:pt x="23609" y="14146"/>
                </a:cubicBezTo>
                <a:cubicBezTo>
                  <a:pt x="24992" y="13861"/>
                  <a:pt x="26332" y="13532"/>
                  <a:pt x="27627" y="12983"/>
                </a:cubicBezTo>
                <a:cubicBezTo>
                  <a:pt x="28177" y="12741"/>
                  <a:pt x="28726" y="12455"/>
                  <a:pt x="29187" y="12082"/>
                </a:cubicBezTo>
                <a:cubicBezTo>
                  <a:pt x="29670" y="11687"/>
                  <a:pt x="29846" y="11248"/>
                  <a:pt x="29626" y="10677"/>
                </a:cubicBezTo>
                <a:cubicBezTo>
                  <a:pt x="29516" y="10347"/>
                  <a:pt x="29406" y="9996"/>
                  <a:pt x="29275" y="9666"/>
                </a:cubicBezTo>
                <a:cubicBezTo>
                  <a:pt x="28616" y="7953"/>
                  <a:pt x="27715" y="6372"/>
                  <a:pt x="26617" y="4879"/>
                </a:cubicBezTo>
                <a:cubicBezTo>
                  <a:pt x="24729" y="2310"/>
                  <a:pt x="22159" y="794"/>
                  <a:pt x="19019" y="245"/>
                </a:cubicBezTo>
                <a:cubicBezTo>
                  <a:pt x="18063" y="76"/>
                  <a:pt x="17115" y="0"/>
                  <a:pt x="16170"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8" name="Google Shape;248;p18"/>
          <p:cNvSpPr/>
          <p:nvPr/>
        </p:nvSpPr>
        <p:spPr>
          <a:xfrm>
            <a:off x="7965050" y="3786125"/>
            <a:ext cx="1076410" cy="1249630"/>
          </a:xfrm>
          <a:custGeom>
            <a:avLst/>
            <a:gdLst/>
            <a:ahLst/>
            <a:cxnLst/>
            <a:rect l="l" t="t" r="r" b="b"/>
            <a:pathLst>
              <a:path w="37092" h="43061" extrusionOk="0">
                <a:moveTo>
                  <a:pt x="13772" y="0"/>
                </a:moveTo>
                <a:cubicBezTo>
                  <a:pt x="13580" y="0"/>
                  <a:pt x="13387" y="20"/>
                  <a:pt x="13198" y="57"/>
                </a:cubicBezTo>
                <a:cubicBezTo>
                  <a:pt x="11727" y="387"/>
                  <a:pt x="9399" y="1485"/>
                  <a:pt x="8345" y="2583"/>
                </a:cubicBezTo>
                <a:cubicBezTo>
                  <a:pt x="7664" y="3308"/>
                  <a:pt x="6830" y="3966"/>
                  <a:pt x="6215" y="4845"/>
                </a:cubicBezTo>
                <a:cubicBezTo>
                  <a:pt x="5600" y="5635"/>
                  <a:pt x="4744" y="6228"/>
                  <a:pt x="4195" y="7063"/>
                </a:cubicBezTo>
                <a:cubicBezTo>
                  <a:pt x="3602" y="7985"/>
                  <a:pt x="3272" y="9281"/>
                  <a:pt x="2855" y="10335"/>
                </a:cubicBezTo>
                <a:cubicBezTo>
                  <a:pt x="2482" y="11257"/>
                  <a:pt x="2284" y="12290"/>
                  <a:pt x="2064" y="13300"/>
                </a:cubicBezTo>
                <a:cubicBezTo>
                  <a:pt x="1428" y="16155"/>
                  <a:pt x="1274" y="18856"/>
                  <a:pt x="1274" y="21799"/>
                </a:cubicBezTo>
                <a:cubicBezTo>
                  <a:pt x="1274" y="24939"/>
                  <a:pt x="944" y="27970"/>
                  <a:pt x="944" y="31110"/>
                </a:cubicBezTo>
                <a:cubicBezTo>
                  <a:pt x="944" y="32010"/>
                  <a:pt x="966" y="32955"/>
                  <a:pt x="944" y="33855"/>
                </a:cubicBezTo>
                <a:cubicBezTo>
                  <a:pt x="900" y="34712"/>
                  <a:pt x="637" y="35524"/>
                  <a:pt x="571" y="36381"/>
                </a:cubicBezTo>
                <a:cubicBezTo>
                  <a:pt x="505" y="37808"/>
                  <a:pt x="351" y="39082"/>
                  <a:pt x="176" y="39894"/>
                </a:cubicBezTo>
                <a:lnTo>
                  <a:pt x="66" y="40553"/>
                </a:lnTo>
                <a:cubicBezTo>
                  <a:pt x="0" y="40904"/>
                  <a:pt x="110" y="41256"/>
                  <a:pt x="395" y="41497"/>
                </a:cubicBezTo>
                <a:cubicBezTo>
                  <a:pt x="835" y="41915"/>
                  <a:pt x="1230" y="42376"/>
                  <a:pt x="1757" y="42683"/>
                </a:cubicBezTo>
                <a:cubicBezTo>
                  <a:pt x="2281" y="43021"/>
                  <a:pt x="2817" y="43060"/>
                  <a:pt x="3407" y="43060"/>
                </a:cubicBezTo>
                <a:cubicBezTo>
                  <a:pt x="3584" y="43060"/>
                  <a:pt x="3766" y="43057"/>
                  <a:pt x="3953" y="43057"/>
                </a:cubicBezTo>
                <a:lnTo>
                  <a:pt x="5227" y="43057"/>
                </a:lnTo>
                <a:cubicBezTo>
                  <a:pt x="5798" y="43057"/>
                  <a:pt x="6105" y="42793"/>
                  <a:pt x="6654" y="42727"/>
                </a:cubicBezTo>
                <a:cubicBezTo>
                  <a:pt x="6780" y="42702"/>
                  <a:pt x="6900" y="42695"/>
                  <a:pt x="7018" y="42695"/>
                </a:cubicBezTo>
                <a:cubicBezTo>
                  <a:pt x="7175" y="42695"/>
                  <a:pt x="7328" y="42708"/>
                  <a:pt x="7484" y="42708"/>
                </a:cubicBezTo>
                <a:cubicBezTo>
                  <a:pt x="7620" y="42708"/>
                  <a:pt x="7760" y="42698"/>
                  <a:pt x="7906" y="42661"/>
                </a:cubicBezTo>
                <a:cubicBezTo>
                  <a:pt x="8433" y="42552"/>
                  <a:pt x="8982" y="42288"/>
                  <a:pt x="9531" y="42178"/>
                </a:cubicBezTo>
                <a:cubicBezTo>
                  <a:pt x="10849" y="41871"/>
                  <a:pt x="12210" y="41410"/>
                  <a:pt x="13506" y="40817"/>
                </a:cubicBezTo>
                <a:cubicBezTo>
                  <a:pt x="15065" y="40136"/>
                  <a:pt x="16778" y="39367"/>
                  <a:pt x="18293" y="38599"/>
                </a:cubicBezTo>
                <a:cubicBezTo>
                  <a:pt x="20006" y="37720"/>
                  <a:pt x="21763" y="36930"/>
                  <a:pt x="23498" y="36051"/>
                </a:cubicBezTo>
                <a:cubicBezTo>
                  <a:pt x="24486" y="35546"/>
                  <a:pt x="25540" y="35261"/>
                  <a:pt x="26463" y="34712"/>
                </a:cubicBezTo>
                <a:cubicBezTo>
                  <a:pt x="27319" y="34206"/>
                  <a:pt x="28110" y="33570"/>
                  <a:pt x="29010" y="33196"/>
                </a:cubicBezTo>
                <a:cubicBezTo>
                  <a:pt x="30547" y="32515"/>
                  <a:pt x="31755" y="31308"/>
                  <a:pt x="33249" y="30473"/>
                </a:cubicBezTo>
                <a:cubicBezTo>
                  <a:pt x="34391" y="29836"/>
                  <a:pt x="34830" y="28936"/>
                  <a:pt x="35642" y="27926"/>
                </a:cubicBezTo>
                <a:cubicBezTo>
                  <a:pt x="36345" y="27025"/>
                  <a:pt x="36872" y="26366"/>
                  <a:pt x="36916" y="25159"/>
                </a:cubicBezTo>
                <a:cubicBezTo>
                  <a:pt x="36982" y="24104"/>
                  <a:pt x="37092" y="22853"/>
                  <a:pt x="36872" y="21886"/>
                </a:cubicBezTo>
                <a:cubicBezTo>
                  <a:pt x="36587" y="20723"/>
                  <a:pt x="35928" y="19822"/>
                  <a:pt x="35225" y="18944"/>
                </a:cubicBezTo>
                <a:cubicBezTo>
                  <a:pt x="34720" y="18373"/>
                  <a:pt x="34391" y="17736"/>
                  <a:pt x="33578" y="17538"/>
                </a:cubicBezTo>
                <a:cubicBezTo>
                  <a:pt x="33129" y="17432"/>
                  <a:pt x="32655" y="17389"/>
                  <a:pt x="32170" y="17389"/>
                </a:cubicBezTo>
                <a:cubicBezTo>
                  <a:pt x="30640" y="17389"/>
                  <a:pt x="28994" y="17820"/>
                  <a:pt x="27627" y="18087"/>
                </a:cubicBezTo>
                <a:cubicBezTo>
                  <a:pt x="26375" y="18351"/>
                  <a:pt x="25123" y="18592"/>
                  <a:pt x="23871" y="18790"/>
                </a:cubicBezTo>
                <a:cubicBezTo>
                  <a:pt x="22927" y="18944"/>
                  <a:pt x="21983" y="19141"/>
                  <a:pt x="20995" y="19141"/>
                </a:cubicBezTo>
                <a:cubicBezTo>
                  <a:pt x="20182" y="19141"/>
                  <a:pt x="18842" y="19053"/>
                  <a:pt x="18206" y="18461"/>
                </a:cubicBezTo>
                <a:cubicBezTo>
                  <a:pt x="17678" y="17933"/>
                  <a:pt x="17810" y="17099"/>
                  <a:pt x="17810" y="16440"/>
                </a:cubicBezTo>
                <a:cubicBezTo>
                  <a:pt x="17810" y="15628"/>
                  <a:pt x="17788" y="14793"/>
                  <a:pt x="17810" y="13981"/>
                </a:cubicBezTo>
                <a:cubicBezTo>
                  <a:pt x="17832" y="13080"/>
                  <a:pt x="18140" y="12355"/>
                  <a:pt x="18140" y="11433"/>
                </a:cubicBezTo>
                <a:lnTo>
                  <a:pt x="18140" y="6228"/>
                </a:lnTo>
                <a:cubicBezTo>
                  <a:pt x="18140" y="4735"/>
                  <a:pt x="18118" y="3220"/>
                  <a:pt x="17107" y="2034"/>
                </a:cubicBezTo>
                <a:cubicBezTo>
                  <a:pt x="16602" y="1463"/>
                  <a:pt x="15987" y="1024"/>
                  <a:pt x="15395" y="562"/>
                </a:cubicBezTo>
                <a:cubicBezTo>
                  <a:pt x="14947" y="181"/>
                  <a:pt x="14363" y="0"/>
                  <a:pt x="1377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49" name="Google Shape;249;p18"/>
          <p:cNvGrpSpPr/>
          <p:nvPr/>
        </p:nvGrpSpPr>
        <p:grpSpPr>
          <a:xfrm>
            <a:off x="263877" y="3875735"/>
            <a:ext cx="1076363" cy="1070423"/>
            <a:chOff x="480888" y="4181225"/>
            <a:chExt cx="859371" cy="854561"/>
          </a:xfrm>
        </p:grpSpPr>
        <p:sp>
          <p:nvSpPr>
            <p:cNvPr id="250" name="Google Shape;250;p18"/>
            <p:cNvSpPr/>
            <p:nvPr/>
          </p:nvSpPr>
          <p:spPr>
            <a:xfrm>
              <a:off x="480888" y="4181225"/>
              <a:ext cx="859371" cy="854561"/>
            </a:xfrm>
            <a:custGeom>
              <a:avLst/>
              <a:gdLst/>
              <a:ahLst/>
              <a:cxnLst/>
              <a:rect l="l" t="t" r="r" b="b"/>
              <a:pathLst>
                <a:path w="18580" h="18476" extrusionOk="0">
                  <a:moveTo>
                    <a:pt x="8161" y="0"/>
                  </a:moveTo>
                  <a:cubicBezTo>
                    <a:pt x="6633" y="0"/>
                    <a:pt x="5103" y="381"/>
                    <a:pt x="3712" y="1209"/>
                  </a:cubicBezTo>
                  <a:cubicBezTo>
                    <a:pt x="2658" y="1802"/>
                    <a:pt x="1779" y="2680"/>
                    <a:pt x="1187" y="3735"/>
                  </a:cubicBezTo>
                  <a:cubicBezTo>
                    <a:pt x="198" y="5491"/>
                    <a:pt x="1" y="7600"/>
                    <a:pt x="154" y="9598"/>
                  </a:cubicBezTo>
                  <a:cubicBezTo>
                    <a:pt x="374" y="12343"/>
                    <a:pt x="1318" y="15264"/>
                    <a:pt x="3558" y="16845"/>
                  </a:cubicBezTo>
                  <a:cubicBezTo>
                    <a:pt x="5205" y="18009"/>
                    <a:pt x="7292" y="18273"/>
                    <a:pt x="9312" y="18404"/>
                  </a:cubicBezTo>
                  <a:cubicBezTo>
                    <a:pt x="9865" y="18445"/>
                    <a:pt x="10425" y="18476"/>
                    <a:pt x="10985" y="18476"/>
                  </a:cubicBezTo>
                  <a:cubicBezTo>
                    <a:pt x="12227" y="18476"/>
                    <a:pt x="13462" y="18326"/>
                    <a:pt x="14583" y="17811"/>
                  </a:cubicBezTo>
                  <a:cubicBezTo>
                    <a:pt x="15922" y="17175"/>
                    <a:pt x="17020" y="16033"/>
                    <a:pt x="17679" y="14693"/>
                  </a:cubicBezTo>
                  <a:cubicBezTo>
                    <a:pt x="18338" y="13331"/>
                    <a:pt x="18579" y="11816"/>
                    <a:pt x="18536" y="10323"/>
                  </a:cubicBezTo>
                  <a:cubicBezTo>
                    <a:pt x="18426" y="7622"/>
                    <a:pt x="17262" y="4986"/>
                    <a:pt x="15373" y="3076"/>
                  </a:cubicBezTo>
                  <a:cubicBezTo>
                    <a:pt x="13452" y="1141"/>
                    <a:pt x="10808" y="0"/>
                    <a:pt x="816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51" name="Google Shape;251;p18"/>
            <p:cNvGrpSpPr/>
            <p:nvPr/>
          </p:nvGrpSpPr>
          <p:grpSpPr>
            <a:xfrm>
              <a:off x="566491" y="4282943"/>
              <a:ext cx="688700" cy="651143"/>
              <a:chOff x="5833925" y="427525"/>
              <a:chExt cx="372250" cy="351950"/>
            </a:xfrm>
          </p:grpSpPr>
          <p:sp>
            <p:nvSpPr>
              <p:cNvPr id="252" name="Google Shape;252;p18"/>
              <p:cNvSpPr/>
              <p:nvPr/>
            </p:nvSpPr>
            <p:spPr>
              <a:xfrm>
                <a:off x="5833925" y="499450"/>
                <a:ext cx="28575" cy="23075"/>
              </a:xfrm>
              <a:custGeom>
                <a:avLst/>
                <a:gdLst/>
                <a:ahLst/>
                <a:cxnLst/>
                <a:rect l="l" t="t" r="r" b="b"/>
                <a:pathLst>
                  <a:path w="1143" h="923" extrusionOk="0">
                    <a:moveTo>
                      <a:pt x="572" y="0"/>
                    </a:moveTo>
                    <a:cubicBezTo>
                      <a:pt x="1" y="0"/>
                      <a:pt x="1" y="923"/>
                      <a:pt x="572" y="923"/>
                    </a:cubicBezTo>
                    <a:cubicBezTo>
                      <a:pt x="1143" y="923"/>
                      <a:pt x="1143" y="0"/>
                      <a:pt x="572"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3" name="Google Shape;253;p18"/>
              <p:cNvSpPr/>
              <p:nvPr/>
            </p:nvSpPr>
            <p:spPr>
              <a:xfrm>
                <a:off x="5916275" y="518125"/>
                <a:ext cx="23650" cy="21425"/>
              </a:xfrm>
              <a:custGeom>
                <a:avLst/>
                <a:gdLst/>
                <a:ahLst/>
                <a:cxnLst/>
                <a:rect l="l" t="t" r="r" b="b"/>
                <a:pathLst>
                  <a:path w="946" h="857" extrusionOk="0">
                    <a:moveTo>
                      <a:pt x="440" y="0"/>
                    </a:moveTo>
                    <a:cubicBezTo>
                      <a:pt x="374" y="0"/>
                      <a:pt x="330" y="0"/>
                      <a:pt x="264" y="22"/>
                    </a:cubicBezTo>
                    <a:cubicBezTo>
                      <a:pt x="220" y="66"/>
                      <a:pt x="154" y="88"/>
                      <a:pt x="133" y="110"/>
                    </a:cubicBezTo>
                    <a:cubicBezTo>
                      <a:pt x="67" y="132"/>
                      <a:pt x="45" y="198"/>
                      <a:pt x="45" y="242"/>
                    </a:cubicBezTo>
                    <a:cubicBezTo>
                      <a:pt x="23" y="307"/>
                      <a:pt x="1" y="351"/>
                      <a:pt x="23" y="417"/>
                    </a:cubicBezTo>
                    <a:cubicBezTo>
                      <a:pt x="23" y="439"/>
                      <a:pt x="23" y="483"/>
                      <a:pt x="45" y="527"/>
                    </a:cubicBezTo>
                    <a:cubicBezTo>
                      <a:pt x="67" y="593"/>
                      <a:pt x="111" y="659"/>
                      <a:pt x="154" y="725"/>
                    </a:cubicBezTo>
                    <a:lnTo>
                      <a:pt x="242" y="791"/>
                    </a:lnTo>
                    <a:cubicBezTo>
                      <a:pt x="330" y="835"/>
                      <a:pt x="374" y="856"/>
                      <a:pt x="462" y="856"/>
                    </a:cubicBezTo>
                    <a:lnTo>
                      <a:pt x="506" y="856"/>
                    </a:lnTo>
                    <a:cubicBezTo>
                      <a:pt x="572" y="856"/>
                      <a:pt x="616" y="856"/>
                      <a:pt x="682" y="835"/>
                    </a:cubicBezTo>
                    <a:cubicBezTo>
                      <a:pt x="725" y="791"/>
                      <a:pt x="791" y="769"/>
                      <a:pt x="813" y="747"/>
                    </a:cubicBezTo>
                    <a:cubicBezTo>
                      <a:pt x="879" y="725"/>
                      <a:pt x="901" y="659"/>
                      <a:pt x="901" y="615"/>
                    </a:cubicBezTo>
                    <a:cubicBezTo>
                      <a:pt x="923" y="549"/>
                      <a:pt x="945" y="505"/>
                      <a:pt x="923" y="439"/>
                    </a:cubicBezTo>
                    <a:cubicBezTo>
                      <a:pt x="901" y="417"/>
                      <a:pt x="901" y="351"/>
                      <a:pt x="901" y="329"/>
                    </a:cubicBezTo>
                    <a:cubicBezTo>
                      <a:pt x="879" y="242"/>
                      <a:pt x="835" y="198"/>
                      <a:pt x="791" y="132"/>
                    </a:cubicBezTo>
                    <a:lnTo>
                      <a:pt x="703" y="66"/>
                    </a:lnTo>
                    <a:cubicBezTo>
                      <a:pt x="616" y="22"/>
                      <a:pt x="572" y="0"/>
                      <a:pt x="48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4" name="Google Shape;254;p18"/>
              <p:cNvSpPr/>
              <p:nvPr/>
            </p:nvSpPr>
            <p:spPr>
              <a:xfrm>
                <a:off x="5983800" y="427525"/>
                <a:ext cx="23100" cy="21425"/>
              </a:xfrm>
              <a:custGeom>
                <a:avLst/>
                <a:gdLst/>
                <a:ahLst/>
                <a:cxnLst/>
                <a:rect l="l" t="t" r="r" b="b"/>
                <a:pathLst>
                  <a:path w="924" h="857" extrusionOk="0">
                    <a:moveTo>
                      <a:pt x="418" y="0"/>
                    </a:moveTo>
                    <a:cubicBezTo>
                      <a:pt x="374" y="0"/>
                      <a:pt x="308" y="0"/>
                      <a:pt x="264" y="22"/>
                    </a:cubicBezTo>
                    <a:cubicBezTo>
                      <a:pt x="199" y="66"/>
                      <a:pt x="155" y="88"/>
                      <a:pt x="111" y="110"/>
                    </a:cubicBezTo>
                    <a:cubicBezTo>
                      <a:pt x="67" y="132"/>
                      <a:pt x="45" y="198"/>
                      <a:pt x="45" y="242"/>
                    </a:cubicBezTo>
                    <a:cubicBezTo>
                      <a:pt x="1" y="308"/>
                      <a:pt x="1" y="352"/>
                      <a:pt x="1" y="418"/>
                    </a:cubicBezTo>
                    <a:cubicBezTo>
                      <a:pt x="1" y="440"/>
                      <a:pt x="1" y="506"/>
                      <a:pt x="45" y="528"/>
                    </a:cubicBezTo>
                    <a:cubicBezTo>
                      <a:pt x="67" y="615"/>
                      <a:pt x="89" y="659"/>
                      <a:pt x="155" y="725"/>
                    </a:cubicBezTo>
                    <a:lnTo>
                      <a:pt x="221" y="791"/>
                    </a:lnTo>
                    <a:cubicBezTo>
                      <a:pt x="308" y="835"/>
                      <a:pt x="374" y="857"/>
                      <a:pt x="440" y="857"/>
                    </a:cubicBezTo>
                    <a:lnTo>
                      <a:pt x="506" y="857"/>
                    </a:lnTo>
                    <a:cubicBezTo>
                      <a:pt x="550" y="857"/>
                      <a:pt x="616" y="857"/>
                      <a:pt x="660" y="835"/>
                    </a:cubicBezTo>
                    <a:cubicBezTo>
                      <a:pt x="726" y="791"/>
                      <a:pt x="770" y="769"/>
                      <a:pt x="813" y="747"/>
                    </a:cubicBezTo>
                    <a:cubicBezTo>
                      <a:pt x="857" y="725"/>
                      <a:pt x="879" y="659"/>
                      <a:pt x="879" y="615"/>
                    </a:cubicBezTo>
                    <a:cubicBezTo>
                      <a:pt x="923" y="549"/>
                      <a:pt x="923" y="506"/>
                      <a:pt x="923" y="440"/>
                    </a:cubicBezTo>
                    <a:cubicBezTo>
                      <a:pt x="879" y="418"/>
                      <a:pt x="879" y="396"/>
                      <a:pt x="879" y="330"/>
                    </a:cubicBezTo>
                    <a:cubicBezTo>
                      <a:pt x="857" y="242"/>
                      <a:pt x="835" y="198"/>
                      <a:pt x="770" y="132"/>
                    </a:cubicBezTo>
                    <a:lnTo>
                      <a:pt x="704" y="66"/>
                    </a:lnTo>
                    <a:cubicBezTo>
                      <a:pt x="616" y="22"/>
                      <a:pt x="550" y="0"/>
                      <a:pt x="48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5" name="Google Shape;255;p18"/>
              <p:cNvSpPr/>
              <p:nvPr/>
            </p:nvSpPr>
            <p:spPr>
              <a:xfrm>
                <a:off x="6084275" y="462425"/>
                <a:ext cx="24175" cy="23000"/>
              </a:xfrm>
              <a:custGeom>
                <a:avLst/>
                <a:gdLst/>
                <a:ahLst/>
                <a:cxnLst/>
                <a:rect l="l" t="t" r="r" b="b"/>
                <a:pathLst>
                  <a:path w="967" h="920" extrusionOk="0">
                    <a:moveTo>
                      <a:pt x="483" y="1"/>
                    </a:moveTo>
                    <a:cubicBezTo>
                      <a:pt x="468" y="1"/>
                      <a:pt x="453" y="4"/>
                      <a:pt x="440" y="10"/>
                    </a:cubicBezTo>
                    <a:cubicBezTo>
                      <a:pt x="374" y="10"/>
                      <a:pt x="330" y="10"/>
                      <a:pt x="264" y="32"/>
                    </a:cubicBezTo>
                    <a:cubicBezTo>
                      <a:pt x="220" y="54"/>
                      <a:pt x="154" y="98"/>
                      <a:pt x="132" y="120"/>
                    </a:cubicBezTo>
                    <a:lnTo>
                      <a:pt x="45" y="208"/>
                    </a:lnTo>
                    <a:cubicBezTo>
                      <a:pt x="23" y="273"/>
                      <a:pt x="1" y="339"/>
                      <a:pt x="1" y="405"/>
                    </a:cubicBezTo>
                    <a:cubicBezTo>
                      <a:pt x="1" y="449"/>
                      <a:pt x="1" y="493"/>
                      <a:pt x="23" y="515"/>
                    </a:cubicBezTo>
                    <a:cubicBezTo>
                      <a:pt x="45" y="603"/>
                      <a:pt x="89" y="669"/>
                      <a:pt x="132" y="713"/>
                    </a:cubicBezTo>
                    <a:lnTo>
                      <a:pt x="220" y="801"/>
                    </a:lnTo>
                    <a:cubicBezTo>
                      <a:pt x="242" y="844"/>
                      <a:pt x="308" y="888"/>
                      <a:pt x="352" y="888"/>
                    </a:cubicBezTo>
                    <a:cubicBezTo>
                      <a:pt x="399" y="904"/>
                      <a:pt x="434" y="919"/>
                      <a:pt x="474" y="919"/>
                    </a:cubicBezTo>
                    <a:cubicBezTo>
                      <a:pt x="491" y="919"/>
                      <a:pt x="508" y="917"/>
                      <a:pt x="528" y="910"/>
                    </a:cubicBezTo>
                    <a:cubicBezTo>
                      <a:pt x="572" y="910"/>
                      <a:pt x="638" y="910"/>
                      <a:pt x="682" y="888"/>
                    </a:cubicBezTo>
                    <a:cubicBezTo>
                      <a:pt x="747" y="844"/>
                      <a:pt x="791" y="823"/>
                      <a:pt x="813" y="801"/>
                    </a:cubicBezTo>
                    <a:lnTo>
                      <a:pt x="901" y="713"/>
                    </a:lnTo>
                    <a:cubicBezTo>
                      <a:pt x="923" y="647"/>
                      <a:pt x="967" y="581"/>
                      <a:pt x="967" y="493"/>
                    </a:cubicBezTo>
                    <a:cubicBezTo>
                      <a:pt x="923" y="449"/>
                      <a:pt x="923" y="427"/>
                      <a:pt x="923" y="383"/>
                    </a:cubicBezTo>
                    <a:cubicBezTo>
                      <a:pt x="901" y="317"/>
                      <a:pt x="879" y="252"/>
                      <a:pt x="813" y="208"/>
                    </a:cubicBezTo>
                    <a:lnTo>
                      <a:pt x="747" y="120"/>
                    </a:lnTo>
                    <a:cubicBezTo>
                      <a:pt x="703" y="54"/>
                      <a:pt x="660" y="32"/>
                      <a:pt x="594" y="32"/>
                    </a:cubicBezTo>
                    <a:cubicBezTo>
                      <a:pt x="563" y="16"/>
                      <a:pt x="521" y="1"/>
                      <a:pt x="48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6" name="Google Shape;256;p18"/>
              <p:cNvSpPr/>
              <p:nvPr/>
            </p:nvSpPr>
            <p:spPr>
              <a:xfrm>
                <a:off x="6144675" y="562025"/>
                <a:ext cx="28575" cy="22550"/>
              </a:xfrm>
              <a:custGeom>
                <a:avLst/>
                <a:gdLst/>
                <a:ahLst/>
                <a:cxnLst/>
                <a:rect l="l" t="t" r="r" b="b"/>
                <a:pathLst>
                  <a:path w="1143" h="902" extrusionOk="0">
                    <a:moveTo>
                      <a:pt x="571" y="1"/>
                    </a:moveTo>
                    <a:cubicBezTo>
                      <a:pt x="0" y="1"/>
                      <a:pt x="0" y="901"/>
                      <a:pt x="571" y="901"/>
                    </a:cubicBezTo>
                    <a:cubicBezTo>
                      <a:pt x="1142" y="879"/>
                      <a:pt x="1142" y="1"/>
                      <a:pt x="57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7" name="Google Shape;257;p18"/>
              <p:cNvSpPr/>
              <p:nvPr/>
            </p:nvSpPr>
            <p:spPr>
              <a:xfrm>
                <a:off x="6022250" y="681175"/>
                <a:ext cx="29125" cy="23075"/>
              </a:xfrm>
              <a:custGeom>
                <a:avLst/>
                <a:gdLst/>
                <a:ahLst/>
                <a:cxnLst/>
                <a:rect l="l" t="t" r="r" b="b"/>
                <a:pathLst>
                  <a:path w="1165" h="923" extrusionOk="0">
                    <a:moveTo>
                      <a:pt x="593" y="0"/>
                    </a:moveTo>
                    <a:cubicBezTo>
                      <a:pt x="0" y="0"/>
                      <a:pt x="0" y="923"/>
                      <a:pt x="593" y="923"/>
                    </a:cubicBezTo>
                    <a:cubicBezTo>
                      <a:pt x="1164" y="923"/>
                      <a:pt x="1164" y="0"/>
                      <a:pt x="593"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8" name="Google Shape;258;p18"/>
              <p:cNvSpPr/>
              <p:nvPr/>
            </p:nvSpPr>
            <p:spPr>
              <a:xfrm>
                <a:off x="6023350" y="536775"/>
                <a:ext cx="28575" cy="22550"/>
              </a:xfrm>
              <a:custGeom>
                <a:avLst/>
                <a:gdLst/>
                <a:ahLst/>
                <a:cxnLst/>
                <a:rect l="l" t="t" r="r" b="b"/>
                <a:pathLst>
                  <a:path w="1143" h="902" extrusionOk="0">
                    <a:moveTo>
                      <a:pt x="571" y="1"/>
                    </a:moveTo>
                    <a:cubicBezTo>
                      <a:pt x="0" y="1"/>
                      <a:pt x="0" y="901"/>
                      <a:pt x="571" y="901"/>
                    </a:cubicBezTo>
                    <a:cubicBezTo>
                      <a:pt x="1142" y="901"/>
                      <a:pt x="1142" y="1"/>
                      <a:pt x="57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9" name="Google Shape;259;p18"/>
              <p:cNvSpPr/>
              <p:nvPr/>
            </p:nvSpPr>
            <p:spPr>
              <a:xfrm>
                <a:off x="5887175" y="658650"/>
                <a:ext cx="29125" cy="22550"/>
              </a:xfrm>
              <a:custGeom>
                <a:avLst/>
                <a:gdLst/>
                <a:ahLst/>
                <a:cxnLst/>
                <a:rect l="l" t="t" r="r" b="b"/>
                <a:pathLst>
                  <a:path w="1165" h="902" extrusionOk="0">
                    <a:moveTo>
                      <a:pt x="572" y="1"/>
                    </a:moveTo>
                    <a:cubicBezTo>
                      <a:pt x="1" y="1"/>
                      <a:pt x="1" y="901"/>
                      <a:pt x="572" y="901"/>
                    </a:cubicBezTo>
                    <a:cubicBezTo>
                      <a:pt x="1165" y="901"/>
                      <a:pt x="1165" y="1"/>
                      <a:pt x="572"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0" name="Google Shape;260;p18"/>
              <p:cNvSpPr/>
              <p:nvPr/>
            </p:nvSpPr>
            <p:spPr>
              <a:xfrm>
                <a:off x="6107350" y="751450"/>
                <a:ext cx="29100" cy="22525"/>
              </a:xfrm>
              <a:custGeom>
                <a:avLst/>
                <a:gdLst/>
                <a:ahLst/>
                <a:cxnLst/>
                <a:rect l="l" t="t" r="r" b="b"/>
                <a:pathLst>
                  <a:path w="1164" h="901" extrusionOk="0">
                    <a:moveTo>
                      <a:pt x="593" y="0"/>
                    </a:moveTo>
                    <a:cubicBezTo>
                      <a:pt x="0" y="0"/>
                      <a:pt x="0" y="901"/>
                      <a:pt x="593" y="901"/>
                    </a:cubicBezTo>
                    <a:cubicBezTo>
                      <a:pt x="1164" y="901"/>
                      <a:pt x="1164" y="0"/>
                      <a:pt x="593"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1" name="Google Shape;261;p18"/>
              <p:cNvSpPr/>
              <p:nvPr/>
            </p:nvSpPr>
            <p:spPr>
              <a:xfrm>
                <a:off x="6177075" y="649875"/>
                <a:ext cx="29100" cy="22525"/>
              </a:xfrm>
              <a:custGeom>
                <a:avLst/>
                <a:gdLst/>
                <a:ahLst/>
                <a:cxnLst/>
                <a:rect l="l" t="t" r="r" b="b"/>
                <a:pathLst>
                  <a:path w="1164" h="901" extrusionOk="0">
                    <a:moveTo>
                      <a:pt x="571" y="1"/>
                    </a:moveTo>
                    <a:cubicBezTo>
                      <a:pt x="0" y="1"/>
                      <a:pt x="0" y="901"/>
                      <a:pt x="571" y="901"/>
                    </a:cubicBezTo>
                    <a:cubicBezTo>
                      <a:pt x="1164" y="901"/>
                      <a:pt x="1164" y="1"/>
                      <a:pt x="57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2" name="Google Shape;262;p18"/>
              <p:cNvSpPr/>
              <p:nvPr/>
            </p:nvSpPr>
            <p:spPr>
              <a:xfrm>
                <a:off x="5961850" y="756925"/>
                <a:ext cx="29125" cy="22550"/>
              </a:xfrm>
              <a:custGeom>
                <a:avLst/>
                <a:gdLst/>
                <a:ahLst/>
                <a:cxnLst/>
                <a:rect l="l" t="t" r="r" b="b"/>
                <a:pathLst>
                  <a:path w="1165" h="902" extrusionOk="0">
                    <a:moveTo>
                      <a:pt x="593" y="1"/>
                    </a:moveTo>
                    <a:cubicBezTo>
                      <a:pt x="0" y="1"/>
                      <a:pt x="0" y="901"/>
                      <a:pt x="593" y="901"/>
                    </a:cubicBezTo>
                    <a:cubicBezTo>
                      <a:pt x="1164" y="901"/>
                      <a:pt x="1164" y="1"/>
                      <a:pt x="59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3" name="Google Shape;263;p18"/>
              <p:cNvSpPr/>
              <p:nvPr/>
            </p:nvSpPr>
            <p:spPr>
              <a:xfrm>
                <a:off x="6080975" y="632850"/>
                <a:ext cx="29125" cy="22550"/>
              </a:xfrm>
              <a:custGeom>
                <a:avLst/>
                <a:gdLst/>
                <a:ahLst/>
                <a:cxnLst/>
                <a:rect l="l" t="t" r="r" b="b"/>
                <a:pathLst>
                  <a:path w="1165" h="902" extrusionOk="0">
                    <a:moveTo>
                      <a:pt x="572" y="1"/>
                    </a:moveTo>
                    <a:cubicBezTo>
                      <a:pt x="1" y="1"/>
                      <a:pt x="1" y="901"/>
                      <a:pt x="572" y="901"/>
                    </a:cubicBezTo>
                    <a:cubicBezTo>
                      <a:pt x="1165" y="901"/>
                      <a:pt x="1165" y="1"/>
                      <a:pt x="572"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4" name="Google Shape;264;p18"/>
              <p:cNvSpPr/>
              <p:nvPr/>
            </p:nvSpPr>
            <p:spPr>
              <a:xfrm>
                <a:off x="5982700" y="604850"/>
                <a:ext cx="29675" cy="22550"/>
              </a:xfrm>
              <a:custGeom>
                <a:avLst/>
                <a:gdLst/>
                <a:ahLst/>
                <a:cxnLst/>
                <a:rect l="l" t="t" r="r" b="b"/>
                <a:pathLst>
                  <a:path w="1187" h="902" extrusionOk="0">
                    <a:moveTo>
                      <a:pt x="572" y="1"/>
                    </a:moveTo>
                    <a:cubicBezTo>
                      <a:pt x="1" y="1"/>
                      <a:pt x="1" y="901"/>
                      <a:pt x="572" y="901"/>
                    </a:cubicBezTo>
                    <a:cubicBezTo>
                      <a:pt x="1187" y="879"/>
                      <a:pt x="1187" y="1"/>
                      <a:pt x="572"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265" name="Google Shape;265;p18"/>
          <p:cNvSpPr/>
          <p:nvPr/>
        </p:nvSpPr>
        <p:spPr>
          <a:xfrm>
            <a:off x="-734557" y="331296"/>
            <a:ext cx="1888420" cy="2208364"/>
          </a:xfrm>
          <a:custGeom>
            <a:avLst/>
            <a:gdLst/>
            <a:ahLst/>
            <a:cxnLst/>
            <a:rect l="l" t="t" r="r" b="b"/>
            <a:pathLst>
              <a:path w="26112" h="30536" extrusionOk="0">
                <a:moveTo>
                  <a:pt x="16467" y="1"/>
                </a:moveTo>
                <a:cubicBezTo>
                  <a:pt x="15598" y="1"/>
                  <a:pt x="14728" y="189"/>
                  <a:pt x="13879" y="420"/>
                </a:cubicBezTo>
                <a:cubicBezTo>
                  <a:pt x="12562" y="772"/>
                  <a:pt x="11288" y="1277"/>
                  <a:pt x="10234" y="2111"/>
                </a:cubicBezTo>
                <a:cubicBezTo>
                  <a:pt x="9202" y="2968"/>
                  <a:pt x="8433" y="4263"/>
                  <a:pt x="8455" y="5603"/>
                </a:cubicBezTo>
                <a:cubicBezTo>
                  <a:pt x="7159" y="5603"/>
                  <a:pt x="5842" y="5625"/>
                  <a:pt x="4678" y="6218"/>
                </a:cubicBezTo>
                <a:cubicBezTo>
                  <a:pt x="3756" y="6657"/>
                  <a:pt x="3031" y="7382"/>
                  <a:pt x="2438" y="8216"/>
                </a:cubicBezTo>
                <a:cubicBezTo>
                  <a:pt x="813" y="10412"/>
                  <a:pt x="44" y="13158"/>
                  <a:pt x="22" y="15881"/>
                </a:cubicBezTo>
                <a:cubicBezTo>
                  <a:pt x="0" y="18582"/>
                  <a:pt x="703" y="21283"/>
                  <a:pt x="1823" y="23743"/>
                </a:cubicBezTo>
                <a:cubicBezTo>
                  <a:pt x="2196" y="24555"/>
                  <a:pt x="2592" y="25324"/>
                  <a:pt x="3185" y="25983"/>
                </a:cubicBezTo>
                <a:cubicBezTo>
                  <a:pt x="3777" y="26663"/>
                  <a:pt x="4546" y="27169"/>
                  <a:pt x="5293" y="27674"/>
                </a:cubicBezTo>
                <a:cubicBezTo>
                  <a:pt x="6391" y="28420"/>
                  <a:pt x="7489" y="29167"/>
                  <a:pt x="8719" y="29606"/>
                </a:cubicBezTo>
                <a:cubicBezTo>
                  <a:pt x="9817" y="29979"/>
                  <a:pt x="11003" y="30111"/>
                  <a:pt x="12166" y="30265"/>
                </a:cubicBezTo>
                <a:cubicBezTo>
                  <a:pt x="13337" y="30410"/>
                  <a:pt x="14518" y="30535"/>
                  <a:pt x="15720" y="30535"/>
                </a:cubicBezTo>
                <a:cubicBezTo>
                  <a:pt x="16345" y="30535"/>
                  <a:pt x="16975" y="30501"/>
                  <a:pt x="17613" y="30419"/>
                </a:cubicBezTo>
                <a:cubicBezTo>
                  <a:pt x="19106" y="30265"/>
                  <a:pt x="19699" y="29826"/>
                  <a:pt x="20753" y="28859"/>
                </a:cubicBezTo>
                <a:cubicBezTo>
                  <a:pt x="23037" y="26751"/>
                  <a:pt x="24574" y="24182"/>
                  <a:pt x="25277" y="21151"/>
                </a:cubicBezTo>
                <a:cubicBezTo>
                  <a:pt x="26112" y="17703"/>
                  <a:pt x="25892" y="14124"/>
                  <a:pt x="25343" y="10632"/>
                </a:cubicBezTo>
                <a:cubicBezTo>
                  <a:pt x="24948" y="7997"/>
                  <a:pt x="24289" y="5274"/>
                  <a:pt x="22532" y="3297"/>
                </a:cubicBezTo>
                <a:cubicBezTo>
                  <a:pt x="21873" y="2550"/>
                  <a:pt x="21083" y="1958"/>
                  <a:pt x="20248" y="1408"/>
                </a:cubicBezTo>
                <a:cubicBezTo>
                  <a:pt x="19435" y="859"/>
                  <a:pt x="18557" y="332"/>
                  <a:pt x="17569" y="113"/>
                </a:cubicBezTo>
                <a:cubicBezTo>
                  <a:pt x="17203" y="34"/>
                  <a:pt x="16835" y="1"/>
                  <a:pt x="1646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66" name="Google Shape;266;p18"/>
          <p:cNvGrpSpPr/>
          <p:nvPr/>
        </p:nvGrpSpPr>
        <p:grpSpPr>
          <a:xfrm>
            <a:off x="157440" y="912692"/>
            <a:ext cx="953341" cy="1045541"/>
            <a:chOff x="1568600" y="1577175"/>
            <a:chExt cx="442550" cy="485350"/>
          </a:xfrm>
        </p:grpSpPr>
        <p:sp>
          <p:nvSpPr>
            <p:cNvPr id="267" name="Google Shape;267;p18"/>
            <p:cNvSpPr/>
            <p:nvPr/>
          </p:nvSpPr>
          <p:spPr>
            <a:xfrm>
              <a:off x="1727275" y="1577175"/>
              <a:ext cx="124100" cy="124100"/>
            </a:xfrm>
            <a:custGeom>
              <a:avLst/>
              <a:gdLst/>
              <a:ahLst/>
              <a:cxnLst/>
              <a:rect l="l" t="t" r="r" b="b"/>
              <a:pathLst>
                <a:path w="4964" h="4964" extrusionOk="0">
                  <a:moveTo>
                    <a:pt x="2482" y="0"/>
                  </a:moveTo>
                  <a:cubicBezTo>
                    <a:pt x="2153" y="0"/>
                    <a:pt x="1823" y="44"/>
                    <a:pt x="1538" y="220"/>
                  </a:cubicBezTo>
                  <a:cubicBezTo>
                    <a:pt x="1230" y="330"/>
                    <a:pt x="945" y="484"/>
                    <a:pt x="725" y="747"/>
                  </a:cubicBezTo>
                  <a:cubicBezTo>
                    <a:pt x="484" y="967"/>
                    <a:pt x="330" y="1230"/>
                    <a:pt x="220" y="1538"/>
                  </a:cubicBezTo>
                  <a:cubicBezTo>
                    <a:pt x="44" y="1845"/>
                    <a:pt x="1" y="2131"/>
                    <a:pt x="1" y="2504"/>
                  </a:cubicBezTo>
                  <a:cubicBezTo>
                    <a:pt x="23" y="3119"/>
                    <a:pt x="242" y="3778"/>
                    <a:pt x="703" y="4261"/>
                  </a:cubicBezTo>
                  <a:cubicBezTo>
                    <a:pt x="1164" y="4700"/>
                    <a:pt x="1779" y="4964"/>
                    <a:pt x="2460" y="4964"/>
                  </a:cubicBezTo>
                  <a:cubicBezTo>
                    <a:pt x="2790" y="4964"/>
                    <a:pt x="3119" y="4920"/>
                    <a:pt x="3426" y="4744"/>
                  </a:cubicBezTo>
                  <a:cubicBezTo>
                    <a:pt x="3734" y="4634"/>
                    <a:pt x="3997" y="4458"/>
                    <a:pt x="4217" y="4217"/>
                  </a:cubicBezTo>
                  <a:cubicBezTo>
                    <a:pt x="4459" y="3997"/>
                    <a:pt x="4634" y="3734"/>
                    <a:pt x="4744" y="3426"/>
                  </a:cubicBezTo>
                  <a:cubicBezTo>
                    <a:pt x="4898" y="3119"/>
                    <a:pt x="4964" y="2811"/>
                    <a:pt x="4964" y="2460"/>
                  </a:cubicBezTo>
                  <a:cubicBezTo>
                    <a:pt x="4942" y="1823"/>
                    <a:pt x="4722" y="1164"/>
                    <a:pt x="4239" y="703"/>
                  </a:cubicBezTo>
                  <a:cubicBezTo>
                    <a:pt x="3756" y="264"/>
                    <a:pt x="3185" y="0"/>
                    <a:pt x="248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8" name="Google Shape;268;p18"/>
            <p:cNvSpPr/>
            <p:nvPr/>
          </p:nvSpPr>
          <p:spPr>
            <a:xfrm>
              <a:off x="1683350" y="1716625"/>
              <a:ext cx="90625" cy="69750"/>
            </a:xfrm>
            <a:custGeom>
              <a:avLst/>
              <a:gdLst/>
              <a:ahLst/>
              <a:cxnLst/>
              <a:rect l="l" t="t" r="r" b="b"/>
              <a:pathLst>
                <a:path w="3625" h="2790" extrusionOk="0">
                  <a:moveTo>
                    <a:pt x="1801" y="0"/>
                  </a:moveTo>
                  <a:cubicBezTo>
                    <a:pt x="1" y="22"/>
                    <a:pt x="1" y="2789"/>
                    <a:pt x="1801" y="2789"/>
                  </a:cubicBezTo>
                  <a:cubicBezTo>
                    <a:pt x="3580" y="2789"/>
                    <a:pt x="3624" y="0"/>
                    <a:pt x="1801"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9" name="Google Shape;269;p18"/>
            <p:cNvSpPr/>
            <p:nvPr/>
          </p:nvSpPr>
          <p:spPr>
            <a:xfrm>
              <a:off x="1624600" y="1798975"/>
              <a:ext cx="71400" cy="55475"/>
            </a:xfrm>
            <a:custGeom>
              <a:avLst/>
              <a:gdLst/>
              <a:ahLst/>
              <a:cxnLst/>
              <a:rect l="l" t="t" r="r" b="b"/>
              <a:pathLst>
                <a:path w="2856" h="2219" extrusionOk="0">
                  <a:moveTo>
                    <a:pt x="1428" y="1"/>
                  </a:moveTo>
                  <a:cubicBezTo>
                    <a:pt x="1" y="1"/>
                    <a:pt x="1" y="2219"/>
                    <a:pt x="1428" y="2219"/>
                  </a:cubicBezTo>
                  <a:cubicBezTo>
                    <a:pt x="2856" y="2197"/>
                    <a:pt x="2856" y="1"/>
                    <a:pt x="1428"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0" name="Google Shape;270;p18"/>
            <p:cNvSpPr/>
            <p:nvPr/>
          </p:nvSpPr>
          <p:spPr>
            <a:xfrm>
              <a:off x="1646025" y="1855525"/>
              <a:ext cx="79625" cy="62075"/>
            </a:xfrm>
            <a:custGeom>
              <a:avLst/>
              <a:gdLst/>
              <a:ahLst/>
              <a:cxnLst/>
              <a:rect l="l" t="t" r="r" b="b"/>
              <a:pathLst>
                <a:path w="3185" h="2483" extrusionOk="0">
                  <a:moveTo>
                    <a:pt x="1604" y="1"/>
                  </a:moveTo>
                  <a:cubicBezTo>
                    <a:pt x="0" y="1"/>
                    <a:pt x="0" y="2482"/>
                    <a:pt x="1604" y="2482"/>
                  </a:cubicBezTo>
                  <a:cubicBezTo>
                    <a:pt x="3185" y="2482"/>
                    <a:pt x="3185" y="1"/>
                    <a:pt x="1604"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1" name="Google Shape;271;p18"/>
            <p:cNvSpPr/>
            <p:nvPr/>
          </p:nvSpPr>
          <p:spPr>
            <a:xfrm>
              <a:off x="1724525" y="1907125"/>
              <a:ext cx="64275" cy="64825"/>
            </a:xfrm>
            <a:custGeom>
              <a:avLst/>
              <a:gdLst/>
              <a:ahLst/>
              <a:cxnLst/>
              <a:rect l="l" t="t" r="r" b="b"/>
              <a:pathLst>
                <a:path w="2571" h="2593" extrusionOk="0">
                  <a:moveTo>
                    <a:pt x="1274" y="1"/>
                  </a:moveTo>
                  <a:cubicBezTo>
                    <a:pt x="945" y="1"/>
                    <a:pt x="594" y="133"/>
                    <a:pt x="374" y="396"/>
                  </a:cubicBezTo>
                  <a:cubicBezTo>
                    <a:pt x="154" y="616"/>
                    <a:pt x="1" y="989"/>
                    <a:pt x="1" y="1297"/>
                  </a:cubicBezTo>
                  <a:cubicBezTo>
                    <a:pt x="23" y="1626"/>
                    <a:pt x="133" y="1977"/>
                    <a:pt x="374" y="2197"/>
                  </a:cubicBezTo>
                  <a:cubicBezTo>
                    <a:pt x="616" y="2417"/>
                    <a:pt x="923" y="2592"/>
                    <a:pt x="1274" y="2592"/>
                  </a:cubicBezTo>
                  <a:cubicBezTo>
                    <a:pt x="1604" y="2592"/>
                    <a:pt x="1977" y="2439"/>
                    <a:pt x="2197" y="2197"/>
                  </a:cubicBezTo>
                  <a:cubicBezTo>
                    <a:pt x="2416" y="1977"/>
                    <a:pt x="2570" y="1604"/>
                    <a:pt x="2570" y="1297"/>
                  </a:cubicBezTo>
                  <a:cubicBezTo>
                    <a:pt x="2548" y="967"/>
                    <a:pt x="2438" y="638"/>
                    <a:pt x="2197" y="396"/>
                  </a:cubicBezTo>
                  <a:cubicBezTo>
                    <a:pt x="1933" y="177"/>
                    <a:pt x="1648" y="1"/>
                    <a:pt x="1274"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2" name="Google Shape;272;p18"/>
            <p:cNvSpPr/>
            <p:nvPr/>
          </p:nvSpPr>
          <p:spPr>
            <a:xfrm>
              <a:off x="1769000" y="1821475"/>
              <a:ext cx="68100" cy="56175"/>
            </a:xfrm>
            <a:custGeom>
              <a:avLst/>
              <a:gdLst/>
              <a:ahLst/>
              <a:cxnLst/>
              <a:rect l="l" t="t" r="r" b="b"/>
              <a:pathLst>
                <a:path w="2724" h="2247" extrusionOk="0">
                  <a:moveTo>
                    <a:pt x="1362" y="1"/>
                  </a:moveTo>
                  <a:cubicBezTo>
                    <a:pt x="528" y="1"/>
                    <a:pt x="1" y="923"/>
                    <a:pt x="418" y="1648"/>
                  </a:cubicBezTo>
                  <a:cubicBezTo>
                    <a:pt x="440" y="1670"/>
                    <a:pt x="440" y="1692"/>
                    <a:pt x="462" y="1736"/>
                  </a:cubicBezTo>
                  <a:cubicBezTo>
                    <a:pt x="670" y="2076"/>
                    <a:pt x="1022" y="2246"/>
                    <a:pt x="1368" y="2246"/>
                  </a:cubicBezTo>
                  <a:cubicBezTo>
                    <a:pt x="1714" y="2246"/>
                    <a:pt x="2054" y="2076"/>
                    <a:pt x="2241" y="1736"/>
                  </a:cubicBezTo>
                  <a:cubicBezTo>
                    <a:pt x="2284" y="1692"/>
                    <a:pt x="2284" y="1670"/>
                    <a:pt x="2306" y="1648"/>
                  </a:cubicBezTo>
                  <a:cubicBezTo>
                    <a:pt x="2724" y="923"/>
                    <a:pt x="2197" y="1"/>
                    <a:pt x="136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3" name="Google Shape;273;p18"/>
            <p:cNvSpPr/>
            <p:nvPr/>
          </p:nvSpPr>
          <p:spPr>
            <a:xfrm>
              <a:off x="1799200" y="1750050"/>
              <a:ext cx="43950" cy="44625"/>
            </a:xfrm>
            <a:custGeom>
              <a:avLst/>
              <a:gdLst/>
              <a:ahLst/>
              <a:cxnLst/>
              <a:rect l="l" t="t" r="r" b="b"/>
              <a:pathLst>
                <a:path w="1758" h="1785" extrusionOk="0">
                  <a:moveTo>
                    <a:pt x="928" y="1"/>
                  </a:moveTo>
                  <a:cubicBezTo>
                    <a:pt x="912" y="1"/>
                    <a:pt x="895" y="1"/>
                    <a:pt x="879" y="3"/>
                  </a:cubicBezTo>
                  <a:cubicBezTo>
                    <a:pt x="659" y="3"/>
                    <a:pt x="396" y="91"/>
                    <a:pt x="264" y="245"/>
                  </a:cubicBezTo>
                  <a:cubicBezTo>
                    <a:pt x="110" y="420"/>
                    <a:pt x="44" y="596"/>
                    <a:pt x="22" y="838"/>
                  </a:cubicBezTo>
                  <a:lnTo>
                    <a:pt x="22" y="925"/>
                  </a:lnTo>
                  <a:cubicBezTo>
                    <a:pt x="0" y="1145"/>
                    <a:pt x="132" y="1387"/>
                    <a:pt x="264" y="1540"/>
                  </a:cubicBezTo>
                  <a:cubicBezTo>
                    <a:pt x="386" y="1662"/>
                    <a:pt x="621" y="1784"/>
                    <a:pt x="829" y="1784"/>
                  </a:cubicBezTo>
                  <a:cubicBezTo>
                    <a:pt x="846" y="1784"/>
                    <a:pt x="863" y="1784"/>
                    <a:pt x="879" y="1782"/>
                  </a:cubicBezTo>
                  <a:cubicBezTo>
                    <a:pt x="1296" y="1760"/>
                    <a:pt x="1757" y="1409"/>
                    <a:pt x="1735" y="925"/>
                  </a:cubicBezTo>
                  <a:lnTo>
                    <a:pt x="1735" y="838"/>
                  </a:lnTo>
                  <a:cubicBezTo>
                    <a:pt x="1691" y="618"/>
                    <a:pt x="1647" y="420"/>
                    <a:pt x="1472" y="245"/>
                  </a:cubicBezTo>
                  <a:cubicBezTo>
                    <a:pt x="1350" y="123"/>
                    <a:pt x="1134" y="1"/>
                    <a:pt x="928"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4" name="Google Shape;274;p18"/>
            <p:cNvSpPr/>
            <p:nvPr/>
          </p:nvSpPr>
          <p:spPr>
            <a:xfrm>
              <a:off x="1844225" y="1687525"/>
              <a:ext cx="73025" cy="71400"/>
            </a:xfrm>
            <a:custGeom>
              <a:avLst/>
              <a:gdLst/>
              <a:ahLst/>
              <a:cxnLst/>
              <a:rect l="l" t="t" r="r" b="b"/>
              <a:pathLst>
                <a:path w="2921" h="2856" extrusionOk="0">
                  <a:moveTo>
                    <a:pt x="1472" y="1"/>
                  </a:moveTo>
                  <a:cubicBezTo>
                    <a:pt x="1076" y="1"/>
                    <a:pt x="703" y="176"/>
                    <a:pt x="439" y="418"/>
                  </a:cubicBezTo>
                  <a:cubicBezTo>
                    <a:pt x="198" y="659"/>
                    <a:pt x="0" y="1077"/>
                    <a:pt x="44" y="1428"/>
                  </a:cubicBezTo>
                  <a:cubicBezTo>
                    <a:pt x="44" y="1823"/>
                    <a:pt x="154" y="2197"/>
                    <a:pt x="439" y="2438"/>
                  </a:cubicBezTo>
                  <a:cubicBezTo>
                    <a:pt x="725" y="2702"/>
                    <a:pt x="1076" y="2855"/>
                    <a:pt x="1472" y="2855"/>
                  </a:cubicBezTo>
                  <a:cubicBezTo>
                    <a:pt x="1845" y="2855"/>
                    <a:pt x="2240" y="2702"/>
                    <a:pt x="2482" y="2438"/>
                  </a:cubicBezTo>
                  <a:cubicBezTo>
                    <a:pt x="2723" y="2197"/>
                    <a:pt x="2921" y="1779"/>
                    <a:pt x="2899" y="1428"/>
                  </a:cubicBezTo>
                  <a:cubicBezTo>
                    <a:pt x="2855" y="1055"/>
                    <a:pt x="2745" y="659"/>
                    <a:pt x="2482" y="418"/>
                  </a:cubicBezTo>
                  <a:cubicBezTo>
                    <a:pt x="2196" y="176"/>
                    <a:pt x="1845" y="1"/>
                    <a:pt x="147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5" name="Google Shape;275;p18"/>
            <p:cNvSpPr/>
            <p:nvPr/>
          </p:nvSpPr>
          <p:spPr>
            <a:xfrm>
              <a:off x="1903500" y="1793475"/>
              <a:ext cx="75250" cy="58225"/>
            </a:xfrm>
            <a:custGeom>
              <a:avLst/>
              <a:gdLst/>
              <a:ahLst/>
              <a:cxnLst/>
              <a:rect l="l" t="t" r="r" b="b"/>
              <a:pathLst>
                <a:path w="3010" h="2329" extrusionOk="0">
                  <a:moveTo>
                    <a:pt x="1516" y="1"/>
                  </a:moveTo>
                  <a:cubicBezTo>
                    <a:pt x="1" y="1"/>
                    <a:pt x="1" y="2329"/>
                    <a:pt x="1516" y="2329"/>
                  </a:cubicBezTo>
                  <a:cubicBezTo>
                    <a:pt x="1523" y="2329"/>
                    <a:pt x="1530" y="2329"/>
                    <a:pt x="1537" y="2329"/>
                  </a:cubicBezTo>
                  <a:cubicBezTo>
                    <a:pt x="3010" y="2329"/>
                    <a:pt x="3003" y="1"/>
                    <a:pt x="1516"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6" name="Google Shape;276;p18"/>
            <p:cNvSpPr/>
            <p:nvPr/>
          </p:nvSpPr>
          <p:spPr>
            <a:xfrm>
              <a:off x="1861775" y="1848950"/>
              <a:ext cx="52200" cy="40650"/>
            </a:xfrm>
            <a:custGeom>
              <a:avLst/>
              <a:gdLst/>
              <a:ahLst/>
              <a:cxnLst/>
              <a:rect l="l" t="t" r="r" b="b"/>
              <a:pathLst>
                <a:path w="2088" h="1626" extrusionOk="0">
                  <a:moveTo>
                    <a:pt x="1033" y="0"/>
                  </a:moveTo>
                  <a:cubicBezTo>
                    <a:pt x="1" y="0"/>
                    <a:pt x="1" y="1625"/>
                    <a:pt x="1033" y="1625"/>
                  </a:cubicBezTo>
                  <a:cubicBezTo>
                    <a:pt x="2087" y="1581"/>
                    <a:pt x="2087" y="0"/>
                    <a:pt x="1033"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7" name="Google Shape;277;p18"/>
            <p:cNvSpPr/>
            <p:nvPr/>
          </p:nvSpPr>
          <p:spPr>
            <a:xfrm>
              <a:off x="1844225" y="1929100"/>
              <a:ext cx="37350" cy="28025"/>
            </a:xfrm>
            <a:custGeom>
              <a:avLst/>
              <a:gdLst/>
              <a:ahLst/>
              <a:cxnLst/>
              <a:rect l="l" t="t" r="r" b="b"/>
              <a:pathLst>
                <a:path w="1494" h="1121" extrusionOk="0">
                  <a:moveTo>
                    <a:pt x="747" y="0"/>
                  </a:moveTo>
                  <a:cubicBezTo>
                    <a:pt x="0" y="0"/>
                    <a:pt x="0" y="1120"/>
                    <a:pt x="747" y="1120"/>
                  </a:cubicBezTo>
                  <a:cubicBezTo>
                    <a:pt x="1494" y="1120"/>
                    <a:pt x="1494" y="0"/>
                    <a:pt x="747"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8" name="Google Shape;278;p18"/>
            <p:cNvSpPr/>
            <p:nvPr/>
          </p:nvSpPr>
          <p:spPr>
            <a:xfrm>
              <a:off x="1795900" y="1962025"/>
              <a:ext cx="42300" cy="32975"/>
            </a:xfrm>
            <a:custGeom>
              <a:avLst/>
              <a:gdLst/>
              <a:ahLst/>
              <a:cxnLst/>
              <a:rect l="l" t="t" r="r" b="b"/>
              <a:pathLst>
                <a:path w="1692" h="1319" extrusionOk="0">
                  <a:moveTo>
                    <a:pt x="835" y="1"/>
                  </a:moveTo>
                  <a:cubicBezTo>
                    <a:pt x="1" y="1"/>
                    <a:pt x="1" y="1319"/>
                    <a:pt x="835" y="1319"/>
                  </a:cubicBezTo>
                  <a:cubicBezTo>
                    <a:pt x="1692" y="1319"/>
                    <a:pt x="1692" y="1"/>
                    <a:pt x="83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9" name="Google Shape;279;p18"/>
            <p:cNvSpPr/>
            <p:nvPr/>
          </p:nvSpPr>
          <p:spPr>
            <a:xfrm>
              <a:off x="1728375" y="2008700"/>
              <a:ext cx="49425" cy="39000"/>
            </a:xfrm>
            <a:custGeom>
              <a:avLst/>
              <a:gdLst/>
              <a:ahLst/>
              <a:cxnLst/>
              <a:rect l="l" t="t" r="r" b="b"/>
              <a:pathLst>
                <a:path w="1977" h="1560" extrusionOk="0">
                  <a:moveTo>
                    <a:pt x="989" y="1"/>
                  </a:moveTo>
                  <a:cubicBezTo>
                    <a:pt x="0" y="1"/>
                    <a:pt x="0" y="1560"/>
                    <a:pt x="989" y="1560"/>
                  </a:cubicBezTo>
                  <a:cubicBezTo>
                    <a:pt x="1977" y="1560"/>
                    <a:pt x="1977" y="1"/>
                    <a:pt x="989"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0" name="Google Shape;280;p18"/>
            <p:cNvSpPr/>
            <p:nvPr/>
          </p:nvSpPr>
          <p:spPr>
            <a:xfrm>
              <a:off x="1646025" y="1955450"/>
              <a:ext cx="51075" cy="39550"/>
            </a:xfrm>
            <a:custGeom>
              <a:avLst/>
              <a:gdLst/>
              <a:ahLst/>
              <a:cxnLst/>
              <a:rect l="l" t="t" r="r" b="b"/>
              <a:pathLst>
                <a:path w="2043" h="1582" extrusionOk="0">
                  <a:moveTo>
                    <a:pt x="1011" y="0"/>
                  </a:moveTo>
                  <a:cubicBezTo>
                    <a:pt x="0" y="0"/>
                    <a:pt x="0" y="1582"/>
                    <a:pt x="1011" y="1582"/>
                  </a:cubicBezTo>
                  <a:cubicBezTo>
                    <a:pt x="2043" y="1582"/>
                    <a:pt x="2043" y="0"/>
                    <a:pt x="1011"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1" name="Google Shape;281;p18"/>
            <p:cNvSpPr/>
            <p:nvPr/>
          </p:nvSpPr>
          <p:spPr>
            <a:xfrm>
              <a:off x="1591675" y="1910425"/>
              <a:ext cx="39550" cy="30225"/>
            </a:xfrm>
            <a:custGeom>
              <a:avLst/>
              <a:gdLst/>
              <a:ahLst/>
              <a:cxnLst/>
              <a:rect l="l" t="t" r="r" b="b"/>
              <a:pathLst>
                <a:path w="1582" h="1209" extrusionOk="0">
                  <a:moveTo>
                    <a:pt x="769" y="1"/>
                  </a:moveTo>
                  <a:cubicBezTo>
                    <a:pt x="0" y="1"/>
                    <a:pt x="0" y="1208"/>
                    <a:pt x="769" y="1208"/>
                  </a:cubicBezTo>
                  <a:cubicBezTo>
                    <a:pt x="1538" y="1208"/>
                    <a:pt x="1581" y="1"/>
                    <a:pt x="769"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2" name="Google Shape;282;p18"/>
            <p:cNvSpPr/>
            <p:nvPr/>
          </p:nvSpPr>
          <p:spPr>
            <a:xfrm>
              <a:off x="1568600" y="1813250"/>
              <a:ext cx="42300" cy="32975"/>
            </a:xfrm>
            <a:custGeom>
              <a:avLst/>
              <a:gdLst/>
              <a:ahLst/>
              <a:cxnLst/>
              <a:rect l="l" t="t" r="r" b="b"/>
              <a:pathLst>
                <a:path w="1692" h="1319" extrusionOk="0">
                  <a:moveTo>
                    <a:pt x="857" y="1"/>
                  </a:moveTo>
                  <a:cubicBezTo>
                    <a:pt x="1" y="1"/>
                    <a:pt x="1" y="1318"/>
                    <a:pt x="857" y="1318"/>
                  </a:cubicBezTo>
                  <a:cubicBezTo>
                    <a:pt x="1692" y="1318"/>
                    <a:pt x="1692" y="1"/>
                    <a:pt x="857"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3" name="Google Shape;283;p18"/>
            <p:cNvSpPr/>
            <p:nvPr/>
          </p:nvSpPr>
          <p:spPr>
            <a:xfrm>
              <a:off x="1613075" y="1750675"/>
              <a:ext cx="39000" cy="30200"/>
            </a:xfrm>
            <a:custGeom>
              <a:avLst/>
              <a:gdLst/>
              <a:ahLst/>
              <a:cxnLst/>
              <a:rect l="l" t="t" r="r" b="b"/>
              <a:pathLst>
                <a:path w="1560" h="1208" extrusionOk="0">
                  <a:moveTo>
                    <a:pt x="769" y="0"/>
                  </a:moveTo>
                  <a:cubicBezTo>
                    <a:pt x="1" y="0"/>
                    <a:pt x="1" y="1208"/>
                    <a:pt x="769" y="1208"/>
                  </a:cubicBezTo>
                  <a:cubicBezTo>
                    <a:pt x="1538" y="1208"/>
                    <a:pt x="1560" y="0"/>
                    <a:pt x="769"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4" name="Google Shape;284;p18"/>
            <p:cNvSpPr/>
            <p:nvPr/>
          </p:nvSpPr>
          <p:spPr>
            <a:xfrm>
              <a:off x="1652050" y="1698500"/>
              <a:ext cx="45600" cy="35175"/>
            </a:xfrm>
            <a:custGeom>
              <a:avLst/>
              <a:gdLst/>
              <a:ahLst/>
              <a:cxnLst/>
              <a:rect l="l" t="t" r="r" b="b"/>
              <a:pathLst>
                <a:path w="1824" h="1407" extrusionOk="0">
                  <a:moveTo>
                    <a:pt x="901" y="1"/>
                  </a:moveTo>
                  <a:cubicBezTo>
                    <a:pt x="1" y="1"/>
                    <a:pt x="1" y="1406"/>
                    <a:pt x="901" y="1406"/>
                  </a:cubicBezTo>
                  <a:cubicBezTo>
                    <a:pt x="1824" y="1406"/>
                    <a:pt x="1824" y="1"/>
                    <a:pt x="90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5" name="Google Shape;285;p18"/>
            <p:cNvSpPr/>
            <p:nvPr/>
          </p:nvSpPr>
          <p:spPr>
            <a:xfrm>
              <a:off x="1860150" y="1610125"/>
              <a:ext cx="62600" cy="48875"/>
            </a:xfrm>
            <a:custGeom>
              <a:avLst/>
              <a:gdLst/>
              <a:ahLst/>
              <a:cxnLst/>
              <a:rect l="l" t="t" r="r" b="b"/>
              <a:pathLst>
                <a:path w="2504" h="1955" extrusionOk="0">
                  <a:moveTo>
                    <a:pt x="1230" y="0"/>
                  </a:moveTo>
                  <a:cubicBezTo>
                    <a:pt x="0" y="0"/>
                    <a:pt x="0" y="1955"/>
                    <a:pt x="1230" y="1955"/>
                  </a:cubicBezTo>
                  <a:cubicBezTo>
                    <a:pt x="2504" y="1955"/>
                    <a:pt x="2504" y="0"/>
                    <a:pt x="1230"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6" name="Google Shape;286;p18"/>
            <p:cNvSpPr/>
            <p:nvPr/>
          </p:nvSpPr>
          <p:spPr>
            <a:xfrm>
              <a:off x="1936450" y="1698500"/>
              <a:ext cx="45050" cy="35175"/>
            </a:xfrm>
            <a:custGeom>
              <a:avLst/>
              <a:gdLst/>
              <a:ahLst/>
              <a:cxnLst/>
              <a:rect l="l" t="t" r="r" b="b"/>
              <a:pathLst>
                <a:path w="1802" h="1407" extrusionOk="0">
                  <a:moveTo>
                    <a:pt x="901" y="1"/>
                  </a:moveTo>
                  <a:cubicBezTo>
                    <a:pt x="1" y="1"/>
                    <a:pt x="1" y="1406"/>
                    <a:pt x="901" y="1406"/>
                  </a:cubicBezTo>
                  <a:cubicBezTo>
                    <a:pt x="1801" y="1406"/>
                    <a:pt x="1801" y="1"/>
                    <a:pt x="90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7" name="Google Shape;287;p18"/>
            <p:cNvSpPr/>
            <p:nvPr/>
          </p:nvSpPr>
          <p:spPr>
            <a:xfrm>
              <a:off x="1969950" y="1778675"/>
              <a:ext cx="41200" cy="31850"/>
            </a:xfrm>
            <a:custGeom>
              <a:avLst/>
              <a:gdLst/>
              <a:ahLst/>
              <a:cxnLst/>
              <a:rect l="l" t="t" r="r" b="b"/>
              <a:pathLst>
                <a:path w="1648" h="1274" extrusionOk="0">
                  <a:moveTo>
                    <a:pt x="835" y="0"/>
                  </a:moveTo>
                  <a:cubicBezTo>
                    <a:pt x="0" y="0"/>
                    <a:pt x="0" y="1274"/>
                    <a:pt x="835" y="1274"/>
                  </a:cubicBezTo>
                  <a:cubicBezTo>
                    <a:pt x="1647" y="1274"/>
                    <a:pt x="1647" y="0"/>
                    <a:pt x="835"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8" name="Google Shape;288;p18"/>
            <p:cNvSpPr/>
            <p:nvPr/>
          </p:nvSpPr>
          <p:spPr>
            <a:xfrm>
              <a:off x="1964450" y="1907125"/>
              <a:ext cx="38450" cy="29675"/>
            </a:xfrm>
            <a:custGeom>
              <a:avLst/>
              <a:gdLst/>
              <a:ahLst/>
              <a:cxnLst/>
              <a:rect l="l" t="t" r="r" b="b"/>
              <a:pathLst>
                <a:path w="1538" h="1187" extrusionOk="0">
                  <a:moveTo>
                    <a:pt x="769" y="1"/>
                  </a:moveTo>
                  <a:cubicBezTo>
                    <a:pt x="1" y="1"/>
                    <a:pt x="1" y="1187"/>
                    <a:pt x="769" y="1187"/>
                  </a:cubicBezTo>
                  <a:cubicBezTo>
                    <a:pt x="1538" y="1187"/>
                    <a:pt x="1538" y="1"/>
                    <a:pt x="769"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9" name="Google Shape;289;p18"/>
            <p:cNvSpPr/>
            <p:nvPr/>
          </p:nvSpPr>
          <p:spPr>
            <a:xfrm>
              <a:off x="1905700" y="1886700"/>
              <a:ext cx="51100" cy="49475"/>
            </a:xfrm>
            <a:custGeom>
              <a:avLst/>
              <a:gdLst/>
              <a:ahLst/>
              <a:cxnLst/>
              <a:rect l="l" t="t" r="r" b="b"/>
              <a:pathLst>
                <a:path w="2044" h="1979" extrusionOk="0">
                  <a:moveTo>
                    <a:pt x="975" y="0"/>
                  </a:moveTo>
                  <a:cubicBezTo>
                    <a:pt x="721" y="0"/>
                    <a:pt x="480" y="75"/>
                    <a:pt x="286" y="269"/>
                  </a:cubicBezTo>
                  <a:cubicBezTo>
                    <a:pt x="111" y="466"/>
                    <a:pt x="1" y="708"/>
                    <a:pt x="1" y="994"/>
                  </a:cubicBezTo>
                  <a:cubicBezTo>
                    <a:pt x="1" y="1235"/>
                    <a:pt x="111" y="1499"/>
                    <a:pt x="286" y="1696"/>
                  </a:cubicBezTo>
                  <a:cubicBezTo>
                    <a:pt x="487" y="1897"/>
                    <a:pt x="710" y="1978"/>
                    <a:pt x="946" y="1978"/>
                  </a:cubicBezTo>
                  <a:cubicBezTo>
                    <a:pt x="1046" y="1978"/>
                    <a:pt x="1148" y="1964"/>
                    <a:pt x="1253" y="1938"/>
                  </a:cubicBezTo>
                  <a:lnTo>
                    <a:pt x="1318" y="1938"/>
                  </a:lnTo>
                  <a:cubicBezTo>
                    <a:pt x="1494" y="1916"/>
                    <a:pt x="1692" y="1762"/>
                    <a:pt x="1824" y="1586"/>
                  </a:cubicBezTo>
                  <a:cubicBezTo>
                    <a:pt x="1977" y="1433"/>
                    <a:pt x="2043" y="1213"/>
                    <a:pt x="2043" y="994"/>
                  </a:cubicBezTo>
                  <a:cubicBezTo>
                    <a:pt x="2043" y="818"/>
                    <a:pt x="1999" y="620"/>
                    <a:pt x="1911" y="488"/>
                  </a:cubicBezTo>
                  <a:cubicBezTo>
                    <a:pt x="1780" y="291"/>
                    <a:pt x="1538" y="71"/>
                    <a:pt x="1318" y="27"/>
                  </a:cubicBezTo>
                  <a:lnTo>
                    <a:pt x="1253" y="27"/>
                  </a:lnTo>
                  <a:cubicBezTo>
                    <a:pt x="1159" y="10"/>
                    <a:pt x="1066" y="0"/>
                    <a:pt x="975"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0" name="Google Shape;290;p18"/>
            <p:cNvSpPr/>
            <p:nvPr/>
          </p:nvSpPr>
          <p:spPr>
            <a:xfrm>
              <a:off x="1883750" y="1968075"/>
              <a:ext cx="36800" cy="35700"/>
            </a:xfrm>
            <a:custGeom>
              <a:avLst/>
              <a:gdLst/>
              <a:ahLst/>
              <a:cxnLst/>
              <a:rect l="l" t="t" r="r" b="b"/>
              <a:pathLst>
                <a:path w="1472" h="1428" extrusionOk="0">
                  <a:moveTo>
                    <a:pt x="725" y="1"/>
                  </a:moveTo>
                  <a:cubicBezTo>
                    <a:pt x="352" y="1"/>
                    <a:pt x="0" y="330"/>
                    <a:pt x="22" y="725"/>
                  </a:cubicBezTo>
                  <a:cubicBezTo>
                    <a:pt x="44" y="1099"/>
                    <a:pt x="330" y="1428"/>
                    <a:pt x="725" y="1428"/>
                  </a:cubicBezTo>
                  <a:cubicBezTo>
                    <a:pt x="1120" y="1428"/>
                    <a:pt x="1472" y="1099"/>
                    <a:pt x="1450" y="725"/>
                  </a:cubicBezTo>
                  <a:cubicBezTo>
                    <a:pt x="1428" y="330"/>
                    <a:pt x="1120" y="1"/>
                    <a:pt x="72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1" name="Google Shape;291;p18"/>
            <p:cNvSpPr/>
            <p:nvPr/>
          </p:nvSpPr>
          <p:spPr>
            <a:xfrm>
              <a:off x="1826650" y="2021325"/>
              <a:ext cx="36800" cy="28575"/>
            </a:xfrm>
            <a:custGeom>
              <a:avLst/>
              <a:gdLst/>
              <a:ahLst/>
              <a:cxnLst/>
              <a:rect l="l" t="t" r="r" b="b"/>
              <a:pathLst>
                <a:path w="1472" h="1143" extrusionOk="0">
                  <a:moveTo>
                    <a:pt x="747" y="1"/>
                  </a:moveTo>
                  <a:cubicBezTo>
                    <a:pt x="0" y="1"/>
                    <a:pt x="0" y="1143"/>
                    <a:pt x="747" y="1143"/>
                  </a:cubicBezTo>
                  <a:cubicBezTo>
                    <a:pt x="1472" y="1143"/>
                    <a:pt x="1472" y="1"/>
                    <a:pt x="747"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2" name="Google Shape;292;p18"/>
            <p:cNvSpPr/>
            <p:nvPr/>
          </p:nvSpPr>
          <p:spPr>
            <a:xfrm>
              <a:off x="1774500" y="2024075"/>
              <a:ext cx="49425" cy="38450"/>
            </a:xfrm>
            <a:custGeom>
              <a:avLst/>
              <a:gdLst/>
              <a:ahLst/>
              <a:cxnLst/>
              <a:rect l="l" t="t" r="r" b="b"/>
              <a:pathLst>
                <a:path w="1977" h="1538" extrusionOk="0">
                  <a:moveTo>
                    <a:pt x="988" y="1"/>
                  </a:moveTo>
                  <a:cubicBezTo>
                    <a:pt x="0" y="1"/>
                    <a:pt x="0" y="1538"/>
                    <a:pt x="988" y="1538"/>
                  </a:cubicBezTo>
                  <a:cubicBezTo>
                    <a:pt x="1977" y="1494"/>
                    <a:pt x="1977" y="1"/>
                    <a:pt x="988"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93" name="Google Shape;293;p18"/>
          <p:cNvSpPr/>
          <p:nvPr/>
        </p:nvSpPr>
        <p:spPr>
          <a:xfrm>
            <a:off x="1636510" y="4235427"/>
            <a:ext cx="1897683" cy="1124329"/>
          </a:xfrm>
          <a:custGeom>
            <a:avLst/>
            <a:gdLst/>
            <a:ahLst/>
            <a:cxnLst/>
            <a:rect l="l" t="t" r="r" b="b"/>
            <a:pathLst>
              <a:path w="29846" h="17683" extrusionOk="0">
                <a:moveTo>
                  <a:pt x="16170" y="0"/>
                </a:moveTo>
                <a:cubicBezTo>
                  <a:pt x="14793" y="0"/>
                  <a:pt x="13425" y="160"/>
                  <a:pt x="12057" y="421"/>
                </a:cubicBezTo>
                <a:cubicBezTo>
                  <a:pt x="10322" y="750"/>
                  <a:pt x="8653" y="1212"/>
                  <a:pt x="7094" y="1980"/>
                </a:cubicBezTo>
                <a:cubicBezTo>
                  <a:pt x="4722" y="3122"/>
                  <a:pt x="2812" y="4725"/>
                  <a:pt x="1758" y="7207"/>
                </a:cubicBezTo>
                <a:lnTo>
                  <a:pt x="1516" y="7602"/>
                </a:lnTo>
                <a:cubicBezTo>
                  <a:pt x="594" y="9337"/>
                  <a:pt x="89" y="11160"/>
                  <a:pt x="1" y="13136"/>
                </a:cubicBezTo>
                <a:cubicBezTo>
                  <a:pt x="45" y="13400"/>
                  <a:pt x="67" y="13729"/>
                  <a:pt x="89" y="14037"/>
                </a:cubicBezTo>
                <a:cubicBezTo>
                  <a:pt x="155" y="14432"/>
                  <a:pt x="221" y="14849"/>
                  <a:pt x="374" y="15266"/>
                </a:cubicBezTo>
                <a:cubicBezTo>
                  <a:pt x="876" y="16907"/>
                  <a:pt x="1802" y="17682"/>
                  <a:pt x="3345" y="17682"/>
                </a:cubicBezTo>
                <a:cubicBezTo>
                  <a:pt x="3558" y="17682"/>
                  <a:pt x="3783" y="17667"/>
                  <a:pt x="4020" y="17638"/>
                </a:cubicBezTo>
                <a:cubicBezTo>
                  <a:pt x="6479" y="17287"/>
                  <a:pt x="8961" y="16913"/>
                  <a:pt x="11399" y="16496"/>
                </a:cubicBezTo>
                <a:cubicBezTo>
                  <a:pt x="15483" y="15793"/>
                  <a:pt x="19546" y="14937"/>
                  <a:pt x="23609" y="14146"/>
                </a:cubicBezTo>
                <a:cubicBezTo>
                  <a:pt x="24992" y="13861"/>
                  <a:pt x="26332" y="13532"/>
                  <a:pt x="27627" y="12983"/>
                </a:cubicBezTo>
                <a:cubicBezTo>
                  <a:pt x="28177" y="12741"/>
                  <a:pt x="28726" y="12455"/>
                  <a:pt x="29187" y="12082"/>
                </a:cubicBezTo>
                <a:cubicBezTo>
                  <a:pt x="29670" y="11687"/>
                  <a:pt x="29846" y="11248"/>
                  <a:pt x="29626" y="10677"/>
                </a:cubicBezTo>
                <a:cubicBezTo>
                  <a:pt x="29516" y="10347"/>
                  <a:pt x="29406" y="9996"/>
                  <a:pt x="29275" y="9666"/>
                </a:cubicBezTo>
                <a:cubicBezTo>
                  <a:pt x="28616" y="7953"/>
                  <a:pt x="27715" y="6372"/>
                  <a:pt x="26617" y="4879"/>
                </a:cubicBezTo>
                <a:cubicBezTo>
                  <a:pt x="24729" y="2310"/>
                  <a:pt x="22159" y="794"/>
                  <a:pt x="19019" y="245"/>
                </a:cubicBezTo>
                <a:cubicBezTo>
                  <a:pt x="18063" y="76"/>
                  <a:pt x="17115" y="0"/>
                  <a:pt x="16170"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94" name="Google Shape;294;p18"/>
          <p:cNvGrpSpPr/>
          <p:nvPr/>
        </p:nvGrpSpPr>
        <p:grpSpPr>
          <a:xfrm rot="-8874881">
            <a:off x="8026461" y="1288480"/>
            <a:ext cx="1582167" cy="1497049"/>
            <a:chOff x="3781600" y="1875725"/>
            <a:chExt cx="1067875" cy="1010425"/>
          </a:xfrm>
        </p:grpSpPr>
        <p:sp>
          <p:nvSpPr>
            <p:cNvPr id="295" name="Google Shape;295;p18"/>
            <p:cNvSpPr/>
            <p:nvPr/>
          </p:nvSpPr>
          <p:spPr>
            <a:xfrm>
              <a:off x="3781600" y="1875725"/>
              <a:ext cx="1067875" cy="1010425"/>
            </a:xfrm>
            <a:custGeom>
              <a:avLst/>
              <a:gdLst/>
              <a:ahLst/>
              <a:cxnLst/>
              <a:rect l="l" t="t" r="r" b="b"/>
              <a:pathLst>
                <a:path w="42715" h="40417" extrusionOk="0">
                  <a:moveTo>
                    <a:pt x="16136" y="0"/>
                  </a:moveTo>
                  <a:cubicBezTo>
                    <a:pt x="14248" y="0"/>
                    <a:pt x="12478" y="371"/>
                    <a:pt x="10522" y="910"/>
                  </a:cubicBezTo>
                  <a:cubicBezTo>
                    <a:pt x="7764" y="1690"/>
                    <a:pt x="5336" y="3548"/>
                    <a:pt x="2788" y="4837"/>
                  </a:cubicBezTo>
                  <a:cubicBezTo>
                    <a:pt x="1799" y="5347"/>
                    <a:pt x="870" y="5946"/>
                    <a:pt x="1" y="6666"/>
                  </a:cubicBezTo>
                  <a:cubicBezTo>
                    <a:pt x="450" y="7475"/>
                    <a:pt x="930" y="8314"/>
                    <a:pt x="1440" y="9123"/>
                  </a:cubicBezTo>
                  <a:cubicBezTo>
                    <a:pt x="2129" y="8644"/>
                    <a:pt x="2818" y="8224"/>
                    <a:pt x="3538" y="7865"/>
                  </a:cubicBezTo>
                  <a:cubicBezTo>
                    <a:pt x="5576" y="6815"/>
                    <a:pt x="7734" y="5946"/>
                    <a:pt x="9712" y="4777"/>
                  </a:cubicBezTo>
                  <a:cubicBezTo>
                    <a:pt x="11646" y="3665"/>
                    <a:pt x="13831" y="3229"/>
                    <a:pt x="16057" y="3229"/>
                  </a:cubicBezTo>
                  <a:cubicBezTo>
                    <a:pt x="18630" y="3229"/>
                    <a:pt x="21259" y="3810"/>
                    <a:pt x="23620" y="4597"/>
                  </a:cubicBezTo>
                  <a:cubicBezTo>
                    <a:pt x="28117" y="6096"/>
                    <a:pt x="31953" y="8674"/>
                    <a:pt x="35041" y="12271"/>
                  </a:cubicBezTo>
                  <a:cubicBezTo>
                    <a:pt x="35760" y="13110"/>
                    <a:pt x="36419" y="14039"/>
                    <a:pt x="36899" y="15058"/>
                  </a:cubicBezTo>
                  <a:cubicBezTo>
                    <a:pt x="37349" y="16018"/>
                    <a:pt x="37918" y="16947"/>
                    <a:pt x="38368" y="17936"/>
                  </a:cubicBezTo>
                  <a:cubicBezTo>
                    <a:pt x="38817" y="18865"/>
                    <a:pt x="38997" y="19914"/>
                    <a:pt x="39417" y="20903"/>
                  </a:cubicBezTo>
                  <a:cubicBezTo>
                    <a:pt x="39896" y="22042"/>
                    <a:pt x="40166" y="23241"/>
                    <a:pt x="40016" y="24530"/>
                  </a:cubicBezTo>
                  <a:cubicBezTo>
                    <a:pt x="39747" y="27078"/>
                    <a:pt x="40106" y="29776"/>
                    <a:pt x="38967" y="32174"/>
                  </a:cubicBezTo>
                  <a:cubicBezTo>
                    <a:pt x="38368" y="33403"/>
                    <a:pt x="37918" y="34811"/>
                    <a:pt x="37259" y="36010"/>
                  </a:cubicBezTo>
                  <a:cubicBezTo>
                    <a:pt x="36659" y="37059"/>
                    <a:pt x="36120" y="38228"/>
                    <a:pt x="35460" y="39248"/>
                  </a:cubicBezTo>
                  <a:cubicBezTo>
                    <a:pt x="36360" y="39667"/>
                    <a:pt x="37259" y="40027"/>
                    <a:pt x="38188" y="40417"/>
                  </a:cubicBezTo>
                  <a:cubicBezTo>
                    <a:pt x="38548" y="39517"/>
                    <a:pt x="38817" y="38528"/>
                    <a:pt x="39297" y="37689"/>
                  </a:cubicBezTo>
                  <a:cubicBezTo>
                    <a:pt x="39986" y="36370"/>
                    <a:pt x="40316" y="34931"/>
                    <a:pt x="41035" y="33642"/>
                  </a:cubicBezTo>
                  <a:cubicBezTo>
                    <a:pt x="42234" y="31304"/>
                    <a:pt x="42444" y="28577"/>
                    <a:pt x="42504" y="26029"/>
                  </a:cubicBezTo>
                  <a:cubicBezTo>
                    <a:pt x="42504" y="25399"/>
                    <a:pt x="42714" y="24740"/>
                    <a:pt x="42714" y="24111"/>
                  </a:cubicBezTo>
                  <a:cubicBezTo>
                    <a:pt x="42714" y="23571"/>
                    <a:pt x="42654" y="23031"/>
                    <a:pt x="42594" y="22492"/>
                  </a:cubicBezTo>
                  <a:cubicBezTo>
                    <a:pt x="42504" y="21143"/>
                    <a:pt x="41815" y="20064"/>
                    <a:pt x="41365" y="18775"/>
                  </a:cubicBezTo>
                  <a:cubicBezTo>
                    <a:pt x="40586" y="16527"/>
                    <a:pt x="39597" y="14219"/>
                    <a:pt x="38248" y="12181"/>
                  </a:cubicBezTo>
                  <a:cubicBezTo>
                    <a:pt x="35460" y="7954"/>
                    <a:pt x="31204" y="4298"/>
                    <a:pt x="26558" y="2229"/>
                  </a:cubicBezTo>
                  <a:cubicBezTo>
                    <a:pt x="23860" y="1030"/>
                    <a:pt x="20983" y="551"/>
                    <a:pt x="18075" y="131"/>
                  </a:cubicBezTo>
                  <a:cubicBezTo>
                    <a:pt x="17408" y="41"/>
                    <a:pt x="16766" y="0"/>
                    <a:pt x="16136"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6" name="Google Shape;296;p18"/>
            <p:cNvSpPr/>
            <p:nvPr/>
          </p:nvSpPr>
          <p:spPr>
            <a:xfrm>
              <a:off x="3848300" y="2034400"/>
              <a:ext cx="891750" cy="803800"/>
            </a:xfrm>
            <a:custGeom>
              <a:avLst/>
              <a:gdLst/>
              <a:ahLst/>
              <a:cxnLst/>
              <a:rect l="l" t="t" r="r" b="b"/>
              <a:pathLst>
                <a:path w="35670" h="32152" extrusionOk="0">
                  <a:moveTo>
                    <a:pt x="14323" y="0"/>
                  </a:moveTo>
                  <a:cubicBezTo>
                    <a:pt x="13436" y="0"/>
                    <a:pt x="12552" y="79"/>
                    <a:pt x="11690" y="229"/>
                  </a:cubicBezTo>
                  <a:cubicBezTo>
                    <a:pt x="9143" y="678"/>
                    <a:pt x="6715" y="1488"/>
                    <a:pt x="4317" y="2417"/>
                  </a:cubicBezTo>
                  <a:cubicBezTo>
                    <a:pt x="3058" y="2836"/>
                    <a:pt x="1919" y="3466"/>
                    <a:pt x="750" y="4095"/>
                  </a:cubicBezTo>
                  <a:cubicBezTo>
                    <a:pt x="480" y="4245"/>
                    <a:pt x="210" y="4395"/>
                    <a:pt x="1" y="4545"/>
                  </a:cubicBezTo>
                  <a:cubicBezTo>
                    <a:pt x="420" y="5174"/>
                    <a:pt x="810" y="5774"/>
                    <a:pt x="1230" y="6373"/>
                  </a:cubicBezTo>
                  <a:cubicBezTo>
                    <a:pt x="3657" y="5414"/>
                    <a:pt x="6025" y="4305"/>
                    <a:pt x="8573" y="3646"/>
                  </a:cubicBezTo>
                  <a:cubicBezTo>
                    <a:pt x="10611" y="3106"/>
                    <a:pt x="12470" y="2147"/>
                    <a:pt x="14598" y="2087"/>
                  </a:cubicBezTo>
                  <a:cubicBezTo>
                    <a:pt x="14631" y="2087"/>
                    <a:pt x="14664" y="2086"/>
                    <a:pt x="14697" y="2086"/>
                  </a:cubicBezTo>
                  <a:cubicBezTo>
                    <a:pt x="16874" y="2086"/>
                    <a:pt x="18794" y="3058"/>
                    <a:pt x="20743" y="3856"/>
                  </a:cubicBezTo>
                  <a:cubicBezTo>
                    <a:pt x="22751" y="4635"/>
                    <a:pt x="24699" y="5444"/>
                    <a:pt x="26438" y="6643"/>
                  </a:cubicBezTo>
                  <a:cubicBezTo>
                    <a:pt x="27996" y="7632"/>
                    <a:pt x="29105" y="8981"/>
                    <a:pt x="30155" y="10450"/>
                  </a:cubicBezTo>
                  <a:cubicBezTo>
                    <a:pt x="30754" y="11289"/>
                    <a:pt x="31593" y="11829"/>
                    <a:pt x="32073" y="12788"/>
                  </a:cubicBezTo>
                  <a:cubicBezTo>
                    <a:pt x="32433" y="13567"/>
                    <a:pt x="32972" y="14227"/>
                    <a:pt x="33122" y="15096"/>
                  </a:cubicBezTo>
                  <a:cubicBezTo>
                    <a:pt x="33542" y="17374"/>
                    <a:pt x="33452" y="19682"/>
                    <a:pt x="33092" y="21960"/>
                  </a:cubicBezTo>
                  <a:cubicBezTo>
                    <a:pt x="32672" y="24388"/>
                    <a:pt x="31743" y="26366"/>
                    <a:pt x="30604" y="28584"/>
                  </a:cubicBezTo>
                  <a:cubicBezTo>
                    <a:pt x="30155" y="29454"/>
                    <a:pt x="29645" y="30233"/>
                    <a:pt x="29105" y="31012"/>
                  </a:cubicBezTo>
                  <a:cubicBezTo>
                    <a:pt x="29855" y="31402"/>
                    <a:pt x="30604" y="31821"/>
                    <a:pt x="31354" y="32151"/>
                  </a:cubicBezTo>
                  <a:cubicBezTo>
                    <a:pt x="32403" y="30383"/>
                    <a:pt x="33452" y="28704"/>
                    <a:pt x="34291" y="26816"/>
                  </a:cubicBezTo>
                  <a:cubicBezTo>
                    <a:pt x="35220" y="24598"/>
                    <a:pt x="35580" y="21960"/>
                    <a:pt x="35640" y="19532"/>
                  </a:cubicBezTo>
                  <a:cubicBezTo>
                    <a:pt x="35670" y="17344"/>
                    <a:pt x="35670" y="14766"/>
                    <a:pt x="34531" y="12848"/>
                  </a:cubicBezTo>
                  <a:cubicBezTo>
                    <a:pt x="34021" y="11949"/>
                    <a:pt x="33632" y="11019"/>
                    <a:pt x="32882" y="10270"/>
                  </a:cubicBezTo>
                  <a:cubicBezTo>
                    <a:pt x="32433" y="9820"/>
                    <a:pt x="31983" y="9401"/>
                    <a:pt x="31683" y="8831"/>
                  </a:cubicBezTo>
                  <a:cubicBezTo>
                    <a:pt x="31384" y="8322"/>
                    <a:pt x="31174" y="7932"/>
                    <a:pt x="30754" y="7542"/>
                  </a:cubicBezTo>
                  <a:cubicBezTo>
                    <a:pt x="30035" y="6913"/>
                    <a:pt x="29525" y="6104"/>
                    <a:pt x="28776" y="5504"/>
                  </a:cubicBezTo>
                  <a:cubicBezTo>
                    <a:pt x="27847" y="4785"/>
                    <a:pt x="26797" y="4155"/>
                    <a:pt x="25748" y="3646"/>
                  </a:cubicBezTo>
                  <a:cubicBezTo>
                    <a:pt x="24609" y="3076"/>
                    <a:pt x="23440" y="2657"/>
                    <a:pt x="22301" y="2207"/>
                  </a:cubicBezTo>
                  <a:cubicBezTo>
                    <a:pt x="21012" y="1727"/>
                    <a:pt x="19813" y="1038"/>
                    <a:pt x="18555" y="648"/>
                  </a:cubicBezTo>
                  <a:cubicBezTo>
                    <a:pt x="17187" y="205"/>
                    <a:pt x="15750" y="0"/>
                    <a:pt x="14323"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7" name="Google Shape;297;p18"/>
            <p:cNvSpPr/>
            <p:nvPr/>
          </p:nvSpPr>
          <p:spPr>
            <a:xfrm>
              <a:off x="3908250" y="2178725"/>
              <a:ext cx="690925" cy="604775"/>
            </a:xfrm>
            <a:custGeom>
              <a:avLst/>
              <a:gdLst/>
              <a:ahLst/>
              <a:cxnLst/>
              <a:rect l="l" t="t" r="r" b="b"/>
              <a:pathLst>
                <a:path w="27637" h="24191" extrusionOk="0">
                  <a:moveTo>
                    <a:pt x="10791" y="1"/>
                  </a:moveTo>
                  <a:cubicBezTo>
                    <a:pt x="8423" y="1"/>
                    <a:pt x="6025" y="570"/>
                    <a:pt x="3747" y="1080"/>
                  </a:cubicBezTo>
                  <a:cubicBezTo>
                    <a:pt x="2398" y="1380"/>
                    <a:pt x="1199" y="1799"/>
                    <a:pt x="0" y="2339"/>
                  </a:cubicBezTo>
                  <a:cubicBezTo>
                    <a:pt x="210" y="2669"/>
                    <a:pt x="480" y="2968"/>
                    <a:pt x="720" y="3298"/>
                  </a:cubicBezTo>
                  <a:cubicBezTo>
                    <a:pt x="3717" y="2549"/>
                    <a:pt x="6775" y="2039"/>
                    <a:pt x="9802" y="1829"/>
                  </a:cubicBezTo>
                  <a:cubicBezTo>
                    <a:pt x="10006" y="1820"/>
                    <a:pt x="10212" y="1815"/>
                    <a:pt x="10418" y="1815"/>
                  </a:cubicBezTo>
                  <a:cubicBezTo>
                    <a:pt x="12152" y="1815"/>
                    <a:pt x="13956" y="2131"/>
                    <a:pt x="15617" y="2399"/>
                  </a:cubicBezTo>
                  <a:cubicBezTo>
                    <a:pt x="17296" y="2699"/>
                    <a:pt x="19304" y="3868"/>
                    <a:pt x="20743" y="4767"/>
                  </a:cubicBezTo>
                  <a:cubicBezTo>
                    <a:pt x="23980" y="6715"/>
                    <a:pt x="25449" y="10132"/>
                    <a:pt x="25389" y="13759"/>
                  </a:cubicBezTo>
                  <a:cubicBezTo>
                    <a:pt x="25359" y="15857"/>
                    <a:pt x="24879" y="17925"/>
                    <a:pt x="24040" y="19874"/>
                  </a:cubicBezTo>
                  <a:cubicBezTo>
                    <a:pt x="23590" y="20923"/>
                    <a:pt x="23051" y="21912"/>
                    <a:pt x="22481" y="22931"/>
                  </a:cubicBezTo>
                  <a:cubicBezTo>
                    <a:pt x="23171" y="23381"/>
                    <a:pt x="23920" y="23800"/>
                    <a:pt x="24669" y="24190"/>
                  </a:cubicBezTo>
                  <a:cubicBezTo>
                    <a:pt x="25389" y="22781"/>
                    <a:pt x="26138" y="21402"/>
                    <a:pt x="26618" y="19844"/>
                  </a:cubicBezTo>
                  <a:cubicBezTo>
                    <a:pt x="27307" y="17776"/>
                    <a:pt x="27577" y="15707"/>
                    <a:pt x="27607" y="13489"/>
                  </a:cubicBezTo>
                  <a:cubicBezTo>
                    <a:pt x="27637" y="9443"/>
                    <a:pt x="25958" y="5786"/>
                    <a:pt x="22541" y="3448"/>
                  </a:cubicBezTo>
                  <a:cubicBezTo>
                    <a:pt x="19064" y="1080"/>
                    <a:pt x="14958" y="1"/>
                    <a:pt x="10791"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8" name="Google Shape;298;p18"/>
            <p:cNvSpPr/>
            <p:nvPr/>
          </p:nvSpPr>
          <p:spPr>
            <a:xfrm>
              <a:off x="3971950" y="2287825"/>
              <a:ext cx="508825" cy="447700"/>
            </a:xfrm>
            <a:custGeom>
              <a:avLst/>
              <a:gdLst/>
              <a:ahLst/>
              <a:cxnLst/>
              <a:rect l="l" t="t" r="r" b="b"/>
              <a:pathLst>
                <a:path w="20353" h="17908" extrusionOk="0">
                  <a:moveTo>
                    <a:pt x="6050" y="0"/>
                  </a:moveTo>
                  <a:cubicBezTo>
                    <a:pt x="3985" y="0"/>
                    <a:pt x="1953" y="379"/>
                    <a:pt x="0" y="1182"/>
                  </a:cubicBezTo>
                  <a:cubicBezTo>
                    <a:pt x="300" y="1512"/>
                    <a:pt x="570" y="1901"/>
                    <a:pt x="870" y="2231"/>
                  </a:cubicBezTo>
                  <a:cubicBezTo>
                    <a:pt x="1949" y="1961"/>
                    <a:pt x="3028" y="1901"/>
                    <a:pt x="4197" y="1812"/>
                  </a:cubicBezTo>
                  <a:cubicBezTo>
                    <a:pt x="4676" y="1787"/>
                    <a:pt x="5197" y="1767"/>
                    <a:pt x="5722" y="1767"/>
                  </a:cubicBezTo>
                  <a:cubicBezTo>
                    <a:pt x="6477" y="1767"/>
                    <a:pt x="7242" y="1808"/>
                    <a:pt x="7913" y="1931"/>
                  </a:cubicBezTo>
                  <a:cubicBezTo>
                    <a:pt x="9172" y="2171"/>
                    <a:pt x="10491" y="2021"/>
                    <a:pt x="11750" y="2321"/>
                  </a:cubicBezTo>
                  <a:cubicBezTo>
                    <a:pt x="13339" y="2681"/>
                    <a:pt x="14688" y="3460"/>
                    <a:pt x="15617" y="4749"/>
                  </a:cubicBezTo>
                  <a:cubicBezTo>
                    <a:pt x="16366" y="5798"/>
                    <a:pt x="17205" y="6877"/>
                    <a:pt x="17595" y="8106"/>
                  </a:cubicBezTo>
                  <a:cubicBezTo>
                    <a:pt x="18105" y="9545"/>
                    <a:pt x="17985" y="10654"/>
                    <a:pt x="17685" y="12123"/>
                  </a:cubicBezTo>
                  <a:cubicBezTo>
                    <a:pt x="17415" y="13591"/>
                    <a:pt x="17295" y="15150"/>
                    <a:pt x="16786" y="16559"/>
                  </a:cubicBezTo>
                  <a:cubicBezTo>
                    <a:pt x="17445" y="17009"/>
                    <a:pt x="18165" y="17488"/>
                    <a:pt x="18884" y="17908"/>
                  </a:cubicBezTo>
                  <a:cubicBezTo>
                    <a:pt x="19094" y="17338"/>
                    <a:pt x="19304" y="16769"/>
                    <a:pt x="19394" y="16199"/>
                  </a:cubicBezTo>
                  <a:cubicBezTo>
                    <a:pt x="19753" y="14491"/>
                    <a:pt x="19963" y="12572"/>
                    <a:pt x="20113" y="10804"/>
                  </a:cubicBezTo>
                  <a:cubicBezTo>
                    <a:pt x="20353" y="7926"/>
                    <a:pt x="18464" y="4959"/>
                    <a:pt x="16606" y="2861"/>
                  </a:cubicBezTo>
                  <a:cubicBezTo>
                    <a:pt x="15647" y="1812"/>
                    <a:pt x="14268" y="1152"/>
                    <a:pt x="12949" y="732"/>
                  </a:cubicBezTo>
                  <a:cubicBezTo>
                    <a:pt x="11420" y="253"/>
                    <a:pt x="9952" y="403"/>
                    <a:pt x="8423" y="163"/>
                  </a:cubicBezTo>
                  <a:cubicBezTo>
                    <a:pt x="7629" y="55"/>
                    <a:pt x="6837" y="0"/>
                    <a:pt x="6050"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9" name="Google Shape;299;p18"/>
            <p:cNvSpPr/>
            <p:nvPr/>
          </p:nvSpPr>
          <p:spPr>
            <a:xfrm>
              <a:off x="4055875" y="2395175"/>
              <a:ext cx="295275" cy="277400"/>
            </a:xfrm>
            <a:custGeom>
              <a:avLst/>
              <a:gdLst/>
              <a:ahLst/>
              <a:cxnLst/>
              <a:rect l="l" t="t" r="r" b="b"/>
              <a:pathLst>
                <a:path w="11811" h="11096" extrusionOk="0">
                  <a:moveTo>
                    <a:pt x="3656" y="0"/>
                  </a:moveTo>
                  <a:cubicBezTo>
                    <a:pt x="3047" y="0"/>
                    <a:pt x="2438" y="70"/>
                    <a:pt x="1829" y="185"/>
                  </a:cubicBezTo>
                  <a:cubicBezTo>
                    <a:pt x="1199" y="305"/>
                    <a:pt x="600" y="575"/>
                    <a:pt x="0" y="785"/>
                  </a:cubicBezTo>
                  <a:cubicBezTo>
                    <a:pt x="240" y="1055"/>
                    <a:pt x="450" y="1264"/>
                    <a:pt x="720" y="1534"/>
                  </a:cubicBezTo>
                  <a:cubicBezTo>
                    <a:pt x="1194" y="1455"/>
                    <a:pt x="1677" y="1418"/>
                    <a:pt x="2164" y="1418"/>
                  </a:cubicBezTo>
                  <a:cubicBezTo>
                    <a:pt x="2600" y="1418"/>
                    <a:pt x="3039" y="1448"/>
                    <a:pt x="3477" y="1504"/>
                  </a:cubicBezTo>
                  <a:cubicBezTo>
                    <a:pt x="5396" y="1684"/>
                    <a:pt x="7044" y="2373"/>
                    <a:pt x="8033" y="4112"/>
                  </a:cubicBezTo>
                  <a:cubicBezTo>
                    <a:pt x="8813" y="5551"/>
                    <a:pt x="9322" y="6510"/>
                    <a:pt x="9322" y="8218"/>
                  </a:cubicBezTo>
                  <a:lnTo>
                    <a:pt x="9322" y="9297"/>
                  </a:lnTo>
                  <a:cubicBezTo>
                    <a:pt x="10132" y="9897"/>
                    <a:pt x="10941" y="10496"/>
                    <a:pt x="11720" y="11096"/>
                  </a:cubicBezTo>
                  <a:cubicBezTo>
                    <a:pt x="11810" y="10167"/>
                    <a:pt x="11780" y="9178"/>
                    <a:pt x="11660" y="8248"/>
                  </a:cubicBezTo>
                  <a:cubicBezTo>
                    <a:pt x="11451" y="6150"/>
                    <a:pt x="10731" y="4951"/>
                    <a:pt x="9562" y="3213"/>
                  </a:cubicBezTo>
                  <a:cubicBezTo>
                    <a:pt x="8483" y="1564"/>
                    <a:pt x="7074" y="545"/>
                    <a:pt x="5156" y="155"/>
                  </a:cubicBezTo>
                  <a:cubicBezTo>
                    <a:pt x="4656" y="47"/>
                    <a:pt x="4156" y="0"/>
                    <a:pt x="3656"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00" name="Google Shape;300;p18"/>
          <p:cNvGrpSpPr/>
          <p:nvPr/>
        </p:nvGrpSpPr>
        <p:grpSpPr>
          <a:xfrm rot="-8100000">
            <a:off x="8126566" y="115094"/>
            <a:ext cx="1625281" cy="1537843"/>
            <a:chOff x="3781600" y="1875725"/>
            <a:chExt cx="1067875" cy="1010425"/>
          </a:xfrm>
        </p:grpSpPr>
        <p:sp>
          <p:nvSpPr>
            <p:cNvPr id="301" name="Google Shape;301;p18"/>
            <p:cNvSpPr/>
            <p:nvPr/>
          </p:nvSpPr>
          <p:spPr>
            <a:xfrm>
              <a:off x="3781600" y="1875725"/>
              <a:ext cx="1067875" cy="1010425"/>
            </a:xfrm>
            <a:custGeom>
              <a:avLst/>
              <a:gdLst/>
              <a:ahLst/>
              <a:cxnLst/>
              <a:rect l="l" t="t" r="r" b="b"/>
              <a:pathLst>
                <a:path w="42715" h="40417" extrusionOk="0">
                  <a:moveTo>
                    <a:pt x="16136" y="0"/>
                  </a:moveTo>
                  <a:cubicBezTo>
                    <a:pt x="14248" y="0"/>
                    <a:pt x="12478" y="371"/>
                    <a:pt x="10522" y="910"/>
                  </a:cubicBezTo>
                  <a:cubicBezTo>
                    <a:pt x="7764" y="1690"/>
                    <a:pt x="5336" y="3548"/>
                    <a:pt x="2788" y="4837"/>
                  </a:cubicBezTo>
                  <a:cubicBezTo>
                    <a:pt x="1799" y="5347"/>
                    <a:pt x="870" y="5946"/>
                    <a:pt x="1" y="6666"/>
                  </a:cubicBezTo>
                  <a:cubicBezTo>
                    <a:pt x="450" y="7475"/>
                    <a:pt x="930" y="8314"/>
                    <a:pt x="1440" y="9123"/>
                  </a:cubicBezTo>
                  <a:cubicBezTo>
                    <a:pt x="2129" y="8644"/>
                    <a:pt x="2818" y="8224"/>
                    <a:pt x="3538" y="7865"/>
                  </a:cubicBezTo>
                  <a:cubicBezTo>
                    <a:pt x="5576" y="6815"/>
                    <a:pt x="7734" y="5946"/>
                    <a:pt x="9712" y="4777"/>
                  </a:cubicBezTo>
                  <a:cubicBezTo>
                    <a:pt x="11646" y="3665"/>
                    <a:pt x="13831" y="3229"/>
                    <a:pt x="16057" y="3229"/>
                  </a:cubicBezTo>
                  <a:cubicBezTo>
                    <a:pt x="18630" y="3229"/>
                    <a:pt x="21259" y="3810"/>
                    <a:pt x="23620" y="4597"/>
                  </a:cubicBezTo>
                  <a:cubicBezTo>
                    <a:pt x="28117" y="6096"/>
                    <a:pt x="31953" y="8674"/>
                    <a:pt x="35041" y="12271"/>
                  </a:cubicBezTo>
                  <a:cubicBezTo>
                    <a:pt x="35760" y="13110"/>
                    <a:pt x="36419" y="14039"/>
                    <a:pt x="36899" y="15058"/>
                  </a:cubicBezTo>
                  <a:cubicBezTo>
                    <a:pt x="37349" y="16018"/>
                    <a:pt x="37918" y="16947"/>
                    <a:pt x="38368" y="17936"/>
                  </a:cubicBezTo>
                  <a:cubicBezTo>
                    <a:pt x="38817" y="18865"/>
                    <a:pt x="38997" y="19914"/>
                    <a:pt x="39417" y="20903"/>
                  </a:cubicBezTo>
                  <a:cubicBezTo>
                    <a:pt x="39896" y="22042"/>
                    <a:pt x="40166" y="23241"/>
                    <a:pt x="40016" y="24530"/>
                  </a:cubicBezTo>
                  <a:cubicBezTo>
                    <a:pt x="39747" y="27078"/>
                    <a:pt x="40106" y="29776"/>
                    <a:pt x="38967" y="32174"/>
                  </a:cubicBezTo>
                  <a:cubicBezTo>
                    <a:pt x="38368" y="33403"/>
                    <a:pt x="37918" y="34811"/>
                    <a:pt x="37259" y="36010"/>
                  </a:cubicBezTo>
                  <a:cubicBezTo>
                    <a:pt x="36659" y="37059"/>
                    <a:pt x="36120" y="38228"/>
                    <a:pt x="35460" y="39248"/>
                  </a:cubicBezTo>
                  <a:cubicBezTo>
                    <a:pt x="36360" y="39667"/>
                    <a:pt x="37259" y="40027"/>
                    <a:pt x="38188" y="40417"/>
                  </a:cubicBezTo>
                  <a:cubicBezTo>
                    <a:pt x="38548" y="39517"/>
                    <a:pt x="38817" y="38528"/>
                    <a:pt x="39297" y="37689"/>
                  </a:cubicBezTo>
                  <a:cubicBezTo>
                    <a:pt x="39986" y="36370"/>
                    <a:pt x="40316" y="34931"/>
                    <a:pt x="41035" y="33642"/>
                  </a:cubicBezTo>
                  <a:cubicBezTo>
                    <a:pt x="42234" y="31304"/>
                    <a:pt x="42444" y="28577"/>
                    <a:pt x="42504" y="26029"/>
                  </a:cubicBezTo>
                  <a:cubicBezTo>
                    <a:pt x="42504" y="25399"/>
                    <a:pt x="42714" y="24740"/>
                    <a:pt x="42714" y="24111"/>
                  </a:cubicBezTo>
                  <a:cubicBezTo>
                    <a:pt x="42714" y="23571"/>
                    <a:pt x="42654" y="23031"/>
                    <a:pt x="42594" y="22492"/>
                  </a:cubicBezTo>
                  <a:cubicBezTo>
                    <a:pt x="42504" y="21143"/>
                    <a:pt x="41815" y="20064"/>
                    <a:pt x="41365" y="18775"/>
                  </a:cubicBezTo>
                  <a:cubicBezTo>
                    <a:pt x="40586" y="16527"/>
                    <a:pt x="39597" y="14219"/>
                    <a:pt x="38248" y="12181"/>
                  </a:cubicBezTo>
                  <a:cubicBezTo>
                    <a:pt x="35460" y="7954"/>
                    <a:pt x="31204" y="4298"/>
                    <a:pt x="26558" y="2229"/>
                  </a:cubicBezTo>
                  <a:cubicBezTo>
                    <a:pt x="23860" y="1030"/>
                    <a:pt x="20983" y="551"/>
                    <a:pt x="18075" y="131"/>
                  </a:cubicBezTo>
                  <a:cubicBezTo>
                    <a:pt x="17408" y="41"/>
                    <a:pt x="16766" y="0"/>
                    <a:pt x="16136" y="0"/>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2" name="Google Shape;302;p18"/>
            <p:cNvSpPr/>
            <p:nvPr/>
          </p:nvSpPr>
          <p:spPr>
            <a:xfrm>
              <a:off x="3848300" y="2034400"/>
              <a:ext cx="891750" cy="803800"/>
            </a:xfrm>
            <a:custGeom>
              <a:avLst/>
              <a:gdLst/>
              <a:ahLst/>
              <a:cxnLst/>
              <a:rect l="l" t="t" r="r" b="b"/>
              <a:pathLst>
                <a:path w="35670" h="32152" extrusionOk="0">
                  <a:moveTo>
                    <a:pt x="14323" y="0"/>
                  </a:moveTo>
                  <a:cubicBezTo>
                    <a:pt x="13436" y="0"/>
                    <a:pt x="12552" y="79"/>
                    <a:pt x="11690" y="229"/>
                  </a:cubicBezTo>
                  <a:cubicBezTo>
                    <a:pt x="9143" y="678"/>
                    <a:pt x="6715" y="1488"/>
                    <a:pt x="4317" y="2417"/>
                  </a:cubicBezTo>
                  <a:cubicBezTo>
                    <a:pt x="3058" y="2836"/>
                    <a:pt x="1919" y="3466"/>
                    <a:pt x="750" y="4095"/>
                  </a:cubicBezTo>
                  <a:cubicBezTo>
                    <a:pt x="480" y="4245"/>
                    <a:pt x="210" y="4395"/>
                    <a:pt x="1" y="4545"/>
                  </a:cubicBezTo>
                  <a:cubicBezTo>
                    <a:pt x="420" y="5174"/>
                    <a:pt x="810" y="5774"/>
                    <a:pt x="1230" y="6373"/>
                  </a:cubicBezTo>
                  <a:cubicBezTo>
                    <a:pt x="3657" y="5414"/>
                    <a:pt x="6025" y="4305"/>
                    <a:pt x="8573" y="3646"/>
                  </a:cubicBezTo>
                  <a:cubicBezTo>
                    <a:pt x="10611" y="3106"/>
                    <a:pt x="12470" y="2147"/>
                    <a:pt x="14598" y="2087"/>
                  </a:cubicBezTo>
                  <a:cubicBezTo>
                    <a:pt x="14631" y="2087"/>
                    <a:pt x="14664" y="2086"/>
                    <a:pt x="14697" y="2086"/>
                  </a:cubicBezTo>
                  <a:cubicBezTo>
                    <a:pt x="16874" y="2086"/>
                    <a:pt x="18794" y="3058"/>
                    <a:pt x="20743" y="3856"/>
                  </a:cubicBezTo>
                  <a:cubicBezTo>
                    <a:pt x="22751" y="4635"/>
                    <a:pt x="24699" y="5444"/>
                    <a:pt x="26438" y="6643"/>
                  </a:cubicBezTo>
                  <a:cubicBezTo>
                    <a:pt x="27996" y="7632"/>
                    <a:pt x="29105" y="8981"/>
                    <a:pt x="30155" y="10450"/>
                  </a:cubicBezTo>
                  <a:cubicBezTo>
                    <a:pt x="30754" y="11289"/>
                    <a:pt x="31593" y="11829"/>
                    <a:pt x="32073" y="12788"/>
                  </a:cubicBezTo>
                  <a:cubicBezTo>
                    <a:pt x="32433" y="13567"/>
                    <a:pt x="32972" y="14227"/>
                    <a:pt x="33122" y="15096"/>
                  </a:cubicBezTo>
                  <a:cubicBezTo>
                    <a:pt x="33542" y="17374"/>
                    <a:pt x="33452" y="19682"/>
                    <a:pt x="33092" y="21960"/>
                  </a:cubicBezTo>
                  <a:cubicBezTo>
                    <a:pt x="32672" y="24388"/>
                    <a:pt x="31743" y="26366"/>
                    <a:pt x="30604" y="28584"/>
                  </a:cubicBezTo>
                  <a:cubicBezTo>
                    <a:pt x="30155" y="29454"/>
                    <a:pt x="29645" y="30233"/>
                    <a:pt x="29105" y="31012"/>
                  </a:cubicBezTo>
                  <a:cubicBezTo>
                    <a:pt x="29855" y="31402"/>
                    <a:pt x="30604" y="31821"/>
                    <a:pt x="31354" y="32151"/>
                  </a:cubicBezTo>
                  <a:cubicBezTo>
                    <a:pt x="32403" y="30383"/>
                    <a:pt x="33452" y="28704"/>
                    <a:pt x="34291" y="26816"/>
                  </a:cubicBezTo>
                  <a:cubicBezTo>
                    <a:pt x="35220" y="24598"/>
                    <a:pt x="35580" y="21960"/>
                    <a:pt x="35640" y="19532"/>
                  </a:cubicBezTo>
                  <a:cubicBezTo>
                    <a:pt x="35670" y="17344"/>
                    <a:pt x="35670" y="14766"/>
                    <a:pt x="34531" y="12848"/>
                  </a:cubicBezTo>
                  <a:cubicBezTo>
                    <a:pt x="34021" y="11949"/>
                    <a:pt x="33632" y="11019"/>
                    <a:pt x="32882" y="10270"/>
                  </a:cubicBezTo>
                  <a:cubicBezTo>
                    <a:pt x="32433" y="9820"/>
                    <a:pt x="31983" y="9401"/>
                    <a:pt x="31683" y="8831"/>
                  </a:cubicBezTo>
                  <a:cubicBezTo>
                    <a:pt x="31384" y="8322"/>
                    <a:pt x="31174" y="7932"/>
                    <a:pt x="30754" y="7542"/>
                  </a:cubicBezTo>
                  <a:cubicBezTo>
                    <a:pt x="30035" y="6913"/>
                    <a:pt x="29525" y="6104"/>
                    <a:pt x="28776" y="5504"/>
                  </a:cubicBezTo>
                  <a:cubicBezTo>
                    <a:pt x="27847" y="4785"/>
                    <a:pt x="26797" y="4155"/>
                    <a:pt x="25748" y="3646"/>
                  </a:cubicBezTo>
                  <a:cubicBezTo>
                    <a:pt x="24609" y="3076"/>
                    <a:pt x="23440" y="2657"/>
                    <a:pt x="22301" y="2207"/>
                  </a:cubicBezTo>
                  <a:cubicBezTo>
                    <a:pt x="21012" y="1727"/>
                    <a:pt x="19813" y="1038"/>
                    <a:pt x="18555" y="648"/>
                  </a:cubicBezTo>
                  <a:cubicBezTo>
                    <a:pt x="17187" y="205"/>
                    <a:pt x="15750" y="0"/>
                    <a:pt x="14323" y="0"/>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3" name="Google Shape;303;p18"/>
            <p:cNvSpPr/>
            <p:nvPr/>
          </p:nvSpPr>
          <p:spPr>
            <a:xfrm>
              <a:off x="3908250" y="2178725"/>
              <a:ext cx="690925" cy="604775"/>
            </a:xfrm>
            <a:custGeom>
              <a:avLst/>
              <a:gdLst/>
              <a:ahLst/>
              <a:cxnLst/>
              <a:rect l="l" t="t" r="r" b="b"/>
              <a:pathLst>
                <a:path w="27637" h="24191" extrusionOk="0">
                  <a:moveTo>
                    <a:pt x="10791" y="1"/>
                  </a:moveTo>
                  <a:cubicBezTo>
                    <a:pt x="8423" y="1"/>
                    <a:pt x="6025" y="570"/>
                    <a:pt x="3747" y="1080"/>
                  </a:cubicBezTo>
                  <a:cubicBezTo>
                    <a:pt x="2398" y="1380"/>
                    <a:pt x="1199" y="1799"/>
                    <a:pt x="0" y="2339"/>
                  </a:cubicBezTo>
                  <a:cubicBezTo>
                    <a:pt x="210" y="2669"/>
                    <a:pt x="480" y="2968"/>
                    <a:pt x="720" y="3298"/>
                  </a:cubicBezTo>
                  <a:cubicBezTo>
                    <a:pt x="3717" y="2549"/>
                    <a:pt x="6775" y="2039"/>
                    <a:pt x="9802" y="1829"/>
                  </a:cubicBezTo>
                  <a:cubicBezTo>
                    <a:pt x="10006" y="1820"/>
                    <a:pt x="10212" y="1815"/>
                    <a:pt x="10418" y="1815"/>
                  </a:cubicBezTo>
                  <a:cubicBezTo>
                    <a:pt x="12152" y="1815"/>
                    <a:pt x="13956" y="2131"/>
                    <a:pt x="15617" y="2399"/>
                  </a:cubicBezTo>
                  <a:cubicBezTo>
                    <a:pt x="17296" y="2699"/>
                    <a:pt x="19304" y="3868"/>
                    <a:pt x="20743" y="4767"/>
                  </a:cubicBezTo>
                  <a:cubicBezTo>
                    <a:pt x="23980" y="6715"/>
                    <a:pt x="25449" y="10132"/>
                    <a:pt x="25389" y="13759"/>
                  </a:cubicBezTo>
                  <a:cubicBezTo>
                    <a:pt x="25359" y="15857"/>
                    <a:pt x="24879" y="17925"/>
                    <a:pt x="24040" y="19874"/>
                  </a:cubicBezTo>
                  <a:cubicBezTo>
                    <a:pt x="23590" y="20923"/>
                    <a:pt x="23051" y="21912"/>
                    <a:pt x="22481" y="22931"/>
                  </a:cubicBezTo>
                  <a:cubicBezTo>
                    <a:pt x="23171" y="23381"/>
                    <a:pt x="23920" y="23800"/>
                    <a:pt x="24669" y="24190"/>
                  </a:cubicBezTo>
                  <a:cubicBezTo>
                    <a:pt x="25389" y="22781"/>
                    <a:pt x="26138" y="21402"/>
                    <a:pt x="26618" y="19844"/>
                  </a:cubicBezTo>
                  <a:cubicBezTo>
                    <a:pt x="27307" y="17776"/>
                    <a:pt x="27577" y="15707"/>
                    <a:pt x="27607" y="13489"/>
                  </a:cubicBezTo>
                  <a:cubicBezTo>
                    <a:pt x="27637" y="9443"/>
                    <a:pt x="25958" y="5786"/>
                    <a:pt x="22541" y="3448"/>
                  </a:cubicBezTo>
                  <a:cubicBezTo>
                    <a:pt x="19064" y="1080"/>
                    <a:pt x="14958" y="1"/>
                    <a:pt x="10791" y="1"/>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4" name="Google Shape;304;p18"/>
            <p:cNvSpPr/>
            <p:nvPr/>
          </p:nvSpPr>
          <p:spPr>
            <a:xfrm>
              <a:off x="3971950" y="2287825"/>
              <a:ext cx="508825" cy="447700"/>
            </a:xfrm>
            <a:custGeom>
              <a:avLst/>
              <a:gdLst/>
              <a:ahLst/>
              <a:cxnLst/>
              <a:rect l="l" t="t" r="r" b="b"/>
              <a:pathLst>
                <a:path w="20353" h="17908" extrusionOk="0">
                  <a:moveTo>
                    <a:pt x="6050" y="0"/>
                  </a:moveTo>
                  <a:cubicBezTo>
                    <a:pt x="3985" y="0"/>
                    <a:pt x="1953" y="379"/>
                    <a:pt x="0" y="1182"/>
                  </a:cubicBezTo>
                  <a:cubicBezTo>
                    <a:pt x="300" y="1512"/>
                    <a:pt x="570" y="1901"/>
                    <a:pt x="870" y="2231"/>
                  </a:cubicBezTo>
                  <a:cubicBezTo>
                    <a:pt x="1949" y="1961"/>
                    <a:pt x="3028" y="1901"/>
                    <a:pt x="4197" y="1812"/>
                  </a:cubicBezTo>
                  <a:cubicBezTo>
                    <a:pt x="4676" y="1787"/>
                    <a:pt x="5197" y="1767"/>
                    <a:pt x="5722" y="1767"/>
                  </a:cubicBezTo>
                  <a:cubicBezTo>
                    <a:pt x="6477" y="1767"/>
                    <a:pt x="7242" y="1808"/>
                    <a:pt x="7913" y="1931"/>
                  </a:cubicBezTo>
                  <a:cubicBezTo>
                    <a:pt x="9172" y="2171"/>
                    <a:pt x="10491" y="2021"/>
                    <a:pt x="11750" y="2321"/>
                  </a:cubicBezTo>
                  <a:cubicBezTo>
                    <a:pt x="13339" y="2681"/>
                    <a:pt x="14688" y="3460"/>
                    <a:pt x="15617" y="4749"/>
                  </a:cubicBezTo>
                  <a:cubicBezTo>
                    <a:pt x="16366" y="5798"/>
                    <a:pt x="17205" y="6877"/>
                    <a:pt x="17595" y="8106"/>
                  </a:cubicBezTo>
                  <a:cubicBezTo>
                    <a:pt x="18105" y="9545"/>
                    <a:pt x="17985" y="10654"/>
                    <a:pt x="17685" y="12123"/>
                  </a:cubicBezTo>
                  <a:cubicBezTo>
                    <a:pt x="17415" y="13591"/>
                    <a:pt x="17295" y="15150"/>
                    <a:pt x="16786" y="16559"/>
                  </a:cubicBezTo>
                  <a:cubicBezTo>
                    <a:pt x="17445" y="17009"/>
                    <a:pt x="18165" y="17488"/>
                    <a:pt x="18884" y="17908"/>
                  </a:cubicBezTo>
                  <a:cubicBezTo>
                    <a:pt x="19094" y="17338"/>
                    <a:pt x="19304" y="16769"/>
                    <a:pt x="19394" y="16199"/>
                  </a:cubicBezTo>
                  <a:cubicBezTo>
                    <a:pt x="19753" y="14491"/>
                    <a:pt x="19963" y="12572"/>
                    <a:pt x="20113" y="10804"/>
                  </a:cubicBezTo>
                  <a:cubicBezTo>
                    <a:pt x="20353" y="7926"/>
                    <a:pt x="18464" y="4959"/>
                    <a:pt x="16606" y="2861"/>
                  </a:cubicBezTo>
                  <a:cubicBezTo>
                    <a:pt x="15647" y="1812"/>
                    <a:pt x="14268" y="1152"/>
                    <a:pt x="12949" y="732"/>
                  </a:cubicBezTo>
                  <a:cubicBezTo>
                    <a:pt x="11420" y="253"/>
                    <a:pt x="9952" y="403"/>
                    <a:pt x="8423" y="163"/>
                  </a:cubicBezTo>
                  <a:cubicBezTo>
                    <a:pt x="7629" y="55"/>
                    <a:pt x="6837" y="0"/>
                    <a:pt x="6050" y="0"/>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5" name="Google Shape;305;p18"/>
            <p:cNvSpPr/>
            <p:nvPr/>
          </p:nvSpPr>
          <p:spPr>
            <a:xfrm>
              <a:off x="4055875" y="2395175"/>
              <a:ext cx="295275" cy="277400"/>
            </a:xfrm>
            <a:custGeom>
              <a:avLst/>
              <a:gdLst/>
              <a:ahLst/>
              <a:cxnLst/>
              <a:rect l="l" t="t" r="r" b="b"/>
              <a:pathLst>
                <a:path w="11811" h="11096" extrusionOk="0">
                  <a:moveTo>
                    <a:pt x="3656" y="0"/>
                  </a:moveTo>
                  <a:cubicBezTo>
                    <a:pt x="3047" y="0"/>
                    <a:pt x="2438" y="70"/>
                    <a:pt x="1829" y="185"/>
                  </a:cubicBezTo>
                  <a:cubicBezTo>
                    <a:pt x="1199" y="305"/>
                    <a:pt x="600" y="575"/>
                    <a:pt x="0" y="785"/>
                  </a:cubicBezTo>
                  <a:cubicBezTo>
                    <a:pt x="240" y="1055"/>
                    <a:pt x="450" y="1264"/>
                    <a:pt x="720" y="1534"/>
                  </a:cubicBezTo>
                  <a:cubicBezTo>
                    <a:pt x="1194" y="1455"/>
                    <a:pt x="1677" y="1418"/>
                    <a:pt x="2164" y="1418"/>
                  </a:cubicBezTo>
                  <a:cubicBezTo>
                    <a:pt x="2600" y="1418"/>
                    <a:pt x="3039" y="1448"/>
                    <a:pt x="3477" y="1504"/>
                  </a:cubicBezTo>
                  <a:cubicBezTo>
                    <a:pt x="5396" y="1684"/>
                    <a:pt x="7044" y="2373"/>
                    <a:pt x="8033" y="4112"/>
                  </a:cubicBezTo>
                  <a:cubicBezTo>
                    <a:pt x="8813" y="5551"/>
                    <a:pt x="9322" y="6510"/>
                    <a:pt x="9322" y="8218"/>
                  </a:cubicBezTo>
                  <a:lnTo>
                    <a:pt x="9322" y="9297"/>
                  </a:lnTo>
                  <a:cubicBezTo>
                    <a:pt x="10132" y="9897"/>
                    <a:pt x="10941" y="10496"/>
                    <a:pt x="11720" y="11096"/>
                  </a:cubicBezTo>
                  <a:cubicBezTo>
                    <a:pt x="11810" y="10167"/>
                    <a:pt x="11780" y="9178"/>
                    <a:pt x="11660" y="8248"/>
                  </a:cubicBezTo>
                  <a:cubicBezTo>
                    <a:pt x="11451" y="6150"/>
                    <a:pt x="10731" y="4951"/>
                    <a:pt x="9562" y="3213"/>
                  </a:cubicBezTo>
                  <a:cubicBezTo>
                    <a:pt x="8483" y="1564"/>
                    <a:pt x="7074" y="545"/>
                    <a:pt x="5156" y="155"/>
                  </a:cubicBezTo>
                  <a:cubicBezTo>
                    <a:pt x="4656" y="47"/>
                    <a:pt x="4156" y="0"/>
                    <a:pt x="3656" y="0"/>
                  </a:cubicBezTo>
                  <a:close/>
                </a:path>
              </a:pathLst>
            </a:custGeom>
            <a:noFill/>
            <a:ln w="9525" cap="flat" cmpd="sng">
              <a:solidFill>
                <a:srgbClr val="31454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06" name="Google Shape;306;p18"/>
          <p:cNvSpPr/>
          <p:nvPr/>
        </p:nvSpPr>
        <p:spPr>
          <a:xfrm rot="10800000">
            <a:off x="5300070" y="-395823"/>
            <a:ext cx="2858141" cy="1167480"/>
          </a:xfrm>
          <a:custGeom>
            <a:avLst/>
            <a:gdLst/>
            <a:ahLst/>
            <a:cxnLst/>
            <a:rect l="l" t="t" r="r" b="b"/>
            <a:pathLst>
              <a:path w="40541" h="16560" extrusionOk="0">
                <a:moveTo>
                  <a:pt x="40540" y="15242"/>
                </a:moveTo>
                <a:lnTo>
                  <a:pt x="40459" y="15244"/>
                </a:lnTo>
                <a:lnTo>
                  <a:pt x="40459" y="15244"/>
                </a:lnTo>
                <a:cubicBezTo>
                  <a:pt x="40471" y="15247"/>
                  <a:pt x="40482" y="15248"/>
                  <a:pt x="40494" y="15248"/>
                </a:cubicBezTo>
                <a:cubicBezTo>
                  <a:pt x="40509" y="15248"/>
                  <a:pt x="40525" y="15246"/>
                  <a:pt x="40540" y="15242"/>
                </a:cubicBezTo>
                <a:close/>
                <a:moveTo>
                  <a:pt x="20468" y="1"/>
                </a:moveTo>
                <a:cubicBezTo>
                  <a:pt x="19919" y="1"/>
                  <a:pt x="19458" y="199"/>
                  <a:pt x="18953" y="221"/>
                </a:cubicBezTo>
                <a:cubicBezTo>
                  <a:pt x="17789" y="308"/>
                  <a:pt x="16559" y="462"/>
                  <a:pt x="15461" y="857"/>
                </a:cubicBezTo>
                <a:cubicBezTo>
                  <a:pt x="14890" y="1077"/>
                  <a:pt x="14297" y="1231"/>
                  <a:pt x="13704" y="1428"/>
                </a:cubicBezTo>
                <a:cubicBezTo>
                  <a:pt x="13067" y="1648"/>
                  <a:pt x="12540" y="2043"/>
                  <a:pt x="11947" y="2263"/>
                </a:cubicBezTo>
                <a:cubicBezTo>
                  <a:pt x="11223" y="2504"/>
                  <a:pt x="10630" y="2636"/>
                  <a:pt x="9993" y="3075"/>
                </a:cubicBezTo>
                <a:cubicBezTo>
                  <a:pt x="9290" y="3603"/>
                  <a:pt x="8522" y="4042"/>
                  <a:pt x="7797" y="4569"/>
                </a:cubicBezTo>
                <a:cubicBezTo>
                  <a:pt x="6787" y="5293"/>
                  <a:pt x="5842" y="6216"/>
                  <a:pt x="5052" y="7204"/>
                </a:cubicBezTo>
                <a:cubicBezTo>
                  <a:pt x="3734" y="8873"/>
                  <a:pt x="2614" y="10608"/>
                  <a:pt x="1758" y="12584"/>
                </a:cubicBezTo>
                <a:cubicBezTo>
                  <a:pt x="1582" y="13024"/>
                  <a:pt x="1" y="16472"/>
                  <a:pt x="616" y="16559"/>
                </a:cubicBezTo>
                <a:lnTo>
                  <a:pt x="40459" y="15244"/>
                </a:lnTo>
                <a:lnTo>
                  <a:pt x="40459" y="15244"/>
                </a:lnTo>
                <a:cubicBezTo>
                  <a:pt x="40086" y="15170"/>
                  <a:pt x="39829" y="13919"/>
                  <a:pt x="39706" y="13529"/>
                </a:cubicBezTo>
                <a:cubicBezTo>
                  <a:pt x="39464" y="12870"/>
                  <a:pt x="39288" y="12211"/>
                  <a:pt x="39047" y="11552"/>
                </a:cubicBezTo>
                <a:cubicBezTo>
                  <a:pt x="38805" y="10872"/>
                  <a:pt x="38520" y="10169"/>
                  <a:pt x="38190" y="9466"/>
                </a:cubicBezTo>
                <a:cubicBezTo>
                  <a:pt x="37861" y="8807"/>
                  <a:pt x="37400" y="8258"/>
                  <a:pt x="37005" y="7643"/>
                </a:cubicBezTo>
                <a:cubicBezTo>
                  <a:pt x="35511" y="5030"/>
                  <a:pt x="33008" y="2966"/>
                  <a:pt x="30197" y="1846"/>
                </a:cubicBezTo>
                <a:cubicBezTo>
                  <a:pt x="29428" y="1538"/>
                  <a:pt x="28725" y="1099"/>
                  <a:pt x="27957" y="792"/>
                </a:cubicBezTo>
                <a:cubicBezTo>
                  <a:pt x="27056" y="462"/>
                  <a:pt x="26134" y="352"/>
                  <a:pt x="25212" y="221"/>
                </a:cubicBezTo>
                <a:cubicBezTo>
                  <a:pt x="24663" y="133"/>
                  <a:pt x="24267" y="1"/>
                  <a:pt x="23696"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307" name="Google Shape;307;p18"/>
          <p:cNvGrpSpPr/>
          <p:nvPr/>
        </p:nvGrpSpPr>
        <p:grpSpPr>
          <a:xfrm rot="10800000">
            <a:off x="5780284" y="-121706"/>
            <a:ext cx="1897724" cy="815243"/>
            <a:chOff x="4476750" y="603200"/>
            <a:chExt cx="1013525" cy="435400"/>
          </a:xfrm>
        </p:grpSpPr>
        <p:sp>
          <p:nvSpPr>
            <p:cNvPr id="308" name="Google Shape;308;p18"/>
            <p:cNvSpPr/>
            <p:nvPr/>
          </p:nvSpPr>
          <p:spPr>
            <a:xfrm>
              <a:off x="4476750" y="603200"/>
              <a:ext cx="1013525" cy="414000"/>
            </a:xfrm>
            <a:custGeom>
              <a:avLst/>
              <a:gdLst/>
              <a:ahLst/>
              <a:cxnLst/>
              <a:rect l="l" t="t" r="r" b="b"/>
              <a:pathLst>
                <a:path w="40541" h="16560" extrusionOk="0">
                  <a:moveTo>
                    <a:pt x="40540" y="15242"/>
                  </a:moveTo>
                  <a:lnTo>
                    <a:pt x="40459" y="15244"/>
                  </a:lnTo>
                  <a:lnTo>
                    <a:pt x="40459" y="15244"/>
                  </a:lnTo>
                  <a:cubicBezTo>
                    <a:pt x="40471" y="15247"/>
                    <a:pt x="40482" y="15248"/>
                    <a:pt x="40494" y="15248"/>
                  </a:cubicBezTo>
                  <a:cubicBezTo>
                    <a:pt x="40509" y="15248"/>
                    <a:pt x="40525" y="15246"/>
                    <a:pt x="40540" y="15242"/>
                  </a:cubicBezTo>
                  <a:close/>
                  <a:moveTo>
                    <a:pt x="20468" y="1"/>
                  </a:moveTo>
                  <a:cubicBezTo>
                    <a:pt x="19919" y="1"/>
                    <a:pt x="19458" y="199"/>
                    <a:pt x="18953" y="221"/>
                  </a:cubicBezTo>
                  <a:cubicBezTo>
                    <a:pt x="17789" y="308"/>
                    <a:pt x="16559" y="462"/>
                    <a:pt x="15461" y="857"/>
                  </a:cubicBezTo>
                  <a:cubicBezTo>
                    <a:pt x="14890" y="1077"/>
                    <a:pt x="14297" y="1231"/>
                    <a:pt x="13704" y="1428"/>
                  </a:cubicBezTo>
                  <a:cubicBezTo>
                    <a:pt x="13067" y="1648"/>
                    <a:pt x="12540" y="2043"/>
                    <a:pt x="11947" y="2263"/>
                  </a:cubicBezTo>
                  <a:cubicBezTo>
                    <a:pt x="11223" y="2504"/>
                    <a:pt x="10630" y="2636"/>
                    <a:pt x="9993" y="3075"/>
                  </a:cubicBezTo>
                  <a:cubicBezTo>
                    <a:pt x="9290" y="3603"/>
                    <a:pt x="8522" y="4042"/>
                    <a:pt x="7797" y="4569"/>
                  </a:cubicBezTo>
                  <a:cubicBezTo>
                    <a:pt x="6787" y="5293"/>
                    <a:pt x="5842" y="6216"/>
                    <a:pt x="5052" y="7204"/>
                  </a:cubicBezTo>
                  <a:cubicBezTo>
                    <a:pt x="3734" y="8873"/>
                    <a:pt x="2614" y="10608"/>
                    <a:pt x="1758" y="12584"/>
                  </a:cubicBezTo>
                  <a:cubicBezTo>
                    <a:pt x="1582" y="13024"/>
                    <a:pt x="1" y="16472"/>
                    <a:pt x="616" y="16559"/>
                  </a:cubicBezTo>
                  <a:lnTo>
                    <a:pt x="40459" y="15244"/>
                  </a:lnTo>
                  <a:lnTo>
                    <a:pt x="40459" y="15244"/>
                  </a:lnTo>
                  <a:cubicBezTo>
                    <a:pt x="40086" y="15170"/>
                    <a:pt x="39829" y="13919"/>
                    <a:pt x="39706" y="13529"/>
                  </a:cubicBezTo>
                  <a:cubicBezTo>
                    <a:pt x="39464" y="12870"/>
                    <a:pt x="39288" y="12211"/>
                    <a:pt x="39047" y="11552"/>
                  </a:cubicBezTo>
                  <a:cubicBezTo>
                    <a:pt x="38805" y="10872"/>
                    <a:pt x="38520" y="10169"/>
                    <a:pt x="38190" y="9466"/>
                  </a:cubicBezTo>
                  <a:cubicBezTo>
                    <a:pt x="37861" y="8807"/>
                    <a:pt x="37400" y="8258"/>
                    <a:pt x="37005" y="7643"/>
                  </a:cubicBezTo>
                  <a:cubicBezTo>
                    <a:pt x="35511" y="5030"/>
                    <a:pt x="33008" y="2966"/>
                    <a:pt x="30197" y="1846"/>
                  </a:cubicBezTo>
                  <a:cubicBezTo>
                    <a:pt x="29428" y="1538"/>
                    <a:pt x="28725" y="1099"/>
                    <a:pt x="27957" y="792"/>
                  </a:cubicBezTo>
                  <a:cubicBezTo>
                    <a:pt x="27056" y="462"/>
                    <a:pt x="26134" y="352"/>
                    <a:pt x="25212" y="221"/>
                  </a:cubicBezTo>
                  <a:cubicBezTo>
                    <a:pt x="24663" y="133"/>
                    <a:pt x="24267" y="1"/>
                    <a:pt x="23696"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9" name="Google Shape;309;p18"/>
            <p:cNvSpPr/>
            <p:nvPr/>
          </p:nvSpPr>
          <p:spPr>
            <a:xfrm>
              <a:off x="4567350" y="725100"/>
              <a:ext cx="803775" cy="301425"/>
            </a:xfrm>
            <a:custGeom>
              <a:avLst/>
              <a:gdLst/>
              <a:ahLst/>
              <a:cxnLst/>
              <a:rect l="l" t="t" r="r" b="b"/>
              <a:pathLst>
                <a:path w="32151" h="12057" extrusionOk="0">
                  <a:moveTo>
                    <a:pt x="19125" y="0"/>
                  </a:moveTo>
                  <a:cubicBezTo>
                    <a:pt x="18528" y="0"/>
                    <a:pt x="17931" y="22"/>
                    <a:pt x="17349" y="22"/>
                  </a:cubicBezTo>
                  <a:cubicBezTo>
                    <a:pt x="15439" y="22"/>
                    <a:pt x="13572" y="286"/>
                    <a:pt x="11727" y="835"/>
                  </a:cubicBezTo>
                  <a:cubicBezTo>
                    <a:pt x="10849" y="1076"/>
                    <a:pt x="10058" y="1450"/>
                    <a:pt x="9224" y="1779"/>
                  </a:cubicBezTo>
                  <a:cubicBezTo>
                    <a:pt x="8894" y="1911"/>
                    <a:pt x="8543" y="2043"/>
                    <a:pt x="8236" y="2240"/>
                  </a:cubicBezTo>
                  <a:cubicBezTo>
                    <a:pt x="7972" y="2438"/>
                    <a:pt x="7665" y="2570"/>
                    <a:pt x="7379" y="2767"/>
                  </a:cubicBezTo>
                  <a:cubicBezTo>
                    <a:pt x="6786" y="3163"/>
                    <a:pt x="6149" y="3558"/>
                    <a:pt x="5600" y="4041"/>
                  </a:cubicBezTo>
                  <a:cubicBezTo>
                    <a:pt x="5117" y="4480"/>
                    <a:pt x="4700" y="4985"/>
                    <a:pt x="4151" y="5403"/>
                  </a:cubicBezTo>
                  <a:cubicBezTo>
                    <a:pt x="3097" y="6127"/>
                    <a:pt x="2065" y="7379"/>
                    <a:pt x="1428" y="8499"/>
                  </a:cubicBezTo>
                  <a:cubicBezTo>
                    <a:pt x="1076" y="9158"/>
                    <a:pt x="725" y="9905"/>
                    <a:pt x="440" y="10607"/>
                  </a:cubicBezTo>
                  <a:cubicBezTo>
                    <a:pt x="242" y="11068"/>
                    <a:pt x="0" y="11574"/>
                    <a:pt x="22" y="12057"/>
                  </a:cubicBezTo>
                  <a:lnTo>
                    <a:pt x="32151" y="11222"/>
                  </a:lnTo>
                  <a:cubicBezTo>
                    <a:pt x="31755" y="9795"/>
                    <a:pt x="31163" y="8499"/>
                    <a:pt x="30526" y="7225"/>
                  </a:cubicBezTo>
                  <a:cubicBezTo>
                    <a:pt x="29933" y="6017"/>
                    <a:pt x="29186" y="5007"/>
                    <a:pt x="28176" y="4151"/>
                  </a:cubicBezTo>
                  <a:cubicBezTo>
                    <a:pt x="27956" y="3975"/>
                    <a:pt x="27759" y="3668"/>
                    <a:pt x="27561" y="3470"/>
                  </a:cubicBezTo>
                  <a:cubicBezTo>
                    <a:pt x="27363" y="3250"/>
                    <a:pt x="27210" y="3075"/>
                    <a:pt x="26968" y="2921"/>
                  </a:cubicBezTo>
                  <a:cubicBezTo>
                    <a:pt x="26529" y="2570"/>
                    <a:pt x="26046" y="2262"/>
                    <a:pt x="25585" y="1955"/>
                  </a:cubicBezTo>
                  <a:cubicBezTo>
                    <a:pt x="24443" y="1252"/>
                    <a:pt x="23257" y="813"/>
                    <a:pt x="21983" y="374"/>
                  </a:cubicBezTo>
                  <a:cubicBezTo>
                    <a:pt x="21082" y="60"/>
                    <a:pt x="20105" y="0"/>
                    <a:pt x="1912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0" name="Google Shape;310;p18"/>
            <p:cNvSpPr/>
            <p:nvPr/>
          </p:nvSpPr>
          <p:spPr>
            <a:xfrm>
              <a:off x="4656275" y="811800"/>
              <a:ext cx="627025" cy="226800"/>
            </a:xfrm>
            <a:custGeom>
              <a:avLst/>
              <a:gdLst/>
              <a:ahLst/>
              <a:cxnLst/>
              <a:rect l="l" t="t" r="r" b="b"/>
              <a:pathLst>
                <a:path w="25081" h="9072" extrusionOk="0">
                  <a:moveTo>
                    <a:pt x="13891" y="0"/>
                  </a:moveTo>
                  <a:cubicBezTo>
                    <a:pt x="13750" y="0"/>
                    <a:pt x="13607" y="2"/>
                    <a:pt x="13463" y="2"/>
                  </a:cubicBezTo>
                  <a:lnTo>
                    <a:pt x="10125" y="2"/>
                  </a:lnTo>
                  <a:cubicBezTo>
                    <a:pt x="9137" y="2"/>
                    <a:pt x="8170" y="463"/>
                    <a:pt x="7270" y="902"/>
                  </a:cubicBezTo>
                  <a:cubicBezTo>
                    <a:pt x="6984" y="1056"/>
                    <a:pt x="6831" y="1210"/>
                    <a:pt x="6589" y="1386"/>
                  </a:cubicBezTo>
                  <a:cubicBezTo>
                    <a:pt x="6282" y="1561"/>
                    <a:pt x="5974" y="1671"/>
                    <a:pt x="5667" y="1869"/>
                  </a:cubicBezTo>
                  <a:cubicBezTo>
                    <a:pt x="5228" y="2198"/>
                    <a:pt x="4744" y="2528"/>
                    <a:pt x="4327" y="2923"/>
                  </a:cubicBezTo>
                  <a:cubicBezTo>
                    <a:pt x="3866" y="3362"/>
                    <a:pt x="3405" y="3713"/>
                    <a:pt x="3097" y="4262"/>
                  </a:cubicBezTo>
                  <a:cubicBezTo>
                    <a:pt x="2702" y="4899"/>
                    <a:pt x="2087" y="5382"/>
                    <a:pt x="1670" y="6019"/>
                  </a:cubicBezTo>
                  <a:cubicBezTo>
                    <a:pt x="1319" y="6568"/>
                    <a:pt x="945" y="7095"/>
                    <a:pt x="660" y="7666"/>
                  </a:cubicBezTo>
                  <a:cubicBezTo>
                    <a:pt x="506" y="7908"/>
                    <a:pt x="484" y="8193"/>
                    <a:pt x="352" y="8435"/>
                  </a:cubicBezTo>
                  <a:cubicBezTo>
                    <a:pt x="221" y="8655"/>
                    <a:pt x="1" y="8764"/>
                    <a:pt x="45" y="9072"/>
                  </a:cubicBezTo>
                  <a:lnTo>
                    <a:pt x="45" y="8962"/>
                  </a:lnTo>
                  <a:lnTo>
                    <a:pt x="25080" y="7600"/>
                  </a:lnTo>
                  <a:cubicBezTo>
                    <a:pt x="24970" y="7381"/>
                    <a:pt x="24860" y="7117"/>
                    <a:pt x="24751" y="6898"/>
                  </a:cubicBezTo>
                  <a:cubicBezTo>
                    <a:pt x="24641" y="6678"/>
                    <a:pt x="24531" y="6502"/>
                    <a:pt x="24421" y="6349"/>
                  </a:cubicBezTo>
                  <a:cubicBezTo>
                    <a:pt x="24158" y="5909"/>
                    <a:pt x="23806" y="5514"/>
                    <a:pt x="23455" y="5141"/>
                  </a:cubicBezTo>
                  <a:cubicBezTo>
                    <a:pt x="22862" y="4416"/>
                    <a:pt x="22137" y="3757"/>
                    <a:pt x="21369" y="3296"/>
                  </a:cubicBezTo>
                  <a:cubicBezTo>
                    <a:pt x="20973" y="3055"/>
                    <a:pt x="20622" y="2703"/>
                    <a:pt x="20161" y="2440"/>
                  </a:cubicBezTo>
                  <a:cubicBezTo>
                    <a:pt x="19766" y="2220"/>
                    <a:pt x="19392" y="1869"/>
                    <a:pt x="18953" y="1649"/>
                  </a:cubicBezTo>
                  <a:cubicBezTo>
                    <a:pt x="18119" y="1232"/>
                    <a:pt x="17174" y="837"/>
                    <a:pt x="16296" y="529"/>
                  </a:cubicBezTo>
                  <a:cubicBezTo>
                    <a:pt x="15835" y="353"/>
                    <a:pt x="15395" y="200"/>
                    <a:pt x="14934" y="90"/>
                  </a:cubicBezTo>
                  <a:cubicBezTo>
                    <a:pt x="14589" y="11"/>
                    <a:pt x="14244" y="0"/>
                    <a:pt x="13891"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31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0"/>
          <p:cNvSpPr txBox="1">
            <a:spLocks noGrp="1"/>
          </p:cNvSpPr>
          <p:nvPr>
            <p:ph type="title"/>
          </p:nvPr>
        </p:nvSpPr>
        <p:spPr>
          <a:xfrm>
            <a:off x="715100" y="535000"/>
            <a:ext cx="7713900" cy="572700"/>
          </a:xfrm>
          <a:prstGeom prst="rect">
            <a:avLst/>
          </a:prstGeom>
          <a:noFill/>
          <a:ln>
            <a:noFill/>
          </a:ln>
        </p:spPr>
        <p:txBody>
          <a:bodyPr spcFirstLastPara="1" wrap="square" lIns="91425" tIns="91425" rIns="91425" bIns="91425" anchor="t" anchorCtr="0">
            <a:noAutofit/>
          </a:bodyPr>
          <a:lstStyle>
            <a:lvl1pPr marR="0" lvl="0" algn="ctr" rtl="0">
              <a:lnSpc>
                <a:spcPct val="90000"/>
              </a:lnSpc>
              <a:spcBef>
                <a:spcPts val="0"/>
              </a:spcBef>
              <a:spcAft>
                <a:spcPts val="0"/>
              </a:spcAft>
              <a:buClr>
                <a:schemeClr val="dk1"/>
              </a:buClr>
              <a:buSzPts val="3400"/>
              <a:buFont typeface="Bree Serif"/>
              <a:buNone/>
              <a:defRPr sz="3400" b="0" i="0" u="none" strike="noStrike" cap="none">
                <a:solidFill>
                  <a:schemeClr val="dk1"/>
                </a:solidFill>
                <a:latin typeface="Bree Serif"/>
                <a:ea typeface="Bree Serif"/>
                <a:cs typeface="Bree Serif"/>
                <a:sym typeface="Bree Serif"/>
              </a:defRPr>
            </a:lvl1pPr>
            <a:lvl2pPr marR="0" lvl="1" algn="l" rtl="0">
              <a:lnSpc>
                <a:spcPct val="90000"/>
              </a:lnSpc>
              <a:spcBef>
                <a:spcPts val="0"/>
              </a:spcBef>
              <a:spcAft>
                <a:spcPts val="0"/>
              </a:spcAft>
              <a:buClr>
                <a:schemeClr val="dk1"/>
              </a:buClr>
              <a:buSzPts val="3400"/>
              <a:buFont typeface="Bree Serif"/>
              <a:buNone/>
              <a:defRPr sz="3400" b="0" i="0" u="none" strike="noStrike" cap="none">
                <a:solidFill>
                  <a:schemeClr val="dk1"/>
                </a:solidFill>
                <a:latin typeface="Bree Serif"/>
                <a:ea typeface="Bree Serif"/>
                <a:cs typeface="Bree Serif"/>
                <a:sym typeface="Bree Serif"/>
              </a:defRPr>
            </a:lvl2pPr>
            <a:lvl3pPr marR="0" lvl="2" algn="l" rtl="0">
              <a:lnSpc>
                <a:spcPct val="90000"/>
              </a:lnSpc>
              <a:spcBef>
                <a:spcPts val="0"/>
              </a:spcBef>
              <a:spcAft>
                <a:spcPts val="0"/>
              </a:spcAft>
              <a:buClr>
                <a:schemeClr val="dk1"/>
              </a:buClr>
              <a:buSzPts val="3400"/>
              <a:buFont typeface="Bree Serif"/>
              <a:buNone/>
              <a:defRPr sz="3400" b="0" i="0" u="none" strike="noStrike" cap="none">
                <a:solidFill>
                  <a:schemeClr val="dk1"/>
                </a:solidFill>
                <a:latin typeface="Bree Serif"/>
                <a:ea typeface="Bree Serif"/>
                <a:cs typeface="Bree Serif"/>
                <a:sym typeface="Bree Serif"/>
              </a:defRPr>
            </a:lvl3pPr>
            <a:lvl4pPr marR="0" lvl="3" algn="l" rtl="0">
              <a:lnSpc>
                <a:spcPct val="90000"/>
              </a:lnSpc>
              <a:spcBef>
                <a:spcPts val="0"/>
              </a:spcBef>
              <a:spcAft>
                <a:spcPts val="0"/>
              </a:spcAft>
              <a:buClr>
                <a:schemeClr val="dk1"/>
              </a:buClr>
              <a:buSzPts val="3400"/>
              <a:buFont typeface="Bree Serif"/>
              <a:buNone/>
              <a:defRPr sz="3400" b="0" i="0" u="none" strike="noStrike" cap="none">
                <a:solidFill>
                  <a:schemeClr val="dk1"/>
                </a:solidFill>
                <a:latin typeface="Bree Serif"/>
                <a:ea typeface="Bree Serif"/>
                <a:cs typeface="Bree Serif"/>
                <a:sym typeface="Bree Serif"/>
              </a:defRPr>
            </a:lvl4pPr>
            <a:lvl5pPr marR="0" lvl="4" algn="l" rtl="0">
              <a:lnSpc>
                <a:spcPct val="90000"/>
              </a:lnSpc>
              <a:spcBef>
                <a:spcPts val="0"/>
              </a:spcBef>
              <a:spcAft>
                <a:spcPts val="0"/>
              </a:spcAft>
              <a:buClr>
                <a:schemeClr val="dk1"/>
              </a:buClr>
              <a:buSzPts val="3400"/>
              <a:buFont typeface="Bree Serif"/>
              <a:buNone/>
              <a:defRPr sz="3400" b="0" i="0" u="none" strike="noStrike" cap="none">
                <a:solidFill>
                  <a:schemeClr val="dk1"/>
                </a:solidFill>
                <a:latin typeface="Bree Serif"/>
                <a:ea typeface="Bree Serif"/>
                <a:cs typeface="Bree Serif"/>
                <a:sym typeface="Bree Serif"/>
              </a:defRPr>
            </a:lvl5pPr>
            <a:lvl6pPr marR="0" lvl="5" algn="l" rtl="0">
              <a:lnSpc>
                <a:spcPct val="90000"/>
              </a:lnSpc>
              <a:spcBef>
                <a:spcPts val="0"/>
              </a:spcBef>
              <a:spcAft>
                <a:spcPts val="0"/>
              </a:spcAft>
              <a:buClr>
                <a:schemeClr val="dk1"/>
              </a:buClr>
              <a:buSzPts val="3400"/>
              <a:buFont typeface="Bree Serif"/>
              <a:buNone/>
              <a:defRPr sz="3400" b="0" i="0" u="none" strike="noStrike" cap="none">
                <a:solidFill>
                  <a:schemeClr val="dk1"/>
                </a:solidFill>
                <a:latin typeface="Bree Serif"/>
                <a:ea typeface="Bree Serif"/>
                <a:cs typeface="Bree Serif"/>
                <a:sym typeface="Bree Serif"/>
              </a:defRPr>
            </a:lvl6pPr>
            <a:lvl7pPr marR="0" lvl="6" algn="l" rtl="0">
              <a:lnSpc>
                <a:spcPct val="90000"/>
              </a:lnSpc>
              <a:spcBef>
                <a:spcPts val="0"/>
              </a:spcBef>
              <a:spcAft>
                <a:spcPts val="0"/>
              </a:spcAft>
              <a:buClr>
                <a:schemeClr val="dk1"/>
              </a:buClr>
              <a:buSzPts val="3400"/>
              <a:buFont typeface="Bree Serif"/>
              <a:buNone/>
              <a:defRPr sz="3400" b="0" i="0" u="none" strike="noStrike" cap="none">
                <a:solidFill>
                  <a:schemeClr val="dk1"/>
                </a:solidFill>
                <a:latin typeface="Bree Serif"/>
                <a:ea typeface="Bree Serif"/>
                <a:cs typeface="Bree Serif"/>
                <a:sym typeface="Bree Serif"/>
              </a:defRPr>
            </a:lvl7pPr>
            <a:lvl8pPr marR="0" lvl="7" algn="l" rtl="0">
              <a:lnSpc>
                <a:spcPct val="90000"/>
              </a:lnSpc>
              <a:spcBef>
                <a:spcPts val="0"/>
              </a:spcBef>
              <a:spcAft>
                <a:spcPts val="0"/>
              </a:spcAft>
              <a:buClr>
                <a:schemeClr val="dk1"/>
              </a:buClr>
              <a:buSzPts val="3400"/>
              <a:buFont typeface="Bree Serif"/>
              <a:buNone/>
              <a:defRPr sz="3400" b="0" i="0" u="none" strike="noStrike" cap="none">
                <a:solidFill>
                  <a:schemeClr val="dk1"/>
                </a:solidFill>
                <a:latin typeface="Bree Serif"/>
                <a:ea typeface="Bree Serif"/>
                <a:cs typeface="Bree Serif"/>
                <a:sym typeface="Bree Serif"/>
              </a:defRPr>
            </a:lvl8pPr>
            <a:lvl9pPr marR="0" lvl="8" algn="l" rtl="0">
              <a:lnSpc>
                <a:spcPct val="90000"/>
              </a:lnSpc>
              <a:spcBef>
                <a:spcPts val="0"/>
              </a:spcBef>
              <a:spcAft>
                <a:spcPts val="0"/>
              </a:spcAft>
              <a:buClr>
                <a:schemeClr val="dk1"/>
              </a:buClr>
              <a:buSzPts val="3400"/>
              <a:buFont typeface="Bree Serif"/>
              <a:buNone/>
              <a:defRPr sz="3400" b="0" i="0" u="none" strike="noStrike" cap="none">
                <a:solidFill>
                  <a:schemeClr val="dk1"/>
                </a:solidFill>
                <a:latin typeface="Bree Serif"/>
                <a:ea typeface="Bree Serif"/>
                <a:cs typeface="Bree Serif"/>
                <a:sym typeface="Bree Serif"/>
              </a:defRPr>
            </a:lvl9pPr>
          </a:lstStyle>
          <a:p>
            <a:endParaRPr/>
          </a:p>
        </p:txBody>
      </p:sp>
      <p:sp>
        <p:nvSpPr>
          <p:cNvPr id="7" name="Google Shape;7;p10"/>
          <p:cNvSpPr txBox="1">
            <a:spLocks noGrp="1"/>
          </p:cNvSpPr>
          <p:nvPr>
            <p:ph type="body" idx="1"/>
          </p:nvPr>
        </p:nvSpPr>
        <p:spPr>
          <a:xfrm>
            <a:off x="715100" y="1152475"/>
            <a:ext cx="7713900" cy="34164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chemeClr val="dk1"/>
              </a:buClr>
              <a:buSzPts val="1400"/>
              <a:buFont typeface="Vollkorn"/>
              <a:buChar char="●"/>
              <a:defRPr sz="1400" b="0" i="0" u="none" strike="noStrike" cap="none">
                <a:solidFill>
                  <a:schemeClr val="dk1"/>
                </a:solidFill>
                <a:latin typeface="Vollkorn"/>
                <a:ea typeface="Vollkorn"/>
                <a:cs typeface="Vollkorn"/>
                <a:sym typeface="Vollkorn"/>
              </a:defRPr>
            </a:lvl1pPr>
            <a:lvl2pPr marL="914400" marR="0" lvl="1" indent="-317500" algn="l" rtl="0">
              <a:lnSpc>
                <a:spcPct val="100000"/>
              </a:lnSpc>
              <a:spcBef>
                <a:spcPts val="1600"/>
              </a:spcBef>
              <a:spcAft>
                <a:spcPts val="0"/>
              </a:spcAft>
              <a:buClr>
                <a:schemeClr val="dk1"/>
              </a:buClr>
              <a:buSzPts val="1400"/>
              <a:buFont typeface="Vollkorn"/>
              <a:buChar char="○"/>
              <a:defRPr sz="1400" b="0" i="0" u="none" strike="noStrike" cap="none">
                <a:solidFill>
                  <a:schemeClr val="dk1"/>
                </a:solidFill>
                <a:latin typeface="Vollkorn"/>
                <a:ea typeface="Vollkorn"/>
                <a:cs typeface="Vollkorn"/>
                <a:sym typeface="Vollkorn"/>
              </a:defRPr>
            </a:lvl2pPr>
            <a:lvl3pPr marL="1371600" marR="0" lvl="2" indent="-317500" algn="l" rtl="0">
              <a:lnSpc>
                <a:spcPct val="100000"/>
              </a:lnSpc>
              <a:spcBef>
                <a:spcPts val="1600"/>
              </a:spcBef>
              <a:spcAft>
                <a:spcPts val="0"/>
              </a:spcAft>
              <a:buClr>
                <a:schemeClr val="dk1"/>
              </a:buClr>
              <a:buSzPts val="1400"/>
              <a:buFont typeface="Vollkorn"/>
              <a:buChar char="■"/>
              <a:defRPr sz="1400" b="0" i="0" u="none" strike="noStrike" cap="none">
                <a:solidFill>
                  <a:schemeClr val="dk1"/>
                </a:solidFill>
                <a:latin typeface="Vollkorn"/>
                <a:ea typeface="Vollkorn"/>
                <a:cs typeface="Vollkorn"/>
                <a:sym typeface="Vollkorn"/>
              </a:defRPr>
            </a:lvl3pPr>
            <a:lvl4pPr marL="1828800" marR="0" lvl="3" indent="-317500" algn="l" rtl="0">
              <a:lnSpc>
                <a:spcPct val="100000"/>
              </a:lnSpc>
              <a:spcBef>
                <a:spcPts val="1600"/>
              </a:spcBef>
              <a:spcAft>
                <a:spcPts val="0"/>
              </a:spcAft>
              <a:buClr>
                <a:schemeClr val="dk1"/>
              </a:buClr>
              <a:buSzPts val="1400"/>
              <a:buFont typeface="Vollkorn"/>
              <a:buChar char="●"/>
              <a:defRPr sz="1400" b="0" i="0" u="none" strike="noStrike" cap="none">
                <a:solidFill>
                  <a:schemeClr val="dk1"/>
                </a:solidFill>
                <a:latin typeface="Vollkorn"/>
                <a:ea typeface="Vollkorn"/>
                <a:cs typeface="Vollkorn"/>
                <a:sym typeface="Vollkorn"/>
              </a:defRPr>
            </a:lvl4pPr>
            <a:lvl5pPr marL="2286000" marR="0" lvl="4" indent="-317500" algn="l" rtl="0">
              <a:lnSpc>
                <a:spcPct val="100000"/>
              </a:lnSpc>
              <a:spcBef>
                <a:spcPts val="1600"/>
              </a:spcBef>
              <a:spcAft>
                <a:spcPts val="0"/>
              </a:spcAft>
              <a:buClr>
                <a:schemeClr val="dk1"/>
              </a:buClr>
              <a:buSzPts val="1400"/>
              <a:buFont typeface="Vollkorn"/>
              <a:buChar char="○"/>
              <a:defRPr sz="1400" b="0" i="0" u="none" strike="noStrike" cap="none">
                <a:solidFill>
                  <a:schemeClr val="dk1"/>
                </a:solidFill>
                <a:latin typeface="Vollkorn"/>
                <a:ea typeface="Vollkorn"/>
                <a:cs typeface="Vollkorn"/>
                <a:sym typeface="Vollkorn"/>
              </a:defRPr>
            </a:lvl5pPr>
            <a:lvl6pPr marL="2743200" marR="0" lvl="5" indent="-317500" algn="l" rtl="0">
              <a:lnSpc>
                <a:spcPct val="100000"/>
              </a:lnSpc>
              <a:spcBef>
                <a:spcPts val="1600"/>
              </a:spcBef>
              <a:spcAft>
                <a:spcPts val="0"/>
              </a:spcAft>
              <a:buClr>
                <a:schemeClr val="dk1"/>
              </a:buClr>
              <a:buSzPts val="1400"/>
              <a:buFont typeface="Vollkorn"/>
              <a:buChar char="■"/>
              <a:defRPr sz="1400" b="0" i="0" u="none" strike="noStrike" cap="none">
                <a:solidFill>
                  <a:schemeClr val="dk1"/>
                </a:solidFill>
                <a:latin typeface="Vollkorn"/>
                <a:ea typeface="Vollkorn"/>
                <a:cs typeface="Vollkorn"/>
                <a:sym typeface="Vollkorn"/>
              </a:defRPr>
            </a:lvl6pPr>
            <a:lvl7pPr marL="3200400" marR="0" lvl="6" indent="-317500" algn="l" rtl="0">
              <a:lnSpc>
                <a:spcPct val="100000"/>
              </a:lnSpc>
              <a:spcBef>
                <a:spcPts val="1600"/>
              </a:spcBef>
              <a:spcAft>
                <a:spcPts val="0"/>
              </a:spcAft>
              <a:buClr>
                <a:schemeClr val="dk1"/>
              </a:buClr>
              <a:buSzPts val="1400"/>
              <a:buFont typeface="Vollkorn"/>
              <a:buChar char="●"/>
              <a:defRPr sz="1400" b="0" i="0" u="none" strike="noStrike" cap="none">
                <a:solidFill>
                  <a:schemeClr val="dk1"/>
                </a:solidFill>
                <a:latin typeface="Vollkorn"/>
                <a:ea typeface="Vollkorn"/>
                <a:cs typeface="Vollkorn"/>
                <a:sym typeface="Vollkorn"/>
              </a:defRPr>
            </a:lvl7pPr>
            <a:lvl8pPr marL="3657600" marR="0" lvl="7" indent="-317500" algn="l" rtl="0">
              <a:lnSpc>
                <a:spcPct val="100000"/>
              </a:lnSpc>
              <a:spcBef>
                <a:spcPts val="1600"/>
              </a:spcBef>
              <a:spcAft>
                <a:spcPts val="0"/>
              </a:spcAft>
              <a:buClr>
                <a:schemeClr val="dk1"/>
              </a:buClr>
              <a:buSzPts val="1400"/>
              <a:buFont typeface="Vollkorn"/>
              <a:buChar char="○"/>
              <a:defRPr sz="1400" b="0" i="0" u="none" strike="noStrike" cap="none">
                <a:solidFill>
                  <a:schemeClr val="dk1"/>
                </a:solidFill>
                <a:latin typeface="Vollkorn"/>
                <a:ea typeface="Vollkorn"/>
                <a:cs typeface="Vollkorn"/>
                <a:sym typeface="Vollkorn"/>
              </a:defRPr>
            </a:lvl8pPr>
            <a:lvl9pPr marL="4114800" marR="0" lvl="8" indent="-317500" algn="l" rtl="0">
              <a:lnSpc>
                <a:spcPct val="100000"/>
              </a:lnSpc>
              <a:spcBef>
                <a:spcPts val="1600"/>
              </a:spcBef>
              <a:spcAft>
                <a:spcPts val="1600"/>
              </a:spcAft>
              <a:buClr>
                <a:schemeClr val="dk1"/>
              </a:buClr>
              <a:buSzPts val="1400"/>
              <a:buFont typeface="Vollkorn"/>
              <a:buChar char="■"/>
              <a:defRPr sz="1400" b="0" i="0" u="none" strike="noStrike" cap="none">
                <a:solidFill>
                  <a:schemeClr val="dk1"/>
                </a:solidFill>
                <a:latin typeface="Vollkorn"/>
                <a:ea typeface="Vollkorn"/>
                <a:cs typeface="Vollkorn"/>
                <a:sym typeface="Vollkorn"/>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1"/>
          <p:cNvSpPr txBox="1">
            <a:spLocks noGrp="1"/>
          </p:cNvSpPr>
          <p:nvPr>
            <p:ph type="ctrTitle"/>
          </p:nvPr>
        </p:nvSpPr>
        <p:spPr>
          <a:xfrm>
            <a:off x="1043608" y="483518"/>
            <a:ext cx="7272808" cy="2444700"/>
          </a:xfrm>
          <a:prstGeom prst="rect">
            <a:avLst/>
          </a:prstGeom>
          <a:noFill/>
          <a:ln>
            <a:noFill/>
          </a:ln>
        </p:spPr>
        <p:txBody>
          <a:bodyPr spcFirstLastPara="1" wrap="square" lIns="91425" tIns="91425" rIns="91425" bIns="91425" anchor="ctr" anchorCtr="0">
            <a:noAutofit/>
          </a:bodyPr>
          <a:lstStyle/>
          <a:p>
            <a:pPr marL="0" lvl="0" indent="0" algn="ctr" rtl="0">
              <a:lnSpc>
                <a:spcPct val="90000"/>
              </a:lnSpc>
              <a:spcBef>
                <a:spcPts val="0"/>
              </a:spcBef>
              <a:spcAft>
                <a:spcPts val="0"/>
              </a:spcAft>
              <a:buSzPts val="5200"/>
              <a:buNone/>
            </a:pPr>
            <a:r>
              <a:rPr lang="id-ID" b="1">
                <a:solidFill>
                  <a:schemeClr val="dk1"/>
                </a:solidFill>
              </a:rPr>
              <a:t>KONTEKS SOSIAL DARI </a:t>
            </a:r>
            <a:r>
              <a:rPr lang="id-ID" b="1">
                <a:solidFill>
                  <a:schemeClr val="dk2"/>
                </a:solidFill>
              </a:rPr>
              <a:t>EVALUASI PROGRAM</a:t>
            </a:r>
            <a:endParaRPr b="1">
              <a:solidFill>
                <a:schemeClr val="dk1"/>
              </a:solidFill>
            </a:endParaRPr>
          </a:p>
        </p:txBody>
      </p:sp>
      <p:sp>
        <p:nvSpPr>
          <p:cNvPr id="2" name="Subtitle 1"/>
          <p:cNvSpPr>
            <a:spLocks noGrp="1"/>
          </p:cNvSpPr>
          <p:nvPr>
            <p:ph type="subTitle" idx="1"/>
          </p:nvPr>
        </p:nvSpPr>
        <p:spPr/>
        <p:txBody>
          <a:bodyPr/>
          <a:lstStyle/>
          <a:p>
            <a:endParaRPr lang="id-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2"/>
          <p:cNvSpPr/>
          <p:nvPr/>
        </p:nvSpPr>
        <p:spPr>
          <a:xfrm>
            <a:off x="1403648" y="699542"/>
            <a:ext cx="6336704" cy="786977"/>
          </a:xfrm>
          <a:prstGeom prst="roundRect">
            <a:avLst>
              <a:gd name="adj" fmla="val 16667"/>
            </a:avLst>
          </a:prstGeom>
          <a:solidFill>
            <a:schemeClr val="accent1"/>
          </a:solidFill>
          <a:ln w="25400" cap="flat" cmpd="sng">
            <a:solidFill>
              <a:srgbClr val="43392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55" name="Google Shape;355;p2"/>
          <p:cNvSpPr/>
          <p:nvPr/>
        </p:nvSpPr>
        <p:spPr>
          <a:xfrm rot="-5490118">
            <a:off x="3225204" y="-1328828"/>
            <a:ext cx="2607371" cy="8458888"/>
          </a:xfrm>
          <a:custGeom>
            <a:avLst/>
            <a:gdLst/>
            <a:ahLst/>
            <a:cxnLst/>
            <a:rect l="l" t="t" r="r" b="b"/>
            <a:pathLst>
              <a:path w="135331" h="152525" extrusionOk="0">
                <a:moveTo>
                  <a:pt x="112077" y="0"/>
                </a:moveTo>
                <a:cubicBezTo>
                  <a:pt x="107544" y="0"/>
                  <a:pt x="102623" y="745"/>
                  <a:pt x="98395" y="745"/>
                </a:cubicBezTo>
                <a:cubicBezTo>
                  <a:pt x="97956" y="745"/>
                  <a:pt x="97525" y="737"/>
                  <a:pt x="97103" y="720"/>
                </a:cubicBezTo>
                <a:cubicBezTo>
                  <a:pt x="92796" y="538"/>
                  <a:pt x="88489" y="447"/>
                  <a:pt x="84187" y="447"/>
                </a:cubicBezTo>
                <a:cubicBezTo>
                  <a:pt x="77425" y="447"/>
                  <a:pt x="70673" y="671"/>
                  <a:pt x="63946" y="1120"/>
                </a:cubicBezTo>
                <a:cubicBezTo>
                  <a:pt x="51270" y="1921"/>
                  <a:pt x="38695" y="3588"/>
                  <a:pt x="26252" y="5990"/>
                </a:cubicBezTo>
                <a:cubicBezTo>
                  <a:pt x="22049" y="6824"/>
                  <a:pt x="17713" y="7791"/>
                  <a:pt x="14411" y="10560"/>
                </a:cubicBezTo>
                <a:cubicBezTo>
                  <a:pt x="10007" y="14229"/>
                  <a:pt x="8406" y="20234"/>
                  <a:pt x="7272" y="25904"/>
                </a:cubicBezTo>
                <a:cubicBezTo>
                  <a:pt x="3203" y="46619"/>
                  <a:pt x="2102" y="67768"/>
                  <a:pt x="1068" y="88849"/>
                </a:cubicBezTo>
                <a:cubicBezTo>
                  <a:pt x="534" y="99791"/>
                  <a:pt x="0" y="110732"/>
                  <a:pt x="934" y="121640"/>
                </a:cubicBezTo>
                <a:cubicBezTo>
                  <a:pt x="1468" y="127544"/>
                  <a:pt x="2535" y="133648"/>
                  <a:pt x="5871" y="138552"/>
                </a:cubicBezTo>
                <a:cubicBezTo>
                  <a:pt x="12042" y="147658"/>
                  <a:pt x="24084" y="150360"/>
                  <a:pt x="35059" y="151428"/>
                </a:cubicBezTo>
                <a:cubicBezTo>
                  <a:pt x="42239" y="152160"/>
                  <a:pt x="49456" y="152524"/>
                  <a:pt x="56672" y="152524"/>
                </a:cubicBezTo>
                <a:cubicBezTo>
                  <a:pt x="75402" y="152524"/>
                  <a:pt x="94130" y="150072"/>
                  <a:pt x="112214" y="145256"/>
                </a:cubicBezTo>
                <a:cubicBezTo>
                  <a:pt x="114382" y="144689"/>
                  <a:pt x="116650" y="144056"/>
                  <a:pt x="118452" y="142688"/>
                </a:cubicBezTo>
                <a:cubicBezTo>
                  <a:pt x="122288" y="139853"/>
                  <a:pt x="123355" y="134682"/>
                  <a:pt x="124056" y="129979"/>
                </a:cubicBezTo>
                <a:cubicBezTo>
                  <a:pt x="125990" y="117070"/>
                  <a:pt x="127058" y="104060"/>
                  <a:pt x="128125" y="91118"/>
                </a:cubicBezTo>
                <a:cubicBezTo>
                  <a:pt x="129193" y="77842"/>
                  <a:pt x="130293" y="64599"/>
                  <a:pt x="130994" y="51323"/>
                </a:cubicBezTo>
                <a:cubicBezTo>
                  <a:pt x="131661" y="38447"/>
                  <a:pt x="135330" y="5089"/>
                  <a:pt x="117985" y="620"/>
                </a:cubicBezTo>
                <a:cubicBezTo>
                  <a:pt x="116168" y="158"/>
                  <a:pt x="114164" y="0"/>
                  <a:pt x="1120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6" name="Google Shape;356;p2"/>
          <p:cNvSpPr txBox="1">
            <a:spLocks noGrp="1"/>
          </p:cNvSpPr>
          <p:nvPr>
            <p:ph type="title"/>
          </p:nvPr>
        </p:nvSpPr>
        <p:spPr>
          <a:xfrm>
            <a:off x="676889" y="806680"/>
            <a:ext cx="7704000" cy="5727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SzPts val="3400"/>
              <a:buNone/>
            </a:pPr>
            <a:r>
              <a:rPr lang="id-ID" b="1">
                <a:solidFill>
                  <a:srgbClr val="3F7A73"/>
                </a:solidFill>
              </a:rPr>
              <a:t>Pengertian Konteks Sosial</a:t>
            </a:r>
            <a:endParaRPr b="1">
              <a:solidFill>
                <a:srgbClr val="3F7A73"/>
              </a:solidFill>
            </a:endParaRPr>
          </a:p>
        </p:txBody>
      </p:sp>
      <p:sp>
        <p:nvSpPr>
          <p:cNvPr id="357" name="Google Shape;357;p2"/>
          <p:cNvSpPr txBox="1"/>
          <p:nvPr/>
        </p:nvSpPr>
        <p:spPr>
          <a:xfrm>
            <a:off x="676889" y="1638919"/>
            <a:ext cx="8114100" cy="2828100"/>
          </a:xfrm>
          <a:prstGeom prst="rect">
            <a:avLst/>
          </a:prstGeom>
          <a:noFill/>
          <a:ln>
            <a:noFill/>
          </a:ln>
        </p:spPr>
        <p:txBody>
          <a:bodyPr spcFirstLastPara="1" wrap="square" lIns="91425" tIns="91425" rIns="0" bIns="91425" anchor="ctr" anchorCtr="0">
            <a:noAutofit/>
          </a:bodyPr>
          <a:lstStyle/>
          <a:p>
            <a:pPr marL="0" marR="0" lvl="0" indent="0" algn="l" rtl="0">
              <a:lnSpc>
                <a:spcPct val="100000"/>
              </a:lnSpc>
              <a:spcBef>
                <a:spcPts val="0"/>
              </a:spcBef>
              <a:spcAft>
                <a:spcPts val="0"/>
              </a:spcAft>
              <a:buNone/>
            </a:pPr>
            <a:r>
              <a:rPr lang="id-ID" sz="1600" b="1" i="0" u="none" strike="noStrike" cap="none">
                <a:solidFill>
                  <a:schemeClr val="dk1"/>
                </a:solidFill>
                <a:latin typeface="Vollkorn"/>
                <a:ea typeface="Vollkorn"/>
                <a:cs typeface="Vollkorn"/>
                <a:sym typeface="Vollkorn"/>
              </a:rPr>
              <a:t>Selo soemardjan dalam pranowo (2009) menyatakan bahwa konteks sosial berkaitan dengan strata sosial kemasyarakatan seseorang. Pernyataan ini dipertegas rahardi (2005) yang lebih lanjut menyatakan bahwa konteks sosial (social context) adalah konteks yang timbul sebagai akibat dari munculnya interaksi antaranggota masyarakat dalam suatu suatu masyarakat sosial dan budaya tertentu</a:t>
            </a:r>
            <a:endParaRPr sz="1600" b="1" i="0" u="none" strike="noStrike" cap="none">
              <a:solidFill>
                <a:schemeClr val="dk1"/>
              </a:solidFill>
              <a:latin typeface="Vollkorn"/>
              <a:ea typeface="Vollkorn"/>
              <a:cs typeface="Vollkorn"/>
              <a:sym typeface="Vollkor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2" name="Google Shape;362;p3"/>
          <p:cNvSpPr/>
          <p:nvPr/>
        </p:nvSpPr>
        <p:spPr>
          <a:xfrm>
            <a:off x="3448" y="555526"/>
            <a:ext cx="3096344" cy="1318220"/>
          </a:xfrm>
          <a:prstGeom prst="snip1Rect">
            <a:avLst>
              <a:gd name="adj" fmla="val 16667"/>
            </a:avLst>
          </a:prstGeom>
          <a:solidFill>
            <a:schemeClr val="accent1"/>
          </a:solidFill>
          <a:ln w="25400" cap="flat" cmpd="sng">
            <a:solidFill>
              <a:srgbClr val="43392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63" name="Google Shape;363;p3"/>
          <p:cNvSpPr/>
          <p:nvPr/>
        </p:nvSpPr>
        <p:spPr>
          <a:xfrm>
            <a:off x="467544" y="1873746"/>
            <a:ext cx="7704856" cy="3002260"/>
          </a:xfrm>
          <a:custGeom>
            <a:avLst/>
            <a:gdLst/>
            <a:ahLst/>
            <a:cxnLst/>
            <a:rect l="l" t="t" r="r" b="b"/>
            <a:pathLst>
              <a:path w="144337" h="108707" extrusionOk="0">
                <a:moveTo>
                  <a:pt x="99108" y="0"/>
                </a:moveTo>
                <a:cubicBezTo>
                  <a:pt x="85515" y="0"/>
                  <a:pt x="71924" y="1830"/>
                  <a:pt x="58809" y="5405"/>
                </a:cubicBezTo>
                <a:cubicBezTo>
                  <a:pt x="44432" y="5639"/>
                  <a:pt x="30155" y="7073"/>
                  <a:pt x="16245" y="10709"/>
                </a:cubicBezTo>
                <a:cubicBezTo>
                  <a:pt x="13443" y="11409"/>
                  <a:pt x="10508" y="12343"/>
                  <a:pt x="8506" y="14411"/>
                </a:cubicBezTo>
                <a:cubicBezTo>
                  <a:pt x="6772" y="16246"/>
                  <a:pt x="5938" y="18748"/>
                  <a:pt x="5237" y="21183"/>
                </a:cubicBezTo>
                <a:cubicBezTo>
                  <a:pt x="0" y="39529"/>
                  <a:pt x="134" y="59377"/>
                  <a:pt x="5604" y="77690"/>
                </a:cubicBezTo>
                <a:cubicBezTo>
                  <a:pt x="7372" y="83528"/>
                  <a:pt x="9774" y="89398"/>
                  <a:pt x="14077" y="93735"/>
                </a:cubicBezTo>
                <a:cubicBezTo>
                  <a:pt x="19281" y="98972"/>
                  <a:pt x="26686" y="101407"/>
                  <a:pt x="33891" y="103208"/>
                </a:cubicBezTo>
                <a:cubicBezTo>
                  <a:pt x="48607" y="106865"/>
                  <a:pt x="63795" y="108706"/>
                  <a:pt x="78982" y="108706"/>
                </a:cubicBezTo>
                <a:cubicBezTo>
                  <a:pt x="92610" y="108706"/>
                  <a:pt x="106236" y="107224"/>
                  <a:pt x="119519" y="104242"/>
                </a:cubicBezTo>
                <a:cubicBezTo>
                  <a:pt x="121954" y="103709"/>
                  <a:pt x="124489" y="103042"/>
                  <a:pt x="126324" y="101374"/>
                </a:cubicBezTo>
                <a:cubicBezTo>
                  <a:pt x="127658" y="100106"/>
                  <a:pt x="128492" y="98405"/>
                  <a:pt x="129226" y="96704"/>
                </a:cubicBezTo>
                <a:cubicBezTo>
                  <a:pt x="137365" y="78524"/>
                  <a:pt x="141568" y="58777"/>
                  <a:pt x="143403" y="38996"/>
                </a:cubicBezTo>
                <a:cubicBezTo>
                  <a:pt x="144003" y="32858"/>
                  <a:pt x="144337" y="26654"/>
                  <a:pt x="143002" y="20649"/>
                </a:cubicBezTo>
                <a:cubicBezTo>
                  <a:pt x="141668" y="14645"/>
                  <a:pt x="138499" y="8841"/>
                  <a:pt x="133329" y="5538"/>
                </a:cubicBezTo>
                <a:cubicBezTo>
                  <a:pt x="129459" y="3070"/>
                  <a:pt x="124823" y="2169"/>
                  <a:pt x="120286" y="1502"/>
                </a:cubicBezTo>
                <a:cubicBezTo>
                  <a:pt x="113271" y="497"/>
                  <a:pt x="106189" y="0"/>
                  <a:pt x="9910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4" name="Google Shape;364;p3"/>
          <p:cNvSpPr txBox="1">
            <a:spLocks noGrp="1"/>
          </p:cNvSpPr>
          <p:nvPr>
            <p:ph type="title"/>
          </p:nvPr>
        </p:nvSpPr>
        <p:spPr>
          <a:xfrm>
            <a:off x="109922" y="1076892"/>
            <a:ext cx="4872300" cy="841800"/>
          </a:xfrm>
          <a:prstGeom prst="rect">
            <a:avLst/>
          </a:prstGeom>
          <a:noFill/>
          <a:ln>
            <a:noFill/>
          </a:ln>
        </p:spPr>
        <p:txBody>
          <a:bodyPr spcFirstLastPara="1" wrap="square" lIns="91425" tIns="91425" rIns="91425" bIns="91425" anchor="b" anchorCtr="0">
            <a:noAutofit/>
          </a:bodyPr>
          <a:lstStyle/>
          <a:p>
            <a:pPr marL="0" lvl="0" indent="0" algn="l" rtl="0">
              <a:lnSpc>
                <a:spcPct val="90000"/>
              </a:lnSpc>
              <a:spcBef>
                <a:spcPts val="0"/>
              </a:spcBef>
              <a:spcAft>
                <a:spcPts val="0"/>
              </a:spcAft>
              <a:buSzPts val="3600"/>
              <a:buNone/>
            </a:pPr>
            <a:r>
              <a:rPr lang="id-ID" b="1">
                <a:solidFill>
                  <a:srgbClr val="3F7A73"/>
                </a:solidFill>
              </a:rPr>
              <a:t>Pengertian Evaluasi</a:t>
            </a:r>
            <a:endParaRPr b="1">
              <a:solidFill>
                <a:srgbClr val="3F7A73"/>
              </a:solidFill>
            </a:endParaRPr>
          </a:p>
        </p:txBody>
      </p:sp>
      <p:sp>
        <p:nvSpPr>
          <p:cNvPr id="365" name="Google Shape;365;p3"/>
          <p:cNvSpPr txBox="1">
            <a:spLocks noGrp="1"/>
          </p:cNvSpPr>
          <p:nvPr>
            <p:ph type="subTitle" idx="1"/>
          </p:nvPr>
        </p:nvSpPr>
        <p:spPr>
          <a:xfrm>
            <a:off x="1259632" y="2139702"/>
            <a:ext cx="6480720" cy="2016224"/>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id-ID" b="1"/>
              <a:t>Definisi evaluasi dapat diambil dari pendapat Soedijanto (1996), menyatakan bahwa evaluasi adalah sebuah proses yang terdiri dari urutan rangkaian kegiatan mengukur dan menilai. </a:t>
            </a:r>
            <a:endParaRPr b="1"/>
          </a:p>
          <a:p>
            <a:pPr marL="0" lvl="0" indent="0" algn="l" rtl="0">
              <a:lnSpc>
                <a:spcPct val="100000"/>
              </a:lnSpc>
              <a:spcBef>
                <a:spcPts val="0"/>
              </a:spcBef>
              <a:spcAft>
                <a:spcPts val="0"/>
              </a:spcAft>
              <a:buSzPts val="1400"/>
              <a:buNone/>
            </a:pPr>
            <a:endParaRPr b="1"/>
          </a:p>
          <a:p>
            <a:pPr marL="0" lvl="0" indent="0" algn="l" rtl="0">
              <a:lnSpc>
                <a:spcPct val="100000"/>
              </a:lnSpc>
              <a:spcBef>
                <a:spcPts val="0"/>
              </a:spcBef>
              <a:spcAft>
                <a:spcPts val="0"/>
              </a:spcAft>
              <a:buSzPts val="1400"/>
              <a:buNone/>
            </a:pPr>
            <a:r>
              <a:rPr lang="id-ID" b="1"/>
              <a:t>Jadi, Evaluasi merupakan proses mengumpulkan data yang sistematis untuk mengetahui efektifitas program pendidikan dan pelatihan. </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4"/>
          <p:cNvSpPr/>
          <p:nvPr/>
        </p:nvSpPr>
        <p:spPr>
          <a:xfrm>
            <a:off x="4644008" y="1634108"/>
            <a:ext cx="4248473" cy="3507854"/>
          </a:xfrm>
          <a:custGeom>
            <a:avLst/>
            <a:gdLst/>
            <a:ahLst/>
            <a:cxnLst/>
            <a:rect l="l" t="t" r="r" b="b"/>
            <a:pathLst>
              <a:path w="135931" h="121348" extrusionOk="0">
                <a:moveTo>
                  <a:pt x="72132" y="1"/>
                </a:moveTo>
                <a:cubicBezTo>
                  <a:pt x="56436" y="1"/>
                  <a:pt x="40737" y="1941"/>
                  <a:pt x="25518" y="5832"/>
                </a:cubicBezTo>
                <a:cubicBezTo>
                  <a:pt x="17980" y="7734"/>
                  <a:pt x="10107" y="10469"/>
                  <a:pt x="5337" y="16573"/>
                </a:cubicBezTo>
                <a:cubicBezTo>
                  <a:pt x="501" y="22878"/>
                  <a:pt x="0" y="31417"/>
                  <a:pt x="734" y="39323"/>
                </a:cubicBezTo>
                <a:cubicBezTo>
                  <a:pt x="2769" y="61872"/>
                  <a:pt x="13176" y="82787"/>
                  <a:pt x="24318" y="102535"/>
                </a:cubicBezTo>
                <a:cubicBezTo>
                  <a:pt x="25618" y="104803"/>
                  <a:pt x="26953" y="107105"/>
                  <a:pt x="28821" y="108906"/>
                </a:cubicBezTo>
                <a:cubicBezTo>
                  <a:pt x="30822" y="110774"/>
                  <a:pt x="33357" y="112042"/>
                  <a:pt x="35859" y="113109"/>
                </a:cubicBezTo>
                <a:cubicBezTo>
                  <a:pt x="48527" y="118620"/>
                  <a:pt x="62321" y="121347"/>
                  <a:pt x="76118" y="121347"/>
                </a:cubicBezTo>
                <a:cubicBezTo>
                  <a:pt x="93638" y="121347"/>
                  <a:pt x="111163" y="116950"/>
                  <a:pt x="126390" y="108272"/>
                </a:cubicBezTo>
                <a:cubicBezTo>
                  <a:pt x="128992" y="106805"/>
                  <a:pt x="131661" y="105103"/>
                  <a:pt x="133095" y="102535"/>
                </a:cubicBezTo>
                <a:cubicBezTo>
                  <a:pt x="134429" y="100200"/>
                  <a:pt x="134663" y="97431"/>
                  <a:pt x="134863" y="94796"/>
                </a:cubicBezTo>
                <a:cubicBezTo>
                  <a:pt x="135931" y="80519"/>
                  <a:pt x="134930" y="67910"/>
                  <a:pt x="132995" y="53867"/>
                </a:cubicBezTo>
                <a:cubicBezTo>
                  <a:pt x="131194" y="40891"/>
                  <a:pt x="130493" y="28582"/>
                  <a:pt x="125757" y="16040"/>
                </a:cubicBezTo>
                <a:cubicBezTo>
                  <a:pt x="124756" y="13371"/>
                  <a:pt x="123588" y="10669"/>
                  <a:pt x="121554" y="8634"/>
                </a:cubicBezTo>
                <a:cubicBezTo>
                  <a:pt x="118718" y="5832"/>
                  <a:pt x="114649" y="4798"/>
                  <a:pt x="110746" y="3964"/>
                </a:cubicBezTo>
                <a:cubicBezTo>
                  <a:pt x="98057" y="1324"/>
                  <a:pt x="85095" y="1"/>
                  <a:pt x="72132"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1" name="Google Shape;371;p4"/>
          <p:cNvSpPr/>
          <p:nvPr/>
        </p:nvSpPr>
        <p:spPr>
          <a:xfrm>
            <a:off x="0" y="1635646"/>
            <a:ext cx="4644008" cy="3507854"/>
          </a:xfrm>
          <a:custGeom>
            <a:avLst/>
            <a:gdLst/>
            <a:ahLst/>
            <a:cxnLst/>
            <a:rect l="l" t="t" r="r" b="b"/>
            <a:pathLst>
              <a:path w="166153" h="105549" extrusionOk="0">
                <a:moveTo>
                  <a:pt x="77215" y="0"/>
                </a:moveTo>
                <a:cubicBezTo>
                  <a:pt x="65376" y="0"/>
                  <a:pt x="53544" y="1433"/>
                  <a:pt x="42031" y="4205"/>
                </a:cubicBezTo>
                <a:cubicBezTo>
                  <a:pt x="32224" y="6574"/>
                  <a:pt x="22450" y="9943"/>
                  <a:pt x="14444" y="16147"/>
                </a:cubicBezTo>
                <a:cubicBezTo>
                  <a:pt x="6405" y="22318"/>
                  <a:pt x="434" y="31658"/>
                  <a:pt x="201" y="41799"/>
                </a:cubicBezTo>
                <a:cubicBezTo>
                  <a:pt x="1" y="50672"/>
                  <a:pt x="4170" y="59045"/>
                  <a:pt x="8640" y="66783"/>
                </a:cubicBezTo>
                <a:cubicBezTo>
                  <a:pt x="12843" y="74055"/>
                  <a:pt x="17546" y="81227"/>
                  <a:pt x="23951" y="86698"/>
                </a:cubicBezTo>
                <a:cubicBezTo>
                  <a:pt x="35893" y="96938"/>
                  <a:pt x="52171" y="100041"/>
                  <a:pt x="67682" y="102776"/>
                </a:cubicBezTo>
                <a:cubicBezTo>
                  <a:pt x="75545" y="104170"/>
                  <a:pt x="83549" y="105549"/>
                  <a:pt x="91490" y="105549"/>
                </a:cubicBezTo>
                <a:cubicBezTo>
                  <a:pt x="95137" y="105549"/>
                  <a:pt x="98772" y="105258"/>
                  <a:pt x="102374" y="104544"/>
                </a:cubicBezTo>
                <a:cubicBezTo>
                  <a:pt x="111113" y="102809"/>
                  <a:pt x="119219" y="98640"/>
                  <a:pt x="127191" y="94537"/>
                </a:cubicBezTo>
                <a:cubicBezTo>
                  <a:pt x="135531" y="90267"/>
                  <a:pt x="143937" y="85931"/>
                  <a:pt x="150942" y="79693"/>
                </a:cubicBezTo>
                <a:cubicBezTo>
                  <a:pt x="157980" y="73488"/>
                  <a:pt x="163551" y="65149"/>
                  <a:pt x="164451" y="55809"/>
                </a:cubicBezTo>
                <a:cubicBezTo>
                  <a:pt x="166153" y="38430"/>
                  <a:pt x="153877" y="21151"/>
                  <a:pt x="138433" y="14746"/>
                </a:cubicBezTo>
                <a:cubicBezTo>
                  <a:pt x="118552" y="6440"/>
                  <a:pt x="99905" y="236"/>
                  <a:pt x="78023" y="2"/>
                </a:cubicBezTo>
                <a:cubicBezTo>
                  <a:pt x="77754" y="1"/>
                  <a:pt x="77484" y="0"/>
                  <a:pt x="772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2" name="Google Shape;372;p4"/>
          <p:cNvSpPr txBox="1">
            <a:spLocks noGrp="1"/>
          </p:cNvSpPr>
          <p:nvPr>
            <p:ph type="subTitle" idx="1"/>
          </p:nvPr>
        </p:nvSpPr>
        <p:spPr>
          <a:xfrm>
            <a:off x="568670" y="2246208"/>
            <a:ext cx="3506668" cy="713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id-ID" sz="1600" b="1"/>
              <a:t>Evaluasi penyuluhan pertanian adalah kegiatan untuk menilai suatu program penyuluhan pertanian. Evaluasi penyuluhan pertanian sangat penting untuk kgiatan program penyuluhan</a:t>
            </a:r>
            <a:endParaRPr/>
          </a:p>
          <a:p>
            <a:pPr marL="0" lvl="0" indent="0" algn="l" rtl="0">
              <a:lnSpc>
                <a:spcPct val="100000"/>
              </a:lnSpc>
              <a:spcBef>
                <a:spcPts val="0"/>
              </a:spcBef>
              <a:spcAft>
                <a:spcPts val="0"/>
              </a:spcAft>
              <a:buSzPts val="1400"/>
              <a:buNone/>
            </a:pPr>
            <a:r>
              <a:rPr lang="id-ID" sz="1600" b="1"/>
              <a:t>Pertanian agar programnya berjalan lebih baik dan mencapai tujuan yang maksimal. </a:t>
            </a:r>
            <a:endParaRPr sz="1600" b="1"/>
          </a:p>
        </p:txBody>
      </p:sp>
      <p:sp>
        <p:nvSpPr>
          <p:cNvPr id="373" name="Google Shape;373;p4"/>
          <p:cNvSpPr txBox="1">
            <a:spLocks noGrp="1"/>
          </p:cNvSpPr>
          <p:nvPr>
            <p:ph type="subTitle" idx="2"/>
          </p:nvPr>
        </p:nvSpPr>
        <p:spPr>
          <a:xfrm>
            <a:off x="5433384" y="2067694"/>
            <a:ext cx="3432407" cy="713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id-ID" sz="1600" b="1"/>
              <a:t>Evaluasi penyuluhan pertanian dapat digunakan untuk memperbaiki perencanaan</a:t>
            </a:r>
            <a:endParaRPr/>
          </a:p>
          <a:p>
            <a:pPr marL="0" lvl="0" indent="0" algn="l" rtl="0">
              <a:lnSpc>
                <a:spcPct val="100000"/>
              </a:lnSpc>
              <a:spcBef>
                <a:spcPts val="0"/>
              </a:spcBef>
              <a:spcAft>
                <a:spcPts val="0"/>
              </a:spcAft>
              <a:buSzPts val="1400"/>
              <a:buNone/>
            </a:pPr>
            <a:r>
              <a:rPr lang="id-ID" sz="1600" b="1"/>
              <a:t>kegiatan/program penyuluhan, dan kinerja penyuluhan,</a:t>
            </a:r>
            <a:endParaRPr/>
          </a:p>
          <a:p>
            <a:pPr marL="0" lvl="0" indent="0" algn="l" rtl="0">
              <a:lnSpc>
                <a:spcPct val="100000"/>
              </a:lnSpc>
              <a:spcBef>
                <a:spcPts val="0"/>
              </a:spcBef>
              <a:spcAft>
                <a:spcPts val="0"/>
              </a:spcAft>
              <a:buSzPts val="1400"/>
              <a:buNone/>
            </a:pPr>
            <a:r>
              <a:rPr lang="id-ID" sz="1600" b="1"/>
              <a:t>mempertanggungjawabkan kegiatan yang dilaksanakan, membandingkan antara</a:t>
            </a:r>
            <a:endParaRPr/>
          </a:p>
          <a:p>
            <a:pPr marL="0" lvl="0" indent="0" algn="l" rtl="0">
              <a:lnSpc>
                <a:spcPct val="100000"/>
              </a:lnSpc>
              <a:spcBef>
                <a:spcPts val="0"/>
              </a:spcBef>
              <a:spcAft>
                <a:spcPts val="0"/>
              </a:spcAft>
              <a:buSzPts val="1400"/>
              <a:buNone/>
            </a:pPr>
            <a:r>
              <a:rPr lang="id-ID" sz="1600" b="1"/>
              <a:t>kegiatan yang dicapai dengan tujuan yang telah ditetapkan.</a:t>
            </a:r>
            <a:endParaRPr sz="1600" b="1"/>
          </a:p>
        </p:txBody>
      </p:sp>
      <p:sp>
        <p:nvSpPr>
          <p:cNvPr id="374" name="Google Shape;374;p4"/>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SzPts val="3400"/>
              <a:buNone/>
            </a:pPr>
            <a:r>
              <a:rPr lang="id-ID" b="1">
                <a:solidFill>
                  <a:srgbClr val="3F7A73"/>
                </a:solidFill>
              </a:rPr>
              <a:t>Pengertian Evaluasi Penyuluhan Pertanian</a:t>
            </a:r>
            <a:endParaRPr b="1">
              <a:solidFill>
                <a:srgbClr val="3F7A73"/>
              </a:solidFill>
            </a:endParaRPr>
          </a:p>
        </p:txBody>
      </p:sp>
      <p:cxnSp>
        <p:nvCxnSpPr>
          <p:cNvPr id="375" name="Google Shape;375;p4"/>
          <p:cNvCxnSpPr/>
          <p:nvPr/>
        </p:nvCxnSpPr>
        <p:spPr>
          <a:xfrm rot="10800000" flipH="1">
            <a:off x="4644009" y="2548634"/>
            <a:ext cx="648000" cy="480900"/>
          </a:xfrm>
          <a:prstGeom prst="bentConnector3">
            <a:avLst>
              <a:gd name="adj1" fmla="val 50000"/>
            </a:avLst>
          </a:prstGeom>
          <a:noFill/>
          <a:ln w="9525" cap="flat" cmpd="sng">
            <a:solidFill>
              <a:srgbClr val="433929"/>
            </a:solidFill>
            <a:prstDash val="solid"/>
            <a:round/>
            <a:headEnd type="none" w="sm" len="sm"/>
            <a:tailEnd type="stealth" w="med" len="med"/>
          </a:ln>
        </p:spPr>
      </p:cxnSp>
      <p:cxnSp>
        <p:nvCxnSpPr>
          <p:cNvPr id="376" name="Google Shape;376;p4"/>
          <p:cNvCxnSpPr/>
          <p:nvPr/>
        </p:nvCxnSpPr>
        <p:spPr>
          <a:xfrm rot="10800000">
            <a:off x="3883812" y="2563598"/>
            <a:ext cx="872400" cy="480900"/>
          </a:xfrm>
          <a:prstGeom prst="bentConnector3">
            <a:avLst>
              <a:gd name="adj1" fmla="val 50000"/>
            </a:avLst>
          </a:prstGeom>
          <a:noFill/>
          <a:ln w="9525" cap="flat" cmpd="sng">
            <a:solidFill>
              <a:srgbClr val="433929"/>
            </a:solidFill>
            <a:prstDash val="solid"/>
            <a:round/>
            <a:headEnd type="none" w="sm" len="sm"/>
            <a:tailEnd type="stealth" w="med" len="med"/>
          </a:ln>
        </p:spPr>
      </p:cxnSp>
      <p:sp>
        <p:nvSpPr>
          <p:cNvPr id="377" name="Google Shape;377;p4"/>
          <p:cNvSpPr/>
          <p:nvPr/>
        </p:nvSpPr>
        <p:spPr>
          <a:xfrm>
            <a:off x="4319972" y="2669493"/>
            <a:ext cx="648072" cy="720080"/>
          </a:xfrm>
          <a:prstGeom prst="ellipse">
            <a:avLst/>
          </a:prstGeom>
          <a:solidFill>
            <a:schemeClr val="accent2"/>
          </a:solidFill>
          <a:ln w="25400" cap="flat" cmpd="sng">
            <a:solidFill>
              <a:srgbClr val="BAAA9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81"/>
        <p:cNvGrpSpPr/>
        <p:nvPr/>
      </p:nvGrpSpPr>
      <p:grpSpPr>
        <a:xfrm>
          <a:off x="0" y="0"/>
          <a:ext cx="0" cy="0"/>
          <a:chOff x="0" y="0"/>
          <a:chExt cx="0" cy="0"/>
        </a:xfrm>
      </p:grpSpPr>
      <p:cxnSp>
        <p:nvCxnSpPr>
          <p:cNvPr id="382" name="Google Shape;382;p5"/>
          <p:cNvCxnSpPr>
            <a:stCxn id="383" idx="3"/>
          </p:cNvCxnSpPr>
          <p:nvPr/>
        </p:nvCxnSpPr>
        <p:spPr>
          <a:xfrm rot="10800000" flipH="1">
            <a:off x="6377930" y="3219785"/>
            <a:ext cx="858300" cy="877200"/>
          </a:xfrm>
          <a:prstGeom prst="curvedConnector2">
            <a:avLst/>
          </a:prstGeom>
          <a:noFill/>
          <a:ln w="9525" cap="flat" cmpd="sng">
            <a:solidFill>
              <a:srgbClr val="433929"/>
            </a:solidFill>
            <a:prstDash val="solid"/>
            <a:round/>
            <a:headEnd type="none" w="sm" len="sm"/>
            <a:tailEnd type="stealth" w="med" len="med"/>
          </a:ln>
        </p:spPr>
      </p:cxnSp>
      <p:cxnSp>
        <p:nvCxnSpPr>
          <p:cNvPr id="384" name="Google Shape;384;p5"/>
          <p:cNvCxnSpPr/>
          <p:nvPr/>
        </p:nvCxnSpPr>
        <p:spPr>
          <a:xfrm>
            <a:off x="1691680" y="3507854"/>
            <a:ext cx="1440300" cy="720000"/>
          </a:xfrm>
          <a:prstGeom prst="curvedConnector3">
            <a:avLst>
              <a:gd name="adj1" fmla="val 38091"/>
            </a:avLst>
          </a:prstGeom>
          <a:noFill/>
          <a:ln w="9525" cap="flat" cmpd="sng">
            <a:solidFill>
              <a:srgbClr val="433929"/>
            </a:solidFill>
            <a:prstDash val="solid"/>
            <a:round/>
            <a:headEnd type="none" w="sm" len="sm"/>
            <a:tailEnd type="stealth" w="med" len="med"/>
          </a:ln>
        </p:spPr>
      </p:cxnSp>
      <p:sp>
        <p:nvSpPr>
          <p:cNvPr id="385" name="Google Shape;385;p5"/>
          <p:cNvSpPr/>
          <p:nvPr/>
        </p:nvSpPr>
        <p:spPr>
          <a:xfrm>
            <a:off x="6066928" y="1575657"/>
            <a:ext cx="3077072" cy="1570623"/>
          </a:xfrm>
          <a:prstGeom prst="homePlate">
            <a:avLst>
              <a:gd name="adj" fmla="val 50000"/>
            </a:avLst>
          </a:prstGeom>
          <a:solidFill>
            <a:schemeClr val="accent1"/>
          </a:solidFill>
          <a:ln w="25400" cap="flat" cmpd="sng">
            <a:solidFill>
              <a:srgbClr val="BAAA9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86" name="Google Shape;386;p5"/>
          <p:cNvSpPr/>
          <p:nvPr/>
        </p:nvSpPr>
        <p:spPr>
          <a:xfrm>
            <a:off x="3298726" y="3219822"/>
            <a:ext cx="3505522" cy="1754326"/>
          </a:xfrm>
          <a:prstGeom prst="homePlate">
            <a:avLst>
              <a:gd name="adj" fmla="val 50000"/>
            </a:avLst>
          </a:prstGeom>
          <a:solidFill>
            <a:schemeClr val="accent2"/>
          </a:solidFill>
          <a:ln w="25400" cap="flat" cmpd="sng">
            <a:solidFill>
              <a:srgbClr val="BAAA9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87" name="Google Shape;387;p5"/>
          <p:cNvSpPr/>
          <p:nvPr/>
        </p:nvSpPr>
        <p:spPr>
          <a:xfrm>
            <a:off x="395536" y="1671091"/>
            <a:ext cx="3024336" cy="2031325"/>
          </a:xfrm>
          <a:prstGeom prst="homePlate">
            <a:avLst>
              <a:gd name="adj" fmla="val 50000"/>
            </a:avLst>
          </a:prstGeom>
          <a:solidFill>
            <a:schemeClr val="accent1"/>
          </a:solidFill>
          <a:ln w="25400" cap="flat" cmpd="sng">
            <a:solidFill>
              <a:srgbClr val="BAAA9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88" name="Google Shape;388;p5"/>
          <p:cNvSpPr txBox="1">
            <a:spLocks noGrp="1"/>
          </p:cNvSpPr>
          <p:nvPr>
            <p:ph type="title"/>
          </p:nvPr>
        </p:nvSpPr>
        <p:spPr>
          <a:xfrm>
            <a:off x="1403648" y="620106"/>
            <a:ext cx="5667218" cy="5319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SzPts val="3000"/>
              <a:buNone/>
            </a:pPr>
            <a:r>
              <a:rPr lang="id-ID" b="1">
                <a:solidFill>
                  <a:srgbClr val="3F7A73"/>
                </a:solidFill>
              </a:rPr>
              <a:t>Evaluasi Program Penyuluhan</a:t>
            </a:r>
            <a:endParaRPr b="1">
              <a:solidFill>
                <a:srgbClr val="3F7A73"/>
              </a:solidFill>
            </a:endParaRPr>
          </a:p>
        </p:txBody>
      </p:sp>
      <p:sp>
        <p:nvSpPr>
          <p:cNvPr id="389" name="Google Shape;389;p5"/>
          <p:cNvSpPr/>
          <p:nvPr/>
        </p:nvSpPr>
        <p:spPr>
          <a:xfrm>
            <a:off x="395536" y="1671092"/>
            <a:ext cx="2908920" cy="20313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d-ID" sz="1800" b="0" i="0" u="none" strike="noStrike" cap="none">
                <a:solidFill>
                  <a:srgbClr val="314547"/>
                </a:solidFill>
                <a:latin typeface="Vollkorn"/>
                <a:ea typeface="Vollkorn"/>
                <a:cs typeface="Vollkorn"/>
                <a:sym typeface="Vollkorn"/>
              </a:rPr>
              <a:t>Evaluasi program penyuluhan biasanya dilakukan untuk kepentingan pengambilan keputusan dalam rangka menentukan kebijakan selanjutnya</a:t>
            </a:r>
            <a:endParaRPr sz="1400" b="0" i="0" u="none" strike="noStrike" cap="none">
              <a:solidFill>
                <a:srgbClr val="000000"/>
              </a:solidFill>
              <a:latin typeface="Arial"/>
              <a:ea typeface="Arial"/>
              <a:cs typeface="Arial"/>
              <a:sym typeface="Arial"/>
            </a:endParaRPr>
          </a:p>
        </p:txBody>
      </p:sp>
      <p:sp>
        <p:nvSpPr>
          <p:cNvPr id="383" name="Google Shape;383;p5"/>
          <p:cNvSpPr/>
          <p:nvPr/>
        </p:nvSpPr>
        <p:spPr>
          <a:xfrm>
            <a:off x="3304456" y="3219822"/>
            <a:ext cx="3073474" cy="175432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d-ID" sz="1800" b="0" i="0" u="none" strike="noStrike" cap="none">
                <a:solidFill>
                  <a:srgbClr val="314547"/>
                </a:solidFill>
                <a:latin typeface="Vollkorn"/>
                <a:ea typeface="Vollkorn"/>
                <a:cs typeface="Vollkorn"/>
                <a:sym typeface="Vollkorn"/>
              </a:rPr>
              <a:t>Dengan melalui evaluasi suatu program dapat dilakukan secara sistematis, rinci dan menggunakan prosedur yang sudah diuji secara cermat.</a:t>
            </a:r>
            <a:endParaRPr sz="1800" b="0" i="0" u="none" strike="noStrike" cap="none">
              <a:solidFill>
                <a:srgbClr val="314547"/>
              </a:solidFill>
              <a:latin typeface="Vollkorn"/>
              <a:ea typeface="Vollkorn"/>
              <a:cs typeface="Vollkorn"/>
              <a:sym typeface="Vollkorn"/>
            </a:endParaRPr>
          </a:p>
        </p:txBody>
      </p:sp>
      <p:sp>
        <p:nvSpPr>
          <p:cNvPr id="390" name="Google Shape;390;p5"/>
          <p:cNvSpPr/>
          <p:nvPr/>
        </p:nvSpPr>
        <p:spPr>
          <a:xfrm>
            <a:off x="6012160" y="1649199"/>
            <a:ext cx="2970584" cy="147732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id-ID" sz="1800" b="0" i="0" u="none" strike="noStrike" cap="none">
                <a:solidFill>
                  <a:srgbClr val="314547"/>
                </a:solidFill>
                <a:latin typeface="Vollkorn"/>
                <a:ea typeface="Vollkorn"/>
                <a:cs typeface="Vollkorn"/>
                <a:sym typeface="Vollkorn"/>
              </a:rPr>
              <a:t>Dengan metode tertentu akan diperoleh data yang handal, dapat dipercaya sehingga penentuan kebijakan akan tepat.</a:t>
            </a:r>
            <a:endParaRPr sz="1800" b="0" i="0" u="none" strike="noStrike" cap="none">
              <a:solidFill>
                <a:srgbClr val="314547"/>
              </a:solidFill>
              <a:latin typeface="Vollkorn"/>
              <a:ea typeface="Vollkorn"/>
              <a:cs typeface="Vollkorn"/>
              <a:sym typeface="Vollkor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Google Shape;395;p6"/>
          <p:cNvSpPr/>
          <p:nvPr/>
        </p:nvSpPr>
        <p:spPr>
          <a:xfrm>
            <a:off x="4645947" y="1627022"/>
            <a:ext cx="3676028" cy="2304256"/>
          </a:xfrm>
          <a:prstGeom prst="roundRect">
            <a:avLst>
              <a:gd name="adj" fmla="val 16667"/>
            </a:avLst>
          </a:prstGeom>
          <a:solidFill>
            <a:schemeClr val="lt2"/>
          </a:solidFill>
          <a:ln w="25400" cap="flat" cmpd="sng">
            <a:solidFill>
              <a:srgbClr val="BAAA9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96" name="Google Shape;396;p6"/>
          <p:cNvSpPr/>
          <p:nvPr/>
        </p:nvSpPr>
        <p:spPr>
          <a:xfrm>
            <a:off x="785943" y="1635646"/>
            <a:ext cx="3676028" cy="2304256"/>
          </a:xfrm>
          <a:prstGeom prst="roundRect">
            <a:avLst>
              <a:gd name="adj" fmla="val 16667"/>
            </a:avLst>
          </a:prstGeom>
          <a:solidFill>
            <a:schemeClr val="lt2"/>
          </a:solidFill>
          <a:ln w="25400" cap="flat" cmpd="sng">
            <a:solidFill>
              <a:srgbClr val="BAAA9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97" name="Google Shape;397;p6"/>
          <p:cNvSpPr txBox="1">
            <a:spLocks noGrp="1"/>
          </p:cNvSpPr>
          <p:nvPr>
            <p:ph type="subTitle" idx="1"/>
          </p:nvPr>
        </p:nvSpPr>
        <p:spPr>
          <a:xfrm>
            <a:off x="1243032" y="1852043"/>
            <a:ext cx="3029512" cy="788283"/>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id-ID" sz="1600"/>
              <a:t>Menentukan tingkat perubahan</a:t>
            </a:r>
            <a:endParaRPr/>
          </a:p>
          <a:p>
            <a:pPr marL="0" lvl="0" indent="0" algn="l" rtl="0">
              <a:lnSpc>
                <a:spcPct val="100000"/>
              </a:lnSpc>
              <a:spcBef>
                <a:spcPts val="0"/>
              </a:spcBef>
              <a:spcAft>
                <a:spcPts val="0"/>
              </a:spcAft>
              <a:buSzPts val="1400"/>
              <a:buNone/>
            </a:pPr>
            <a:r>
              <a:rPr lang="id-ID" sz="1600"/>
              <a:t>perilaku petani, untuk perbaikan program, sarana, prosedur, pengorganisasian dan pelaksanaan penyuluhan pertanian dan untuk penyempurnaan kebijakan</a:t>
            </a:r>
            <a:endParaRPr/>
          </a:p>
          <a:p>
            <a:pPr marL="0" lvl="0" indent="0" algn="l" rtl="0">
              <a:lnSpc>
                <a:spcPct val="100000"/>
              </a:lnSpc>
              <a:spcBef>
                <a:spcPts val="0"/>
              </a:spcBef>
              <a:spcAft>
                <a:spcPts val="0"/>
              </a:spcAft>
              <a:buSzPts val="1400"/>
              <a:buNone/>
            </a:pPr>
            <a:r>
              <a:rPr lang="id-ID" sz="1600"/>
              <a:t>penyuluhan pertanian</a:t>
            </a:r>
            <a:endParaRPr sz="1600"/>
          </a:p>
        </p:txBody>
      </p:sp>
      <p:sp>
        <p:nvSpPr>
          <p:cNvPr id="398" name="Google Shape;398;p6"/>
          <p:cNvSpPr txBox="1">
            <a:spLocks noGrp="1"/>
          </p:cNvSpPr>
          <p:nvPr>
            <p:ph type="subTitle" idx="2"/>
          </p:nvPr>
        </p:nvSpPr>
        <p:spPr>
          <a:xfrm>
            <a:off x="5159875" y="1707654"/>
            <a:ext cx="31621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id-ID" sz="1600"/>
              <a:t>Pelaporan hasil kegiatan penyuluhan sebagai penyampaian informasi bahan pengambilan keputusan/kebijakan oleh pimpinan/penanggung jawab kegiatan, pengawasan dan perbaikan perencanaan berikutnya. </a:t>
            </a:r>
            <a:endParaRPr sz="1600"/>
          </a:p>
        </p:txBody>
      </p:sp>
      <p:sp>
        <p:nvSpPr>
          <p:cNvPr id="399" name="Google Shape;399;p6"/>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SzPts val="3400"/>
              <a:buNone/>
            </a:pPr>
            <a:r>
              <a:rPr lang="id-ID"/>
              <a:t>Manfaat Evaluasi </a:t>
            </a:r>
            <a:r>
              <a:rPr lang="id-ID">
                <a:solidFill>
                  <a:srgbClr val="3F7A73"/>
                </a:solidFill>
              </a:rPr>
              <a:t>Program</a:t>
            </a:r>
            <a:endParaRPr>
              <a:solidFill>
                <a:srgbClr val="3F7A73"/>
              </a:solidFill>
            </a:endParaRPr>
          </a:p>
        </p:txBody>
      </p:sp>
      <p:grpSp>
        <p:nvGrpSpPr>
          <p:cNvPr id="400" name="Google Shape;400;p6"/>
          <p:cNvGrpSpPr/>
          <p:nvPr/>
        </p:nvGrpSpPr>
        <p:grpSpPr>
          <a:xfrm rot="5400000">
            <a:off x="3915824" y="2692095"/>
            <a:ext cx="2303567" cy="174109"/>
            <a:chOff x="795047" y="3212380"/>
            <a:chExt cx="2880648" cy="183506"/>
          </a:xfrm>
        </p:grpSpPr>
        <p:sp>
          <p:nvSpPr>
            <p:cNvPr id="401" name="Google Shape;401;p6"/>
            <p:cNvSpPr/>
            <p:nvPr/>
          </p:nvSpPr>
          <p:spPr>
            <a:xfrm rot="-17537">
              <a:off x="795339" y="3219724"/>
              <a:ext cx="2879497" cy="121836"/>
            </a:xfrm>
            <a:custGeom>
              <a:avLst/>
              <a:gdLst/>
              <a:ahLst/>
              <a:cxnLst/>
              <a:rect l="l" t="t" r="r" b="b"/>
              <a:pathLst>
                <a:path w="158801" h="8593" extrusionOk="0">
                  <a:moveTo>
                    <a:pt x="0" y="5053"/>
                  </a:moveTo>
                  <a:cubicBezTo>
                    <a:pt x="3969" y="3067"/>
                    <a:pt x="7948" y="-127"/>
                    <a:pt x="12377" y="149"/>
                  </a:cubicBezTo>
                  <a:cubicBezTo>
                    <a:pt x="20340" y="646"/>
                    <a:pt x="27325" y="6360"/>
                    <a:pt x="35263" y="7155"/>
                  </a:cubicBezTo>
                  <a:cubicBezTo>
                    <a:pt x="44224" y="8053"/>
                    <a:pt x="52626" y="2335"/>
                    <a:pt x="61418" y="382"/>
                  </a:cubicBezTo>
                  <a:cubicBezTo>
                    <a:pt x="70709" y="-1682"/>
                    <a:pt x="79824" y="5241"/>
                    <a:pt x="88975" y="7855"/>
                  </a:cubicBezTo>
                  <a:cubicBezTo>
                    <a:pt x="98176" y="10483"/>
                    <a:pt x="107926" y="5087"/>
                    <a:pt x="117466" y="4352"/>
                  </a:cubicBezTo>
                  <a:cubicBezTo>
                    <a:pt x="131218" y="3292"/>
                    <a:pt x="151143" y="13955"/>
                    <a:pt x="158801" y="2484"/>
                  </a:cubicBezTo>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6"/>
            <p:cNvSpPr/>
            <p:nvPr/>
          </p:nvSpPr>
          <p:spPr>
            <a:xfrm rot="-17537">
              <a:off x="795906" y="3266706"/>
              <a:ext cx="2879497" cy="121836"/>
            </a:xfrm>
            <a:custGeom>
              <a:avLst/>
              <a:gdLst/>
              <a:ahLst/>
              <a:cxnLst/>
              <a:rect l="l" t="t" r="r" b="b"/>
              <a:pathLst>
                <a:path w="158801" h="8593" extrusionOk="0">
                  <a:moveTo>
                    <a:pt x="0" y="5053"/>
                  </a:moveTo>
                  <a:cubicBezTo>
                    <a:pt x="3969" y="3067"/>
                    <a:pt x="7948" y="-127"/>
                    <a:pt x="12377" y="149"/>
                  </a:cubicBezTo>
                  <a:cubicBezTo>
                    <a:pt x="20340" y="646"/>
                    <a:pt x="27325" y="6360"/>
                    <a:pt x="35263" y="7155"/>
                  </a:cubicBezTo>
                  <a:cubicBezTo>
                    <a:pt x="44224" y="8053"/>
                    <a:pt x="52626" y="2335"/>
                    <a:pt x="61418" y="382"/>
                  </a:cubicBezTo>
                  <a:cubicBezTo>
                    <a:pt x="70709" y="-1682"/>
                    <a:pt x="79824" y="5241"/>
                    <a:pt x="88975" y="7855"/>
                  </a:cubicBezTo>
                  <a:cubicBezTo>
                    <a:pt x="98176" y="10483"/>
                    <a:pt x="107926" y="5087"/>
                    <a:pt x="117466" y="4352"/>
                  </a:cubicBezTo>
                  <a:cubicBezTo>
                    <a:pt x="131218" y="3292"/>
                    <a:pt x="151143" y="13955"/>
                    <a:pt x="158801" y="2484"/>
                  </a:cubicBezTo>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3" name="Google Shape;403;p6"/>
          <p:cNvGrpSpPr/>
          <p:nvPr/>
        </p:nvGrpSpPr>
        <p:grpSpPr>
          <a:xfrm rot="5400000">
            <a:off x="-24353" y="2663746"/>
            <a:ext cx="2299026" cy="243512"/>
            <a:chOff x="795047" y="3212380"/>
            <a:chExt cx="2880648" cy="183506"/>
          </a:xfrm>
        </p:grpSpPr>
        <p:sp>
          <p:nvSpPr>
            <p:cNvPr id="404" name="Google Shape;404;p6"/>
            <p:cNvSpPr/>
            <p:nvPr/>
          </p:nvSpPr>
          <p:spPr>
            <a:xfrm rot="-17537">
              <a:off x="795339" y="3219724"/>
              <a:ext cx="2879497" cy="121836"/>
            </a:xfrm>
            <a:custGeom>
              <a:avLst/>
              <a:gdLst/>
              <a:ahLst/>
              <a:cxnLst/>
              <a:rect l="l" t="t" r="r" b="b"/>
              <a:pathLst>
                <a:path w="158801" h="8593" extrusionOk="0">
                  <a:moveTo>
                    <a:pt x="0" y="5053"/>
                  </a:moveTo>
                  <a:cubicBezTo>
                    <a:pt x="3969" y="3067"/>
                    <a:pt x="7948" y="-127"/>
                    <a:pt x="12377" y="149"/>
                  </a:cubicBezTo>
                  <a:cubicBezTo>
                    <a:pt x="20340" y="646"/>
                    <a:pt x="27325" y="6360"/>
                    <a:pt x="35263" y="7155"/>
                  </a:cubicBezTo>
                  <a:cubicBezTo>
                    <a:pt x="44224" y="8053"/>
                    <a:pt x="52626" y="2335"/>
                    <a:pt x="61418" y="382"/>
                  </a:cubicBezTo>
                  <a:cubicBezTo>
                    <a:pt x="70709" y="-1682"/>
                    <a:pt x="79824" y="5241"/>
                    <a:pt x="88975" y="7855"/>
                  </a:cubicBezTo>
                  <a:cubicBezTo>
                    <a:pt x="98176" y="10483"/>
                    <a:pt x="107926" y="5087"/>
                    <a:pt x="117466" y="4352"/>
                  </a:cubicBezTo>
                  <a:cubicBezTo>
                    <a:pt x="131218" y="3292"/>
                    <a:pt x="151143" y="13955"/>
                    <a:pt x="158801" y="2484"/>
                  </a:cubicBezTo>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6"/>
            <p:cNvSpPr/>
            <p:nvPr/>
          </p:nvSpPr>
          <p:spPr>
            <a:xfrm rot="-17537">
              <a:off x="795906" y="3266706"/>
              <a:ext cx="2879497" cy="121836"/>
            </a:xfrm>
            <a:custGeom>
              <a:avLst/>
              <a:gdLst/>
              <a:ahLst/>
              <a:cxnLst/>
              <a:rect l="l" t="t" r="r" b="b"/>
              <a:pathLst>
                <a:path w="158801" h="8593" extrusionOk="0">
                  <a:moveTo>
                    <a:pt x="0" y="5053"/>
                  </a:moveTo>
                  <a:cubicBezTo>
                    <a:pt x="3969" y="3067"/>
                    <a:pt x="7948" y="-127"/>
                    <a:pt x="12377" y="149"/>
                  </a:cubicBezTo>
                  <a:cubicBezTo>
                    <a:pt x="20340" y="646"/>
                    <a:pt x="27325" y="6360"/>
                    <a:pt x="35263" y="7155"/>
                  </a:cubicBezTo>
                  <a:cubicBezTo>
                    <a:pt x="44224" y="8053"/>
                    <a:pt x="52626" y="2335"/>
                    <a:pt x="61418" y="382"/>
                  </a:cubicBezTo>
                  <a:cubicBezTo>
                    <a:pt x="70709" y="-1682"/>
                    <a:pt x="79824" y="5241"/>
                    <a:pt x="88975" y="7855"/>
                  </a:cubicBezTo>
                  <a:cubicBezTo>
                    <a:pt x="98176" y="10483"/>
                    <a:pt x="107926" y="5087"/>
                    <a:pt x="117466" y="4352"/>
                  </a:cubicBezTo>
                  <a:cubicBezTo>
                    <a:pt x="131218" y="3292"/>
                    <a:pt x="151143" y="13955"/>
                    <a:pt x="158801" y="2484"/>
                  </a:cubicBezTo>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09"/>
        <p:cNvGrpSpPr/>
        <p:nvPr/>
      </p:nvGrpSpPr>
      <p:grpSpPr>
        <a:xfrm>
          <a:off x="0" y="0"/>
          <a:ext cx="0" cy="0"/>
          <a:chOff x="0" y="0"/>
          <a:chExt cx="0" cy="0"/>
        </a:xfrm>
      </p:grpSpPr>
      <p:sp>
        <p:nvSpPr>
          <p:cNvPr id="410" name="Google Shape;410;p7"/>
          <p:cNvSpPr/>
          <p:nvPr/>
        </p:nvSpPr>
        <p:spPr>
          <a:xfrm>
            <a:off x="672480" y="1982738"/>
            <a:ext cx="7200800" cy="2808312"/>
          </a:xfrm>
          <a:prstGeom prst="roundRect">
            <a:avLst>
              <a:gd name="adj" fmla="val 16667"/>
            </a:avLst>
          </a:prstGeom>
          <a:solidFill>
            <a:schemeClr val="accent1"/>
          </a:solidFill>
          <a:ln w="25400" cap="flat" cmpd="sng">
            <a:solidFill>
              <a:srgbClr val="BAAA9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411" name="Google Shape;411;p7"/>
          <p:cNvSpPr/>
          <p:nvPr/>
        </p:nvSpPr>
        <p:spPr>
          <a:xfrm>
            <a:off x="323528" y="267494"/>
            <a:ext cx="5513084" cy="1288178"/>
          </a:xfrm>
          <a:custGeom>
            <a:avLst/>
            <a:gdLst/>
            <a:ahLst/>
            <a:cxnLst/>
            <a:rect l="l" t="t" r="r" b="b"/>
            <a:pathLst>
              <a:path w="144337" h="108707" extrusionOk="0">
                <a:moveTo>
                  <a:pt x="99108" y="0"/>
                </a:moveTo>
                <a:cubicBezTo>
                  <a:pt x="85515" y="0"/>
                  <a:pt x="71924" y="1830"/>
                  <a:pt x="58809" y="5405"/>
                </a:cubicBezTo>
                <a:cubicBezTo>
                  <a:pt x="44432" y="5639"/>
                  <a:pt x="30155" y="7073"/>
                  <a:pt x="16245" y="10709"/>
                </a:cubicBezTo>
                <a:cubicBezTo>
                  <a:pt x="13443" y="11409"/>
                  <a:pt x="10508" y="12343"/>
                  <a:pt x="8506" y="14411"/>
                </a:cubicBezTo>
                <a:cubicBezTo>
                  <a:pt x="6772" y="16246"/>
                  <a:pt x="5938" y="18748"/>
                  <a:pt x="5237" y="21183"/>
                </a:cubicBezTo>
                <a:cubicBezTo>
                  <a:pt x="0" y="39529"/>
                  <a:pt x="134" y="59377"/>
                  <a:pt x="5604" y="77690"/>
                </a:cubicBezTo>
                <a:cubicBezTo>
                  <a:pt x="7372" y="83528"/>
                  <a:pt x="9774" y="89398"/>
                  <a:pt x="14077" y="93735"/>
                </a:cubicBezTo>
                <a:cubicBezTo>
                  <a:pt x="19281" y="98972"/>
                  <a:pt x="26686" y="101407"/>
                  <a:pt x="33891" y="103208"/>
                </a:cubicBezTo>
                <a:cubicBezTo>
                  <a:pt x="48607" y="106865"/>
                  <a:pt x="63795" y="108706"/>
                  <a:pt x="78982" y="108706"/>
                </a:cubicBezTo>
                <a:cubicBezTo>
                  <a:pt x="92610" y="108706"/>
                  <a:pt x="106236" y="107224"/>
                  <a:pt x="119519" y="104242"/>
                </a:cubicBezTo>
                <a:cubicBezTo>
                  <a:pt x="121954" y="103709"/>
                  <a:pt x="124489" y="103042"/>
                  <a:pt x="126324" y="101374"/>
                </a:cubicBezTo>
                <a:cubicBezTo>
                  <a:pt x="127658" y="100106"/>
                  <a:pt x="128492" y="98405"/>
                  <a:pt x="129226" y="96704"/>
                </a:cubicBezTo>
                <a:cubicBezTo>
                  <a:pt x="137365" y="78524"/>
                  <a:pt x="141568" y="58777"/>
                  <a:pt x="143403" y="38996"/>
                </a:cubicBezTo>
                <a:cubicBezTo>
                  <a:pt x="144003" y="32858"/>
                  <a:pt x="144337" y="26654"/>
                  <a:pt x="143002" y="20649"/>
                </a:cubicBezTo>
                <a:cubicBezTo>
                  <a:pt x="141668" y="14645"/>
                  <a:pt x="138499" y="8841"/>
                  <a:pt x="133329" y="5538"/>
                </a:cubicBezTo>
                <a:cubicBezTo>
                  <a:pt x="129459" y="3070"/>
                  <a:pt x="124823" y="2169"/>
                  <a:pt x="120286" y="1502"/>
                </a:cubicBezTo>
                <a:cubicBezTo>
                  <a:pt x="113271" y="497"/>
                  <a:pt x="106189" y="0"/>
                  <a:pt x="9910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2" name="Google Shape;412;p7"/>
          <p:cNvSpPr txBox="1">
            <a:spLocks noGrp="1"/>
          </p:cNvSpPr>
          <p:nvPr>
            <p:ph type="title"/>
          </p:nvPr>
        </p:nvSpPr>
        <p:spPr>
          <a:xfrm>
            <a:off x="323528" y="483518"/>
            <a:ext cx="7745332" cy="15174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SzPts val="3600"/>
              <a:buNone/>
            </a:pPr>
            <a:r>
              <a:rPr lang="id-ID" sz="3600" b="1"/>
              <a:t>Kaitan Konteks Sosial dengan </a:t>
            </a:r>
            <a:r>
              <a:rPr lang="id-ID" sz="3600" b="1">
                <a:solidFill>
                  <a:srgbClr val="3F7A73"/>
                </a:solidFill>
              </a:rPr>
              <a:t>Evaluasi Program</a:t>
            </a:r>
            <a:endParaRPr sz="3600" b="1">
              <a:solidFill>
                <a:srgbClr val="3F7A73"/>
              </a:solidFill>
            </a:endParaRPr>
          </a:p>
        </p:txBody>
      </p:sp>
      <p:sp>
        <p:nvSpPr>
          <p:cNvPr id="413" name="Google Shape;413;p7"/>
          <p:cNvSpPr txBox="1">
            <a:spLocks noGrp="1"/>
          </p:cNvSpPr>
          <p:nvPr>
            <p:ph type="subTitle" idx="1"/>
          </p:nvPr>
        </p:nvSpPr>
        <p:spPr>
          <a:xfrm>
            <a:off x="920738" y="2188468"/>
            <a:ext cx="6840760" cy="561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id-ID"/>
              <a:t>Dalam evaluasi program, evaluator ingin mengetahui seberapa tinggi mutu atau kondisi suatu hal sebagai hasil sebagai pelaksana program. Setelah data terkumpul dibandingkan dengan kriteria atau standar tertentu. evaluator ingin mengetahui tingkat ketercapaian program dan apabila tujuan belum tercapai, evaluator ingin mengetahui letak kekurangan dan sebabnya. Hasilnya digunakan untuk menentukan keputusan yang akan diambil.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8"/>
          <p:cNvSpPr/>
          <p:nvPr/>
        </p:nvSpPr>
        <p:spPr>
          <a:xfrm rot="-5490118">
            <a:off x="2409362" y="-1411766"/>
            <a:ext cx="4447806" cy="8666478"/>
          </a:xfrm>
          <a:custGeom>
            <a:avLst/>
            <a:gdLst/>
            <a:ahLst/>
            <a:cxnLst/>
            <a:rect l="l" t="t" r="r" b="b"/>
            <a:pathLst>
              <a:path w="135331" h="152525" extrusionOk="0">
                <a:moveTo>
                  <a:pt x="112077" y="0"/>
                </a:moveTo>
                <a:cubicBezTo>
                  <a:pt x="107544" y="0"/>
                  <a:pt x="102623" y="745"/>
                  <a:pt x="98395" y="745"/>
                </a:cubicBezTo>
                <a:cubicBezTo>
                  <a:pt x="97956" y="745"/>
                  <a:pt x="97525" y="737"/>
                  <a:pt x="97103" y="720"/>
                </a:cubicBezTo>
                <a:cubicBezTo>
                  <a:pt x="92796" y="538"/>
                  <a:pt x="88489" y="447"/>
                  <a:pt x="84187" y="447"/>
                </a:cubicBezTo>
                <a:cubicBezTo>
                  <a:pt x="77425" y="447"/>
                  <a:pt x="70673" y="671"/>
                  <a:pt x="63946" y="1120"/>
                </a:cubicBezTo>
                <a:cubicBezTo>
                  <a:pt x="51270" y="1921"/>
                  <a:pt x="38695" y="3588"/>
                  <a:pt x="26252" y="5990"/>
                </a:cubicBezTo>
                <a:cubicBezTo>
                  <a:pt x="22049" y="6824"/>
                  <a:pt x="17713" y="7791"/>
                  <a:pt x="14411" y="10560"/>
                </a:cubicBezTo>
                <a:cubicBezTo>
                  <a:pt x="10007" y="14229"/>
                  <a:pt x="8406" y="20234"/>
                  <a:pt x="7272" y="25904"/>
                </a:cubicBezTo>
                <a:cubicBezTo>
                  <a:pt x="3203" y="46619"/>
                  <a:pt x="2102" y="67768"/>
                  <a:pt x="1068" y="88849"/>
                </a:cubicBezTo>
                <a:cubicBezTo>
                  <a:pt x="534" y="99791"/>
                  <a:pt x="0" y="110732"/>
                  <a:pt x="934" y="121640"/>
                </a:cubicBezTo>
                <a:cubicBezTo>
                  <a:pt x="1468" y="127544"/>
                  <a:pt x="2535" y="133648"/>
                  <a:pt x="5871" y="138552"/>
                </a:cubicBezTo>
                <a:cubicBezTo>
                  <a:pt x="12042" y="147658"/>
                  <a:pt x="24084" y="150360"/>
                  <a:pt x="35059" y="151428"/>
                </a:cubicBezTo>
                <a:cubicBezTo>
                  <a:pt x="42239" y="152160"/>
                  <a:pt x="49456" y="152524"/>
                  <a:pt x="56672" y="152524"/>
                </a:cubicBezTo>
                <a:cubicBezTo>
                  <a:pt x="75402" y="152524"/>
                  <a:pt x="94130" y="150072"/>
                  <a:pt x="112214" y="145256"/>
                </a:cubicBezTo>
                <a:cubicBezTo>
                  <a:pt x="114382" y="144689"/>
                  <a:pt x="116650" y="144056"/>
                  <a:pt x="118452" y="142688"/>
                </a:cubicBezTo>
                <a:cubicBezTo>
                  <a:pt x="122288" y="139853"/>
                  <a:pt x="123355" y="134682"/>
                  <a:pt x="124056" y="129979"/>
                </a:cubicBezTo>
                <a:cubicBezTo>
                  <a:pt x="125990" y="117070"/>
                  <a:pt x="127058" y="104060"/>
                  <a:pt x="128125" y="91118"/>
                </a:cubicBezTo>
                <a:cubicBezTo>
                  <a:pt x="129193" y="77842"/>
                  <a:pt x="130293" y="64599"/>
                  <a:pt x="130994" y="51323"/>
                </a:cubicBezTo>
                <a:cubicBezTo>
                  <a:pt x="131661" y="38447"/>
                  <a:pt x="135330" y="5089"/>
                  <a:pt x="117985" y="620"/>
                </a:cubicBezTo>
                <a:cubicBezTo>
                  <a:pt x="116168" y="158"/>
                  <a:pt x="114164" y="0"/>
                  <a:pt x="1120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9" name="Google Shape;419;p8"/>
          <p:cNvSpPr txBox="1">
            <a:spLocks noGrp="1"/>
          </p:cNvSpPr>
          <p:nvPr>
            <p:ph type="title"/>
          </p:nvPr>
        </p:nvSpPr>
        <p:spPr>
          <a:xfrm>
            <a:off x="680709" y="195486"/>
            <a:ext cx="7704000" cy="5727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SzPts val="3400"/>
              <a:buNone/>
            </a:pPr>
            <a:r>
              <a:rPr lang="id-ID" b="1">
                <a:solidFill>
                  <a:srgbClr val="3F7A73"/>
                </a:solidFill>
              </a:rPr>
              <a:t>KESIMPULAN</a:t>
            </a:r>
            <a:endParaRPr b="1">
              <a:solidFill>
                <a:srgbClr val="3F7A73"/>
              </a:solidFill>
            </a:endParaRPr>
          </a:p>
        </p:txBody>
      </p:sp>
      <p:sp>
        <p:nvSpPr>
          <p:cNvPr id="420" name="Google Shape;420;p8"/>
          <p:cNvSpPr txBox="1"/>
          <p:nvPr/>
        </p:nvSpPr>
        <p:spPr>
          <a:xfrm>
            <a:off x="676889" y="1087722"/>
            <a:ext cx="8114163" cy="3860292"/>
          </a:xfrm>
          <a:prstGeom prst="rect">
            <a:avLst/>
          </a:prstGeom>
          <a:noFill/>
          <a:ln>
            <a:noFill/>
          </a:ln>
        </p:spPr>
        <p:txBody>
          <a:bodyPr spcFirstLastPara="1" wrap="square" lIns="91425" tIns="91425" rIns="0" bIns="91425" anchor="ctr" anchorCtr="0">
            <a:noAutofit/>
          </a:bodyPr>
          <a:lstStyle/>
          <a:p>
            <a:pPr marL="342900" marR="0" lvl="0" indent="-342900" algn="l" rtl="0">
              <a:lnSpc>
                <a:spcPct val="100000"/>
              </a:lnSpc>
              <a:spcBef>
                <a:spcPts val="0"/>
              </a:spcBef>
              <a:spcAft>
                <a:spcPts val="0"/>
              </a:spcAft>
              <a:buClr>
                <a:srgbClr val="000000"/>
              </a:buClr>
              <a:buSzPts val="1400"/>
              <a:buFont typeface="Arial"/>
              <a:buAutoNum type="arabicPeriod"/>
            </a:pPr>
            <a:r>
              <a:rPr lang="id-ID" sz="1400" b="1" i="0" u="none" strike="noStrike" cap="none">
                <a:solidFill>
                  <a:schemeClr val="dk1"/>
                </a:solidFill>
                <a:latin typeface="Vollkorn"/>
                <a:ea typeface="Vollkorn"/>
                <a:cs typeface="Vollkorn"/>
                <a:sym typeface="Vollkorn"/>
              </a:rPr>
              <a:t>Konteks social adalah konteks yang timbul sebagai akibat dari munculnya interaksi antaranggota masyarakat dalam suatu suatu masyarakat sosial dan budaya tertentu. Sedangkan, evaluasi adalah suatu proses untuk menentukan relevansi, efisiensi, efektivitas, dan dampak kegiatan-kegiatan proyek/program sesuai dengan tujuan yang akan dicapai secara sistematik dan obyektif.</a:t>
            </a:r>
            <a:endParaRPr/>
          </a:p>
          <a:p>
            <a:pPr marL="342900" marR="0" lvl="0" indent="-254000" algn="l" rtl="0">
              <a:lnSpc>
                <a:spcPct val="100000"/>
              </a:lnSpc>
              <a:spcBef>
                <a:spcPts val="0"/>
              </a:spcBef>
              <a:spcAft>
                <a:spcPts val="0"/>
              </a:spcAft>
              <a:buClr>
                <a:srgbClr val="000000"/>
              </a:buClr>
              <a:buSzPts val="1400"/>
              <a:buFont typeface="Arial"/>
              <a:buNone/>
            </a:pPr>
            <a:endParaRPr sz="1400" b="1" i="0" u="none" strike="noStrike" cap="none">
              <a:solidFill>
                <a:schemeClr val="dk1"/>
              </a:solidFill>
              <a:latin typeface="Vollkorn"/>
              <a:ea typeface="Vollkorn"/>
              <a:cs typeface="Vollkorn"/>
              <a:sym typeface="Vollkorn"/>
            </a:endParaRPr>
          </a:p>
          <a:p>
            <a:pPr marL="342900" marR="0" lvl="0" indent="-342900" algn="l" rtl="0">
              <a:lnSpc>
                <a:spcPct val="100000"/>
              </a:lnSpc>
              <a:spcBef>
                <a:spcPts val="0"/>
              </a:spcBef>
              <a:spcAft>
                <a:spcPts val="0"/>
              </a:spcAft>
              <a:buClr>
                <a:srgbClr val="000000"/>
              </a:buClr>
              <a:buSzPts val="1400"/>
              <a:buFont typeface="Arial"/>
              <a:buAutoNum type="arabicPeriod"/>
            </a:pPr>
            <a:r>
              <a:rPr lang="id-ID" sz="1400" b="1" i="0" u="none" strike="noStrike" cap="none">
                <a:solidFill>
                  <a:schemeClr val="dk1"/>
                </a:solidFill>
                <a:latin typeface="Vollkorn"/>
                <a:ea typeface="Vollkorn"/>
                <a:cs typeface="Vollkorn"/>
                <a:sym typeface="Vollkorn"/>
              </a:rPr>
              <a:t>Evaluasi penyuluhan pertanian adalah kegiatan untuk menilai suatu program penyuluhan pertanian.</a:t>
            </a:r>
            <a:endParaRPr/>
          </a:p>
          <a:p>
            <a:pPr marL="342900" marR="0" lvl="0" indent="-254000" algn="l" rtl="0">
              <a:lnSpc>
                <a:spcPct val="100000"/>
              </a:lnSpc>
              <a:spcBef>
                <a:spcPts val="0"/>
              </a:spcBef>
              <a:spcAft>
                <a:spcPts val="0"/>
              </a:spcAft>
              <a:buClr>
                <a:srgbClr val="000000"/>
              </a:buClr>
              <a:buSzPts val="1400"/>
              <a:buFont typeface="Arial"/>
              <a:buNone/>
            </a:pPr>
            <a:endParaRPr sz="1400" b="1" i="0" u="none" strike="noStrike" cap="none">
              <a:solidFill>
                <a:schemeClr val="dk1"/>
              </a:solidFill>
              <a:latin typeface="Vollkorn"/>
              <a:ea typeface="Vollkorn"/>
              <a:cs typeface="Vollkorn"/>
              <a:sym typeface="Vollkorn"/>
            </a:endParaRPr>
          </a:p>
          <a:p>
            <a:pPr marL="342900" marR="0" lvl="0" indent="-342900" algn="l" rtl="0">
              <a:lnSpc>
                <a:spcPct val="100000"/>
              </a:lnSpc>
              <a:spcBef>
                <a:spcPts val="0"/>
              </a:spcBef>
              <a:spcAft>
                <a:spcPts val="0"/>
              </a:spcAft>
              <a:buClr>
                <a:srgbClr val="000000"/>
              </a:buClr>
              <a:buSzPts val="1400"/>
              <a:buFont typeface="Arial"/>
              <a:buAutoNum type="arabicPeriod"/>
            </a:pPr>
            <a:r>
              <a:rPr lang="id-ID" sz="1400" b="1" i="0" u="none" strike="noStrike" cap="none">
                <a:solidFill>
                  <a:schemeClr val="dk1"/>
                </a:solidFill>
                <a:latin typeface="Vollkorn"/>
                <a:ea typeface="Vollkorn"/>
                <a:cs typeface="Vollkorn"/>
                <a:sym typeface="Vollkorn"/>
              </a:rPr>
              <a:t>Setiap program kegiatan yang direncanakan seharusnya diakhiri dengan evaluasi dan dimulai dengan hasil evaluasi kegiatan sebelumnya</a:t>
            </a:r>
            <a:endParaRPr/>
          </a:p>
          <a:p>
            <a:pPr marL="342900" marR="0" lvl="0" indent="-254000" algn="l" rtl="0">
              <a:lnSpc>
                <a:spcPct val="100000"/>
              </a:lnSpc>
              <a:spcBef>
                <a:spcPts val="0"/>
              </a:spcBef>
              <a:spcAft>
                <a:spcPts val="0"/>
              </a:spcAft>
              <a:buClr>
                <a:srgbClr val="000000"/>
              </a:buClr>
              <a:buSzPts val="1400"/>
              <a:buFont typeface="Arial"/>
              <a:buNone/>
            </a:pPr>
            <a:endParaRPr sz="1400" b="1" i="0" u="none" strike="noStrike" cap="none">
              <a:solidFill>
                <a:schemeClr val="dk1"/>
              </a:solidFill>
              <a:latin typeface="Vollkorn"/>
              <a:ea typeface="Vollkorn"/>
              <a:cs typeface="Vollkorn"/>
              <a:sym typeface="Vollkorn"/>
            </a:endParaRPr>
          </a:p>
          <a:p>
            <a:pPr marL="342900" marR="0" lvl="0" indent="-342900" algn="l" rtl="0">
              <a:lnSpc>
                <a:spcPct val="100000"/>
              </a:lnSpc>
              <a:spcBef>
                <a:spcPts val="0"/>
              </a:spcBef>
              <a:spcAft>
                <a:spcPts val="0"/>
              </a:spcAft>
              <a:buClr>
                <a:srgbClr val="000000"/>
              </a:buClr>
              <a:buSzPts val="1400"/>
              <a:buFont typeface="Arial"/>
              <a:buAutoNum type="arabicPeriod"/>
            </a:pPr>
            <a:r>
              <a:rPr lang="id-ID" sz="1400" b="1" i="0" u="none" strike="noStrike" cap="none">
                <a:solidFill>
                  <a:schemeClr val="dk1"/>
                </a:solidFill>
                <a:latin typeface="Vollkorn"/>
                <a:ea typeface="Vollkorn"/>
                <a:cs typeface="Vollkorn"/>
                <a:sym typeface="Vollkorn"/>
              </a:rPr>
              <a:t>Manfaat dari hasil evaluasi penyuluhan antara lain: menentukan tingkat perubahan perilaku petani, untuk perbaikan program, sarana, prosedur, pengorganisasian dan pelaksanaan penyuluhan pertanian dan untuk penyempurnaan kebijakan penyuluhan pertanian.</a:t>
            </a:r>
            <a:endParaRPr/>
          </a:p>
          <a:p>
            <a:pPr marL="342900" marR="0" lvl="0" indent="-342900" algn="l" rtl="0">
              <a:lnSpc>
                <a:spcPct val="100000"/>
              </a:lnSpc>
              <a:spcBef>
                <a:spcPts val="0"/>
              </a:spcBef>
              <a:spcAft>
                <a:spcPts val="0"/>
              </a:spcAft>
              <a:buClr>
                <a:srgbClr val="000000"/>
              </a:buClr>
              <a:buSzPts val="1400"/>
              <a:buFont typeface="Arial"/>
              <a:buAutoNum type="arabicPeriod"/>
            </a:pPr>
            <a:r>
              <a:rPr lang="id-ID" sz="1400" b="1" i="0" u="none" strike="noStrike" cap="none">
                <a:solidFill>
                  <a:schemeClr val="dk1"/>
                </a:solidFill>
                <a:latin typeface="Vollkorn"/>
                <a:ea typeface="Vollkorn"/>
                <a:cs typeface="Vollkorn"/>
                <a:sym typeface="Vollkorn"/>
              </a:rPr>
              <a:t>Dalam evaluasi program, evaluator ingin mengetahui seberapa tinggi mutu atau kondisi suatu hal sebagai hasil sebagai pelaksana program.</a:t>
            </a:r>
            <a:endParaRPr sz="1400" b="1" i="0" u="none" strike="noStrike" cap="none">
              <a:solidFill>
                <a:schemeClr val="dk1"/>
              </a:solidFill>
              <a:latin typeface="Vollkorn"/>
              <a:ea typeface="Vollkorn"/>
              <a:cs typeface="Vollkorn"/>
              <a:sym typeface="Vollkor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24"/>
        <p:cNvGrpSpPr/>
        <p:nvPr/>
      </p:nvGrpSpPr>
      <p:grpSpPr>
        <a:xfrm>
          <a:off x="0" y="0"/>
          <a:ext cx="0" cy="0"/>
          <a:chOff x="0" y="0"/>
          <a:chExt cx="0" cy="0"/>
        </a:xfrm>
      </p:grpSpPr>
      <p:sp>
        <p:nvSpPr>
          <p:cNvPr id="425" name="Google Shape;425;p9"/>
          <p:cNvSpPr/>
          <p:nvPr/>
        </p:nvSpPr>
        <p:spPr>
          <a:xfrm>
            <a:off x="475134" y="1419622"/>
            <a:ext cx="8352928" cy="2952328"/>
          </a:xfrm>
          <a:prstGeom prst="roundRect">
            <a:avLst>
              <a:gd name="adj" fmla="val 16667"/>
            </a:avLst>
          </a:prstGeom>
          <a:solidFill>
            <a:schemeClr val="accent1"/>
          </a:solidFill>
          <a:ln w="25400" cap="flat" cmpd="sng">
            <a:solidFill>
              <a:srgbClr val="BAAA9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427" name="Google Shape;427;p9"/>
          <p:cNvSpPr txBox="1">
            <a:spLocks noGrp="1"/>
          </p:cNvSpPr>
          <p:nvPr>
            <p:ph type="title"/>
          </p:nvPr>
        </p:nvSpPr>
        <p:spPr>
          <a:xfrm>
            <a:off x="2339752" y="411510"/>
            <a:ext cx="4454700" cy="1023900"/>
          </a:xfrm>
          <a:prstGeom prst="rect">
            <a:avLst/>
          </a:prstGeom>
          <a:noFill/>
          <a:ln>
            <a:noFill/>
          </a:ln>
        </p:spPr>
        <p:txBody>
          <a:bodyPr spcFirstLastPara="1" wrap="square" lIns="91425" tIns="91425" rIns="91425" bIns="91425" anchor="b" anchorCtr="0">
            <a:noAutofit/>
          </a:bodyPr>
          <a:lstStyle/>
          <a:p>
            <a:pPr marL="0" lvl="0" indent="0" algn="ctr" rtl="0">
              <a:lnSpc>
                <a:spcPct val="90000"/>
              </a:lnSpc>
              <a:spcBef>
                <a:spcPts val="0"/>
              </a:spcBef>
              <a:spcAft>
                <a:spcPts val="0"/>
              </a:spcAft>
              <a:buSzPts val="3600"/>
              <a:buNone/>
            </a:pPr>
            <a:r>
              <a:rPr lang="id-ID" b="1"/>
              <a:t>Daftar Pustaka</a:t>
            </a:r>
            <a:endParaRPr b="1"/>
          </a:p>
        </p:txBody>
      </p:sp>
      <p:sp>
        <p:nvSpPr>
          <p:cNvPr id="426" name="Google Shape;426;p9"/>
          <p:cNvSpPr txBox="1">
            <a:spLocks noGrp="1"/>
          </p:cNvSpPr>
          <p:nvPr>
            <p:ph type="subTitle" idx="1"/>
          </p:nvPr>
        </p:nvSpPr>
        <p:spPr>
          <a:xfrm>
            <a:off x="827584" y="1779662"/>
            <a:ext cx="7632848" cy="2934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800"/>
              <a:buNone/>
            </a:pPr>
            <a:r>
              <a:rPr lang="id-ID" b="1"/>
              <a:t>Farid,Abd,dkk.2016.</a:t>
            </a:r>
            <a:r>
              <a:rPr lang="id-ID" b="1" i="1"/>
              <a:t>Modul Evaluasi Penyuluhan Pertanian</a:t>
            </a:r>
            <a:r>
              <a:rPr lang="id-ID" b="1"/>
              <a:t>.Sekolah Tinggi Penyuluhan Pertanian Malang Badan Penyuluhan dan Pengembangan SDM Pertanian Kementerian Pertanian: Malang.</a:t>
            </a:r>
            <a:endParaRPr/>
          </a:p>
          <a:p>
            <a:pPr marL="0" lvl="0" indent="0" algn="l" rtl="0">
              <a:lnSpc>
                <a:spcPct val="100000"/>
              </a:lnSpc>
              <a:spcBef>
                <a:spcPts val="1600"/>
              </a:spcBef>
              <a:spcAft>
                <a:spcPts val="1600"/>
              </a:spcAft>
              <a:buSzPts val="1800"/>
              <a:buNone/>
            </a:pPr>
            <a:r>
              <a:rPr lang="id-ID" b="1"/>
              <a:t>Juniarti ,Rehulina Sembiring, Pranowo, &amp; R. Kunjana Rahardi .2018 . </a:t>
            </a:r>
            <a:r>
              <a:rPr lang="id-ID" b="1" i="1"/>
              <a:t>Pengembangan Buku Ajar Konteks Situasi dan Sosial dalam Pragmatik Edukasional</a:t>
            </a:r>
            <a:r>
              <a:rPr lang="id-ID" b="1"/>
              <a:t>.Volume 18 (2) : 246-258</a:t>
            </a:r>
            <a:endParaRPr b="1"/>
          </a:p>
        </p:txBody>
      </p:sp>
    </p:spTree>
  </p:cSld>
  <p:clrMapOvr>
    <a:masterClrMapping/>
  </p:clrMapOvr>
</p:sld>
</file>

<file path=ppt/theme/theme1.xml><?xml version="1.0" encoding="utf-8"?>
<a:theme xmlns:a="http://schemas.openxmlformats.org/drawingml/2006/main" name="Structuring Basic Emotions Workshop by Slidesgo">
  <a:themeElements>
    <a:clrScheme name="Simple Light">
      <a:dk1>
        <a:srgbClr val="314547"/>
      </a:dk1>
      <a:lt1>
        <a:srgbClr val="FFF4E3"/>
      </a:lt1>
      <a:dk2>
        <a:srgbClr val="94B1B3"/>
      </a:dk2>
      <a:lt2>
        <a:srgbClr val="A4D0CB"/>
      </a:lt2>
      <a:accent1>
        <a:srgbClr val="FFEAC9"/>
      </a:accent1>
      <a:accent2>
        <a:srgbClr val="FDC17F"/>
      </a:accent2>
      <a:accent3>
        <a:srgbClr val="EE6A6C"/>
      </a:accent3>
      <a:accent4>
        <a:srgbClr val="FEC1AF"/>
      </a:accent4>
      <a:accent5>
        <a:srgbClr val="877253"/>
      </a:accent5>
      <a:accent6>
        <a:srgbClr val="C27A5A"/>
      </a:accent6>
      <a:hlink>
        <a:srgbClr val="31454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530</Words>
  <Application>Microsoft Office PowerPoint</Application>
  <PresentationFormat>On-screen Show (16:9)</PresentationFormat>
  <Paragraphs>37</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Vollkorn</vt:lpstr>
      <vt:lpstr>Bree Serif</vt:lpstr>
      <vt:lpstr>Bebas Neue</vt:lpstr>
      <vt:lpstr>Structuring Basic Emotions Workshop by Slidesgo</vt:lpstr>
      <vt:lpstr>KONTEKS SOSIAL DARI EVALUASI PROGRAM</vt:lpstr>
      <vt:lpstr>Pengertian Konteks Sosial</vt:lpstr>
      <vt:lpstr>Pengertian Evaluasi</vt:lpstr>
      <vt:lpstr>Pengertian Evaluasi Penyuluhan Pertanian</vt:lpstr>
      <vt:lpstr>Evaluasi Program Penyuluhan</vt:lpstr>
      <vt:lpstr>Manfaat Evaluasi Program</vt:lpstr>
      <vt:lpstr>Kaitan Konteks Sosial dengan Evaluasi Program</vt:lpstr>
      <vt:lpstr>KESIMPULAN</vt:lpstr>
      <vt:lpstr>Daftar Pustaka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KONTEKS SOSIAL DARI EVALUASI PROGRAM</dc:title>
  <dc:creator>riki</dc:creator>
  <cp:lastModifiedBy>ASUS</cp:lastModifiedBy>
  <cp:revision>1</cp:revision>
  <dcterms:modified xsi:type="dcterms:W3CDTF">2022-11-28T16:39:45Z</dcterms:modified>
</cp:coreProperties>
</file>