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PKN SEBAGAI PENDIDIKAN NILAI DAN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err="1" smtClean="0"/>
              <a:t>terhadap</a:t>
            </a:r>
            <a:r>
              <a:rPr lang="en-US" smtClean="0"/>
              <a:t> </a:t>
            </a:r>
            <a:r>
              <a:rPr lang="en-US" smtClean="0"/>
              <a:t>KI dan KD</a:t>
            </a:r>
            <a:r>
              <a:rPr lang="en-US" smtClean="0"/>
              <a:t> </a:t>
            </a:r>
            <a:r>
              <a:rPr lang="en-US" smtClean="0"/>
              <a:t>PPKn </a:t>
            </a:r>
            <a:r>
              <a:rPr lang="en-US" smtClean="0"/>
              <a:t>SMP Kelas VII, VIII, dan IX, </a:t>
            </a:r>
            <a:r>
              <a:rPr lang="en-US" dirty="0" err="1" smtClean="0"/>
              <a:t>kemudian</a:t>
            </a:r>
            <a:r>
              <a:rPr lang="en-US" dirty="0" smtClean="0"/>
              <a:t>  </a:t>
            </a:r>
            <a:r>
              <a:rPr lang="en-US" dirty="0" err="1" smtClean="0"/>
              <a:t>kemukakan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err="1" smtClean="0"/>
              <a:t>dalam</a:t>
            </a:r>
            <a:r>
              <a:rPr lang="en-US" smtClean="0"/>
              <a:t> </a:t>
            </a:r>
            <a:r>
              <a:rPr lang="en-US" smtClean="0"/>
              <a:t>KI dan KD</a:t>
            </a:r>
            <a:r>
              <a:rPr lang="en-US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smtClean="0"/>
              <a:t>:             </a:t>
            </a:r>
            <a:r>
              <a:rPr lang="en-US" smtClean="0"/>
              <a:t>          </a:t>
            </a:r>
            <a:r>
              <a:rPr lang="en-US" err="1" smtClean="0"/>
              <a:t>Kelas</a:t>
            </a:r>
            <a:r>
              <a:rPr lang="en-US" smtClean="0"/>
              <a:t> </a:t>
            </a:r>
            <a:r>
              <a:rPr lang="en-US" smtClean="0"/>
              <a:t>VII</a:t>
            </a:r>
            <a:r>
              <a:rPr lang="en-US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err="1" smtClean="0"/>
              <a:t>isi</a:t>
            </a:r>
            <a:r>
              <a:rPr lang="en-US" smtClean="0"/>
              <a:t> PPKn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0418"/>
              </p:ext>
            </p:extLst>
          </p:nvPr>
        </p:nvGraphicFramePr>
        <p:xfrm>
          <a:off x="457200" y="3276600"/>
          <a:ext cx="83820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772"/>
                <a:gridCol w="4315485"/>
                <a:gridCol w="2157743"/>
              </a:tblGrid>
              <a:tr h="735725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Kompetensi</a:t>
                      </a:r>
                      <a:r>
                        <a:rPr lang="en-US" baseline="0" smtClean="0"/>
                        <a:t> Inti (1,2,3,4)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Kompetensi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Dasar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2312275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mtClean="0"/>
                        <a:t>KI</a:t>
                      </a:r>
                      <a:r>
                        <a:rPr lang="en-US" baseline="0" smtClean="0"/>
                        <a:t> 1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mtClean="0"/>
                        <a:t>Menghargai dan menghayati ajaran agama yang dianutnya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2425" indent="-352425"/>
                      <a:r>
                        <a:rPr lang="en-US" smtClean="0"/>
                        <a:t>1.1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Bersyukur kepada Tuhan Yang Maha Esa atas semangat dan komitmen para pendiri negara dalam merumuskan dan menetapkan Dasar Negara Pancasila </a:t>
                      </a:r>
                    </a:p>
                    <a:p>
                      <a:pPr marL="352425" indent="-352425"/>
                      <a:r>
                        <a:rPr lang="en-US" smtClean="0"/>
                        <a:t>1.2 Menghargai norma-norma keadilan yang berlaku dalam kehidupan bermasyarakat sebagai anugerah Tuhan yang Maha Esa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mtClean="0"/>
                        <a:t>Ketuhanan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mtClean="0"/>
                        <a:t>Keadilan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mtClean="0"/>
                        <a:t>Keberagaman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mtClean="0"/>
                        <a:t>Kerjasama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183458"/>
              </p:ext>
            </p:extLst>
          </p:nvPr>
        </p:nvGraphicFramePr>
        <p:xfrm>
          <a:off x="381000" y="914400"/>
          <a:ext cx="83820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772"/>
                <a:gridCol w="4315485"/>
                <a:gridCol w="2157743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Kompetensi</a:t>
                      </a:r>
                      <a:r>
                        <a:rPr lang="en-US" baseline="0" smtClean="0"/>
                        <a:t> Inti (1,2,3,4)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Kompetensi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Dasar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4656861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mtClean="0"/>
                        <a:t>KI</a:t>
                      </a:r>
                      <a:r>
                        <a:rPr lang="en-US" baseline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2425" marR="0" indent="-3524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1.3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Menghargai nilai kesejarahan perumusan dan pengesahan Undang-Undang Dasar Negara Republik Indonesia Tahun 1945 sebagai bentuk sikap beriman</a:t>
                      </a:r>
                    </a:p>
                    <a:p>
                      <a:pPr marL="352425" indent="-352425"/>
                      <a:r>
                        <a:rPr lang="en-US" smtClean="0"/>
                        <a:t>1.4 Menghormati keberagaman normanorma, suku, agama, ras dan antargolongan dalam bingkai Bhinneka Tunggal Ika sebagai sesama ciptaan Tuhan</a:t>
                      </a:r>
                    </a:p>
                    <a:p>
                      <a:pPr marL="352425" indent="-352425"/>
                      <a:r>
                        <a:rPr lang="en-US" smtClean="0"/>
                        <a:t>1.5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Mensyukuri makna kerja sama dalam berbagai bidang kehidupan di masyarakat</a:t>
                      </a:r>
                    </a:p>
                    <a:p>
                      <a:pPr marL="352425" indent="-352425"/>
                      <a:r>
                        <a:rPr lang="en-US" smtClean="0"/>
                        <a:t>1.6 </a:t>
                      </a:r>
                      <a:r>
                        <a:rPr lang="en-US" smtClean="0"/>
                        <a:t>Menghargai karakteristik daerah tempat tinggalnya dalam kerangka Negara Kesatuan Republik Indonesia sebagai anugerah Tuhan Yang Maha 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411162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mtClean="0"/>
              <a:t>Lanjutan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9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b="1" dirty="0" err="1" smtClean="0"/>
              <a:t>PKn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endParaRPr lang="en-US" b="1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PKn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pedagogis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b="1" dirty="0" err="1" smtClean="0"/>
              <a:t>watak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karakter</a:t>
            </a:r>
            <a:endParaRPr lang="en-US" b="1" dirty="0" smtClean="0"/>
          </a:p>
          <a:p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makro</a:t>
            </a:r>
            <a:r>
              <a:rPr lang="en-US" dirty="0" smtClean="0"/>
              <a:t>, </a:t>
            </a:r>
            <a:r>
              <a:rPr lang="en-US" dirty="0" err="1" smtClean="0"/>
              <a:t>PKn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sosio-pedagogis</a:t>
            </a:r>
            <a:r>
              <a:rPr lang="en-US" dirty="0" smtClean="0"/>
              <a:t> </a:t>
            </a:r>
            <a:r>
              <a:rPr lang="en-US" b="1" dirty="0" err="1" smtClean="0"/>
              <a:t>pencerdasan</a:t>
            </a:r>
            <a:r>
              <a:rPr lang="en-US" b="1" dirty="0" smtClean="0"/>
              <a:t> </a:t>
            </a:r>
            <a:r>
              <a:rPr lang="en-US" b="1" dirty="0" err="1" smtClean="0"/>
              <a:t>kehidupan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 smtClean="0"/>
              <a:t>Misi</a:t>
            </a:r>
            <a:r>
              <a:rPr lang="en-US" smtClean="0"/>
              <a:t> PPKn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keberagamaan</a:t>
            </a:r>
            <a:r>
              <a:rPr lang="en-US" dirty="0" smtClean="0"/>
              <a:t> (</a:t>
            </a:r>
            <a:r>
              <a:rPr lang="en-US" dirty="0" err="1" smtClean="0"/>
              <a:t>beriman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bertakwa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TYME)</a:t>
            </a:r>
          </a:p>
          <a:p>
            <a:r>
              <a:rPr lang="en-US" dirty="0" smtClean="0"/>
              <a:t>Moral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keberagamaan</a:t>
            </a:r>
            <a:r>
              <a:rPr lang="en-US" dirty="0" smtClean="0"/>
              <a:t> (</a:t>
            </a:r>
            <a:r>
              <a:rPr lang="en-US" dirty="0" err="1" smtClean="0"/>
              <a:t>berakhlak</a:t>
            </a:r>
            <a:r>
              <a:rPr lang="en-US" dirty="0" smtClean="0"/>
              <a:t> </a:t>
            </a:r>
            <a:r>
              <a:rPr lang="en-US" dirty="0" err="1" smtClean="0"/>
              <a:t>mulia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r>
              <a:rPr lang="en-US" dirty="0" smtClean="0"/>
              <a:t> (</a:t>
            </a:r>
            <a:r>
              <a:rPr lang="en-US" dirty="0" err="1" smtClean="0"/>
              <a:t>sehat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(</a:t>
            </a:r>
            <a:r>
              <a:rPr lang="en-US" dirty="0" err="1" smtClean="0"/>
              <a:t>berilmu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Terampil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r>
              <a:rPr lang="en-US" dirty="0" smtClean="0"/>
              <a:t> (</a:t>
            </a:r>
            <a:r>
              <a:rPr lang="en-US" dirty="0" err="1" smtClean="0"/>
              <a:t>cakap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Kebaruan</a:t>
            </a:r>
            <a:r>
              <a:rPr lang="en-US" dirty="0" smtClean="0"/>
              <a:t>  (</a:t>
            </a:r>
            <a:r>
              <a:rPr lang="en-US" dirty="0" err="1" smtClean="0"/>
              <a:t>kreatif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Ketekunan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(</a:t>
            </a:r>
            <a:r>
              <a:rPr lang="en-US" dirty="0" err="1" smtClean="0"/>
              <a:t>mandiri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Kebangsaan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patriotisme</a:t>
            </a:r>
            <a:r>
              <a:rPr lang="en-US" dirty="0" smtClean="0"/>
              <a:t> (WN yang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 smtClean="0"/>
              <a:t>Kontribusi</a:t>
            </a:r>
            <a:r>
              <a:rPr lang="en-US" smtClean="0"/>
              <a:t> PPKn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Value is neither taught nor </a:t>
            </a:r>
            <a:r>
              <a:rPr lang="en-US" i="1" dirty="0" err="1" smtClean="0"/>
              <a:t>cought</a:t>
            </a:r>
            <a:r>
              <a:rPr lang="en-US" i="1" dirty="0" smtClean="0"/>
              <a:t>, it is learned </a:t>
            </a:r>
            <a:r>
              <a:rPr lang="en-US" dirty="0" smtClean="0"/>
              <a:t>(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tidaklah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ditangkap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diajarkan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dicerna</a:t>
            </a:r>
            <a:r>
              <a:rPr lang="en-US" dirty="0" smtClean="0"/>
              <a:t> – </a:t>
            </a:r>
            <a:r>
              <a:rPr lang="en-US" dirty="0" err="1" smtClean="0"/>
              <a:t>ditangkap</a:t>
            </a:r>
            <a:r>
              <a:rPr lang="en-US" dirty="0" smtClean="0"/>
              <a:t>, </a:t>
            </a:r>
            <a:r>
              <a:rPr lang="en-US" dirty="0" err="1" smtClean="0"/>
              <a:t>diinternalisasi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dibakukan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– </a:t>
            </a:r>
          </a:p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</a:t>
            </a:r>
            <a:r>
              <a:rPr lang="en-US" i="1" dirty="0" smtClean="0"/>
              <a:t>value education, affective education, moral education, character education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 UU No. 20 </a:t>
            </a:r>
            <a:r>
              <a:rPr lang="en-US" dirty="0" err="1" smtClean="0"/>
              <a:t>Tahun</a:t>
            </a:r>
            <a:r>
              <a:rPr lang="en-US" dirty="0" smtClean="0"/>
              <a:t> 2003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pedagogis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teoretisnya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sosial-kultural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Lickona</a:t>
            </a:r>
            <a:r>
              <a:rPr lang="en-US" dirty="0" smtClean="0"/>
              <a:t> (1992),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moral yang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err="1" smtClean="0"/>
              <a:t>pendidikan</a:t>
            </a:r>
            <a:r>
              <a:rPr lang="en-US" smtClean="0"/>
              <a:t> moral.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err="1" smtClean="0"/>
              <a:t>apa</a:t>
            </a:r>
            <a:r>
              <a:rPr lang="en-US" smtClean="0"/>
              <a:t> PPKn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Vandalisme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endParaRPr lang="en-US" dirty="0" smtClean="0"/>
          </a:p>
          <a:p>
            <a:r>
              <a:rPr lang="en-US" dirty="0" err="1" smtClean="0"/>
              <a:t>Mencuri</a:t>
            </a:r>
            <a:endParaRPr lang="en-US" dirty="0" smtClean="0"/>
          </a:p>
          <a:p>
            <a:r>
              <a:rPr lang="en-US" dirty="0" err="1" smtClean="0"/>
              <a:t>Menyontek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Kekejaman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seusia</a:t>
            </a:r>
            <a:endParaRPr lang="en-US" dirty="0" smtClean="0"/>
          </a:p>
          <a:p>
            <a:r>
              <a:rPr lang="en-US" dirty="0" err="1" smtClean="0"/>
              <a:t>Menyerang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err="1" smtClean="0"/>
              <a:t>Bicara</a:t>
            </a:r>
            <a:r>
              <a:rPr lang="en-US" dirty="0" smtClean="0"/>
              <a:t> </a:t>
            </a:r>
            <a:r>
              <a:rPr lang="en-US" dirty="0" err="1" smtClean="0"/>
              <a:t>kasar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endParaRPr lang="en-US" dirty="0" smtClean="0"/>
          </a:p>
          <a:p>
            <a:r>
              <a:rPr lang="en-US" dirty="0" err="1" smtClean="0"/>
              <a:t>Perkosaan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pelecehan</a:t>
            </a:r>
            <a:r>
              <a:rPr lang="en-US" dirty="0" smtClean="0"/>
              <a:t> </a:t>
            </a:r>
            <a:r>
              <a:rPr lang="en-US" dirty="0" err="1" smtClean="0"/>
              <a:t>seksual</a:t>
            </a:r>
            <a:endParaRPr lang="en-US" dirty="0" smtClean="0"/>
          </a:p>
          <a:p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Wawasan</a:t>
            </a:r>
            <a:r>
              <a:rPr lang="en-US" dirty="0" smtClean="0"/>
              <a:t> moral (</a:t>
            </a:r>
            <a:r>
              <a:rPr lang="en-US" dirty="0" err="1" smtClean="0"/>
              <a:t>kesadaran</a:t>
            </a:r>
            <a:r>
              <a:rPr lang="en-US" dirty="0" smtClean="0"/>
              <a:t> moral,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–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penalaran</a:t>
            </a:r>
            <a:r>
              <a:rPr lang="en-US" dirty="0" smtClean="0"/>
              <a:t> moral,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moral (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,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Perilaku</a:t>
            </a:r>
            <a:r>
              <a:rPr lang="en-US" dirty="0" smtClean="0"/>
              <a:t> moral (</a:t>
            </a:r>
            <a:r>
              <a:rPr lang="en-US" dirty="0" err="1" smtClean="0"/>
              <a:t>kompetensi</a:t>
            </a:r>
            <a:r>
              <a:rPr lang="en-US" dirty="0" smtClean="0"/>
              <a:t>, </a:t>
            </a:r>
            <a:r>
              <a:rPr lang="en-US" dirty="0" err="1" smtClean="0"/>
              <a:t>kemauan</a:t>
            </a:r>
            <a:r>
              <a:rPr lang="en-US" dirty="0" smtClean="0"/>
              <a:t>, </a:t>
            </a:r>
            <a:r>
              <a:rPr lang="en-US" dirty="0" err="1" smtClean="0"/>
              <a:t>kebiasaan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Lickona</a:t>
            </a:r>
            <a:r>
              <a:rPr lang="en-US" dirty="0" smtClean="0"/>
              <a:t>, 1992)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err="1" smtClean="0"/>
              <a:t>pendidikan</a:t>
            </a:r>
            <a:r>
              <a:rPr lang="en-US" smtClean="0"/>
              <a:t> nilai: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smtClean="0"/>
              <a:t>Indonesia </a:t>
            </a:r>
            <a:r>
              <a:rPr lang="en-US" smtClean="0"/>
              <a:t>sebaiknyanya </a:t>
            </a:r>
            <a:r>
              <a:rPr lang="en-US" dirty="0" err="1" smtClean="0"/>
              <a:t>berpijak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ber-Ketuhanan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sosial-kultural</a:t>
            </a:r>
            <a:r>
              <a:rPr lang="en-US" dirty="0" smtClean="0"/>
              <a:t> yang </a:t>
            </a:r>
            <a:r>
              <a:rPr lang="en-US" dirty="0" err="1" smtClean="0"/>
              <a:t>ber</a:t>
            </a:r>
            <a:r>
              <a:rPr lang="en-US" dirty="0" smtClean="0"/>
              <a:t> </a:t>
            </a:r>
            <a:r>
              <a:rPr lang="en-US" dirty="0" err="1" smtClean="0"/>
              <a:t>Bhinneka</a:t>
            </a:r>
            <a:r>
              <a:rPr lang="en-US" dirty="0" smtClean="0"/>
              <a:t> Tunggal </a:t>
            </a:r>
            <a:r>
              <a:rPr lang="en-US" dirty="0" err="1" smtClean="0"/>
              <a:t>Ika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smtClean="0"/>
              <a:t>yang theistik/ber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err="1" smtClean="0"/>
              <a:t>Maha</a:t>
            </a:r>
            <a:r>
              <a:rPr lang="en-US" smtClean="0"/>
              <a:t> Esa.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170</TotalTime>
  <Words>625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Verdana</vt:lpstr>
      <vt:lpstr>Wingdings</vt:lpstr>
      <vt:lpstr>Wingdings 2</vt:lpstr>
      <vt:lpstr>Wingdings 3</vt:lpstr>
      <vt:lpstr>Concourse</vt:lpstr>
      <vt:lpstr>PKN SEBAGAI PENDIDIKAN NILAI DAN MORAL</vt:lpstr>
      <vt:lpstr>Misi PPKn sebagai Pendidikan Nilai dan Moral</vt:lpstr>
      <vt:lpstr>Kontribusi PPKn dalam Pendidikan Nilai</vt:lpstr>
      <vt:lpstr>Tentang Pendidikan Nilai</vt:lpstr>
      <vt:lpstr>Pendidikan nilai di Indonesia </vt:lpstr>
      <vt:lpstr>Untuk apa PPKn diberikan sebagai pendidikan nilai dan moral?</vt:lpstr>
      <vt:lpstr>Masalah perilaku moral</vt:lpstr>
      <vt:lpstr>Yang perlu dikembangkan dalam pendidikan nilai:</vt:lpstr>
      <vt:lpstr>PowerPoint Presentation</vt:lpstr>
      <vt:lpstr>Pendidikan nilai dan moral dalam Standar isi PPKn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PKN SEBAGAI PENDIDIKAN NILAI DAN MORAL</dc:title>
  <dc:creator>ACER</dc:creator>
  <cp:lastModifiedBy>ASUS</cp:lastModifiedBy>
  <cp:revision>13</cp:revision>
  <dcterms:created xsi:type="dcterms:W3CDTF">2011-03-06T21:22:38Z</dcterms:created>
  <dcterms:modified xsi:type="dcterms:W3CDTF">2022-05-12T02:39:28Z</dcterms:modified>
</cp:coreProperties>
</file>