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78" r:id="rId5"/>
    <p:sldId id="260" r:id="rId6"/>
    <p:sldId id="279" r:id="rId7"/>
    <p:sldId id="280" r:id="rId8"/>
    <p:sldId id="281" r:id="rId9"/>
    <p:sldId id="261" r:id="rId10"/>
    <p:sldId id="282" r:id="rId11"/>
    <p:sldId id="263" r:id="rId12"/>
    <p:sldId id="264" r:id="rId13"/>
    <p:sldId id="265" r:id="rId14"/>
    <p:sldId id="267" r:id="rId15"/>
    <p:sldId id="274" r:id="rId16"/>
    <p:sldId id="272" r:id="rId17"/>
    <p:sldId id="268" r:id="rId18"/>
    <p:sldId id="276" r:id="rId19"/>
    <p:sldId id="283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E43CC-4E79-4786-B931-F5A8F7826A57}" type="datetimeFigureOut">
              <a:rPr lang="id-ID" smtClean="0"/>
              <a:pPr/>
              <a:t>04/05/2016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DD3F1C9-908C-4B5C-BF55-9A9738CE485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PENGAKUAN</a:t>
            </a:r>
            <a:br>
              <a:rPr lang="en-US" sz="6000" b="1" dirty="0" smtClean="0"/>
            </a:br>
            <a:r>
              <a:rPr lang="en-US" sz="6000" b="1" dirty="0" smtClean="0"/>
              <a:t>(RECOGNITION)</a:t>
            </a:r>
            <a:endParaRPr lang="id-ID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Konstitusional</a:t>
            </a:r>
            <a:r>
              <a:rPr lang="en-US" dirty="0" smtClean="0"/>
              <a:t> :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</a:p>
          <a:p>
            <a:r>
              <a:rPr lang="en-US" dirty="0" smtClean="0"/>
              <a:t>Non </a:t>
            </a:r>
            <a:r>
              <a:rPr lang="en-US" dirty="0" err="1" smtClean="0"/>
              <a:t>konstitusional</a:t>
            </a:r>
            <a:r>
              <a:rPr lang="en-US" dirty="0" smtClean="0"/>
              <a:t> : </a:t>
            </a:r>
            <a:r>
              <a:rPr lang="en-US" dirty="0" err="1" smtClean="0"/>
              <a:t>kudeta</a:t>
            </a:r>
            <a:r>
              <a:rPr lang="en-US" dirty="0" smtClean="0"/>
              <a:t> (</a:t>
            </a:r>
            <a:r>
              <a:rPr lang="en-US" dirty="0" err="1" smtClean="0"/>
              <a:t>pengambilalihan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bersenjata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)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b="1" i="1" dirty="0" err="1" smtClean="0"/>
              <a:t>Pengakuan</a:t>
            </a:r>
            <a:r>
              <a:rPr lang="en-US" b="1" i="1" dirty="0" smtClean="0"/>
              <a:t> de Facto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de Jure</a:t>
            </a:r>
          </a:p>
          <a:p>
            <a:pPr marL="514350" indent="-514350">
              <a:buAutoNum type="arabicPeriod"/>
            </a:pPr>
            <a:r>
              <a:rPr lang="en-US" b="1" i="1" dirty="0" err="1" smtClean="0"/>
              <a:t>Pengakuan</a:t>
            </a:r>
            <a:r>
              <a:rPr lang="en-US" b="1" i="1" dirty="0" smtClean="0"/>
              <a:t> de Facto: </a:t>
            </a:r>
            <a:r>
              <a:rPr lang="en-US" b="1" dirty="0" err="1" smtClean="0"/>
              <a:t>diberikan</a:t>
            </a:r>
            <a:r>
              <a:rPr lang="en-US" b="1" dirty="0" smtClean="0"/>
              <a:t> </a:t>
            </a:r>
            <a:r>
              <a:rPr lang="en-US" b="1" dirty="0" err="1" smtClean="0"/>
              <a:t>kpd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ber</a:t>
            </a:r>
            <a:r>
              <a:rPr lang="en-US" b="1" dirty="0" smtClean="0"/>
              <a:t> -</a:t>
            </a:r>
            <a:r>
              <a:rPr lang="en-US" b="1" dirty="0" err="1" smtClean="0"/>
              <a:t>dasarkan</a:t>
            </a:r>
            <a:r>
              <a:rPr lang="en-US" b="1" dirty="0" smtClean="0"/>
              <a:t> </a:t>
            </a:r>
            <a:r>
              <a:rPr lang="en-US" b="1" dirty="0" err="1" smtClean="0"/>
              <a:t>fakta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kenyataan</a:t>
            </a:r>
            <a:r>
              <a:rPr lang="en-US" b="1" dirty="0" smtClean="0"/>
              <a:t> </a:t>
            </a:r>
            <a:r>
              <a:rPr lang="en-US" b="1" dirty="0" err="1" smtClean="0"/>
              <a:t>bhw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diakui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lahir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eksis</a:t>
            </a:r>
            <a:r>
              <a:rPr lang="en-US" b="1" dirty="0" smtClean="0"/>
              <a:t>.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menja</a:t>
            </a:r>
            <a:r>
              <a:rPr lang="en-US" b="1" dirty="0" smtClean="0"/>
              <a:t>-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penekanan</a:t>
            </a:r>
            <a:r>
              <a:rPr lang="en-US" b="1" dirty="0" smtClean="0"/>
              <a:t> </a:t>
            </a:r>
            <a:r>
              <a:rPr lang="en-US" b="1" dirty="0" err="1" smtClean="0"/>
              <a:t>adh</a:t>
            </a:r>
            <a:r>
              <a:rPr lang="en-US" b="1" dirty="0" smtClean="0"/>
              <a:t> </a:t>
            </a:r>
            <a:r>
              <a:rPr lang="en-US" b="1" dirty="0" err="1" smtClean="0"/>
              <a:t>fakta</a:t>
            </a:r>
            <a:r>
              <a:rPr lang="en-US" b="1" dirty="0" smtClean="0"/>
              <a:t> </a:t>
            </a:r>
            <a:r>
              <a:rPr lang="en-US" b="1" dirty="0" err="1" smtClean="0"/>
              <a:t>bhwa</a:t>
            </a:r>
            <a:r>
              <a:rPr lang="en-US" b="1" dirty="0" smtClean="0"/>
              <a:t> </a:t>
            </a:r>
            <a:r>
              <a:rPr lang="en-US" b="1" dirty="0" err="1" smtClean="0"/>
              <a:t>pihak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diakui</a:t>
            </a:r>
            <a:r>
              <a:rPr lang="en-US" b="1" dirty="0" smtClean="0"/>
              <a:t>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eksis</a:t>
            </a:r>
            <a:r>
              <a:rPr lang="en-US" b="1" dirty="0" smtClean="0"/>
              <a:t> </a:t>
            </a:r>
            <a:r>
              <a:rPr lang="en-US" b="1" dirty="0" err="1" smtClean="0"/>
              <a:t>sbgm</a:t>
            </a:r>
            <a:r>
              <a:rPr lang="en-US" b="1" dirty="0" smtClean="0"/>
              <a:t> </a:t>
            </a:r>
            <a:r>
              <a:rPr lang="en-US" b="1" dirty="0" err="1" smtClean="0"/>
              <a:t>layaknya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Contoh</a:t>
            </a:r>
            <a:r>
              <a:rPr lang="en-US" b="1" dirty="0" smtClean="0"/>
              <a:t>: </a:t>
            </a:r>
            <a:r>
              <a:rPr lang="en-US" b="1" dirty="0" err="1" smtClean="0"/>
              <a:t>Inggris</a:t>
            </a:r>
            <a:r>
              <a:rPr lang="en-US" b="1" dirty="0" smtClean="0"/>
              <a:t> </a:t>
            </a:r>
            <a:r>
              <a:rPr lang="en-US" b="1" dirty="0" err="1" smtClean="0"/>
              <a:t>mengakui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Soviet </a:t>
            </a:r>
            <a:r>
              <a:rPr lang="en-US" b="1" dirty="0" err="1" smtClean="0"/>
              <a:t>secara</a:t>
            </a:r>
            <a:r>
              <a:rPr lang="en-US" b="1" dirty="0" smtClean="0"/>
              <a:t> de </a:t>
            </a:r>
            <a:r>
              <a:rPr lang="en-US" b="1" dirty="0" err="1" smtClean="0"/>
              <a:t>fakto</a:t>
            </a:r>
            <a:r>
              <a:rPr lang="en-US" b="1" dirty="0" smtClean="0"/>
              <a:t> pd </a:t>
            </a:r>
            <a:r>
              <a:rPr lang="en-US" b="1" dirty="0" err="1" smtClean="0"/>
              <a:t>thn</a:t>
            </a:r>
            <a:r>
              <a:rPr lang="en-US" b="1" dirty="0" smtClean="0"/>
              <a:t> 1921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de jure pd </a:t>
            </a:r>
            <a:r>
              <a:rPr lang="en-US" b="1" dirty="0" err="1" smtClean="0"/>
              <a:t>thn</a:t>
            </a:r>
            <a:r>
              <a:rPr lang="en-US" b="1" dirty="0" smtClean="0"/>
              <a:t> 1924.</a:t>
            </a:r>
          </a:p>
          <a:p>
            <a:pPr marL="514350" indent="-514350">
              <a:buAutoNum type="arabicPeriod" startAt="2"/>
            </a:pPr>
            <a:r>
              <a:rPr lang="en-US" b="1" i="1" dirty="0" err="1" smtClean="0"/>
              <a:t>Pengakuan</a:t>
            </a:r>
            <a:r>
              <a:rPr lang="en-US" b="1" i="1" dirty="0" smtClean="0"/>
              <a:t> de Jure: </a:t>
            </a:r>
            <a:r>
              <a:rPr lang="en-US" b="1" dirty="0" err="1" smtClean="0"/>
              <a:t>diberikan</a:t>
            </a:r>
            <a:r>
              <a:rPr lang="en-US" b="1" dirty="0" smtClean="0"/>
              <a:t> </a:t>
            </a:r>
            <a:r>
              <a:rPr lang="en-US" b="1" dirty="0" err="1" smtClean="0"/>
              <a:t>apabila</a:t>
            </a:r>
            <a:r>
              <a:rPr lang="en-US" b="1" dirty="0" smtClean="0"/>
              <a:t> </a:t>
            </a:r>
            <a:r>
              <a:rPr lang="en-US" b="1" dirty="0" err="1" smtClean="0"/>
              <a:t>eksisten</a:t>
            </a:r>
            <a:r>
              <a:rPr lang="en-US" b="1" dirty="0" smtClean="0"/>
              <a:t>-</a:t>
            </a:r>
          </a:p>
          <a:p>
            <a:pPr marL="514350" indent="-514350">
              <a:buNone/>
            </a:pPr>
            <a:r>
              <a:rPr lang="en-US" b="1" i="1" dirty="0" smtClean="0"/>
              <a:t>	</a:t>
            </a:r>
            <a:r>
              <a:rPr lang="en-US" b="1" i="1" dirty="0" err="1" smtClean="0"/>
              <a:t>si</a:t>
            </a:r>
            <a:r>
              <a:rPr lang="en-US" b="1" i="1" dirty="0" smtClean="0"/>
              <a:t> </a:t>
            </a:r>
            <a:r>
              <a:rPr lang="en-US" b="1" i="1" dirty="0" err="1" smtClean="0"/>
              <a:t>negara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yg</a:t>
            </a:r>
            <a:r>
              <a:rPr lang="en-US" b="1" i="1" dirty="0" smtClean="0"/>
              <a:t> </a:t>
            </a:r>
            <a:r>
              <a:rPr lang="en-US" b="1" i="1" dirty="0" err="1" smtClean="0"/>
              <a:t>diakui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semakin</a:t>
            </a:r>
            <a:r>
              <a:rPr lang="en-US" b="1" i="1" dirty="0" smtClean="0"/>
              <a:t> </a:t>
            </a:r>
            <a:r>
              <a:rPr lang="en-US" b="1" i="1" dirty="0" err="1" smtClean="0"/>
              <a:t>efektif</a:t>
            </a:r>
            <a:r>
              <a:rPr lang="en-US" b="1" i="1" dirty="0" smtClean="0"/>
              <a:t> </a:t>
            </a:r>
            <a:r>
              <a:rPr lang="en-US" b="1" i="1" dirty="0" err="1" smtClean="0"/>
              <a:t>shg</a:t>
            </a:r>
            <a:r>
              <a:rPr lang="en-US" b="1" i="1" dirty="0" smtClean="0"/>
              <a:t> </a:t>
            </a:r>
            <a:r>
              <a:rPr lang="en-US" b="1" i="1" dirty="0" err="1" smtClean="0"/>
              <a:t>mampu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menguasai</a:t>
            </a:r>
            <a:r>
              <a:rPr lang="en-US" b="1" i="1" dirty="0" smtClean="0"/>
              <a:t> </a:t>
            </a:r>
            <a:r>
              <a:rPr lang="en-US" b="1" i="1" dirty="0" err="1" smtClean="0"/>
              <a:t>wilayah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rakyatnya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secara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penuh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mendukungnya</a:t>
            </a:r>
            <a:r>
              <a:rPr lang="en-US" b="1" i="1" dirty="0" smtClean="0"/>
              <a:t>,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menunjukkan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kesediaannya</a:t>
            </a:r>
            <a:endParaRPr lang="en-US" b="1" i="1" dirty="0" smtClean="0"/>
          </a:p>
          <a:p>
            <a:pPr marL="514350" indent="-514350">
              <a:buNone/>
            </a:pPr>
            <a:r>
              <a:rPr lang="en-US" b="1" i="1" dirty="0" smtClean="0"/>
              <a:t>	</a:t>
            </a:r>
            <a:r>
              <a:rPr lang="en-US" b="1" i="1" dirty="0" err="1" smtClean="0"/>
              <a:t>mentaati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kewajiban-kewajiban</a:t>
            </a:r>
            <a:r>
              <a:rPr lang="en-US" b="1" i="1" dirty="0" smtClean="0"/>
              <a:t> </a:t>
            </a:r>
            <a:r>
              <a:rPr lang="en-US" b="1" i="1" dirty="0" err="1" smtClean="0"/>
              <a:t>internasional</a:t>
            </a:r>
            <a:r>
              <a:rPr lang="en-US" b="1" i="1" dirty="0" smtClean="0"/>
              <a:t>.</a:t>
            </a:r>
          </a:p>
          <a:p>
            <a:pPr marL="514350" indent="-514350">
              <a:buNone/>
            </a:pPr>
            <a:endParaRPr lang="id-ID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Pengakuan</a:t>
            </a:r>
            <a:r>
              <a:rPr lang="en-US" b="1" dirty="0" smtClean="0"/>
              <a:t> de jure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  <a:r>
              <a:rPr lang="en-US" b="1" dirty="0" err="1" smtClean="0"/>
              <a:t>dpt</a:t>
            </a:r>
            <a:r>
              <a:rPr lang="en-US" b="1" dirty="0" smtClean="0"/>
              <a:t> </a:t>
            </a:r>
            <a:r>
              <a:rPr lang="en-US" b="1" dirty="0" err="1" smtClean="0"/>
              <a:t>diberikan</a:t>
            </a:r>
            <a:r>
              <a:rPr lang="en-US" b="1" dirty="0" smtClean="0"/>
              <a:t> </a:t>
            </a:r>
            <a:r>
              <a:rPr lang="en-US" b="1" dirty="0" err="1" smtClean="0"/>
              <a:t>apabila</a:t>
            </a:r>
            <a:r>
              <a:rPr lang="en-US" b="1" dirty="0" smtClean="0"/>
              <a:t> ne </a:t>
            </a:r>
            <a:r>
              <a:rPr lang="en-US" b="1" dirty="0" err="1" smtClean="0"/>
              <a:t>gara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id-ID" b="1" dirty="0" smtClean="0"/>
              <a:t>di</a:t>
            </a:r>
            <a:r>
              <a:rPr lang="en-US" b="1" dirty="0" err="1" smtClean="0"/>
              <a:t>akui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id-ID" b="1" dirty="0" smtClean="0"/>
              <a:t>I</a:t>
            </a:r>
            <a:r>
              <a:rPr lang="en-US" b="1" dirty="0" smtClean="0"/>
              <a:t>ah </a:t>
            </a:r>
            <a:r>
              <a:rPr lang="en-US" b="1" dirty="0" err="1" smtClean="0"/>
              <a:t>memenuhi</a:t>
            </a:r>
            <a:r>
              <a:rPr lang="en-US" b="1" dirty="0" smtClean="0"/>
              <a:t> </a:t>
            </a:r>
            <a:r>
              <a:rPr lang="en-US" b="1" dirty="0" err="1" smtClean="0"/>
              <a:t>kualifikasi</a:t>
            </a:r>
            <a:r>
              <a:rPr lang="en-US" b="1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HI,yi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 smtClean="0"/>
              <a:t>	1).</a:t>
            </a:r>
            <a:r>
              <a:rPr lang="en-US" b="1" dirty="0" err="1" smtClean="0"/>
              <a:t>Efektivitas,yi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  <a:r>
              <a:rPr lang="en-US" b="1" dirty="0" err="1" smtClean="0"/>
              <a:t>tlh</a:t>
            </a:r>
            <a:r>
              <a:rPr lang="en-US" b="1" dirty="0" smtClean="0"/>
              <a:t> </a:t>
            </a:r>
            <a:r>
              <a:rPr lang="en-US" b="1" dirty="0" err="1" smtClean="0"/>
              <a:t>menguasai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efektif</a:t>
            </a:r>
            <a:r>
              <a:rPr lang="en-US" b="1" dirty="0" smtClean="0"/>
              <a:t> </a:t>
            </a:r>
            <a:r>
              <a:rPr lang="en-US" b="1" dirty="0" err="1" smtClean="0"/>
              <a:t>wilayah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rakyat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berada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bawah</a:t>
            </a:r>
            <a:r>
              <a:rPr lang="en-US" b="1" dirty="0" smtClean="0"/>
              <a:t> </a:t>
            </a:r>
            <a:r>
              <a:rPr lang="en-US" b="1" dirty="0" err="1" smtClean="0"/>
              <a:t>kekuasaannya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2). </a:t>
            </a:r>
            <a:r>
              <a:rPr lang="en-US" b="1" dirty="0" err="1" smtClean="0"/>
              <a:t>Regularitas,yi</a:t>
            </a:r>
            <a:r>
              <a:rPr lang="en-US" b="1" dirty="0" smtClean="0"/>
              <a:t> </a:t>
            </a:r>
            <a:r>
              <a:rPr lang="en-US" b="1" dirty="0" err="1" smtClean="0"/>
              <a:t>rakyatnya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sendiri</a:t>
            </a:r>
            <a:r>
              <a:rPr lang="en-US" b="1" dirty="0" smtClean="0"/>
              <a:t> </a:t>
            </a:r>
            <a:r>
              <a:rPr lang="en-US" b="1" dirty="0" err="1" smtClean="0"/>
              <a:t>sebagian</a:t>
            </a:r>
            <a:r>
              <a:rPr lang="en-US" b="1" dirty="0" smtClean="0"/>
              <a:t> </a:t>
            </a:r>
            <a:r>
              <a:rPr lang="en-US" b="1" dirty="0" err="1" smtClean="0"/>
              <a:t>besar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seluruhnya</a:t>
            </a:r>
            <a:r>
              <a:rPr lang="en-US" b="1" dirty="0" smtClean="0"/>
              <a:t>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dukungan</a:t>
            </a:r>
            <a:r>
              <a:rPr lang="en-US" b="1" dirty="0" smtClean="0"/>
              <a:t> </a:t>
            </a:r>
            <a:r>
              <a:rPr lang="en-US" b="1" dirty="0" err="1" smtClean="0"/>
              <a:t>penuh</a:t>
            </a:r>
            <a:r>
              <a:rPr lang="en-US" b="1" dirty="0" smtClean="0"/>
              <a:t> </a:t>
            </a:r>
            <a:r>
              <a:rPr lang="en-US" b="1" dirty="0" err="1" smtClean="0"/>
              <a:t>thdp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  <a:r>
              <a:rPr lang="en-US" b="1" dirty="0" err="1" smtClean="0"/>
              <a:t>lahir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3). </a:t>
            </a:r>
            <a:r>
              <a:rPr lang="en-US" b="1" dirty="0" err="1" smtClean="0"/>
              <a:t>Eksklusivitas,yi</a:t>
            </a:r>
            <a:r>
              <a:rPr lang="en-US" b="1" dirty="0" smtClean="0"/>
              <a:t> </a:t>
            </a:r>
            <a:r>
              <a:rPr lang="en-US" b="1" dirty="0" err="1" smtClean="0"/>
              <a:t>adanya</a:t>
            </a:r>
            <a:r>
              <a:rPr lang="en-US" b="1" dirty="0" smtClean="0"/>
              <a:t> </a:t>
            </a:r>
            <a:r>
              <a:rPr lang="en-US" b="1" dirty="0" err="1" smtClean="0"/>
              <a:t>kesediaan</a:t>
            </a:r>
            <a:r>
              <a:rPr lang="en-US" b="1" dirty="0" smtClean="0"/>
              <a:t> </a:t>
            </a:r>
            <a:r>
              <a:rPr lang="en-US" b="1" dirty="0" err="1" smtClean="0"/>
              <a:t>pihak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diakui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de jure </a:t>
            </a:r>
            <a:r>
              <a:rPr lang="en-US" b="1" dirty="0" err="1" smtClean="0"/>
              <a:t>tsb</a:t>
            </a:r>
            <a:r>
              <a:rPr lang="en-US" b="1" dirty="0" smtClean="0"/>
              <a:t> </a:t>
            </a:r>
            <a:r>
              <a:rPr lang="en-US" b="1" dirty="0" err="1" smtClean="0"/>
              <a:t>utk</a:t>
            </a:r>
            <a:r>
              <a:rPr lang="en-US" b="1" dirty="0" smtClean="0"/>
              <a:t> </a:t>
            </a:r>
            <a:r>
              <a:rPr lang="en-US" b="1" dirty="0" err="1" smtClean="0"/>
              <a:t>menghorma</a:t>
            </a:r>
            <a:r>
              <a:rPr lang="en-US" b="1" dirty="0" smtClean="0"/>
              <a:t> </a:t>
            </a:r>
            <a:r>
              <a:rPr lang="en-US" b="1" dirty="0" err="1" smtClean="0"/>
              <a:t>ti</a:t>
            </a:r>
            <a:r>
              <a:rPr lang="en-US" b="1" dirty="0" smtClean="0"/>
              <a:t> </a:t>
            </a:r>
            <a:r>
              <a:rPr lang="en-US" b="1" dirty="0" err="1" smtClean="0"/>
              <a:t>kaidah-kaidah</a:t>
            </a:r>
            <a:r>
              <a:rPr lang="en-US" b="1" dirty="0" smtClean="0"/>
              <a:t> HI.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b. </a:t>
            </a:r>
            <a:r>
              <a:rPr lang="en-US" b="1" i="1" dirty="0" err="1" smtClean="0"/>
              <a:t>Pengakuan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secara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Diam-Diam</a:t>
            </a:r>
            <a:r>
              <a:rPr lang="en-US" b="1" i="1" dirty="0" smtClean="0"/>
              <a:t>(implied </a:t>
            </a:r>
            <a:r>
              <a:rPr lang="en-US" b="1" i="1" dirty="0" err="1" smtClean="0"/>
              <a:t>Recog</a:t>
            </a:r>
            <a:r>
              <a:rPr lang="en-US" b="1" i="1" dirty="0" smtClean="0"/>
              <a:t>-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b="1" i="1" dirty="0" err="1" smtClean="0"/>
              <a:t>nition</a:t>
            </a:r>
            <a:r>
              <a:rPr lang="en-US" b="1" i="1" dirty="0" smtClean="0"/>
              <a:t>),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cara</a:t>
            </a:r>
            <a:r>
              <a:rPr lang="en-US" b="1" dirty="0" smtClean="0"/>
              <a:t> </a:t>
            </a:r>
            <a:r>
              <a:rPr lang="en-US" b="1" dirty="0" err="1" smtClean="0"/>
              <a:t>mengadakan</a:t>
            </a:r>
            <a:r>
              <a:rPr lang="en-US" b="1" dirty="0" smtClean="0"/>
              <a:t> </a:t>
            </a:r>
            <a:r>
              <a:rPr lang="en-US" b="1" dirty="0" err="1" smtClean="0"/>
              <a:t>hbgn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pemerin</a:t>
            </a:r>
            <a:r>
              <a:rPr lang="en-US" b="1" dirty="0" smtClean="0"/>
              <a:t> -</a:t>
            </a:r>
            <a:r>
              <a:rPr lang="en-US" b="1" dirty="0" err="1" smtClean="0"/>
              <a:t>tah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mengirimkan</a:t>
            </a:r>
            <a:r>
              <a:rPr lang="en-US" b="1" dirty="0" smtClean="0"/>
              <a:t> </a:t>
            </a:r>
            <a:r>
              <a:rPr lang="en-US" b="1" dirty="0" err="1" smtClean="0"/>
              <a:t>wakil</a:t>
            </a:r>
            <a:r>
              <a:rPr lang="en-US" b="1" dirty="0" smtClean="0"/>
              <a:t> </a:t>
            </a:r>
            <a:r>
              <a:rPr lang="en-US" b="1" dirty="0" err="1" smtClean="0"/>
              <a:t>diplo</a:t>
            </a:r>
            <a:r>
              <a:rPr lang="en-US" b="1" dirty="0" smtClean="0"/>
              <a:t> </a:t>
            </a:r>
            <a:r>
              <a:rPr lang="en-US" b="1" dirty="0" err="1" smtClean="0"/>
              <a:t>matik,mengadakan</a:t>
            </a:r>
            <a:r>
              <a:rPr lang="en-US" b="1" dirty="0" smtClean="0"/>
              <a:t> </a:t>
            </a:r>
            <a:r>
              <a:rPr lang="en-US" b="1" dirty="0" err="1" smtClean="0"/>
              <a:t>pembicaraan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pejabat-peja</a:t>
            </a:r>
            <a:r>
              <a:rPr lang="en-US" b="1" dirty="0" smtClean="0"/>
              <a:t> bat </a:t>
            </a:r>
            <a:r>
              <a:rPr lang="en-US" b="1" dirty="0" err="1" smtClean="0"/>
              <a:t>resmi</a:t>
            </a:r>
            <a:r>
              <a:rPr lang="en-US" b="1" dirty="0" smtClean="0"/>
              <a:t> </a:t>
            </a:r>
            <a:r>
              <a:rPr lang="en-US" b="1" dirty="0" err="1" smtClean="0"/>
              <a:t>ataupun</a:t>
            </a:r>
            <a:r>
              <a:rPr lang="en-US" b="1" dirty="0" smtClean="0"/>
              <a:t> </a:t>
            </a:r>
            <a:r>
              <a:rPr lang="en-US" b="1" dirty="0" err="1" smtClean="0"/>
              <a:t>kepala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setempat</a:t>
            </a:r>
            <a:r>
              <a:rPr lang="en-US" b="1" dirty="0" smtClean="0"/>
              <a:t>, </a:t>
            </a:r>
            <a:r>
              <a:rPr lang="en-US" b="1" dirty="0" err="1" smtClean="0"/>
              <a:t>mem</a:t>
            </a:r>
            <a:r>
              <a:rPr lang="en-US" b="1" dirty="0" smtClean="0"/>
              <a:t> -</a:t>
            </a:r>
            <a:r>
              <a:rPr lang="en-US" b="1" dirty="0" err="1" smtClean="0"/>
              <a:t>buat</a:t>
            </a:r>
            <a:r>
              <a:rPr lang="en-US" b="1" dirty="0" smtClean="0"/>
              <a:t> </a:t>
            </a:r>
            <a:r>
              <a:rPr lang="en-US" b="1" dirty="0" err="1" smtClean="0"/>
              <a:t>persetujuan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tersebut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b="1" i="1" dirty="0" err="1" smtClean="0"/>
              <a:t>Contoh</a:t>
            </a:r>
            <a:r>
              <a:rPr lang="en-US" b="1" i="1" dirty="0" smtClean="0"/>
              <a:t>: </a:t>
            </a:r>
            <a:r>
              <a:rPr lang="en-US" b="1" i="1" dirty="0" err="1" smtClean="0"/>
              <a:t>hubungan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antara</a:t>
            </a:r>
            <a:r>
              <a:rPr lang="en-US" b="1" i="1" dirty="0" smtClean="0"/>
              <a:t> AS </a:t>
            </a:r>
            <a:r>
              <a:rPr lang="en-US" b="1" i="1" dirty="0" err="1" smtClean="0"/>
              <a:t>dgn</a:t>
            </a:r>
            <a:r>
              <a:rPr lang="en-US" b="1" i="1" dirty="0" smtClean="0"/>
              <a:t> RRC. </a:t>
            </a:r>
            <a:r>
              <a:rPr lang="en-US" b="1" i="1" dirty="0" err="1" smtClean="0"/>
              <a:t>Walaupun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secara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resmi</a:t>
            </a:r>
            <a:r>
              <a:rPr lang="en-US" b="1" i="1" dirty="0" smtClean="0"/>
              <a:t> AS </a:t>
            </a:r>
            <a:r>
              <a:rPr lang="en-US" b="1" i="1" dirty="0" err="1" smtClean="0"/>
              <a:t>belum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mengakui</a:t>
            </a:r>
            <a:r>
              <a:rPr lang="en-US" b="1" i="1" dirty="0" smtClean="0"/>
              <a:t> </a:t>
            </a:r>
            <a:r>
              <a:rPr lang="en-US" b="1" i="1" dirty="0" err="1" smtClean="0"/>
              <a:t>RRC,namun</a:t>
            </a:r>
            <a:r>
              <a:rPr lang="en-US" b="1" i="1" dirty="0" smtClean="0"/>
              <a:t> se -</a:t>
            </a:r>
            <a:r>
              <a:rPr lang="en-US" b="1" i="1" dirty="0" err="1" smtClean="0"/>
              <a:t>menjak</a:t>
            </a:r>
            <a:r>
              <a:rPr lang="en-US" b="1" i="1" dirty="0" smtClean="0"/>
              <a:t>  </a:t>
            </a:r>
            <a:r>
              <a:rPr lang="en-US" b="1" i="1" dirty="0" err="1" smtClean="0"/>
              <a:t>thn</a:t>
            </a:r>
            <a:r>
              <a:rPr lang="en-US" b="1" i="1" dirty="0" smtClean="0"/>
              <a:t> 1955 </a:t>
            </a:r>
            <a:r>
              <a:rPr lang="en-US" b="1" i="1" dirty="0" err="1" smtClean="0"/>
              <a:t>negara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tsb</a:t>
            </a:r>
            <a:r>
              <a:rPr lang="en-US" b="1" i="1" dirty="0" smtClean="0"/>
              <a:t> </a:t>
            </a:r>
            <a:r>
              <a:rPr lang="en-US" b="1" i="1" dirty="0" err="1" smtClean="0"/>
              <a:t>tlh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mengadakan</a:t>
            </a:r>
            <a:r>
              <a:rPr lang="en-US" b="1" i="1" dirty="0" smtClean="0"/>
              <a:t> per -</a:t>
            </a:r>
            <a:r>
              <a:rPr lang="en-US" b="1" i="1" dirty="0" err="1" smtClean="0"/>
              <a:t>undingan-perundingan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tingkat</a:t>
            </a:r>
            <a:r>
              <a:rPr lang="en-US" b="1" i="1" dirty="0" smtClean="0"/>
              <a:t> Duta </a:t>
            </a:r>
            <a:r>
              <a:rPr lang="en-US" b="1" i="1" dirty="0" err="1" smtClean="0"/>
              <a:t>besar</a:t>
            </a:r>
            <a:r>
              <a:rPr lang="en-US" b="1" i="1" dirty="0" smtClean="0"/>
              <a:t> </a:t>
            </a:r>
            <a:r>
              <a:rPr lang="en-US" b="1" i="1" dirty="0" err="1" smtClean="0"/>
              <a:t>di</a:t>
            </a:r>
            <a:r>
              <a:rPr lang="en-US" b="1" i="1" dirty="0" smtClean="0"/>
              <a:t> </a:t>
            </a:r>
            <a:r>
              <a:rPr lang="en-US" b="1" i="1" dirty="0" err="1" smtClean="0"/>
              <a:t>Jene</a:t>
            </a:r>
            <a:r>
              <a:rPr lang="en-US" b="1" i="1" dirty="0" smtClean="0"/>
              <a:t> </a:t>
            </a:r>
            <a:r>
              <a:rPr lang="en-US" b="1" i="1" dirty="0" err="1" smtClean="0"/>
              <a:t>wa.</a:t>
            </a:r>
            <a:r>
              <a:rPr lang="en-US" b="1" dirty="0" err="1" smtClean="0"/>
              <a:t>Praktek</a:t>
            </a:r>
            <a:r>
              <a:rPr lang="en-US" b="1" dirty="0" smtClean="0"/>
              <a:t> </a:t>
            </a:r>
            <a:r>
              <a:rPr lang="en-US" b="1" dirty="0" err="1" smtClean="0"/>
              <a:t>hubungan</a:t>
            </a:r>
            <a:r>
              <a:rPr lang="en-US" b="1" dirty="0" smtClean="0"/>
              <a:t> </a:t>
            </a:r>
            <a:r>
              <a:rPr lang="en-US" b="1" dirty="0" err="1" smtClean="0"/>
              <a:t>diplomatik</a:t>
            </a:r>
            <a:r>
              <a:rPr lang="en-US" b="1" dirty="0" smtClean="0"/>
              <a:t> </a:t>
            </a:r>
            <a:r>
              <a:rPr lang="en-US" b="1" dirty="0" err="1" smtClean="0"/>
              <a:t>tanpa</a:t>
            </a:r>
            <a:r>
              <a:rPr lang="en-US" b="1" dirty="0" smtClean="0"/>
              <a:t> </a:t>
            </a:r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 smtClean="0"/>
              <a:t>peng</a:t>
            </a:r>
            <a:r>
              <a:rPr lang="en-US" b="1" dirty="0" smtClean="0"/>
              <a:t>- </a:t>
            </a:r>
            <a:r>
              <a:rPr lang="en-US" b="1" dirty="0" err="1" smtClean="0"/>
              <a:t>akuan</a:t>
            </a:r>
            <a:r>
              <a:rPr lang="en-US" b="1" dirty="0" smtClean="0"/>
              <a:t> </a:t>
            </a:r>
            <a:r>
              <a:rPr lang="en-US" b="1" dirty="0" err="1" smtClean="0"/>
              <a:t>sebelumnya</a:t>
            </a:r>
            <a:r>
              <a:rPr lang="en-US" b="1" dirty="0" smtClean="0"/>
              <a:t> </a:t>
            </a:r>
            <a:r>
              <a:rPr lang="en-US" b="1" dirty="0" err="1" smtClean="0"/>
              <a:t>tetap</a:t>
            </a:r>
            <a:r>
              <a:rPr lang="en-US" b="1" dirty="0" smtClean="0"/>
              <a:t> </a:t>
            </a:r>
            <a:r>
              <a:rPr lang="en-US" b="1" dirty="0" err="1" smtClean="0"/>
              <a:t>sah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mengikat</a:t>
            </a:r>
            <a:r>
              <a:rPr lang="en-US" b="1" dirty="0" smtClean="0"/>
              <a:t>.</a:t>
            </a:r>
            <a:endParaRPr lang="id-ID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diam-diam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praktek</a:t>
            </a:r>
            <a:r>
              <a:rPr lang="en-US" b="1" dirty="0" smtClean="0"/>
              <a:t> </a:t>
            </a:r>
            <a:r>
              <a:rPr lang="en-US" b="1" dirty="0" err="1" smtClean="0"/>
              <a:t>hubungan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 </a:t>
            </a:r>
            <a:r>
              <a:rPr lang="en-US" b="1" dirty="0" err="1" smtClean="0"/>
              <a:t>dimungkinkan</a:t>
            </a:r>
            <a:r>
              <a:rPr lang="en-US" b="1" dirty="0" smtClean="0"/>
              <a:t> </a:t>
            </a:r>
            <a:r>
              <a:rPr lang="en-US" b="1" dirty="0" err="1" smtClean="0"/>
              <a:t>utk</a:t>
            </a:r>
            <a:r>
              <a:rPr lang="en-US" b="1" dirty="0" smtClean="0"/>
              <a:t> </a:t>
            </a:r>
            <a:r>
              <a:rPr lang="en-US" b="1" dirty="0" err="1" smtClean="0"/>
              <a:t>dilakukan</a:t>
            </a:r>
            <a:r>
              <a:rPr lang="en-US" b="1" dirty="0" smtClean="0"/>
              <a:t>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norma</a:t>
            </a:r>
            <a:r>
              <a:rPr lang="en-US" b="1" dirty="0" smtClean="0"/>
              <a:t> HI </a:t>
            </a:r>
            <a:r>
              <a:rPr lang="en-US" b="1" dirty="0" err="1" smtClean="0"/>
              <a:t>sbgm</a:t>
            </a:r>
            <a:r>
              <a:rPr lang="en-US" b="1" dirty="0" smtClean="0"/>
              <a:t> </a:t>
            </a: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berikut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b="1" dirty="0" smtClean="0"/>
              <a:t>    a. </a:t>
            </a:r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bersama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/</a:t>
            </a:r>
            <a:r>
              <a:rPr lang="id-ID" b="1" dirty="0" smtClean="0"/>
              <a:t> </a:t>
            </a:r>
            <a:r>
              <a:rPr lang="en-US" b="1" dirty="0" err="1" smtClean="0"/>
              <a:t>traktat</a:t>
            </a:r>
            <a:r>
              <a:rPr lang="en-US" b="1" dirty="0" smtClean="0"/>
              <a:t> multilateral;</a:t>
            </a:r>
          </a:p>
          <a:p>
            <a:pPr>
              <a:buNone/>
            </a:pPr>
            <a:r>
              <a:rPr lang="en-US" b="1" dirty="0" smtClean="0"/>
              <a:t>	b. </a:t>
            </a:r>
            <a:r>
              <a:rPr lang="en-US" b="1" dirty="0" err="1" smtClean="0"/>
              <a:t>Partisipasi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konferensi</a:t>
            </a:r>
            <a:r>
              <a:rPr lang="en-US" b="1" dirty="0" smtClean="0"/>
              <a:t> </a:t>
            </a:r>
            <a:r>
              <a:rPr lang="en-US" b="1" dirty="0" err="1" smtClean="0"/>
              <a:t>internasio</a:t>
            </a:r>
            <a:r>
              <a:rPr lang="id-ID" b="1" dirty="0" smtClean="0"/>
              <a:t>- </a:t>
            </a:r>
            <a:r>
              <a:rPr lang="en-US" b="1" dirty="0" err="1" smtClean="0"/>
              <a:t>nal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c. </a:t>
            </a:r>
            <a:r>
              <a:rPr lang="en-US" b="1" dirty="0" err="1" smtClean="0"/>
              <a:t>Inisiasi</a:t>
            </a:r>
            <a:r>
              <a:rPr lang="en-US" b="1" dirty="0" smtClean="0"/>
              <a:t> </a:t>
            </a:r>
            <a:r>
              <a:rPr lang="en-US" b="1" dirty="0" err="1" smtClean="0"/>
              <a:t>negosiasi-negosiasi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mengakui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ingin</a:t>
            </a:r>
            <a:r>
              <a:rPr lang="en-US" b="1" dirty="0" smtClean="0"/>
              <a:t> </a:t>
            </a:r>
            <a:r>
              <a:rPr lang="en-US" b="1" dirty="0" err="1" smtClean="0"/>
              <a:t>diakui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sz="2000" b="1" dirty="0" smtClean="0"/>
              <a:t>     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i="1" dirty="0" smtClean="0"/>
              <a:t>C. </a:t>
            </a:r>
            <a:r>
              <a:rPr lang="en-US" b="1" i="1" dirty="0" err="1" smtClean="0"/>
              <a:t>Pengakuan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Kolektif</a:t>
            </a:r>
            <a:r>
              <a:rPr lang="en-US" b="1" i="1" dirty="0" smtClean="0"/>
              <a:t>, </a:t>
            </a:r>
            <a:r>
              <a:rPr lang="en-US" b="1" dirty="0" err="1" smtClean="0"/>
              <a:t>adalh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diwujudkan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perjanjian</a:t>
            </a:r>
            <a:r>
              <a:rPr lang="en-US" b="1" dirty="0" smtClean="0"/>
              <a:t> </a:t>
            </a:r>
            <a:r>
              <a:rPr lang="en-US" b="1" dirty="0" err="1" smtClean="0"/>
              <a:t>internasional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i="1" dirty="0" err="1" smtClean="0"/>
              <a:t>konferensi</a:t>
            </a:r>
            <a:r>
              <a:rPr lang="en-US" b="1" i="1" dirty="0" smtClean="0"/>
              <a:t> multilateral.</a:t>
            </a:r>
            <a:r>
              <a:rPr lang="en-US" b="1" dirty="0" smtClean="0"/>
              <a:t> </a:t>
            </a:r>
            <a:r>
              <a:rPr lang="en-US" b="1" dirty="0" err="1" smtClean="0"/>
              <a:t>Misalnya</a:t>
            </a:r>
            <a:r>
              <a:rPr lang="en-US" b="1" dirty="0" smtClean="0"/>
              <a:t>, Helsinki Treaty </a:t>
            </a:r>
            <a:r>
              <a:rPr lang="en-US" b="1" dirty="0" err="1" smtClean="0"/>
              <a:t>thn</a:t>
            </a:r>
            <a:r>
              <a:rPr lang="en-US" b="1" dirty="0" smtClean="0"/>
              <a:t> 1976,negara-negara NATO </a:t>
            </a:r>
            <a:r>
              <a:rPr lang="en-US" b="1" dirty="0" err="1" smtClean="0"/>
              <a:t>mengakui</a:t>
            </a:r>
            <a:r>
              <a:rPr lang="en-US" b="1" dirty="0" smtClean="0"/>
              <a:t> </a:t>
            </a:r>
            <a:r>
              <a:rPr lang="en-US" b="1" dirty="0" err="1" smtClean="0"/>
              <a:t>Republik</a:t>
            </a:r>
            <a:r>
              <a:rPr lang="en-US" b="1" dirty="0" smtClean="0"/>
              <a:t> </a:t>
            </a:r>
            <a:r>
              <a:rPr lang="en-US" b="1" dirty="0" err="1" smtClean="0"/>
              <a:t>Demokrasi</a:t>
            </a:r>
            <a:r>
              <a:rPr lang="en-US" b="1" dirty="0" smtClean="0"/>
              <a:t> </a:t>
            </a:r>
            <a:r>
              <a:rPr lang="en-US" b="1" dirty="0" err="1" smtClean="0"/>
              <a:t>Jerman</a:t>
            </a:r>
            <a:r>
              <a:rPr lang="en-US" b="1" dirty="0" smtClean="0"/>
              <a:t> </a:t>
            </a:r>
            <a:r>
              <a:rPr lang="en-US" b="1" dirty="0" err="1" smtClean="0"/>
              <a:t>Timur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-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Pakta</a:t>
            </a:r>
            <a:r>
              <a:rPr lang="en-US" b="1" dirty="0" smtClean="0"/>
              <a:t> </a:t>
            </a:r>
            <a:r>
              <a:rPr lang="en-US" b="1" dirty="0" err="1" smtClean="0"/>
              <a:t>Warsawa</a:t>
            </a:r>
            <a:r>
              <a:rPr lang="en-US" b="1" dirty="0" smtClean="0"/>
              <a:t> </a:t>
            </a:r>
            <a:r>
              <a:rPr lang="en-US" b="1" dirty="0" err="1" smtClean="0"/>
              <a:t>mengakui</a:t>
            </a:r>
            <a:r>
              <a:rPr lang="en-US" b="1" dirty="0" smtClean="0"/>
              <a:t> pula </a:t>
            </a:r>
            <a:r>
              <a:rPr lang="en-US" b="1" dirty="0" err="1" smtClean="0"/>
              <a:t>Republik</a:t>
            </a:r>
            <a:r>
              <a:rPr lang="en-US" b="1" dirty="0" smtClean="0"/>
              <a:t> Federal </a:t>
            </a:r>
            <a:r>
              <a:rPr lang="en-US" b="1" dirty="0" err="1" smtClean="0"/>
              <a:t>Jerman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b="1" i="1" dirty="0" smtClean="0"/>
              <a:t>	</a:t>
            </a:r>
            <a:r>
              <a:rPr lang="en-US" b="1" i="1" dirty="0" err="1" smtClean="0"/>
              <a:t>Dengan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mendasarkan</a:t>
            </a:r>
            <a:r>
              <a:rPr lang="en-US" b="1" i="1" dirty="0" smtClean="0"/>
              <a:t> pd Conditions of Membership in The United Nations </a:t>
            </a:r>
            <a:r>
              <a:rPr lang="en-US" b="1" dirty="0" err="1" smtClean="0"/>
              <a:t>dimana</a:t>
            </a:r>
            <a:r>
              <a:rPr lang="en-US" b="1" dirty="0" smtClean="0"/>
              <a:t> </a:t>
            </a:r>
            <a:r>
              <a:rPr lang="en-US" b="1" dirty="0" err="1" smtClean="0"/>
              <a:t>salah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sy</a:t>
            </a:r>
            <a:r>
              <a:rPr lang="id-ID" b="1" dirty="0" smtClean="0"/>
              <a:t>a</a:t>
            </a:r>
            <a:r>
              <a:rPr lang="en-US" b="1" dirty="0" smtClean="0"/>
              <a:t>rat </a:t>
            </a:r>
            <a:r>
              <a:rPr lang="en-US" b="1" dirty="0" err="1" smtClean="0"/>
              <a:t>menjadi</a:t>
            </a:r>
            <a:r>
              <a:rPr lang="en-US" b="1" dirty="0" smtClean="0"/>
              <a:t> a</a:t>
            </a:r>
            <a:r>
              <a:rPr lang="id-ID" b="1" dirty="0" smtClean="0"/>
              <a:t>n</a:t>
            </a:r>
            <a:r>
              <a:rPr lang="en-US" b="1" dirty="0" smtClean="0"/>
              <a:t>g</a:t>
            </a:r>
            <a:r>
              <a:rPr lang="id-ID" b="1" dirty="0" smtClean="0"/>
              <a:t>go</a:t>
            </a:r>
            <a:r>
              <a:rPr lang="en-US" b="1" dirty="0" smtClean="0"/>
              <a:t>t</a:t>
            </a:r>
            <a:r>
              <a:rPr lang="id-ID" b="1" dirty="0" smtClean="0"/>
              <a:t>a</a:t>
            </a:r>
            <a:r>
              <a:rPr lang="en-US" b="1" dirty="0" smtClean="0"/>
              <a:t> PBB </a:t>
            </a:r>
            <a:r>
              <a:rPr lang="en-US" b="1" dirty="0" err="1" smtClean="0"/>
              <a:t>adlh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, </a:t>
            </a:r>
            <a:r>
              <a:rPr lang="en-US" b="1" dirty="0" err="1" smtClean="0"/>
              <a:t>maka</a:t>
            </a:r>
            <a:r>
              <a:rPr lang="en-US" b="1" dirty="0" smtClean="0"/>
              <a:t> </a:t>
            </a:r>
            <a:r>
              <a:rPr lang="en-US" b="1" dirty="0" err="1" smtClean="0"/>
              <a:t>penerimaan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sbgi</a:t>
            </a:r>
            <a:r>
              <a:rPr lang="en-US" b="1" dirty="0" smtClean="0"/>
              <a:t> </a:t>
            </a:r>
            <a:r>
              <a:rPr lang="en-US" b="1" dirty="0" err="1" smtClean="0"/>
              <a:t>agt</a:t>
            </a:r>
            <a:r>
              <a:rPr lang="en-US" b="1" dirty="0" smtClean="0"/>
              <a:t> PBB </a:t>
            </a:r>
            <a:r>
              <a:rPr lang="en-US" b="1" dirty="0" err="1" smtClean="0"/>
              <a:t>jelas</a:t>
            </a:r>
            <a:r>
              <a:rPr lang="en-US" b="1" dirty="0" smtClean="0"/>
              <a:t> </a:t>
            </a:r>
            <a:r>
              <a:rPr lang="en-US" b="1" dirty="0" err="1" smtClean="0"/>
              <a:t>merupakan</a:t>
            </a:r>
            <a:r>
              <a:rPr lang="en-US" b="1" dirty="0" smtClean="0"/>
              <a:t> </a:t>
            </a:r>
            <a:r>
              <a:rPr lang="en-US" b="1" dirty="0" err="1" smtClean="0"/>
              <a:t>salah</a:t>
            </a:r>
            <a:r>
              <a:rPr lang="en-US" b="1" dirty="0" smtClean="0"/>
              <a:t> </a:t>
            </a:r>
            <a:r>
              <a:rPr lang="en-US" b="1" dirty="0" err="1" smtClean="0"/>
              <a:t>satu</a:t>
            </a:r>
            <a:r>
              <a:rPr lang="en-US" b="1" dirty="0" smtClean="0"/>
              <a:t> </a:t>
            </a: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kolektif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ybs</a:t>
            </a:r>
            <a:r>
              <a:rPr lang="en-US" b="1" dirty="0" smtClean="0"/>
              <a:t>.</a:t>
            </a:r>
            <a:r>
              <a:rPr lang="en-US" b="1" i="1" dirty="0" smtClean="0"/>
              <a:t> </a:t>
            </a:r>
          </a:p>
          <a:p>
            <a:pPr>
              <a:buNone/>
            </a:pPr>
            <a:r>
              <a:rPr lang="en-US" sz="2800" b="1" dirty="0" smtClean="0"/>
              <a:t>	</a:t>
            </a:r>
            <a:r>
              <a:rPr lang="en-US" sz="2000" b="1" dirty="0" smtClean="0"/>
              <a:t>     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6437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b="1" i="1" dirty="0" smtClean="0"/>
              <a:t>d. </a:t>
            </a:r>
            <a:r>
              <a:rPr lang="en-US" sz="3600" b="1" i="1" dirty="0" err="1" smtClean="0"/>
              <a:t>Pengakuan</a:t>
            </a:r>
            <a:r>
              <a:rPr lang="en-US" sz="3600" b="1" i="1" dirty="0" smtClean="0"/>
              <a:t> </a:t>
            </a:r>
            <a:r>
              <a:rPr lang="en-US" sz="3600" b="1" i="1" dirty="0" err="1" smtClean="0"/>
              <a:t>Prematur</a:t>
            </a:r>
            <a:r>
              <a:rPr lang="en-US" sz="3600" b="1" i="1" dirty="0" smtClean="0"/>
              <a:t>,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pengakuan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diberikan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kepada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negara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tanpa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memper</a:t>
            </a:r>
            <a:r>
              <a:rPr lang="en-US" sz="3600" b="1" dirty="0" smtClean="0"/>
              <a:t> -</a:t>
            </a:r>
            <a:r>
              <a:rPr lang="en-US" sz="3600" b="1" dirty="0" err="1" smtClean="0"/>
              <a:t>hitungkan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terlebih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dahulu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kriteria-kriteria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yg</a:t>
            </a:r>
            <a:r>
              <a:rPr lang="en-US" sz="3600" b="1" dirty="0" smtClean="0"/>
              <a:t> hrs </a:t>
            </a:r>
            <a:r>
              <a:rPr lang="en-US" sz="3600" b="1" dirty="0" err="1" smtClean="0"/>
              <a:t>dimilikinya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terlebih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dahulu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Contoh,pengakuan</a:t>
            </a:r>
            <a:r>
              <a:rPr lang="en-US" sz="3600" b="1" dirty="0" smtClean="0"/>
              <a:t>  AS </a:t>
            </a:r>
            <a:r>
              <a:rPr lang="en-US" sz="3600" b="1" dirty="0" err="1" smtClean="0"/>
              <a:t>terhadap</a:t>
            </a:r>
            <a:r>
              <a:rPr lang="en-US" sz="3600" b="1" dirty="0" smtClean="0"/>
              <a:t> Israel </a:t>
            </a:r>
            <a:r>
              <a:rPr lang="en-US" sz="3600" b="1" dirty="0" err="1" smtClean="0"/>
              <a:t>yg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penentuan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batas-batasnya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masih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dlm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sengketa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juga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pengakuan</a:t>
            </a:r>
            <a:r>
              <a:rPr lang="en-US" sz="3600" b="1" dirty="0" smtClean="0"/>
              <a:t> AS </a:t>
            </a:r>
            <a:r>
              <a:rPr lang="en-US" sz="3600" b="1" dirty="0" err="1" smtClean="0"/>
              <a:t>terhadap</a:t>
            </a:r>
            <a:r>
              <a:rPr lang="en-US" sz="3600" b="1" dirty="0" smtClean="0"/>
              <a:t> Panama </a:t>
            </a:r>
            <a:r>
              <a:rPr lang="en-US" sz="3600" b="1" dirty="0" err="1" smtClean="0"/>
              <a:t>yg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memisahkan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dari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Kolombia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dan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pengakuan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Jerman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terhadap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Kroasia</a:t>
            </a:r>
            <a:endParaRPr lang="en-US" sz="3600" b="1" i="1" dirty="0" smtClean="0"/>
          </a:p>
          <a:p>
            <a:pPr>
              <a:buNone/>
            </a:pPr>
            <a:r>
              <a:rPr lang="en-US" sz="2000" b="1" dirty="0" smtClean="0"/>
              <a:t>	     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8929718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Penarikan</a:t>
            </a:r>
            <a:r>
              <a:rPr lang="en-US" b="1" dirty="0" smtClean="0"/>
              <a:t> </a:t>
            </a:r>
            <a:r>
              <a:rPr lang="en-US" b="1" dirty="0" err="1" smtClean="0"/>
              <a:t>Kembali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3. Non Recognition: </a:t>
            </a:r>
            <a:r>
              <a:rPr lang="en-US" b="1" dirty="0" err="1" smtClean="0"/>
              <a:t>adalh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doktrin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memungkinkan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utk</a:t>
            </a:r>
            <a:r>
              <a:rPr lang="en-US" b="1" dirty="0" smtClean="0"/>
              <a:t> </a:t>
            </a:r>
            <a:r>
              <a:rPr lang="en-US" b="1" dirty="0" err="1" smtClean="0"/>
              <a:t>menolak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mengakui</a:t>
            </a:r>
            <a:r>
              <a:rPr lang="en-US" b="1" dirty="0" smtClean="0"/>
              <a:t> </a:t>
            </a:r>
            <a:r>
              <a:rPr lang="en-US" b="1" dirty="0" err="1" smtClean="0"/>
              <a:t>situasi</a:t>
            </a:r>
            <a:r>
              <a:rPr lang="en-US" b="1" dirty="0" smtClean="0"/>
              <a:t> </a:t>
            </a:r>
            <a:r>
              <a:rPr lang="en-US" b="1" dirty="0" err="1" smtClean="0"/>
              <a:t>faktual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</a:t>
            </a:r>
            <a:r>
              <a:rPr lang="en-US" b="1" dirty="0" err="1" smtClean="0"/>
              <a:t>mendasarkan</a:t>
            </a:r>
            <a:r>
              <a:rPr lang="en-US" b="1" dirty="0" smtClean="0"/>
              <a:t> pd </a:t>
            </a:r>
            <a:r>
              <a:rPr lang="en-US" b="1" dirty="0" err="1" smtClean="0"/>
              <a:t>alasan-alasan</a:t>
            </a:r>
            <a:r>
              <a:rPr lang="en-US" b="1" dirty="0" smtClean="0"/>
              <a:t> moral </a:t>
            </a:r>
            <a:r>
              <a:rPr lang="en-US" b="1" dirty="0" err="1" smtClean="0"/>
              <a:t>dan</a:t>
            </a:r>
            <a:r>
              <a:rPr lang="en-US" b="1" dirty="0" smtClean="0"/>
              <a:t> legal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situasi</a:t>
            </a:r>
            <a:r>
              <a:rPr lang="en-US" b="1" dirty="0" smtClean="0"/>
              <a:t> </a:t>
            </a:r>
            <a:r>
              <a:rPr lang="en-US" b="1" dirty="0" err="1" smtClean="0"/>
              <a:t>tsb</a:t>
            </a:r>
            <a:r>
              <a:rPr lang="en-US" b="1" dirty="0" smtClean="0"/>
              <a:t>. </a:t>
            </a: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penerapan</a:t>
            </a:r>
            <a:r>
              <a:rPr lang="en-US" b="1" dirty="0" smtClean="0"/>
              <a:t> </a:t>
            </a:r>
            <a:r>
              <a:rPr lang="en-US" b="1" dirty="0" err="1" smtClean="0"/>
              <a:t>doktrin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adlh</a:t>
            </a:r>
            <a:r>
              <a:rPr lang="en-US" b="1" dirty="0" smtClean="0"/>
              <a:t> </a:t>
            </a:r>
            <a:r>
              <a:rPr lang="en-US" b="1" dirty="0" err="1" smtClean="0"/>
              <a:t>pencantuman</a:t>
            </a:r>
            <a:r>
              <a:rPr lang="en-US" b="1" dirty="0" smtClean="0"/>
              <a:t> </a:t>
            </a:r>
            <a:r>
              <a:rPr lang="en-US" b="1" dirty="0" err="1" smtClean="0"/>
              <a:t>dlm</a:t>
            </a:r>
            <a:r>
              <a:rPr lang="en-US" b="1" dirty="0" smtClean="0"/>
              <a:t> Draft </a:t>
            </a:r>
            <a:r>
              <a:rPr lang="en-US" b="1" dirty="0" err="1" smtClean="0"/>
              <a:t>Deklarasi</a:t>
            </a:r>
            <a:r>
              <a:rPr lang="en-US" b="1" dirty="0" smtClean="0"/>
              <a:t> </a:t>
            </a:r>
            <a:r>
              <a:rPr lang="en-US" b="1" dirty="0" err="1" smtClean="0"/>
              <a:t>mengenai</a:t>
            </a:r>
            <a:r>
              <a:rPr lang="en-US" b="1" dirty="0" smtClean="0"/>
              <a:t> </a:t>
            </a:r>
            <a:r>
              <a:rPr lang="en-US" b="1" dirty="0" err="1" smtClean="0"/>
              <a:t>Hak-hak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kewajiban</a:t>
            </a:r>
            <a:r>
              <a:rPr lang="en-US" b="1" dirty="0" smtClean="0"/>
              <a:t> </a:t>
            </a:r>
            <a:r>
              <a:rPr lang="en-US" b="1" dirty="0" err="1" smtClean="0"/>
              <a:t>negara-negara</a:t>
            </a:r>
            <a:r>
              <a:rPr lang="en-US" b="1" dirty="0" smtClean="0"/>
              <a:t>(1949)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menekankan</a:t>
            </a:r>
            <a:r>
              <a:rPr lang="en-US" b="1" dirty="0" smtClean="0"/>
              <a:t> </a:t>
            </a:r>
            <a:r>
              <a:rPr lang="en-US" b="1" dirty="0" err="1" smtClean="0"/>
              <a:t>agr</a:t>
            </a:r>
            <a:r>
              <a:rPr lang="en-US" b="1" dirty="0" smtClean="0"/>
              <a:t> </a:t>
            </a:r>
            <a:r>
              <a:rPr lang="en-US" b="1" dirty="0" err="1" smtClean="0"/>
              <a:t>wilayah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diperoleh</a:t>
            </a:r>
            <a:r>
              <a:rPr lang="en-US" b="1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</a:t>
            </a:r>
            <a:r>
              <a:rPr lang="en-US" b="1" dirty="0" err="1" smtClean="0"/>
              <a:t>kekerasan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upaya-upaya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bertentangan</a:t>
            </a:r>
            <a:r>
              <a:rPr lang="en-US" b="1" dirty="0" smtClean="0"/>
              <a:t> </a:t>
            </a:r>
            <a:r>
              <a:rPr lang="en-US" b="1" dirty="0" err="1" smtClean="0"/>
              <a:t>dgn</a:t>
            </a:r>
            <a:r>
              <a:rPr lang="en-US" b="1" dirty="0" smtClean="0"/>
              <a:t> HI spy </a:t>
            </a:r>
            <a:r>
              <a:rPr lang="en-US" b="1" dirty="0" err="1" smtClean="0"/>
              <a:t>tdk</a:t>
            </a:r>
            <a:r>
              <a:rPr lang="en-US" b="1" dirty="0" smtClean="0"/>
              <a:t> </a:t>
            </a:r>
            <a:r>
              <a:rPr lang="en-US" b="1" dirty="0" err="1" smtClean="0"/>
              <a:t>diakui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8643998" cy="65008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Pemberontak</a:t>
            </a:r>
            <a:r>
              <a:rPr lang="en-US" b="1" dirty="0" smtClean="0"/>
              <a:t>(Insurgency </a:t>
            </a:r>
            <a:r>
              <a:rPr lang="en-US" b="1" dirty="0" err="1" smtClean="0"/>
              <a:t>dan</a:t>
            </a:r>
            <a:r>
              <a:rPr lang="en-US" b="1" dirty="0" smtClean="0"/>
              <a:t> Belligerency)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Belligerent              insurrection            rebellion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Syarat</a:t>
            </a:r>
            <a:r>
              <a:rPr lang="en-US" b="1" dirty="0" smtClean="0"/>
              <a:t> belligerent :</a:t>
            </a:r>
          </a:p>
          <a:p>
            <a:pPr>
              <a:buNone/>
            </a:pPr>
            <a:r>
              <a:rPr lang="en-US" b="1" dirty="0" err="1" smtClean="0"/>
              <a:t>Terorganisisr</a:t>
            </a:r>
            <a:r>
              <a:rPr lang="en-US" b="1" dirty="0" smtClean="0"/>
              <a:t> </a:t>
            </a:r>
            <a:r>
              <a:rPr lang="en-US" b="1" dirty="0" err="1" smtClean="0"/>
              <a:t>dibawah</a:t>
            </a:r>
            <a:r>
              <a:rPr lang="en-US" b="1" dirty="0" smtClean="0"/>
              <a:t> </a:t>
            </a:r>
            <a:r>
              <a:rPr lang="en-US" b="1" dirty="0" err="1" smtClean="0"/>
              <a:t>pemimpin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Memakai</a:t>
            </a:r>
            <a:r>
              <a:rPr lang="en-US" b="1" dirty="0" smtClean="0"/>
              <a:t> </a:t>
            </a:r>
            <a:r>
              <a:rPr lang="en-US" b="1" dirty="0" err="1" smtClean="0"/>
              <a:t>tanda-tanda</a:t>
            </a:r>
            <a:r>
              <a:rPr lang="en-US" b="1" dirty="0" smtClean="0"/>
              <a:t> yang </a:t>
            </a:r>
            <a:r>
              <a:rPr lang="en-US" b="1" dirty="0" err="1" smtClean="0"/>
              <a:t>jelas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terlihat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Membawa</a:t>
            </a:r>
            <a:r>
              <a:rPr lang="en-US" b="1" dirty="0" smtClean="0"/>
              <a:t> </a:t>
            </a:r>
            <a:r>
              <a:rPr lang="en-US" b="1" dirty="0" err="1" smtClean="0"/>
              <a:t>senjata</a:t>
            </a:r>
            <a:r>
              <a:rPr lang="en-US" b="1" dirty="0" smtClean="0"/>
              <a:t> </a:t>
            </a:r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terang-terangan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Mengindahkan</a:t>
            </a:r>
            <a:r>
              <a:rPr lang="en-US" b="1" dirty="0" smtClean="0"/>
              <a:t> </a:t>
            </a:r>
            <a:r>
              <a:rPr lang="en-US" b="1" dirty="0" err="1" smtClean="0"/>
              <a:t>cara-cara</a:t>
            </a:r>
            <a:r>
              <a:rPr lang="en-US" b="1" dirty="0" smtClean="0"/>
              <a:t> </a:t>
            </a:r>
            <a:r>
              <a:rPr lang="en-US" b="1" dirty="0" err="1" smtClean="0"/>
              <a:t>peperangan</a:t>
            </a:r>
            <a:r>
              <a:rPr lang="en-US" b="1" dirty="0" smtClean="0"/>
              <a:t> yang </a:t>
            </a:r>
            <a:r>
              <a:rPr lang="en-US" b="1" dirty="0" err="1" smtClean="0"/>
              <a:t>lazim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85984" y="221455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500694" y="221455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800" decel="100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Negara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berperkara</a:t>
            </a:r>
            <a:r>
              <a:rPr lang="en-US" dirty="0" smtClean="0"/>
              <a:t> </a:t>
            </a:r>
            <a:r>
              <a:rPr lang="en-US" dirty="0" err="1" smtClean="0"/>
              <a:t>dipengadilan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mengakuinya</a:t>
            </a:r>
            <a:endParaRPr lang="en-US" dirty="0" smtClean="0"/>
          </a:p>
          <a:p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imunitas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peradilan</a:t>
            </a:r>
            <a:endParaRPr lang="en-US" dirty="0" smtClean="0"/>
          </a:p>
          <a:p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digulingkan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diakui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US" b="1" dirty="0" smtClean="0"/>
              <a:t>PENGAKUAN NEGARA(RECOGNITION)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Pelbagai</a:t>
            </a:r>
            <a:r>
              <a:rPr lang="en-US" b="1" dirty="0" smtClean="0"/>
              <a:t> </a:t>
            </a:r>
            <a:r>
              <a:rPr lang="en-US" b="1" dirty="0" err="1" smtClean="0"/>
              <a:t>peristiwa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terjadi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,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intern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ekstern</a:t>
            </a:r>
            <a:r>
              <a:rPr lang="en-US" b="1" dirty="0" smtClean="0"/>
              <a:t>;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Peristiwa-peristiwa</a:t>
            </a:r>
            <a:r>
              <a:rPr lang="en-US" b="1" dirty="0" smtClean="0"/>
              <a:t> intern </a:t>
            </a:r>
            <a:r>
              <a:rPr lang="en-US" b="1" dirty="0" err="1" smtClean="0"/>
              <a:t>tdk</a:t>
            </a:r>
            <a:r>
              <a:rPr lang="en-US" b="1" dirty="0" smtClean="0"/>
              <a:t> </a:t>
            </a:r>
            <a:r>
              <a:rPr lang="en-US" b="1" dirty="0" err="1" smtClean="0"/>
              <a:t>mengubah</a:t>
            </a:r>
            <a:r>
              <a:rPr lang="en-US" b="1" dirty="0" smtClean="0"/>
              <a:t> </a:t>
            </a:r>
            <a:r>
              <a:rPr lang="en-US" b="1" dirty="0" err="1" smtClean="0"/>
              <a:t>identitas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negara,mis.pergantian</a:t>
            </a:r>
            <a:r>
              <a:rPr lang="en-US" b="1" dirty="0" smtClean="0"/>
              <a:t> </a:t>
            </a:r>
            <a:r>
              <a:rPr lang="en-US" b="1" dirty="0" err="1" smtClean="0"/>
              <a:t>pemerintah</a:t>
            </a:r>
            <a:r>
              <a:rPr lang="en-US" b="1" dirty="0" smtClean="0"/>
              <a:t>.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Peristiwa</a:t>
            </a:r>
            <a:r>
              <a:rPr lang="en-US" b="1" dirty="0" smtClean="0"/>
              <a:t> </a:t>
            </a:r>
            <a:r>
              <a:rPr lang="en-US" b="1" dirty="0" err="1" smtClean="0"/>
              <a:t>ekstern</a:t>
            </a:r>
            <a:r>
              <a:rPr lang="en-US" b="1" dirty="0" smtClean="0"/>
              <a:t> </a:t>
            </a:r>
            <a:r>
              <a:rPr lang="en-US" b="1" dirty="0" err="1" smtClean="0"/>
              <a:t>mengakibatkan</a:t>
            </a:r>
            <a:r>
              <a:rPr lang="en-US" b="1" dirty="0" smtClean="0"/>
              <a:t> </a:t>
            </a:r>
            <a:r>
              <a:rPr lang="en-US" b="1" dirty="0" err="1" smtClean="0"/>
              <a:t>perubahan</a:t>
            </a:r>
            <a:r>
              <a:rPr lang="en-US" b="1" dirty="0" smtClean="0"/>
              <a:t> </a:t>
            </a:r>
            <a:r>
              <a:rPr lang="en-US" b="1" dirty="0" err="1" smtClean="0"/>
              <a:t>identitas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. </a:t>
            </a:r>
            <a:r>
              <a:rPr lang="en-US" b="1" dirty="0" err="1" smtClean="0"/>
              <a:t>Peristiwa-peristiwa</a:t>
            </a:r>
            <a:r>
              <a:rPr lang="en-US" b="1" dirty="0" smtClean="0"/>
              <a:t> </a:t>
            </a:r>
            <a:r>
              <a:rPr lang="en-US" b="1" dirty="0" err="1" smtClean="0"/>
              <a:t>tersebut</a:t>
            </a:r>
            <a:r>
              <a:rPr lang="en-US" b="1" dirty="0" smtClean="0"/>
              <a:t> </a:t>
            </a:r>
            <a:r>
              <a:rPr lang="en-US" b="1" dirty="0" err="1" smtClean="0"/>
              <a:t>menimbulkan</a:t>
            </a:r>
            <a:r>
              <a:rPr lang="en-US" b="1" dirty="0" smtClean="0"/>
              <a:t> </a:t>
            </a:r>
            <a:r>
              <a:rPr lang="en-US" b="1" dirty="0" err="1" smtClean="0"/>
              <a:t>implikasi</a:t>
            </a:r>
            <a:r>
              <a:rPr lang="en-US" b="1" dirty="0" smtClean="0"/>
              <a:t> </a:t>
            </a:r>
            <a:r>
              <a:rPr lang="en-US" b="1" dirty="0" err="1" smtClean="0"/>
              <a:t>positif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negatif</a:t>
            </a:r>
            <a:r>
              <a:rPr lang="en-US" b="1" dirty="0" smtClean="0"/>
              <a:t> </a:t>
            </a:r>
            <a:r>
              <a:rPr lang="en-US" b="1" dirty="0" err="1" smtClean="0"/>
              <a:t>terhadap</a:t>
            </a:r>
            <a:r>
              <a:rPr lang="en-US" b="1" dirty="0" smtClean="0"/>
              <a:t> </a:t>
            </a:r>
            <a:r>
              <a:rPr lang="en-US" b="1" dirty="0" err="1" smtClean="0"/>
              <a:t>politik</a:t>
            </a:r>
            <a:r>
              <a:rPr lang="en-US" b="1" dirty="0" smtClean="0"/>
              <a:t> </a:t>
            </a:r>
            <a:r>
              <a:rPr lang="en-US" b="1" dirty="0" err="1" smtClean="0"/>
              <a:t>maupun</a:t>
            </a:r>
            <a:r>
              <a:rPr lang="en-US" b="1" dirty="0" smtClean="0"/>
              <a:t> </a:t>
            </a:r>
            <a:r>
              <a:rPr lang="en-US" b="1" dirty="0" err="1" smtClean="0"/>
              <a:t>ekonomi</a:t>
            </a:r>
            <a:r>
              <a:rPr lang="en-US" b="1" dirty="0" smtClean="0"/>
              <a:t>.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Dikatakan</a:t>
            </a:r>
            <a:r>
              <a:rPr lang="en-US" b="1" dirty="0" smtClean="0"/>
              <a:t> </a:t>
            </a:r>
            <a:r>
              <a:rPr lang="en-US" b="1" dirty="0" err="1" smtClean="0"/>
              <a:t>positif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implikasinya</a:t>
            </a:r>
            <a:r>
              <a:rPr lang="en-US" b="1" dirty="0" smtClean="0"/>
              <a:t> </a:t>
            </a:r>
            <a:r>
              <a:rPr lang="en-US" b="1" dirty="0" err="1" smtClean="0"/>
              <a:t>mendatangkan</a:t>
            </a:r>
            <a:r>
              <a:rPr lang="en-US" b="1" dirty="0" smtClean="0"/>
              <a:t> </a:t>
            </a:r>
            <a:r>
              <a:rPr lang="en-US" b="1" dirty="0" err="1" smtClean="0"/>
              <a:t>keuntungan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ekonomis</a:t>
            </a:r>
            <a:r>
              <a:rPr lang="en-US" b="1" dirty="0" smtClean="0"/>
              <a:t>;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Dikatakan</a:t>
            </a:r>
            <a:r>
              <a:rPr lang="en-US" b="1" dirty="0" smtClean="0"/>
              <a:t> </a:t>
            </a:r>
            <a:r>
              <a:rPr lang="en-US" b="1" dirty="0" err="1" smtClean="0"/>
              <a:t>negatif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mendatangkan</a:t>
            </a:r>
            <a:r>
              <a:rPr lang="en-US" b="1" dirty="0" smtClean="0"/>
              <a:t> </a:t>
            </a:r>
            <a:r>
              <a:rPr lang="en-US" b="1" dirty="0" err="1" smtClean="0"/>
              <a:t>kerugian</a:t>
            </a:r>
            <a:r>
              <a:rPr lang="en-US" b="1" dirty="0" smtClean="0"/>
              <a:t> </a:t>
            </a:r>
            <a:r>
              <a:rPr lang="en-US" b="1" dirty="0" err="1" smtClean="0"/>
              <a:t>politis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ekonomis</a:t>
            </a:r>
            <a:r>
              <a:rPr lang="en-US" b="1" dirty="0" smtClean="0"/>
              <a:t>. 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b="1" dirty="0" err="1" smtClean="0"/>
              <a:t>Pelbagai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peristiwa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tersebut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menentukan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sikap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negara</a:t>
            </a:r>
            <a:r>
              <a:rPr lang="en-US" sz="3200" b="1" dirty="0" smtClean="0"/>
              <a:t> lain </a:t>
            </a:r>
            <a:r>
              <a:rPr lang="en-US" sz="3200" b="1" dirty="0" err="1" smtClean="0"/>
              <a:t>apakh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memberikan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 (recognition),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menolak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memberikan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, </a:t>
            </a:r>
            <a:r>
              <a:rPr lang="en-US" sz="3200" b="1" smtClean="0"/>
              <a:t>tergantung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apakh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implikasinya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positif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negatif</a:t>
            </a:r>
            <a:r>
              <a:rPr lang="en-US" sz="3200" b="1" dirty="0" smtClean="0"/>
              <a:t>. </a:t>
            </a:r>
          </a:p>
          <a:p>
            <a:pPr>
              <a:buFont typeface="Wingdings" pitchFamily="2" charset="2"/>
              <a:buChar char="§"/>
            </a:pPr>
            <a:r>
              <a:rPr lang="en-US" sz="3200" b="1" dirty="0" err="1" smtClean="0"/>
              <a:t>Masalah</a:t>
            </a:r>
            <a:r>
              <a:rPr lang="en-US" sz="3200" b="1" dirty="0" smtClean="0"/>
              <a:t> “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”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umumnya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lebih</a:t>
            </a:r>
            <a:r>
              <a:rPr lang="en-US" sz="3200" b="1" dirty="0"/>
              <a:t> </a:t>
            </a:r>
            <a:r>
              <a:rPr lang="en-US" sz="3200" b="1" dirty="0" smtClean="0"/>
              <a:t>con -dong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tindakan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politis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juridis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namun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implikasinya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juridis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kata</a:t>
            </a:r>
            <a:r>
              <a:rPr lang="en-US" sz="3200" b="1" dirty="0" smtClean="0"/>
              <a:t> lain 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adalah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metode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utk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menerima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situasi</a:t>
            </a:r>
            <a:r>
              <a:rPr lang="en-US" sz="3200" b="1" dirty="0" smtClean="0"/>
              <a:t> – </a:t>
            </a:r>
            <a:r>
              <a:rPr lang="en-US" sz="3200" b="1" dirty="0" err="1" smtClean="0"/>
              <a:t>situasi</a:t>
            </a:r>
            <a:r>
              <a:rPr lang="en-US" sz="3200" b="1" dirty="0"/>
              <a:t> </a:t>
            </a:r>
            <a:r>
              <a:rPr lang="en-US" sz="3200" b="1" dirty="0" err="1" smtClean="0"/>
              <a:t>fak</a:t>
            </a:r>
            <a:r>
              <a:rPr lang="en-US" sz="3200" b="1" dirty="0" smtClean="0"/>
              <a:t>- </a:t>
            </a:r>
            <a:r>
              <a:rPr lang="en-US" sz="3200" b="1" dirty="0" err="1" smtClean="0"/>
              <a:t>tual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kemudian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diikuti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oleh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konsekuensi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hukum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nya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juridis</a:t>
            </a:r>
            <a:r>
              <a:rPr lang="en-US" sz="3200" b="1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b="1" dirty="0" err="1" smtClean="0"/>
              <a:t>Pengaruh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pengakuan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adalh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memberikan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kemudahan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bagi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negara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ybs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utk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mengadakan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hubungan</a:t>
            </a:r>
            <a:r>
              <a:rPr lang="id-ID" sz="3200" b="1" dirty="0" smtClean="0"/>
              <a:t>- </a:t>
            </a:r>
            <a:r>
              <a:rPr lang="en-US" sz="3200" b="1" dirty="0" err="1" smtClean="0"/>
              <a:t>hubungan</a:t>
            </a:r>
            <a:r>
              <a:rPr lang="id-ID" sz="3200" b="1" dirty="0" smtClean="0"/>
              <a:t> 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transaksi</a:t>
            </a:r>
            <a:r>
              <a:rPr lang="en-US" sz="3200" b="1" dirty="0" smtClean="0"/>
              <a:t>) </a:t>
            </a:r>
            <a:r>
              <a:rPr lang="en-US" sz="3200" b="1" dirty="0" err="1" smtClean="0"/>
              <a:t>internasional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kemudian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hari</a:t>
            </a:r>
            <a:r>
              <a:rPr lang="en-US" sz="3200" b="1" dirty="0" smtClean="0"/>
              <a:t>.</a:t>
            </a:r>
            <a:endParaRPr lang="id-ID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b="1" dirty="0" err="1" smtClean="0"/>
              <a:t>Contoh-contoh</a:t>
            </a:r>
            <a:r>
              <a:rPr lang="en-US" b="1" dirty="0" smtClean="0"/>
              <a:t> </a:t>
            </a:r>
            <a:r>
              <a:rPr lang="en-US" b="1" dirty="0" err="1" smtClean="0"/>
              <a:t>peristiwa</a:t>
            </a:r>
            <a:r>
              <a:rPr lang="en-US" b="1" dirty="0" smtClean="0"/>
              <a:t> </a:t>
            </a:r>
            <a:r>
              <a:rPr lang="en-US" b="1" dirty="0" err="1" smtClean="0"/>
              <a:t>ekstern</a:t>
            </a:r>
            <a:r>
              <a:rPr lang="en-US" b="1" dirty="0" smtClean="0"/>
              <a:t> </a:t>
            </a:r>
            <a:r>
              <a:rPr lang="en-US" b="1" dirty="0" err="1" smtClean="0"/>
              <a:t>atas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(</a:t>
            </a:r>
            <a:r>
              <a:rPr lang="en-US" b="1" dirty="0" err="1" smtClean="0"/>
              <a:t>entitas</a:t>
            </a:r>
            <a:r>
              <a:rPr lang="en-US" b="1" dirty="0" smtClean="0"/>
              <a:t>):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b="1" dirty="0" err="1" smtClean="0"/>
              <a:t>lahirnya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pecah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bergabung</a:t>
            </a:r>
            <a:r>
              <a:rPr lang="en-US" b="1" dirty="0" smtClean="0"/>
              <a:t>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 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b="1" dirty="0" err="1"/>
              <a:t>S</a:t>
            </a:r>
            <a:r>
              <a:rPr lang="en-US" b="1" dirty="0" err="1" smtClean="0"/>
              <a:t>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mencaplok</a:t>
            </a:r>
            <a:r>
              <a:rPr lang="en-US" b="1" dirty="0" smtClean="0"/>
              <a:t> </a:t>
            </a:r>
            <a:r>
              <a:rPr lang="en-US" b="1" dirty="0" err="1" smtClean="0"/>
              <a:t>wilayah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lain;</a:t>
            </a:r>
          </a:p>
          <a:p>
            <a:pPr>
              <a:buNone/>
            </a:pPr>
            <a:r>
              <a:rPr lang="en-US" b="1" dirty="0" smtClean="0"/>
              <a:t>	-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wilayah</a:t>
            </a:r>
            <a:r>
              <a:rPr lang="en-US" b="1" dirty="0" smtClean="0"/>
              <a:t> </a:t>
            </a:r>
            <a:r>
              <a:rPr lang="en-US" b="1" dirty="0" err="1" smtClean="0"/>
              <a:t>memisahkan</a:t>
            </a:r>
            <a:r>
              <a:rPr lang="en-US" b="1" dirty="0" smtClean="0"/>
              <a:t> </a:t>
            </a:r>
            <a:r>
              <a:rPr lang="en-US" b="1" dirty="0" err="1" smtClean="0"/>
              <a:t>diri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endParaRPr lang="en-US" b="1" dirty="0"/>
          </a:p>
          <a:p>
            <a:pPr>
              <a:buNone/>
            </a:pPr>
            <a:r>
              <a:rPr lang="en-US" b="1" dirty="0" smtClean="0"/>
              <a:t>	  </a:t>
            </a:r>
            <a:r>
              <a:rPr lang="en-US" b="1" dirty="0" err="1" smtClean="0"/>
              <a:t>menjadi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- </a:t>
            </a:r>
            <a:r>
              <a:rPr lang="en-US" b="1" dirty="0" err="1" smtClean="0"/>
              <a:t>Sekelompok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sedang</a:t>
            </a:r>
            <a:r>
              <a:rPr lang="en-US" b="1" dirty="0" smtClean="0"/>
              <a:t> </a:t>
            </a:r>
            <a:r>
              <a:rPr lang="en-US" b="1" dirty="0" err="1" smtClean="0"/>
              <a:t>berjuang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  </a:t>
            </a:r>
            <a:r>
              <a:rPr lang="en-US" b="1" dirty="0" err="1" smtClean="0"/>
              <a:t>kemerdekaannya</a:t>
            </a:r>
            <a:r>
              <a:rPr lang="en-US" b="1" dirty="0" smtClean="0"/>
              <a:t> </a:t>
            </a:r>
            <a:r>
              <a:rPr lang="en-US" b="1" dirty="0" err="1" smtClean="0"/>
              <a:t>memproklamirkan</a:t>
            </a:r>
            <a:r>
              <a:rPr lang="en-US" b="1" dirty="0" smtClean="0"/>
              <a:t> </a:t>
            </a:r>
            <a:r>
              <a:rPr lang="en-US" b="1" dirty="0" err="1" smtClean="0"/>
              <a:t>diri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endParaRPr lang="en-US" b="1" dirty="0" smtClean="0"/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  </a:t>
            </a:r>
            <a:r>
              <a:rPr lang="en-US" b="1" dirty="0" err="1" smtClean="0"/>
              <a:t>negar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.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err="1" smtClean="0"/>
              <a:t>pernyataan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tindakan</a:t>
            </a:r>
            <a:r>
              <a:rPr lang="en-US" i="1" dirty="0" smtClean="0"/>
              <a:t> </a:t>
            </a:r>
            <a:r>
              <a:rPr lang="en-US" i="1" dirty="0" err="1" smtClean="0"/>
              <a:t>sepihak</a:t>
            </a:r>
            <a:r>
              <a:rPr lang="en-US" i="1" dirty="0" smtClean="0"/>
              <a:t> yang </a:t>
            </a:r>
            <a:r>
              <a:rPr lang="en-US" i="1" dirty="0" err="1" smtClean="0"/>
              <a:t>dilakukan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suatu</a:t>
            </a:r>
            <a:r>
              <a:rPr lang="en-US" i="1" dirty="0" smtClean="0"/>
              <a:t> Negara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mengakui</a:t>
            </a:r>
            <a:r>
              <a:rPr lang="en-US" i="1" dirty="0" smtClean="0"/>
              <a:t> </a:t>
            </a:r>
            <a:r>
              <a:rPr lang="en-US" i="1" dirty="0" err="1" smtClean="0"/>
              <a:t>eksistensi</a:t>
            </a:r>
            <a:r>
              <a:rPr lang="en-US" i="1" dirty="0" smtClean="0"/>
              <a:t> Negara </a:t>
            </a:r>
            <a:r>
              <a:rPr lang="en-US" i="1" dirty="0" err="1" smtClean="0"/>
              <a:t>baru</a:t>
            </a:r>
            <a:r>
              <a:rPr lang="en-US" i="1" dirty="0" smtClean="0"/>
              <a:t>, </a:t>
            </a:r>
            <a:r>
              <a:rPr lang="en-US" i="1" dirty="0" err="1" smtClean="0"/>
              <a:t>pemerintah</a:t>
            </a:r>
            <a:r>
              <a:rPr lang="en-US" i="1" dirty="0" smtClean="0"/>
              <a:t> </a:t>
            </a:r>
            <a:r>
              <a:rPr lang="en-US" i="1" dirty="0" err="1" smtClean="0"/>
              <a:t>baru</a:t>
            </a:r>
            <a:r>
              <a:rPr lang="en-US" i="1" dirty="0" smtClean="0"/>
              <a:t>, </a:t>
            </a:r>
            <a:r>
              <a:rPr lang="en-US" i="1" dirty="0" err="1" smtClean="0"/>
              <a:t>pihak</a:t>
            </a:r>
            <a:r>
              <a:rPr lang="en-US" i="1" dirty="0" smtClean="0"/>
              <a:t> </a:t>
            </a:r>
            <a:r>
              <a:rPr lang="en-US" i="1" dirty="0" err="1" smtClean="0"/>
              <a:t>berperang</a:t>
            </a:r>
            <a:r>
              <a:rPr lang="en-US" i="1" dirty="0" smtClean="0"/>
              <a:t> </a:t>
            </a:r>
            <a:r>
              <a:rPr lang="en-US" i="1" dirty="0" err="1" smtClean="0"/>
              <a:t>atau</a:t>
            </a:r>
            <a:r>
              <a:rPr lang="en-US" i="1" dirty="0" smtClean="0"/>
              <a:t> </a:t>
            </a:r>
            <a:r>
              <a:rPr lang="en-US" i="1" dirty="0" err="1" smtClean="0"/>
              <a:t>peristiwa</a:t>
            </a:r>
            <a:r>
              <a:rPr lang="en-US" i="1" dirty="0" smtClean="0"/>
              <a:t> </a:t>
            </a:r>
            <a:r>
              <a:rPr lang="en-US" i="1" dirty="0" err="1" smtClean="0"/>
              <a:t>internasional</a:t>
            </a:r>
            <a:r>
              <a:rPr lang="en-US" i="1" dirty="0" smtClean="0"/>
              <a:t> </a:t>
            </a:r>
            <a:r>
              <a:rPr lang="en-US" i="1" dirty="0" err="1" smtClean="0"/>
              <a:t>lainnya</a:t>
            </a:r>
            <a:r>
              <a:rPr lang="en-US" i="1" dirty="0" smtClean="0"/>
              <a:t> yang </a:t>
            </a:r>
            <a:r>
              <a:rPr lang="en-US" i="1" dirty="0" err="1" smtClean="0"/>
              <a:t>biasanya</a:t>
            </a:r>
            <a:r>
              <a:rPr lang="en-US" i="1" dirty="0" smtClean="0"/>
              <a:t> </a:t>
            </a:r>
            <a:r>
              <a:rPr lang="en-US" i="1" dirty="0" err="1" smtClean="0"/>
              <a:t>akan</a:t>
            </a:r>
            <a:r>
              <a:rPr lang="en-US" i="1" dirty="0" smtClean="0"/>
              <a:t> </a:t>
            </a:r>
            <a:r>
              <a:rPr lang="en-US" i="1" dirty="0" err="1" smtClean="0"/>
              <a:t>diikuti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</a:t>
            </a:r>
            <a:r>
              <a:rPr lang="en-US" i="1" dirty="0" err="1" smtClean="0"/>
              <a:t>tindakan</a:t>
            </a:r>
            <a:r>
              <a:rPr lang="en-US" i="1" dirty="0" smtClean="0"/>
              <a:t> legal </a:t>
            </a:r>
            <a:r>
              <a:rPr lang="en-US" i="1" dirty="0" err="1" smtClean="0"/>
              <a:t>lainnya</a:t>
            </a:r>
            <a:r>
              <a:rPr lang="en-US" i="1" dirty="0" smtClean="0"/>
              <a:t> </a:t>
            </a:r>
            <a:r>
              <a:rPr lang="en-US" i="1" dirty="0" err="1" smtClean="0"/>
              <a:t>oleh</a:t>
            </a:r>
            <a:r>
              <a:rPr lang="en-US" i="1" dirty="0" smtClean="0"/>
              <a:t> Negara yang </a:t>
            </a:r>
            <a:r>
              <a:rPr lang="en-US" i="1" dirty="0" err="1" smtClean="0"/>
              <a:t>memberikan</a:t>
            </a:r>
            <a:r>
              <a:rPr lang="en-US" i="1" dirty="0" smtClean="0"/>
              <a:t> </a:t>
            </a:r>
            <a:r>
              <a:rPr lang="en-US" i="1" dirty="0" err="1" smtClean="0"/>
              <a:t>pengakuan</a:t>
            </a:r>
            <a:r>
              <a:rPr lang="en-US" i="1" dirty="0" smtClean="0"/>
              <a:t> </a:t>
            </a:r>
            <a:r>
              <a:rPr lang="en-US" i="1" dirty="0" err="1" smtClean="0"/>
              <a:t>tersebut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pemberontak</a:t>
            </a:r>
            <a:endParaRPr lang="en-US" dirty="0" smtClean="0"/>
          </a:p>
          <a:p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Negara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penjajah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: Brunei Darussalam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revolusi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perjuangan</a:t>
            </a:r>
            <a:r>
              <a:rPr lang="en-US" dirty="0" smtClean="0"/>
              <a:t> </a:t>
            </a:r>
            <a:r>
              <a:rPr lang="en-US" dirty="0" err="1" smtClean="0"/>
              <a:t>kemerdekaan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: Indonesia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referendum yang </a:t>
            </a:r>
            <a:r>
              <a:rPr lang="en-US" dirty="0" err="1" smtClean="0"/>
              <a:t>disponsori</a:t>
            </a:r>
            <a:r>
              <a:rPr lang="en-US" dirty="0" smtClean="0"/>
              <a:t> PBB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Timor </a:t>
            </a:r>
            <a:r>
              <a:rPr lang="en-US" dirty="0" err="1" smtClean="0"/>
              <a:t>leste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643998" cy="650085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u="sng" dirty="0" err="1" smtClean="0"/>
              <a:t>Teori-teori</a:t>
            </a:r>
            <a:r>
              <a:rPr lang="en-US" b="1" u="sng" dirty="0"/>
              <a:t> </a:t>
            </a:r>
            <a:r>
              <a:rPr lang="en-US" b="1" u="sng" dirty="0" err="1" smtClean="0"/>
              <a:t>Pengakuan</a:t>
            </a:r>
            <a:r>
              <a:rPr lang="en-US" b="1" u="sng" dirty="0" smtClean="0"/>
              <a:t> </a:t>
            </a:r>
          </a:p>
          <a:p>
            <a:pPr marL="514350" indent="-514350">
              <a:buNone/>
            </a:pPr>
            <a:r>
              <a:rPr lang="en-US" b="1" dirty="0" smtClean="0"/>
              <a:t>a.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Konstitutif</a:t>
            </a:r>
            <a:r>
              <a:rPr lang="en-US" b="1" dirty="0" smtClean="0"/>
              <a:t>(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membentuk</a:t>
            </a:r>
            <a:r>
              <a:rPr lang="en-US" b="1" dirty="0" smtClean="0"/>
              <a:t>)</a:t>
            </a:r>
          </a:p>
          <a:p>
            <a:pPr marL="514350" indent="-514350"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tindakan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- 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lainlah</a:t>
            </a:r>
            <a:r>
              <a:rPr lang="en-US" b="1" dirty="0" smtClean="0"/>
              <a:t> </a:t>
            </a:r>
            <a:r>
              <a:rPr lang="en-US" b="1" dirty="0" err="1" smtClean="0"/>
              <a:t>yg</a:t>
            </a:r>
            <a:r>
              <a:rPr lang="en-US" b="1" dirty="0" smtClean="0"/>
              <a:t>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eksistensi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. </a:t>
            </a:r>
            <a:r>
              <a:rPr lang="en-US" b="1" dirty="0" err="1" smtClean="0"/>
              <a:t>Artinya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 </a:t>
            </a:r>
            <a:r>
              <a:rPr lang="en-US" b="1" dirty="0" err="1" smtClean="0"/>
              <a:t>eksis</a:t>
            </a:r>
            <a:r>
              <a:rPr lang="en-US" b="1" dirty="0" smtClean="0"/>
              <a:t> </a:t>
            </a:r>
            <a:r>
              <a:rPr lang="en-US" b="1" dirty="0" err="1" smtClean="0"/>
              <a:t>jika</a:t>
            </a:r>
            <a:r>
              <a:rPr lang="en-US" b="1" dirty="0" smtClean="0"/>
              <a:t> </a:t>
            </a:r>
            <a:r>
              <a:rPr lang="en-US" b="1" dirty="0" err="1" smtClean="0"/>
              <a:t>diberi</a:t>
            </a:r>
            <a:r>
              <a:rPr lang="en-US" b="1" dirty="0" smtClean="0"/>
              <a:t>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lain.</a:t>
            </a:r>
          </a:p>
          <a:p>
            <a:pPr marL="514350" indent="-514350">
              <a:buNone/>
            </a:pPr>
            <a:r>
              <a:rPr lang="en-US" b="1" dirty="0" smtClean="0"/>
              <a:t>b.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Deklaratif</a:t>
            </a:r>
            <a:r>
              <a:rPr lang="en-US" b="1" dirty="0" smtClean="0"/>
              <a:t>(</a:t>
            </a:r>
            <a:r>
              <a:rPr lang="en-US" b="1" dirty="0" err="1" smtClean="0"/>
              <a:t>Pernyataan</a:t>
            </a:r>
            <a:r>
              <a:rPr lang="en-US" b="1" dirty="0" smtClean="0"/>
              <a:t>)</a:t>
            </a:r>
          </a:p>
          <a:p>
            <a:pPr marL="514350" indent="-514350"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Pengakuan</a:t>
            </a:r>
            <a:r>
              <a:rPr lang="en-US" b="1" dirty="0" smtClean="0"/>
              <a:t> </a:t>
            </a:r>
            <a:r>
              <a:rPr lang="en-US" b="1" dirty="0" err="1" smtClean="0"/>
              <a:t>hanyalah</a:t>
            </a:r>
            <a:r>
              <a:rPr lang="en-US" b="1" dirty="0" smtClean="0"/>
              <a:t> </a:t>
            </a:r>
            <a:r>
              <a:rPr lang="en-US" b="1" dirty="0" err="1" smtClean="0"/>
              <a:t>bersifat</a:t>
            </a:r>
            <a:r>
              <a:rPr lang="en-US" b="1" dirty="0" smtClean="0"/>
              <a:t> </a:t>
            </a:r>
            <a:r>
              <a:rPr lang="en-US" b="1" dirty="0" err="1" smtClean="0"/>
              <a:t>pernyataan</a:t>
            </a:r>
            <a:r>
              <a:rPr lang="en-US" b="1" dirty="0" smtClean="0"/>
              <a:t> </a:t>
            </a:r>
            <a:r>
              <a:rPr lang="en-US" b="1" dirty="0" err="1" smtClean="0"/>
              <a:t>saja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mempertegas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menguatkan</a:t>
            </a:r>
            <a:r>
              <a:rPr lang="en-US" b="1" dirty="0" smtClean="0"/>
              <a:t> </a:t>
            </a:r>
            <a:r>
              <a:rPr lang="en-US" b="1" dirty="0" err="1" smtClean="0"/>
              <a:t>eksistensi</a:t>
            </a:r>
            <a:r>
              <a:rPr lang="en-US" b="1" dirty="0" smtClean="0"/>
              <a:t>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baru</a:t>
            </a:r>
            <a:r>
              <a:rPr lang="en-US" b="1" dirty="0" smtClean="0"/>
              <a:t>. 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b="1" dirty="0" err="1" smtClean="0"/>
              <a:t>Lauterpacht</a:t>
            </a:r>
            <a:r>
              <a:rPr lang="en-US" b="1" dirty="0" smtClean="0"/>
              <a:t> </a:t>
            </a:r>
            <a:r>
              <a:rPr lang="en-US" b="1" dirty="0" err="1" smtClean="0"/>
              <a:t>mencoba</a:t>
            </a:r>
            <a:r>
              <a:rPr lang="en-US" b="1" dirty="0" smtClean="0"/>
              <a:t> </a:t>
            </a:r>
            <a:r>
              <a:rPr lang="en-US" b="1" dirty="0" err="1" smtClean="0"/>
              <a:t>menggabungkan</a:t>
            </a:r>
            <a:r>
              <a:rPr lang="en-US" b="1" dirty="0" smtClean="0"/>
              <a:t> </a:t>
            </a:r>
            <a:r>
              <a:rPr lang="en-US" b="1" dirty="0" err="1" smtClean="0"/>
              <a:t>antara</a:t>
            </a:r>
            <a:r>
              <a:rPr lang="en-US" b="1" dirty="0" smtClean="0"/>
              <a:t> </a:t>
            </a:r>
            <a:r>
              <a:rPr lang="en-US" b="1" dirty="0" err="1" smtClean="0"/>
              <a:t>kedua</a:t>
            </a:r>
            <a:r>
              <a:rPr lang="en-US" b="1" dirty="0" smtClean="0"/>
              <a:t> </a:t>
            </a:r>
            <a:r>
              <a:rPr lang="en-US" b="1" dirty="0" err="1" smtClean="0"/>
              <a:t>teori</a:t>
            </a:r>
            <a:r>
              <a:rPr lang="en-US" b="1" dirty="0" smtClean="0"/>
              <a:t> </a:t>
            </a:r>
            <a:r>
              <a:rPr lang="en-US" b="1" dirty="0" err="1" smtClean="0"/>
              <a:t>tersebut</a:t>
            </a:r>
            <a:r>
              <a:rPr lang="en-US" b="1" dirty="0" smtClean="0"/>
              <a:t>. </a:t>
            </a:r>
            <a:r>
              <a:rPr lang="en-US" b="1" dirty="0" err="1" smtClean="0"/>
              <a:t>Menurutnya</a:t>
            </a:r>
            <a:r>
              <a:rPr lang="en-US" b="1" dirty="0" smtClean="0"/>
              <a:t> </a:t>
            </a:r>
            <a:r>
              <a:rPr lang="en-US" b="1" dirty="0" err="1" smtClean="0"/>
              <a:t>setiap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berkewajiban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mengakui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ketika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 </a:t>
            </a:r>
            <a:r>
              <a:rPr lang="en-US" b="1" dirty="0" err="1" smtClean="0"/>
              <a:t>tsb</a:t>
            </a:r>
            <a:r>
              <a:rPr lang="en-US" b="1" dirty="0" smtClean="0"/>
              <a:t>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memenuhi</a:t>
            </a:r>
            <a:r>
              <a:rPr lang="en-US" b="1" dirty="0" smtClean="0"/>
              <a:t> </a:t>
            </a:r>
            <a:r>
              <a:rPr lang="en-US" b="1" dirty="0" err="1" smtClean="0"/>
              <a:t>kriteria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negara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/>
              <a:t>	</a:t>
            </a:r>
            <a:r>
              <a:rPr lang="en-US" b="1" dirty="0" smtClean="0"/>
              <a:t> 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441</TotalTime>
  <Words>684</Words>
  <Application>Microsoft Office PowerPoint</Application>
  <PresentationFormat>On-screen Show (4:3)</PresentationFormat>
  <Paragraphs>82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PENGAKUAN (RECOGNITION)</vt:lpstr>
      <vt:lpstr>Slide 2</vt:lpstr>
      <vt:lpstr>Slide 3</vt:lpstr>
      <vt:lpstr>Slide 4</vt:lpstr>
      <vt:lpstr>Slide 5</vt:lpstr>
      <vt:lpstr>Pengakuan Internasional</vt:lpstr>
      <vt:lpstr>Jenis Pengakuan Internasional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Kelemahan Negara jika tidak diakui</vt:lpstr>
    </vt:vector>
  </TitlesOfParts>
  <Company>XXXXXX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MAYA</cp:lastModifiedBy>
  <cp:revision>39</cp:revision>
  <dcterms:created xsi:type="dcterms:W3CDTF">2006-06-12T14:50:26Z</dcterms:created>
  <dcterms:modified xsi:type="dcterms:W3CDTF">2016-05-04T03:29:29Z</dcterms:modified>
</cp:coreProperties>
</file>