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6" r:id="rId2"/>
    <p:sldId id="268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DBFE6-551F-4CDE-92A8-564BCB789D64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8470B-6896-49A5-9A65-7637504BC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2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8470B-6896-49A5-9A65-7637504BC8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6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5F1DB9D-8805-4263-9726-A78EE6A02E6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EE6BEC2-F20A-4B33-8A7C-823031655A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91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DB9D-8805-4263-9726-A78EE6A02E6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BEC2-F20A-4B33-8A7C-823031655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1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DB9D-8805-4263-9726-A78EE6A02E6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BEC2-F20A-4B33-8A7C-823031655A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230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DB9D-8805-4263-9726-A78EE6A02E6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BEC2-F20A-4B33-8A7C-823031655A3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801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DB9D-8805-4263-9726-A78EE6A02E6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BEC2-F20A-4B33-8A7C-823031655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60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DB9D-8805-4263-9726-A78EE6A02E6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BEC2-F20A-4B33-8A7C-823031655A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12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DB9D-8805-4263-9726-A78EE6A02E6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BEC2-F20A-4B33-8A7C-823031655A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993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DB9D-8805-4263-9726-A78EE6A02E6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BEC2-F20A-4B33-8A7C-823031655A3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531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DB9D-8805-4263-9726-A78EE6A02E6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BEC2-F20A-4B33-8A7C-823031655A3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81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DB9D-8805-4263-9726-A78EE6A02E6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BEC2-F20A-4B33-8A7C-823031655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0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DB9D-8805-4263-9726-A78EE6A02E6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BEC2-F20A-4B33-8A7C-823031655A3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47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DB9D-8805-4263-9726-A78EE6A02E6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BEC2-F20A-4B33-8A7C-823031655A3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12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DB9D-8805-4263-9726-A78EE6A02E6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BEC2-F20A-4B33-8A7C-823031655A3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64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DB9D-8805-4263-9726-A78EE6A02E6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BEC2-F20A-4B33-8A7C-823031655A3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0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DB9D-8805-4263-9726-A78EE6A02E6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BEC2-F20A-4B33-8A7C-823031655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8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DB9D-8805-4263-9726-A78EE6A02E6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BEC2-F20A-4B33-8A7C-823031655A3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92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DB9D-8805-4263-9726-A78EE6A02E6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BEC2-F20A-4B33-8A7C-823031655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3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F1DB9D-8805-4263-9726-A78EE6A02E6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E6BEC2-F20A-4B33-8A7C-823031655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9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nerbitgoodwood.com/index.php/Jasispol/inde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IMPLEMENTASI KEBIJAKAN PUBLIK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6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PERTEMUAN 8: UTS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Membuat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Artikel</a:t>
            </a:r>
            <a:r>
              <a:rPr lang="en-US" sz="3600" b="1" dirty="0" smtClean="0"/>
              <a:t>, Submitted </a:t>
            </a:r>
            <a:r>
              <a:rPr lang="en-US" sz="3600" b="1" dirty="0" err="1" smtClean="0"/>
              <a:t>Ke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Jurnal</a:t>
            </a:r>
            <a:r>
              <a:rPr lang="en-US" sz="3600" b="1" dirty="0" smtClean="0"/>
              <a:t> yang </a:t>
            </a:r>
            <a:r>
              <a:rPr lang="en-US" sz="3600" b="1" dirty="0" err="1" smtClean="0"/>
              <a:t>ditentukan</a:t>
            </a:r>
            <a:r>
              <a:rPr lang="en-US" sz="3600" b="1" dirty="0" smtClean="0"/>
              <a:t> (link </a:t>
            </a:r>
            <a:r>
              <a:rPr lang="en-US" sz="3600" b="1" dirty="0" err="1" smtClean="0"/>
              <a:t>Jurnal</a:t>
            </a:r>
            <a:r>
              <a:rPr lang="en-US" sz="3600" b="1" dirty="0"/>
              <a:t>: </a:t>
            </a:r>
            <a:r>
              <a:rPr lang="en-US" sz="3600" b="1" dirty="0">
                <a:hlinkClick r:id="rId2"/>
              </a:rPr>
              <a:t>https://</a:t>
            </a:r>
            <a:r>
              <a:rPr lang="en-US" sz="3600" b="1" dirty="0" smtClean="0">
                <a:hlinkClick r:id="rId2"/>
              </a:rPr>
              <a:t>penerbitgoodwood.com/index.php/Jasispol/index</a:t>
            </a:r>
            <a:r>
              <a:rPr lang="en-US" sz="3600" b="1" dirty="0" smtClean="0"/>
              <a:t>)</a:t>
            </a:r>
          </a:p>
          <a:p>
            <a:r>
              <a:rPr lang="en-US" sz="3600" b="1" dirty="0" err="1" smtClean="0"/>
              <a:t>Membuat</a:t>
            </a:r>
            <a:r>
              <a:rPr lang="en-US" sz="3600" b="1" dirty="0" smtClean="0"/>
              <a:t> </a:t>
            </a:r>
            <a:r>
              <a:rPr lang="en-US" sz="3600" b="1" dirty="0" smtClean="0"/>
              <a:t>PPT Per </a:t>
            </a:r>
            <a:r>
              <a:rPr lang="en-US" sz="3600" b="1" dirty="0" err="1" smtClean="0"/>
              <a:t>Pertemuan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4109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2057400"/>
            <a:ext cx="9144000" cy="4800600"/>
          </a:xfrm>
        </p:spPr>
        <p:txBody>
          <a:bodyPr>
            <a:norm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</a:rPr>
              <a:t>MENGAPA </a:t>
            </a:r>
            <a:r>
              <a:rPr lang="id-ID" sz="2800" b="1" dirty="0"/>
              <a:t> suatu kebijakan yang sudah dirumuskan dengan baik, dengan melalui proses deliberasi yang panjang, kemudian gagal diimplementasikan ?</a:t>
            </a:r>
            <a:endParaRPr lang="en-US" sz="2800" b="1" dirty="0"/>
          </a:p>
          <a:p>
            <a:pPr lvl="0"/>
            <a:r>
              <a:rPr lang="en-US" sz="2800" b="1" dirty="0">
                <a:solidFill>
                  <a:srgbClr val="FF0000"/>
                </a:solidFill>
              </a:rPr>
              <a:t>MENGAPA </a:t>
            </a:r>
            <a:r>
              <a:rPr lang="id-ID" sz="2800" b="1" dirty="0"/>
              <a:t> suatu kebijakan nasional  yang sama diimplementasikan oleh pemerintah daerah memiliki variasi keberhasilan implementasi yang berbeda-beda</a:t>
            </a:r>
            <a:r>
              <a:rPr lang="en-US" sz="2800" b="1" dirty="0"/>
              <a:t>?</a:t>
            </a:r>
          </a:p>
          <a:p>
            <a:pPr lvl="0"/>
            <a:r>
              <a:rPr lang="en-US" sz="2800" b="1" dirty="0">
                <a:solidFill>
                  <a:srgbClr val="FF0000"/>
                </a:solidFill>
              </a:rPr>
              <a:t>MENGAPA</a:t>
            </a:r>
            <a:r>
              <a:rPr lang="en-US" sz="2800" b="1" dirty="0"/>
              <a:t> </a:t>
            </a:r>
            <a:r>
              <a:rPr lang="id-ID" sz="2800" b="1" dirty="0"/>
              <a:t> suatu jenis kebijakan tertentu lebih mudah/lebih berhasil diimplementasikan dibanding dengan yang lain?.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5964" y="274638"/>
            <a:ext cx="10127672" cy="15403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CONTOH REALITAS IMPLEMENTASI DAN ANALISIS REALITAS, MENGAPA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611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945" y="533400"/>
            <a:ext cx="83681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4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PERTEMUAN 1: STUDI IMPLEMENTASI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MATERI/POKOK BAHASAN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FOKUS KAJIAN IMPLEMENTASI KEBIJAKAN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TEORI-TEORI YANG DIGUNAKAN UNTUK MENJELASKAN FENOMEA IMPLEMENTASI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METODOLOGI STUDI IMPLEMENTASI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3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PERTEMUAN 2: PENGANTAR, PERLUNYANYA REVITALISASI STUDI IMPLEMENTASI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DISKUSI/PEMBAHASAN</a:t>
            </a:r>
          </a:p>
          <a:p>
            <a:pPr marL="514350" indent="-514350">
              <a:buAutoNum type="arabicPeriod"/>
            </a:pPr>
            <a:r>
              <a:rPr lang="en-US" sz="2800" b="1" dirty="0" err="1" smtClean="0"/>
              <a:t>Mengapa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Lebih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Banyak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kebijakan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gagal</a:t>
            </a:r>
            <a:r>
              <a:rPr lang="en-US" sz="2800" b="1" dirty="0" smtClean="0"/>
              <a:t> di banding Yang </a:t>
            </a:r>
            <a:r>
              <a:rPr lang="en-US" sz="2800" b="1" dirty="0" err="1" smtClean="0"/>
              <a:t>Berhasil</a:t>
            </a:r>
            <a:r>
              <a:rPr lang="en-US" sz="2800" b="1" dirty="0" smtClean="0"/>
              <a:t>?</a:t>
            </a:r>
          </a:p>
          <a:p>
            <a:pPr marL="514350" indent="-514350">
              <a:buAutoNum type="arabicPeriod"/>
            </a:pPr>
            <a:r>
              <a:rPr lang="en-US" sz="2800" b="1" dirty="0" err="1" smtClean="0"/>
              <a:t>Konseptualisasi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Implementasi</a:t>
            </a:r>
            <a:endParaRPr lang="en-US" sz="2800" b="1" dirty="0" smtClean="0"/>
          </a:p>
          <a:p>
            <a:pPr marL="514350" indent="-514350">
              <a:buAutoNum type="arabicPeriod"/>
            </a:pPr>
            <a:r>
              <a:rPr lang="en-US" sz="2800" b="1" dirty="0" err="1" smtClean="0"/>
              <a:t>Dua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Pendekatan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Implementasi</a:t>
            </a:r>
            <a:r>
              <a:rPr lang="en-US" sz="2800" b="1" dirty="0" smtClean="0"/>
              <a:t> (Proses/</a:t>
            </a:r>
            <a:r>
              <a:rPr lang="en-US" sz="2800" b="1" dirty="0" err="1" smtClean="0"/>
              <a:t>manajemen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studi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648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PERTEMUAN 3: PERKEMBANGAN STUDI IMPLEMENTASI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DISKUSI/BAHASAN</a:t>
            </a:r>
          </a:p>
          <a:p>
            <a:pPr marL="514350" indent="-514350">
              <a:buAutoNum type="arabicPeriod"/>
            </a:pPr>
            <a:r>
              <a:rPr lang="en-US" sz="2800" b="1" dirty="0" err="1" smtClean="0"/>
              <a:t>Perkembangan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Studi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Implementasi</a:t>
            </a:r>
            <a:endParaRPr lang="en-US" sz="2800" b="1" dirty="0" smtClean="0"/>
          </a:p>
          <a:p>
            <a:pPr marL="514350" indent="-514350">
              <a:buAutoNum type="arabicPeriod"/>
            </a:pPr>
            <a:r>
              <a:rPr lang="en-US" sz="2800" b="1" dirty="0" err="1" smtClean="0"/>
              <a:t>Gugatan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kemandegan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Studi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Implementasi</a:t>
            </a:r>
            <a:endParaRPr lang="en-US" sz="2800" b="1" dirty="0" smtClean="0"/>
          </a:p>
          <a:p>
            <a:pPr marL="514350" indent="-514350">
              <a:buAutoNum type="arabicPeriod"/>
            </a:pPr>
            <a:r>
              <a:rPr lang="en-US" sz="2800" b="1" dirty="0" err="1" smtClean="0"/>
              <a:t>Beberapa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Kandidat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Generasi</a:t>
            </a:r>
            <a:r>
              <a:rPr lang="en-US" sz="2800" b="1" dirty="0" smtClean="0"/>
              <a:t> IV</a:t>
            </a:r>
          </a:p>
          <a:p>
            <a:pPr marL="514350" indent="-514350">
              <a:buAutoNum type="arabicPeriod"/>
            </a:pPr>
            <a:r>
              <a:rPr lang="en-US" sz="2800" b="1" dirty="0" err="1" smtClean="0"/>
              <a:t>Upaya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membangun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Arah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Tantangan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Studi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Implementasi</a:t>
            </a:r>
            <a:endParaRPr lang="en-US" sz="2800" b="1" dirty="0" smtClean="0"/>
          </a:p>
          <a:p>
            <a:pPr marL="514350" indent="-514350">
              <a:buAutoNum type="arabicPeriod"/>
            </a:pPr>
            <a:r>
              <a:rPr lang="en-US" sz="2800" b="1" dirty="0" err="1" smtClean="0"/>
              <a:t>Pendekatan</a:t>
            </a:r>
            <a:r>
              <a:rPr lang="en-US" sz="2800" b="1" dirty="0" smtClean="0"/>
              <a:t> Democratic Governance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207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2671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PERTEMUAN 4: PROSES IMPLEMENTASI KEBIJAKAN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DISKUSI/BAHASAN</a:t>
            </a:r>
          </a:p>
          <a:p>
            <a:pPr marL="514350" indent="-514350">
              <a:buAutoNum type="arabicPeriod"/>
            </a:pPr>
            <a:r>
              <a:rPr lang="en-US" sz="2800" b="1" dirty="0" err="1" smtClean="0"/>
              <a:t>Keterkaitan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antar</a:t>
            </a:r>
            <a:r>
              <a:rPr lang="en-US" sz="2800" b="1" dirty="0" smtClean="0"/>
              <a:t> variable </a:t>
            </a:r>
            <a:r>
              <a:rPr lang="en-US" sz="2800" b="1" dirty="0" err="1" smtClean="0"/>
              <a:t>dalam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implementasi</a:t>
            </a:r>
            <a:endParaRPr lang="en-US" sz="2800" b="1" dirty="0" smtClean="0"/>
          </a:p>
          <a:p>
            <a:pPr marL="514350" indent="-514350">
              <a:buAutoNum type="arabicPeriod"/>
            </a:pPr>
            <a:r>
              <a:rPr lang="en-US" sz="2800" b="1" dirty="0" err="1" smtClean="0"/>
              <a:t>Kompleksitas</a:t>
            </a:r>
            <a:r>
              <a:rPr lang="en-US" sz="2800" b="1" dirty="0" smtClean="0"/>
              <a:t> Proses </a:t>
            </a:r>
            <a:r>
              <a:rPr lang="en-US" sz="2800" b="1" dirty="0" err="1" smtClean="0"/>
              <a:t>Implementasi</a:t>
            </a:r>
            <a:endParaRPr lang="en-US" sz="2800" b="1" dirty="0" smtClean="0"/>
          </a:p>
          <a:p>
            <a:pPr marL="514350" indent="-514350">
              <a:buAutoNum type="arabicPeriod"/>
            </a:pPr>
            <a:r>
              <a:rPr lang="en-US" sz="2800" b="1" dirty="0" err="1" smtClean="0"/>
              <a:t>Keterlibatan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Publik</a:t>
            </a:r>
            <a:endParaRPr lang="en-US" sz="2800" b="1" dirty="0" smtClean="0"/>
          </a:p>
          <a:p>
            <a:pPr marL="514350" indent="-514350">
              <a:buAutoNum type="arabicPeriod"/>
            </a:pPr>
            <a:r>
              <a:rPr lang="en-US" sz="2800" b="1" dirty="0" err="1" smtClean="0"/>
              <a:t>Permasalahan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dalam</a:t>
            </a:r>
            <a:r>
              <a:rPr lang="en-US" sz="2800" b="1" dirty="0" smtClean="0"/>
              <a:t> proses </a:t>
            </a:r>
            <a:r>
              <a:rPr lang="en-US" sz="2800" b="1" dirty="0" err="1" smtClean="0"/>
              <a:t>Implementasi</a:t>
            </a:r>
            <a:endParaRPr lang="en-US" sz="2800" b="1" dirty="0" smtClean="0"/>
          </a:p>
          <a:p>
            <a:pPr marL="514350" indent="-514350">
              <a:buAutoNum type="arabicPeriod"/>
            </a:pPr>
            <a:r>
              <a:rPr lang="en-US" sz="2800" b="1" dirty="0" err="1" smtClean="0"/>
              <a:t>Faktor-Faktor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bekerja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dalam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implementasi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0204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PERTEMUAN 5: MENILAI KINERJA IMPLEMENTASI KEBIJAKAN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DISKUSI/BAHASAN</a:t>
            </a:r>
          </a:p>
          <a:p>
            <a:pPr marL="514350" indent="-514350">
              <a:buAutoNum type="arabicPeriod"/>
            </a:pPr>
            <a:r>
              <a:rPr lang="en-US" sz="2800" b="1" dirty="0" err="1" smtClean="0"/>
              <a:t>Kerangka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pengukuran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kinerja</a:t>
            </a:r>
            <a:endParaRPr lang="en-US" sz="2800" b="1" dirty="0" smtClean="0"/>
          </a:p>
          <a:p>
            <a:pPr marL="514350" indent="-514350">
              <a:buAutoNum type="arabicPeriod"/>
            </a:pPr>
            <a:r>
              <a:rPr lang="en-US" sz="2800" b="1" dirty="0" err="1" smtClean="0"/>
              <a:t>Indikator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Pengukuran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Kinerja</a:t>
            </a:r>
            <a:endParaRPr lang="en-US" sz="2800" b="1" dirty="0" smtClean="0"/>
          </a:p>
          <a:p>
            <a:pPr marL="514350" indent="-514350">
              <a:buAutoNum type="arabicPeriod"/>
            </a:pPr>
            <a:r>
              <a:rPr lang="en-US" sz="2800" b="1" dirty="0" err="1" smtClean="0"/>
              <a:t>Indikator</a:t>
            </a:r>
            <a:r>
              <a:rPr lang="en-US" sz="2800" b="1" dirty="0" smtClean="0"/>
              <a:t> Policy Output</a:t>
            </a:r>
          </a:p>
          <a:p>
            <a:pPr marL="514350" indent="-514350">
              <a:buAutoNum type="arabicPeriod"/>
            </a:pPr>
            <a:r>
              <a:rPr lang="en-US" sz="2800" b="1" dirty="0" err="1" smtClean="0"/>
              <a:t>Problema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Pengukuran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Kinerja</a:t>
            </a:r>
            <a:endParaRPr lang="en-US" sz="2800" b="1" dirty="0" smtClean="0"/>
          </a:p>
          <a:p>
            <a:pPr marL="514350" indent="-514350">
              <a:buAutoNum type="arabicPeriod"/>
            </a:pPr>
            <a:r>
              <a:rPr lang="en-US" sz="2800" b="1" dirty="0" err="1" smtClean="0"/>
              <a:t>Pengembangan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Dimensi</a:t>
            </a:r>
            <a:endParaRPr lang="en-US" sz="2800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PERTEMUAN 6: ORGANISASI DALAM IMPLEMENTASI KEBIJAKAN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DISKUSI/BAHASAN</a:t>
            </a:r>
          </a:p>
          <a:p>
            <a:pPr marL="514350" indent="-514350">
              <a:buAutoNum type="arabicPeriod"/>
            </a:pPr>
            <a:r>
              <a:rPr lang="en-US" sz="2800" b="1" dirty="0" err="1" smtClean="0"/>
              <a:t>Siapa</a:t>
            </a:r>
            <a:r>
              <a:rPr lang="en-US" sz="2800" b="1" dirty="0" smtClean="0"/>
              <a:t> implementing agency</a:t>
            </a:r>
          </a:p>
          <a:p>
            <a:pPr marL="514350" indent="-514350">
              <a:buAutoNum type="arabicPeriod"/>
            </a:pPr>
            <a:r>
              <a:rPr lang="en-US" sz="2800" b="1" dirty="0" err="1" smtClean="0"/>
              <a:t>Kapasitas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Organisasi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untuk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Implementasi</a:t>
            </a:r>
            <a:endParaRPr lang="en-US" sz="2800" b="1" dirty="0" smtClean="0"/>
          </a:p>
          <a:p>
            <a:pPr marL="514350" indent="-514350">
              <a:buAutoNum type="arabicPeriod"/>
            </a:pPr>
            <a:r>
              <a:rPr lang="en-US" sz="2800" b="1" dirty="0" err="1" smtClean="0"/>
              <a:t>Koordinasi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Interaksi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antar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aktor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794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PERTEMUAN 7: PERAN BIROKRAT GARDA DEPAN DALAM IMPLEMENTASI KEBIJAKAN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DISKUSI/BAHASAN</a:t>
            </a:r>
          </a:p>
          <a:p>
            <a:pPr marL="514350" indent="-514350">
              <a:buAutoNum type="arabicPeriod"/>
            </a:pPr>
            <a:r>
              <a:rPr lang="en-US" sz="2800" b="1" dirty="0" err="1" smtClean="0"/>
              <a:t>Birokrat</a:t>
            </a:r>
            <a:r>
              <a:rPr lang="en-US" sz="2800" b="1" dirty="0" smtClean="0"/>
              <a:t> Garda </a:t>
            </a:r>
            <a:r>
              <a:rPr lang="en-US" sz="2800" b="1" dirty="0" err="1" smtClean="0"/>
              <a:t>Depan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Penyampai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Informasi</a:t>
            </a:r>
            <a:endParaRPr lang="en-US" sz="2800" b="1" dirty="0" smtClean="0"/>
          </a:p>
          <a:p>
            <a:pPr marL="514350" indent="-514350">
              <a:buAutoNum type="arabicPeriod"/>
            </a:pPr>
            <a:r>
              <a:rPr lang="en-US" sz="2800" b="1" dirty="0" err="1" smtClean="0"/>
              <a:t>Kejelasan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Prosedur</a:t>
            </a:r>
            <a:r>
              <a:rPr lang="en-US" sz="2800" b="1" dirty="0" smtClean="0"/>
              <a:t> vs </a:t>
            </a:r>
            <a:r>
              <a:rPr lang="en-US" sz="2800" b="1" dirty="0" err="1" smtClean="0"/>
              <a:t>Diskresi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Problematika</a:t>
            </a:r>
            <a:r>
              <a:rPr lang="en-US" sz="2800" b="1" dirty="0" smtClean="0"/>
              <a:t> Street Level </a:t>
            </a:r>
            <a:r>
              <a:rPr lang="en-US" sz="2800" b="1" dirty="0" err="1" smtClean="0"/>
              <a:t>Bureucrats</a:t>
            </a:r>
            <a:endParaRPr lang="en-US" sz="2800" b="1" dirty="0" smtClean="0"/>
          </a:p>
          <a:p>
            <a:pPr marL="514350" indent="-514350">
              <a:buAutoNum type="arabicPeriod"/>
            </a:pPr>
            <a:r>
              <a:rPr lang="en-US" sz="2800" b="1" dirty="0" err="1" smtClean="0"/>
              <a:t>Mengukur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Kinerja</a:t>
            </a:r>
            <a:r>
              <a:rPr lang="en-US" sz="2800" b="1" dirty="0" smtClean="0"/>
              <a:t> Garda </a:t>
            </a:r>
            <a:r>
              <a:rPr lang="en-US" sz="2800" b="1" dirty="0" err="1" smtClean="0"/>
              <a:t>Depan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Dalam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Implementasi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Kebijakan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707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</TotalTime>
  <Words>260</Words>
  <Application>Microsoft Office PowerPoint</Application>
  <PresentationFormat>Widescreen</PresentationFormat>
  <Paragraphs>50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Organic</vt:lpstr>
      <vt:lpstr>IMPLEMENTASI KEBIJAKAN PUBLIK</vt:lpstr>
      <vt:lpstr>PowerPoint Presentation</vt:lpstr>
      <vt:lpstr>PERTEMUAN 1: STUDI IMPLEMENTASI</vt:lpstr>
      <vt:lpstr>PERTEMUAN 2: PENGANTAR, PERLUNYANYA REVITALISASI STUDI IMPLEMENTASI</vt:lpstr>
      <vt:lpstr>PERTEMUAN 3: PERKEMBANGAN STUDI IMPLEMENTASI</vt:lpstr>
      <vt:lpstr>PERTEMUAN 4: PROSES IMPLEMENTASI KEBIJAKAN </vt:lpstr>
      <vt:lpstr>PERTEMUAN 5: MENILAI KINERJA IMPLEMENTASI KEBIJAKAN</vt:lpstr>
      <vt:lpstr>PERTEMUAN 6: ORGANISASI DALAM IMPLEMENTASI KEBIJAKAN</vt:lpstr>
      <vt:lpstr>PERTEMUAN 7: PERAN BIROKRAT GARDA DEPAN DALAM IMPLEMENTASI KEBIJAKAN</vt:lpstr>
      <vt:lpstr>PERTEMUAN 8: UTS</vt:lpstr>
      <vt:lpstr> CONTOH REALITAS IMPLEMENTASI DAN ANALISIS REALITAS, MENGAPA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IMPLEMENTASI KEBIJAKAN PUBLIK</dc:title>
  <dc:creator>hp</dc:creator>
  <cp:lastModifiedBy>hp</cp:lastModifiedBy>
  <cp:revision>8</cp:revision>
  <dcterms:created xsi:type="dcterms:W3CDTF">2021-03-25T23:07:06Z</dcterms:created>
  <dcterms:modified xsi:type="dcterms:W3CDTF">2021-03-26T01:05:37Z</dcterms:modified>
</cp:coreProperties>
</file>