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2" r:id="rId14"/>
    <p:sldId id="273" r:id="rId15"/>
    <p:sldId id="274" r:id="rId16"/>
    <p:sldId id="275" r:id="rId17"/>
    <p:sldId id="276" r:id="rId18"/>
    <p:sldId id="268" r:id="rId19"/>
    <p:sldId id="269" r:id="rId20"/>
    <p:sldId id="270" r:id="rId21"/>
    <p:sldId id="27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164" autoAdjust="0"/>
    <p:restoredTop sz="94660"/>
  </p:normalViewPr>
  <p:slideViewPr>
    <p:cSldViewPr>
      <p:cViewPr>
        <p:scale>
          <a:sx n="60" d="100"/>
          <a:sy n="60" d="100"/>
        </p:scale>
        <p:origin x="-1878" y="-3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9F95179-C8AB-4CB1-AF62-895DDA14405C}" type="datetimeFigureOut">
              <a:rPr lang="en-US" smtClean="0"/>
              <a:t>11/4/2021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207D266F-4D2C-4303-A97A-0824B8BCFA97}"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9F95179-C8AB-4CB1-AF62-895DDA14405C}" type="datetimeFigureOut">
              <a:rPr lang="en-US" smtClean="0"/>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7D266F-4D2C-4303-A97A-0824B8BCFA9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9F95179-C8AB-4CB1-AF62-895DDA14405C}" type="datetimeFigureOut">
              <a:rPr lang="en-US" smtClean="0"/>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7D266F-4D2C-4303-A97A-0824B8BCFA9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9F95179-C8AB-4CB1-AF62-895DDA14405C}" type="datetimeFigureOut">
              <a:rPr lang="en-US" smtClean="0"/>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7D266F-4D2C-4303-A97A-0824B8BCFA97}"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9F95179-C8AB-4CB1-AF62-895DDA14405C}" type="datetimeFigureOut">
              <a:rPr lang="en-US" smtClean="0"/>
              <a:t>11/4/2021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207D266F-4D2C-4303-A97A-0824B8BCFA9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9F95179-C8AB-4CB1-AF62-895DDA14405C}" type="datetimeFigureOut">
              <a:rPr lang="en-US" smtClean="0"/>
              <a:t>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7D266F-4D2C-4303-A97A-0824B8BCFA97}"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9F95179-C8AB-4CB1-AF62-895DDA14405C}" type="datetimeFigureOut">
              <a:rPr lang="en-US" smtClean="0"/>
              <a:t>11/4/2021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7D266F-4D2C-4303-A97A-0824B8BCFA97}"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9F95179-C8AB-4CB1-AF62-895DDA14405C}" type="datetimeFigureOut">
              <a:rPr lang="en-US" smtClean="0"/>
              <a:t>11/4/2021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7D266F-4D2C-4303-A97A-0824B8BCFA9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F95179-C8AB-4CB1-AF62-895DDA14405C}" type="datetimeFigureOut">
              <a:rPr lang="en-US" smtClean="0"/>
              <a:t>11/4/2021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7D266F-4D2C-4303-A97A-0824B8BCFA9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9F95179-C8AB-4CB1-AF62-895DDA14405C}" type="datetimeFigureOut">
              <a:rPr lang="en-US" smtClean="0"/>
              <a:t>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7D266F-4D2C-4303-A97A-0824B8BCFA97}"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9F95179-C8AB-4CB1-AF62-895DDA14405C}" type="datetimeFigureOut">
              <a:rPr lang="en-US" smtClean="0"/>
              <a:t>11/4/2021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207D266F-4D2C-4303-A97A-0824B8BCFA97}"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9F95179-C8AB-4CB1-AF62-895DDA14405C}" type="datetimeFigureOut">
              <a:rPr lang="en-US" smtClean="0"/>
              <a:t>11/4/2021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07D266F-4D2C-4303-A97A-0824B8BCFA9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83668" y="1844824"/>
            <a:ext cx="6400800" cy="1752600"/>
          </a:xfrm>
        </p:spPr>
        <p:txBody>
          <a:bodyPr/>
          <a:lstStyle/>
          <a:p>
            <a:r>
              <a:rPr lang="en-US" b="1" dirty="0" err="1" smtClean="0">
                <a:solidFill>
                  <a:schemeClr val="bg1"/>
                </a:solidFill>
              </a:rPr>
              <a:t>Oleh</a:t>
            </a:r>
            <a:r>
              <a:rPr lang="en-US" b="1" dirty="0" smtClean="0">
                <a:solidFill>
                  <a:schemeClr val="bg1"/>
                </a:solidFill>
              </a:rPr>
              <a:t>: </a:t>
            </a:r>
          </a:p>
          <a:p>
            <a:r>
              <a:rPr lang="en-US" b="1" dirty="0" err="1" smtClean="0">
                <a:solidFill>
                  <a:schemeClr val="bg1"/>
                </a:solidFill>
              </a:rPr>
              <a:t>Destiani</a:t>
            </a:r>
            <a:r>
              <a:rPr lang="en-US" b="1" dirty="0" smtClean="0">
                <a:solidFill>
                  <a:schemeClr val="bg1"/>
                </a:solidFill>
              </a:rPr>
              <a:t>, </a:t>
            </a:r>
            <a:r>
              <a:rPr lang="en-US" b="1" dirty="0" err="1" smtClean="0">
                <a:solidFill>
                  <a:schemeClr val="bg1"/>
                </a:solidFill>
              </a:rPr>
              <a:t>M.Pd</a:t>
            </a:r>
            <a:r>
              <a:rPr lang="en-US" b="1" dirty="0" smtClean="0">
                <a:solidFill>
                  <a:schemeClr val="bg1"/>
                </a:solidFill>
              </a:rPr>
              <a:t>.</a:t>
            </a:r>
          </a:p>
          <a:p>
            <a:endParaRPr lang="en-US" dirty="0">
              <a:solidFill>
                <a:schemeClr val="bg1"/>
              </a:solidFill>
            </a:endParaRPr>
          </a:p>
        </p:txBody>
      </p:sp>
      <p:sp>
        <p:nvSpPr>
          <p:cNvPr id="2" name="Title 1"/>
          <p:cNvSpPr>
            <a:spLocks noGrp="1"/>
          </p:cNvSpPr>
          <p:nvPr>
            <p:ph type="ctrTitle"/>
          </p:nvPr>
        </p:nvSpPr>
        <p:spPr>
          <a:xfrm>
            <a:off x="2012386" y="383837"/>
            <a:ext cx="6343363" cy="1070309"/>
          </a:xfrm>
        </p:spPr>
        <p:txBody>
          <a:bodyPr>
            <a:normAutofit fontScale="90000"/>
          </a:bodyPr>
          <a:lstStyle/>
          <a:p>
            <a:r>
              <a:rPr lang="en-US" b="1" dirty="0" smtClean="0">
                <a:solidFill>
                  <a:srgbClr val="002060"/>
                </a:solidFill>
              </a:rPr>
              <a:t>KALIMAT EFEKTIF, KATA BAKU, DAN TIDAK BAKU</a:t>
            </a:r>
            <a:endParaRPr lang="en-US" b="1" dirty="0">
              <a:solidFill>
                <a:srgbClr val="002060"/>
              </a:solidFill>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2853" y="41370"/>
            <a:ext cx="1452843" cy="14127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519772" y="5700255"/>
            <a:ext cx="5328592" cy="1169551"/>
          </a:xfrm>
          <a:prstGeom prst="rect">
            <a:avLst/>
          </a:prstGeom>
          <a:noFill/>
        </p:spPr>
        <p:txBody>
          <a:bodyPr wrap="square" rtlCol="0">
            <a:spAutoFit/>
          </a:bodyPr>
          <a:lstStyle/>
          <a:p>
            <a:r>
              <a:rPr lang="en-US" sz="3500" b="1" dirty="0" smtClean="0">
                <a:solidFill>
                  <a:srgbClr val="002060"/>
                </a:solidFill>
                <a:latin typeface="Algerian" pitchFamily="82" charset="0"/>
              </a:rPr>
              <a:t>UNIVERSITAS LAMPUNG</a:t>
            </a:r>
          </a:p>
          <a:p>
            <a:endParaRPr lang="en-US" sz="3500" dirty="0">
              <a:solidFill>
                <a:srgbClr val="002060"/>
              </a:solidFill>
            </a:endParaRPr>
          </a:p>
        </p:txBody>
      </p:sp>
      <p:sp>
        <p:nvSpPr>
          <p:cNvPr id="5" name="TextBox 4"/>
          <p:cNvSpPr txBox="1"/>
          <p:nvPr/>
        </p:nvSpPr>
        <p:spPr>
          <a:xfrm>
            <a:off x="1835696" y="4293096"/>
            <a:ext cx="6696744" cy="954107"/>
          </a:xfrm>
          <a:prstGeom prst="rect">
            <a:avLst/>
          </a:prstGeom>
          <a:noFill/>
        </p:spPr>
        <p:txBody>
          <a:bodyPr wrap="square" rtlCol="0">
            <a:spAutoFit/>
          </a:bodyPr>
          <a:lstStyle/>
          <a:p>
            <a:pPr algn="ctr"/>
            <a:r>
              <a:rPr lang="en-US" sz="2800" dirty="0" smtClean="0">
                <a:solidFill>
                  <a:srgbClr val="002060"/>
                </a:solidFill>
                <a:latin typeface="Arial Black" pitchFamily="34" charset="0"/>
              </a:rPr>
              <a:t>BADAN PENGELOLA </a:t>
            </a:r>
          </a:p>
          <a:p>
            <a:pPr algn="ctr"/>
            <a:r>
              <a:rPr lang="en-US" sz="2800" dirty="0" smtClean="0">
                <a:solidFill>
                  <a:srgbClr val="002060"/>
                </a:solidFill>
                <a:latin typeface="Arial Black" pitchFamily="34" charset="0"/>
              </a:rPr>
              <a:t>MATA KULIAH UMUM</a:t>
            </a:r>
            <a:endParaRPr lang="en-US" sz="2800" dirty="0">
              <a:solidFill>
                <a:srgbClr val="002060"/>
              </a:solidFill>
              <a:latin typeface="Arial Black" pitchFamily="34" charset="0"/>
            </a:endParaRPr>
          </a:p>
        </p:txBody>
      </p:sp>
    </p:spTree>
    <p:extLst>
      <p:ext uri="{BB962C8B-B14F-4D97-AF65-F5344CB8AC3E}">
        <p14:creationId xmlns:p14="http://schemas.microsoft.com/office/powerpoint/2010/main" val="25889717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0"/>
            <a:ext cx="8892480" cy="6669360"/>
          </a:xfrm>
        </p:spPr>
        <p:txBody>
          <a:bodyPr>
            <a:normAutofit lnSpcReduction="10000"/>
          </a:bodyPr>
          <a:lstStyle/>
          <a:p>
            <a:pPr marL="0" indent="0">
              <a:buNone/>
            </a:pPr>
            <a:r>
              <a:rPr lang="en-US" b="1" dirty="0" smtClean="0"/>
              <a:t>4. </a:t>
            </a:r>
            <a:r>
              <a:rPr lang="en-US" b="1" dirty="0" err="1" smtClean="0"/>
              <a:t>Kelugasan</a:t>
            </a:r>
            <a:endParaRPr lang="en-US" b="1" dirty="0"/>
          </a:p>
          <a:p>
            <a:pPr marL="0" indent="0">
              <a:buNone/>
            </a:pPr>
            <a:r>
              <a:rPr lang="en-US" b="1" dirty="0" err="1"/>
              <a:t>Kelugasan</a:t>
            </a:r>
            <a:r>
              <a:rPr lang="en-US" dirty="0"/>
              <a:t> </a:t>
            </a:r>
            <a:r>
              <a:rPr lang="en-US" dirty="0" err="1"/>
              <a:t>dalam</a:t>
            </a:r>
            <a:r>
              <a:rPr lang="en-US" dirty="0"/>
              <a:t> </a:t>
            </a:r>
            <a:r>
              <a:rPr lang="en-US" dirty="0" err="1"/>
              <a:t>kalimat</a:t>
            </a:r>
            <a:r>
              <a:rPr lang="en-US" dirty="0"/>
              <a:t> </a:t>
            </a:r>
            <a:r>
              <a:rPr lang="en-US" dirty="0" err="1"/>
              <a:t>efektif</a:t>
            </a:r>
            <a:r>
              <a:rPr lang="en-US" dirty="0"/>
              <a:t> </a:t>
            </a:r>
            <a:r>
              <a:rPr lang="en-US" dirty="0" err="1"/>
              <a:t>mensyaratkan</a:t>
            </a:r>
            <a:r>
              <a:rPr lang="en-US" dirty="0"/>
              <a:t> </a:t>
            </a:r>
            <a:r>
              <a:rPr lang="en-US" dirty="0" err="1"/>
              <a:t>bahwa</a:t>
            </a:r>
            <a:r>
              <a:rPr lang="en-US" dirty="0"/>
              <a:t> </a:t>
            </a:r>
            <a:r>
              <a:rPr lang="en-US" dirty="0" err="1"/>
              <a:t>informasi</a:t>
            </a:r>
            <a:r>
              <a:rPr lang="en-US" dirty="0"/>
              <a:t> yang </a:t>
            </a:r>
            <a:r>
              <a:rPr lang="en-US" dirty="0" err="1"/>
              <a:t>akan</a:t>
            </a:r>
            <a:r>
              <a:rPr lang="en-US" dirty="0"/>
              <a:t> </a:t>
            </a:r>
            <a:r>
              <a:rPr lang="en-US" dirty="0" err="1"/>
              <a:t>disampaikan</a:t>
            </a:r>
            <a:r>
              <a:rPr lang="en-US" dirty="0"/>
              <a:t> </a:t>
            </a:r>
            <a:r>
              <a:rPr lang="en-US" dirty="0" err="1"/>
              <a:t>dalam</a:t>
            </a:r>
            <a:r>
              <a:rPr lang="en-US" dirty="0"/>
              <a:t> </a:t>
            </a:r>
            <a:r>
              <a:rPr lang="en-US" dirty="0" err="1"/>
              <a:t>kalimat</a:t>
            </a:r>
            <a:r>
              <a:rPr lang="en-US" dirty="0"/>
              <a:t> </a:t>
            </a:r>
            <a:r>
              <a:rPr lang="en-US" dirty="0" err="1"/>
              <a:t>itu</a:t>
            </a:r>
            <a:r>
              <a:rPr lang="en-US" dirty="0"/>
              <a:t> </a:t>
            </a:r>
            <a:r>
              <a:rPr lang="en-US" dirty="0" err="1"/>
              <a:t>ialah</a:t>
            </a:r>
            <a:r>
              <a:rPr lang="en-US" dirty="0"/>
              <a:t> yang </a:t>
            </a:r>
            <a:r>
              <a:rPr lang="en-US" dirty="0" err="1"/>
              <a:t>pokok-pokok</a:t>
            </a:r>
            <a:r>
              <a:rPr lang="en-US" dirty="0"/>
              <a:t> </a:t>
            </a:r>
            <a:r>
              <a:rPr lang="en-US" dirty="0" err="1"/>
              <a:t>saja</a:t>
            </a:r>
            <a:r>
              <a:rPr lang="en-US" dirty="0"/>
              <a:t> (yang </a:t>
            </a:r>
            <a:r>
              <a:rPr lang="en-US" dirty="0" err="1"/>
              <a:t>perlu</a:t>
            </a:r>
            <a:r>
              <a:rPr lang="en-US" dirty="0"/>
              <a:t> </a:t>
            </a:r>
            <a:r>
              <a:rPr lang="en-US" dirty="0" err="1"/>
              <a:t>atau</a:t>
            </a:r>
            <a:r>
              <a:rPr lang="en-US" dirty="0"/>
              <a:t> </a:t>
            </a:r>
            <a:r>
              <a:rPr lang="en-US" dirty="0" err="1"/>
              <a:t>penting</a:t>
            </a:r>
            <a:r>
              <a:rPr lang="en-US" dirty="0"/>
              <a:t> </a:t>
            </a:r>
            <a:r>
              <a:rPr lang="en-US" dirty="0" err="1"/>
              <a:t>saja</a:t>
            </a:r>
            <a:r>
              <a:rPr lang="en-US" dirty="0"/>
              <a:t>), </a:t>
            </a:r>
            <a:r>
              <a:rPr lang="en-US" dirty="0" err="1"/>
              <a:t>tidak</a:t>
            </a:r>
            <a:r>
              <a:rPr lang="en-US" dirty="0"/>
              <a:t> </a:t>
            </a:r>
            <a:r>
              <a:rPr lang="en-US" dirty="0" err="1"/>
              <a:t>berbelit-belit</a:t>
            </a:r>
            <a:r>
              <a:rPr lang="en-US" dirty="0"/>
              <a:t>, </a:t>
            </a:r>
            <a:r>
              <a:rPr lang="en-US" dirty="0" err="1"/>
              <a:t>tetapi</a:t>
            </a:r>
            <a:r>
              <a:rPr lang="en-US" dirty="0"/>
              <a:t> </a:t>
            </a:r>
            <a:r>
              <a:rPr lang="en-US" dirty="0" err="1"/>
              <a:t>disampaikan</a:t>
            </a:r>
            <a:r>
              <a:rPr lang="en-US" dirty="0"/>
              <a:t> </a:t>
            </a:r>
            <a:r>
              <a:rPr lang="en-US" dirty="0" err="1"/>
              <a:t>secara</a:t>
            </a:r>
            <a:r>
              <a:rPr lang="en-US" dirty="0"/>
              <a:t> </a:t>
            </a:r>
            <a:r>
              <a:rPr lang="en-US" dirty="0" err="1"/>
              <a:t>padat</a:t>
            </a:r>
            <a:r>
              <a:rPr lang="en-US" dirty="0"/>
              <a:t> (</a:t>
            </a:r>
            <a:r>
              <a:rPr lang="en-US" dirty="0" err="1"/>
              <a:t>Sasangka</a:t>
            </a:r>
            <a:r>
              <a:rPr lang="en-US" dirty="0"/>
              <a:t>, 2015:55).</a:t>
            </a:r>
          </a:p>
          <a:p>
            <a:pPr marL="0" indent="0">
              <a:buNone/>
            </a:pPr>
            <a:endParaRPr lang="en-US" dirty="0"/>
          </a:p>
          <a:p>
            <a:pPr marL="0" indent="0">
              <a:buNone/>
            </a:pPr>
            <a:r>
              <a:rPr lang="en-US" b="1" dirty="0" err="1"/>
              <a:t>Contoh</a:t>
            </a:r>
            <a:r>
              <a:rPr lang="en-US" b="1" dirty="0"/>
              <a:t>:</a:t>
            </a:r>
          </a:p>
          <a:p>
            <a:pPr marL="0" indent="0">
              <a:buNone/>
            </a:pPr>
            <a:r>
              <a:rPr lang="en-US" dirty="0" err="1"/>
              <a:t>Permintaan</a:t>
            </a:r>
            <a:r>
              <a:rPr lang="en-US" dirty="0"/>
              <a:t> </a:t>
            </a:r>
            <a:r>
              <a:rPr lang="en-US" dirty="0" err="1"/>
              <a:t>terhadap</a:t>
            </a:r>
            <a:r>
              <a:rPr lang="en-US" dirty="0"/>
              <a:t> </a:t>
            </a:r>
            <a:r>
              <a:rPr lang="en-US" dirty="0" err="1"/>
              <a:t>produk</a:t>
            </a:r>
            <a:r>
              <a:rPr lang="en-US" dirty="0"/>
              <a:t> masker </a:t>
            </a:r>
            <a:r>
              <a:rPr lang="en-US" dirty="0" err="1"/>
              <a:t>terus</a:t>
            </a:r>
            <a:r>
              <a:rPr lang="en-US" dirty="0"/>
              <a:t> </a:t>
            </a:r>
            <a:r>
              <a:rPr lang="en-US" dirty="0" err="1"/>
              <a:t>meningkat</a:t>
            </a:r>
            <a:r>
              <a:rPr lang="en-US" dirty="0"/>
              <a:t>, </a:t>
            </a:r>
            <a:r>
              <a:rPr lang="en-US" b="1" dirty="0" err="1">
                <a:solidFill>
                  <a:srgbClr val="FF0000"/>
                </a:solidFill>
              </a:rPr>
              <a:t>mau</a:t>
            </a:r>
            <a:r>
              <a:rPr lang="en-US" b="1" dirty="0">
                <a:solidFill>
                  <a:srgbClr val="FF0000"/>
                </a:solidFill>
              </a:rPr>
              <a:t> </a:t>
            </a:r>
            <a:r>
              <a:rPr lang="en-US" b="1" dirty="0" err="1">
                <a:solidFill>
                  <a:srgbClr val="FF0000"/>
                </a:solidFill>
              </a:rPr>
              <a:t>tidak</a:t>
            </a:r>
            <a:r>
              <a:rPr lang="en-US" b="1" dirty="0">
                <a:solidFill>
                  <a:srgbClr val="FF0000"/>
                </a:solidFill>
              </a:rPr>
              <a:t> </a:t>
            </a:r>
            <a:r>
              <a:rPr lang="en-US" b="1" dirty="0" err="1">
                <a:solidFill>
                  <a:srgbClr val="FF0000"/>
                </a:solidFill>
              </a:rPr>
              <a:t>mau</a:t>
            </a:r>
            <a:r>
              <a:rPr lang="en-US" b="1" dirty="0">
                <a:solidFill>
                  <a:srgbClr val="FF0000"/>
                </a:solidFill>
              </a:rPr>
              <a:t> </a:t>
            </a:r>
            <a:r>
              <a:rPr lang="en-US" dirty="0" err="1"/>
              <a:t>memaksa</a:t>
            </a:r>
            <a:r>
              <a:rPr lang="en-US" dirty="0"/>
              <a:t> </a:t>
            </a:r>
            <a:r>
              <a:rPr lang="en-US" dirty="0" err="1"/>
              <a:t>industri</a:t>
            </a:r>
            <a:r>
              <a:rPr lang="en-US" dirty="0"/>
              <a:t> </a:t>
            </a:r>
            <a:r>
              <a:rPr lang="en-US" dirty="0" err="1"/>
              <a:t>alat</a:t>
            </a:r>
            <a:r>
              <a:rPr lang="en-US" dirty="0"/>
              <a:t> </a:t>
            </a:r>
            <a:r>
              <a:rPr lang="en-US" dirty="0" err="1"/>
              <a:t>kesehatan</a:t>
            </a:r>
            <a:r>
              <a:rPr lang="en-US" dirty="0"/>
              <a:t> </a:t>
            </a:r>
            <a:r>
              <a:rPr lang="en-US" dirty="0" err="1"/>
              <a:t>menambah</a:t>
            </a:r>
            <a:r>
              <a:rPr lang="en-US" dirty="0"/>
              <a:t> </a:t>
            </a:r>
            <a:r>
              <a:rPr lang="en-US" dirty="0" err="1"/>
              <a:t>produksi</a:t>
            </a:r>
            <a:r>
              <a:rPr lang="en-US" dirty="0"/>
              <a:t> </a:t>
            </a:r>
            <a:r>
              <a:rPr lang="en-US" dirty="0" err="1"/>
              <a:t>dan</a:t>
            </a:r>
            <a:r>
              <a:rPr lang="en-US" dirty="0"/>
              <a:t> </a:t>
            </a:r>
            <a:r>
              <a:rPr lang="en-US" dirty="0" err="1"/>
              <a:t>meningkatkan</a:t>
            </a:r>
            <a:r>
              <a:rPr lang="en-US" dirty="0"/>
              <a:t> </a:t>
            </a:r>
            <a:r>
              <a:rPr lang="en-US" dirty="0" err="1"/>
              <a:t>mutu</a:t>
            </a:r>
            <a:r>
              <a:rPr lang="en-US" dirty="0"/>
              <a:t> masker </a:t>
            </a:r>
            <a:r>
              <a:rPr lang="en-US" dirty="0" err="1"/>
              <a:t>itu</a:t>
            </a:r>
            <a:r>
              <a:rPr lang="en-US" dirty="0"/>
              <a:t> </a:t>
            </a:r>
            <a:r>
              <a:rPr lang="en-US" dirty="0" err="1"/>
              <a:t>sendiri</a:t>
            </a:r>
            <a:r>
              <a:rPr lang="en-US" dirty="0"/>
              <a:t>.</a:t>
            </a:r>
          </a:p>
          <a:p>
            <a:pPr marL="0" indent="0">
              <a:buNone/>
            </a:pPr>
            <a:endParaRPr lang="en-US" dirty="0"/>
          </a:p>
          <a:p>
            <a:pPr marL="0" indent="0">
              <a:buNone/>
            </a:pPr>
            <a:r>
              <a:rPr lang="en-US" dirty="0" err="1"/>
              <a:t>Keterangan</a:t>
            </a:r>
            <a:r>
              <a:rPr lang="en-US" dirty="0"/>
              <a:t>:</a:t>
            </a:r>
          </a:p>
          <a:p>
            <a:pPr marL="0" indent="0">
              <a:buNone/>
            </a:pPr>
            <a:r>
              <a:rPr lang="en-US" dirty="0" err="1"/>
              <a:t>Penyampaian</a:t>
            </a:r>
            <a:r>
              <a:rPr lang="en-US" dirty="0"/>
              <a:t> </a:t>
            </a:r>
            <a:r>
              <a:rPr lang="en-US" dirty="0" err="1"/>
              <a:t>informasi</a:t>
            </a:r>
            <a:r>
              <a:rPr lang="en-US" dirty="0"/>
              <a:t> </a:t>
            </a:r>
            <a:r>
              <a:rPr lang="en-US" dirty="0" err="1"/>
              <a:t>pada</a:t>
            </a:r>
            <a:r>
              <a:rPr lang="en-US" dirty="0"/>
              <a:t> </a:t>
            </a:r>
            <a:r>
              <a:rPr lang="en-US" dirty="0" err="1"/>
              <a:t>kalimat</a:t>
            </a:r>
            <a:r>
              <a:rPr lang="en-US" dirty="0"/>
              <a:t> </a:t>
            </a:r>
            <a:r>
              <a:rPr lang="en-US" dirty="0" err="1"/>
              <a:t>tersebut</a:t>
            </a:r>
            <a:r>
              <a:rPr lang="en-US" dirty="0"/>
              <a:t> </a:t>
            </a:r>
            <a:r>
              <a:rPr lang="en-US" dirty="0" err="1"/>
              <a:t>tidak</a:t>
            </a:r>
            <a:r>
              <a:rPr lang="en-US" dirty="0"/>
              <a:t> </a:t>
            </a:r>
            <a:r>
              <a:rPr lang="en-US" dirty="0" err="1"/>
              <a:t>lugas</a:t>
            </a:r>
            <a:r>
              <a:rPr lang="en-US" dirty="0"/>
              <a:t> </a:t>
            </a:r>
            <a:r>
              <a:rPr lang="en-US" dirty="0" err="1"/>
              <a:t>disebabkan</a:t>
            </a:r>
            <a:r>
              <a:rPr lang="en-US" dirty="0"/>
              <a:t> </a:t>
            </a:r>
            <a:r>
              <a:rPr lang="en-US" dirty="0" err="1"/>
              <a:t>oleh</a:t>
            </a:r>
            <a:r>
              <a:rPr lang="en-US" dirty="0"/>
              <a:t> </a:t>
            </a:r>
            <a:r>
              <a:rPr lang="en-US" dirty="0" err="1"/>
              <a:t>penggunaan</a:t>
            </a:r>
            <a:r>
              <a:rPr lang="en-US" dirty="0"/>
              <a:t> </a:t>
            </a:r>
            <a:r>
              <a:rPr lang="en-US" dirty="0" err="1"/>
              <a:t>frasa</a:t>
            </a:r>
            <a:r>
              <a:rPr lang="en-US" dirty="0"/>
              <a:t> </a:t>
            </a:r>
            <a:r>
              <a:rPr lang="en-US" b="1" dirty="0" err="1"/>
              <a:t>mau</a:t>
            </a:r>
            <a:r>
              <a:rPr lang="en-US" b="1" dirty="0"/>
              <a:t> </a:t>
            </a:r>
            <a:r>
              <a:rPr lang="en-US" b="1" dirty="0" err="1"/>
              <a:t>tidak</a:t>
            </a:r>
            <a:r>
              <a:rPr lang="en-US" b="1" dirty="0"/>
              <a:t> </a:t>
            </a:r>
            <a:r>
              <a:rPr lang="en-US" b="1" dirty="0" err="1"/>
              <a:t>mau</a:t>
            </a:r>
            <a:r>
              <a:rPr lang="en-US" b="1" dirty="0"/>
              <a:t> </a:t>
            </a:r>
            <a:r>
              <a:rPr lang="en-US" dirty="0" err="1"/>
              <a:t>dan</a:t>
            </a:r>
            <a:r>
              <a:rPr lang="en-US" dirty="0"/>
              <a:t> </a:t>
            </a:r>
            <a:r>
              <a:rPr lang="en-US" dirty="0" err="1"/>
              <a:t>itu</a:t>
            </a:r>
            <a:r>
              <a:rPr lang="en-US" dirty="0"/>
              <a:t> </a:t>
            </a:r>
            <a:r>
              <a:rPr lang="en-US" dirty="0" err="1"/>
              <a:t>sendiri</a:t>
            </a:r>
            <a:r>
              <a:rPr lang="en-US" dirty="0"/>
              <a:t> </a:t>
            </a:r>
            <a:r>
              <a:rPr lang="en-US" dirty="0" err="1"/>
              <a:t>dalam</a:t>
            </a:r>
            <a:r>
              <a:rPr lang="en-US" dirty="0"/>
              <a:t> </a:t>
            </a:r>
            <a:r>
              <a:rPr lang="en-US" dirty="0" err="1"/>
              <a:t>frasa</a:t>
            </a:r>
            <a:r>
              <a:rPr lang="en-US" dirty="0"/>
              <a:t> </a:t>
            </a:r>
            <a:r>
              <a:rPr lang="en-US" b="1" dirty="0"/>
              <a:t>masker </a:t>
            </a:r>
            <a:r>
              <a:rPr lang="en-US" b="1" dirty="0" err="1"/>
              <a:t>itu</a:t>
            </a:r>
            <a:r>
              <a:rPr lang="en-US" b="1" dirty="0"/>
              <a:t> </a:t>
            </a:r>
            <a:r>
              <a:rPr lang="en-US" b="1" dirty="0" err="1"/>
              <a:t>sendiri</a:t>
            </a:r>
            <a:r>
              <a:rPr lang="en-US" dirty="0"/>
              <a:t>. Agar </a:t>
            </a:r>
            <a:r>
              <a:rPr lang="en-US" dirty="0" err="1"/>
              <a:t>kalimat</a:t>
            </a:r>
            <a:r>
              <a:rPr lang="en-US" dirty="0"/>
              <a:t> </a:t>
            </a:r>
            <a:r>
              <a:rPr lang="en-US" dirty="0" err="1"/>
              <a:t>tersebut</a:t>
            </a:r>
            <a:r>
              <a:rPr lang="en-US" dirty="0"/>
              <a:t> </a:t>
            </a:r>
            <a:r>
              <a:rPr lang="en-US" dirty="0" err="1"/>
              <a:t>menjadi</a:t>
            </a:r>
            <a:r>
              <a:rPr lang="en-US" dirty="0"/>
              <a:t> </a:t>
            </a:r>
            <a:r>
              <a:rPr lang="en-US" dirty="0" err="1"/>
              <a:t>lugas</a:t>
            </a:r>
            <a:r>
              <a:rPr lang="en-US" dirty="0"/>
              <a:t>, </a:t>
            </a:r>
            <a:r>
              <a:rPr lang="en-US" dirty="0" err="1"/>
              <a:t>maka</a:t>
            </a:r>
            <a:r>
              <a:rPr lang="en-US" dirty="0"/>
              <a:t> </a:t>
            </a:r>
            <a:r>
              <a:rPr lang="en-US" dirty="0" err="1"/>
              <a:t>penyusunan</a:t>
            </a:r>
            <a:r>
              <a:rPr lang="en-US" dirty="0"/>
              <a:t> </a:t>
            </a:r>
            <a:r>
              <a:rPr lang="en-US" dirty="0" err="1"/>
              <a:t>kalimatnya</a:t>
            </a:r>
            <a:r>
              <a:rPr lang="en-US" dirty="0"/>
              <a:t> </a:t>
            </a:r>
            <a:r>
              <a:rPr lang="en-US" dirty="0" err="1"/>
              <a:t>diubah</a:t>
            </a:r>
            <a:r>
              <a:rPr lang="en-US" dirty="0"/>
              <a:t> </a:t>
            </a:r>
            <a:r>
              <a:rPr lang="en-US" dirty="0" err="1"/>
              <a:t>seperti</a:t>
            </a:r>
            <a:r>
              <a:rPr lang="en-US" dirty="0"/>
              <a:t> </a:t>
            </a:r>
            <a:r>
              <a:rPr lang="en-US" dirty="0" err="1"/>
              <a:t>berikut</a:t>
            </a:r>
            <a:r>
              <a:rPr lang="en-US" dirty="0"/>
              <a:t>.</a:t>
            </a:r>
          </a:p>
        </p:txBody>
      </p:sp>
    </p:spTree>
    <p:extLst>
      <p:ext uri="{BB962C8B-B14F-4D97-AF65-F5344CB8AC3E}">
        <p14:creationId xmlns:p14="http://schemas.microsoft.com/office/powerpoint/2010/main" val="37366371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332656"/>
            <a:ext cx="8892480" cy="6264696"/>
          </a:xfrm>
        </p:spPr>
        <p:txBody>
          <a:bodyPr>
            <a:normAutofit fontScale="77500" lnSpcReduction="20000"/>
          </a:bodyPr>
          <a:lstStyle/>
          <a:p>
            <a:pPr marL="0" indent="0">
              <a:buNone/>
            </a:pPr>
            <a:r>
              <a:rPr lang="en-US" dirty="0" err="1"/>
              <a:t>Permintaan</a:t>
            </a:r>
            <a:r>
              <a:rPr lang="en-US" dirty="0"/>
              <a:t> </a:t>
            </a:r>
            <a:r>
              <a:rPr lang="en-US" dirty="0" err="1"/>
              <a:t>terhadap</a:t>
            </a:r>
            <a:r>
              <a:rPr lang="en-US" dirty="0"/>
              <a:t> </a:t>
            </a:r>
            <a:r>
              <a:rPr lang="en-US" dirty="0" err="1"/>
              <a:t>produk</a:t>
            </a:r>
            <a:r>
              <a:rPr lang="en-US" dirty="0"/>
              <a:t> masker </a:t>
            </a:r>
            <a:r>
              <a:rPr lang="en-US" dirty="0" err="1"/>
              <a:t>terus</a:t>
            </a:r>
            <a:r>
              <a:rPr lang="en-US" dirty="0"/>
              <a:t> </a:t>
            </a:r>
            <a:r>
              <a:rPr lang="en-US" dirty="0" err="1"/>
              <a:t>meningkat</a:t>
            </a:r>
            <a:r>
              <a:rPr lang="en-US" dirty="0"/>
              <a:t>, </a:t>
            </a:r>
            <a:r>
              <a:rPr lang="en-US" dirty="0" err="1"/>
              <a:t>memaksa</a:t>
            </a:r>
            <a:r>
              <a:rPr lang="en-US" dirty="0"/>
              <a:t> </a:t>
            </a:r>
            <a:r>
              <a:rPr lang="en-US" dirty="0" err="1"/>
              <a:t>industri</a:t>
            </a:r>
            <a:r>
              <a:rPr lang="en-US" dirty="0"/>
              <a:t> </a:t>
            </a:r>
            <a:r>
              <a:rPr lang="en-US" dirty="0" err="1"/>
              <a:t>alat</a:t>
            </a:r>
            <a:r>
              <a:rPr lang="en-US" dirty="0"/>
              <a:t> </a:t>
            </a:r>
            <a:r>
              <a:rPr lang="en-US" dirty="0" err="1"/>
              <a:t>kesehatan</a:t>
            </a:r>
            <a:r>
              <a:rPr lang="en-US" dirty="0"/>
              <a:t> </a:t>
            </a:r>
            <a:r>
              <a:rPr lang="en-US" dirty="0" err="1"/>
              <a:t>menambah</a:t>
            </a:r>
            <a:r>
              <a:rPr lang="en-US" dirty="0"/>
              <a:t> </a:t>
            </a:r>
            <a:r>
              <a:rPr lang="en-US" dirty="0" err="1"/>
              <a:t>produksi</a:t>
            </a:r>
            <a:r>
              <a:rPr lang="en-US" dirty="0"/>
              <a:t> </a:t>
            </a:r>
            <a:r>
              <a:rPr lang="en-US" dirty="0" err="1"/>
              <a:t>dan</a:t>
            </a:r>
            <a:r>
              <a:rPr lang="en-US" dirty="0"/>
              <a:t> </a:t>
            </a:r>
            <a:r>
              <a:rPr lang="en-US" dirty="0" err="1"/>
              <a:t>meningkatkan</a:t>
            </a:r>
            <a:r>
              <a:rPr lang="en-US" dirty="0"/>
              <a:t> </a:t>
            </a:r>
            <a:r>
              <a:rPr lang="en-US" dirty="0" err="1"/>
              <a:t>mutu</a:t>
            </a:r>
            <a:r>
              <a:rPr lang="en-US" dirty="0"/>
              <a:t> masker</a:t>
            </a:r>
            <a:r>
              <a:rPr lang="en-US" dirty="0" smtClean="0"/>
              <a:t>.</a:t>
            </a:r>
          </a:p>
          <a:p>
            <a:pPr marL="0" indent="0">
              <a:buNone/>
            </a:pPr>
            <a:endParaRPr lang="en-US" dirty="0"/>
          </a:p>
          <a:p>
            <a:pPr marL="0" indent="0">
              <a:buNone/>
            </a:pPr>
            <a:r>
              <a:rPr lang="en-US" b="1" dirty="0"/>
              <a:t>5. </a:t>
            </a:r>
            <a:r>
              <a:rPr lang="en-US" b="1" dirty="0" err="1"/>
              <a:t>Ketepatan</a:t>
            </a:r>
            <a:r>
              <a:rPr lang="en-US" b="1" dirty="0"/>
              <a:t> </a:t>
            </a:r>
            <a:r>
              <a:rPr lang="en-US" b="1" dirty="0" err="1"/>
              <a:t>atau</a:t>
            </a:r>
            <a:r>
              <a:rPr lang="en-US" b="1" dirty="0"/>
              <a:t> </a:t>
            </a:r>
            <a:r>
              <a:rPr lang="en-US" b="1" dirty="0" err="1"/>
              <a:t>Kecermatan</a:t>
            </a:r>
            <a:endParaRPr lang="en-US" b="1" dirty="0"/>
          </a:p>
          <a:p>
            <a:pPr marL="0" indent="0">
              <a:buNone/>
            </a:pPr>
            <a:r>
              <a:rPr lang="en-US" b="1" dirty="0" err="1"/>
              <a:t>Ketepatan</a:t>
            </a:r>
            <a:r>
              <a:rPr lang="en-US" dirty="0"/>
              <a:t> </a:t>
            </a:r>
            <a:r>
              <a:rPr lang="en-US" dirty="0" err="1"/>
              <a:t>atau</a:t>
            </a:r>
            <a:r>
              <a:rPr lang="en-US" dirty="0"/>
              <a:t> </a:t>
            </a:r>
            <a:r>
              <a:rPr lang="en-US" b="1" dirty="0" err="1"/>
              <a:t>kecermatan</a:t>
            </a:r>
            <a:r>
              <a:rPr lang="en-US" dirty="0"/>
              <a:t> </a:t>
            </a:r>
            <a:r>
              <a:rPr lang="en-US" dirty="0" err="1"/>
              <a:t>mensyaratakan</a:t>
            </a:r>
            <a:r>
              <a:rPr lang="en-US" dirty="0"/>
              <a:t> </a:t>
            </a:r>
            <a:r>
              <a:rPr lang="en-US" dirty="0" err="1"/>
              <a:t>adanya</a:t>
            </a:r>
            <a:r>
              <a:rPr lang="en-US" dirty="0"/>
              <a:t> </a:t>
            </a:r>
            <a:r>
              <a:rPr lang="en-US" dirty="0" err="1"/>
              <a:t>ketelitian</a:t>
            </a:r>
            <a:r>
              <a:rPr lang="en-US" dirty="0"/>
              <a:t> </a:t>
            </a:r>
            <a:r>
              <a:rPr lang="en-US" dirty="0" err="1"/>
              <a:t>sehingga</a:t>
            </a:r>
            <a:r>
              <a:rPr lang="en-US" dirty="0"/>
              <a:t> </a:t>
            </a:r>
            <a:r>
              <a:rPr lang="en-US" dirty="0" err="1"/>
              <a:t>tidak</a:t>
            </a:r>
            <a:r>
              <a:rPr lang="en-US" dirty="0"/>
              <a:t> </a:t>
            </a:r>
            <a:r>
              <a:rPr lang="en-US" dirty="0" err="1"/>
              <a:t>menimbulkan</a:t>
            </a:r>
            <a:r>
              <a:rPr lang="en-US" dirty="0"/>
              <a:t> </a:t>
            </a:r>
            <a:r>
              <a:rPr lang="en-US" dirty="0" err="1"/>
              <a:t>pengertian</a:t>
            </a:r>
            <a:r>
              <a:rPr lang="en-US" dirty="0"/>
              <a:t> </a:t>
            </a:r>
            <a:r>
              <a:rPr lang="en-US" dirty="0" err="1"/>
              <a:t>ganda</a:t>
            </a:r>
            <a:r>
              <a:rPr lang="en-US" dirty="0"/>
              <a:t> </a:t>
            </a:r>
            <a:r>
              <a:rPr lang="en-US" dirty="0" err="1"/>
              <a:t>dan</a:t>
            </a:r>
            <a:r>
              <a:rPr lang="en-US" dirty="0"/>
              <a:t> </a:t>
            </a:r>
            <a:r>
              <a:rPr lang="en-US" dirty="0" err="1"/>
              <a:t>tepat</a:t>
            </a:r>
            <a:r>
              <a:rPr lang="en-US" dirty="0"/>
              <a:t> </a:t>
            </a:r>
            <a:r>
              <a:rPr lang="en-US" dirty="0" err="1"/>
              <a:t>dalam</a:t>
            </a:r>
            <a:r>
              <a:rPr lang="en-US" dirty="0"/>
              <a:t> </a:t>
            </a:r>
            <a:r>
              <a:rPr lang="en-US" dirty="0" err="1"/>
              <a:t>pilihan</a:t>
            </a:r>
            <a:r>
              <a:rPr lang="en-US" dirty="0"/>
              <a:t> kata (</a:t>
            </a:r>
            <a:r>
              <a:rPr lang="en-US" dirty="0" err="1"/>
              <a:t>Parto</a:t>
            </a:r>
            <a:r>
              <a:rPr lang="en-US" dirty="0"/>
              <a:t>, </a:t>
            </a:r>
            <a:r>
              <a:rPr lang="en-US" dirty="0" err="1"/>
              <a:t>n.d.</a:t>
            </a:r>
            <a:r>
              <a:rPr lang="en-US" dirty="0"/>
              <a:t>).</a:t>
            </a:r>
          </a:p>
          <a:p>
            <a:pPr marL="0" indent="0">
              <a:buNone/>
            </a:pPr>
            <a:endParaRPr lang="en-US" dirty="0"/>
          </a:p>
          <a:p>
            <a:pPr marL="0" indent="0">
              <a:buNone/>
            </a:pPr>
            <a:r>
              <a:rPr lang="en-US" dirty="0" err="1"/>
              <a:t>Contoh</a:t>
            </a:r>
            <a:r>
              <a:rPr lang="en-US" dirty="0"/>
              <a:t>:</a:t>
            </a:r>
          </a:p>
          <a:p>
            <a:pPr marL="0" indent="0">
              <a:buNone/>
            </a:pPr>
            <a:r>
              <a:rPr lang="en-US" dirty="0"/>
              <a:t>a. </a:t>
            </a:r>
            <a:r>
              <a:rPr lang="en-US" dirty="0" err="1"/>
              <a:t>Ibu</a:t>
            </a:r>
            <a:r>
              <a:rPr lang="en-US" dirty="0"/>
              <a:t> </a:t>
            </a:r>
            <a:r>
              <a:rPr lang="en-US" dirty="0" err="1"/>
              <a:t>lurah</a:t>
            </a:r>
            <a:r>
              <a:rPr lang="en-US" dirty="0"/>
              <a:t> </a:t>
            </a:r>
            <a:r>
              <a:rPr lang="en-US" dirty="0" err="1"/>
              <a:t>pergi</a:t>
            </a:r>
            <a:r>
              <a:rPr lang="en-US" dirty="0"/>
              <a:t> </a:t>
            </a:r>
            <a:r>
              <a:rPr lang="en-US" dirty="0" err="1"/>
              <a:t>ke</a:t>
            </a:r>
            <a:r>
              <a:rPr lang="en-US" dirty="0"/>
              <a:t> </a:t>
            </a:r>
            <a:r>
              <a:rPr lang="en-US" dirty="0" err="1"/>
              <a:t>musala</a:t>
            </a:r>
            <a:r>
              <a:rPr lang="en-US" dirty="0"/>
              <a:t>.</a:t>
            </a:r>
          </a:p>
          <a:p>
            <a:pPr marL="0" indent="0">
              <a:buNone/>
            </a:pPr>
            <a:r>
              <a:rPr lang="en-US" dirty="0"/>
              <a:t>b. </a:t>
            </a:r>
            <a:r>
              <a:rPr lang="en-US" dirty="0" err="1"/>
              <a:t>Saya</a:t>
            </a:r>
            <a:r>
              <a:rPr lang="en-US" dirty="0"/>
              <a:t> </a:t>
            </a:r>
            <a:r>
              <a:rPr lang="en-US" dirty="0" err="1"/>
              <a:t>suka</a:t>
            </a:r>
            <a:r>
              <a:rPr lang="en-US" dirty="0"/>
              <a:t> </a:t>
            </a:r>
            <a:r>
              <a:rPr lang="en-US" dirty="0" err="1"/>
              <a:t>melihat</a:t>
            </a:r>
            <a:r>
              <a:rPr lang="en-US" dirty="0"/>
              <a:t> </a:t>
            </a:r>
            <a:r>
              <a:rPr lang="en-US" dirty="0" err="1"/>
              <a:t>pertunjukan</a:t>
            </a:r>
            <a:r>
              <a:rPr lang="en-US" dirty="0"/>
              <a:t> drama.</a:t>
            </a:r>
          </a:p>
          <a:p>
            <a:pPr marL="0" indent="0">
              <a:buNone/>
            </a:pPr>
            <a:endParaRPr lang="en-US" dirty="0"/>
          </a:p>
          <a:p>
            <a:pPr marL="0" indent="0">
              <a:buNone/>
            </a:pPr>
            <a:r>
              <a:rPr lang="en-US" dirty="0" err="1"/>
              <a:t>Keterangan</a:t>
            </a:r>
            <a:r>
              <a:rPr lang="en-US" dirty="0" smtClean="0"/>
              <a:t>:</a:t>
            </a:r>
            <a:endParaRPr lang="en-US" dirty="0"/>
          </a:p>
          <a:p>
            <a:pPr marL="0" indent="0">
              <a:buNone/>
            </a:pPr>
            <a:r>
              <a:rPr lang="en-US" dirty="0" err="1"/>
              <a:t>Kalimat</a:t>
            </a:r>
            <a:r>
              <a:rPr lang="en-US" dirty="0"/>
              <a:t> (a) </a:t>
            </a:r>
            <a:r>
              <a:rPr lang="en-US" dirty="0" err="1"/>
              <a:t>tidak</a:t>
            </a:r>
            <a:r>
              <a:rPr lang="en-US" dirty="0"/>
              <a:t> </a:t>
            </a:r>
            <a:r>
              <a:rPr lang="en-US" dirty="0" err="1"/>
              <a:t>cermat</a:t>
            </a:r>
            <a:r>
              <a:rPr lang="en-US" dirty="0"/>
              <a:t> </a:t>
            </a:r>
            <a:r>
              <a:rPr lang="en-US" dirty="0" err="1"/>
              <a:t>sebab</a:t>
            </a:r>
            <a:r>
              <a:rPr lang="en-US" dirty="0"/>
              <a:t> </a:t>
            </a:r>
            <a:r>
              <a:rPr lang="en-US" dirty="0" err="1"/>
              <a:t>dapat</a:t>
            </a:r>
            <a:r>
              <a:rPr lang="en-US" dirty="0"/>
              <a:t> </a:t>
            </a:r>
            <a:r>
              <a:rPr lang="en-US" dirty="0" err="1"/>
              <a:t>menimbulkan</a:t>
            </a:r>
            <a:r>
              <a:rPr lang="en-US" dirty="0"/>
              <a:t> </a:t>
            </a:r>
            <a:r>
              <a:rPr lang="en-US" dirty="0" err="1"/>
              <a:t>makna</a:t>
            </a:r>
            <a:r>
              <a:rPr lang="en-US" dirty="0"/>
              <a:t> </a:t>
            </a:r>
            <a:r>
              <a:rPr lang="en-US" dirty="0" err="1"/>
              <a:t>ganda</a:t>
            </a:r>
            <a:r>
              <a:rPr lang="en-US" dirty="0"/>
              <a:t>. </a:t>
            </a:r>
            <a:r>
              <a:rPr lang="en-US" dirty="0" err="1"/>
              <a:t>Dapat</a:t>
            </a:r>
            <a:r>
              <a:rPr lang="en-US" dirty="0"/>
              <a:t> </a:t>
            </a:r>
            <a:r>
              <a:rPr lang="en-US" dirty="0" err="1"/>
              <a:t>berarti</a:t>
            </a:r>
            <a:r>
              <a:rPr lang="en-US" dirty="0"/>
              <a:t> </a:t>
            </a:r>
            <a:r>
              <a:rPr lang="en-US" dirty="0" err="1"/>
              <a:t>Ibu</a:t>
            </a:r>
            <a:r>
              <a:rPr lang="en-US" dirty="0"/>
              <a:t> </a:t>
            </a:r>
            <a:r>
              <a:rPr lang="en-US" dirty="0" err="1"/>
              <a:t>lurah</a:t>
            </a:r>
            <a:r>
              <a:rPr lang="en-US" dirty="0"/>
              <a:t> yang </a:t>
            </a:r>
            <a:r>
              <a:rPr lang="en-US" dirty="0" err="1"/>
              <a:t>ke</a:t>
            </a:r>
            <a:r>
              <a:rPr lang="en-US" dirty="0"/>
              <a:t> </a:t>
            </a:r>
            <a:r>
              <a:rPr lang="en-US" dirty="0" err="1"/>
              <a:t>musala</a:t>
            </a:r>
            <a:r>
              <a:rPr lang="en-US" dirty="0"/>
              <a:t> </a:t>
            </a:r>
            <a:r>
              <a:rPr lang="en-US" dirty="0" err="1"/>
              <a:t>atau</a:t>
            </a:r>
            <a:r>
              <a:rPr lang="en-US" dirty="0"/>
              <a:t> </a:t>
            </a:r>
            <a:r>
              <a:rPr lang="en-US" dirty="0" err="1"/>
              <a:t>lurah</a:t>
            </a:r>
            <a:r>
              <a:rPr lang="en-US" dirty="0"/>
              <a:t> yang </a:t>
            </a:r>
            <a:r>
              <a:rPr lang="en-US" dirty="0" err="1"/>
              <a:t>ke</a:t>
            </a:r>
            <a:r>
              <a:rPr lang="en-US" dirty="0"/>
              <a:t> </a:t>
            </a:r>
            <a:r>
              <a:rPr lang="en-US" dirty="0" err="1"/>
              <a:t>musala</a:t>
            </a:r>
            <a:r>
              <a:rPr lang="en-US" dirty="0"/>
              <a:t>. </a:t>
            </a:r>
            <a:r>
              <a:rPr lang="en-US" dirty="0" err="1"/>
              <a:t>Adapun</a:t>
            </a:r>
            <a:r>
              <a:rPr lang="en-US" dirty="0"/>
              <a:t> </a:t>
            </a:r>
            <a:r>
              <a:rPr lang="en-US" dirty="0" err="1"/>
              <a:t>kalimat</a:t>
            </a:r>
            <a:r>
              <a:rPr lang="en-US" dirty="0"/>
              <a:t> (b) </a:t>
            </a:r>
            <a:r>
              <a:rPr lang="en-US" dirty="0" err="1"/>
              <a:t>tidak</a:t>
            </a:r>
            <a:r>
              <a:rPr lang="en-US" dirty="0"/>
              <a:t> </a:t>
            </a:r>
            <a:r>
              <a:rPr lang="en-US" dirty="0" err="1"/>
              <a:t>tepat</a:t>
            </a:r>
            <a:r>
              <a:rPr lang="en-US" dirty="0"/>
              <a:t> </a:t>
            </a:r>
            <a:r>
              <a:rPr lang="en-US" dirty="0" err="1"/>
              <a:t>dalam</a:t>
            </a:r>
            <a:r>
              <a:rPr lang="en-US" dirty="0"/>
              <a:t> </a:t>
            </a:r>
            <a:r>
              <a:rPr lang="en-US" dirty="0" err="1"/>
              <a:t>penggunaan</a:t>
            </a:r>
            <a:r>
              <a:rPr lang="en-US" dirty="0"/>
              <a:t> kata </a:t>
            </a:r>
            <a:r>
              <a:rPr lang="en-US" dirty="0" err="1"/>
              <a:t>melihat</a:t>
            </a:r>
            <a:r>
              <a:rPr lang="en-US" dirty="0"/>
              <a:t>. Kata </a:t>
            </a:r>
            <a:r>
              <a:rPr lang="en-US" dirty="0" err="1"/>
              <a:t>melihat</a:t>
            </a:r>
            <a:r>
              <a:rPr lang="en-US" dirty="0"/>
              <a:t> </a:t>
            </a:r>
            <a:r>
              <a:rPr lang="en-US" dirty="0" err="1"/>
              <a:t>lebih</a:t>
            </a:r>
            <a:r>
              <a:rPr lang="en-US" dirty="0"/>
              <a:t> </a:t>
            </a:r>
            <a:r>
              <a:rPr lang="en-US" dirty="0" err="1"/>
              <a:t>tepat</a:t>
            </a:r>
            <a:r>
              <a:rPr lang="en-US" dirty="0"/>
              <a:t> </a:t>
            </a:r>
            <a:r>
              <a:rPr lang="en-US" dirty="0" err="1"/>
              <a:t>pada</a:t>
            </a:r>
            <a:r>
              <a:rPr lang="en-US" dirty="0"/>
              <a:t> </a:t>
            </a:r>
            <a:r>
              <a:rPr lang="en-US" dirty="0" err="1"/>
              <a:t>aktivitas</a:t>
            </a:r>
            <a:r>
              <a:rPr lang="en-US" dirty="0"/>
              <a:t> </a:t>
            </a:r>
            <a:r>
              <a:rPr lang="en-US" dirty="0" err="1"/>
              <a:t>biasa</a:t>
            </a:r>
            <a:r>
              <a:rPr lang="en-US" dirty="0"/>
              <a:t> </a:t>
            </a:r>
            <a:r>
              <a:rPr lang="en-US" dirty="0" err="1"/>
              <a:t>atau</a:t>
            </a:r>
            <a:r>
              <a:rPr lang="en-US" dirty="0"/>
              <a:t> </a:t>
            </a:r>
            <a:r>
              <a:rPr lang="en-US" dirty="0" err="1"/>
              <a:t>hanya</a:t>
            </a:r>
            <a:r>
              <a:rPr lang="en-US" dirty="0"/>
              <a:t> </a:t>
            </a:r>
            <a:r>
              <a:rPr lang="en-US" dirty="0" err="1" smtClean="0"/>
              <a:t>sekadar</a:t>
            </a:r>
            <a:r>
              <a:rPr lang="en-US" dirty="0" smtClean="0"/>
              <a:t> </a:t>
            </a:r>
            <a:r>
              <a:rPr lang="en-US" dirty="0" err="1"/>
              <a:t>memperhatikan</a:t>
            </a:r>
            <a:r>
              <a:rPr lang="en-US" dirty="0"/>
              <a:t> </a:t>
            </a:r>
            <a:r>
              <a:rPr lang="en-US" dirty="0" err="1"/>
              <a:t>suatu</a:t>
            </a:r>
            <a:r>
              <a:rPr lang="en-US" dirty="0"/>
              <a:t> </a:t>
            </a:r>
            <a:r>
              <a:rPr lang="en-US" dirty="0" err="1"/>
              <a:t>kegiatan</a:t>
            </a:r>
            <a:r>
              <a:rPr lang="en-US" dirty="0"/>
              <a:t>. Kata </a:t>
            </a:r>
            <a:r>
              <a:rPr lang="en-US" dirty="0" err="1"/>
              <a:t>melihat</a:t>
            </a:r>
            <a:r>
              <a:rPr lang="en-US" dirty="0"/>
              <a:t> </a:t>
            </a:r>
            <a:r>
              <a:rPr lang="en-US" dirty="0" err="1"/>
              <a:t>dapat</a:t>
            </a:r>
            <a:r>
              <a:rPr lang="en-US" dirty="0"/>
              <a:t> </a:t>
            </a:r>
            <a:r>
              <a:rPr lang="en-US" dirty="0" err="1"/>
              <a:t>diganti</a:t>
            </a:r>
            <a:r>
              <a:rPr lang="en-US" dirty="0"/>
              <a:t> </a:t>
            </a:r>
            <a:r>
              <a:rPr lang="en-US" dirty="0" err="1"/>
              <a:t>dengan</a:t>
            </a:r>
            <a:r>
              <a:rPr lang="en-US" dirty="0"/>
              <a:t> kata </a:t>
            </a:r>
            <a:r>
              <a:rPr lang="en-US" dirty="0" err="1"/>
              <a:t>menonton</a:t>
            </a:r>
            <a:r>
              <a:rPr lang="en-US" dirty="0"/>
              <a:t> </a:t>
            </a:r>
            <a:r>
              <a:rPr lang="en-US" dirty="0" err="1"/>
              <a:t>sehingga</a:t>
            </a:r>
            <a:r>
              <a:rPr lang="en-US" dirty="0"/>
              <a:t> </a:t>
            </a:r>
            <a:r>
              <a:rPr lang="en-US" dirty="0" err="1"/>
              <a:t>lebih</a:t>
            </a:r>
            <a:r>
              <a:rPr lang="en-US" dirty="0"/>
              <a:t> </a:t>
            </a:r>
            <a:r>
              <a:rPr lang="en-US" dirty="0" err="1"/>
              <a:t>tepat</a:t>
            </a:r>
            <a:r>
              <a:rPr lang="en-US" dirty="0"/>
              <a:t>. </a:t>
            </a:r>
            <a:r>
              <a:rPr lang="en-US" dirty="0" err="1"/>
              <a:t>Berikut</a:t>
            </a:r>
            <a:r>
              <a:rPr lang="en-US" dirty="0"/>
              <a:t> </a:t>
            </a:r>
            <a:r>
              <a:rPr lang="en-US" dirty="0" err="1"/>
              <a:t>adalah</a:t>
            </a:r>
            <a:r>
              <a:rPr lang="en-US" dirty="0"/>
              <a:t> </a:t>
            </a:r>
            <a:r>
              <a:rPr lang="en-US" dirty="0" err="1"/>
              <a:t>pola</a:t>
            </a:r>
            <a:r>
              <a:rPr lang="en-US" dirty="0"/>
              <a:t> </a:t>
            </a:r>
            <a:r>
              <a:rPr lang="en-US" dirty="0" err="1"/>
              <a:t>penyusunan</a:t>
            </a:r>
            <a:r>
              <a:rPr lang="en-US" dirty="0"/>
              <a:t> yang </a:t>
            </a:r>
            <a:r>
              <a:rPr lang="en-US" dirty="0" err="1"/>
              <a:t>cermat</a:t>
            </a:r>
            <a:r>
              <a:rPr lang="en-US" dirty="0"/>
              <a:t> </a:t>
            </a:r>
            <a:r>
              <a:rPr lang="en-US" dirty="0" err="1"/>
              <a:t>dan</a:t>
            </a:r>
            <a:r>
              <a:rPr lang="en-US" dirty="0"/>
              <a:t> </a:t>
            </a:r>
            <a:r>
              <a:rPr lang="en-US" dirty="0" err="1"/>
              <a:t>tepat</a:t>
            </a:r>
            <a:r>
              <a:rPr lang="en-US" dirty="0"/>
              <a:t>.</a:t>
            </a:r>
          </a:p>
          <a:p>
            <a:pPr marL="0" indent="0">
              <a:buNone/>
            </a:pPr>
            <a:endParaRPr lang="en-US" dirty="0"/>
          </a:p>
          <a:p>
            <a:pPr marL="0" indent="0">
              <a:buNone/>
            </a:pPr>
            <a:r>
              <a:rPr lang="en-US" dirty="0"/>
              <a:t>a. </a:t>
            </a:r>
            <a:r>
              <a:rPr lang="en-US" dirty="0" err="1"/>
              <a:t>Ibu</a:t>
            </a:r>
            <a:r>
              <a:rPr lang="en-US" dirty="0"/>
              <a:t>, </a:t>
            </a:r>
            <a:r>
              <a:rPr lang="en-US" dirty="0" err="1"/>
              <a:t>lurah</a:t>
            </a:r>
            <a:r>
              <a:rPr lang="en-US" dirty="0"/>
              <a:t> </a:t>
            </a:r>
            <a:r>
              <a:rPr lang="en-US" dirty="0" err="1"/>
              <a:t>pergi</a:t>
            </a:r>
            <a:r>
              <a:rPr lang="en-US" dirty="0"/>
              <a:t> </a:t>
            </a:r>
            <a:r>
              <a:rPr lang="en-US" dirty="0" err="1"/>
              <a:t>ke</a:t>
            </a:r>
            <a:r>
              <a:rPr lang="en-US" dirty="0"/>
              <a:t> </a:t>
            </a:r>
            <a:r>
              <a:rPr lang="en-US" dirty="0" err="1"/>
              <a:t>musala</a:t>
            </a:r>
            <a:r>
              <a:rPr lang="en-US" dirty="0"/>
              <a:t> </a:t>
            </a:r>
            <a:r>
              <a:rPr lang="en-US" dirty="0" err="1"/>
              <a:t>atau</a:t>
            </a:r>
            <a:r>
              <a:rPr lang="en-US" dirty="0"/>
              <a:t> </a:t>
            </a:r>
            <a:r>
              <a:rPr lang="en-US" dirty="0" err="1"/>
              <a:t>Ibu</a:t>
            </a:r>
            <a:r>
              <a:rPr lang="en-US" dirty="0"/>
              <a:t> </a:t>
            </a:r>
            <a:r>
              <a:rPr lang="en-US" dirty="0" err="1"/>
              <a:t>lurah</a:t>
            </a:r>
            <a:r>
              <a:rPr lang="en-US" dirty="0"/>
              <a:t>, </a:t>
            </a:r>
            <a:r>
              <a:rPr lang="en-US" dirty="0" err="1"/>
              <a:t>pergi</a:t>
            </a:r>
            <a:r>
              <a:rPr lang="en-US" dirty="0"/>
              <a:t> </a:t>
            </a:r>
            <a:r>
              <a:rPr lang="en-US" dirty="0" err="1"/>
              <a:t>ke</a:t>
            </a:r>
            <a:r>
              <a:rPr lang="en-US" dirty="0"/>
              <a:t> </a:t>
            </a:r>
            <a:r>
              <a:rPr lang="en-US" dirty="0" err="1"/>
              <a:t>musala</a:t>
            </a:r>
            <a:r>
              <a:rPr lang="en-US" dirty="0"/>
              <a:t>. </a:t>
            </a:r>
          </a:p>
          <a:p>
            <a:pPr marL="0" indent="0">
              <a:buNone/>
            </a:pPr>
            <a:r>
              <a:rPr lang="en-US" dirty="0"/>
              <a:t>b. </a:t>
            </a:r>
            <a:r>
              <a:rPr lang="en-US" dirty="0" err="1"/>
              <a:t>Saya</a:t>
            </a:r>
            <a:r>
              <a:rPr lang="en-US" dirty="0"/>
              <a:t> </a:t>
            </a:r>
            <a:r>
              <a:rPr lang="en-US" dirty="0" err="1"/>
              <a:t>suka</a:t>
            </a:r>
            <a:r>
              <a:rPr lang="en-US" dirty="0"/>
              <a:t> </a:t>
            </a:r>
            <a:r>
              <a:rPr lang="en-US" dirty="0" err="1"/>
              <a:t>menonton</a:t>
            </a:r>
            <a:r>
              <a:rPr lang="en-US" dirty="0"/>
              <a:t> </a:t>
            </a:r>
            <a:r>
              <a:rPr lang="en-US" dirty="0" err="1"/>
              <a:t>pertunjukan</a:t>
            </a:r>
            <a:r>
              <a:rPr lang="en-US" dirty="0"/>
              <a:t> drama.</a:t>
            </a:r>
          </a:p>
          <a:p>
            <a:pPr marL="0" indent="0">
              <a:buNone/>
            </a:pPr>
            <a:endParaRPr lang="en-US" dirty="0"/>
          </a:p>
        </p:txBody>
      </p:sp>
    </p:spTree>
    <p:extLst>
      <p:ext uri="{BB962C8B-B14F-4D97-AF65-F5344CB8AC3E}">
        <p14:creationId xmlns:p14="http://schemas.microsoft.com/office/powerpoint/2010/main" val="34684748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188640"/>
            <a:ext cx="8712968" cy="6336704"/>
          </a:xfrm>
        </p:spPr>
        <p:txBody>
          <a:bodyPr>
            <a:normAutofit fontScale="92500"/>
          </a:bodyPr>
          <a:lstStyle/>
          <a:p>
            <a:pPr marL="0" indent="0">
              <a:buNone/>
            </a:pPr>
            <a:r>
              <a:rPr lang="en-US" b="1" dirty="0"/>
              <a:t>6. </a:t>
            </a:r>
            <a:r>
              <a:rPr lang="en-US" b="1" dirty="0" err="1"/>
              <a:t>Kehematan</a:t>
            </a:r>
            <a:endParaRPr lang="en-US" b="1" dirty="0"/>
          </a:p>
          <a:p>
            <a:pPr marL="0" indent="0">
              <a:buNone/>
            </a:pPr>
            <a:r>
              <a:rPr lang="en-US" b="1" dirty="0" err="1"/>
              <a:t>Kehematan</a:t>
            </a:r>
            <a:r>
              <a:rPr lang="en-US" dirty="0"/>
              <a:t> </a:t>
            </a:r>
            <a:r>
              <a:rPr lang="en-US" dirty="0" err="1"/>
              <a:t>pada</a:t>
            </a:r>
            <a:r>
              <a:rPr lang="en-US" dirty="0"/>
              <a:t> </a:t>
            </a:r>
            <a:r>
              <a:rPr lang="en-US" dirty="0" err="1"/>
              <a:t>kalimat</a:t>
            </a:r>
            <a:r>
              <a:rPr lang="en-US" dirty="0"/>
              <a:t> </a:t>
            </a:r>
            <a:r>
              <a:rPr lang="en-US" dirty="0" err="1"/>
              <a:t>efektif</a:t>
            </a:r>
            <a:r>
              <a:rPr lang="en-US" dirty="0"/>
              <a:t> </a:t>
            </a:r>
            <a:r>
              <a:rPr lang="en-US" dirty="0" err="1"/>
              <a:t>mensyaratkan</a:t>
            </a:r>
            <a:r>
              <a:rPr lang="en-US" dirty="0"/>
              <a:t> </a:t>
            </a:r>
            <a:r>
              <a:rPr lang="en-US" dirty="0" err="1"/>
              <a:t>penggunaan</a:t>
            </a:r>
            <a:r>
              <a:rPr lang="en-US" dirty="0"/>
              <a:t> kata </a:t>
            </a:r>
            <a:r>
              <a:rPr lang="en-US" dirty="0" err="1"/>
              <a:t>atau</a:t>
            </a:r>
            <a:r>
              <a:rPr lang="en-US" dirty="0"/>
              <a:t> </a:t>
            </a:r>
            <a:r>
              <a:rPr lang="en-US" dirty="0" err="1"/>
              <a:t>frasa</a:t>
            </a:r>
            <a:r>
              <a:rPr lang="en-US" dirty="0"/>
              <a:t> yang </a:t>
            </a:r>
            <a:r>
              <a:rPr lang="en-US" dirty="0" err="1"/>
              <a:t>efisien</a:t>
            </a:r>
            <a:r>
              <a:rPr lang="en-US" dirty="0"/>
              <a:t>. </a:t>
            </a:r>
            <a:r>
              <a:rPr lang="en-US" dirty="0" err="1"/>
              <a:t>Penggunaan</a:t>
            </a:r>
            <a:r>
              <a:rPr lang="en-US" dirty="0"/>
              <a:t> kata </a:t>
            </a:r>
            <a:r>
              <a:rPr lang="en-US" dirty="0" err="1"/>
              <a:t>atau</a:t>
            </a:r>
            <a:r>
              <a:rPr lang="en-US" dirty="0"/>
              <a:t> </a:t>
            </a:r>
            <a:r>
              <a:rPr lang="en-US" dirty="0" err="1"/>
              <a:t>kalimat</a:t>
            </a:r>
            <a:r>
              <a:rPr lang="en-US" dirty="0"/>
              <a:t> </a:t>
            </a:r>
            <a:r>
              <a:rPr lang="en-US" dirty="0" err="1"/>
              <a:t>tidak</a:t>
            </a:r>
            <a:r>
              <a:rPr lang="en-US" dirty="0"/>
              <a:t> </a:t>
            </a:r>
            <a:r>
              <a:rPr lang="en-US" dirty="0" err="1"/>
              <a:t>boros</a:t>
            </a:r>
            <a:r>
              <a:rPr lang="en-US" dirty="0"/>
              <a:t>, </a:t>
            </a:r>
            <a:r>
              <a:rPr lang="en-US" dirty="0" err="1"/>
              <a:t>sehingga</a:t>
            </a:r>
            <a:r>
              <a:rPr lang="en-US" dirty="0"/>
              <a:t> </a:t>
            </a:r>
            <a:r>
              <a:rPr lang="en-US" dirty="0" err="1"/>
              <a:t>penggunaan</a:t>
            </a:r>
            <a:r>
              <a:rPr lang="en-US" dirty="0"/>
              <a:t> kata </a:t>
            </a:r>
            <a:r>
              <a:rPr lang="en-US" dirty="0" err="1"/>
              <a:t>atau</a:t>
            </a:r>
            <a:r>
              <a:rPr lang="en-US" dirty="0"/>
              <a:t> </a:t>
            </a:r>
            <a:r>
              <a:rPr lang="en-US" dirty="0" err="1"/>
              <a:t>frasa</a:t>
            </a:r>
            <a:r>
              <a:rPr lang="en-US" dirty="0"/>
              <a:t> lain yang </a:t>
            </a:r>
            <a:r>
              <a:rPr lang="en-US" dirty="0" err="1"/>
              <a:t>masih</a:t>
            </a:r>
            <a:r>
              <a:rPr lang="en-US" dirty="0"/>
              <a:t> </a:t>
            </a:r>
            <a:r>
              <a:rPr lang="en-US" dirty="0" err="1"/>
              <a:t>memiliki</a:t>
            </a:r>
            <a:r>
              <a:rPr lang="en-US" dirty="0"/>
              <a:t> </a:t>
            </a:r>
            <a:r>
              <a:rPr lang="en-US" dirty="0" err="1"/>
              <a:t>kesamaan</a:t>
            </a:r>
            <a:r>
              <a:rPr lang="en-US" dirty="0"/>
              <a:t> </a:t>
            </a:r>
            <a:r>
              <a:rPr lang="en-US" dirty="0" err="1"/>
              <a:t>makna</a:t>
            </a:r>
            <a:r>
              <a:rPr lang="en-US" dirty="0"/>
              <a:t> </a:t>
            </a:r>
            <a:r>
              <a:rPr lang="en-US" dirty="0" err="1"/>
              <a:t>tidak</a:t>
            </a:r>
            <a:r>
              <a:rPr lang="en-US" dirty="0"/>
              <a:t> </a:t>
            </a:r>
            <a:r>
              <a:rPr lang="en-US" dirty="0" err="1"/>
              <a:t>diperlukan</a:t>
            </a:r>
            <a:r>
              <a:rPr lang="en-US" dirty="0" smtClean="0"/>
              <a:t>.</a:t>
            </a:r>
            <a:endParaRPr lang="en-US" dirty="0"/>
          </a:p>
          <a:p>
            <a:pPr marL="0" indent="0">
              <a:buNone/>
            </a:pPr>
            <a:r>
              <a:rPr lang="en-US" dirty="0" err="1"/>
              <a:t>Contoh</a:t>
            </a:r>
            <a:r>
              <a:rPr lang="en-US" dirty="0"/>
              <a:t>:</a:t>
            </a:r>
          </a:p>
          <a:p>
            <a:pPr marL="0" indent="0">
              <a:buNone/>
            </a:pPr>
            <a:r>
              <a:rPr lang="en-US" dirty="0"/>
              <a:t>a. </a:t>
            </a:r>
            <a:r>
              <a:rPr lang="en-US" dirty="0" err="1"/>
              <a:t>Dia</a:t>
            </a:r>
            <a:r>
              <a:rPr lang="en-US" dirty="0"/>
              <a:t> </a:t>
            </a:r>
            <a:r>
              <a:rPr lang="en-US" dirty="0" err="1"/>
              <a:t>tidak</a:t>
            </a:r>
            <a:r>
              <a:rPr lang="en-US" dirty="0"/>
              <a:t> </a:t>
            </a:r>
            <a:r>
              <a:rPr lang="en-US" dirty="0" err="1" smtClean="0"/>
              <a:t>kuliah</a:t>
            </a:r>
            <a:r>
              <a:rPr lang="en-US" dirty="0" smtClean="0"/>
              <a:t> </a:t>
            </a:r>
            <a:r>
              <a:rPr lang="en-US" dirty="0" err="1" smtClean="0"/>
              <a:t>karena</a:t>
            </a:r>
            <a:r>
              <a:rPr lang="en-US" dirty="0" smtClean="0"/>
              <a:t> </a:t>
            </a:r>
            <a:r>
              <a:rPr lang="en-US" dirty="0" err="1"/>
              <a:t>dia</a:t>
            </a:r>
            <a:r>
              <a:rPr lang="en-US" dirty="0"/>
              <a:t> </a:t>
            </a:r>
            <a:r>
              <a:rPr lang="en-US" dirty="0" err="1"/>
              <a:t>sakit</a:t>
            </a:r>
            <a:r>
              <a:rPr lang="en-US" dirty="0"/>
              <a:t>.</a:t>
            </a:r>
          </a:p>
          <a:p>
            <a:pPr marL="0" indent="0">
              <a:buNone/>
            </a:pPr>
            <a:r>
              <a:rPr lang="en-US" dirty="0"/>
              <a:t>b. </a:t>
            </a:r>
            <a:r>
              <a:rPr lang="en-US" dirty="0" err="1"/>
              <a:t>Ulfa</a:t>
            </a:r>
            <a:r>
              <a:rPr lang="en-US" dirty="0"/>
              <a:t> </a:t>
            </a:r>
            <a:r>
              <a:rPr lang="en-US" dirty="0" err="1"/>
              <a:t>memakai</a:t>
            </a:r>
            <a:r>
              <a:rPr lang="en-US" dirty="0"/>
              <a:t> </a:t>
            </a:r>
            <a:r>
              <a:rPr lang="en-US" dirty="0" err="1"/>
              <a:t>gamis</a:t>
            </a:r>
            <a:r>
              <a:rPr lang="en-US" dirty="0"/>
              <a:t> </a:t>
            </a:r>
            <a:r>
              <a:rPr lang="en-US" dirty="0" err="1"/>
              <a:t>berwarna</a:t>
            </a:r>
            <a:r>
              <a:rPr lang="en-US" dirty="0"/>
              <a:t> </a:t>
            </a:r>
            <a:r>
              <a:rPr lang="en-US" dirty="0" err="1"/>
              <a:t>hitam</a:t>
            </a:r>
            <a:r>
              <a:rPr lang="en-US" dirty="0"/>
              <a:t>.</a:t>
            </a:r>
          </a:p>
          <a:p>
            <a:pPr marL="0" indent="0">
              <a:buNone/>
            </a:pPr>
            <a:endParaRPr lang="en-US" dirty="0"/>
          </a:p>
          <a:p>
            <a:pPr marL="0" indent="0">
              <a:buNone/>
            </a:pPr>
            <a:r>
              <a:rPr lang="en-US" b="1" dirty="0" err="1"/>
              <a:t>Keterangan</a:t>
            </a:r>
            <a:r>
              <a:rPr lang="en-US" dirty="0"/>
              <a:t>:</a:t>
            </a:r>
          </a:p>
          <a:p>
            <a:pPr marL="0" indent="0">
              <a:buNone/>
            </a:pPr>
            <a:r>
              <a:rPr lang="en-US" dirty="0" err="1"/>
              <a:t>Kalimat</a:t>
            </a:r>
            <a:r>
              <a:rPr lang="en-US" dirty="0"/>
              <a:t> (a) </a:t>
            </a:r>
            <a:r>
              <a:rPr lang="en-US" dirty="0" err="1"/>
              <a:t>tidak</a:t>
            </a:r>
            <a:r>
              <a:rPr lang="en-US" dirty="0"/>
              <a:t> </a:t>
            </a:r>
            <a:r>
              <a:rPr lang="en-US" dirty="0" err="1"/>
              <a:t>hemat</a:t>
            </a:r>
            <a:r>
              <a:rPr lang="en-US" dirty="0"/>
              <a:t> </a:t>
            </a:r>
            <a:r>
              <a:rPr lang="en-US" dirty="0" err="1"/>
              <a:t>sebab</a:t>
            </a:r>
            <a:r>
              <a:rPr lang="en-US" dirty="0"/>
              <a:t> </a:t>
            </a:r>
            <a:r>
              <a:rPr lang="en-US" dirty="0" err="1"/>
              <a:t>terdapat</a:t>
            </a:r>
            <a:r>
              <a:rPr lang="en-US" dirty="0"/>
              <a:t> </a:t>
            </a:r>
            <a:r>
              <a:rPr lang="en-US" dirty="0" err="1"/>
              <a:t>dua</a:t>
            </a:r>
            <a:r>
              <a:rPr lang="en-US" dirty="0"/>
              <a:t> </a:t>
            </a:r>
            <a:r>
              <a:rPr lang="en-US" dirty="0" err="1"/>
              <a:t>pengulangan</a:t>
            </a:r>
            <a:r>
              <a:rPr lang="en-US" dirty="0"/>
              <a:t> kata </a:t>
            </a:r>
            <a:r>
              <a:rPr lang="en-US" b="1" dirty="0" err="1"/>
              <a:t>dia</a:t>
            </a:r>
            <a:r>
              <a:rPr lang="en-US" dirty="0"/>
              <a:t> yang </a:t>
            </a:r>
            <a:r>
              <a:rPr lang="en-US" dirty="0" err="1"/>
              <a:t>merujuk</a:t>
            </a:r>
            <a:r>
              <a:rPr lang="en-US" dirty="0"/>
              <a:t> </a:t>
            </a:r>
            <a:r>
              <a:rPr lang="en-US" dirty="0" err="1"/>
              <a:t>pada</a:t>
            </a:r>
            <a:r>
              <a:rPr lang="en-US" dirty="0"/>
              <a:t> orang yang </a:t>
            </a:r>
            <a:r>
              <a:rPr lang="en-US" dirty="0" err="1"/>
              <a:t>sama</a:t>
            </a:r>
            <a:r>
              <a:rPr lang="en-US" dirty="0"/>
              <a:t>. </a:t>
            </a:r>
            <a:r>
              <a:rPr lang="en-US" dirty="0" err="1"/>
              <a:t>Kalimat</a:t>
            </a:r>
            <a:r>
              <a:rPr lang="en-US" dirty="0"/>
              <a:t> (b) </a:t>
            </a:r>
            <a:r>
              <a:rPr lang="en-US" dirty="0" err="1"/>
              <a:t>tidak</a:t>
            </a:r>
            <a:r>
              <a:rPr lang="en-US" dirty="0"/>
              <a:t> </a:t>
            </a:r>
            <a:r>
              <a:rPr lang="en-US" dirty="0" err="1"/>
              <a:t>hemat</a:t>
            </a:r>
            <a:r>
              <a:rPr lang="en-US" dirty="0"/>
              <a:t> </a:t>
            </a:r>
            <a:r>
              <a:rPr lang="en-US" dirty="0" err="1"/>
              <a:t>sebab</a:t>
            </a:r>
            <a:r>
              <a:rPr lang="en-US" dirty="0"/>
              <a:t> kata </a:t>
            </a:r>
            <a:r>
              <a:rPr lang="en-US" dirty="0" err="1"/>
              <a:t>hitam</a:t>
            </a:r>
            <a:r>
              <a:rPr lang="en-US" dirty="0"/>
              <a:t> </a:t>
            </a:r>
            <a:r>
              <a:rPr lang="en-US" dirty="0" err="1"/>
              <a:t>sudah</a:t>
            </a:r>
            <a:r>
              <a:rPr lang="en-US" dirty="0"/>
              <a:t> </a:t>
            </a:r>
            <a:r>
              <a:rPr lang="en-US" dirty="0" err="1"/>
              <a:t>tentu</a:t>
            </a:r>
            <a:r>
              <a:rPr lang="en-US" dirty="0"/>
              <a:t> </a:t>
            </a:r>
            <a:r>
              <a:rPr lang="en-US" dirty="0" err="1"/>
              <a:t>adalah</a:t>
            </a:r>
            <a:r>
              <a:rPr lang="en-US" dirty="0"/>
              <a:t> </a:t>
            </a:r>
            <a:r>
              <a:rPr lang="en-US" dirty="0" err="1"/>
              <a:t>warna</a:t>
            </a:r>
            <a:r>
              <a:rPr lang="en-US" dirty="0"/>
              <a:t>. </a:t>
            </a:r>
            <a:r>
              <a:rPr lang="en-US" dirty="0" err="1"/>
              <a:t>Pola</a:t>
            </a:r>
            <a:r>
              <a:rPr lang="en-US" dirty="0"/>
              <a:t> </a:t>
            </a:r>
            <a:r>
              <a:rPr lang="en-US" dirty="0" err="1"/>
              <a:t>penyusunan</a:t>
            </a:r>
            <a:r>
              <a:rPr lang="en-US" dirty="0"/>
              <a:t> kata yang </a:t>
            </a:r>
            <a:r>
              <a:rPr lang="en-US" dirty="0" err="1"/>
              <a:t>hemat</a:t>
            </a:r>
            <a:r>
              <a:rPr lang="en-US" dirty="0"/>
              <a:t> </a:t>
            </a:r>
            <a:r>
              <a:rPr lang="en-US" dirty="0" err="1"/>
              <a:t>adalah</a:t>
            </a:r>
            <a:r>
              <a:rPr lang="en-US" dirty="0"/>
              <a:t> </a:t>
            </a:r>
            <a:r>
              <a:rPr lang="en-US" dirty="0" err="1"/>
              <a:t>sebagai</a:t>
            </a:r>
            <a:r>
              <a:rPr lang="en-US" dirty="0"/>
              <a:t> </a:t>
            </a:r>
            <a:r>
              <a:rPr lang="en-US" dirty="0" err="1"/>
              <a:t>berikut</a:t>
            </a:r>
            <a:r>
              <a:rPr lang="en-US" dirty="0" smtClean="0"/>
              <a:t>.</a:t>
            </a:r>
            <a:endParaRPr lang="en-US" dirty="0"/>
          </a:p>
          <a:p>
            <a:pPr marL="0" indent="0">
              <a:buNone/>
            </a:pPr>
            <a:r>
              <a:rPr lang="en-US" dirty="0"/>
              <a:t>a. </a:t>
            </a:r>
            <a:r>
              <a:rPr lang="en-US" dirty="0" err="1"/>
              <a:t>Dia</a:t>
            </a:r>
            <a:r>
              <a:rPr lang="en-US" dirty="0"/>
              <a:t> </a:t>
            </a:r>
            <a:r>
              <a:rPr lang="en-US" dirty="0" err="1"/>
              <a:t>tidak</a:t>
            </a:r>
            <a:r>
              <a:rPr lang="en-US" dirty="0"/>
              <a:t> </a:t>
            </a:r>
            <a:r>
              <a:rPr lang="en-US" dirty="0" err="1" smtClean="0"/>
              <a:t>kuliah</a:t>
            </a:r>
            <a:r>
              <a:rPr lang="en-US" dirty="0" smtClean="0"/>
              <a:t> </a:t>
            </a:r>
            <a:r>
              <a:rPr lang="en-US" dirty="0" err="1" smtClean="0"/>
              <a:t>karena</a:t>
            </a:r>
            <a:r>
              <a:rPr lang="en-US" dirty="0" smtClean="0"/>
              <a:t> </a:t>
            </a:r>
            <a:r>
              <a:rPr lang="en-US" dirty="0" err="1"/>
              <a:t>sakit</a:t>
            </a:r>
            <a:r>
              <a:rPr lang="en-US" dirty="0"/>
              <a:t>.</a:t>
            </a:r>
          </a:p>
          <a:p>
            <a:pPr marL="0" indent="0">
              <a:buNone/>
            </a:pPr>
            <a:r>
              <a:rPr lang="en-US" dirty="0"/>
              <a:t>b. </a:t>
            </a:r>
            <a:r>
              <a:rPr lang="en-US" dirty="0" err="1"/>
              <a:t>Ulfa</a:t>
            </a:r>
            <a:r>
              <a:rPr lang="en-US" dirty="0"/>
              <a:t> </a:t>
            </a:r>
            <a:r>
              <a:rPr lang="en-US" dirty="0" err="1"/>
              <a:t>memakai</a:t>
            </a:r>
            <a:r>
              <a:rPr lang="en-US" dirty="0"/>
              <a:t> </a:t>
            </a:r>
            <a:r>
              <a:rPr lang="en-US" dirty="0" err="1"/>
              <a:t>gamis</a:t>
            </a:r>
            <a:r>
              <a:rPr lang="en-US" dirty="0"/>
              <a:t> </a:t>
            </a:r>
            <a:r>
              <a:rPr lang="en-US" dirty="0" err="1"/>
              <a:t>hitam</a:t>
            </a:r>
            <a:r>
              <a:rPr lang="en-US" dirty="0"/>
              <a:t>.</a:t>
            </a:r>
          </a:p>
          <a:p>
            <a:pPr marL="0" indent="0">
              <a:buNone/>
            </a:pPr>
            <a:endParaRPr lang="en-US" dirty="0"/>
          </a:p>
        </p:txBody>
      </p:sp>
    </p:spTree>
    <p:extLst>
      <p:ext uri="{BB962C8B-B14F-4D97-AF65-F5344CB8AC3E}">
        <p14:creationId xmlns:p14="http://schemas.microsoft.com/office/powerpoint/2010/main" val="11206586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260648"/>
            <a:ext cx="7772400" cy="710952"/>
          </a:xfrm>
        </p:spPr>
        <p:txBody>
          <a:bodyPr>
            <a:noAutofit/>
          </a:bodyPr>
          <a:lstStyle/>
          <a:p>
            <a:r>
              <a:rPr lang="en-US" sz="3200" b="1" dirty="0" err="1" smtClean="0"/>
              <a:t>Faktor</a:t>
            </a:r>
            <a:r>
              <a:rPr lang="en-US" sz="3200" b="1" dirty="0" smtClean="0"/>
              <a:t> </a:t>
            </a:r>
            <a:r>
              <a:rPr lang="en-US" sz="3200" b="1" dirty="0" err="1"/>
              <a:t>Penyebab</a:t>
            </a:r>
            <a:r>
              <a:rPr lang="en-US" sz="3200" b="1" dirty="0"/>
              <a:t> </a:t>
            </a:r>
            <a:r>
              <a:rPr lang="en-US" sz="3200" b="1" dirty="0" err="1"/>
              <a:t>Ketidakefektifan</a:t>
            </a:r>
            <a:r>
              <a:rPr lang="en-US" sz="3200" b="1" dirty="0"/>
              <a:t> </a:t>
            </a:r>
            <a:r>
              <a:rPr lang="en-US" sz="3200" b="1" dirty="0" err="1" smtClean="0"/>
              <a:t>Kalimat</a:t>
            </a:r>
            <a:endParaRPr lang="en-US" sz="3200" b="1" dirty="0"/>
          </a:p>
        </p:txBody>
      </p:sp>
      <p:sp>
        <p:nvSpPr>
          <p:cNvPr id="3" name="Content Placeholder 2"/>
          <p:cNvSpPr>
            <a:spLocks noGrp="1"/>
          </p:cNvSpPr>
          <p:nvPr>
            <p:ph sz="quarter" idx="1"/>
          </p:nvPr>
        </p:nvSpPr>
        <p:spPr/>
        <p:txBody>
          <a:bodyPr/>
          <a:lstStyle/>
          <a:p>
            <a:pPr marL="514350" indent="-514350">
              <a:buAutoNum type="arabicPeriod"/>
            </a:pPr>
            <a:r>
              <a:rPr lang="en-US" b="1" dirty="0" err="1" smtClean="0"/>
              <a:t>Kontaminasi</a:t>
            </a:r>
            <a:r>
              <a:rPr lang="en-US" b="1" dirty="0" smtClean="0"/>
              <a:t> </a:t>
            </a:r>
            <a:r>
              <a:rPr lang="en-US" b="1" dirty="0" err="1"/>
              <a:t>atau</a:t>
            </a:r>
            <a:r>
              <a:rPr lang="en-US" b="1" dirty="0"/>
              <a:t> </a:t>
            </a:r>
            <a:r>
              <a:rPr lang="en-US" b="1" dirty="0" err="1"/>
              <a:t>Kerancuan</a:t>
            </a:r>
            <a:r>
              <a:rPr lang="en-US" b="1" dirty="0"/>
              <a:t> </a:t>
            </a:r>
            <a:endParaRPr lang="en-US" b="1" dirty="0" smtClean="0"/>
          </a:p>
          <a:p>
            <a:pPr marL="0" indent="0">
              <a:buNone/>
            </a:pPr>
            <a:r>
              <a:rPr lang="en-US" dirty="0" err="1"/>
              <a:t>kalimat</a:t>
            </a:r>
            <a:r>
              <a:rPr lang="en-US" dirty="0"/>
              <a:t> yang </a:t>
            </a:r>
            <a:r>
              <a:rPr lang="en-US" dirty="0" err="1"/>
              <a:t>rancu</a:t>
            </a:r>
            <a:r>
              <a:rPr lang="en-US" dirty="0"/>
              <a:t> </a:t>
            </a:r>
            <a:r>
              <a:rPr lang="en-US" dirty="0" err="1"/>
              <a:t>berarti</a:t>
            </a:r>
            <a:r>
              <a:rPr lang="en-US" dirty="0"/>
              <a:t> </a:t>
            </a:r>
            <a:r>
              <a:rPr lang="en-US" dirty="0" err="1"/>
              <a:t>kalimat</a:t>
            </a:r>
            <a:r>
              <a:rPr lang="en-US" dirty="0"/>
              <a:t> yang </a:t>
            </a:r>
            <a:r>
              <a:rPr lang="en-US" dirty="0" err="1"/>
              <a:t>kacau</a:t>
            </a:r>
            <a:r>
              <a:rPr lang="en-US" dirty="0"/>
              <a:t> </a:t>
            </a:r>
            <a:r>
              <a:rPr lang="en-US" dirty="0" err="1"/>
              <a:t>atau</a:t>
            </a:r>
            <a:r>
              <a:rPr lang="en-US" dirty="0"/>
              <a:t> </a:t>
            </a:r>
            <a:r>
              <a:rPr lang="en-US" dirty="0" err="1"/>
              <a:t>kalimat</a:t>
            </a:r>
            <a:r>
              <a:rPr lang="en-US" dirty="0"/>
              <a:t> yang </a:t>
            </a:r>
            <a:r>
              <a:rPr lang="en-US" dirty="0" err="1"/>
              <a:t>susunannya</a:t>
            </a:r>
            <a:r>
              <a:rPr lang="en-US" dirty="0"/>
              <a:t> </a:t>
            </a:r>
            <a:r>
              <a:rPr lang="en-US" dirty="0" err="1"/>
              <a:t>tidak</a:t>
            </a:r>
            <a:r>
              <a:rPr lang="en-US" dirty="0"/>
              <a:t> </a:t>
            </a:r>
            <a:r>
              <a:rPr lang="en-US" dirty="0" err="1"/>
              <a:t>teratur</a:t>
            </a:r>
            <a:r>
              <a:rPr lang="en-US" dirty="0"/>
              <a:t> </a:t>
            </a:r>
            <a:r>
              <a:rPr lang="en-US" dirty="0" err="1"/>
              <a:t>sehingga</a:t>
            </a:r>
            <a:r>
              <a:rPr lang="en-US" dirty="0"/>
              <a:t> </a:t>
            </a:r>
            <a:r>
              <a:rPr lang="en-US" dirty="0" err="1"/>
              <a:t>informasinya</a:t>
            </a:r>
            <a:r>
              <a:rPr lang="en-US" dirty="0"/>
              <a:t> </a:t>
            </a:r>
            <a:r>
              <a:rPr lang="en-US" dirty="0" err="1"/>
              <a:t>sulit</a:t>
            </a:r>
            <a:r>
              <a:rPr lang="en-US" dirty="0"/>
              <a:t> </a:t>
            </a:r>
            <a:r>
              <a:rPr lang="en-US" dirty="0" err="1" smtClean="0"/>
              <a:t>dipahami</a:t>
            </a:r>
            <a:r>
              <a:rPr lang="en-US" dirty="0"/>
              <a:t>. </a:t>
            </a:r>
            <a:r>
              <a:rPr lang="en-US" dirty="0" err="1"/>
              <a:t>Jika</a:t>
            </a:r>
            <a:r>
              <a:rPr lang="en-US" dirty="0"/>
              <a:t> </a:t>
            </a:r>
            <a:r>
              <a:rPr lang="en-US" dirty="0" err="1"/>
              <a:t>dilihat</a:t>
            </a:r>
            <a:r>
              <a:rPr lang="en-US" dirty="0"/>
              <a:t> </a:t>
            </a:r>
            <a:r>
              <a:rPr lang="en-US" dirty="0" err="1"/>
              <a:t>dari</a:t>
            </a:r>
            <a:r>
              <a:rPr lang="en-US" dirty="0"/>
              <a:t> </a:t>
            </a:r>
            <a:r>
              <a:rPr lang="en-US" dirty="0" err="1"/>
              <a:t>segi</a:t>
            </a:r>
            <a:r>
              <a:rPr lang="en-US" dirty="0"/>
              <a:t> </a:t>
            </a:r>
            <a:r>
              <a:rPr lang="en-US" dirty="0" err="1"/>
              <a:t>penataan</a:t>
            </a:r>
            <a:r>
              <a:rPr lang="en-US" dirty="0"/>
              <a:t> </a:t>
            </a:r>
            <a:r>
              <a:rPr lang="en-US" dirty="0" err="1"/>
              <a:t>gagasan</a:t>
            </a:r>
            <a:r>
              <a:rPr lang="en-US" dirty="0"/>
              <a:t>, </a:t>
            </a:r>
            <a:r>
              <a:rPr lang="en-US" dirty="0" err="1"/>
              <a:t>kerancuan</a:t>
            </a:r>
            <a:r>
              <a:rPr lang="en-US" dirty="0"/>
              <a:t> </a:t>
            </a:r>
            <a:r>
              <a:rPr lang="en-US" dirty="0" err="1"/>
              <a:t>sebuah</a:t>
            </a:r>
            <a:r>
              <a:rPr lang="en-US" dirty="0"/>
              <a:t> </a:t>
            </a:r>
            <a:r>
              <a:rPr lang="en-US" dirty="0" err="1"/>
              <a:t>kalimat</a:t>
            </a:r>
            <a:r>
              <a:rPr lang="en-US" dirty="0"/>
              <a:t> </a:t>
            </a:r>
            <a:r>
              <a:rPr lang="en-US" dirty="0" err="1"/>
              <a:t>dapat</a:t>
            </a:r>
            <a:r>
              <a:rPr lang="en-US" dirty="0"/>
              <a:t> </a:t>
            </a:r>
            <a:r>
              <a:rPr lang="en-US" dirty="0" err="1"/>
              <a:t>terjadi</a:t>
            </a:r>
            <a:r>
              <a:rPr lang="en-US" dirty="0"/>
              <a:t> </a:t>
            </a:r>
            <a:r>
              <a:rPr lang="en-US" dirty="0" err="1"/>
              <a:t>karena</a:t>
            </a:r>
            <a:r>
              <a:rPr lang="en-US" dirty="0"/>
              <a:t> </a:t>
            </a:r>
            <a:r>
              <a:rPr lang="en-US" dirty="0" err="1"/>
              <a:t>dua</a:t>
            </a:r>
            <a:r>
              <a:rPr lang="en-US" dirty="0"/>
              <a:t> </a:t>
            </a:r>
            <a:r>
              <a:rPr lang="en-US" dirty="0" err="1"/>
              <a:t>gagasan</a:t>
            </a:r>
            <a:r>
              <a:rPr lang="en-US" dirty="0"/>
              <a:t> </a:t>
            </a:r>
            <a:r>
              <a:rPr lang="en-US" dirty="0" err="1"/>
              <a:t>digabungkan</a:t>
            </a:r>
            <a:r>
              <a:rPr lang="en-US" dirty="0"/>
              <a:t> </a:t>
            </a:r>
            <a:r>
              <a:rPr lang="en-US" dirty="0" err="1"/>
              <a:t>ke</a:t>
            </a:r>
            <a:r>
              <a:rPr lang="en-US" dirty="0"/>
              <a:t> </a:t>
            </a:r>
            <a:r>
              <a:rPr lang="en-US" dirty="0" err="1"/>
              <a:t>dalam</a:t>
            </a:r>
            <a:r>
              <a:rPr lang="en-US" dirty="0"/>
              <a:t> </a:t>
            </a:r>
            <a:r>
              <a:rPr lang="en-US" dirty="0" err="1"/>
              <a:t>satu</a:t>
            </a:r>
            <a:r>
              <a:rPr lang="en-US" dirty="0"/>
              <a:t> </a:t>
            </a:r>
            <a:r>
              <a:rPr lang="en-US" dirty="0" err="1"/>
              <a:t>ungkapan</a:t>
            </a:r>
            <a:r>
              <a:rPr lang="en-US" dirty="0"/>
              <a:t>. </a:t>
            </a:r>
            <a:r>
              <a:rPr lang="en-US" dirty="0" err="1"/>
              <a:t>Jika</a:t>
            </a:r>
            <a:r>
              <a:rPr lang="en-US" dirty="0"/>
              <a:t> </a:t>
            </a:r>
            <a:r>
              <a:rPr lang="en-US" dirty="0" err="1"/>
              <a:t>dilihat</a:t>
            </a:r>
            <a:r>
              <a:rPr lang="en-US" dirty="0"/>
              <a:t> </a:t>
            </a:r>
            <a:r>
              <a:rPr lang="en-US" dirty="0" err="1"/>
              <a:t>dari</a:t>
            </a:r>
            <a:r>
              <a:rPr lang="en-US" dirty="0"/>
              <a:t> </a:t>
            </a:r>
            <a:r>
              <a:rPr lang="en-US" dirty="0" err="1"/>
              <a:t>segi</a:t>
            </a:r>
            <a:r>
              <a:rPr lang="en-US" dirty="0"/>
              <a:t> </a:t>
            </a:r>
            <a:r>
              <a:rPr lang="en-US" dirty="0" err="1"/>
              <a:t>strukturnya</a:t>
            </a:r>
            <a:r>
              <a:rPr lang="en-US" dirty="0"/>
              <a:t>, </a:t>
            </a:r>
            <a:r>
              <a:rPr lang="en-US" dirty="0" err="1"/>
              <a:t>kerancuan</a:t>
            </a:r>
            <a:r>
              <a:rPr lang="en-US" dirty="0"/>
              <a:t> </a:t>
            </a:r>
            <a:r>
              <a:rPr lang="en-US" dirty="0" err="1"/>
              <a:t>timbul</a:t>
            </a:r>
            <a:r>
              <a:rPr lang="en-US" dirty="0"/>
              <a:t> </a:t>
            </a:r>
            <a:r>
              <a:rPr lang="en-US" dirty="0" err="1"/>
              <a:t>karena</a:t>
            </a:r>
            <a:r>
              <a:rPr lang="en-US" dirty="0"/>
              <a:t> </a:t>
            </a:r>
            <a:r>
              <a:rPr lang="en-US" dirty="0" err="1"/>
              <a:t>penggabungan</a:t>
            </a:r>
            <a:r>
              <a:rPr lang="en-US" dirty="0"/>
              <a:t> </a:t>
            </a:r>
            <a:r>
              <a:rPr lang="en-US" dirty="0" err="1"/>
              <a:t>dua</a:t>
            </a:r>
            <a:r>
              <a:rPr lang="en-US" dirty="0"/>
              <a:t> </a:t>
            </a:r>
            <a:r>
              <a:rPr lang="en-US" dirty="0" err="1"/>
              <a:t>struktur</a:t>
            </a:r>
            <a:r>
              <a:rPr lang="en-US" dirty="0"/>
              <a:t> </a:t>
            </a:r>
            <a:r>
              <a:rPr lang="en-US" dirty="0" err="1"/>
              <a:t>kalimat</a:t>
            </a:r>
            <a:r>
              <a:rPr lang="en-US" dirty="0"/>
              <a:t> </a:t>
            </a:r>
            <a:r>
              <a:rPr lang="en-US" dirty="0" err="1"/>
              <a:t>ke</a:t>
            </a:r>
            <a:r>
              <a:rPr lang="en-US" dirty="0"/>
              <a:t> </a:t>
            </a:r>
            <a:r>
              <a:rPr lang="en-US" dirty="0" err="1"/>
              <a:t>dalam</a:t>
            </a:r>
            <a:r>
              <a:rPr lang="en-US" dirty="0"/>
              <a:t> </a:t>
            </a:r>
            <a:r>
              <a:rPr lang="en-US" dirty="0" err="1"/>
              <a:t>satu</a:t>
            </a:r>
            <a:r>
              <a:rPr lang="en-US" dirty="0"/>
              <a:t> </a:t>
            </a:r>
            <a:r>
              <a:rPr lang="en-US" dirty="0" err="1"/>
              <a:t>struktur</a:t>
            </a:r>
            <a:r>
              <a:rPr lang="en-US" dirty="0"/>
              <a:t>. </a:t>
            </a:r>
            <a:r>
              <a:rPr lang="en-US" dirty="0" err="1"/>
              <a:t>Gejala</a:t>
            </a:r>
            <a:r>
              <a:rPr lang="en-US" dirty="0"/>
              <a:t> </a:t>
            </a:r>
            <a:r>
              <a:rPr lang="en-US" dirty="0" err="1"/>
              <a:t>kontaminasi</a:t>
            </a:r>
            <a:r>
              <a:rPr lang="en-US" dirty="0"/>
              <a:t> </a:t>
            </a:r>
            <a:r>
              <a:rPr lang="en-US" dirty="0" err="1"/>
              <a:t>dapat</a:t>
            </a:r>
            <a:r>
              <a:rPr lang="en-US" dirty="0"/>
              <a:t> </a:t>
            </a:r>
            <a:r>
              <a:rPr lang="en-US" dirty="0" err="1"/>
              <a:t>dibedakan</a:t>
            </a:r>
            <a:r>
              <a:rPr lang="en-US" dirty="0"/>
              <a:t> </a:t>
            </a:r>
            <a:r>
              <a:rPr lang="en-US" dirty="0" err="1"/>
              <a:t>menjadi</a:t>
            </a:r>
            <a:r>
              <a:rPr lang="en-US" dirty="0"/>
              <a:t> </a:t>
            </a:r>
            <a:r>
              <a:rPr lang="en-US" dirty="0" err="1"/>
              <a:t>tiga</a:t>
            </a:r>
            <a:r>
              <a:rPr lang="en-US" dirty="0"/>
              <a:t> </a:t>
            </a:r>
            <a:r>
              <a:rPr lang="en-US" dirty="0" err="1"/>
              <a:t>bagian</a:t>
            </a:r>
            <a:r>
              <a:rPr lang="en-US" dirty="0"/>
              <a:t>, </a:t>
            </a:r>
            <a:r>
              <a:rPr lang="en-US" dirty="0" err="1"/>
              <a:t>yaitu</a:t>
            </a:r>
            <a:r>
              <a:rPr lang="en-US" dirty="0"/>
              <a:t> (1) </a:t>
            </a:r>
            <a:r>
              <a:rPr lang="en-US" dirty="0" err="1"/>
              <a:t>kontaminasi</a:t>
            </a:r>
            <a:r>
              <a:rPr lang="en-US" dirty="0"/>
              <a:t> </a:t>
            </a:r>
            <a:r>
              <a:rPr lang="en-US" dirty="0" err="1"/>
              <a:t>kalimat</a:t>
            </a:r>
            <a:r>
              <a:rPr lang="en-US" dirty="0"/>
              <a:t>, (2) </a:t>
            </a:r>
            <a:r>
              <a:rPr lang="en-US" dirty="0" err="1"/>
              <a:t>kontaminasi</a:t>
            </a:r>
            <a:r>
              <a:rPr lang="en-US" dirty="0"/>
              <a:t> </a:t>
            </a:r>
            <a:r>
              <a:rPr lang="en-US" dirty="0" err="1"/>
              <a:t>susunan</a:t>
            </a:r>
            <a:r>
              <a:rPr lang="en-US" dirty="0"/>
              <a:t> kata, </a:t>
            </a:r>
            <a:r>
              <a:rPr lang="en-US" dirty="0" err="1"/>
              <a:t>dan</a:t>
            </a:r>
            <a:r>
              <a:rPr lang="en-US" dirty="0"/>
              <a:t> (3) </a:t>
            </a:r>
            <a:r>
              <a:rPr lang="en-US" dirty="0" err="1"/>
              <a:t>kontaminasi</a:t>
            </a:r>
            <a:r>
              <a:rPr lang="en-US" dirty="0"/>
              <a:t> </a:t>
            </a:r>
            <a:r>
              <a:rPr lang="en-US" dirty="0" err="1"/>
              <a:t>bentukan</a:t>
            </a:r>
            <a:r>
              <a:rPr lang="en-US" dirty="0"/>
              <a:t> kata (</a:t>
            </a:r>
            <a:r>
              <a:rPr lang="en-US" dirty="0" err="1"/>
              <a:t>Badudu</a:t>
            </a:r>
            <a:r>
              <a:rPr lang="en-US" dirty="0"/>
              <a:t>, 1993, </a:t>
            </a:r>
            <a:r>
              <a:rPr lang="en-US" dirty="0" err="1"/>
              <a:t>dalam</a:t>
            </a:r>
            <a:r>
              <a:rPr lang="en-US" dirty="0"/>
              <a:t> Ida </a:t>
            </a:r>
            <a:r>
              <a:rPr lang="en-US" dirty="0" err="1"/>
              <a:t>Bagus</a:t>
            </a:r>
            <a:r>
              <a:rPr lang="en-US" dirty="0"/>
              <a:t>, 2007)</a:t>
            </a:r>
          </a:p>
        </p:txBody>
      </p:sp>
    </p:spTree>
    <p:extLst>
      <p:ext uri="{BB962C8B-B14F-4D97-AF65-F5344CB8AC3E}">
        <p14:creationId xmlns:p14="http://schemas.microsoft.com/office/powerpoint/2010/main" val="36964101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332656"/>
            <a:ext cx="7772400" cy="5687144"/>
          </a:xfrm>
        </p:spPr>
        <p:txBody>
          <a:bodyPr/>
          <a:lstStyle/>
          <a:p>
            <a:r>
              <a:rPr lang="en-US" b="1" dirty="0"/>
              <a:t>2. </a:t>
            </a:r>
            <a:r>
              <a:rPr lang="en-US" b="1" dirty="0" err="1" smtClean="0"/>
              <a:t>Pleonasme</a:t>
            </a:r>
            <a:endParaRPr lang="en-US" b="1" dirty="0" smtClean="0"/>
          </a:p>
          <a:p>
            <a:pPr marL="0" indent="0">
              <a:buNone/>
            </a:pPr>
            <a:endParaRPr lang="en-US" dirty="0" smtClean="0"/>
          </a:p>
          <a:p>
            <a:pPr marL="0" indent="0">
              <a:buNone/>
            </a:pPr>
            <a:r>
              <a:rPr lang="en-US" dirty="0" err="1" smtClean="0"/>
              <a:t>Badudu</a:t>
            </a:r>
            <a:r>
              <a:rPr lang="en-US" dirty="0"/>
              <a:t>, 1993 (</a:t>
            </a:r>
            <a:r>
              <a:rPr lang="en-US" dirty="0" err="1"/>
              <a:t>dalam</a:t>
            </a:r>
            <a:r>
              <a:rPr lang="en-US" dirty="0"/>
              <a:t> Ida </a:t>
            </a:r>
            <a:r>
              <a:rPr lang="en-US" dirty="0" err="1"/>
              <a:t>Bagus</a:t>
            </a:r>
            <a:r>
              <a:rPr lang="en-US" dirty="0"/>
              <a:t>, 2007) </a:t>
            </a:r>
            <a:r>
              <a:rPr lang="en-US" dirty="0" err="1"/>
              <a:t>menegaskan</a:t>
            </a:r>
            <a:r>
              <a:rPr lang="en-US" dirty="0"/>
              <a:t> </a:t>
            </a:r>
            <a:r>
              <a:rPr lang="en-US" dirty="0" err="1"/>
              <a:t>bahwa</a:t>
            </a:r>
            <a:r>
              <a:rPr lang="en-US" dirty="0"/>
              <a:t> </a:t>
            </a:r>
            <a:r>
              <a:rPr lang="en-US" dirty="0" err="1"/>
              <a:t>gejala</a:t>
            </a:r>
            <a:r>
              <a:rPr lang="en-US" dirty="0"/>
              <a:t> </a:t>
            </a:r>
            <a:r>
              <a:rPr lang="en-US" dirty="0" err="1"/>
              <a:t>pleonasme</a:t>
            </a:r>
            <a:r>
              <a:rPr lang="en-US" dirty="0"/>
              <a:t> </a:t>
            </a:r>
            <a:r>
              <a:rPr lang="en-US" dirty="0" err="1"/>
              <a:t>timbul</a:t>
            </a:r>
            <a:r>
              <a:rPr lang="en-US" dirty="0"/>
              <a:t> </a:t>
            </a:r>
            <a:r>
              <a:rPr lang="en-US" dirty="0" err="1"/>
              <a:t>karena</a:t>
            </a:r>
            <a:r>
              <a:rPr lang="en-US" dirty="0"/>
              <a:t> </a:t>
            </a:r>
            <a:r>
              <a:rPr lang="en-US" dirty="0" err="1"/>
              <a:t>beberapa</a:t>
            </a:r>
            <a:r>
              <a:rPr lang="en-US" dirty="0"/>
              <a:t> </a:t>
            </a:r>
            <a:r>
              <a:rPr lang="en-US" dirty="0" err="1"/>
              <a:t>kemungkinan</a:t>
            </a:r>
            <a:r>
              <a:rPr lang="en-US" dirty="0"/>
              <a:t>, </a:t>
            </a:r>
            <a:r>
              <a:rPr lang="en-US" dirty="0" err="1"/>
              <a:t>antara</a:t>
            </a:r>
            <a:r>
              <a:rPr lang="en-US" dirty="0"/>
              <a:t> lain (1) </a:t>
            </a:r>
            <a:r>
              <a:rPr lang="en-US" dirty="0" err="1"/>
              <a:t>pembicara</a:t>
            </a:r>
            <a:r>
              <a:rPr lang="en-US" dirty="0"/>
              <a:t> </a:t>
            </a:r>
            <a:r>
              <a:rPr lang="en-US" dirty="0" err="1"/>
              <a:t>tidak</a:t>
            </a:r>
            <a:r>
              <a:rPr lang="en-US" dirty="0"/>
              <a:t> </a:t>
            </a:r>
            <a:r>
              <a:rPr lang="en-US" dirty="0" err="1"/>
              <a:t>sadar</a:t>
            </a:r>
            <a:r>
              <a:rPr lang="en-US" dirty="0"/>
              <a:t> (</a:t>
            </a:r>
            <a:r>
              <a:rPr lang="en-US" dirty="0" err="1"/>
              <a:t>tidak</a:t>
            </a:r>
            <a:r>
              <a:rPr lang="en-US" dirty="0"/>
              <a:t> </a:t>
            </a:r>
            <a:r>
              <a:rPr lang="en-US" dirty="0" err="1"/>
              <a:t>sengaja</a:t>
            </a:r>
            <a:r>
              <a:rPr lang="en-US" dirty="0"/>
              <a:t>) </a:t>
            </a:r>
            <a:r>
              <a:rPr lang="en-US" dirty="0" err="1"/>
              <a:t>bahwa</a:t>
            </a:r>
            <a:r>
              <a:rPr lang="en-US" dirty="0"/>
              <a:t> </a:t>
            </a:r>
            <a:r>
              <a:rPr lang="en-US" dirty="0" err="1"/>
              <a:t>apa</a:t>
            </a:r>
            <a:r>
              <a:rPr lang="en-US" dirty="0"/>
              <a:t> yang </a:t>
            </a:r>
            <a:r>
              <a:rPr lang="en-US" dirty="0" err="1"/>
              <a:t>diucapkan</a:t>
            </a:r>
            <a:r>
              <a:rPr lang="en-US" dirty="0"/>
              <a:t> </a:t>
            </a:r>
            <a:r>
              <a:rPr lang="en-US" dirty="0" err="1"/>
              <a:t>itu</a:t>
            </a:r>
            <a:r>
              <a:rPr lang="en-US" dirty="0"/>
              <a:t> </a:t>
            </a:r>
            <a:r>
              <a:rPr lang="en-US" dirty="0" err="1"/>
              <a:t>mengandung</a:t>
            </a:r>
            <a:r>
              <a:rPr lang="en-US" dirty="0"/>
              <a:t> </a:t>
            </a:r>
            <a:r>
              <a:rPr lang="en-US" dirty="0" err="1"/>
              <a:t>sifat</a:t>
            </a:r>
            <a:r>
              <a:rPr lang="en-US" dirty="0"/>
              <a:t> </a:t>
            </a:r>
            <a:r>
              <a:rPr lang="en-US" dirty="0" err="1"/>
              <a:t>berlebihan</a:t>
            </a:r>
            <a:r>
              <a:rPr lang="en-US" dirty="0"/>
              <a:t>, (2) </a:t>
            </a:r>
            <a:r>
              <a:rPr lang="en-US" dirty="0" err="1"/>
              <a:t>dibuat</a:t>
            </a:r>
            <a:r>
              <a:rPr lang="en-US" dirty="0"/>
              <a:t> </a:t>
            </a:r>
            <a:r>
              <a:rPr lang="en-US" dirty="0" err="1"/>
              <a:t>bukan</a:t>
            </a:r>
            <a:r>
              <a:rPr lang="en-US" dirty="0"/>
              <a:t> </a:t>
            </a:r>
            <a:r>
              <a:rPr lang="en-US" dirty="0" err="1"/>
              <a:t>karena</a:t>
            </a:r>
            <a:r>
              <a:rPr lang="en-US" dirty="0"/>
              <a:t> </a:t>
            </a:r>
            <a:r>
              <a:rPr lang="en-US" dirty="0" err="1"/>
              <a:t>tanpa</a:t>
            </a:r>
            <a:r>
              <a:rPr lang="en-US" dirty="0"/>
              <a:t> </a:t>
            </a:r>
            <a:r>
              <a:rPr lang="en-US" dirty="0" err="1"/>
              <a:t>sengaja</a:t>
            </a:r>
            <a:r>
              <a:rPr lang="en-US" dirty="0"/>
              <a:t>, </a:t>
            </a:r>
            <a:r>
              <a:rPr lang="en-US" dirty="0" err="1"/>
              <a:t>melainkan</a:t>
            </a:r>
            <a:r>
              <a:rPr lang="en-US" dirty="0"/>
              <a:t> </a:t>
            </a:r>
            <a:r>
              <a:rPr lang="en-US" dirty="0" err="1"/>
              <a:t>karena</a:t>
            </a:r>
            <a:r>
              <a:rPr lang="en-US" dirty="0"/>
              <a:t> </a:t>
            </a:r>
            <a:r>
              <a:rPr lang="en-US" dirty="0" err="1"/>
              <a:t>tidak</a:t>
            </a:r>
            <a:r>
              <a:rPr lang="en-US" dirty="0"/>
              <a:t> </a:t>
            </a:r>
            <a:r>
              <a:rPr lang="en-US" dirty="0" err="1"/>
              <a:t>tahu</a:t>
            </a:r>
            <a:r>
              <a:rPr lang="en-US" dirty="0"/>
              <a:t> </a:t>
            </a:r>
            <a:r>
              <a:rPr lang="en-US" dirty="0" err="1"/>
              <a:t>bahwa</a:t>
            </a:r>
            <a:r>
              <a:rPr lang="en-US" dirty="0"/>
              <a:t> kata-kata yang </a:t>
            </a:r>
            <a:r>
              <a:rPr lang="en-US" dirty="0" err="1"/>
              <a:t>digunakannya</a:t>
            </a:r>
            <a:r>
              <a:rPr lang="en-US" dirty="0"/>
              <a:t> </a:t>
            </a:r>
            <a:r>
              <a:rPr lang="en-US" dirty="0" err="1"/>
              <a:t>menggungkapkan</a:t>
            </a:r>
            <a:r>
              <a:rPr lang="en-US" dirty="0"/>
              <a:t> </a:t>
            </a:r>
            <a:r>
              <a:rPr lang="en-US" dirty="0" err="1"/>
              <a:t>pengertian</a:t>
            </a:r>
            <a:r>
              <a:rPr lang="en-US" dirty="0"/>
              <a:t> yang </a:t>
            </a:r>
            <a:r>
              <a:rPr lang="en-US" dirty="0" err="1"/>
              <a:t>berlebihan</a:t>
            </a:r>
            <a:r>
              <a:rPr lang="en-US" dirty="0"/>
              <a:t>, </a:t>
            </a:r>
            <a:r>
              <a:rPr lang="en-US" dirty="0" err="1"/>
              <a:t>dan</a:t>
            </a:r>
            <a:r>
              <a:rPr lang="en-US" dirty="0"/>
              <a:t> (3) </a:t>
            </a:r>
            <a:r>
              <a:rPr lang="en-US" dirty="0" err="1"/>
              <a:t>dibuat</a:t>
            </a:r>
            <a:r>
              <a:rPr lang="en-US" dirty="0"/>
              <a:t> </a:t>
            </a:r>
            <a:r>
              <a:rPr lang="en-US" dirty="0" err="1"/>
              <a:t>dengan</a:t>
            </a:r>
            <a:r>
              <a:rPr lang="en-US" dirty="0"/>
              <a:t> </a:t>
            </a:r>
            <a:r>
              <a:rPr lang="en-US" dirty="0" err="1"/>
              <a:t>sengaja</a:t>
            </a:r>
            <a:r>
              <a:rPr lang="en-US" dirty="0"/>
              <a:t> </a:t>
            </a:r>
            <a:r>
              <a:rPr lang="en-US" dirty="0" err="1"/>
              <a:t>sebagai</a:t>
            </a:r>
            <a:r>
              <a:rPr lang="en-US" dirty="0"/>
              <a:t> </a:t>
            </a:r>
            <a:r>
              <a:rPr lang="en-US" dirty="0" err="1"/>
              <a:t>salah</a:t>
            </a:r>
            <a:r>
              <a:rPr lang="en-US" dirty="0"/>
              <a:t> </a:t>
            </a:r>
            <a:r>
              <a:rPr lang="en-US" dirty="0" err="1"/>
              <a:t>satu</a:t>
            </a:r>
            <a:r>
              <a:rPr lang="en-US" dirty="0"/>
              <a:t> </a:t>
            </a:r>
            <a:r>
              <a:rPr lang="en-US" dirty="0" err="1"/>
              <a:t>bentuk</a:t>
            </a:r>
            <a:r>
              <a:rPr lang="en-US" dirty="0"/>
              <a:t> </a:t>
            </a:r>
            <a:r>
              <a:rPr lang="en-US" dirty="0" err="1"/>
              <a:t>gaya</a:t>
            </a:r>
            <a:r>
              <a:rPr lang="en-US" dirty="0"/>
              <a:t> </a:t>
            </a:r>
            <a:r>
              <a:rPr lang="en-US" dirty="0" err="1"/>
              <a:t>bahasa</a:t>
            </a:r>
            <a:r>
              <a:rPr lang="en-US" dirty="0"/>
              <a:t> </a:t>
            </a:r>
            <a:r>
              <a:rPr lang="en-US" dirty="0" err="1"/>
              <a:t>untuk</a:t>
            </a:r>
            <a:r>
              <a:rPr lang="en-US" dirty="0"/>
              <a:t> </a:t>
            </a:r>
            <a:r>
              <a:rPr lang="en-US" dirty="0" err="1"/>
              <a:t>memberikan</a:t>
            </a:r>
            <a:r>
              <a:rPr lang="en-US" dirty="0"/>
              <a:t> </a:t>
            </a:r>
            <a:r>
              <a:rPr lang="en-US" dirty="0" err="1"/>
              <a:t>tekanan</a:t>
            </a:r>
            <a:r>
              <a:rPr lang="en-US" dirty="0"/>
              <a:t> </a:t>
            </a:r>
            <a:r>
              <a:rPr lang="en-US" dirty="0" err="1"/>
              <a:t>pada</a:t>
            </a:r>
            <a:r>
              <a:rPr lang="en-US" dirty="0"/>
              <a:t> </a:t>
            </a:r>
            <a:r>
              <a:rPr lang="en-US" dirty="0" err="1"/>
              <a:t>arti</a:t>
            </a:r>
            <a:r>
              <a:rPr lang="en-US" dirty="0"/>
              <a:t> (</a:t>
            </a:r>
            <a:r>
              <a:rPr lang="en-US" dirty="0" err="1"/>
              <a:t>intensitas</a:t>
            </a:r>
            <a:r>
              <a:rPr lang="en-US" dirty="0"/>
              <a:t>). </a:t>
            </a:r>
            <a:endParaRPr lang="en-US" dirty="0" smtClean="0"/>
          </a:p>
          <a:p>
            <a:pPr marL="0" indent="0">
              <a:buNone/>
            </a:pPr>
            <a:endParaRPr lang="en-US" dirty="0"/>
          </a:p>
          <a:p>
            <a:pPr marL="0" indent="0">
              <a:buNone/>
            </a:pPr>
            <a:endParaRPr lang="en-US" dirty="0"/>
          </a:p>
        </p:txBody>
      </p:sp>
    </p:spTree>
    <p:extLst>
      <p:ext uri="{BB962C8B-B14F-4D97-AF65-F5344CB8AC3E}">
        <p14:creationId xmlns:p14="http://schemas.microsoft.com/office/powerpoint/2010/main" val="6904621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332656"/>
            <a:ext cx="8435280" cy="5687144"/>
          </a:xfrm>
        </p:spPr>
        <p:txBody>
          <a:bodyPr>
            <a:normAutofit fontScale="92500"/>
          </a:bodyPr>
          <a:lstStyle/>
          <a:p>
            <a:pPr marL="0" indent="0">
              <a:buNone/>
            </a:pPr>
            <a:r>
              <a:rPr lang="en-US" b="1" dirty="0"/>
              <a:t>3. </a:t>
            </a:r>
            <a:r>
              <a:rPr lang="en-US" b="1" dirty="0" err="1"/>
              <a:t>Ambiguitas</a:t>
            </a:r>
            <a:r>
              <a:rPr lang="en-US" b="1" dirty="0"/>
              <a:t> </a:t>
            </a:r>
            <a:endParaRPr lang="en-US" b="1" dirty="0" smtClean="0"/>
          </a:p>
          <a:p>
            <a:pPr marL="0" indent="0">
              <a:buNone/>
            </a:pPr>
            <a:r>
              <a:rPr lang="en-US" dirty="0" err="1" smtClean="0"/>
              <a:t>Kalimat</a:t>
            </a:r>
            <a:r>
              <a:rPr lang="en-US" dirty="0" smtClean="0"/>
              <a:t> </a:t>
            </a:r>
            <a:r>
              <a:rPr lang="en-US" dirty="0"/>
              <a:t>yang </a:t>
            </a:r>
            <a:r>
              <a:rPr lang="en-US" dirty="0" err="1"/>
              <a:t>memenuhi</a:t>
            </a:r>
            <a:r>
              <a:rPr lang="en-US" dirty="0"/>
              <a:t> </a:t>
            </a:r>
            <a:r>
              <a:rPr lang="en-US" dirty="0" err="1"/>
              <a:t>ketentuan</a:t>
            </a:r>
            <a:r>
              <a:rPr lang="en-US" dirty="0"/>
              <a:t> </a:t>
            </a:r>
            <a:r>
              <a:rPr lang="en-US" dirty="0" err="1"/>
              <a:t>tata</a:t>
            </a:r>
            <a:r>
              <a:rPr lang="en-US" dirty="0"/>
              <a:t> </a:t>
            </a:r>
            <a:r>
              <a:rPr lang="en-US" dirty="0" err="1"/>
              <a:t>bahasa</a:t>
            </a:r>
            <a:r>
              <a:rPr lang="en-US" dirty="0"/>
              <a:t>, </a:t>
            </a:r>
            <a:r>
              <a:rPr lang="en-US" dirty="0" err="1"/>
              <a:t>tetapi</a:t>
            </a:r>
            <a:r>
              <a:rPr lang="en-US" dirty="0"/>
              <a:t> </a:t>
            </a:r>
            <a:r>
              <a:rPr lang="en-US" dirty="0" err="1"/>
              <a:t>masih</a:t>
            </a:r>
            <a:r>
              <a:rPr lang="en-US" dirty="0"/>
              <a:t> </a:t>
            </a:r>
            <a:r>
              <a:rPr lang="en-US" dirty="0" err="1"/>
              <a:t>menimbulkan</a:t>
            </a:r>
            <a:r>
              <a:rPr lang="en-US" dirty="0"/>
              <a:t> </a:t>
            </a:r>
            <a:r>
              <a:rPr lang="en-US" dirty="0" err="1"/>
              <a:t>tafsiran</a:t>
            </a:r>
            <a:r>
              <a:rPr lang="en-US" dirty="0"/>
              <a:t> </a:t>
            </a:r>
            <a:r>
              <a:rPr lang="en-US" dirty="0" err="1"/>
              <a:t>ganda</a:t>
            </a:r>
            <a:r>
              <a:rPr lang="en-US" dirty="0"/>
              <a:t> </a:t>
            </a:r>
            <a:r>
              <a:rPr lang="en-US" dirty="0" err="1"/>
              <a:t>tidak</a:t>
            </a:r>
            <a:r>
              <a:rPr lang="en-US" dirty="0"/>
              <a:t> </a:t>
            </a:r>
            <a:r>
              <a:rPr lang="en-US" dirty="0" err="1"/>
              <a:t>termasuk</a:t>
            </a:r>
            <a:r>
              <a:rPr lang="en-US" dirty="0"/>
              <a:t> </a:t>
            </a:r>
            <a:r>
              <a:rPr lang="en-US" dirty="0" err="1"/>
              <a:t>kalimat</a:t>
            </a:r>
            <a:r>
              <a:rPr lang="en-US" dirty="0"/>
              <a:t> yang </a:t>
            </a:r>
            <a:r>
              <a:rPr lang="en-US" dirty="0" err="1"/>
              <a:t>efektif</a:t>
            </a:r>
            <a:r>
              <a:rPr lang="en-US" dirty="0"/>
              <a:t>. </a:t>
            </a:r>
            <a:r>
              <a:rPr lang="en-US" dirty="0" err="1" smtClean="0"/>
              <a:t>Contoh</a:t>
            </a:r>
            <a:r>
              <a:rPr lang="en-US" dirty="0" smtClean="0"/>
              <a:t>:</a:t>
            </a:r>
          </a:p>
          <a:p>
            <a:pPr marL="0" indent="0">
              <a:buNone/>
            </a:pPr>
            <a:r>
              <a:rPr lang="en-US" i="1" dirty="0" err="1"/>
              <a:t>Rumah</a:t>
            </a:r>
            <a:r>
              <a:rPr lang="en-US" i="1" dirty="0"/>
              <a:t> sang </a:t>
            </a:r>
            <a:r>
              <a:rPr lang="en-US" i="1" dirty="0" err="1"/>
              <a:t>jutawan</a:t>
            </a:r>
            <a:r>
              <a:rPr lang="en-US" i="1" dirty="0"/>
              <a:t> yang </a:t>
            </a:r>
            <a:r>
              <a:rPr lang="en-US" i="1" dirty="0" err="1"/>
              <a:t>aneh</a:t>
            </a:r>
            <a:r>
              <a:rPr lang="en-US" i="1" dirty="0"/>
              <a:t> </a:t>
            </a:r>
            <a:r>
              <a:rPr lang="en-US" i="1" dirty="0" err="1"/>
              <a:t>itu</a:t>
            </a:r>
            <a:r>
              <a:rPr lang="en-US" i="1" dirty="0"/>
              <a:t> </a:t>
            </a:r>
            <a:r>
              <a:rPr lang="en-US" i="1" dirty="0" err="1"/>
              <a:t>akan</a:t>
            </a:r>
            <a:r>
              <a:rPr lang="en-US" i="1" dirty="0"/>
              <a:t> </a:t>
            </a:r>
            <a:r>
              <a:rPr lang="en-US" i="1" dirty="0" err="1"/>
              <a:t>segera</a:t>
            </a:r>
            <a:r>
              <a:rPr lang="en-US" i="1" dirty="0"/>
              <a:t> </a:t>
            </a:r>
            <a:r>
              <a:rPr lang="en-US" i="1" dirty="0" err="1"/>
              <a:t>dijual</a:t>
            </a:r>
            <a:r>
              <a:rPr lang="en-US" dirty="0"/>
              <a:t>. </a:t>
            </a:r>
            <a:endParaRPr lang="en-US" dirty="0" smtClean="0"/>
          </a:p>
          <a:p>
            <a:pPr marL="0" indent="0">
              <a:buNone/>
            </a:pPr>
            <a:r>
              <a:rPr lang="en-US" dirty="0" err="1" smtClean="0"/>
              <a:t>Pada</a:t>
            </a:r>
            <a:r>
              <a:rPr lang="en-US" dirty="0" smtClean="0"/>
              <a:t> </a:t>
            </a:r>
            <a:r>
              <a:rPr lang="en-US" dirty="0" err="1"/>
              <a:t>kalimat</a:t>
            </a:r>
            <a:r>
              <a:rPr lang="en-US" dirty="0"/>
              <a:t> </a:t>
            </a:r>
            <a:r>
              <a:rPr lang="en-US" dirty="0" err="1"/>
              <a:t>tersebut</a:t>
            </a:r>
            <a:r>
              <a:rPr lang="en-US" dirty="0"/>
              <a:t> </a:t>
            </a:r>
            <a:r>
              <a:rPr lang="en-US" dirty="0" err="1"/>
              <a:t>mengandung</a:t>
            </a:r>
            <a:r>
              <a:rPr lang="en-US" dirty="0"/>
              <a:t> </a:t>
            </a:r>
            <a:r>
              <a:rPr lang="en-US" dirty="0" err="1"/>
              <a:t>makna</a:t>
            </a:r>
            <a:r>
              <a:rPr lang="en-US" dirty="0"/>
              <a:t> </a:t>
            </a:r>
            <a:r>
              <a:rPr lang="en-US" dirty="0" err="1"/>
              <a:t>ambigu</a:t>
            </a:r>
            <a:r>
              <a:rPr lang="en-US" dirty="0"/>
              <a:t>. </a:t>
            </a:r>
            <a:r>
              <a:rPr lang="en-US" dirty="0" err="1"/>
              <a:t>Frase</a:t>
            </a:r>
            <a:r>
              <a:rPr lang="en-US" dirty="0"/>
              <a:t> </a:t>
            </a:r>
            <a:r>
              <a:rPr lang="en-US" i="1" dirty="0"/>
              <a:t>yang </a:t>
            </a:r>
            <a:r>
              <a:rPr lang="en-US" i="1" dirty="0" err="1"/>
              <a:t>aneh</a:t>
            </a:r>
            <a:r>
              <a:rPr lang="en-US" i="1" dirty="0"/>
              <a:t> </a:t>
            </a:r>
            <a:r>
              <a:rPr lang="en-US" dirty="0" err="1"/>
              <a:t>menerangkan</a:t>
            </a:r>
            <a:r>
              <a:rPr lang="en-US" dirty="0"/>
              <a:t> kata </a:t>
            </a:r>
            <a:r>
              <a:rPr lang="en-US" i="1" dirty="0" err="1"/>
              <a:t>rumah</a:t>
            </a:r>
            <a:r>
              <a:rPr lang="en-US" dirty="0"/>
              <a:t> </a:t>
            </a:r>
            <a:r>
              <a:rPr lang="en-US" dirty="0" err="1"/>
              <a:t>atau</a:t>
            </a:r>
            <a:r>
              <a:rPr lang="en-US" dirty="0"/>
              <a:t> </a:t>
            </a:r>
            <a:r>
              <a:rPr lang="en-US" i="1" dirty="0"/>
              <a:t>sang </a:t>
            </a:r>
            <a:r>
              <a:rPr lang="en-US" i="1" dirty="0" err="1"/>
              <a:t>jutawan</a:t>
            </a:r>
            <a:r>
              <a:rPr lang="en-US" i="1" dirty="0"/>
              <a:t> </a:t>
            </a:r>
            <a:r>
              <a:rPr lang="en-US" dirty="0"/>
              <a:t>? </a:t>
            </a:r>
            <a:r>
              <a:rPr lang="en-US" dirty="0" err="1"/>
              <a:t>Jika</a:t>
            </a:r>
            <a:r>
              <a:rPr lang="en-US" dirty="0"/>
              <a:t> yang </a:t>
            </a:r>
            <a:r>
              <a:rPr lang="en-US" dirty="0" err="1"/>
              <a:t>aneh</a:t>
            </a:r>
            <a:r>
              <a:rPr lang="en-US" dirty="0"/>
              <a:t> </a:t>
            </a:r>
            <a:r>
              <a:rPr lang="en-US" dirty="0" err="1"/>
              <a:t>menerangkan</a:t>
            </a:r>
            <a:r>
              <a:rPr lang="en-US" dirty="0"/>
              <a:t> </a:t>
            </a:r>
            <a:r>
              <a:rPr lang="en-US" dirty="0" err="1"/>
              <a:t>rumah</a:t>
            </a:r>
            <a:r>
              <a:rPr lang="en-US" dirty="0"/>
              <a:t>, kata yang </a:t>
            </a:r>
            <a:r>
              <a:rPr lang="en-US" dirty="0" err="1"/>
              <a:t>dapat</a:t>
            </a:r>
            <a:r>
              <a:rPr lang="en-US" dirty="0"/>
              <a:t> </a:t>
            </a:r>
            <a:r>
              <a:rPr lang="en-US" dirty="0" err="1"/>
              <a:t>dihilangkan</a:t>
            </a:r>
            <a:r>
              <a:rPr lang="en-US" dirty="0"/>
              <a:t> </a:t>
            </a:r>
            <a:r>
              <a:rPr lang="en-US" dirty="0" err="1"/>
              <a:t>dan</a:t>
            </a:r>
            <a:r>
              <a:rPr lang="en-US" dirty="0"/>
              <a:t> kata </a:t>
            </a:r>
            <a:r>
              <a:rPr lang="en-US" dirty="0" err="1"/>
              <a:t>aneh</a:t>
            </a:r>
            <a:r>
              <a:rPr lang="en-US" dirty="0"/>
              <a:t> </a:t>
            </a:r>
            <a:r>
              <a:rPr lang="en-US" dirty="0" err="1"/>
              <a:t>didekatkan</a:t>
            </a:r>
            <a:r>
              <a:rPr lang="en-US" dirty="0"/>
              <a:t> </a:t>
            </a:r>
            <a:r>
              <a:rPr lang="en-US" dirty="0" err="1"/>
              <a:t>pada</a:t>
            </a:r>
            <a:r>
              <a:rPr lang="en-US" dirty="0"/>
              <a:t> kata </a:t>
            </a:r>
            <a:r>
              <a:rPr lang="en-US" dirty="0" err="1"/>
              <a:t>rumah</a:t>
            </a:r>
            <a:r>
              <a:rPr lang="en-US" dirty="0"/>
              <a:t>, </a:t>
            </a:r>
            <a:r>
              <a:rPr lang="en-US" dirty="0" err="1"/>
              <a:t>lalu</a:t>
            </a:r>
            <a:r>
              <a:rPr lang="en-US" dirty="0"/>
              <a:t> </a:t>
            </a:r>
            <a:r>
              <a:rPr lang="en-US" dirty="0" err="1"/>
              <a:t>ditambahkan</a:t>
            </a:r>
            <a:r>
              <a:rPr lang="en-US" dirty="0"/>
              <a:t> kata </a:t>
            </a:r>
            <a:r>
              <a:rPr lang="en-US" dirty="0" err="1"/>
              <a:t>milik</a:t>
            </a:r>
            <a:r>
              <a:rPr lang="en-US" dirty="0"/>
              <a:t> di </a:t>
            </a:r>
            <a:r>
              <a:rPr lang="en-US" dirty="0" err="1"/>
              <a:t>antara</a:t>
            </a:r>
            <a:r>
              <a:rPr lang="en-US" dirty="0"/>
              <a:t> </a:t>
            </a:r>
            <a:r>
              <a:rPr lang="en-US" dirty="0" err="1"/>
              <a:t>aneh</a:t>
            </a:r>
            <a:r>
              <a:rPr lang="en-US" dirty="0"/>
              <a:t> </a:t>
            </a:r>
            <a:r>
              <a:rPr lang="en-US" dirty="0" err="1"/>
              <a:t>dan</a:t>
            </a:r>
            <a:r>
              <a:rPr lang="en-US" dirty="0"/>
              <a:t> sang </a:t>
            </a:r>
            <a:r>
              <a:rPr lang="en-US" dirty="0" err="1"/>
              <a:t>jutawan</a:t>
            </a:r>
            <a:r>
              <a:rPr lang="en-US" dirty="0"/>
              <a:t>. </a:t>
            </a:r>
            <a:r>
              <a:rPr lang="en-US" dirty="0" err="1"/>
              <a:t>Sementara</a:t>
            </a:r>
            <a:r>
              <a:rPr lang="en-US" dirty="0"/>
              <a:t> </a:t>
            </a:r>
            <a:r>
              <a:rPr lang="en-US" dirty="0" err="1"/>
              <a:t>itu</a:t>
            </a:r>
            <a:r>
              <a:rPr lang="en-US" dirty="0"/>
              <a:t>, </a:t>
            </a:r>
            <a:r>
              <a:rPr lang="en-US" dirty="0" err="1"/>
              <a:t>jika</a:t>
            </a:r>
            <a:r>
              <a:rPr lang="en-US" dirty="0"/>
              <a:t> yang </a:t>
            </a:r>
            <a:r>
              <a:rPr lang="en-US" dirty="0" err="1"/>
              <a:t>aneh</a:t>
            </a:r>
            <a:r>
              <a:rPr lang="en-US" dirty="0"/>
              <a:t> </a:t>
            </a:r>
            <a:r>
              <a:rPr lang="en-US" dirty="0" err="1"/>
              <a:t>itu</a:t>
            </a:r>
            <a:r>
              <a:rPr lang="en-US" dirty="0"/>
              <a:t> </a:t>
            </a:r>
            <a:r>
              <a:rPr lang="en-US" dirty="0" err="1"/>
              <a:t>menerangkan</a:t>
            </a:r>
            <a:r>
              <a:rPr lang="en-US" dirty="0"/>
              <a:t> sang </a:t>
            </a:r>
            <a:r>
              <a:rPr lang="en-US" dirty="0" err="1"/>
              <a:t>jutawan</a:t>
            </a:r>
            <a:r>
              <a:rPr lang="en-US" dirty="0"/>
              <a:t>, kata yang </a:t>
            </a:r>
            <a:r>
              <a:rPr lang="en-US" dirty="0" err="1"/>
              <a:t>dapat</a:t>
            </a:r>
            <a:r>
              <a:rPr lang="en-US" dirty="0"/>
              <a:t> </a:t>
            </a:r>
            <a:r>
              <a:rPr lang="en-US" dirty="0" err="1"/>
              <a:t>dihilangkan</a:t>
            </a:r>
            <a:r>
              <a:rPr lang="en-US" dirty="0"/>
              <a:t> </a:t>
            </a:r>
            <a:r>
              <a:rPr lang="en-US" dirty="0" err="1"/>
              <a:t>sehingga</a:t>
            </a:r>
            <a:r>
              <a:rPr lang="en-US" dirty="0"/>
              <a:t> </a:t>
            </a:r>
            <a:r>
              <a:rPr lang="en-US" dirty="0" err="1"/>
              <a:t>makna</a:t>
            </a:r>
            <a:r>
              <a:rPr lang="en-US" dirty="0"/>
              <a:t> </a:t>
            </a:r>
            <a:r>
              <a:rPr lang="en-US" dirty="0" err="1"/>
              <a:t>kalimat</a:t>
            </a:r>
            <a:r>
              <a:rPr lang="en-US" dirty="0"/>
              <a:t> </a:t>
            </a:r>
            <a:r>
              <a:rPr lang="en-US" dirty="0" err="1"/>
              <a:t>tersebut</a:t>
            </a:r>
            <a:r>
              <a:rPr lang="en-US" dirty="0"/>
              <a:t> </a:t>
            </a:r>
            <a:r>
              <a:rPr lang="en-US" dirty="0" err="1"/>
              <a:t>menjadi</a:t>
            </a:r>
            <a:r>
              <a:rPr lang="en-US" dirty="0"/>
              <a:t> </a:t>
            </a:r>
            <a:r>
              <a:rPr lang="en-US" dirty="0" err="1"/>
              <a:t>jelas</a:t>
            </a:r>
            <a:r>
              <a:rPr lang="en-US" dirty="0"/>
              <a:t>. </a:t>
            </a:r>
            <a:r>
              <a:rPr lang="en-US" dirty="0" err="1"/>
              <a:t>Jika</a:t>
            </a:r>
            <a:r>
              <a:rPr lang="en-US" dirty="0"/>
              <a:t> </a:t>
            </a:r>
            <a:r>
              <a:rPr lang="en-US" dirty="0" err="1"/>
              <a:t>kalimat</a:t>
            </a:r>
            <a:r>
              <a:rPr lang="en-US" dirty="0"/>
              <a:t> </a:t>
            </a:r>
            <a:r>
              <a:rPr lang="en-US" dirty="0" err="1"/>
              <a:t>tersebut</a:t>
            </a:r>
            <a:r>
              <a:rPr lang="en-US" dirty="0"/>
              <a:t> </a:t>
            </a:r>
            <a:r>
              <a:rPr lang="en-US" dirty="0" err="1"/>
              <a:t>diperbaiki</a:t>
            </a:r>
            <a:r>
              <a:rPr lang="en-US" dirty="0"/>
              <a:t> </a:t>
            </a:r>
            <a:r>
              <a:rPr lang="en-US" dirty="0" err="1"/>
              <a:t>maka</a:t>
            </a:r>
            <a:r>
              <a:rPr lang="en-US" dirty="0"/>
              <a:t> </a:t>
            </a:r>
            <a:r>
              <a:rPr lang="en-US" dirty="0" err="1"/>
              <a:t>akan</a:t>
            </a:r>
            <a:r>
              <a:rPr lang="en-US" dirty="0"/>
              <a:t> </a:t>
            </a:r>
            <a:r>
              <a:rPr lang="en-US" dirty="0" err="1"/>
              <a:t>menjadi</a:t>
            </a:r>
            <a:r>
              <a:rPr lang="en-US" dirty="0"/>
              <a:t> </a:t>
            </a:r>
            <a:r>
              <a:rPr lang="en-US" dirty="0" err="1"/>
              <a:t>kalimat</a:t>
            </a:r>
            <a:r>
              <a:rPr lang="en-US" dirty="0"/>
              <a:t> </a:t>
            </a:r>
            <a:r>
              <a:rPr lang="en-US" dirty="0" err="1"/>
              <a:t>sebagai</a:t>
            </a:r>
            <a:r>
              <a:rPr lang="en-US" dirty="0"/>
              <a:t> </a:t>
            </a:r>
            <a:r>
              <a:rPr lang="en-US" dirty="0" err="1"/>
              <a:t>berikut</a:t>
            </a:r>
            <a:r>
              <a:rPr lang="en-US" dirty="0"/>
              <a:t>. </a:t>
            </a:r>
            <a:endParaRPr lang="en-US" dirty="0" smtClean="0"/>
          </a:p>
          <a:p>
            <a:pPr marL="0" indent="0">
              <a:buNone/>
            </a:pPr>
            <a:r>
              <a:rPr lang="en-US" dirty="0" smtClean="0"/>
              <a:t>*</a:t>
            </a:r>
            <a:r>
              <a:rPr lang="en-US" dirty="0" err="1"/>
              <a:t>Rumah</a:t>
            </a:r>
            <a:r>
              <a:rPr lang="en-US" dirty="0"/>
              <a:t> </a:t>
            </a:r>
            <a:r>
              <a:rPr lang="en-US" dirty="0" err="1"/>
              <a:t>aneh</a:t>
            </a:r>
            <a:r>
              <a:rPr lang="en-US" dirty="0"/>
              <a:t> </a:t>
            </a:r>
            <a:r>
              <a:rPr lang="en-US" dirty="0" err="1"/>
              <a:t>milik</a:t>
            </a:r>
            <a:r>
              <a:rPr lang="en-US" dirty="0"/>
              <a:t> sang </a:t>
            </a:r>
            <a:r>
              <a:rPr lang="en-US" dirty="0" err="1"/>
              <a:t>jutawan</a:t>
            </a:r>
            <a:r>
              <a:rPr lang="en-US" dirty="0"/>
              <a:t> </a:t>
            </a:r>
            <a:r>
              <a:rPr lang="en-US" dirty="0" err="1"/>
              <a:t>itu</a:t>
            </a:r>
            <a:r>
              <a:rPr lang="en-US" dirty="0"/>
              <a:t> </a:t>
            </a:r>
            <a:r>
              <a:rPr lang="en-US" dirty="0" err="1"/>
              <a:t>akan</a:t>
            </a:r>
            <a:r>
              <a:rPr lang="en-US" dirty="0"/>
              <a:t> </a:t>
            </a:r>
            <a:r>
              <a:rPr lang="en-US" dirty="0" err="1"/>
              <a:t>segera</a:t>
            </a:r>
            <a:r>
              <a:rPr lang="en-US" dirty="0"/>
              <a:t> </a:t>
            </a:r>
            <a:r>
              <a:rPr lang="en-US" dirty="0" err="1"/>
              <a:t>dijual</a:t>
            </a:r>
            <a:r>
              <a:rPr lang="en-US" dirty="0"/>
              <a:t>. </a:t>
            </a:r>
            <a:endParaRPr lang="en-US" dirty="0" smtClean="0"/>
          </a:p>
          <a:p>
            <a:pPr marL="0" indent="0">
              <a:buNone/>
            </a:pPr>
            <a:r>
              <a:rPr lang="en-US" dirty="0" smtClean="0"/>
              <a:t>**</a:t>
            </a:r>
            <a:r>
              <a:rPr lang="en-US" dirty="0" err="1"/>
              <a:t>Rumah</a:t>
            </a:r>
            <a:r>
              <a:rPr lang="en-US" dirty="0"/>
              <a:t> sang </a:t>
            </a:r>
            <a:r>
              <a:rPr lang="en-US" dirty="0" err="1"/>
              <a:t>jutawan</a:t>
            </a:r>
            <a:r>
              <a:rPr lang="en-US" dirty="0"/>
              <a:t> yang </a:t>
            </a:r>
            <a:r>
              <a:rPr lang="en-US" dirty="0" err="1"/>
              <a:t>aneh</a:t>
            </a:r>
            <a:r>
              <a:rPr lang="en-US" dirty="0"/>
              <a:t> </a:t>
            </a:r>
            <a:r>
              <a:rPr lang="en-US" dirty="0" err="1"/>
              <a:t>itu</a:t>
            </a:r>
            <a:r>
              <a:rPr lang="en-US" dirty="0"/>
              <a:t> </a:t>
            </a:r>
            <a:r>
              <a:rPr lang="en-US" dirty="0" err="1"/>
              <a:t>akan</a:t>
            </a:r>
            <a:r>
              <a:rPr lang="en-US" dirty="0"/>
              <a:t> </a:t>
            </a:r>
            <a:r>
              <a:rPr lang="en-US" dirty="0" err="1"/>
              <a:t>segera</a:t>
            </a:r>
            <a:r>
              <a:rPr lang="en-US" dirty="0"/>
              <a:t> </a:t>
            </a:r>
            <a:r>
              <a:rPr lang="en-US" dirty="0" err="1"/>
              <a:t>dijua</a:t>
            </a:r>
            <a:endParaRPr lang="en-US" dirty="0"/>
          </a:p>
        </p:txBody>
      </p:sp>
    </p:spTree>
    <p:extLst>
      <p:ext uri="{BB962C8B-B14F-4D97-AF65-F5344CB8AC3E}">
        <p14:creationId xmlns:p14="http://schemas.microsoft.com/office/powerpoint/2010/main" val="25478409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marL="0" indent="0">
              <a:buNone/>
            </a:pPr>
            <a:r>
              <a:rPr lang="en-US" sz="2800" b="1" dirty="0"/>
              <a:t>4. </a:t>
            </a:r>
            <a:r>
              <a:rPr lang="en-US" sz="2800" b="1" dirty="0" err="1"/>
              <a:t>Kemubaziran</a:t>
            </a:r>
            <a:r>
              <a:rPr lang="en-US" sz="2800" b="1" dirty="0"/>
              <a:t> </a:t>
            </a:r>
            <a:r>
              <a:rPr lang="en-US" sz="2800" b="1" dirty="0" err="1"/>
              <a:t>Preposisi</a:t>
            </a:r>
            <a:r>
              <a:rPr lang="en-US" sz="2800" b="1" dirty="0"/>
              <a:t> </a:t>
            </a:r>
            <a:r>
              <a:rPr lang="en-US" sz="2800" b="1" dirty="0" err="1"/>
              <a:t>dan</a:t>
            </a:r>
            <a:r>
              <a:rPr lang="en-US" sz="2800" b="1" dirty="0"/>
              <a:t> Kata </a:t>
            </a:r>
            <a:endParaRPr lang="en-US" sz="2800" b="1" dirty="0" smtClean="0"/>
          </a:p>
          <a:p>
            <a:pPr marL="0" indent="0">
              <a:buNone/>
            </a:pPr>
            <a:endParaRPr lang="en-US" dirty="0" smtClean="0"/>
          </a:p>
          <a:p>
            <a:pPr marL="0" indent="0">
              <a:buNone/>
            </a:pPr>
            <a:r>
              <a:rPr lang="en-US" dirty="0" err="1" smtClean="0"/>
              <a:t>Ketidakefektifan</a:t>
            </a:r>
            <a:r>
              <a:rPr lang="en-US" dirty="0" smtClean="0"/>
              <a:t> </a:t>
            </a:r>
            <a:r>
              <a:rPr lang="en-US" dirty="0" err="1"/>
              <a:t>kalimat</a:t>
            </a:r>
            <a:r>
              <a:rPr lang="en-US" dirty="0"/>
              <a:t> </a:t>
            </a:r>
            <a:r>
              <a:rPr lang="en-US" dirty="0" err="1"/>
              <a:t>sering</a:t>
            </a:r>
            <a:r>
              <a:rPr lang="en-US" dirty="0"/>
              <a:t> </a:t>
            </a:r>
            <a:r>
              <a:rPr lang="en-US" dirty="0" err="1"/>
              <a:t>disebabkan</a:t>
            </a:r>
            <a:r>
              <a:rPr lang="en-US" dirty="0"/>
              <a:t> </a:t>
            </a:r>
            <a:r>
              <a:rPr lang="en-US" dirty="0" err="1"/>
              <a:t>oleh</a:t>
            </a:r>
            <a:r>
              <a:rPr lang="en-US" dirty="0"/>
              <a:t> </a:t>
            </a:r>
            <a:r>
              <a:rPr lang="en-US" dirty="0" err="1"/>
              <a:t>pemakaian</a:t>
            </a:r>
            <a:r>
              <a:rPr lang="en-US" dirty="0"/>
              <a:t> kata </a:t>
            </a:r>
            <a:r>
              <a:rPr lang="en-US" dirty="0" err="1"/>
              <a:t>depan</a:t>
            </a:r>
            <a:r>
              <a:rPr lang="en-US" dirty="0"/>
              <a:t> (</a:t>
            </a:r>
            <a:r>
              <a:rPr lang="en-US" dirty="0" err="1"/>
              <a:t>preposisi</a:t>
            </a:r>
            <a:r>
              <a:rPr lang="en-US" dirty="0"/>
              <a:t>) yang </a:t>
            </a:r>
            <a:r>
              <a:rPr lang="en-US" dirty="0" err="1"/>
              <a:t>tidak</a:t>
            </a:r>
            <a:r>
              <a:rPr lang="en-US" dirty="0"/>
              <a:t> </a:t>
            </a:r>
            <a:r>
              <a:rPr lang="en-US" dirty="0" err="1"/>
              <a:t>terlalu</a:t>
            </a:r>
            <a:r>
              <a:rPr lang="en-US" dirty="0"/>
              <a:t> </a:t>
            </a:r>
            <a:r>
              <a:rPr lang="en-US" dirty="0" err="1"/>
              <a:t>perlu</a:t>
            </a:r>
            <a:r>
              <a:rPr lang="en-US" dirty="0"/>
              <a:t>. </a:t>
            </a:r>
            <a:r>
              <a:rPr lang="en-US" dirty="0" err="1"/>
              <a:t>Keefektifan</a:t>
            </a:r>
            <a:r>
              <a:rPr lang="en-US" dirty="0"/>
              <a:t> </a:t>
            </a:r>
            <a:r>
              <a:rPr lang="en-US" dirty="0" err="1"/>
              <a:t>dalam</a:t>
            </a:r>
            <a:r>
              <a:rPr lang="en-US" dirty="0"/>
              <a:t> </a:t>
            </a:r>
            <a:r>
              <a:rPr lang="en-US" dirty="0" err="1"/>
              <a:t>penggunaan</a:t>
            </a:r>
            <a:r>
              <a:rPr lang="en-US" dirty="0"/>
              <a:t> </a:t>
            </a:r>
            <a:r>
              <a:rPr lang="en-US" dirty="0" err="1"/>
              <a:t>bahasa</a:t>
            </a:r>
            <a:r>
              <a:rPr lang="en-US" dirty="0"/>
              <a:t>, </a:t>
            </a:r>
            <a:r>
              <a:rPr lang="en-US" dirty="0" err="1"/>
              <a:t>selain</a:t>
            </a:r>
            <a:r>
              <a:rPr lang="en-US" dirty="0"/>
              <a:t> </a:t>
            </a:r>
            <a:r>
              <a:rPr lang="en-US" dirty="0" err="1"/>
              <a:t>dapat</a:t>
            </a:r>
            <a:r>
              <a:rPr lang="en-US" dirty="0"/>
              <a:t> </a:t>
            </a:r>
            <a:r>
              <a:rPr lang="en-US" dirty="0" err="1"/>
              <a:t>dicapai</a:t>
            </a:r>
            <a:r>
              <a:rPr lang="en-US" dirty="0"/>
              <a:t> </a:t>
            </a:r>
            <a:r>
              <a:rPr lang="en-US" dirty="0" err="1"/>
              <a:t>melalui</a:t>
            </a:r>
            <a:r>
              <a:rPr lang="en-US" dirty="0"/>
              <a:t> </a:t>
            </a:r>
            <a:r>
              <a:rPr lang="en-US" dirty="0" err="1"/>
              <a:t>pemilihan</a:t>
            </a:r>
            <a:r>
              <a:rPr lang="en-US" dirty="0"/>
              <a:t> kata yang </a:t>
            </a:r>
            <a:r>
              <a:rPr lang="en-US" dirty="0" err="1"/>
              <a:t>tepat</a:t>
            </a:r>
            <a:r>
              <a:rPr lang="en-US" dirty="0"/>
              <a:t>, </a:t>
            </a:r>
            <a:r>
              <a:rPr lang="en-US" dirty="0" err="1"/>
              <a:t>dapat</a:t>
            </a:r>
            <a:r>
              <a:rPr lang="en-US" dirty="0"/>
              <a:t> </a:t>
            </a:r>
            <a:r>
              <a:rPr lang="en-US" dirty="0" err="1"/>
              <a:t>dilakukan</a:t>
            </a:r>
            <a:r>
              <a:rPr lang="en-US" dirty="0"/>
              <a:t> </a:t>
            </a:r>
            <a:r>
              <a:rPr lang="en-US" dirty="0" err="1"/>
              <a:t>dengan</a:t>
            </a:r>
            <a:r>
              <a:rPr lang="en-US" dirty="0"/>
              <a:t> </a:t>
            </a:r>
            <a:r>
              <a:rPr lang="en-US" dirty="0" err="1"/>
              <a:t>menghindari</a:t>
            </a:r>
            <a:r>
              <a:rPr lang="en-US" dirty="0"/>
              <a:t> </a:t>
            </a:r>
            <a:r>
              <a:rPr lang="en-US" dirty="0" err="1"/>
              <a:t>pemakaian</a:t>
            </a:r>
            <a:r>
              <a:rPr lang="en-US" dirty="0"/>
              <a:t> kata yang </a:t>
            </a:r>
            <a:r>
              <a:rPr lang="en-US" dirty="0" err="1"/>
              <a:t>mubazir</a:t>
            </a:r>
            <a:r>
              <a:rPr lang="en-US" dirty="0"/>
              <a:t>. Kata </a:t>
            </a:r>
            <a:r>
              <a:rPr lang="en-US" dirty="0" err="1"/>
              <a:t>mubazir</a:t>
            </a:r>
            <a:r>
              <a:rPr lang="en-US" dirty="0"/>
              <a:t> yang </a:t>
            </a:r>
            <a:r>
              <a:rPr lang="en-US" dirty="0" err="1"/>
              <a:t>dimaksud</a:t>
            </a:r>
            <a:r>
              <a:rPr lang="en-US" dirty="0"/>
              <a:t> di </a:t>
            </a:r>
            <a:r>
              <a:rPr lang="en-US" dirty="0" err="1"/>
              <a:t>sini</a:t>
            </a:r>
            <a:r>
              <a:rPr lang="en-US" dirty="0"/>
              <a:t> </a:t>
            </a:r>
            <a:r>
              <a:rPr lang="en-US" dirty="0" err="1"/>
              <a:t>ialah</a:t>
            </a:r>
            <a:r>
              <a:rPr lang="en-US" dirty="0"/>
              <a:t> kata yang </a:t>
            </a:r>
            <a:r>
              <a:rPr lang="en-US" dirty="0" err="1"/>
              <a:t>kehadirannya</a:t>
            </a:r>
            <a:r>
              <a:rPr lang="en-US" dirty="0"/>
              <a:t> </a:t>
            </a:r>
            <a:r>
              <a:rPr lang="en-US" dirty="0" err="1"/>
              <a:t>tidak</a:t>
            </a:r>
            <a:r>
              <a:rPr lang="en-US" dirty="0"/>
              <a:t> </a:t>
            </a:r>
            <a:r>
              <a:rPr lang="en-US" dirty="0" err="1"/>
              <a:t>terlalu</a:t>
            </a:r>
            <a:r>
              <a:rPr lang="en-US" dirty="0"/>
              <a:t> </a:t>
            </a:r>
            <a:r>
              <a:rPr lang="en-US" dirty="0" err="1"/>
              <a:t>diperlukan</a:t>
            </a:r>
            <a:r>
              <a:rPr lang="en-US" dirty="0"/>
              <a:t> </a:t>
            </a:r>
            <a:r>
              <a:rPr lang="en-US" dirty="0" err="1"/>
              <a:t>sehingga</a:t>
            </a:r>
            <a:r>
              <a:rPr lang="en-US" dirty="0"/>
              <a:t> </a:t>
            </a:r>
            <a:r>
              <a:rPr lang="en-US" dirty="0" err="1"/>
              <a:t>jika</a:t>
            </a:r>
            <a:r>
              <a:rPr lang="en-US" dirty="0"/>
              <a:t> </a:t>
            </a:r>
            <a:r>
              <a:rPr lang="en-US" dirty="0" err="1"/>
              <a:t>dihilangkan</a:t>
            </a:r>
            <a:r>
              <a:rPr lang="en-US" dirty="0"/>
              <a:t> </a:t>
            </a:r>
            <a:r>
              <a:rPr lang="en-US" dirty="0" err="1"/>
              <a:t>tidak</a:t>
            </a:r>
            <a:r>
              <a:rPr lang="en-US" dirty="0"/>
              <a:t> </a:t>
            </a:r>
            <a:r>
              <a:rPr lang="en-US" dirty="0" err="1"/>
              <a:t>merubah</a:t>
            </a:r>
            <a:r>
              <a:rPr lang="en-US" dirty="0"/>
              <a:t> </a:t>
            </a:r>
            <a:r>
              <a:rPr lang="en-US" dirty="0" err="1"/>
              <a:t>makna</a:t>
            </a:r>
            <a:r>
              <a:rPr lang="en-US" dirty="0"/>
              <a:t> yang </a:t>
            </a:r>
            <a:r>
              <a:rPr lang="en-US" dirty="0" err="1"/>
              <a:t>ingin</a:t>
            </a:r>
            <a:r>
              <a:rPr lang="en-US" dirty="0"/>
              <a:t> </a:t>
            </a:r>
            <a:r>
              <a:rPr lang="en-US" dirty="0" err="1"/>
              <a:t>disampaikan</a:t>
            </a:r>
            <a:r>
              <a:rPr lang="en-US" dirty="0"/>
              <a:t>.</a:t>
            </a:r>
          </a:p>
        </p:txBody>
      </p:sp>
    </p:spTree>
    <p:extLst>
      <p:ext uri="{BB962C8B-B14F-4D97-AF65-F5344CB8AC3E}">
        <p14:creationId xmlns:p14="http://schemas.microsoft.com/office/powerpoint/2010/main" val="5620208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404664"/>
            <a:ext cx="7772400" cy="5615136"/>
          </a:xfrm>
        </p:spPr>
        <p:txBody>
          <a:bodyPr/>
          <a:lstStyle/>
          <a:p>
            <a:pPr marL="0" indent="0">
              <a:buNone/>
            </a:pPr>
            <a:r>
              <a:rPr lang="en-US" b="1" dirty="0" smtClean="0"/>
              <a:t>5.  </a:t>
            </a:r>
            <a:r>
              <a:rPr lang="en-US" b="1" dirty="0" err="1" smtClean="0"/>
              <a:t>Pengaruh</a:t>
            </a:r>
            <a:r>
              <a:rPr lang="en-US" b="1" dirty="0" smtClean="0"/>
              <a:t> </a:t>
            </a:r>
            <a:r>
              <a:rPr lang="en-US" b="1" dirty="0" err="1"/>
              <a:t>Bahasa</a:t>
            </a:r>
            <a:r>
              <a:rPr lang="en-US" b="1" dirty="0"/>
              <a:t> Daerah </a:t>
            </a:r>
            <a:endParaRPr lang="en-US" b="1" dirty="0" smtClean="0"/>
          </a:p>
          <a:p>
            <a:pPr marL="0" indent="0">
              <a:buNone/>
            </a:pPr>
            <a:r>
              <a:rPr lang="en-US" dirty="0" err="1" smtClean="0"/>
              <a:t>Banyak</a:t>
            </a:r>
            <a:r>
              <a:rPr lang="en-US" dirty="0" smtClean="0"/>
              <a:t> </a:t>
            </a:r>
            <a:r>
              <a:rPr lang="en-US" dirty="0"/>
              <a:t>kata </a:t>
            </a:r>
            <a:r>
              <a:rPr lang="en-US" dirty="0" err="1"/>
              <a:t>dari</a:t>
            </a:r>
            <a:r>
              <a:rPr lang="en-US" dirty="0"/>
              <a:t> </a:t>
            </a:r>
            <a:r>
              <a:rPr lang="en-US" dirty="0" err="1"/>
              <a:t>bahasa</a:t>
            </a:r>
            <a:r>
              <a:rPr lang="en-US" dirty="0"/>
              <a:t> </a:t>
            </a:r>
            <a:r>
              <a:rPr lang="en-US" dirty="0" err="1"/>
              <a:t>daerah</a:t>
            </a:r>
            <a:r>
              <a:rPr lang="en-US" dirty="0"/>
              <a:t> yang </a:t>
            </a:r>
            <a:r>
              <a:rPr lang="en-US" dirty="0" err="1"/>
              <a:t>masuk</a:t>
            </a:r>
            <a:r>
              <a:rPr lang="en-US" dirty="0"/>
              <a:t> </a:t>
            </a:r>
            <a:r>
              <a:rPr lang="en-US" dirty="0" err="1"/>
              <a:t>ke</a:t>
            </a:r>
            <a:r>
              <a:rPr lang="en-US" dirty="0"/>
              <a:t> </a:t>
            </a:r>
            <a:r>
              <a:rPr lang="en-US" dirty="0" err="1"/>
              <a:t>dalam</a:t>
            </a:r>
            <a:r>
              <a:rPr lang="en-US" dirty="0"/>
              <a:t> </a:t>
            </a:r>
            <a:r>
              <a:rPr lang="en-US" dirty="0" err="1"/>
              <a:t>bahasa</a:t>
            </a:r>
            <a:r>
              <a:rPr lang="en-US" dirty="0"/>
              <a:t> Indonesia, </a:t>
            </a:r>
            <a:r>
              <a:rPr lang="en-US" dirty="0" err="1"/>
              <a:t>memperkaya</a:t>
            </a:r>
            <a:r>
              <a:rPr lang="en-US" dirty="0"/>
              <a:t> </a:t>
            </a:r>
            <a:r>
              <a:rPr lang="en-US" dirty="0" err="1"/>
              <a:t>kosa</a:t>
            </a:r>
            <a:r>
              <a:rPr lang="en-US" dirty="0"/>
              <a:t> kata yang </a:t>
            </a:r>
            <a:r>
              <a:rPr lang="en-US" dirty="0" err="1"/>
              <a:t>digunakan</a:t>
            </a:r>
            <a:r>
              <a:rPr lang="en-US" dirty="0"/>
              <a:t>. Kata-kata </a:t>
            </a:r>
            <a:r>
              <a:rPr lang="en-US" dirty="0" err="1"/>
              <a:t>bahasa</a:t>
            </a:r>
            <a:r>
              <a:rPr lang="en-US" dirty="0"/>
              <a:t> </a:t>
            </a:r>
            <a:r>
              <a:rPr lang="en-US" dirty="0" err="1"/>
              <a:t>daerah</a:t>
            </a:r>
            <a:r>
              <a:rPr lang="en-US" dirty="0"/>
              <a:t> yang </a:t>
            </a:r>
            <a:r>
              <a:rPr lang="en-US" dirty="0" err="1"/>
              <a:t>sudah</a:t>
            </a:r>
            <a:r>
              <a:rPr lang="en-US" dirty="0"/>
              <a:t> </a:t>
            </a:r>
            <a:r>
              <a:rPr lang="en-US" dirty="0" err="1"/>
              <a:t>diserap</a:t>
            </a:r>
            <a:r>
              <a:rPr lang="en-US" dirty="0"/>
              <a:t> </a:t>
            </a:r>
            <a:r>
              <a:rPr lang="en-US" dirty="0" err="1"/>
              <a:t>ke</a:t>
            </a:r>
            <a:r>
              <a:rPr lang="en-US" dirty="0"/>
              <a:t> </a:t>
            </a:r>
            <a:r>
              <a:rPr lang="en-US" dirty="0" err="1"/>
              <a:t>dalam</a:t>
            </a:r>
            <a:r>
              <a:rPr lang="en-US" dirty="0"/>
              <a:t> </a:t>
            </a:r>
            <a:r>
              <a:rPr lang="en-US" dirty="0" err="1"/>
              <a:t>bahasa</a:t>
            </a:r>
            <a:r>
              <a:rPr lang="en-US" dirty="0"/>
              <a:t> Indonesia </a:t>
            </a:r>
            <a:r>
              <a:rPr lang="en-US" dirty="0" err="1"/>
              <a:t>tampaknya</a:t>
            </a:r>
            <a:r>
              <a:rPr lang="en-US" dirty="0"/>
              <a:t> </a:t>
            </a:r>
            <a:r>
              <a:rPr lang="en-US" dirty="0" err="1"/>
              <a:t>tidak</a:t>
            </a:r>
            <a:r>
              <a:rPr lang="en-US" dirty="0"/>
              <a:t> </a:t>
            </a:r>
            <a:r>
              <a:rPr lang="en-US" dirty="0" err="1"/>
              <a:t>menjadi</a:t>
            </a:r>
            <a:r>
              <a:rPr lang="en-US" dirty="0"/>
              <a:t> </a:t>
            </a:r>
            <a:r>
              <a:rPr lang="en-US" dirty="0" err="1"/>
              <a:t>masalah</a:t>
            </a:r>
            <a:r>
              <a:rPr lang="en-US" dirty="0"/>
              <a:t> </a:t>
            </a:r>
            <a:r>
              <a:rPr lang="en-US" dirty="0" err="1"/>
              <a:t>jika</a:t>
            </a:r>
            <a:r>
              <a:rPr lang="en-US" dirty="0"/>
              <a:t> </a:t>
            </a:r>
            <a:r>
              <a:rPr lang="en-US" dirty="0" err="1"/>
              <a:t>digunakan</a:t>
            </a:r>
            <a:r>
              <a:rPr lang="en-US" dirty="0"/>
              <a:t> </a:t>
            </a:r>
            <a:r>
              <a:rPr lang="en-US" dirty="0" err="1"/>
              <a:t>dalam</a:t>
            </a:r>
            <a:r>
              <a:rPr lang="en-US" dirty="0"/>
              <a:t> </a:t>
            </a:r>
            <a:r>
              <a:rPr lang="en-US" dirty="0" err="1"/>
              <a:t>pemakaian</a:t>
            </a:r>
            <a:r>
              <a:rPr lang="en-US" dirty="0"/>
              <a:t> </a:t>
            </a:r>
            <a:r>
              <a:rPr lang="en-US" dirty="0" err="1"/>
              <a:t>bahasa</a:t>
            </a:r>
            <a:r>
              <a:rPr lang="en-US" dirty="0"/>
              <a:t> </a:t>
            </a:r>
            <a:r>
              <a:rPr lang="en-US" dirty="0" err="1"/>
              <a:t>sehari-hari</a:t>
            </a:r>
            <a:r>
              <a:rPr lang="en-US" dirty="0"/>
              <a:t>. Akan </a:t>
            </a:r>
            <a:r>
              <a:rPr lang="en-US" dirty="0" err="1"/>
              <a:t>tetapi</a:t>
            </a:r>
            <a:r>
              <a:rPr lang="en-US" dirty="0"/>
              <a:t>, </a:t>
            </a:r>
            <a:r>
              <a:rPr lang="en-US" dirty="0" err="1"/>
              <a:t>bahasa</a:t>
            </a:r>
            <a:r>
              <a:rPr lang="en-US" dirty="0"/>
              <a:t> </a:t>
            </a:r>
            <a:r>
              <a:rPr lang="en-US" dirty="0" err="1"/>
              <a:t>daerah</a:t>
            </a:r>
            <a:r>
              <a:rPr lang="en-US" dirty="0"/>
              <a:t> yang </a:t>
            </a:r>
            <a:r>
              <a:rPr lang="en-US" dirty="0" err="1"/>
              <a:t>belum</a:t>
            </a:r>
            <a:r>
              <a:rPr lang="en-US" dirty="0"/>
              <a:t> </a:t>
            </a:r>
            <a:r>
              <a:rPr lang="en-US" dirty="0" err="1"/>
              <a:t>berterima</a:t>
            </a:r>
            <a:r>
              <a:rPr lang="en-US" dirty="0"/>
              <a:t> </a:t>
            </a:r>
            <a:r>
              <a:rPr lang="en-US" dirty="0" err="1"/>
              <a:t>dalam</a:t>
            </a:r>
            <a:r>
              <a:rPr lang="en-US" dirty="0"/>
              <a:t> </a:t>
            </a:r>
            <a:r>
              <a:rPr lang="en-US" dirty="0" err="1"/>
              <a:t>bahasa</a:t>
            </a:r>
            <a:r>
              <a:rPr lang="en-US" dirty="0"/>
              <a:t> Indonesia </a:t>
            </a:r>
            <a:r>
              <a:rPr lang="en-US" dirty="0" err="1"/>
              <a:t>inilah</a:t>
            </a:r>
            <a:r>
              <a:rPr lang="en-US" dirty="0"/>
              <a:t> yang </a:t>
            </a:r>
            <a:r>
              <a:rPr lang="en-US" dirty="0" err="1"/>
              <a:t>perlu</a:t>
            </a:r>
            <a:r>
              <a:rPr lang="en-US" dirty="0"/>
              <a:t> </a:t>
            </a:r>
            <a:r>
              <a:rPr lang="en-US" dirty="0" err="1"/>
              <a:t>dihindari</a:t>
            </a:r>
            <a:r>
              <a:rPr lang="en-US" dirty="0"/>
              <a:t> </a:t>
            </a:r>
            <a:r>
              <a:rPr lang="en-US" dirty="0" err="1"/>
              <a:t>penggunaannya</a:t>
            </a:r>
            <a:r>
              <a:rPr lang="en-US" dirty="0"/>
              <a:t> agar </a:t>
            </a:r>
            <a:r>
              <a:rPr lang="en-US" dirty="0" err="1"/>
              <a:t>tidak</a:t>
            </a:r>
            <a:r>
              <a:rPr lang="en-US" dirty="0"/>
              <a:t> </a:t>
            </a:r>
            <a:r>
              <a:rPr lang="en-US" dirty="0" err="1"/>
              <a:t>menimbulkan</a:t>
            </a:r>
            <a:r>
              <a:rPr lang="en-US" dirty="0"/>
              <a:t> </a:t>
            </a:r>
            <a:r>
              <a:rPr lang="en-US" dirty="0" err="1"/>
              <a:t>kesalahpahaman</a:t>
            </a:r>
            <a:r>
              <a:rPr lang="en-US" dirty="0"/>
              <a:t> </a:t>
            </a:r>
            <a:r>
              <a:rPr lang="en-US" dirty="0" err="1"/>
              <a:t>dalam</a:t>
            </a:r>
            <a:r>
              <a:rPr lang="en-US" dirty="0"/>
              <a:t> </a:t>
            </a:r>
            <a:r>
              <a:rPr lang="en-US" dirty="0" err="1"/>
              <a:t>berkomunikasi</a:t>
            </a:r>
            <a:r>
              <a:rPr lang="en-US" dirty="0"/>
              <a:t> </a:t>
            </a:r>
            <a:r>
              <a:rPr lang="en-US" dirty="0" err="1"/>
              <a:t>sehingga</a:t>
            </a:r>
            <a:r>
              <a:rPr lang="en-US" dirty="0"/>
              <a:t> </a:t>
            </a:r>
            <a:r>
              <a:rPr lang="en-US" dirty="0" err="1"/>
              <a:t>informasi</a:t>
            </a:r>
            <a:r>
              <a:rPr lang="en-US" dirty="0"/>
              <a:t> yang </a:t>
            </a:r>
            <a:r>
              <a:rPr lang="en-US" dirty="0" err="1"/>
              <a:t>ingin</a:t>
            </a:r>
            <a:r>
              <a:rPr lang="en-US" dirty="0"/>
              <a:t> </a:t>
            </a:r>
            <a:r>
              <a:rPr lang="en-US" dirty="0" err="1"/>
              <a:t>disampaikan</a:t>
            </a:r>
            <a:r>
              <a:rPr lang="en-US" dirty="0"/>
              <a:t> </a:t>
            </a:r>
            <a:r>
              <a:rPr lang="en-US" dirty="0" err="1"/>
              <a:t>menjadi</a:t>
            </a:r>
            <a:r>
              <a:rPr lang="en-US" dirty="0"/>
              <a:t> </a:t>
            </a:r>
            <a:r>
              <a:rPr lang="en-US" dirty="0" err="1"/>
              <a:t>tidak</a:t>
            </a:r>
            <a:r>
              <a:rPr lang="en-US" dirty="0"/>
              <a:t> </a:t>
            </a:r>
            <a:r>
              <a:rPr lang="en-US" dirty="0" err="1"/>
              <a:t>efektif</a:t>
            </a:r>
            <a:r>
              <a:rPr lang="en-US" dirty="0"/>
              <a:t>.</a:t>
            </a:r>
          </a:p>
        </p:txBody>
      </p:sp>
    </p:spTree>
    <p:extLst>
      <p:ext uri="{BB962C8B-B14F-4D97-AF65-F5344CB8AC3E}">
        <p14:creationId xmlns:p14="http://schemas.microsoft.com/office/powerpoint/2010/main" val="39288832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404664"/>
            <a:ext cx="7772400" cy="4248472"/>
          </a:xfrm>
        </p:spPr>
        <p:txBody>
          <a:bodyPr/>
          <a:lstStyle/>
          <a:p>
            <a:pPr marL="0" indent="0">
              <a:buNone/>
            </a:pPr>
            <a:r>
              <a:rPr lang="en-US" b="1" dirty="0"/>
              <a:t>Kata yang Baku</a:t>
            </a:r>
          </a:p>
          <a:p>
            <a:pPr marL="0" indent="0">
              <a:buNone/>
            </a:pPr>
            <a:r>
              <a:rPr lang="en-US" dirty="0"/>
              <a:t>          Kata yang </a:t>
            </a:r>
            <a:r>
              <a:rPr lang="en-US" dirty="0" err="1"/>
              <a:t>baku</a:t>
            </a:r>
            <a:r>
              <a:rPr lang="en-US" dirty="0"/>
              <a:t> </a:t>
            </a:r>
            <a:r>
              <a:rPr lang="en-US" dirty="0" err="1"/>
              <a:t>adalah</a:t>
            </a:r>
            <a:r>
              <a:rPr lang="en-US" dirty="0"/>
              <a:t> kata yang </a:t>
            </a:r>
            <a:r>
              <a:rPr lang="en-US" dirty="0" err="1"/>
              <a:t>baik</a:t>
            </a:r>
            <a:r>
              <a:rPr lang="en-US" dirty="0"/>
              <a:t> </a:t>
            </a:r>
            <a:r>
              <a:rPr lang="en-US" dirty="0" err="1"/>
              <a:t>dan</a:t>
            </a:r>
            <a:r>
              <a:rPr lang="en-US" dirty="0"/>
              <a:t> </a:t>
            </a:r>
            <a:r>
              <a:rPr lang="en-US" dirty="0" err="1"/>
              <a:t>resmi</a:t>
            </a:r>
            <a:r>
              <a:rPr lang="en-US" dirty="0"/>
              <a:t> </a:t>
            </a:r>
            <a:r>
              <a:rPr lang="en-US" dirty="0" err="1"/>
              <a:t>serta</a:t>
            </a:r>
            <a:r>
              <a:rPr lang="en-US" dirty="0"/>
              <a:t> </a:t>
            </a:r>
            <a:r>
              <a:rPr lang="en-US" dirty="0" err="1"/>
              <a:t>dianjurkan</a:t>
            </a:r>
            <a:r>
              <a:rPr lang="en-US" dirty="0"/>
              <a:t> </a:t>
            </a:r>
            <a:r>
              <a:rPr lang="en-US" dirty="0" err="1"/>
              <a:t>pemakaiannya</a:t>
            </a:r>
            <a:r>
              <a:rPr lang="en-US" dirty="0"/>
              <a:t> </a:t>
            </a:r>
            <a:r>
              <a:rPr lang="en-US" dirty="0" err="1"/>
              <a:t>dalam</a:t>
            </a:r>
            <a:r>
              <a:rPr lang="en-US" dirty="0"/>
              <a:t> </a:t>
            </a:r>
            <a:r>
              <a:rPr lang="en-US" dirty="0" err="1"/>
              <a:t>tulisan</a:t>
            </a:r>
            <a:r>
              <a:rPr lang="en-US" dirty="0"/>
              <a:t> </a:t>
            </a:r>
            <a:r>
              <a:rPr lang="en-US" dirty="0" err="1"/>
              <a:t>resmi</a:t>
            </a:r>
            <a:r>
              <a:rPr lang="en-US" dirty="0"/>
              <a:t>. </a:t>
            </a:r>
            <a:r>
              <a:rPr lang="en-US" dirty="0" err="1"/>
              <a:t>Dengan</a:t>
            </a:r>
            <a:r>
              <a:rPr lang="en-US" dirty="0"/>
              <a:t> </a:t>
            </a:r>
            <a:r>
              <a:rPr lang="en-US" dirty="0" err="1"/>
              <a:t>demikian</a:t>
            </a:r>
            <a:r>
              <a:rPr lang="en-US" dirty="0"/>
              <a:t>, kata yang </a:t>
            </a:r>
            <a:r>
              <a:rPr lang="en-US" dirty="0" err="1"/>
              <a:t>tidak</a:t>
            </a:r>
            <a:r>
              <a:rPr lang="en-US" dirty="0"/>
              <a:t> </a:t>
            </a:r>
            <a:r>
              <a:rPr lang="en-US" dirty="0" err="1"/>
              <a:t>resmi</a:t>
            </a:r>
            <a:r>
              <a:rPr lang="en-US" dirty="0"/>
              <a:t> yang </a:t>
            </a:r>
            <a:r>
              <a:rPr lang="en-US" dirty="0" err="1"/>
              <a:t>munculnya</a:t>
            </a:r>
            <a:r>
              <a:rPr lang="en-US" dirty="0"/>
              <a:t> </a:t>
            </a:r>
            <a:r>
              <a:rPr lang="en-US" dirty="0" err="1"/>
              <a:t>secara</a:t>
            </a:r>
            <a:r>
              <a:rPr lang="en-US" dirty="0"/>
              <a:t> “liar” </a:t>
            </a:r>
            <a:r>
              <a:rPr lang="en-US" dirty="0" err="1"/>
              <a:t>dalam</a:t>
            </a:r>
            <a:r>
              <a:rPr lang="en-US" dirty="0"/>
              <a:t> </a:t>
            </a:r>
            <a:r>
              <a:rPr lang="en-US" dirty="0" err="1"/>
              <a:t>masyarakat</a:t>
            </a:r>
            <a:r>
              <a:rPr lang="en-US" dirty="0"/>
              <a:t> </a:t>
            </a:r>
            <a:r>
              <a:rPr lang="en-US" dirty="0" err="1"/>
              <a:t>harus</a:t>
            </a:r>
            <a:r>
              <a:rPr lang="en-US" dirty="0"/>
              <a:t> </a:t>
            </a:r>
            <a:r>
              <a:rPr lang="en-US" dirty="0" err="1"/>
              <a:t>dihindari</a:t>
            </a:r>
            <a:r>
              <a:rPr lang="en-US" dirty="0"/>
              <a:t>. Kata – kata </a:t>
            </a:r>
            <a:r>
              <a:rPr lang="en-US" dirty="0" err="1"/>
              <a:t>dialek</a:t>
            </a:r>
            <a:r>
              <a:rPr lang="en-US" dirty="0"/>
              <a:t>, </a:t>
            </a:r>
            <a:r>
              <a:rPr lang="en-US" dirty="0" err="1"/>
              <a:t>seperti</a:t>
            </a:r>
            <a:r>
              <a:rPr lang="en-US" dirty="0"/>
              <a:t>  </a:t>
            </a:r>
            <a:r>
              <a:rPr lang="en-US" dirty="0" err="1"/>
              <a:t>bilang</a:t>
            </a:r>
            <a:r>
              <a:rPr lang="en-US" dirty="0"/>
              <a:t>, </a:t>
            </a:r>
            <a:r>
              <a:rPr lang="en-US" dirty="0" err="1"/>
              <a:t>ngasih</a:t>
            </a:r>
            <a:r>
              <a:rPr lang="en-US" dirty="0"/>
              <a:t>, </a:t>
            </a:r>
            <a:r>
              <a:rPr lang="en-US" dirty="0" err="1"/>
              <a:t>dan</a:t>
            </a:r>
            <a:r>
              <a:rPr lang="en-US" dirty="0"/>
              <a:t> </a:t>
            </a:r>
            <a:r>
              <a:rPr lang="en-US" dirty="0" err="1"/>
              <a:t>bukain</a:t>
            </a:r>
            <a:r>
              <a:rPr lang="en-US" dirty="0"/>
              <a:t> </a:t>
            </a:r>
            <a:r>
              <a:rPr lang="en-US" dirty="0" err="1"/>
              <a:t>bukan</a:t>
            </a:r>
            <a:r>
              <a:rPr lang="en-US" dirty="0"/>
              <a:t> </a:t>
            </a:r>
            <a:r>
              <a:rPr lang="en-US" dirty="0" err="1"/>
              <a:t>digunakan</a:t>
            </a:r>
            <a:r>
              <a:rPr lang="en-US" dirty="0"/>
              <a:t> </a:t>
            </a:r>
            <a:r>
              <a:rPr lang="en-US" dirty="0" err="1"/>
              <a:t>dalam</a:t>
            </a:r>
            <a:r>
              <a:rPr lang="en-US" dirty="0"/>
              <a:t> </a:t>
            </a:r>
            <a:r>
              <a:rPr lang="en-US" dirty="0" err="1"/>
              <a:t>karya</a:t>
            </a:r>
            <a:r>
              <a:rPr lang="en-US" dirty="0"/>
              <a:t> </a:t>
            </a:r>
            <a:r>
              <a:rPr lang="en-US" dirty="0" err="1"/>
              <a:t>ilmiah</a:t>
            </a:r>
            <a:r>
              <a:rPr lang="en-US" dirty="0"/>
              <a:t>. Kata </a:t>
            </a:r>
            <a:r>
              <a:rPr lang="en-US" dirty="0" err="1"/>
              <a:t>itu</a:t>
            </a:r>
            <a:r>
              <a:rPr lang="en-US" dirty="0"/>
              <a:t> </a:t>
            </a:r>
            <a:r>
              <a:rPr lang="en-US" dirty="0" err="1"/>
              <a:t>harus</a:t>
            </a:r>
            <a:r>
              <a:rPr lang="en-US" dirty="0"/>
              <a:t> </a:t>
            </a:r>
            <a:r>
              <a:rPr lang="en-US" dirty="0" err="1"/>
              <a:t>diganti</a:t>
            </a:r>
            <a:r>
              <a:rPr lang="en-US" dirty="0"/>
              <a:t> </a:t>
            </a:r>
            <a:r>
              <a:rPr lang="en-US" dirty="0" err="1"/>
              <a:t>dengan</a:t>
            </a:r>
            <a:r>
              <a:rPr lang="en-US" dirty="0"/>
              <a:t> </a:t>
            </a:r>
            <a:r>
              <a:rPr lang="en-US" dirty="0" err="1"/>
              <a:t>mengatakan</a:t>
            </a:r>
            <a:r>
              <a:rPr lang="en-US" dirty="0"/>
              <a:t>, </a:t>
            </a:r>
            <a:r>
              <a:rPr lang="en-US" dirty="0" err="1"/>
              <a:t>memberi</a:t>
            </a:r>
            <a:r>
              <a:rPr lang="en-US" dirty="0"/>
              <a:t>, </a:t>
            </a:r>
            <a:r>
              <a:rPr lang="en-US" dirty="0" err="1"/>
              <a:t>dan</a:t>
            </a:r>
            <a:r>
              <a:rPr lang="en-US" dirty="0"/>
              <a:t> </a:t>
            </a:r>
            <a:r>
              <a:rPr lang="en-US" dirty="0" err="1"/>
              <a:t>membukakan</a:t>
            </a:r>
            <a:r>
              <a:rPr lang="en-US" dirty="0"/>
              <a:t>. </a:t>
            </a:r>
            <a:r>
              <a:rPr lang="en-US" dirty="0" err="1"/>
              <a:t>Demikian</a:t>
            </a:r>
            <a:r>
              <a:rPr lang="en-US" dirty="0"/>
              <a:t> </a:t>
            </a:r>
            <a:r>
              <a:rPr lang="en-US" dirty="0" err="1"/>
              <a:t>juga</a:t>
            </a:r>
            <a:r>
              <a:rPr lang="en-US" dirty="0"/>
              <a:t>, kata – kata yang </a:t>
            </a:r>
            <a:r>
              <a:rPr lang="en-US" dirty="0" err="1"/>
              <a:t>menyalahi</a:t>
            </a:r>
            <a:r>
              <a:rPr lang="en-US" dirty="0"/>
              <a:t> </a:t>
            </a:r>
            <a:r>
              <a:rPr lang="en-US" dirty="0" err="1"/>
              <a:t>ejaan</a:t>
            </a:r>
            <a:r>
              <a:rPr lang="en-US" dirty="0"/>
              <a:t> </a:t>
            </a:r>
            <a:r>
              <a:rPr lang="en-US" dirty="0" err="1"/>
              <a:t>seperti</a:t>
            </a:r>
            <a:r>
              <a:rPr lang="en-US" dirty="0"/>
              <a:t> </a:t>
            </a:r>
            <a:r>
              <a:rPr lang="en-US" i="1" dirty="0" err="1"/>
              <a:t>metoda</a:t>
            </a:r>
            <a:r>
              <a:rPr lang="en-US" i="1" dirty="0"/>
              <a:t>, </a:t>
            </a:r>
            <a:r>
              <a:rPr lang="en-US" i="1" dirty="0" err="1"/>
              <a:t>analisa</a:t>
            </a:r>
            <a:r>
              <a:rPr lang="en-US" i="1" dirty="0"/>
              <a:t>, </a:t>
            </a:r>
            <a:r>
              <a:rPr lang="en-US" i="1" dirty="0" err="1"/>
              <a:t>praktek</a:t>
            </a:r>
            <a:r>
              <a:rPr lang="en-US" i="1" dirty="0"/>
              <a:t> </a:t>
            </a:r>
            <a:r>
              <a:rPr lang="en-US" i="1" dirty="0" err="1"/>
              <a:t>harus</a:t>
            </a:r>
            <a:r>
              <a:rPr lang="en-US" i="1" dirty="0"/>
              <a:t> </a:t>
            </a:r>
            <a:r>
              <a:rPr lang="en-US" i="1" dirty="0" err="1"/>
              <a:t>digantikan</a:t>
            </a:r>
            <a:r>
              <a:rPr lang="en-US" i="1" dirty="0"/>
              <a:t> </a:t>
            </a:r>
            <a:r>
              <a:rPr lang="en-US" i="1" dirty="0" err="1"/>
              <a:t>metode</a:t>
            </a:r>
            <a:r>
              <a:rPr lang="en-US" i="1" dirty="0"/>
              <a:t>, </a:t>
            </a:r>
            <a:r>
              <a:rPr lang="en-US" i="1" dirty="0" err="1"/>
              <a:t>analisis</a:t>
            </a:r>
            <a:r>
              <a:rPr lang="en-US" i="1" dirty="0"/>
              <a:t>,</a:t>
            </a:r>
            <a:r>
              <a:rPr lang="en-US" dirty="0"/>
              <a:t> </a:t>
            </a:r>
            <a:r>
              <a:rPr lang="en-US" dirty="0" err="1"/>
              <a:t>dan</a:t>
            </a:r>
            <a:r>
              <a:rPr lang="en-US" dirty="0"/>
              <a:t> </a:t>
            </a:r>
            <a:r>
              <a:rPr lang="en-US" i="1" dirty="0" err="1"/>
              <a:t>praktik</a:t>
            </a:r>
            <a:r>
              <a:rPr lang="en-US" dirty="0"/>
              <a:t>.</a:t>
            </a:r>
          </a:p>
          <a:p>
            <a:pPr marL="0" indent="0">
              <a:buNone/>
            </a:pPr>
            <a:endParaRPr lang="en-US" dirty="0"/>
          </a:p>
        </p:txBody>
      </p:sp>
    </p:spTree>
    <p:extLst>
      <p:ext uri="{BB962C8B-B14F-4D97-AF65-F5344CB8AC3E}">
        <p14:creationId xmlns:p14="http://schemas.microsoft.com/office/powerpoint/2010/main" val="18438386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260648"/>
            <a:ext cx="7772400" cy="5759152"/>
          </a:xfrm>
        </p:spPr>
        <p:txBody>
          <a:bodyPr/>
          <a:lstStyle/>
          <a:p>
            <a:pPr marL="0" indent="0">
              <a:buNone/>
            </a:pPr>
            <a:r>
              <a:rPr lang="id-ID" dirty="0"/>
              <a:t>Berikut ini didaftarkan kata yang sering digunakan dalam karya ilmiah</a:t>
            </a:r>
            <a:r>
              <a:rPr lang="id-ID" dirty="0" smtClean="0"/>
              <a:t>.</a:t>
            </a:r>
            <a:endParaRPr lang="en-US" dirty="0" smtClean="0"/>
          </a:p>
          <a:p>
            <a:pPr marL="0" indent="0">
              <a:buNone/>
            </a:pPr>
            <a:endParaRPr lang="en-US" dirty="0" smtClean="0"/>
          </a:p>
          <a:p>
            <a:pPr marL="0" indent="0">
              <a:buNone/>
            </a:pPr>
            <a:endParaRPr lang="en-US" dirty="0" smtClean="0"/>
          </a:p>
          <a:p>
            <a:pPr marL="0" indent="0">
              <a:buNone/>
            </a:pPr>
            <a:endParaRPr lang="en-US" dirty="0"/>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319472407"/>
              </p:ext>
            </p:extLst>
          </p:nvPr>
        </p:nvGraphicFramePr>
        <p:xfrm>
          <a:off x="1115616" y="1412776"/>
          <a:ext cx="6021677" cy="4322383"/>
        </p:xfrm>
        <a:graphic>
          <a:graphicData uri="http://schemas.openxmlformats.org/drawingml/2006/table">
            <a:tbl>
              <a:tblPr firstRow="1" firstCol="1" bandRow="1">
                <a:tableStyleId>{5C22544A-7EE6-4342-B048-85BDC9FD1C3A}</a:tableStyleId>
              </a:tblPr>
              <a:tblGrid>
                <a:gridCol w="3010469"/>
                <a:gridCol w="3011208"/>
              </a:tblGrid>
              <a:tr h="335317">
                <a:tc>
                  <a:txBody>
                    <a:bodyPr/>
                    <a:lstStyle/>
                    <a:p>
                      <a:pPr algn="ctr">
                        <a:lnSpc>
                          <a:spcPts val="1670"/>
                        </a:lnSpc>
                        <a:spcAft>
                          <a:spcPts val="0"/>
                        </a:spcAft>
                      </a:pPr>
                      <a:r>
                        <a:rPr lang="id-ID" sz="1600" dirty="0">
                          <a:effectLst/>
                          <a:latin typeface="Calibri" pitchFamily="34" charset="0"/>
                          <a:ea typeface="Arial Unicode MS" pitchFamily="34" charset="-128"/>
                          <a:cs typeface="Calibri" pitchFamily="34" charset="0"/>
                        </a:rPr>
                        <a:t>Kata yang </a:t>
                      </a:r>
                      <a:r>
                        <a:rPr lang="id-ID" sz="1600" dirty="0" smtClean="0">
                          <a:effectLst/>
                          <a:latin typeface="Calibri" pitchFamily="34" charset="0"/>
                          <a:ea typeface="Arial Unicode MS" pitchFamily="34" charset="-128"/>
                          <a:cs typeface="Calibri" pitchFamily="34" charset="0"/>
                        </a:rPr>
                        <a:t>Baku</a:t>
                      </a:r>
                      <a:endParaRPr lang="en-US" sz="1600" dirty="0" smtClean="0">
                        <a:effectLst/>
                        <a:latin typeface="Calibri" pitchFamily="34" charset="0"/>
                        <a:ea typeface="Arial Unicode MS" pitchFamily="34" charset="-128"/>
                        <a:cs typeface="Calibri" pitchFamily="34" charset="0"/>
                      </a:endParaRPr>
                    </a:p>
                    <a:p>
                      <a:pPr algn="ctr">
                        <a:lnSpc>
                          <a:spcPts val="1670"/>
                        </a:lnSpc>
                        <a:spcAft>
                          <a:spcPts val="0"/>
                        </a:spcAft>
                      </a:pPr>
                      <a:endParaRPr lang="en-US" sz="1600" dirty="0">
                        <a:effectLst/>
                        <a:latin typeface="Calibri" pitchFamily="34" charset="0"/>
                        <a:ea typeface="Arial Unicode MS" pitchFamily="34" charset="-128"/>
                        <a:cs typeface="Calibri" pitchFamily="34" charset="0"/>
                      </a:endParaRPr>
                    </a:p>
                  </a:txBody>
                  <a:tcPr marL="58091" marR="58091" marT="0" marB="0"/>
                </a:tc>
                <a:tc>
                  <a:txBody>
                    <a:bodyPr/>
                    <a:lstStyle/>
                    <a:p>
                      <a:pPr algn="ctr">
                        <a:lnSpc>
                          <a:spcPts val="1670"/>
                        </a:lnSpc>
                        <a:spcAft>
                          <a:spcPts val="0"/>
                        </a:spcAft>
                      </a:pPr>
                      <a:r>
                        <a:rPr lang="id-ID" sz="1600">
                          <a:effectLst/>
                          <a:latin typeface="Calibri" pitchFamily="34" charset="0"/>
                          <a:ea typeface="Arial Unicode MS" pitchFamily="34" charset="-128"/>
                          <a:cs typeface="Calibri" pitchFamily="34" charset="0"/>
                        </a:rPr>
                        <a:t>Kata yang Tidak Baku</a:t>
                      </a:r>
                      <a:endParaRPr lang="en-US" sz="1600">
                        <a:effectLst/>
                        <a:latin typeface="Calibri" pitchFamily="34" charset="0"/>
                        <a:ea typeface="Arial Unicode MS" pitchFamily="34" charset="-128"/>
                        <a:cs typeface="Calibri" pitchFamily="34" charset="0"/>
                      </a:endParaRPr>
                    </a:p>
                  </a:txBody>
                  <a:tcPr marL="58091" marR="58091" marT="0" marB="0"/>
                </a:tc>
              </a:tr>
              <a:tr h="3890583">
                <a:tc>
                  <a:txBody>
                    <a:bodyPr/>
                    <a:lstStyle/>
                    <a:p>
                      <a:pPr>
                        <a:lnSpc>
                          <a:spcPts val="1670"/>
                        </a:lnSpc>
                        <a:spcAft>
                          <a:spcPts val="0"/>
                        </a:spcAft>
                      </a:pPr>
                      <a:r>
                        <a:rPr lang="id-ID" sz="1600" dirty="0">
                          <a:effectLst/>
                          <a:latin typeface="Calibri" pitchFamily="34" charset="0"/>
                          <a:ea typeface="Arial Unicode MS" pitchFamily="34" charset="-128"/>
                          <a:cs typeface="Calibri" pitchFamily="34" charset="0"/>
                        </a:rPr>
                        <a:t>Persen</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Tradisional</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Sistem</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Hipotesis</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Paham</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Pikir</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Aktif</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Aktivitas</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Kualitas</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Sintesis</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Koordinasi</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Deskirpsi</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Atmosfer</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Risiko</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Jadwal</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smtClean="0">
                          <a:effectLst/>
                          <a:latin typeface="Calibri" pitchFamily="34" charset="0"/>
                          <a:ea typeface="Arial Unicode MS" pitchFamily="34" charset="-128"/>
                          <a:cs typeface="Calibri" pitchFamily="34" charset="0"/>
                        </a:rPr>
                        <a:t>Mengubah</a:t>
                      </a:r>
                      <a:endParaRPr lang="en-US" sz="1600" dirty="0">
                        <a:effectLst/>
                        <a:latin typeface="Calibri" pitchFamily="34" charset="0"/>
                        <a:ea typeface="Arial Unicode MS" pitchFamily="34" charset="-128"/>
                        <a:cs typeface="Calibri" pitchFamily="34" charset="0"/>
                      </a:endParaRPr>
                    </a:p>
                  </a:txBody>
                  <a:tcPr marL="58091" marR="58091" marT="0" marB="0"/>
                </a:tc>
                <a:tc>
                  <a:txBody>
                    <a:bodyPr/>
                    <a:lstStyle/>
                    <a:p>
                      <a:pPr>
                        <a:lnSpc>
                          <a:spcPts val="1670"/>
                        </a:lnSpc>
                        <a:spcAft>
                          <a:spcPts val="0"/>
                        </a:spcAft>
                      </a:pPr>
                      <a:r>
                        <a:rPr lang="id-ID" sz="1600" dirty="0">
                          <a:effectLst/>
                          <a:latin typeface="Calibri" pitchFamily="34" charset="0"/>
                          <a:ea typeface="Arial Unicode MS" pitchFamily="34" charset="-128"/>
                          <a:cs typeface="Calibri" pitchFamily="34" charset="0"/>
                        </a:rPr>
                        <a:t>Prosen</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Tradisionil</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Sistim</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Hipotesa</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Faham</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Fikir</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Aktip</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Aktifitas</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Kwalitas</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Sintesa</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Kordinasi</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Diskripsi</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Atmosfer</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Resiko</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Jadual</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smtClean="0">
                          <a:effectLst/>
                          <a:latin typeface="Calibri" pitchFamily="34" charset="0"/>
                          <a:ea typeface="Arial Unicode MS" pitchFamily="34" charset="-128"/>
                          <a:cs typeface="Calibri" pitchFamily="34" charset="0"/>
                        </a:rPr>
                        <a:t>Merubah</a:t>
                      </a:r>
                      <a:endParaRPr lang="en-US" sz="1600" dirty="0">
                        <a:effectLst/>
                        <a:latin typeface="Calibri" pitchFamily="34" charset="0"/>
                        <a:ea typeface="Arial Unicode MS" pitchFamily="34" charset="-128"/>
                        <a:cs typeface="Calibri" pitchFamily="34" charset="0"/>
                      </a:endParaRPr>
                    </a:p>
                  </a:txBody>
                  <a:tcPr marL="58091" marR="58091" marT="0" marB="0"/>
                </a:tc>
              </a:tr>
            </a:tbl>
          </a:graphicData>
        </a:graphic>
      </p:graphicFrame>
    </p:spTree>
    <p:extLst>
      <p:ext uri="{BB962C8B-B14F-4D97-AF65-F5344CB8AC3E}">
        <p14:creationId xmlns:p14="http://schemas.microsoft.com/office/powerpoint/2010/main" val="1402305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06090"/>
          </a:xfrm>
        </p:spPr>
        <p:txBody>
          <a:bodyPr>
            <a:normAutofit fontScale="90000"/>
          </a:bodyPr>
          <a:lstStyle/>
          <a:p>
            <a:pPr algn="ctr"/>
            <a:r>
              <a:rPr lang="en-US" b="1" spc="300" dirty="0" smtClean="0">
                <a:solidFill>
                  <a:srgbClr val="002060"/>
                </a:solidFill>
              </a:rPr>
              <a:t>KALIMAT EFEKTIF</a:t>
            </a:r>
            <a:endParaRPr lang="en-US" b="1" spc="300" dirty="0">
              <a:solidFill>
                <a:srgbClr val="002060"/>
              </a:solidFill>
            </a:endParaRPr>
          </a:p>
        </p:txBody>
      </p:sp>
      <p:sp>
        <p:nvSpPr>
          <p:cNvPr id="3" name="Content Placeholder 2"/>
          <p:cNvSpPr>
            <a:spLocks noGrp="1"/>
          </p:cNvSpPr>
          <p:nvPr>
            <p:ph sz="quarter" idx="1"/>
          </p:nvPr>
        </p:nvSpPr>
        <p:spPr>
          <a:xfrm>
            <a:off x="323528" y="1422315"/>
            <a:ext cx="8712968" cy="5400600"/>
          </a:xfrm>
        </p:spPr>
        <p:txBody>
          <a:bodyPr>
            <a:normAutofit/>
          </a:bodyPr>
          <a:lstStyle/>
          <a:p>
            <a:pPr marL="0" indent="0">
              <a:buNone/>
            </a:pPr>
            <a:r>
              <a:rPr lang="en-US" b="1" dirty="0"/>
              <a:t>A. </a:t>
            </a:r>
            <a:r>
              <a:rPr lang="en-US" b="1" dirty="0" err="1"/>
              <a:t>Pengertian</a:t>
            </a:r>
            <a:r>
              <a:rPr lang="en-US" b="1" dirty="0"/>
              <a:t> </a:t>
            </a:r>
            <a:r>
              <a:rPr lang="en-US" b="1" dirty="0" err="1"/>
              <a:t>Kalimat</a:t>
            </a:r>
            <a:r>
              <a:rPr lang="en-US" b="1" dirty="0"/>
              <a:t> </a:t>
            </a:r>
            <a:r>
              <a:rPr lang="en-US" b="1" dirty="0" err="1"/>
              <a:t>Efektif</a:t>
            </a:r>
            <a:endParaRPr lang="en-US" dirty="0"/>
          </a:p>
          <a:p>
            <a:pPr marL="0" indent="0">
              <a:buNone/>
            </a:pPr>
            <a:r>
              <a:rPr lang="en-US" b="1" dirty="0" err="1"/>
              <a:t>Kalimat</a:t>
            </a:r>
            <a:r>
              <a:rPr lang="en-US" b="1" dirty="0"/>
              <a:t> </a:t>
            </a:r>
            <a:r>
              <a:rPr lang="en-US" b="1" dirty="0" err="1"/>
              <a:t>efektif</a:t>
            </a:r>
            <a:r>
              <a:rPr lang="en-US" b="1" dirty="0"/>
              <a:t> </a:t>
            </a:r>
            <a:r>
              <a:rPr lang="en-US" dirty="0" err="1"/>
              <a:t>adalah</a:t>
            </a:r>
            <a:r>
              <a:rPr lang="en-US" dirty="0"/>
              <a:t> </a:t>
            </a:r>
            <a:r>
              <a:rPr lang="en-US" dirty="0" err="1"/>
              <a:t>kalimat</a:t>
            </a:r>
            <a:r>
              <a:rPr lang="en-US" dirty="0"/>
              <a:t> yang </a:t>
            </a:r>
            <a:r>
              <a:rPr lang="en-US" dirty="0" err="1"/>
              <a:t>dapat</a:t>
            </a:r>
            <a:r>
              <a:rPr lang="en-US" dirty="0"/>
              <a:t> </a:t>
            </a:r>
            <a:r>
              <a:rPr lang="en-US" dirty="0" err="1"/>
              <a:t>dimengerti</a:t>
            </a:r>
            <a:r>
              <a:rPr lang="en-US" dirty="0"/>
              <a:t> </a:t>
            </a:r>
            <a:r>
              <a:rPr lang="en-US" dirty="0" err="1"/>
              <a:t>secara</a:t>
            </a:r>
            <a:r>
              <a:rPr lang="en-US" dirty="0"/>
              <a:t> </a:t>
            </a:r>
            <a:r>
              <a:rPr lang="en-US" dirty="0" err="1"/>
              <a:t>mudah</a:t>
            </a:r>
            <a:r>
              <a:rPr lang="en-US" dirty="0"/>
              <a:t> </a:t>
            </a:r>
            <a:r>
              <a:rPr lang="en-US" dirty="0" err="1"/>
              <a:t>dan</a:t>
            </a:r>
            <a:r>
              <a:rPr lang="en-US" dirty="0"/>
              <a:t> </a:t>
            </a:r>
            <a:r>
              <a:rPr lang="en-US" dirty="0" err="1"/>
              <a:t>tepat</a:t>
            </a:r>
            <a:r>
              <a:rPr lang="en-US" dirty="0"/>
              <a:t> </a:t>
            </a:r>
            <a:r>
              <a:rPr lang="en-US" dirty="0" err="1"/>
              <a:t>oleh</a:t>
            </a:r>
            <a:r>
              <a:rPr lang="en-US" dirty="0"/>
              <a:t> </a:t>
            </a:r>
            <a:r>
              <a:rPr lang="en-US" dirty="0" err="1"/>
              <a:t>pembaca</a:t>
            </a:r>
            <a:r>
              <a:rPr lang="en-US" dirty="0"/>
              <a:t> </a:t>
            </a:r>
            <a:r>
              <a:rPr lang="en-US" dirty="0" err="1"/>
              <a:t>atau</a:t>
            </a:r>
            <a:r>
              <a:rPr lang="en-US" dirty="0"/>
              <a:t> </a:t>
            </a:r>
            <a:r>
              <a:rPr lang="en-US" dirty="0" err="1"/>
              <a:t>pendengar</a:t>
            </a:r>
            <a:r>
              <a:rPr lang="en-US" dirty="0"/>
              <a:t>. </a:t>
            </a:r>
            <a:r>
              <a:rPr lang="en-US" b="1" dirty="0" err="1" smtClean="0"/>
              <a:t>Sasangka</a:t>
            </a:r>
            <a:r>
              <a:rPr lang="en-US" b="1" dirty="0"/>
              <a:t> </a:t>
            </a:r>
            <a:r>
              <a:rPr lang="en-US" b="1" dirty="0" smtClean="0"/>
              <a:t>(2015: 54) </a:t>
            </a:r>
            <a:r>
              <a:rPr lang="en-US" dirty="0" err="1" smtClean="0"/>
              <a:t>menyatakan</a:t>
            </a:r>
            <a:r>
              <a:rPr lang="en-US" b="1" dirty="0" smtClean="0"/>
              <a:t> </a:t>
            </a:r>
            <a:r>
              <a:rPr lang="en-US" b="1" dirty="0" err="1"/>
              <a:t>kalimat</a:t>
            </a:r>
            <a:r>
              <a:rPr lang="en-US" b="1" dirty="0"/>
              <a:t> </a:t>
            </a:r>
            <a:r>
              <a:rPr lang="en-US" b="1" dirty="0" err="1"/>
              <a:t>efektif</a:t>
            </a:r>
            <a:r>
              <a:rPr lang="en-US" b="1" dirty="0"/>
              <a:t> </a:t>
            </a:r>
            <a:r>
              <a:rPr lang="en-US" dirty="0" err="1"/>
              <a:t>adalah</a:t>
            </a:r>
            <a:r>
              <a:rPr lang="en-US" dirty="0"/>
              <a:t> </a:t>
            </a:r>
            <a:r>
              <a:rPr lang="en-US" dirty="0" err="1"/>
              <a:t>kalimat</a:t>
            </a:r>
            <a:r>
              <a:rPr lang="en-US" dirty="0"/>
              <a:t> yang </a:t>
            </a:r>
            <a:r>
              <a:rPr lang="en-US" dirty="0" err="1"/>
              <a:t>dapat</a:t>
            </a:r>
            <a:r>
              <a:rPr lang="en-US" dirty="0"/>
              <a:t> </a:t>
            </a:r>
            <a:r>
              <a:rPr lang="en-US" dirty="0" err="1"/>
              <a:t>mengungkapkan</a:t>
            </a:r>
            <a:r>
              <a:rPr lang="en-US" dirty="0"/>
              <a:t> </a:t>
            </a:r>
            <a:r>
              <a:rPr lang="en-US" dirty="0" err="1"/>
              <a:t>gagasan</a:t>
            </a:r>
            <a:r>
              <a:rPr lang="en-US" dirty="0"/>
              <a:t> </a:t>
            </a:r>
            <a:r>
              <a:rPr lang="en-US" dirty="0" err="1"/>
              <a:t>sesuai</a:t>
            </a:r>
            <a:r>
              <a:rPr lang="en-US" dirty="0"/>
              <a:t> </a:t>
            </a:r>
            <a:r>
              <a:rPr lang="en-US" dirty="0" err="1"/>
              <a:t>dengan</a:t>
            </a:r>
            <a:r>
              <a:rPr lang="en-US" dirty="0"/>
              <a:t> yang </a:t>
            </a:r>
            <a:r>
              <a:rPr lang="en-US" dirty="0" err="1"/>
              <a:t>diharapkan</a:t>
            </a:r>
            <a:r>
              <a:rPr lang="en-US" dirty="0"/>
              <a:t> </a:t>
            </a:r>
            <a:r>
              <a:rPr lang="en-US" dirty="0" err="1"/>
              <a:t>oleh</a:t>
            </a:r>
            <a:r>
              <a:rPr lang="en-US" dirty="0"/>
              <a:t> </a:t>
            </a:r>
            <a:r>
              <a:rPr lang="en-US" dirty="0" err="1"/>
              <a:t>penulis</a:t>
            </a:r>
            <a:r>
              <a:rPr lang="en-US" dirty="0"/>
              <a:t> </a:t>
            </a:r>
            <a:r>
              <a:rPr lang="en-US" dirty="0" err="1"/>
              <a:t>atau</a:t>
            </a:r>
            <a:r>
              <a:rPr lang="en-US" dirty="0"/>
              <a:t> </a:t>
            </a:r>
            <a:r>
              <a:rPr lang="en-US" dirty="0" err="1"/>
              <a:t>pembicara</a:t>
            </a:r>
            <a:r>
              <a:rPr lang="en-US" dirty="0"/>
              <a:t>. </a:t>
            </a:r>
          </a:p>
          <a:p>
            <a:pPr marL="0" indent="0">
              <a:buNone/>
            </a:pPr>
            <a:endParaRPr lang="en-US" dirty="0" smtClean="0"/>
          </a:p>
          <a:p>
            <a:pPr marL="0" indent="0">
              <a:buNone/>
            </a:pPr>
            <a:r>
              <a:rPr lang="en-US" dirty="0" err="1"/>
              <a:t>Senada</a:t>
            </a:r>
            <a:r>
              <a:rPr lang="en-US" dirty="0"/>
              <a:t> </a:t>
            </a:r>
            <a:r>
              <a:rPr lang="en-US" dirty="0" err="1"/>
              <a:t>dengan</a:t>
            </a:r>
            <a:r>
              <a:rPr lang="en-US" dirty="0"/>
              <a:t> </a:t>
            </a:r>
            <a:r>
              <a:rPr lang="en-US" dirty="0" err="1"/>
              <a:t>pernyataan</a:t>
            </a:r>
            <a:r>
              <a:rPr lang="en-US" dirty="0"/>
              <a:t> </a:t>
            </a:r>
            <a:r>
              <a:rPr lang="en-US" dirty="0" err="1"/>
              <a:t>Sasangka</a:t>
            </a:r>
            <a:r>
              <a:rPr lang="en-US" dirty="0"/>
              <a:t>, </a:t>
            </a:r>
            <a:r>
              <a:rPr lang="en-US" dirty="0" err="1" smtClean="0"/>
              <a:t>Parto</a:t>
            </a:r>
            <a:r>
              <a:rPr lang="en-US" dirty="0" smtClean="0"/>
              <a:t> </a:t>
            </a:r>
            <a:r>
              <a:rPr lang="en-US" dirty="0" err="1"/>
              <a:t>menyatakan</a:t>
            </a:r>
            <a:r>
              <a:rPr lang="en-US" dirty="0"/>
              <a:t> </a:t>
            </a:r>
            <a:r>
              <a:rPr lang="en-US" b="1" dirty="0" err="1" smtClean="0"/>
              <a:t>kalimat</a:t>
            </a:r>
            <a:r>
              <a:rPr lang="en-US" b="1" dirty="0" smtClean="0"/>
              <a:t> </a:t>
            </a:r>
            <a:r>
              <a:rPr lang="en-US" b="1" dirty="0" err="1"/>
              <a:t>efektif</a:t>
            </a:r>
            <a:r>
              <a:rPr lang="en-US" b="1" dirty="0"/>
              <a:t> </a:t>
            </a:r>
            <a:r>
              <a:rPr lang="en-US" dirty="0" err="1"/>
              <a:t>adalah</a:t>
            </a:r>
            <a:r>
              <a:rPr lang="en-US" dirty="0"/>
              <a:t> </a:t>
            </a:r>
            <a:r>
              <a:rPr lang="en-US" dirty="0" err="1"/>
              <a:t>kalimat</a:t>
            </a:r>
            <a:r>
              <a:rPr lang="en-US" dirty="0"/>
              <a:t> yang </a:t>
            </a:r>
            <a:r>
              <a:rPr lang="en-US" dirty="0" err="1"/>
              <a:t>secara</a:t>
            </a:r>
            <a:r>
              <a:rPr lang="en-US" dirty="0"/>
              <a:t> </a:t>
            </a:r>
            <a:r>
              <a:rPr lang="en-US" dirty="0" err="1"/>
              <a:t>tepat</a:t>
            </a:r>
            <a:r>
              <a:rPr lang="en-US" dirty="0"/>
              <a:t> </a:t>
            </a:r>
            <a:r>
              <a:rPr lang="en-US" dirty="0" err="1"/>
              <a:t>dapat</a:t>
            </a:r>
            <a:r>
              <a:rPr lang="en-US" dirty="0"/>
              <a:t> </a:t>
            </a:r>
            <a:r>
              <a:rPr lang="en-US" dirty="0" err="1"/>
              <a:t>mewakili</a:t>
            </a:r>
            <a:r>
              <a:rPr lang="en-US" dirty="0"/>
              <a:t> </a:t>
            </a:r>
            <a:r>
              <a:rPr lang="en-US" dirty="0" err="1"/>
              <a:t>gagasan</a:t>
            </a:r>
            <a:r>
              <a:rPr lang="en-US" dirty="0"/>
              <a:t> </a:t>
            </a:r>
            <a:r>
              <a:rPr lang="en-US" dirty="0" err="1"/>
              <a:t>atau</a:t>
            </a:r>
            <a:r>
              <a:rPr lang="en-US" dirty="0"/>
              <a:t> </a:t>
            </a:r>
            <a:r>
              <a:rPr lang="en-US" dirty="0" err="1"/>
              <a:t>perasaan</a:t>
            </a:r>
            <a:r>
              <a:rPr lang="en-US" dirty="0"/>
              <a:t> </a:t>
            </a:r>
            <a:r>
              <a:rPr lang="en-US" dirty="0" err="1"/>
              <a:t>pembicara</a:t>
            </a:r>
            <a:r>
              <a:rPr lang="en-US" dirty="0"/>
              <a:t> </a:t>
            </a:r>
            <a:r>
              <a:rPr lang="en-US" dirty="0" err="1"/>
              <a:t>atau</a:t>
            </a:r>
            <a:r>
              <a:rPr lang="en-US" dirty="0"/>
              <a:t> </a:t>
            </a:r>
            <a:r>
              <a:rPr lang="en-US" dirty="0" err="1"/>
              <a:t>penulis</a:t>
            </a:r>
            <a:r>
              <a:rPr lang="en-US" dirty="0"/>
              <a:t> </a:t>
            </a:r>
            <a:r>
              <a:rPr lang="en-US" dirty="0" err="1"/>
              <a:t>dan</a:t>
            </a:r>
            <a:r>
              <a:rPr lang="en-US" dirty="0"/>
              <a:t> </a:t>
            </a:r>
            <a:r>
              <a:rPr lang="en-US" dirty="0" err="1"/>
              <a:t>sanggup</a:t>
            </a:r>
            <a:r>
              <a:rPr lang="en-US" dirty="0"/>
              <a:t> </a:t>
            </a:r>
            <a:r>
              <a:rPr lang="en-US" dirty="0" err="1"/>
              <a:t>menimbulkan</a:t>
            </a:r>
            <a:r>
              <a:rPr lang="en-US" dirty="0"/>
              <a:t> </a:t>
            </a:r>
            <a:r>
              <a:rPr lang="en-US" dirty="0" err="1"/>
              <a:t>gagasan</a:t>
            </a:r>
            <a:r>
              <a:rPr lang="en-US" dirty="0"/>
              <a:t> yang </a:t>
            </a:r>
            <a:r>
              <a:rPr lang="en-US" dirty="0" err="1"/>
              <a:t>sama</a:t>
            </a:r>
            <a:r>
              <a:rPr lang="en-US" dirty="0"/>
              <a:t> </a:t>
            </a:r>
            <a:r>
              <a:rPr lang="en-US" dirty="0" err="1"/>
              <a:t>tepatnya</a:t>
            </a:r>
            <a:r>
              <a:rPr lang="en-US" dirty="0"/>
              <a:t> </a:t>
            </a:r>
            <a:r>
              <a:rPr lang="en-US" dirty="0" err="1"/>
              <a:t>dalam</a:t>
            </a:r>
            <a:r>
              <a:rPr lang="en-US" dirty="0"/>
              <a:t> </a:t>
            </a:r>
            <a:r>
              <a:rPr lang="en-US" dirty="0" err="1"/>
              <a:t>pikiran</a:t>
            </a:r>
            <a:r>
              <a:rPr lang="en-US" dirty="0"/>
              <a:t> </a:t>
            </a:r>
            <a:r>
              <a:rPr lang="en-US" dirty="0" err="1"/>
              <a:t>pendengar</a:t>
            </a:r>
            <a:r>
              <a:rPr lang="en-US" dirty="0"/>
              <a:t> </a:t>
            </a:r>
            <a:r>
              <a:rPr lang="en-US" dirty="0" err="1"/>
              <a:t>atau</a:t>
            </a:r>
            <a:r>
              <a:rPr lang="en-US" dirty="0"/>
              <a:t> </a:t>
            </a:r>
            <a:r>
              <a:rPr lang="en-US" dirty="0" err="1"/>
              <a:t>pembaca</a:t>
            </a:r>
            <a:r>
              <a:rPr lang="en-US" dirty="0"/>
              <a:t> </a:t>
            </a:r>
            <a:r>
              <a:rPr lang="en-US" dirty="0" err="1"/>
              <a:t>seperti</a:t>
            </a:r>
            <a:r>
              <a:rPr lang="en-US" dirty="0"/>
              <a:t> yang </a:t>
            </a:r>
            <a:r>
              <a:rPr lang="en-US" dirty="0" err="1"/>
              <a:t>dipikirkan</a:t>
            </a:r>
            <a:r>
              <a:rPr lang="en-US" dirty="0"/>
              <a:t> </a:t>
            </a:r>
            <a:r>
              <a:rPr lang="en-US" dirty="0" err="1"/>
              <a:t>pembicara</a:t>
            </a:r>
            <a:r>
              <a:rPr lang="en-US" dirty="0"/>
              <a:t> </a:t>
            </a:r>
            <a:r>
              <a:rPr lang="en-US" dirty="0" err="1"/>
              <a:t>atau</a:t>
            </a:r>
            <a:r>
              <a:rPr lang="en-US" dirty="0"/>
              <a:t> </a:t>
            </a:r>
            <a:r>
              <a:rPr lang="en-US" dirty="0" err="1"/>
              <a:t>penulis</a:t>
            </a:r>
            <a:r>
              <a:rPr lang="en-US" dirty="0"/>
              <a:t>.</a:t>
            </a:r>
          </a:p>
        </p:txBody>
      </p:sp>
    </p:spTree>
    <p:extLst>
      <p:ext uri="{BB962C8B-B14F-4D97-AF65-F5344CB8AC3E}">
        <p14:creationId xmlns:p14="http://schemas.microsoft.com/office/powerpoint/2010/main" val="37277972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23528" y="260648"/>
            <a:ext cx="8568952" cy="5759152"/>
          </a:xfrm>
        </p:spPr>
        <p:txBody>
          <a:bodyPr>
            <a:normAutofit fontScale="92500" lnSpcReduction="10000"/>
          </a:bodyPr>
          <a:lstStyle/>
          <a:p>
            <a:pPr marL="0" indent="0">
              <a:buNone/>
            </a:pPr>
            <a:r>
              <a:rPr lang="id-ID" b="1" dirty="0"/>
              <a:t>Kata yang </a:t>
            </a:r>
            <a:r>
              <a:rPr lang="id-ID" b="1" dirty="0" smtClean="0"/>
              <a:t>Lazim</a:t>
            </a:r>
            <a:endParaRPr lang="en-US" dirty="0"/>
          </a:p>
          <a:p>
            <a:pPr marL="0" indent="0">
              <a:buNone/>
            </a:pPr>
            <a:r>
              <a:rPr lang="id-ID" dirty="0" smtClean="0"/>
              <a:t>Kata </a:t>
            </a:r>
            <a:r>
              <a:rPr lang="id-ID" dirty="0"/>
              <a:t>yang digunakan dalam karya ilmiah hendaknya kata yang sudah lazim, kata yang sudah dikenal oleh masyarakat luas, atau kata yang familier. Hindarilah menggunakan kata asing dan kata daerah dapat digunakan jika sudah diserap secara resmi ke dalam bahasa indonesia dan telah berkali – kali diperkenalkan di media massa. Misalnya penggunaan kata asing </a:t>
            </a:r>
            <a:r>
              <a:rPr lang="id-ID" i="1" dirty="0"/>
              <a:t>sparepart, approach,</a:t>
            </a:r>
            <a:r>
              <a:rPr lang="id-ID" dirty="0"/>
              <a:t> dan i</a:t>
            </a:r>
            <a:r>
              <a:rPr lang="id-ID" i="1" dirty="0"/>
              <a:t>mpact </a:t>
            </a:r>
            <a:r>
              <a:rPr lang="id-ID" dirty="0"/>
              <a:t>lebih baik digunakan kata Indonesia, yakni </a:t>
            </a:r>
            <a:r>
              <a:rPr lang="id-ID" i="1" dirty="0"/>
              <a:t>suku cadang, pendekatan, dan kendala</a:t>
            </a:r>
            <a:r>
              <a:rPr lang="id-ID" dirty="0"/>
              <a:t>. Dari pada digunakan kata derah </a:t>
            </a:r>
            <a:r>
              <a:rPr lang="id-ID" i="1" dirty="0"/>
              <a:t>ojo rono, ngenyek, dan hese </a:t>
            </a:r>
            <a:r>
              <a:rPr lang="id-ID" dirty="0"/>
              <a:t>lebih baik digunakan kata Indonesia </a:t>
            </a:r>
            <a:r>
              <a:rPr lang="id-ID" i="1" dirty="0"/>
              <a:t>jangan ke sana, meledek dan</a:t>
            </a:r>
            <a:r>
              <a:rPr lang="id-ID" dirty="0"/>
              <a:t> sulit atau </a:t>
            </a:r>
            <a:r>
              <a:rPr lang="id-ID" i="1" dirty="0"/>
              <a:t>sukar</a:t>
            </a:r>
            <a:r>
              <a:rPr lang="id-ID" dirty="0"/>
              <a:t>.</a:t>
            </a:r>
            <a:endParaRPr lang="en-US" dirty="0"/>
          </a:p>
          <a:p>
            <a:pPr marL="0" indent="0">
              <a:buNone/>
            </a:pPr>
            <a:endParaRPr lang="en-US" b="1" dirty="0" smtClean="0"/>
          </a:p>
          <a:p>
            <a:pPr marL="0" indent="0">
              <a:buNone/>
            </a:pPr>
            <a:r>
              <a:rPr lang="id-ID" b="1" dirty="0" smtClean="0"/>
              <a:t>Kata </a:t>
            </a:r>
            <a:r>
              <a:rPr lang="id-ID" b="1" dirty="0"/>
              <a:t>yang </a:t>
            </a:r>
            <a:r>
              <a:rPr lang="id-ID" b="1" dirty="0" smtClean="0"/>
              <a:t>Hemat</a:t>
            </a:r>
            <a:endParaRPr lang="en-US" dirty="0"/>
          </a:p>
          <a:p>
            <a:pPr marL="0" indent="0">
              <a:buNone/>
            </a:pPr>
            <a:r>
              <a:rPr lang="id-ID" dirty="0" smtClean="0"/>
              <a:t>Bahasa </a:t>
            </a:r>
            <a:r>
              <a:rPr lang="id-ID" dirty="0"/>
              <a:t>karya ilmiah harus hemat kata dan padat isi. Oleh karena itu, gagasan yang diinginkan penulis dapat diungkapkan dengan singkat dan harus cukup menggunakan satu kata dari dua kata yang bersinonim. Misalnya bandingkan dua kelompok berikut.</a:t>
            </a:r>
            <a:endParaRPr lang="en-US" dirty="0"/>
          </a:p>
          <a:p>
            <a:pPr marL="0" indent="0">
              <a:buNone/>
            </a:pPr>
            <a:endParaRPr lang="en-US" dirty="0"/>
          </a:p>
        </p:txBody>
      </p:sp>
    </p:spTree>
    <p:extLst>
      <p:ext uri="{BB962C8B-B14F-4D97-AF65-F5344CB8AC3E}">
        <p14:creationId xmlns:p14="http://schemas.microsoft.com/office/powerpoint/2010/main" val="6164425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552" y="404664"/>
            <a:ext cx="8233730" cy="59318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04948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476672"/>
            <a:ext cx="8640960" cy="5543128"/>
          </a:xfrm>
        </p:spPr>
        <p:txBody>
          <a:bodyPr/>
          <a:lstStyle/>
          <a:p>
            <a:pPr marL="0" indent="0">
              <a:buNone/>
            </a:pPr>
            <a:r>
              <a:rPr lang="en-US" dirty="0" err="1"/>
              <a:t>Suatu</a:t>
            </a:r>
            <a:r>
              <a:rPr lang="en-US" dirty="0"/>
              <a:t> </a:t>
            </a:r>
            <a:r>
              <a:rPr lang="en-US" dirty="0" err="1"/>
              <a:t>kalimat</a:t>
            </a:r>
            <a:r>
              <a:rPr lang="en-US" dirty="0"/>
              <a:t> </a:t>
            </a:r>
            <a:r>
              <a:rPr lang="en-US" dirty="0" err="1"/>
              <a:t>dikatakan</a:t>
            </a:r>
            <a:r>
              <a:rPr lang="en-US" dirty="0"/>
              <a:t> </a:t>
            </a:r>
            <a:r>
              <a:rPr lang="en-US" dirty="0" err="1"/>
              <a:t>sebagai</a:t>
            </a:r>
            <a:r>
              <a:rPr lang="en-US" dirty="0"/>
              <a:t> </a:t>
            </a:r>
            <a:r>
              <a:rPr lang="en-US" dirty="0" err="1"/>
              <a:t>kalimat</a:t>
            </a:r>
            <a:r>
              <a:rPr lang="en-US" dirty="0"/>
              <a:t> </a:t>
            </a:r>
            <a:r>
              <a:rPr lang="en-US" dirty="0" err="1"/>
              <a:t>efektif</a:t>
            </a:r>
            <a:r>
              <a:rPr lang="en-US" dirty="0"/>
              <a:t> </a:t>
            </a:r>
            <a:r>
              <a:rPr lang="en-US" dirty="0" err="1"/>
              <a:t>ketika</a:t>
            </a:r>
            <a:r>
              <a:rPr lang="en-US" dirty="0"/>
              <a:t> </a:t>
            </a:r>
            <a:r>
              <a:rPr lang="en-US" dirty="0" err="1"/>
              <a:t>gagasan</a:t>
            </a:r>
            <a:r>
              <a:rPr lang="en-US" dirty="0"/>
              <a:t> yang </a:t>
            </a:r>
            <a:r>
              <a:rPr lang="en-US" dirty="0" err="1"/>
              <a:t>ingin</a:t>
            </a:r>
            <a:r>
              <a:rPr lang="en-US" dirty="0"/>
              <a:t> </a:t>
            </a:r>
            <a:r>
              <a:rPr lang="en-US" dirty="0" err="1"/>
              <a:t>disampaikan</a:t>
            </a:r>
            <a:r>
              <a:rPr lang="en-US" dirty="0"/>
              <a:t> </a:t>
            </a:r>
            <a:r>
              <a:rPr lang="en-US" dirty="0" err="1"/>
              <a:t>diterima</a:t>
            </a:r>
            <a:r>
              <a:rPr lang="en-US" dirty="0"/>
              <a:t> </a:t>
            </a:r>
            <a:r>
              <a:rPr lang="en-US" dirty="0" err="1"/>
              <a:t>dengan</a:t>
            </a:r>
            <a:r>
              <a:rPr lang="en-US" dirty="0"/>
              <a:t> </a:t>
            </a:r>
            <a:r>
              <a:rPr lang="en-US" dirty="0" err="1"/>
              <a:t>baik</a:t>
            </a:r>
            <a:r>
              <a:rPr lang="en-US" dirty="0"/>
              <a:t> </a:t>
            </a:r>
            <a:r>
              <a:rPr lang="en-US" dirty="0" err="1"/>
              <a:t>oleh</a:t>
            </a:r>
            <a:r>
              <a:rPr lang="en-US" dirty="0"/>
              <a:t> </a:t>
            </a:r>
            <a:r>
              <a:rPr lang="en-US" dirty="0" err="1"/>
              <a:t>pembaca</a:t>
            </a:r>
            <a:r>
              <a:rPr lang="en-US" dirty="0"/>
              <a:t> </a:t>
            </a:r>
            <a:r>
              <a:rPr lang="en-US" dirty="0" err="1"/>
              <a:t>atau</a:t>
            </a:r>
            <a:r>
              <a:rPr lang="en-US" dirty="0"/>
              <a:t> </a:t>
            </a:r>
            <a:r>
              <a:rPr lang="en-US" dirty="0" err="1"/>
              <a:t>penulis</a:t>
            </a:r>
            <a:r>
              <a:rPr lang="en-US" dirty="0"/>
              <a:t>. </a:t>
            </a:r>
            <a:r>
              <a:rPr lang="en-US" dirty="0" err="1"/>
              <a:t>Artinya</a:t>
            </a:r>
            <a:r>
              <a:rPr lang="en-US" dirty="0"/>
              <a:t>, </a:t>
            </a:r>
            <a:r>
              <a:rPr lang="en-US" dirty="0" err="1"/>
              <a:t>gagasan</a:t>
            </a:r>
            <a:r>
              <a:rPr lang="en-US" dirty="0"/>
              <a:t> </a:t>
            </a:r>
            <a:r>
              <a:rPr lang="en-US" dirty="0" err="1"/>
              <a:t>tersebut</a:t>
            </a:r>
            <a:r>
              <a:rPr lang="en-US" dirty="0"/>
              <a:t> </a:t>
            </a:r>
            <a:r>
              <a:rPr lang="en-US" dirty="0" err="1"/>
              <a:t>tidak</a:t>
            </a:r>
            <a:r>
              <a:rPr lang="en-US" dirty="0"/>
              <a:t> </a:t>
            </a:r>
            <a:r>
              <a:rPr lang="en-US" dirty="0" err="1"/>
              <a:t>menimbulkan</a:t>
            </a:r>
            <a:r>
              <a:rPr lang="en-US" dirty="0"/>
              <a:t> </a:t>
            </a:r>
            <a:r>
              <a:rPr lang="en-US" dirty="0" err="1"/>
              <a:t>tafsiran</a:t>
            </a:r>
            <a:r>
              <a:rPr lang="en-US" dirty="0"/>
              <a:t> lain </a:t>
            </a:r>
            <a:r>
              <a:rPr lang="en-US" dirty="0" err="1"/>
              <a:t>ketika</a:t>
            </a:r>
            <a:r>
              <a:rPr lang="en-US" dirty="0"/>
              <a:t> </a:t>
            </a:r>
            <a:r>
              <a:rPr lang="en-US" dirty="0" err="1"/>
              <a:t>diterima</a:t>
            </a:r>
            <a:r>
              <a:rPr lang="en-US" dirty="0"/>
              <a:t> </a:t>
            </a:r>
            <a:r>
              <a:rPr lang="en-US" dirty="0" err="1"/>
              <a:t>oleh</a:t>
            </a:r>
            <a:r>
              <a:rPr lang="en-US" dirty="0"/>
              <a:t> </a:t>
            </a:r>
            <a:r>
              <a:rPr lang="en-US" dirty="0" err="1"/>
              <a:t>pembaca</a:t>
            </a:r>
            <a:r>
              <a:rPr lang="en-US" dirty="0"/>
              <a:t> </a:t>
            </a:r>
            <a:r>
              <a:rPr lang="en-US" dirty="0" err="1"/>
              <a:t>atau</a:t>
            </a:r>
            <a:r>
              <a:rPr lang="en-US" dirty="0"/>
              <a:t> </a:t>
            </a:r>
            <a:r>
              <a:rPr lang="en-US" dirty="0" err="1"/>
              <a:t>penulis</a:t>
            </a:r>
            <a:r>
              <a:rPr lang="en-US" dirty="0"/>
              <a:t>. </a:t>
            </a:r>
            <a:r>
              <a:rPr lang="en-US" dirty="0" err="1"/>
              <a:t>Menurut</a:t>
            </a:r>
            <a:r>
              <a:rPr lang="en-US" dirty="0"/>
              <a:t> (</a:t>
            </a:r>
            <a:r>
              <a:rPr lang="en-US" dirty="0" err="1"/>
              <a:t>Parto</a:t>
            </a:r>
            <a:r>
              <a:rPr lang="en-US" dirty="0"/>
              <a:t>, </a:t>
            </a:r>
            <a:r>
              <a:rPr lang="en-US" dirty="0" err="1"/>
              <a:t>n.d.</a:t>
            </a:r>
            <a:r>
              <a:rPr lang="en-US" dirty="0"/>
              <a:t>) </a:t>
            </a:r>
            <a:r>
              <a:rPr lang="en-US" dirty="0" err="1"/>
              <a:t>Kalimat</a:t>
            </a:r>
            <a:r>
              <a:rPr lang="en-US" dirty="0"/>
              <a:t> </a:t>
            </a:r>
            <a:r>
              <a:rPr lang="en-US" dirty="0" err="1"/>
              <a:t>efektif</a:t>
            </a:r>
            <a:r>
              <a:rPr lang="en-US" dirty="0"/>
              <a:t> </a:t>
            </a:r>
            <a:r>
              <a:rPr lang="en-US" dirty="0" err="1"/>
              <a:t>mampu</a:t>
            </a:r>
            <a:r>
              <a:rPr lang="en-US" dirty="0"/>
              <a:t> </a:t>
            </a:r>
            <a:r>
              <a:rPr lang="en-US" dirty="0" err="1"/>
              <a:t>membuat</a:t>
            </a:r>
            <a:r>
              <a:rPr lang="en-US" dirty="0"/>
              <a:t> </a:t>
            </a:r>
            <a:r>
              <a:rPr lang="en-US" dirty="0" err="1"/>
              <a:t>isi</a:t>
            </a:r>
            <a:r>
              <a:rPr lang="en-US" dirty="0"/>
              <a:t> </a:t>
            </a:r>
            <a:r>
              <a:rPr lang="en-US" dirty="0" err="1"/>
              <a:t>atau</a:t>
            </a:r>
            <a:r>
              <a:rPr lang="en-US" dirty="0"/>
              <a:t> </a:t>
            </a:r>
            <a:r>
              <a:rPr lang="en-US" dirty="0" err="1"/>
              <a:t>maksud</a:t>
            </a:r>
            <a:r>
              <a:rPr lang="en-US" dirty="0"/>
              <a:t> yang </a:t>
            </a:r>
            <a:r>
              <a:rPr lang="en-US" dirty="0" err="1"/>
              <a:t>disampaikannya</a:t>
            </a:r>
            <a:r>
              <a:rPr lang="en-US" dirty="0"/>
              <a:t> </a:t>
            </a:r>
            <a:r>
              <a:rPr lang="en-US" dirty="0" err="1"/>
              <a:t>itu</a:t>
            </a:r>
            <a:r>
              <a:rPr lang="en-US" dirty="0"/>
              <a:t> </a:t>
            </a:r>
            <a:r>
              <a:rPr lang="en-US" dirty="0" err="1"/>
              <a:t>tergambar</a:t>
            </a:r>
            <a:r>
              <a:rPr lang="en-US" dirty="0"/>
              <a:t> </a:t>
            </a:r>
            <a:r>
              <a:rPr lang="en-US" dirty="0" err="1"/>
              <a:t>dengan</a:t>
            </a:r>
            <a:r>
              <a:rPr lang="en-US" dirty="0"/>
              <a:t> </a:t>
            </a:r>
            <a:r>
              <a:rPr lang="en-US" dirty="0" err="1"/>
              <a:t>lengkap</a:t>
            </a:r>
            <a:r>
              <a:rPr lang="en-US" dirty="0"/>
              <a:t> </a:t>
            </a:r>
            <a:r>
              <a:rPr lang="en-US" dirty="0" err="1"/>
              <a:t>dalam</a:t>
            </a:r>
            <a:r>
              <a:rPr lang="en-US" dirty="0"/>
              <a:t> </a:t>
            </a:r>
            <a:r>
              <a:rPr lang="en-US" dirty="0" err="1"/>
              <a:t>pikiran</a:t>
            </a:r>
            <a:r>
              <a:rPr lang="en-US" dirty="0"/>
              <a:t> </a:t>
            </a:r>
            <a:r>
              <a:rPr lang="en-US" dirty="0" err="1"/>
              <a:t>penerima</a:t>
            </a:r>
            <a:r>
              <a:rPr lang="en-US" dirty="0"/>
              <a:t>, </a:t>
            </a:r>
            <a:r>
              <a:rPr lang="en-US" dirty="0" err="1"/>
              <a:t>persis</a:t>
            </a:r>
            <a:r>
              <a:rPr lang="en-US" dirty="0"/>
              <a:t> </a:t>
            </a:r>
            <a:r>
              <a:rPr lang="en-US" dirty="0" err="1"/>
              <a:t>seperti</a:t>
            </a:r>
            <a:r>
              <a:rPr lang="en-US" dirty="0"/>
              <a:t> yang </a:t>
            </a:r>
            <a:r>
              <a:rPr lang="en-US" dirty="0" err="1"/>
              <a:t>diutarakan</a:t>
            </a:r>
            <a:r>
              <a:rPr lang="en-US" dirty="0"/>
              <a:t> </a:t>
            </a:r>
            <a:r>
              <a:rPr lang="en-US" dirty="0" err="1"/>
              <a:t>penyampai</a:t>
            </a:r>
            <a:r>
              <a:rPr lang="en-US" dirty="0"/>
              <a:t>. </a:t>
            </a:r>
            <a:endParaRPr lang="en-US" dirty="0" smtClean="0"/>
          </a:p>
          <a:p>
            <a:pPr marL="0" indent="0">
              <a:buNone/>
            </a:pPr>
            <a:endParaRPr lang="en-US" dirty="0"/>
          </a:p>
          <a:p>
            <a:pPr marL="0" indent="0">
              <a:buNone/>
            </a:pPr>
            <a:r>
              <a:rPr lang="en-US" dirty="0" err="1"/>
              <a:t>Sebagai</a:t>
            </a:r>
            <a:r>
              <a:rPr lang="en-US" dirty="0"/>
              <a:t> </a:t>
            </a:r>
            <a:r>
              <a:rPr lang="en-US" dirty="0" err="1" smtClean="0"/>
              <a:t>simpulan</a:t>
            </a:r>
            <a:r>
              <a:rPr lang="en-US" dirty="0"/>
              <a:t>, </a:t>
            </a:r>
            <a:r>
              <a:rPr lang="en-US" b="1" dirty="0" err="1"/>
              <a:t>kalimat</a:t>
            </a:r>
            <a:r>
              <a:rPr lang="en-US" b="1" dirty="0"/>
              <a:t> </a:t>
            </a:r>
            <a:r>
              <a:rPr lang="en-US" b="1" dirty="0" err="1"/>
              <a:t>efektif</a:t>
            </a:r>
            <a:r>
              <a:rPr lang="en-US" b="1" dirty="0"/>
              <a:t> </a:t>
            </a:r>
            <a:r>
              <a:rPr lang="en-US" dirty="0" err="1"/>
              <a:t>adalah</a:t>
            </a:r>
            <a:r>
              <a:rPr lang="en-US" dirty="0"/>
              <a:t> </a:t>
            </a:r>
            <a:r>
              <a:rPr lang="en-US" dirty="0" err="1"/>
              <a:t>kalimat</a:t>
            </a:r>
            <a:r>
              <a:rPr lang="en-US" dirty="0"/>
              <a:t> </a:t>
            </a:r>
            <a:r>
              <a:rPr lang="en-US" dirty="0" err="1"/>
              <a:t>lugas</a:t>
            </a:r>
            <a:r>
              <a:rPr lang="en-US" dirty="0"/>
              <a:t> yang </a:t>
            </a:r>
            <a:r>
              <a:rPr lang="en-US" dirty="0" err="1"/>
              <a:t>gagasannya</a:t>
            </a:r>
            <a:r>
              <a:rPr lang="en-US" dirty="0"/>
              <a:t> </a:t>
            </a:r>
            <a:r>
              <a:rPr lang="en-US" dirty="0" err="1"/>
              <a:t>memiliki</a:t>
            </a:r>
            <a:r>
              <a:rPr lang="en-US" dirty="0"/>
              <a:t> </a:t>
            </a:r>
            <a:r>
              <a:rPr lang="en-US" dirty="0" err="1"/>
              <a:t>satu</a:t>
            </a:r>
            <a:r>
              <a:rPr lang="en-US" dirty="0"/>
              <a:t> </a:t>
            </a:r>
            <a:r>
              <a:rPr lang="en-US" dirty="0" err="1"/>
              <a:t>makna</a:t>
            </a:r>
            <a:r>
              <a:rPr lang="en-US" dirty="0"/>
              <a:t> </a:t>
            </a:r>
            <a:r>
              <a:rPr lang="en-US" dirty="0" err="1"/>
              <a:t>baik</a:t>
            </a:r>
            <a:r>
              <a:rPr lang="en-US" dirty="0"/>
              <a:t> </a:t>
            </a:r>
            <a:r>
              <a:rPr lang="en-US" dirty="0" err="1"/>
              <a:t>pada</a:t>
            </a:r>
            <a:r>
              <a:rPr lang="en-US" dirty="0"/>
              <a:t> </a:t>
            </a:r>
            <a:r>
              <a:rPr lang="en-US" dirty="0" err="1"/>
              <a:t>pikiran</a:t>
            </a:r>
            <a:r>
              <a:rPr lang="en-US" dirty="0"/>
              <a:t> </a:t>
            </a:r>
            <a:r>
              <a:rPr lang="en-US" dirty="0" err="1"/>
              <a:t>komunikator</a:t>
            </a:r>
            <a:r>
              <a:rPr lang="en-US" dirty="0"/>
              <a:t> </a:t>
            </a:r>
            <a:r>
              <a:rPr lang="en-US" dirty="0" err="1"/>
              <a:t>atau</a:t>
            </a:r>
            <a:r>
              <a:rPr lang="en-US" dirty="0"/>
              <a:t> </a:t>
            </a:r>
            <a:r>
              <a:rPr lang="en-US" dirty="0" err="1"/>
              <a:t>komunikan</a:t>
            </a:r>
            <a:r>
              <a:rPr lang="en-US" dirty="0"/>
              <a:t>. </a:t>
            </a:r>
            <a:r>
              <a:rPr lang="en-US" dirty="0" err="1"/>
              <a:t>Penggunaan</a:t>
            </a:r>
            <a:r>
              <a:rPr lang="en-US" dirty="0"/>
              <a:t> </a:t>
            </a:r>
            <a:r>
              <a:rPr lang="en-US" dirty="0" err="1"/>
              <a:t>kalimat</a:t>
            </a:r>
            <a:r>
              <a:rPr lang="en-US" dirty="0"/>
              <a:t> </a:t>
            </a:r>
            <a:r>
              <a:rPr lang="en-US" dirty="0" err="1"/>
              <a:t>tidak</a:t>
            </a:r>
            <a:r>
              <a:rPr lang="en-US" dirty="0"/>
              <a:t> </a:t>
            </a:r>
            <a:r>
              <a:rPr lang="en-US" dirty="0" err="1"/>
              <a:t>harus</a:t>
            </a:r>
            <a:r>
              <a:rPr lang="en-US" dirty="0"/>
              <a:t> </a:t>
            </a:r>
            <a:r>
              <a:rPr lang="en-US" dirty="0" err="1"/>
              <a:t>pendek</a:t>
            </a:r>
            <a:r>
              <a:rPr lang="en-US" dirty="0"/>
              <a:t>, </a:t>
            </a:r>
            <a:r>
              <a:rPr lang="en-US" dirty="0" err="1"/>
              <a:t>namun</a:t>
            </a:r>
            <a:r>
              <a:rPr lang="en-US" dirty="0"/>
              <a:t> yang </a:t>
            </a:r>
            <a:r>
              <a:rPr lang="en-US" dirty="0" err="1"/>
              <a:t>harus</a:t>
            </a:r>
            <a:r>
              <a:rPr lang="en-US" dirty="0"/>
              <a:t> </a:t>
            </a:r>
            <a:r>
              <a:rPr lang="en-US" dirty="0" err="1"/>
              <a:t>ditekankan</a:t>
            </a:r>
            <a:r>
              <a:rPr lang="en-US" dirty="0"/>
              <a:t> </a:t>
            </a:r>
            <a:r>
              <a:rPr lang="en-US" dirty="0" err="1"/>
              <a:t>adalah</a:t>
            </a:r>
            <a:r>
              <a:rPr lang="en-US" dirty="0"/>
              <a:t> </a:t>
            </a:r>
            <a:r>
              <a:rPr lang="en-US" dirty="0" err="1"/>
              <a:t>adanya</a:t>
            </a:r>
            <a:r>
              <a:rPr lang="en-US" dirty="0"/>
              <a:t> </a:t>
            </a:r>
            <a:r>
              <a:rPr lang="en-US" dirty="0" err="1"/>
              <a:t>kesamaan</a:t>
            </a:r>
            <a:r>
              <a:rPr lang="en-US" dirty="0"/>
              <a:t> </a:t>
            </a:r>
            <a:r>
              <a:rPr lang="en-US" dirty="0" err="1"/>
              <a:t>informasi</a:t>
            </a:r>
            <a:r>
              <a:rPr lang="en-US" dirty="0"/>
              <a:t> </a:t>
            </a:r>
            <a:r>
              <a:rPr lang="en-US" dirty="0" err="1"/>
              <a:t>dan</a:t>
            </a:r>
            <a:r>
              <a:rPr lang="en-US" dirty="0"/>
              <a:t> </a:t>
            </a:r>
            <a:r>
              <a:rPr lang="en-US" dirty="0" err="1"/>
              <a:t>tidak</a:t>
            </a:r>
            <a:r>
              <a:rPr lang="en-US" dirty="0"/>
              <a:t> </a:t>
            </a:r>
            <a:r>
              <a:rPr lang="en-US" dirty="0" err="1"/>
              <a:t>adanya</a:t>
            </a:r>
            <a:r>
              <a:rPr lang="en-US" dirty="0"/>
              <a:t> </a:t>
            </a:r>
            <a:r>
              <a:rPr lang="en-US" dirty="0" err="1"/>
              <a:t>salah</a:t>
            </a:r>
            <a:r>
              <a:rPr lang="en-US" dirty="0"/>
              <a:t> </a:t>
            </a:r>
            <a:r>
              <a:rPr lang="en-US" dirty="0" err="1"/>
              <a:t>tafsir</a:t>
            </a:r>
            <a:r>
              <a:rPr lang="en-US" dirty="0"/>
              <a:t> </a:t>
            </a:r>
            <a:r>
              <a:rPr lang="en-US" dirty="0" err="1"/>
              <a:t>antara</a:t>
            </a:r>
            <a:r>
              <a:rPr lang="en-US" dirty="0"/>
              <a:t> </a:t>
            </a:r>
            <a:r>
              <a:rPr lang="en-US" dirty="0" err="1"/>
              <a:t>komunikator</a:t>
            </a:r>
            <a:r>
              <a:rPr lang="en-US" dirty="0"/>
              <a:t> </a:t>
            </a:r>
            <a:r>
              <a:rPr lang="en-US" dirty="0" err="1"/>
              <a:t>dan</a:t>
            </a:r>
            <a:r>
              <a:rPr lang="en-US" dirty="0"/>
              <a:t> </a:t>
            </a:r>
            <a:r>
              <a:rPr lang="en-US" dirty="0" err="1"/>
              <a:t>komunikan</a:t>
            </a:r>
            <a:r>
              <a:rPr lang="en-US" dirty="0"/>
              <a:t>.</a:t>
            </a:r>
          </a:p>
        </p:txBody>
      </p:sp>
    </p:spTree>
    <p:extLst>
      <p:ext uri="{BB962C8B-B14F-4D97-AF65-F5344CB8AC3E}">
        <p14:creationId xmlns:p14="http://schemas.microsoft.com/office/powerpoint/2010/main" val="285165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9512" y="260648"/>
            <a:ext cx="8784976" cy="5759152"/>
          </a:xfrm>
        </p:spPr>
        <p:txBody>
          <a:bodyPr>
            <a:normAutofit lnSpcReduction="10000"/>
          </a:bodyPr>
          <a:lstStyle/>
          <a:p>
            <a:pPr marL="0" indent="0">
              <a:buNone/>
            </a:pPr>
            <a:r>
              <a:rPr lang="en-US" b="1" dirty="0"/>
              <a:t>B. </a:t>
            </a:r>
            <a:r>
              <a:rPr lang="en-US" b="1" dirty="0" err="1"/>
              <a:t>Tujuan</a:t>
            </a:r>
            <a:r>
              <a:rPr lang="en-US" b="1" dirty="0"/>
              <a:t> </a:t>
            </a:r>
            <a:r>
              <a:rPr lang="en-US" b="1" dirty="0" err="1"/>
              <a:t>Kalimat</a:t>
            </a:r>
            <a:r>
              <a:rPr lang="en-US" b="1" dirty="0"/>
              <a:t> </a:t>
            </a:r>
            <a:r>
              <a:rPr lang="en-US" b="1" dirty="0" err="1"/>
              <a:t>Efektif</a:t>
            </a:r>
            <a:endParaRPr lang="en-US" dirty="0"/>
          </a:p>
          <a:p>
            <a:pPr marL="0" indent="0">
              <a:buNone/>
            </a:pPr>
            <a:r>
              <a:rPr lang="en-US" dirty="0" err="1"/>
              <a:t>Kalimat</a:t>
            </a:r>
            <a:r>
              <a:rPr lang="en-US" dirty="0"/>
              <a:t> </a:t>
            </a:r>
            <a:r>
              <a:rPr lang="en-US" dirty="0" err="1"/>
              <a:t>efektif</a:t>
            </a:r>
            <a:r>
              <a:rPr lang="en-US" dirty="0"/>
              <a:t> </a:t>
            </a:r>
            <a:r>
              <a:rPr lang="en-US" dirty="0" err="1"/>
              <a:t>bertujuan</a:t>
            </a:r>
            <a:r>
              <a:rPr lang="en-US" dirty="0"/>
              <a:t> </a:t>
            </a:r>
            <a:r>
              <a:rPr lang="en-US" dirty="0" err="1"/>
              <a:t>untuk</a:t>
            </a:r>
            <a:r>
              <a:rPr lang="en-US" dirty="0"/>
              <a:t> </a:t>
            </a:r>
            <a:r>
              <a:rPr lang="en-US" dirty="0" err="1"/>
              <a:t>menyampaikan</a:t>
            </a:r>
            <a:r>
              <a:rPr lang="en-US" dirty="0"/>
              <a:t> </a:t>
            </a:r>
            <a:r>
              <a:rPr lang="en-US" dirty="0" err="1"/>
              <a:t>gagasan</a:t>
            </a:r>
            <a:r>
              <a:rPr lang="en-US" dirty="0"/>
              <a:t> </a:t>
            </a:r>
            <a:r>
              <a:rPr lang="en-US" dirty="0" err="1"/>
              <a:t>dari</a:t>
            </a:r>
            <a:r>
              <a:rPr lang="en-US" dirty="0"/>
              <a:t> </a:t>
            </a:r>
            <a:r>
              <a:rPr lang="en-US" dirty="0" err="1"/>
              <a:t>komunikator</a:t>
            </a:r>
            <a:r>
              <a:rPr lang="en-US" dirty="0"/>
              <a:t> </a:t>
            </a:r>
            <a:r>
              <a:rPr lang="en-US" dirty="0" err="1"/>
              <a:t>kepada</a:t>
            </a:r>
            <a:r>
              <a:rPr lang="en-US" dirty="0"/>
              <a:t> </a:t>
            </a:r>
            <a:r>
              <a:rPr lang="en-US" dirty="0" err="1"/>
              <a:t>komunikan</a:t>
            </a:r>
            <a:r>
              <a:rPr lang="en-US" dirty="0"/>
              <a:t> </a:t>
            </a:r>
            <a:r>
              <a:rPr lang="en-US" dirty="0" err="1"/>
              <a:t>dengan</a:t>
            </a:r>
            <a:r>
              <a:rPr lang="en-US" dirty="0"/>
              <a:t> </a:t>
            </a:r>
            <a:r>
              <a:rPr lang="en-US" dirty="0" err="1"/>
              <a:t>lugas</a:t>
            </a:r>
            <a:r>
              <a:rPr lang="en-US" dirty="0"/>
              <a:t>, </a:t>
            </a:r>
            <a:r>
              <a:rPr lang="en-US" dirty="0" err="1"/>
              <a:t>tepat</a:t>
            </a:r>
            <a:r>
              <a:rPr lang="en-US" dirty="0"/>
              <a:t> </a:t>
            </a:r>
            <a:r>
              <a:rPr lang="en-US" dirty="0" err="1"/>
              <a:t>tanpa</a:t>
            </a:r>
            <a:r>
              <a:rPr lang="en-US" dirty="0"/>
              <a:t> </a:t>
            </a:r>
            <a:r>
              <a:rPr lang="en-US" dirty="0" err="1"/>
              <a:t>salah</a:t>
            </a:r>
            <a:r>
              <a:rPr lang="en-US" dirty="0"/>
              <a:t> </a:t>
            </a:r>
            <a:r>
              <a:rPr lang="en-US" dirty="0" err="1"/>
              <a:t>tafsir</a:t>
            </a:r>
            <a:r>
              <a:rPr lang="en-US" dirty="0"/>
              <a:t>. </a:t>
            </a:r>
            <a:endParaRPr lang="en-US" dirty="0" smtClean="0"/>
          </a:p>
          <a:p>
            <a:pPr marL="0" indent="0">
              <a:buNone/>
            </a:pPr>
            <a:endParaRPr lang="en-US" dirty="0"/>
          </a:p>
          <a:p>
            <a:pPr marL="0" indent="0">
              <a:buNone/>
            </a:pPr>
            <a:r>
              <a:rPr lang="en-US" b="1" dirty="0" err="1" smtClean="0"/>
              <a:t>Komunikator</a:t>
            </a:r>
            <a:r>
              <a:rPr lang="en-US" b="1" dirty="0" smtClean="0"/>
              <a:t> </a:t>
            </a:r>
            <a:r>
              <a:rPr lang="en-US" dirty="0" err="1"/>
              <a:t>dalam</a:t>
            </a:r>
            <a:r>
              <a:rPr lang="en-US" dirty="0"/>
              <a:t> </a:t>
            </a:r>
            <a:r>
              <a:rPr lang="en-US" dirty="0" err="1"/>
              <a:t>hal</a:t>
            </a:r>
            <a:r>
              <a:rPr lang="en-US" dirty="0"/>
              <a:t> </a:t>
            </a:r>
            <a:r>
              <a:rPr lang="en-US" dirty="0" err="1"/>
              <a:t>ini</a:t>
            </a:r>
            <a:r>
              <a:rPr lang="en-US" dirty="0"/>
              <a:t> </a:t>
            </a:r>
            <a:r>
              <a:rPr lang="en-US" dirty="0" err="1"/>
              <a:t>dapat</a:t>
            </a:r>
            <a:r>
              <a:rPr lang="en-US" dirty="0"/>
              <a:t> </a:t>
            </a:r>
            <a:r>
              <a:rPr lang="en-US" dirty="0" err="1"/>
              <a:t>diartikan</a:t>
            </a:r>
            <a:r>
              <a:rPr lang="en-US" dirty="0"/>
              <a:t> </a:t>
            </a:r>
            <a:r>
              <a:rPr lang="en-US" dirty="0" err="1"/>
              <a:t>sebagai</a:t>
            </a:r>
            <a:r>
              <a:rPr lang="en-US" dirty="0"/>
              <a:t> </a:t>
            </a:r>
            <a:r>
              <a:rPr lang="en-US" dirty="0" err="1"/>
              <a:t>pembicara</a:t>
            </a:r>
            <a:r>
              <a:rPr lang="en-US" dirty="0"/>
              <a:t> </a:t>
            </a:r>
            <a:r>
              <a:rPr lang="en-US" dirty="0" err="1"/>
              <a:t>atau</a:t>
            </a:r>
            <a:r>
              <a:rPr lang="en-US" dirty="0"/>
              <a:t> </a:t>
            </a:r>
            <a:r>
              <a:rPr lang="en-US" dirty="0" err="1"/>
              <a:t>penulis</a:t>
            </a:r>
            <a:r>
              <a:rPr lang="en-US" dirty="0"/>
              <a:t>, </a:t>
            </a:r>
            <a:r>
              <a:rPr lang="en-US" dirty="0" err="1"/>
              <a:t>sedangkan</a:t>
            </a:r>
            <a:r>
              <a:rPr lang="en-US" dirty="0"/>
              <a:t> </a:t>
            </a:r>
            <a:r>
              <a:rPr lang="en-US" dirty="0" err="1"/>
              <a:t>komunikan</a:t>
            </a:r>
            <a:r>
              <a:rPr lang="en-US" dirty="0"/>
              <a:t> </a:t>
            </a:r>
            <a:r>
              <a:rPr lang="en-US" dirty="0" err="1"/>
              <a:t>adalah</a:t>
            </a:r>
            <a:r>
              <a:rPr lang="en-US" dirty="0"/>
              <a:t> </a:t>
            </a:r>
            <a:r>
              <a:rPr lang="en-US" dirty="0" err="1"/>
              <a:t>penyimak</a:t>
            </a:r>
            <a:r>
              <a:rPr lang="en-US" dirty="0"/>
              <a:t> </a:t>
            </a:r>
            <a:r>
              <a:rPr lang="en-US" dirty="0" err="1"/>
              <a:t>atau</a:t>
            </a:r>
            <a:r>
              <a:rPr lang="en-US" dirty="0"/>
              <a:t> </a:t>
            </a:r>
            <a:r>
              <a:rPr lang="en-US" dirty="0" err="1"/>
              <a:t>pembaca</a:t>
            </a:r>
            <a:r>
              <a:rPr lang="en-US" dirty="0"/>
              <a:t>. </a:t>
            </a:r>
          </a:p>
          <a:p>
            <a:pPr marL="0" indent="0">
              <a:buNone/>
            </a:pPr>
            <a:r>
              <a:rPr lang="en-US" dirty="0"/>
              <a:t/>
            </a:r>
            <a:br>
              <a:rPr lang="en-US" dirty="0"/>
            </a:br>
            <a:endParaRPr lang="en-US" dirty="0"/>
          </a:p>
          <a:p>
            <a:pPr marL="0" indent="0">
              <a:buNone/>
            </a:pPr>
            <a:r>
              <a:rPr lang="en-US" dirty="0" err="1"/>
              <a:t>Berikut</a:t>
            </a:r>
            <a:r>
              <a:rPr lang="en-US" dirty="0"/>
              <a:t> </a:t>
            </a:r>
            <a:r>
              <a:rPr lang="en-US" dirty="0" err="1"/>
              <a:t>adalah</a:t>
            </a:r>
            <a:r>
              <a:rPr lang="en-US" dirty="0"/>
              <a:t> </a:t>
            </a:r>
            <a:r>
              <a:rPr lang="en-US" dirty="0" err="1"/>
              <a:t>beberapa</a:t>
            </a:r>
            <a:r>
              <a:rPr lang="en-US" dirty="0"/>
              <a:t> </a:t>
            </a:r>
            <a:r>
              <a:rPr lang="en-US" dirty="0" err="1"/>
              <a:t>tujuan</a:t>
            </a:r>
            <a:r>
              <a:rPr lang="en-US" dirty="0"/>
              <a:t> </a:t>
            </a:r>
            <a:r>
              <a:rPr lang="en-US" dirty="0" err="1"/>
              <a:t>kalimat</a:t>
            </a:r>
            <a:r>
              <a:rPr lang="en-US" dirty="0"/>
              <a:t> </a:t>
            </a:r>
            <a:r>
              <a:rPr lang="en-US" dirty="0" err="1" smtClean="0"/>
              <a:t>efektif</a:t>
            </a:r>
            <a:r>
              <a:rPr lang="en-US" dirty="0"/>
              <a:t>.</a:t>
            </a:r>
          </a:p>
          <a:p>
            <a:pPr marL="0" indent="0">
              <a:buNone/>
            </a:pPr>
            <a:r>
              <a:rPr lang="en-US" dirty="0"/>
              <a:t>1. </a:t>
            </a:r>
            <a:r>
              <a:rPr lang="en-US" dirty="0" err="1"/>
              <a:t>Menyampaikan</a:t>
            </a:r>
            <a:r>
              <a:rPr lang="en-US" dirty="0"/>
              <a:t> </a:t>
            </a:r>
            <a:r>
              <a:rPr lang="en-US" dirty="0" err="1"/>
              <a:t>gagasan</a:t>
            </a:r>
            <a:r>
              <a:rPr lang="en-US" dirty="0"/>
              <a:t> </a:t>
            </a:r>
            <a:r>
              <a:rPr lang="en-US" dirty="0" err="1"/>
              <a:t>secara</a:t>
            </a:r>
            <a:r>
              <a:rPr lang="en-US" dirty="0"/>
              <a:t> </a:t>
            </a:r>
            <a:r>
              <a:rPr lang="en-US" dirty="0" err="1"/>
              <a:t>tepat</a:t>
            </a:r>
            <a:endParaRPr lang="en-US" dirty="0"/>
          </a:p>
          <a:p>
            <a:pPr marL="0" indent="0">
              <a:buNone/>
            </a:pPr>
            <a:r>
              <a:rPr lang="en-US" dirty="0"/>
              <a:t>2. </a:t>
            </a:r>
            <a:r>
              <a:rPr lang="en-US" dirty="0" err="1"/>
              <a:t>Menyampaikan</a:t>
            </a:r>
            <a:r>
              <a:rPr lang="en-US" dirty="0"/>
              <a:t> </a:t>
            </a:r>
            <a:r>
              <a:rPr lang="en-US" dirty="0" err="1"/>
              <a:t>pesan</a:t>
            </a:r>
            <a:r>
              <a:rPr lang="en-US" dirty="0"/>
              <a:t> </a:t>
            </a:r>
            <a:r>
              <a:rPr lang="en-US" dirty="0" err="1"/>
              <a:t>dengan</a:t>
            </a:r>
            <a:r>
              <a:rPr lang="en-US" dirty="0"/>
              <a:t> </a:t>
            </a:r>
            <a:r>
              <a:rPr lang="en-US" dirty="0" err="1"/>
              <a:t>makna</a:t>
            </a:r>
            <a:r>
              <a:rPr lang="en-US" dirty="0"/>
              <a:t> yang </a:t>
            </a:r>
            <a:r>
              <a:rPr lang="en-US" dirty="0" err="1"/>
              <a:t>diinginkan</a:t>
            </a:r>
            <a:r>
              <a:rPr lang="en-US" dirty="0"/>
              <a:t> </a:t>
            </a:r>
            <a:r>
              <a:rPr lang="en-US" dirty="0" err="1"/>
              <a:t>komunikator</a:t>
            </a:r>
            <a:endParaRPr lang="en-US" dirty="0"/>
          </a:p>
          <a:p>
            <a:pPr marL="0" indent="0">
              <a:buNone/>
            </a:pPr>
            <a:r>
              <a:rPr lang="en-US" dirty="0"/>
              <a:t>3. </a:t>
            </a:r>
            <a:r>
              <a:rPr lang="en-US" dirty="0" err="1"/>
              <a:t>Pesan</a:t>
            </a:r>
            <a:r>
              <a:rPr lang="en-US" dirty="0"/>
              <a:t> yang </a:t>
            </a:r>
            <a:r>
              <a:rPr lang="en-US" dirty="0" err="1"/>
              <a:t>disampaikan</a:t>
            </a:r>
            <a:r>
              <a:rPr lang="en-US" dirty="0"/>
              <a:t> </a:t>
            </a:r>
            <a:r>
              <a:rPr lang="en-US" dirty="0" err="1"/>
              <a:t>lugas</a:t>
            </a:r>
            <a:endParaRPr lang="en-US" dirty="0"/>
          </a:p>
          <a:p>
            <a:pPr marL="0" indent="0">
              <a:buNone/>
            </a:pPr>
            <a:r>
              <a:rPr lang="en-US" dirty="0" smtClean="0"/>
              <a:t>4</a:t>
            </a:r>
            <a:r>
              <a:rPr lang="en-US" dirty="0"/>
              <a:t>. </a:t>
            </a:r>
            <a:r>
              <a:rPr lang="en-US" dirty="0" err="1"/>
              <a:t>Gagasan</a:t>
            </a:r>
            <a:r>
              <a:rPr lang="en-US" dirty="0"/>
              <a:t> </a:t>
            </a:r>
            <a:r>
              <a:rPr lang="en-US" dirty="0" err="1"/>
              <a:t>atau</a:t>
            </a:r>
            <a:r>
              <a:rPr lang="en-US" dirty="0"/>
              <a:t> </a:t>
            </a:r>
            <a:r>
              <a:rPr lang="en-US" dirty="0" err="1"/>
              <a:t>pesan</a:t>
            </a:r>
            <a:r>
              <a:rPr lang="en-US" dirty="0"/>
              <a:t> </a:t>
            </a:r>
            <a:r>
              <a:rPr lang="en-US" dirty="0" err="1"/>
              <a:t>tidak</a:t>
            </a:r>
            <a:r>
              <a:rPr lang="en-US" dirty="0"/>
              <a:t> </a:t>
            </a:r>
            <a:r>
              <a:rPr lang="en-US" dirty="0" err="1"/>
              <a:t>menimbulkan</a:t>
            </a:r>
            <a:r>
              <a:rPr lang="en-US" dirty="0"/>
              <a:t> </a:t>
            </a:r>
            <a:r>
              <a:rPr lang="en-US" dirty="0" err="1"/>
              <a:t>salah</a:t>
            </a:r>
            <a:r>
              <a:rPr lang="en-US" dirty="0"/>
              <a:t> </a:t>
            </a:r>
            <a:r>
              <a:rPr lang="en-US" dirty="0" err="1"/>
              <a:t>tafsir</a:t>
            </a:r>
            <a:endParaRPr lang="en-US" dirty="0"/>
          </a:p>
          <a:p>
            <a:pPr marL="0" indent="0">
              <a:buNone/>
            </a:pPr>
            <a:endParaRPr lang="en-US" dirty="0"/>
          </a:p>
        </p:txBody>
      </p:sp>
    </p:spTree>
    <p:extLst>
      <p:ext uri="{BB962C8B-B14F-4D97-AF65-F5344CB8AC3E}">
        <p14:creationId xmlns:p14="http://schemas.microsoft.com/office/powerpoint/2010/main" val="17444728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9512" y="404664"/>
            <a:ext cx="8640960" cy="6048672"/>
          </a:xfrm>
        </p:spPr>
        <p:txBody>
          <a:bodyPr>
            <a:normAutofit fontScale="92500" lnSpcReduction="10000"/>
          </a:bodyPr>
          <a:lstStyle/>
          <a:p>
            <a:pPr marL="0" indent="0">
              <a:buNone/>
            </a:pPr>
            <a:r>
              <a:rPr lang="en-US" b="1" dirty="0"/>
              <a:t>C. </a:t>
            </a:r>
            <a:r>
              <a:rPr lang="en-US" b="1" dirty="0" err="1"/>
              <a:t>Manfaat</a:t>
            </a:r>
            <a:r>
              <a:rPr lang="en-US" b="1" dirty="0"/>
              <a:t> </a:t>
            </a:r>
            <a:r>
              <a:rPr lang="en-US" b="1" dirty="0" err="1"/>
              <a:t>Kalimat</a:t>
            </a:r>
            <a:r>
              <a:rPr lang="en-US" b="1" dirty="0"/>
              <a:t> </a:t>
            </a:r>
            <a:r>
              <a:rPr lang="en-US" b="1" dirty="0" err="1"/>
              <a:t>Efektif</a:t>
            </a:r>
            <a:endParaRPr lang="en-US" dirty="0"/>
          </a:p>
          <a:p>
            <a:pPr marL="0" indent="0">
              <a:buNone/>
            </a:pPr>
            <a:r>
              <a:rPr lang="en-US" dirty="0" err="1"/>
              <a:t>Kalimat</a:t>
            </a:r>
            <a:r>
              <a:rPr lang="en-US" dirty="0"/>
              <a:t> </a:t>
            </a:r>
            <a:r>
              <a:rPr lang="en-US" dirty="0" err="1"/>
              <a:t>efektif</a:t>
            </a:r>
            <a:r>
              <a:rPr lang="en-US" dirty="0"/>
              <a:t> </a:t>
            </a:r>
            <a:r>
              <a:rPr lang="en-US" dirty="0" err="1"/>
              <a:t>memiliki</a:t>
            </a:r>
            <a:r>
              <a:rPr lang="en-US" dirty="0"/>
              <a:t> </a:t>
            </a:r>
            <a:r>
              <a:rPr lang="en-US" dirty="0" err="1"/>
              <a:t>manfaat</a:t>
            </a:r>
            <a:r>
              <a:rPr lang="en-US" dirty="0"/>
              <a:t> </a:t>
            </a:r>
            <a:r>
              <a:rPr lang="en-US" dirty="0" err="1"/>
              <a:t>utama</a:t>
            </a:r>
            <a:r>
              <a:rPr lang="en-US" dirty="0"/>
              <a:t> </a:t>
            </a:r>
            <a:r>
              <a:rPr lang="en-US" dirty="0" err="1"/>
              <a:t>yaitu</a:t>
            </a:r>
            <a:r>
              <a:rPr lang="en-US" dirty="0"/>
              <a:t> </a:t>
            </a:r>
            <a:r>
              <a:rPr lang="en-US" dirty="0" err="1"/>
              <a:t>membantu</a:t>
            </a:r>
            <a:r>
              <a:rPr lang="en-US" dirty="0"/>
              <a:t> proses </a:t>
            </a:r>
            <a:r>
              <a:rPr lang="en-US" dirty="0" err="1"/>
              <a:t>komunikasi</a:t>
            </a:r>
            <a:r>
              <a:rPr lang="en-US" dirty="0"/>
              <a:t> </a:t>
            </a:r>
            <a:r>
              <a:rPr lang="en-US" dirty="0" err="1"/>
              <a:t>menjadi</a:t>
            </a:r>
            <a:r>
              <a:rPr lang="en-US" dirty="0"/>
              <a:t> </a:t>
            </a:r>
            <a:r>
              <a:rPr lang="en-US" dirty="0" err="1"/>
              <a:t>lebih</a:t>
            </a:r>
            <a:r>
              <a:rPr lang="en-US" dirty="0"/>
              <a:t> </a:t>
            </a:r>
            <a:r>
              <a:rPr lang="en-US" dirty="0" err="1" smtClean="0"/>
              <a:t>efektif</a:t>
            </a:r>
            <a:r>
              <a:rPr lang="en-US" dirty="0" smtClean="0"/>
              <a:t>.</a:t>
            </a:r>
          </a:p>
          <a:p>
            <a:pPr marL="0" indent="0">
              <a:buNone/>
            </a:pPr>
            <a:endParaRPr lang="en-US" dirty="0"/>
          </a:p>
          <a:p>
            <a:pPr marL="0" indent="0">
              <a:buNone/>
            </a:pPr>
            <a:r>
              <a:rPr lang="en-US" dirty="0" err="1" smtClean="0"/>
              <a:t>Adapun</a:t>
            </a:r>
            <a:r>
              <a:rPr lang="en-US" dirty="0" smtClean="0"/>
              <a:t> </a:t>
            </a:r>
            <a:r>
              <a:rPr lang="en-US" dirty="0" err="1"/>
              <a:t>beberapa</a:t>
            </a:r>
            <a:r>
              <a:rPr lang="en-US" dirty="0"/>
              <a:t> </a:t>
            </a:r>
            <a:r>
              <a:rPr lang="en-US" dirty="0" err="1"/>
              <a:t>manfaat</a:t>
            </a:r>
            <a:r>
              <a:rPr lang="en-US" dirty="0"/>
              <a:t> lain </a:t>
            </a:r>
            <a:r>
              <a:rPr lang="en-US" dirty="0" err="1"/>
              <a:t>dari</a:t>
            </a:r>
            <a:r>
              <a:rPr lang="en-US" dirty="0"/>
              <a:t> </a:t>
            </a:r>
            <a:endParaRPr lang="en-US" dirty="0" smtClean="0"/>
          </a:p>
          <a:p>
            <a:pPr marL="0" indent="0">
              <a:buNone/>
            </a:pPr>
            <a:r>
              <a:rPr lang="en-US" dirty="0" err="1" smtClean="0"/>
              <a:t>Kalimat</a:t>
            </a:r>
            <a:r>
              <a:rPr lang="en-US" dirty="0" smtClean="0"/>
              <a:t> </a:t>
            </a:r>
            <a:r>
              <a:rPr lang="en-US" dirty="0" err="1"/>
              <a:t>efektif</a:t>
            </a:r>
            <a:r>
              <a:rPr lang="en-US" dirty="0"/>
              <a:t> </a:t>
            </a:r>
            <a:r>
              <a:rPr lang="en-US" dirty="0" err="1"/>
              <a:t>adalah</a:t>
            </a:r>
            <a:r>
              <a:rPr lang="en-US" dirty="0"/>
              <a:t> </a:t>
            </a:r>
            <a:r>
              <a:rPr lang="en-US" dirty="0" err="1"/>
              <a:t>sebagai</a:t>
            </a:r>
            <a:r>
              <a:rPr lang="en-US" dirty="0"/>
              <a:t> </a:t>
            </a:r>
            <a:r>
              <a:rPr lang="en-US" dirty="0" err="1"/>
              <a:t>berikut</a:t>
            </a:r>
            <a:r>
              <a:rPr lang="en-US" dirty="0"/>
              <a:t>:</a:t>
            </a:r>
          </a:p>
          <a:p>
            <a:pPr marL="0" indent="0">
              <a:buNone/>
            </a:pPr>
            <a:r>
              <a:rPr lang="en-US" dirty="0"/>
              <a:t>1. </a:t>
            </a:r>
            <a:r>
              <a:rPr lang="en-US" dirty="0" err="1"/>
              <a:t>Menghemat</a:t>
            </a:r>
            <a:r>
              <a:rPr lang="en-US" dirty="0"/>
              <a:t> </a:t>
            </a:r>
            <a:r>
              <a:rPr lang="en-US" dirty="0" err="1"/>
              <a:t>penggunaan</a:t>
            </a:r>
            <a:r>
              <a:rPr lang="en-US" dirty="0"/>
              <a:t> kata</a:t>
            </a:r>
          </a:p>
          <a:p>
            <a:pPr marL="0" indent="0">
              <a:buNone/>
            </a:pPr>
            <a:r>
              <a:rPr lang="en-US" dirty="0"/>
              <a:t>2. </a:t>
            </a:r>
            <a:r>
              <a:rPr lang="en-US" dirty="0" err="1"/>
              <a:t>Waktu</a:t>
            </a:r>
            <a:r>
              <a:rPr lang="en-US" dirty="0"/>
              <a:t> yang </a:t>
            </a:r>
            <a:r>
              <a:rPr lang="en-US" dirty="0" err="1"/>
              <a:t>digunakan</a:t>
            </a:r>
            <a:r>
              <a:rPr lang="en-US" dirty="0"/>
              <a:t> </a:t>
            </a:r>
            <a:r>
              <a:rPr lang="en-US" dirty="0" err="1"/>
              <a:t>dalam</a:t>
            </a:r>
            <a:r>
              <a:rPr lang="en-US" dirty="0"/>
              <a:t> </a:t>
            </a:r>
            <a:r>
              <a:rPr lang="en-US" dirty="0" err="1"/>
              <a:t>berkomunikasi</a:t>
            </a:r>
            <a:r>
              <a:rPr lang="en-US" dirty="0"/>
              <a:t> </a:t>
            </a:r>
            <a:r>
              <a:rPr lang="en-US" dirty="0" err="1"/>
              <a:t>menjadi</a:t>
            </a:r>
            <a:r>
              <a:rPr lang="en-US" dirty="0"/>
              <a:t> </a:t>
            </a:r>
            <a:r>
              <a:rPr lang="en-US" dirty="0" err="1"/>
              <a:t>lebih</a:t>
            </a:r>
            <a:r>
              <a:rPr lang="en-US" dirty="0"/>
              <a:t> </a:t>
            </a:r>
            <a:r>
              <a:rPr lang="en-US" dirty="0" err="1"/>
              <a:t>efisien</a:t>
            </a:r>
            <a:endParaRPr lang="en-US" dirty="0"/>
          </a:p>
          <a:p>
            <a:pPr marL="0" indent="0">
              <a:buNone/>
            </a:pPr>
            <a:r>
              <a:rPr lang="en-US" dirty="0"/>
              <a:t>3. </a:t>
            </a:r>
            <a:r>
              <a:rPr lang="en-US" dirty="0" err="1"/>
              <a:t>Menata</a:t>
            </a:r>
            <a:r>
              <a:rPr lang="en-US" dirty="0"/>
              <a:t> </a:t>
            </a:r>
            <a:r>
              <a:rPr lang="en-US" dirty="0" err="1"/>
              <a:t>pola</a:t>
            </a:r>
            <a:r>
              <a:rPr lang="en-US" dirty="0"/>
              <a:t> </a:t>
            </a:r>
            <a:r>
              <a:rPr lang="en-US" dirty="0" err="1"/>
              <a:t>kalimat</a:t>
            </a:r>
            <a:r>
              <a:rPr lang="en-US" dirty="0"/>
              <a:t> </a:t>
            </a:r>
            <a:r>
              <a:rPr lang="en-US" dirty="0" err="1"/>
              <a:t>menjadi</a:t>
            </a:r>
            <a:r>
              <a:rPr lang="en-US" dirty="0"/>
              <a:t> </a:t>
            </a:r>
            <a:r>
              <a:rPr lang="en-US" dirty="0" err="1"/>
              <a:t>lebih</a:t>
            </a:r>
            <a:r>
              <a:rPr lang="en-US" dirty="0"/>
              <a:t> </a:t>
            </a:r>
            <a:r>
              <a:rPr lang="en-US" dirty="0" err="1"/>
              <a:t>padat</a:t>
            </a:r>
            <a:endParaRPr lang="en-US" dirty="0"/>
          </a:p>
          <a:p>
            <a:pPr marL="0" indent="0">
              <a:buNone/>
            </a:pPr>
            <a:r>
              <a:rPr lang="en-US" dirty="0"/>
              <a:t>4. </a:t>
            </a:r>
            <a:r>
              <a:rPr lang="en-US" dirty="0" err="1"/>
              <a:t>Membantu</a:t>
            </a:r>
            <a:r>
              <a:rPr lang="en-US" dirty="0"/>
              <a:t> </a:t>
            </a:r>
            <a:r>
              <a:rPr lang="en-US" dirty="0" err="1"/>
              <a:t>menata</a:t>
            </a:r>
            <a:r>
              <a:rPr lang="en-US" dirty="0"/>
              <a:t> </a:t>
            </a:r>
            <a:r>
              <a:rPr lang="en-US" dirty="0" err="1"/>
              <a:t>pola</a:t>
            </a:r>
            <a:r>
              <a:rPr lang="en-US" dirty="0"/>
              <a:t> </a:t>
            </a:r>
            <a:r>
              <a:rPr lang="en-US" dirty="0" err="1"/>
              <a:t>pikir</a:t>
            </a:r>
            <a:r>
              <a:rPr lang="en-US" dirty="0"/>
              <a:t> </a:t>
            </a:r>
            <a:r>
              <a:rPr lang="en-US" dirty="0" err="1"/>
              <a:t>menjadi</a:t>
            </a:r>
            <a:r>
              <a:rPr lang="en-US" dirty="0"/>
              <a:t> </a:t>
            </a:r>
            <a:r>
              <a:rPr lang="en-US" dirty="0" err="1"/>
              <a:t>lebih</a:t>
            </a:r>
            <a:r>
              <a:rPr lang="en-US" dirty="0"/>
              <a:t> </a:t>
            </a:r>
            <a:r>
              <a:rPr lang="en-US" dirty="0" err="1"/>
              <a:t>logis</a:t>
            </a:r>
            <a:r>
              <a:rPr lang="en-US" dirty="0"/>
              <a:t> </a:t>
            </a:r>
            <a:r>
              <a:rPr lang="en-US" dirty="0" err="1"/>
              <a:t>dan</a:t>
            </a:r>
            <a:r>
              <a:rPr lang="en-US" dirty="0"/>
              <a:t> </a:t>
            </a:r>
            <a:r>
              <a:rPr lang="en-US" dirty="0" err="1"/>
              <a:t>ringkas</a:t>
            </a:r>
            <a:endParaRPr lang="en-US" dirty="0"/>
          </a:p>
          <a:p>
            <a:pPr marL="0" indent="0">
              <a:buNone/>
            </a:pPr>
            <a:r>
              <a:rPr lang="en-US" dirty="0"/>
              <a:t>5. </a:t>
            </a:r>
            <a:r>
              <a:rPr lang="en-US" dirty="0" err="1"/>
              <a:t>Penyampaian</a:t>
            </a:r>
            <a:r>
              <a:rPr lang="en-US" dirty="0"/>
              <a:t> </a:t>
            </a:r>
            <a:r>
              <a:rPr lang="en-US" dirty="0" err="1"/>
              <a:t>gagasan</a:t>
            </a:r>
            <a:r>
              <a:rPr lang="en-US" dirty="0"/>
              <a:t> </a:t>
            </a:r>
            <a:r>
              <a:rPr lang="en-US" dirty="0" err="1"/>
              <a:t>menjadi</a:t>
            </a:r>
            <a:r>
              <a:rPr lang="en-US" dirty="0"/>
              <a:t> </a:t>
            </a:r>
            <a:r>
              <a:rPr lang="en-US" dirty="0" err="1"/>
              <a:t>lebih</a:t>
            </a:r>
            <a:r>
              <a:rPr lang="en-US" dirty="0"/>
              <a:t> </a:t>
            </a:r>
            <a:r>
              <a:rPr lang="en-US" dirty="0" err="1"/>
              <a:t>mudah</a:t>
            </a:r>
            <a:r>
              <a:rPr lang="en-US" dirty="0"/>
              <a:t> </a:t>
            </a:r>
            <a:r>
              <a:rPr lang="en-US" dirty="0" err="1"/>
              <a:t>dipahami</a:t>
            </a:r>
            <a:endParaRPr lang="en-US" dirty="0"/>
          </a:p>
          <a:p>
            <a:pPr marL="0" indent="0">
              <a:buNone/>
            </a:pPr>
            <a:r>
              <a:rPr lang="en-US" dirty="0"/>
              <a:t>6. </a:t>
            </a:r>
            <a:r>
              <a:rPr lang="en-US" dirty="0" err="1"/>
              <a:t>Mengurangi</a:t>
            </a:r>
            <a:r>
              <a:rPr lang="en-US" dirty="0"/>
              <a:t> </a:t>
            </a:r>
            <a:r>
              <a:rPr lang="en-US" dirty="0" err="1"/>
              <a:t>tafsir</a:t>
            </a:r>
            <a:r>
              <a:rPr lang="en-US" dirty="0"/>
              <a:t> </a:t>
            </a:r>
            <a:r>
              <a:rPr lang="en-US" dirty="0" err="1"/>
              <a:t>ganda</a:t>
            </a:r>
            <a:r>
              <a:rPr lang="en-US" dirty="0"/>
              <a:t> </a:t>
            </a:r>
            <a:r>
              <a:rPr lang="en-US" dirty="0" err="1"/>
              <a:t>dalam</a:t>
            </a:r>
            <a:r>
              <a:rPr lang="en-US" dirty="0"/>
              <a:t> </a:t>
            </a:r>
            <a:r>
              <a:rPr lang="en-US" dirty="0" err="1"/>
              <a:t>penyampaian</a:t>
            </a:r>
            <a:r>
              <a:rPr lang="en-US" dirty="0"/>
              <a:t> </a:t>
            </a:r>
            <a:r>
              <a:rPr lang="en-US" dirty="0" err="1"/>
              <a:t>gagasan</a:t>
            </a:r>
            <a:endParaRPr lang="en-US" dirty="0"/>
          </a:p>
          <a:p>
            <a:pPr marL="0" indent="0">
              <a:buNone/>
            </a:pPr>
            <a:r>
              <a:rPr lang="en-US" dirty="0"/>
              <a:t/>
            </a:r>
            <a:br>
              <a:rPr lang="en-US" dirty="0"/>
            </a:br>
            <a:endParaRPr lang="en-US" dirty="0"/>
          </a:p>
        </p:txBody>
      </p:sp>
    </p:spTree>
    <p:extLst>
      <p:ext uri="{BB962C8B-B14F-4D97-AF65-F5344CB8AC3E}">
        <p14:creationId xmlns:p14="http://schemas.microsoft.com/office/powerpoint/2010/main" val="2595549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476672"/>
            <a:ext cx="8568952" cy="5904656"/>
          </a:xfrm>
        </p:spPr>
        <p:txBody>
          <a:bodyPr>
            <a:normAutofit lnSpcReduction="10000"/>
          </a:bodyPr>
          <a:lstStyle/>
          <a:p>
            <a:pPr marL="0" indent="0">
              <a:buNone/>
            </a:pPr>
            <a:r>
              <a:rPr lang="en-US" b="1" dirty="0"/>
              <a:t>D. </a:t>
            </a:r>
            <a:r>
              <a:rPr lang="en-US" b="1" dirty="0" err="1"/>
              <a:t>Syarat</a:t>
            </a:r>
            <a:r>
              <a:rPr lang="en-US" b="1" dirty="0"/>
              <a:t>/</a:t>
            </a:r>
            <a:r>
              <a:rPr lang="en-US" b="1" dirty="0" err="1"/>
              <a:t>Ciri</a:t>
            </a:r>
            <a:r>
              <a:rPr lang="en-US" b="1" dirty="0"/>
              <a:t> </a:t>
            </a:r>
            <a:r>
              <a:rPr lang="en-US" b="1" dirty="0" err="1"/>
              <a:t>Kalimat</a:t>
            </a:r>
            <a:r>
              <a:rPr lang="en-US" b="1" dirty="0"/>
              <a:t> </a:t>
            </a:r>
            <a:r>
              <a:rPr lang="en-US" b="1" dirty="0" err="1"/>
              <a:t>Efektif</a:t>
            </a:r>
            <a:endParaRPr lang="en-US" dirty="0"/>
          </a:p>
          <a:p>
            <a:pPr marL="0" indent="0">
              <a:buNone/>
            </a:pPr>
            <a:r>
              <a:rPr lang="en-US" dirty="0"/>
              <a:t>Agar </a:t>
            </a:r>
            <a:r>
              <a:rPr lang="en-US" dirty="0" err="1"/>
              <a:t>suatu</a:t>
            </a:r>
            <a:r>
              <a:rPr lang="en-US" dirty="0"/>
              <a:t> </a:t>
            </a:r>
            <a:r>
              <a:rPr lang="en-US" dirty="0" err="1"/>
              <a:t>kalimat</a:t>
            </a:r>
            <a:r>
              <a:rPr lang="en-US" dirty="0"/>
              <a:t> </a:t>
            </a:r>
            <a:r>
              <a:rPr lang="en-US" dirty="0" err="1"/>
              <a:t>dapat</a:t>
            </a:r>
            <a:r>
              <a:rPr lang="en-US" dirty="0"/>
              <a:t> </a:t>
            </a:r>
            <a:r>
              <a:rPr lang="en-US" dirty="0" err="1"/>
              <a:t>dikatakan</a:t>
            </a:r>
            <a:r>
              <a:rPr lang="en-US" dirty="0"/>
              <a:t> </a:t>
            </a:r>
            <a:r>
              <a:rPr lang="en-US" dirty="0" err="1"/>
              <a:t>sebagai</a:t>
            </a:r>
            <a:r>
              <a:rPr lang="en-US" dirty="0"/>
              <a:t> </a:t>
            </a:r>
            <a:r>
              <a:rPr lang="en-US" dirty="0" err="1"/>
              <a:t>kalimat</a:t>
            </a:r>
            <a:r>
              <a:rPr lang="en-US" dirty="0"/>
              <a:t> </a:t>
            </a:r>
            <a:r>
              <a:rPr lang="en-US" dirty="0" err="1"/>
              <a:t>efektif</a:t>
            </a:r>
            <a:r>
              <a:rPr lang="en-US" dirty="0"/>
              <a:t>, </a:t>
            </a:r>
            <a:r>
              <a:rPr lang="en-US" dirty="0" err="1"/>
              <a:t>maka</a:t>
            </a:r>
            <a:r>
              <a:rPr lang="en-US" dirty="0"/>
              <a:t> </a:t>
            </a:r>
            <a:r>
              <a:rPr lang="en-US" dirty="0" err="1"/>
              <a:t>kalimat</a:t>
            </a:r>
            <a:r>
              <a:rPr lang="en-US" dirty="0"/>
              <a:t> </a:t>
            </a:r>
            <a:r>
              <a:rPr lang="en-US" dirty="0" err="1"/>
              <a:t>tersebut</a:t>
            </a:r>
            <a:r>
              <a:rPr lang="en-US" dirty="0"/>
              <a:t> </a:t>
            </a:r>
            <a:r>
              <a:rPr lang="en-US" dirty="0" err="1"/>
              <a:t>harus</a:t>
            </a:r>
            <a:r>
              <a:rPr lang="en-US" dirty="0"/>
              <a:t> </a:t>
            </a:r>
            <a:r>
              <a:rPr lang="en-US" dirty="0" err="1"/>
              <a:t>memenuhi</a:t>
            </a:r>
            <a:r>
              <a:rPr lang="en-US" dirty="0"/>
              <a:t> </a:t>
            </a:r>
            <a:r>
              <a:rPr lang="en-US" dirty="0" err="1"/>
              <a:t>beberapa</a:t>
            </a:r>
            <a:r>
              <a:rPr lang="en-US" dirty="0"/>
              <a:t> </a:t>
            </a:r>
            <a:r>
              <a:rPr lang="en-US" dirty="0" err="1"/>
              <a:t>syarat</a:t>
            </a:r>
            <a:r>
              <a:rPr lang="en-US" dirty="0"/>
              <a:t> </a:t>
            </a:r>
            <a:r>
              <a:rPr lang="en-US" dirty="0" err="1"/>
              <a:t>berikut</a:t>
            </a:r>
            <a:r>
              <a:rPr lang="en-US" dirty="0"/>
              <a:t>. </a:t>
            </a:r>
            <a:r>
              <a:rPr lang="en-US" dirty="0" err="1"/>
              <a:t>Syarat</a:t>
            </a:r>
            <a:r>
              <a:rPr lang="en-US" dirty="0"/>
              <a:t> </a:t>
            </a:r>
            <a:r>
              <a:rPr lang="en-US" dirty="0" err="1"/>
              <a:t>ini</a:t>
            </a:r>
            <a:r>
              <a:rPr lang="en-US" dirty="0"/>
              <a:t> </a:t>
            </a:r>
            <a:r>
              <a:rPr lang="en-US" dirty="0" err="1"/>
              <a:t>juga</a:t>
            </a:r>
            <a:r>
              <a:rPr lang="en-US" dirty="0"/>
              <a:t> </a:t>
            </a:r>
            <a:r>
              <a:rPr lang="en-US" dirty="0" err="1"/>
              <a:t>menjadi</a:t>
            </a:r>
            <a:r>
              <a:rPr lang="en-US" dirty="0"/>
              <a:t> </a:t>
            </a:r>
            <a:r>
              <a:rPr lang="en-US" dirty="0" err="1"/>
              <a:t>ciri</a:t>
            </a:r>
            <a:r>
              <a:rPr lang="en-US" dirty="0"/>
              <a:t> </a:t>
            </a:r>
            <a:r>
              <a:rPr lang="en-US" dirty="0" err="1"/>
              <a:t>kalimat</a:t>
            </a:r>
            <a:r>
              <a:rPr lang="en-US" dirty="0"/>
              <a:t> </a:t>
            </a:r>
            <a:r>
              <a:rPr lang="en-US" dirty="0" err="1"/>
              <a:t>efektif</a:t>
            </a:r>
            <a:r>
              <a:rPr lang="en-US" dirty="0"/>
              <a:t> yang </a:t>
            </a:r>
            <a:r>
              <a:rPr lang="en-US" dirty="0" err="1"/>
              <a:t>membedakannya</a:t>
            </a:r>
            <a:r>
              <a:rPr lang="en-US" dirty="0"/>
              <a:t> </a:t>
            </a:r>
            <a:r>
              <a:rPr lang="en-US" dirty="0" err="1"/>
              <a:t>dengan</a:t>
            </a:r>
            <a:r>
              <a:rPr lang="en-US" dirty="0"/>
              <a:t> </a:t>
            </a:r>
            <a:r>
              <a:rPr lang="en-US" dirty="0" err="1"/>
              <a:t>jenis</a:t>
            </a:r>
            <a:r>
              <a:rPr lang="en-US" dirty="0"/>
              <a:t> </a:t>
            </a:r>
            <a:r>
              <a:rPr lang="en-US" dirty="0" err="1"/>
              <a:t>kalimat</a:t>
            </a:r>
            <a:r>
              <a:rPr lang="en-US" dirty="0"/>
              <a:t> lain. </a:t>
            </a:r>
            <a:r>
              <a:rPr lang="en-US" dirty="0" err="1"/>
              <a:t>Terdapat</a:t>
            </a:r>
            <a:r>
              <a:rPr lang="en-US" dirty="0"/>
              <a:t> </a:t>
            </a:r>
            <a:r>
              <a:rPr lang="en-US" dirty="0" err="1"/>
              <a:t>enam</a:t>
            </a:r>
            <a:r>
              <a:rPr lang="en-US" dirty="0"/>
              <a:t> </a:t>
            </a:r>
            <a:r>
              <a:rPr lang="en-US" dirty="0" err="1"/>
              <a:t>syarat</a:t>
            </a:r>
            <a:r>
              <a:rPr lang="en-US" dirty="0"/>
              <a:t> </a:t>
            </a:r>
            <a:r>
              <a:rPr lang="en-US" dirty="0" err="1"/>
              <a:t>atau</a:t>
            </a:r>
            <a:r>
              <a:rPr lang="en-US" dirty="0"/>
              <a:t> </a:t>
            </a:r>
            <a:r>
              <a:rPr lang="en-US" dirty="0" err="1"/>
              <a:t>ciri</a:t>
            </a:r>
            <a:r>
              <a:rPr lang="en-US" dirty="0"/>
              <a:t> </a:t>
            </a:r>
            <a:r>
              <a:rPr lang="en-US" dirty="0" err="1"/>
              <a:t>kalimat</a:t>
            </a:r>
            <a:r>
              <a:rPr lang="en-US" dirty="0"/>
              <a:t> </a:t>
            </a:r>
            <a:r>
              <a:rPr lang="en-US" dirty="0" err="1"/>
              <a:t>efektif</a:t>
            </a:r>
            <a:r>
              <a:rPr lang="en-US" dirty="0"/>
              <a:t>, </a:t>
            </a:r>
            <a:r>
              <a:rPr lang="en-US" dirty="0" err="1"/>
              <a:t>yakni</a:t>
            </a:r>
            <a:r>
              <a:rPr lang="en-US" dirty="0"/>
              <a:t> </a:t>
            </a:r>
            <a:r>
              <a:rPr lang="en-US" dirty="0" err="1"/>
              <a:t>kelogisan</a:t>
            </a:r>
            <a:r>
              <a:rPr lang="en-US" dirty="0"/>
              <a:t>, </a:t>
            </a:r>
            <a:r>
              <a:rPr lang="en-US" dirty="0" err="1"/>
              <a:t>koherensi</a:t>
            </a:r>
            <a:r>
              <a:rPr lang="en-US" dirty="0"/>
              <a:t>, </a:t>
            </a:r>
            <a:r>
              <a:rPr lang="en-US" dirty="0" err="1"/>
              <a:t>kesejajaran</a:t>
            </a:r>
            <a:r>
              <a:rPr lang="en-US" dirty="0"/>
              <a:t>, </a:t>
            </a:r>
            <a:r>
              <a:rPr lang="en-US" dirty="0" err="1"/>
              <a:t>kelugasan</a:t>
            </a:r>
            <a:r>
              <a:rPr lang="en-US" dirty="0"/>
              <a:t>, </a:t>
            </a:r>
            <a:r>
              <a:rPr lang="en-US" dirty="0" err="1"/>
              <a:t>ketepatan</a:t>
            </a:r>
            <a:r>
              <a:rPr lang="en-US" dirty="0"/>
              <a:t>, </a:t>
            </a:r>
            <a:r>
              <a:rPr lang="en-US" dirty="0" err="1"/>
              <a:t>dan</a:t>
            </a:r>
            <a:r>
              <a:rPr lang="en-US" dirty="0"/>
              <a:t> </a:t>
            </a:r>
            <a:r>
              <a:rPr lang="en-US" dirty="0" err="1"/>
              <a:t>kehematan</a:t>
            </a:r>
            <a:r>
              <a:rPr lang="en-US" dirty="0"/>
              <a:t>.</a:t>
            </a:r>
          </a:p>
          <a:p>
            <a:pPr marL="0" indent="0">
              <a:buNone/>
            </a:pPr>
            <a:endParaRPr lang="en-US" dirty="0" smtClean="0"/>
          </a:p>
          <a:p>
            <a:pPr marL="0" indent="0">
              <a:buNone/>
            </a:pPr>
            <a:r>
              <a:rPr lang="en-US" b="1" dirty="0"/>
              <a:t>1. </a:t>
            </a:r>
            <a:r>
              <a:rPr lang="en-US" b="1" dirty="0" err="1"/>
              <a:t>Kelogisan</a:t>
            </a:r>
            <a:endParaRPr lang="en-US" dirty="0"/>
          </a:p>
          <a:p>
            <a:pPr marL="0" indent="0">
              <a:buNone/>
            </a:pPr>
            <a:r>
              <a:rPr lang="en-US" dirty="0" err="1"/>
              <a:t>Kelogisan</a:t>
            </a:r>
            <a:r>
              <a:rPr lang="en-US" dirty="0"/>
              <a:t> </a:t>
            </a:r>
            <a:r>
              <a:rPr lang="en-US" dirty="0" err="1"/>
              <a:t>dalam</a:t>
            </a:r>
            <a:r>
              <a:rPr lang="en-US" dirty="0"/>
              <a:t> </a:t>
            </a:r>
            <a:r>
              <a:rPr lang="en-US" dirty="0" err="1"/>
              <a:t>kalimat</a:t>
            </a:r>
            <a:r>
              <a:rPr lang="en-US" dirty="0"/>
              <a:t> </a:t>
            </a:r>
            <a:r>
              <a:rPr lang="en-US" dirty="0" err="1"/>
              <a:t>efektif</a:t>
            </a:r>
            <a:r>
              <a:rPr lang="en-US" dirty="0"/>
              <a:t> </a:t>
            </a:r>
            <a:r>
              <a:rPr lang="en-US" dirty="0" err="1"/>
              <a:t>mensyaratkan</a:t>
            </a:r>
            <a:r>
              <a:rPr lang="en-US" dirty="0"/>
              <a:t> </a:t>
            </a:r>
            <a:r>
              <a:rPr lang="en-US" dirty="0" err="1"/>
              <a:t>bahwa</a:t>
            </a:r>
            <a:r>
              <a:rPr lang="en-US" dirty="0"/>
              <a:t> </a:t>
            </a:r>
            <a:r>
              <a:rPr lang="en-US" dirty="0" err="1"/>
              <a:t>suatu</a:t>
            </a:r>
            <a:r>
              <a:rPr lang="en-US" dirty="0"/>
              <a:t> </a:t>
            </a:r>
            <a:r>
              <a:rPr lang="en-US" dirty="0" err="1"/>
              <a:t>kalimat</a:t>
            </a:r>
            <a:r>
              <a:rPr lang="en-US" dirty="0"/>
              <a:t> </a:t>
            </a:r>
            <a:r>
              <a:rPr lang="en-US" dirty="0" err="1"/>
              <a:t>harus</a:t>
            </a:r>
            <a:r>
              <a:rPr lang="en-US" dirty="0"/>
              <a:t> </a:t>
            </a:r>
            <a:r>
              <a:rPr lang="en-US" dirty="0" err="1"/>
              <a:t>masuk</a:t>
            </a:r>
            <a:r>
              <a:rPr lang="en-US" dirty="0"/>
              <a:t> </a:t>
            </a:r>
            <a:r>
              <a:rPr lang="en-US" dirty="0" err="1"/>
              <a:t>akal</a:t>
            </a:r>
            <a:r>
              <a:rPr lang="en-US" dirty="0"/>
              <a:t> </a:t>
            </a:r>
            <a:r>
              <a:rPr lang="en-US" dirty="0" err="1"/>
              <a:t>atau</a:t>
            </a:r>
            <a:r>
              <a:rPr lang="en-US" dirty="0"/>
              <a:t> </a:t>
            </a:r>
            <a:r>
              <a:rPr lang="en-US" dirty="0" err="1"/>
              <a:t>dapat</a:t>
            </a:r>
            <a:r>
              <a:rPr lang="en-US" dirty="0"/>
              <a:t> </a:t>
            </a:r>
            <a:r>
              <a:rPr lang="en-US" dirty="0" err="1"/>
              <a:t>dicerna</a:t>
            </a:r>
            <a:r>
              <a:rPr lang="en-US" dirty="0"/>
              <a:t> </a:t>
            </a:r>
            <a:r>
              <a:rPr lang="en-US" dirty="0" err="1"/>
              <a:t>oleh</a:t>
            </a:r>
            <a:r>
              <a:rPr lang="en-US" dirty="0"/>
              <a:t> </a:t>
            </a:r>
            <a:r>
              <a:rPr lang="en-US" dirty="0" err="1"/>
              <a:t>pikiran</a:t>
            </a:r>
            <a:r>
              <a:rPr lang="en-US" dirty="0"/>
              <a:t>. </a:t>
            </a:r>
          </a:p>
          <a:p>
            <a:pPr marL="0" indent="0">
              <a:buNone/>
            </a:pPr>
            <a:r>
              <a:rPr lang="en-US" dirty="0"/>
              <a:t/>
            </a:r>
            <a:br>
              <a:rPr lang="en-US" dirty="0"/>
            </a:br>
            <a:r>
              <a:rPr lang="en-US" dirty="0" err="1" smtClean="0"/>
              <a:t>Contoh</a:t>
            </a:r>
            <a:r>
              <a:rPr lang="en-US" dirty="0" smtClean="0"/>
              <a:t>: </a:t>
            </a:r>
          </a:p>
          <a:p>
            <a:pPr marL="0" indent="0">
              <a:buNone/>
            </a:pPr>
            <a:r>
              <a:rPr lang="en-US" dirty="0" err="1" smtClean="0"/>
              <a:t>Waktu</a:t>
            </a:r>
            <a:r>
              <a:rPr lang="en-US" dirty="0" smtClean="0"/>
              <a:t> </a:t>
            </a:r>
            <a:r>
              <a:rPr lang="en-US" dirty="0" err="1"/>
              <a:t>dan</a:t>
            </a:r>
            <a:r>
              <a:rPr lang="en-US" dirty="0"/>
              <a:t> </a:t>
            </a:r>
            <a:r>
              <a:rPr lang="en-US" dirty="0" err="1"/>
              <a:t>tempat</a:t>
            </a:r>
            <a:r>
              <a:rPr lang="en-US" dirty="0"/>
              <a:t> kami </a:t>
            </a:r>
            <a:r>
              <a:rPr lang="en-US" dirty="0" err="1"/>
              <a:t>persilahkan</a:t>
            </a:r>
            <a:r>
              <a:rPr lang="en-US" dirty="0"/>
              <a:t>.</a:t>
            </a:r>
          </a:p>
          <a:p>
            <a:pPr marL="0" indent="0">
              <a:buNone/>
            </a:pPr>
            <a:endParaRPr lang="en-US" dirty="0"/>
          </a:p>
        </p:txBody>
      </p:sp>
    </p:spTree>
    <p:extLst>
      <p:ext uri="{BB962C8B-B14F-4D97-AF65-F5344CB8AC3E}">
        <p14:creationId xmlns:p14="http://schemas.microsoft.com/office/powerpoint/2010/main" val="1624185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9512" y="260648"/>
            <a:ext cx="8964488" cy="6264696"/>
          </a:xfrm>
        </p:spPr>
        <p:txBody>
          <a:bodyPr>
            <a:normAutofit lnSpcReduction="10000"/>
          </a:bodyPr>
          <a:lstStyle/>
          <a:p>
            <a:pPr marL="0" indent="0">
              <a:buNone/>
            </a:pPr>
            <a:r>
              <a:rPr lang="en-US" b="1" dirty="0"/>
              <a:t>2. </a:t>
            </a:r>
            <a:r>
              <a:rPr lang="en-US" b="1" dirty="0" err="1"/>
              <a:t>Koherensi</a:t>
            </a:r>
            <a:r>
              <a:rPr lang="en-US" b="1" dirty="0"/>
              <a:t> (</a:t>
            </a:r>
            <a:r>
              <a:rPr lang="en-US" b="1" dirty="0" err="1"/>
              <a:t>Kepaduan</a:t>
            </a:r>
            <a:r>
              <a:rPr lang="en-US" b="1" dirty="0"/>
              <a:t>/</a:t>
            </a:r>
            <a:r>
              <a:rPr lang="en-US" b="1" dirty="0" err="1"/>
              <a:t>Kejelasan</a:t>
            </a:r>
            <a:r>
              <a:rPr lang="en-US" b="1" dirty="0"/>
              <a:t>)</a:t>
            </a:r>
            <a:endParaRPr lang="en-US" dirty="0"/>
          </a:p>
          <a:p>
            <a:pPr marL="0" indent="0">
              <a:buNone/>
            </a:pPr>
            <a:r>
              <a:rPr lang="en-US" dirty="0" err="1"/>
              <a:t>Koherensi</a:t>
            </a:r>
            <a:r>
              <a:rPr lang="en-US" dirty="0"/>
              <a:t> </a:t>
            </a:r>
            <a:r>
              <a:rPr lang="en-US" dirty="0" err="1"/>
              <a:t>atau</a:t>
            </a:r>
            <a:r>
              <a:rPr lang="en-US" dirty="0"/>
              <a:t> </a:t>
            </a:r>
            <a:r>
              <a:rPr lang="en-US" dirty="0" err="1"/>
              <a:t>kepaduan</a:t>
            </a:r>
            <a:r>
              <a:rPr lang="en-US" dirty="0"/>
              <a:t> </a:t>
            </a:r>
            <a:r>
              <a:rPr lang="en-US" dirty="0" err="1"/>
              <a:t>dalam</a:t>
            </a:r>
            <a:r>
              <a:rPr lang="en-US" dirty="0"/>
              <a:t> </a:t>
            </a:r>
            <a:r>
              <a:rPr lang="en-US" dirty="0" err="1"/>
              <a:t>kalimat</a:t>
            </a:r>
            <a:r>
              <a:rPr lang="en-US" dirty="0"/>
              <a:t> </a:t>
            </a:r>
            <a:r>
              <a:rPr lang="en-US" dirty="0" err="1"/>
              <a:t>efektif</a:t>
            </a:r>
            <a:r>
              <a:rPr lang="en-US" dirty="0"/>
              <a:t> </a:t>
            </a:r>
            <a:r>
              <a:rPr lang="en-US" dirty="0" err="1"/>
              <a:t>mensyaratkan</a:t>
            </a:r>
            <a:r>
              <a:rPr lang="en-US" dirty="0"/>
              <a:t> </a:t>
            </a:r>
            <a:r>
              <a:rPr lang="en-US" dirty="0" err="1"/>
              <a:t>bahwa</a:t>
            </a:r>
            <a:r>
              <a:rPr lang="en-US" dirty="0"/>
              <a:t> </a:t>
            </a:r>
            <a:r>
              <a:rPr lang="en-US" dirty="0" err="1"/>
              <a:t>suatu</a:t>
            </a:r>
            <a:r>
              <a:rPr lang="en-US" dirty="0"/>
              <a:t> </a:t>
            </a:r>
            <a:r>
              <a:rPr lang="en-US" dirty="0" err="1"/>
              <a:t>kalimat</a:t>
            </a:r>
            <a:r>
              <a:rPr lang="en-US" dirty="0"/>
              <a:t> </a:t>
            </a:r>
            <a:r>
              <a:rPr lang="en-US" dirty="0" err="1"/>
              <a:t>harus</a:t>
            </a:r>
            <a:r>
              <a:rPr lang="en-US" dirty="0"/>
              <a:t> </a:t>
            </a:r>
            <a:r>
              <a:rPr lang="en-US" dirty="0" err="1"/>
              <a:t>memiliki</a:t>
            </a:r>
            <a:r>
              <a:rPr lang="en-US" dirty="0"/>
              <a:t> </a:t>
            </a:r>
            <a:r>
              <a:rPr lang="en-US" dirty="0" err="1"/>
              <a:t>susunan</a:t>
            </a:r>
            <a:r>
              <a:rPr lang="en-US" dirty="0"/>
              <a:t> yang </a:t>
            </a:r>
            <a:r>
              <a:rPr lang="en-US" dirty="0" err="1"/>
              <a:t>benar</a:t>
            </a:r>
            <a:r>
              <a:rPr lang="en-US" dirty="0"/>
              <a:t> di </a:t>
            </a:r>
            <a:r>
              <a:rPr lang="en-US" dirty="0" err="1"/>
              <a:t>antara</a:t>
            </a:r>
            <a:r>
              <a:rPr lang="en-US" dirty="0"/>
              <a:t> </a:t>
            </a:r>
            <a:r>
              <a:rPr lang="en-US" dirty="0" err="1"/>
              <a:t>unsur</a:t>
            </a:r>
            <a:r>
              <a:rPr lang="en-US" dirty="0"/>
              <a:t> </a:t>
            </a:r>
            <a:r>
              <a:rPr lang="en-US" dirty="0" err="1"/>
              <a:t>pembentuk</a:t>
            </a:r>
            <a:r>
              <a:rPr lang="en-US" dirty="0"/>
              <a:t> </a:t>
            </a:r>
            <a:r>
              <a:rPr lang="en-US" dirty="0" err="1"/>
              <a:t>kalimat</a:t>
            </a:r>
            <a:r>
              <a:rPr lang="en-US" dirty="0"/>
              <a:t>. </a:t>
            </a:r>
            <a:r>
              <a:rPr lang="en-US" dirty="0" err="1"/>
              <a:t>Unsur</a:t>
            </a:r>
            <a:r>
              <a:rPr lang="en-US" dirty="0"/>
              <a:t> </a:t>
            </a:r>
            <a:r>
              <a:rPr lang="en-US" dirty="0" err="1"/>
              <a:t>pembentuk</a:t>
            </a:r>
            <a:r>
              <a:rPr lang="en-US" dirty="0"/>
              <a:t> </a:t>
            </a:r>
            <a:r>
              <a:rPr lang="en-US" dirty="0" err="1"/>
              <a:t>kalimat</a:t>
            </a:r>
            <a:r>
              <a:rPr lang="en-US" dirty="0"/>
              <a:t> yang </a:t>
            </a:r>
            <a:r>
              <a:rPr lang="en-US" dirty="0" err="1"/>
              <a:t>dimaksud</a:t>
            </a:r>
            <a:r>
              <a:rPr lang="en-US" dirty="0"/>
              <a:t> </a:t>
            </a:r>
            <a:r>
              <a:rPr lang="en-US" dirty="0" err="1"/>
              <a:t>adalah</a:t>
            </a:r>
            <a:r>
              <a:rPr lang="en-US" dirty="0"/>
              <a:t> </a:t>
            </a:r>
            <a:r>
              <a:rPr lang="en-US" dirty="0" err="1"/>
              <a:t>subyek</a:t>
            </a:r>
            <a:r>
              <a:rPr lang="en-US" dirty="0"/>
              <a:t>, </a:t>
            </a:r>
            <a:r>
              <a:rPr lang="en-US" dirty="0" err="1"/>
              <a:t>predikat</a:t>
            </a:r>
            <a:r>
              <a:rPr lang="en-US" dirty="0"/>
              <a:t>, </a:t>
            </a:r>
            <a:r>
              <a:rPr lang="en-US" dirty="0" err="1"/>
              <a:t>obyek</a:t>
            </a:r>
            <a:r>
              <a:rPr lang="en-US" dirty="0"/>
              <a:t>, </a:t>
            </a:r>
            <a:r>
              <a:rPr lang="en-US" dirty="0" err="1"/>
              <a:t>pelengkap</a:t>
            </a:r>
            <a:r>
              <a:rPr lang="en-US" dirty="0"/>
              <a:t>, </a:t>
            </a:r>
            <a:r>
              <a:rPr lang="en-US" dirty="0" err="1"/>
              <a:t>dan</a:t>
            </a:r>
            <a:r>
              <a:rPr lang="en-US" dirty="0"/>
              <a:t> </a:t>
            </a:r>
            <a:r>
              <a:rPr lang="en-US" dirty="0" err="1"/>
              <a:t>keterangan</a:t>
            </a:r>
            <a:r>
              <a:rPr lang="en-US" dirty="0"/>
              <a:t>. </a:t>
            </a:r>
          </a:p>
          <a:p>
            <a:pPr marL="0" indent="0">
              <a:buNone/>
            </a:pPr>
            <a:r>
              <a:rPr lang="en-US" dirty="0" err="1"/>
              <a:t>Contoh</a:t>
            </a:r>
            <a:r>
              <a:rPr lang="en-US" dirty="0"/>
              <a:t>:</a:t>
            </a:r>
          </a:p>
          <a:p>
            <a:pPr marL="0" indent="0">
              <a:buNone/>
            </a:pPr>
            <a:r>
              <a:rPr lang="en-US" dirty="0">
                <a:solidFill>
                  <a:schemeClr val="accent2">
                    <a:lumMod val="60000"/>
                    <a:lumOff val="40000"/>
                  </a:schemeClr>
                </a:solidFill>
              </a:rPr>
              <a:t>Di </a:t>
            </a:r>
            <a:r>
              <a:rPr lang="en-US" dirty="0" err="1">
                <a:solidFill>
                  <a:schemeClr val="accent2">
                    <a:lumMod val="60000"/>
                    <a:lumOff val="40000"/>
                  </a:schemeClr>
                </a:solidFill>
              </a:rPr>
              <a:t>halaman</a:t>
            </a:r>
            <a:r>
              <a:rPr lang="en-US" dirty="0">
                <a:solidFill>
                  <a:schemeClr val="accent2">
                    <a:lumMod val="60000"/>
                    <a:lumOff val="40000"/>
                  </a:schemeClr>
                </a:solidFill>
              </a:rPr>
              <a:t> </a:t>
            </a:r>
            <a:r>
              <a:rPr lang="en-US" dirty="0" err="1">
                <a:solidFill>
                  <a:schemeClr val="accent2">
                    <a:lumMod val="60000"/>
                    <a:lumOff val="40000"/>
                  </a:schemeClr>
                </a:solidFill>
              </a:rPr>
              <a:t>depan</a:t>
            </a:r>
            <a:r>
              <a:rPr lang="en-US" dirty="0">
                <a:solidFill>
                  <a:schemeClr val="accent2">
                    <a:lumMod val="60000"/>
                    <a:lumOff val="40000"/>
                  </a:schemeClr>
                </a:solidFill>
              </a:rPr>
              <a:t>, </a:t>
            </a:r>
            <a:r>
              <a:rPr lang="en-US" dirty="0" err="1" smtClean="0">
                <a:solidFill>
                  <a:schemeClr val="accent2">
                    <a:lumMod val="60000"/>
                    <a:lumOff val="40000"/>
                  </a:schemeClr>
                </a:solidFill>
              </a:rPr>
              <a:t>itu</a:t>
            </a:r>
            <a:r>
              <a:rPr lang="en-US" dirty="0" smtClean="0">
                <a:solidFill>
                  <a:schemeClr val="accent2">
                    <a:lumMod val="60000"/>
                    <a:lumOff val="40000"/>
                  </a:schemeClr>
                </a:solidFill>
              </a:rPr>
              <a:t> </a:t>
            </a:r>
            <a:r>
              <a:rPr lang="en-US" dirty="0" err="1" smtClean="0">
                <a:solidFill>
                  <a:schemeClr val="accent2">
                    <a:lumMod val="60000"/>
                    <a:lumOff val="40000"/>
                  </a:schemeClr>
                </a:solidFill>
              </a:rPr>
              <a:t>saling</a:t>
            </a:r>
            <a:r>
              <a:rPr lang="en-US" dirty="0" smtClean="0">
                <a:solidFill>
                  <a:schemeClr val="accent2">
                    <a:lumMod val="60000"/>
                    <a:lumOff val="40000"/>
                  </a:schemeClr>
                </a:solidFill>
              </a:rPr>
              <a:t> </a:t>
            </a:r>
            <a:r>
              <a:rPr lang="en-US" dirty="0" err="1" smtClean="0">
                <a:solidFill>
                  <a:schemeClr val="accent2">
                    <a:lumMod val="60000"/>
                    <a:lumOff val="40000"/>
                  </a:schemeClr>
                </a:solidFill>
              </a:rPr>
              <a:t>bersalaman</a:t>
            </a:r>
            <a:r>
              <a:rPr lang="en-US" dirty="0" smtClean="0">
                <a:solidFill>
                  <a:schemeClr val="accent2">
                    <a:lumMod val="60000"/>
                    <a:lumOff val="40000"/>
                  </a:schemeClr>
                </a:solidFill>
              </a:rPr>
              <a:t>.</a:t>
            </a:r>
            <a:endParaRPr lang="en-US" dirty="0">
              <a:solidFill>
                <a:schemeClr val="accent2">
                  <a:lumMod val="60000"/>
                  <a:lumOff val="40000"/>
                </a:schemeClr>
              </a:solidFill>
            </a:endParaRPr>
          </a:p>
          <a:p>
            <a:pPr marL="0" indent="0">
              <a:buNone/>
            </a:pPr>
            <a:endParaRPr lang="en-US" dirty="0"/>
          </a:p>
          <a:p>
            <a:pPr marL="0" indent="0">
              <a:buNone/>
            </a:pPr>
            <a:r>
              <a:rPr lang="en-US" dirty="0" err="1"/>
              <a:t>Keterangan</a:t>
            </a:r>
            <a:r>
              <a:rPr lang="en-US" dirty="0"/>
              <a:t>:</a:t>
            </a:r>
          </a:p>
          <a:p>
            <a:pPr marL="0" indent="0">
              <a:buNone/>
            </a:pPr>
            <a:r>
              <a:rPr lang="en-US" dirty="0" err="1"/>
              <a:t>Kalimat</a:t>
            </a:r>
            <a:r>
              <a:rPr lang="en-US" dirty="0"/>
              <a:t> </a:t>
            </a:r>
            <a:r>
              <a:rPr lang="en-US" dirty="0" err="1"/>
              <a:t>tersebut</a:t>
            </a:r>
            <a:r>
              <a:rPr lang="en-US" dirty="0"/>
              <a:t> </a:t>
            </a:r>
            <a:r>
              <a:rPr lang="en-US" dirty="0" err="1"/>
              <a:t>tidak</a:t>
            </a:r>
            <a:r>
              <a:rPr lang="en-US" dirty="0"/>
              <a:t> </a:t>
            </a:r>
            <a:r>
              <a:rPr lang="en-US" dirty="0" err="1"/>
              <a:t>koheren</a:t>
            </a:r>
            <a:r>
              <a:rPr lang="en-US" dirty="0"/>
              <a:t> </a:t>
            </a:r>
            <a:r>
              <a:rPr lang="en-US" dirty="0" err="1"/>
              <a:t>sebab</a:t>
            </a:r>
            <a:r>
              <a:rPr lang="en-US" dirty="0"/>
              <a:t> </a:t>
            </a:r>
            <a:r>
              <a:rPr lang="en-US" dirty="0" err="1"/>
              <a:t>tidak</a:t>
            </a:r>
            <a:r>
              <a:rPr lang="en-US" dirty="0"/>
              <a:t> </a:t>
            </a:r>
            <a:r>
              <a:rPr lang="en-US" dirty="0" err="1"/>
              <a:t>memiliki</a:t>
            </a:r>
            <a:r>
              <a:rPr lang="en-US" dirty="0"/>
              <a:t> </a:t>
            </a:r>
            <a:r>
              <a:rPr lang="en-US" dirty="0" err="1" smtClean="0"/>
              <a:t>subyek</a:t>
            </a:r>
            <a:r>
              <a:rPr lang="en-US" dirty="0" smtClean="0"/>
              <a:t> </a:t>
            </a:r>
            <a:r>
              <a:rPr lang="en-US" dirty="0" err="1" smtClean="0"/>
              <a:t>sehingga</a:t>
            </a:r>
            <a:r>
              <a:rPr lang="en-US" dirty="0" smtClean="0"/>
              <a:t> </a:t>
            </a:r>
            <a:r>
              <a:rPr lang="en-US" dirty="0" err="1"/>
              <a:t>tidak</a:t>
            </a:r>
            <a:r>
              <a:rPr lang="en-US" dirty="0"/>
              <a:t> </a:t>
            </a:r>
            <a:r>
              <a:rPr lang="en-US" dirty="0" err="1"/>
              <a:t>jelas</a:t>
            </a:r>
            <a:r>
              <a:rPr lang="en-US" dirty="0"/>
              <a:t> </a:t>
            </a:r>
            <a:r>
              <a:rPr lang="en-US" dirty="0" err="1"/>
              <a:t>siapa</a:t>
            </a:r>
            <a:r>
              <a:rPr lang="en-US" dirty="0"/>
              <a:t> </a:t>
            </a:r>
            <a:r>
              <a:rPr lang="en-US" dirty="0" smtClean="0"/>
              <a:t>yang </a:t>
            </a:r>
            <a:r>
              <a:rPr lang="en-US" dirty="0" err="1" smtClean="0"/>
              <a:t>berdiskusi</a:t>
            </a:r>
            <a:r>
              <a:rPr lang="en-US" dirty="0" smtClean="0"/>
              <a:t>. </a:t>
            </a:r>
            <a:r>
              <a:rPr lang="en-US" dirty="0"/>
              <a:t>Agar </a:t>
            </a:r>
            <a:r>
              <a:rPr lang="en-US" dirty="0" err="1"/>
              <a:t>kalimat</a:t>
            </a:r>
            <a:r>
              <a:rPr lang="en-US" dirty="0"/>
              <a:t> </a:t>
            </a:r>
            <a:r>
              <a:rPr lang="en-US" dirty="0" err="1"/>
              <a:t>tersebut</a:t>
            </a:r>
            <a:r>
              <a:rPr lang="en-US" dirty="0"/>
              <a:t> </a:t>
            </a:r>
            <a:r>
              <a:rPr lang="en-US" dirty="0" err="1"/>
              <a:t>menjadi</a:t>
            </a:r>
            <a:r>
              <a:rPr lang="en-US" dirty="0"/>
              <a:t> </a:t>
            </a:r>
            <a:r>
              <a:rPr lang="en-US" dirty="0" err="1"/>
              <a:t>koheren</a:t>
            </a:r>
            <a:r>
              <a:rPr lang="en-US" dirty="0"/>
              <a:t> </a:t>
            </a:r>
            <a:r>
              <a:rPr lang="en-US" dirty="0" err="1"/>
              <a:t>maka</a:t>
            </a:r>
            <a:r>
              <a:rPr lang="en-US" dirty="0"/>
              <a:t> </a:t>
            </a:r>
            <a:r>
              <a:rPr lang="en-US" dirty="0" err="1"/>
              <a:t>ditambahkan</a:t>
            </a:r>
            <a:r>
              <a:rPr lang="en-US" dirty="0"/>
              <a:t> </a:t>
            </a:r>
            <a:r>
              <a:rPr lang="en-US" dirty="0" err="1"/>
              <a:t>subyek</a:t>
            </a:r>
            <a:r>
              <a:rPr lang="en-US" dirty="0"/>
              <a:t> </a:t>
            </a:r>
            <a:r>
              <a:rPr lang="en-US" dirty="0" err="1"/>
              <a:t>sehingga</a:t>
            </a:r>
            <a:r>
              <a:rPr lang="en-US" dirty="0"/>
              <a:t> </a:t>
            </a:r>
            <a:r>
              <a:rPr lang="en-US" dirty="0" err="1"/>
              <a:t>pola</a:t>
            </a:r>
            <a:r>
              <a:rPr lang="en-US" dirty="0"/>
              <a:t> </a:t>
            </a:r>
            <a:r>
              <a:rPr lang="en-US" dirty="0" err="1"/>
              <a:t>penyusunannya</a:t>
            </a:r>
            <a:r>
              <a:rPr lang="en-US" dirty="0"/>
              <a:t> </a:t>
            </a:r>
            <a:r>
              <a:rPr lang="en-US" dirty="0" err="1"/>
              <a:t>sebagai</a:t>
            </a:r>
            <a:r>
              <a:rPr lang="en-US" dirty="0"/>
              <a:t> </a:t>
            </a:r>
            <a:r>
              <a:rPr lang="en-US" dirty="0" err="1"/>
              <a:t>berikut</a:t>
            </a:r>
            <a:r>
              <a:rPr lang="en-US" dirty="0"/>
              <a:t>.</a:t>
            </a:r>
          </a:p>
          <a:p>
            <a:pPr marL="0" indent="0">
              <a:buNone/>
            </a:pPr>
            <a:r>
              <a:rPr lang="nn-NO" dirty="0">
                <a:solidFill>
                  <a:schemeClr val="accent2">
                    <a:lumMod val="60000"/>
                    <a:lumOff val="40000"/>
                  </a:schemeClr>
                </a:solidFill>
              </a:rPr>
              <a:t>Di halaman depan, </a:t>
            </a:r>
            <a:r>
              <a:rPr lang="nn-NO" dirty="0" smtClean="0">
                <a:solidFill>
                  <a:schemeClr val="accent2">
                    <a:lumMod val="60000"/>
                    <a:lumOff val="40000"/>
                  </a:schemeClr>
                </a:solidFill>
              </a:rPr>
              <a:t>dua kerabat itu saling bersalaman.</a:t>
            </a:r>
            <a:endParaRPr lang="nn-NO" dirty="0">
              <a:solidFill>
                <a:schemeClr val="accent2">
                  <a:lumMod val="60000"/>
                  <a:lumOff val="40000"/>
                </a:schemeClr>
              </a:solidFill>
            </a:endParaRPr>
          </a:p>
          <a:p>
            <a:pPr marL="0" indent="0">
              <a:buNone/>
            </a:pPr>
            <a:r>
              <a:rPr lang="nn-NO" dirty="0"/>
              <a:t/>
            </a:r>
            <a:br>
              <a:rPr lang="nn-NO" dirty="0"/>
            </a:br>
            <a:endParaRPr lang="en-US" dirty="0"/>
          </a:p>
        </p:txBody>
      </p:sp>
    </p:spTree>
    <p:extLst>
      <p:ext uri="{BB962C8B-B14F-4D97-AF65-F5344CB8AC3E}">
        <p14:creationId xmlns:p14="http://schemas.microsoft.com/office/powerpoint/2010/main" val="2433550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332656"/>
            <a:ext cx="8892480" cy="6336704"/>
          </a:xfrm>
        </p:spPr>
        <p:txBody>
          <a:bodyPr/>
          <a:lstStyle/>
          <a:p>
            <a:pPr marL="0" indent="0">
              <a:buNone/>
            </a:pPr>
            <a:r>
              <a:rPr lang="en-US" b="1" dirty="0"/>
              <a:t>3. </a:t>
            </a:r>
            <a:r>
              <a:rPr lang="en-US" b="1" dirty="0" err="1"/>
              <a:t>Kesejajaran</a:t>
            </a:r>
            <a:r>
              <a:rPr lang="en-US" b="1" dirty="0"/>
              <a:t> (</a:t>
            </a:r>
            <a:r>
              <a:rPr lang="en-US" b="1" dirty="0" err="1"/>
              <a:t>Keparalelan</a:t>
            </a:r>
            <a:r>
              <a:rPr lang="en-US" b="1" dirty="0"/>
              <a:t>)</a:t>
            </a:r>
          </a:p>
          <a:p>
            <a:pPr marL="0" indent="0">
              <a:buNone/>
            </a:pPr>
            <a:r>
              <a:rPr lang="en-US" dirty="0" err="1"/>
              <a:t>Kesejajaran</a:t>
            </a:r>
            <a:r>
              <a:rPr lang="en-US" dirty="0"/>
              <a:t> </a:t>
            </a:r>
            <a:r>
              <a:rPr lang="en-US" dirty="0" err="1"/>
              <a:t>atau</a:t>
            </a:r>
            <a:r>
              <a:rPr lang="en-US" dirty="0"/>
              <a:t> </a:t>
            </a:r>
            <a:r>
              <a:rPr lang="en-US" dirty="0" err="1"/>
              <a:t>keparalelan</a:t>
            </a:r>
            <a:r>
              <a:rPr lang="en-US" dirty="0"/>
              <a:t> </a:t>
            </a:r>
            <a:r>
              <a:rPr lang="en-US" dirty="0" err="1"/>
              <a:t>mensyaratkan</a:t>
            </a:r>
            <a:r>
              <a:rPr lang="en-US" dirty="0"/>
              <a:t> </a:t>
            </a:r>
            <a:r>
              <a:rPr lang="en-US" dirty="0" err="1"/>
              <a:t>bahwa</a:t>
            </a:r>
            <a:r>
              <a:rPr lang="en-US" dirty="0"/>
              <a:t> </a:t>
            </a:r>
            <a:r>
              <a:rPr lang="en-US" dirty="0" err="1"/>
              <a:t>suatu</a:t>
            </a:r>
            <a:r>
              <a:rPr lang="en-US" dirty="0"/>
              <a:t> </a:t>
            </a:r>
            <a:r>
              <a:rPr lang="en-US" dirty="0" err="1"/>
              <a:t>kalimat</a:t>
            </a:r>
            <a:r>
              <a:rPr lang="en-US" dirty="0"/>
              <a:t> yang </a:t>
            </a:r>
            <a:r>
              <a:rPr lang="en-US" dirty="0" err="1"/>
              <a:t>digunakan</a:t>
            </a:r>
            <a:r>
              <a:rPr lang="en-US" dirty="0"/>
              <a:t> </a:t>
            </a:r>
            <a:r>
              <a:rPr lang="en-US" dirty="0" err="1"/>
              <a:t>harus</a:t>
            </a:r>
            <a:r>
              <a:rPr lang="en-US" dirty="0"/>
              <a:t> </a:t>
            </a:r>
            <a:r>
              <a:rPr lang="en-US" dirty="0" err="1"/>
              <a:t>memiliki</a:t>
            </a:r>
            <a:r>
              <a:rPr lang="en-US" dirty="0"/>
              <a:t> </a:t>
            </a:r>
            <a:r>
              <a:rPr lang="en-US" dirty="0" err="1"/>
              <a:t>kesamaan</a:t>
            </a:r>
            <a:r>
              <a:rPr lang="en-US" dirty="0"/>
              <a:t> </a:t>
            </a:r>
            <a:r>
              <a:rPr lang="en-US" dirty="0" err="1"/>
              <a:t>atau</a:t>
            </a:r>
            <a:r>
              <a:rPr lang="en-US" dirty="0"/>
              <a:t> </a:t>
            </a:r>
            <a:r>
              <a:rPr lang="en-US" dirty="0" err="1"/>
              <a:t>kesejajaran</a:t>
            </a:r>
            <a:r>
              <a:rPr lang="en-US" dirty="0"/>
              <a:t> </a:t>
            </a:r>
            <a:r>
              <a:rPr lang="en-US" dirty="0" err="1"/>
              <a:t>bentuk</a:t>
            </a:r>
            <a:r>
              <a:rPr lang="en-US" dirty="0"/>
              <a:t> kata. </a:t>
            </a:r>
            <a:r>
              <a:rPr lang="en-US" dirty="0" err="1"/>
              <a:t>Artinya</a:t>
            </a:r>
            <a:r>
              <a:rPr lang="en-US" dirty="0"/>
              <a:t>, </a:t>
            </a:r>
            <a:r>
              <a:rPr lang="en-US" dirty="0" err="1"/>
              <a:t>kalau</a:t>
            </a:r>
            <a:r>
              <a:rPr lang="en-US" dirty="0"/>
              <a:t> </a:t>
            </a:r>
            <a:r>
              <a:rPr lang="en-US" dirty="0" err="1"/>
              <a:t>bentuk</a:t>
            </a:r>
            <a:r>
              <a:rPr lang="en-US" dirty="0"/>
              <a:t> </a:t>
            </a:r>
            <a:r>
              <a:rPr lang="en-US" dirty="0" err="1"/>
              <a:t>pertama</a:t>
            </a:r>
            <a:r>
              <a:rPr lang="en-US" dirty="0"/>
              <a:t> </a:t>
            </a:r>
            <a:r>
              <a:rPr lang="en-US" dirty="0" err="1"/>
              <a:t>menggunakan</a:t>
            </a:r>
            <a:r>
              <a:rPr lang="en-US" dirty="0"/>
              <a:t> </a:t>
            </a:r>
            <a:r>
              <a:rPr lang="en-US" dirty="0" err="1"/>
              <a:t>ungkapan</a:t>
            </a:r>
            <a:r>
              <a:rPr lang="en-US" dirty="0"/>
              <a:t> nominal, </a:t>
            </a:r>
            <a:r>
              <a:rPr lang="en-US" dirty="0" err="1"/>
              <a:t>bentuk</a:t>
            </a:r>
            <a:r>
              <a:rPr lang="en-US" dirty="0"/>
              <a:t> </a:t>
            </a:r>
            <a:r>
              <a:rPr lang="en-US" dirty="0" err="1"/>
              <a:t>kedua</a:t>
            </a:r>
            <a:r>
              <a:rPr lang="en-US" dirty="0"/>
              <a:t> </a:t>
            </a:r>
            <a:r>
              <a:rPr lang="en-US" dirty="0" err="1"/>
              <a:t>dan</a:t>
            </a:r>
            <a:r>
              <a:rPr lang="en-US" dirty="0"/>
              <a:t> </a:t>
            </a:r>
            <a:r>
              <a:rPr lang="en-US" dirty="0" err="1"/>
              <a:t>seterusnya</a:t>
            </a:r>
            <a:r>
              <a:rPr lang="en-US" dirty="0"/>
              <a:t> </a:t>
            </a:r>
            <a:r>
              <a:rPr lang="en-US" dirty="0" err="1"/>
              <a:t>hendaknya</a:t>
            </a:r>
            <a:r>
              <a:rPr lang="en-US" dirty="0"/>
              <a:t> </a:t>
            </a:r>
            <a:r>
              <a:rPr lang="en-US" dirty="0" err="1"/>
              <a:t>juga</a:t>
            </a:r>
            <a:r>
              <a:rPr lang="en-US" dirty="0"/>
              <a:t> </a:t>
            </a:r>
            <a:r>
              <a:rPr lang="en-US" dirty="0" err="1"/>
              <a:t>menggunakan</a:t>
            </a:r>
            <a:r>
              <a:rPr lang="en-US" dirty="0"/>
              <a:t> </a:t>
            </a:r>
            <a:r>
              <a:rPr lang="en-US" dirty="0" err="1"/>
              <a:t>bentuk</a:t>
            </a:r>
            <a:r>
              <a:rPr lang="en-US" dirty="0"/>
              <a:t> nominal; </a:t>
            </a:r>
            <a:r>
              <a:rPr lang="en-US" dirty="0" err="1"/>
              <a:t>kalau</a:t>
            </a:r>
            <a:r>
              <a:rPr lang="en-US" dirty="0"/>
              <a:t> yang </a:t>
            </a:r>
            <a:r>
              <a:rPr lang="en-US" dirty="0" err="1"/>
              <a:t>pertama</a:t>
            </a:r>
            <a:r>
              <a:rPr lang="en-US" dirty="0"/>
              <a:t> </a:t>
            </a:r>
            <a:r>
              <a:rPr lang="en-US" dirty="0" err="1"/>
              <a:t>menggunakan</a:t>
            </a:r>
            <a:r>
              <a:rPr lang="en-US" dirty="0"/>
              <a:t> </a:t>
            </a:r>
            <a:r>
              <a:rPr lang="en-US" dirty="0" err="1"/>
              <a:t>bentuk</a:t>
            </a:r>
            <a:r>
              <a:rPr lang="en-US" dirty="0"/>
              <a:t> verbal, </a:t>
            </a:r>
            <a:r>
              <a:rPr lang="en-US" dirty="0" err="1"/>
              <a:t>hendaknya</a:t>
            </a:r>
            <a:r>
              <a:rPr lang="en-US" dirty="0"/>
              <a:t> yang </a:t>
            </a:r>
            <a:r>
              <a:rPr lang="en-US" dirty="0" err="1"/>
              <a:t>kedua</a:t>
            </a:r>
            <a:r>
              <a:rPr lang="en-US" dirty="0"/>
              <a:t> </a:t>
            </a:r>
            <a:r>
              <a:rPr lang="en-US" dirty="0" err="1"/>
              <a:t>dan</a:t>
            </a:r>
            <a:r>
              <a:rPr lang="en-US" dirty="0"/>
              <a:t> </a:t>
            </a:r>
            <a:r>
              <a:rPr lang="en-US" dirty="0" err="1"/>
              <a:t>seterusnya</a:t>
            </a:r>
            <a:r>
              <a:rPr lang="en-US" dirty="0"/>
              <a:t> </a:t>
            </a:r>
            <a:r>
              <a:rPr lang="en-US" dirty="0" err="1"/>
              <a:t>juga</a:t>
            </a:r>
            <a:r>
              <a:rPr lang="en-US" dirty="0"/>
              <a:t> </a:t>
            </a:r>
            <a:r>
              <a:rPr lang="en-US" dirty="0" err="1"/>
              <a:t>menggunakan</a:t>
            </a:r>
            <a:r>
              <a:rPr lang="en-US" dirty="0"/>
              <a:t> </a:t>
            </a:r>
            <a:r>
              <a:rPr lang="en-US" dirty="0" err="1"/>
              <a:t>bentuk</a:t>
            </a:r>
            <a:r>
              <a:rPr lang="en-US" dirty="0"/>
              <a:t> </a:t>
            </a:r>
            <a:r>
              <a:rPr lang="en-US" dirty="0" smtClean="0"/>
              <a:t>verbal. </a:t>
            </a:r>
          </a:p>
          <a:p>
            <a:pPr marL="0" indent="0">
              <a:buNone/>
            </a:pPr>
            <a:endParaRPr lang="en-US" dirty="0"/>
          </a:p>
          <a:p>
            <a:pPr marL="0" indent="0">
              <a:buNone/>
            </a:pPr>
            <a:r>
              <a:rPr lang="en-US" dirty="0" err="1"/>
              <a:t>Selain</a:t>
            </a:r>
            <a:r>
              <a:rPr lang="en-US" dirty="0"/>
              <a:t> </a:t>
            </a:r>
            <a:r>
              <a:rPr lang="en-US" dirty="0" err="1"/>
              <a:t>itu</a:t>
            </a:r>
            <a:r>
              <a:rPr lang="en-US" dirty="0"/>
              <a:t>, </a:t>
            </a:r>
            <a:r>
              <a:rPr lang="en-US" dirty="0" err="1"/>
              <a:t>keparalelan</a:t>
            </a:r>
            <a:r>
              <a:rPr lang="en-US" dirty="0"/>
              <a:t> </a:t>
            </a:r>
            <a:r>
              <a:rPr lang="en-US" dirty="0" err="1"/>
              <a:t>juga</a:t>
            </a:r>
            <a:r>
              <a:rPr lang="en-US" dirty="0"/>
              <a:t> </a:t>
            </a:r>
            <a:r>
              <a:rPr lang="en-US" dirty="0" err="1"/>
              <a:t>dapat</a:t>
            </a:r>
            <a:r>
              <a:rPr lang="en-US" dirty="0"/>
              <a:t> </a:t>
            </a:r>
            <a:r>
              <a:rPr lang="en-US" dirty="0" err="1"/>
              <a:t>ditandai</a:t>
            </a:r>
            <a:r>
              <a:rPr lang="en-US" dirty="0"/>
              <a:t> </a:t>
            </a:r>
            <a:r>
              <a:rPr lang="en-US" dirty="0" err="1"/>
              <a:t>dengan</a:t>
            </a:r>
            <a:r>
              <a:rPr lang="en-US" dirty="0"/>
              <a:t> </a:t>
            </a:r>
            <a:r>
              <a:rPr lang="en-US" dirty="0" err="1"/>
              <a:t>penggunaan</a:t>
            </a:r>
            <a:r>
              <a:rPr lang="en-US" dirty="0"/>
              <a:t> kata </a:t>
            </a:r>
            <a:r>
              <a:rPr lang="en-US" dirty="0" err="1"/>
              <a:t>atau</a:t>
            </a:r>
            <a:r>
              <a:rPr lang="en-US" dirty="0"/>
              <a:t> </a:t>
            </a:r>
            <a:r>
              <a:rPr lang="en-US" dirty="0" err="1"/>
              <a:t>frase</a:t>
            </a:r>
            <a:r>
              <a:rPr lang="en-US" dirty="0"/>
              <a:t> </a:t>
            </a:r>
            <a:r>
              <a:rPr lang="en-US" dirty="0" err="1"/>
              <a:t>imbuhan</a:t>
            </a:r>
            <a:r>
              <a:rPr lang="en-US" dirty="0"/>
              <a:t> yang </a:t>
            </a:r>
            <a:r>
              <a:rPr lang="en-US" dirty="0" err="1"/>
              <a:t>memiliki</a:t>
            </a:r>
            <a:r>
              <a:rPr lang="en-US" dirty="0"/>
              <a:t> </a:t>
            </a:r>
            <a:r>
              <a:rPr lang="en-US" dirty="0" err="1"/>
              <a:t>kesamaan</a:t>
            </a:r>
            <a:r>
              <a:rPr lang="en-US" dirty="0"/>
              <a:t>, </a:t>
            </a:r>
            <a:r>
              <a:rPr lang="en-US" dirty="0" err="1"/>
              <a:t>baik</a:t>
            </a:r>
            <a:r>
              <a:rPr lang="en-US" dirty="0"/>
              <a:t> </a:t>
            </a:r>
            <a:r>
              <a:rPr lang="en-US" dirty="0" err="1"/>
              <a:t>dalam</a:t>
            </a:r>
            <a:r>
              <a:rPr lang="en-US" dirty="0"/>
              <a:t> </a:t>
            </a:r>
            <a:r>
              <a:rPr lang="en-US" dirty="0" err="1"/>
              <a:t>fungsi</a:t>
            </a:r>
            <a:r>
              <a:rPr lang="en-US" dirty="0"/>
              <a:t> </a:t>
            </a:r>
            <a:r>
              <a:rPr lang="en-US" dirty="0" err="1"/>
              <a:t>ataupun</a:t>
            </a:r>
            <a:r>
              <a:rPr lang="en-US" dirty="0"/>
              <a:t> </a:t>
            </a:r>
            <a:r>
              <a:rPr lang="en-US" dirty="0" err="1"/>
              <a:t>bentuknya</a:t>
            </a:r>
            <a:r>
              <a:rPr lang="en-US" dirty="0"/>
              <a:t>. </a:t>
            </a:r>
            <a:r>
              <a:rPr lang="en-US" dirty="0" err="1"/>
              <a:t>Jadi</a:t>
            </a:r>
            <a:r>
              <a:rPr lang="en-US" dirty="0"/>
              <a:t>, </a:t>
            </a:r>
            <a:r>
              <a:rPr lang="en-US" dirty="0" err="1"/>
              <a:t>jika</a:t>
            </a:r>
            <a:r>
              <a:rPr lang="en-US" dirty="0"/>
              <a:t> </a:t>
            </a:r>
            <a:r>
              <a:rPr lang="en-US" dirty="0" err="1"/>
              <a:t>bagian</a:t>
            </a:r>
            <a:r>
              <a:rPr lang="en-US" dirty="0"/>
              <a:t> </a:t>
            </a:r>
            <a:r>
              <a:rPr lang="en-US" dirty="0" err="1"/>
              <a:t>kalimat</a:t>
            </a:r>
            <a:r>
              <a:rPr lang="en-US" dirty="0"/>
              <a:t> </a:t>
            </a:r>
            <a:r>
              <a:rPr lang="en-US" dirty="0" err="1"/>
              <a:t>itu</a:t>
            </a:r>
            <a:r>
              <a:rPr lang="en-US" dirty="0"/>
              <a:t> </a:t>
            </a:r>
            <a:r>
              <a:rPr lang="en-US" dirty="0" err="1"/>
              <a:t>menggunakan</a:t>
            </a:r>
            <a:r>
              <a:rPr lang="en-US" dirty="0"/>
              <a:t> kata </a:t>
            </a:r>
            <a:r>
              <a:rPr lang="en-US" dirty="0" err="1"/>
              <a:t>kerja</a:t>
            </a:r>
            <a:r>
              <a:rPr lang="en-US" dirty="0"/>
              <a:t> </a:t>
            </a:r>
            <a:r>
              <a:rPr lang="en-US" dirty="0" err="1"/>
              <a:t>berimbuhan</a:t>
            </a:r>
            <a:r>
              <a:rPr lang="en-US" dirty="0"/>
              <a:t> di-, </a:t>
            </a:r>
            <a:r>
              <a:rPr lang="en-US" dirty="0" err="1"/>
              <a:t>maka</a:t>
            </a:r>
            <a:r>
              <a:rPr lang="en-US" dirty="0"/>
              <a:t> </a:t>
            </a:r>
            <a:r>
              <a:rPr lang="en-US" dirty="0" err="1"/>
              <a:t>bagian</a:t>
            </a:r>
            <a:r>
              <a:rPr lang="en-US" dirty="0"/>
              <a:t> </a:t>
            </a:r>
            <a:r>
              <a:rPr lang="en-US" dirty="0" err="1"/>
              <a:t>kalimat</a:t>
            </a:r>
            <a:r>
              <a:rPr lang="en-US" dirty="0"/>
              <a:t> </a:t>
            </a:r>
            <a:r>
              <a:rPr lang="en-US" dirty="0" err="1"/>
              <a:t>lainnya</a:t>
            </a:r>
            <a:r>
              <a:rPr lang="en-US" dirty="0"/>
              <a:t> </a:t>
            </a:r>
            <a:r>
              <a:rPr lang="en-US" dirty="0" err="1"/>
              <a:t>juga</a:t>
            </a:r>
            <a:r>
              <a:rPr lang="en-US" dirty="0"/>
              <a:t> </a:t>
            </a:r>
            <a:r>
              <a:rPr lang="en-US" dirty="0" err="1"/>
              <a:t>harus</a:t>
            </a:r>
            <a:r>
              <a:rPr lang="en-US" dirty="0"/>
              <a:t> </a:t>
            </a:r>
            <a:r>
              <a:rPr lang="en-US" dirty="0" err="1"/>
              <a:t>menggunakan</a:t>
            </a:r>
            <a:r>
              <a:rPr lang="en-US" dirty="0"/>
              <a:t> </a:t>
            </a:r>
            <a:r>
              <a:rPr lang="en-US" dirty="0" err="1"/>
              <a:t>imbuhan</a:t>
            </a:r>
            <a:r>
              <a:rPr lang="en-US" dirty="0"/>
              <a:t> di- pula.</a:t>
            </a:r>
          </a:p>
        </p:txBody>
      </p:sp>
    </p:spTree>
    <p:extLst>
      <p:ext uri="{BB962C8B-B14F-4D97-AF65-F5344CB8AC3E}">
        <p14:creationId xmlns:p14="http://schemas.microsoft.com/office/powerpoint/2010/main" val="4009431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9512" y="188640"/>
            <a:ext cx="8784976" cy="6480720"/>
          </a:xfrm>
        </p:spPr>
        <p:txBody>
          <a:bodyPr>
            <a:normAutofit lnSpcReduction="10000"/>
          </a:bodyPr>
          <a:lstStyle/>
          <a:p>
            <a:pPr marL="0" indent="0">
              <a:buNone/>
            </a:pPr>
            <a:r>
              <a:rPr lang="en-US" dirty="0" err="1"/>
              <a:t>Contoh</a:t>
            </a:r>
            <a:r>
              <a:rPr lang="en-US" dirty="0"/>
              <a:t>:</a:t>
            </a:r>
          </a:p>
          <a:p>
            <a:pPr marL="0" indent="0">
              <a:buNone/>
            </a:pPr>
            <a:r>
              <a:rPr lang="en-US" dirty="0"/>
              <a:t>a. </a:t>
            </a:r>
            <a:r>
              <a:rPr lang="en-US" dirty="0" err="1"/>
              <a:t>Semakin</a:t>
            </a:r>
            <a:r>
              <a:rPr lang="en-US" dirty="0"/>
              <a:t> </a:t>
            </a:r>
            <a:r>
              <a:rPr lang="en-US" dirty="0" err="1"/>
              <a:t>berumur</a:t>
            </a:r>
            <a:r>
              <a:rPr lang="en-US" dirty="0"/>
              <a:t>, </a:t>
            </a:r>
            <a:r>
              <a:rPr lang="en-US" dirty="0" err="1"/>
              <a:t>seharusnya</a:t>
            </a:r>
            <a:r>
              <a:rPr lang="en-US" dirty="0"/>
              <a:t> </a:t>
            </a:r>
            <a:r>
              <a:rPr lang="en-US" dirty="0" err="1"/>
              <a:t>manusia</a:t>
            </a:r>
            <a:r>
              <a:rPr lang="en-US" dirty="0"/>
              <a:t> </a:t>
            </a:r>
            <a:r>
              <a:rPr lang="en-US" dirty="0" err="1"/>
              <a:t>itu</a:t>
            </a:r>
            <a:r>
              <a:rPr lang="en-US" dirty="0"/>
              <a:t> </a:t>
            </a:r>
            <a:r>
              <a:rPr lang="en-US" dirty="0" err="1"/>
              <a:t>semakin</a:t>
            </a:r>
            <a:r>
              <a:rPr lang="en-US" dirty="0"/>
              <a:t> </a:t>
            </a:r>
            <a:r>
              <a:rPr lang="en-US" dirty="0" err="1">
                <a:solidFill>
                  <a:srgbClr val="FF0000"/>
                </a:solidFill>
              </a:rPr>
              <a:t>bermoral</a:t>
            </a:r>
            <a:r>
              <a:rPr lang="en-US" dirty="0">
                <a:solidFill>
                  <a:srgbClr val="FF0000"/>
                </a:solidFill>
              </a:rPr>
              <a:t>, </a:t>
            </a:r>
            <a:r>
              <a:rPr lang="en-US" dirty="0" err="1">
                <a:solidFill>
                  <a:srgbClr val="FF0000"/>
                </a:solidFill>
              </a:rPr>
              <a:t>bijaksana</a:t>
            </a:r>
            <a:r>
              <a:rPr lang="en-US" dirty="0"/>
              <a:t>, </a:t>
            </a:r>
            <a:r>
              <a:rPr lang="en-US" dirty="0" err="1"/>
              <a:t>dan</a:t>
            </a:r>
            <a:r>
              <a:rPr lang="en-US" dirty="0"/>
              <a:t> </a:t>
            </a:r>
            <a:r>
              <a:rPr lang="en-US" dirty="0" err="1">
                <a:solidFill>
                  <a:srgbClr val="FF0000"/>
                </a:solidFill>
              </a:rPr>
              <a:t>tanggung</a:t>
            </a:r>
            <a:r>
              <a:rPr lang="en-US" dirty="0">
                <a:solidFill>
                  <a:srgbClr val="FF0000"/>
                </a:solidFill>
              </a:rPr>
              <a:t> </a:t>
            </a:r>
            <a:r>
              <a:rPr lang="en-US" dirty="0" err="1">
                <a:solidFill>
                  <a:srgbClr val="FF0000"/>
                </a:solidFill>
              </a:rPr>
              <a:t>jawab</a:t>
            </a:r>
            <a:r>
              <a:rPr lang="en-US" dirty="0"/>
              <a:t>.</a:t>
            </a:r>
          </a:p>
          <a:p>
            <a:pPr marL="0" indent="0">
              <a:buNone/>
            </a:pPr>
            <a:r>
              <a:rPr lang="en-US" dirty="0"/>
              <a:t>b. </a:t>
            </a:r>
            <a:r>
              <a:rPr lang="en-US" dirty="0" err="1"/>
              <a:t>Anak</a:t>
            </a:r>
            <a:r>
              <a:rPr lang="en-US" dirty="0"/>
              <a:t> </a:t>
            </a:r>
            <a:r>
              <a:rPr lang="en-US" dirty="0" err="1"/>
              <a:t>itu</a:t>
            </a:r>
            <a:r>
              <a:rPr lang="en-US" dirty="0"/>
              <a:t> </a:t>
            </a:r>
            <a:r>
              <a:rPr lang="en-US" dirty="0" err="1">
                <a:solidFill>
                  <a:srgbClr val="FF0000"/>
                </a:solidFill>
              </a:rPr>
              <a:t>ditolong</a:t>
            </a:r>
            <a:r>
              <a:rPr lang="en-US" dirty="0"/>
              <a:t> </a:t>
            </a:r>
            <a:r>
              <a:rPr lang="en-US" dirty="0" err="1"/>
              <a:t>pak</a:t>
            </a:r>
            <a:r>
              <a:rPr lang="en-US" dirty="0"/>
              <a:t> </a:t>
            </a:r>
            <a:r>
              <a:rPr lang="en-US" dirty="0" err="1"/>
              <a:t>Adi</a:t>
            </a:r>
            <a:r>
              <a:rPr lang="en-US" dirty="0"/>
              <a:t> </a:t>
            </a:r>
            <a:r>
              <a:rPr lang="en-US" dirty="0" err="1"/>
              <a:t>dan</a:t>
            </a:r>
            <a:r>
              <a:rPr lang="en-US" dirty="0"/>
              <a:t> </a:t>
            </a:r>
            <a:r>
              <a:rPr lang="en-US" dirty="0" err="1">
                <a:solidFill>
                  <a:srgbClr val="FF0000"/>
                </a:solidFill>
              </a:rPr>
              <a:t>memapahnya</a:t>
            </a:r>
            <a:r>
              <a:rPr lang="en-US" dirty="0"/>
              <a:t> </a:t>
            </a:r>
            <a:r>
              <a:rPr lang="en-US" dirty="0" err="1"/>
              <a:t>ke</a:t>
            </a:r>
            <a:r>
              <a:rPr lang="en-US" dirty="0"/>
              <a:t> </a:t>
            </a:r>
            <a:r>
              <a:rPr lang="en-US" dirty="0" err="1"/>
              <a:t>pinggir</a:t>
            </a:r>
            <a:r>
              <a:rPr lang="en-US" dirty="0"/>
              <a:t> </a:t>
            </a:r>
            <a:r>
              <a:rPr lang="en-US" dirty="0" err="1"/>
              <a:t>jalan</a:t>
            </a:r>
            <a:r>
              <a:rPr lang="en-US" dirty="0" smtClean="0"/>
              <a:t>.</a:t>
            </a:r>
          </a:p>
          <a:p>
            <a:pPr marL="0" indent="0">
              <a:buNone/>
            </a:pPr>
            <a:endParaRPr lang="en-US" dirty="0"/>
          </a:p>
          <a:p>
            <a:pPr marL="0" indent="0">
              <a:buNone/>
            </a:pPr>
            <a:r>
              <a:rPr lang="en-US" b="1" dirty="0" err="1"/>
              <a:t>Keterangan</a:t>
            </a:r>
            <a:r>
              <a:rPr lang="en-US" b="1" dirty="0"/>
              <a:t>:</a:t>
            </a:r>
          </a:p>
          <a:p>
            <a:pPr marL="0" indent="0">
              <a:buNone/>
            </a:pPr>
            <a:r>
              <a:rPr lang="en-US" dirty="0" err="1"/>
              <a:t>Kalimat</a:t>
            </a:r>
            <a:r>
              <a:rPr lang="en-US" dirty="0"/>
              <a:t> (a) </a:t>
            </a:r>
            <a:r>
              <a:rPr lang="en-US" dirty="0" err="1"/>
              <a:t>tidak</a:t>
            </a:r>
            <a:r>
              <a:rPr lang="en-US" dirty="0"/>
              <a:t> </a:t>
            </a:r>
            <a:r>
              <a:rPr lang="en-US" dirty="0" err="1"/>
              <a:t>paralel</a:t>
            </a:r>
            <a:r>
              <a:rPr lang="en-US" dirty="0"/>
              <a:t> </a:t>
            </a:r>
            <a:r>
              <a:rPr lang="en-US" dirty="0" err="1"/>
              <a:t>sebab</a:t>
            </a:r>
            <a:r>
              <a:rPr lang="en-US" dirty="0"/>
              <a:t> </a:t>
            </a:r>
            <a:r>
              <a:rPr lang="en-US" dirty="0" err="1"/>
              <a:t>bentuk</a:t>
            </a:r>
            <a:r>
              <a:rPr lang="en-US" dirty="0"/>
              <a:t> kata </a:t>
            </a:r>
            <a:r>
              <a:rPr lang="en-US" i="1" dirty="0" err="1"/>
              <a:t>tanggung</a:t>
            </a:r>
            <a:r>
              <a:rPr lang="en-US" i="1" dirty="0"/>
              <a:t> </a:t>
            </a:r>
            <a:r>
              <a:rPr lang="en-US" i="1" dirty="0" err="1"/>
              <a:t>jawab</a:t>
            </a:r>
            <a:r>
              <a:rPr lang="en-US" i="1" dirty="0"/>
              <a:t> </a:t>
            </a:r>
            <a:r>
              <a:rPr lang="en-US" dirty="0" err="1"/>
              <a:t>adalah</a:t>
            </a:r>
            <a:r>
              <a:rPr lang="en-US" dirty="0"/>
              <a:t> </a:t>
            </a:r>
            <a:r>
              <a:rPr lang="en-US" dirty="0" err="1"/>
              <a:t>bentuk</a:t>
            </a:r>
            <a:r>
              <a:rPr lang="en-US" dirty="0"/>
              <a:t> nominal </a:t>
            </a:r>
            <a:r>
              <a:rPr lang="en-US" dirty="0" err="1"/>
              <a:t>sedangkan</a:t>
            </a:r>
            <a:r>
              <a:rPr lang="en-US" dirty="0"/>
              <a:t>, yang </a:t>
            </a:r>
            <a:r>
              <a:rPr lang="en-US" dirty="0" err="1"/>
              <a:t>lainnya</a:t>
            </a:r>
            <a:r>
              <a:rPr lang="en-US" dirty="0"/>
              <a:t> yang </a:t>
            </a:r>
            <a:r>
              <a:rPr lang="en-US" dirty="0" err="1"/>
              <a:t>berbentuk</a:t>
            </a:r>
            <a:r>
              <a:rPr lang="en-US" dirty="0"/>
              <a:t> </a:t>
            </a:r>
            <a:r>
              <a:rPr lang="en-US" dirty="0" err="1"/>
              <a:t>ajektival</a:t>
            </a:r>
            <a:r>
              <a:rPr lang="en-US" dirty="0"/>
              <a:t>. </a:t>
            </a:r>
            <a:r>
              <a:rPr lang="en-US" dirty="0" err="1"/>
              <a:t>Kalimat</a:t>
            </a:r>
            <a:r>
              <a:rPr lang="en-US" dirty="0"/>
              <a:t> (b) </a:t>
            </a:r>
            <a:r>
              <a:rPr lang="en-US" dirty="0" err="1"/>
              <a:t>tidak</a:t>
            </a:r>
            <a:r>
              <a:rPr lang="en-US" dirty="0"/>
              <a:t> </a:t>
            </a:r>
            <a:r>
              <a:rPr lang="en-US" dirty="0" err="1"/>
              <a:t>paralel</a:t>
            </a:r>
            <a:r>
              <a:rPr lang="en-US" dirty="0"/>
              <a:t> </a:t>
            </a:r>
            <a:r>
              <a:rPr lang="en-US" dirty="0" err="1"/>
              <a:t>sebab</a:t>
            </a:r>
            <a:r>
              <a:rPr lang="en-US" dirty="0"/>
              <a:t> kata </a:t>
            </a:r>
            <a:r>
              <a:rPr lang="en-US" dirty="0" err="1"/>
              <a:t>kerja</a:t>
            </a:r>
            <a:r>
              <a:rPr lang="en-US" dirty="0"/>
              <a:t> </a:t>
            </a:r>
            <a:r>
              <a:rPr lang="en-US" i="1" dirty="0" err="1"/>
              <a:t>tolong</a:t>
            </a:r>
            <a:r>
              <a:rPr lang="en-US" dirty="0"/>
              <a:t> yang </a:t>
            </a:r>
            <a:r>
              <a:rPr lang="en-US" dirty="0" err="1"/>
              <a:t>mendapat</a:t>
            </a:r>
            <a:r>
              <a:rPr lang="en-US" dirty="0"/>
              <a:t> </a:t>
            </a:r>
            <a:r>
              <a:rPr lang="en-US" dirty="0" err="1"/>
              <a:t>imbuhan</a:t>
            </a:r>
            <a:r>
              <a:rPr lang="en-US" dirty="0"/>
              <a:t> di- </a:t>
            </a:r>
            <a:r>
              <a:rPr lang="en-US" dirty="0" err="1"/>
              <a:t>tidak</a:t>
            </a:r>
            <a:r>
              <a:rPr lang="en-US" dirty="0"/>
              <a:t> </a:t>
            </a:r>
            <a:r>
              <a:rPr lang="en-US" dirty="0" err="1"/>
              <a:t>diikuti</a:t>
            </a:r>
            <a:r>
              <a:rPr lang="en-US" dirty="0"/>
              <a:t> </a:t>
            </a:r>
            <a:r>
              <a:rPr lang="en-US" dirty="0" err="1"/>
              <a:t>oleh</a:t>
            </a:r>
            <a:r>
              <a:rPr lang="en-US" dirty="0"/>
              <a:t> kata </a:t>
            </a:r>
            <a:r>
              <a:rPr lang="en-US" dirty="0" err="1"/>
              <a:t>kerja</a:t>
            </a:r>
            <a:r>
              <a:rPr lang="en-US" dirty="0"/>
              <a:t> </a:t>
            </a:r>
            <a:r>
              <a:rPr lang="en-US" i="1" dirty="0" err="1"/>
              <a:t>papah</a:t>
            </a:r>
            <a:r>
              <a:rPr lang="en-US" dirty="0"/>
              <a:t> yang </a:t>
            </a:r>
            <a:r>
              <a:rPr lang="en-US" dirty="0" err="1"/>
              <a:t>mendapat</a:t>
            </a:r>
            <a:r>
              <a:rPr lang="en-US" dirty="0"/>
              <a:t> </a:t>
            </a:r>
            <a:r>
              <a:rPr lang="en-US" dirty="0" err="1"/>
              <a:t>imbuhan</a:t>
            </a:r>
            <a:r>
              <a:rPr lang="en-US" dirty="0"/>
              <a:t> me-. </a:t>
            </a:r>
            <a:r>
              <a:rPr lang="en-US" dirty="0" err="1"/>
              <a:t>Penyusunan</a:t>
            </a:r>
            <a:r>
              <a:rPr lang="en-US" dirty="0"/>
              <a:t> </a:t>
            </a:r>
            <a:r>
              <a:rPr lang="en-US" dirty="0" err="1"/>
              <a:t>kalimat</a:t>
            </a:r>
            <a:r>
              <a:rPr lang="en-US" dirty="0"/>
              <a:t> yang </a:t>
            </a:r>
            <a:r>
              <a:rPr lang="en-US" dirty="0" err="1"/>
              <a:t>paralel</a:t>
            </a:r>
            <a:r>
              <a:rPr lang="en-US" dirty="0"/>
              <a:t> </a:t>
            </a:r>
            <a:r>
              <a:rPr lang="en-US" dirty="0" err="1"/>
              <a:t>adalah</a:t>
            </a:r>
            <a:r>
              <a:rPr lang="en-US" dirty="0"/>
              <a:t> </a:t>
            </a:r>
            <a:r>
              <a:rPr lang="en-US" dirty="0" err="1"/>
              <a:t>sebagai</a:t>
            </a:r>
            <a:r>
              <a:rPr lang="en-US" dirty="0"/>
              <a:t> </a:t>
            </a:r>
            <a:r>
              <a:rPr lang="en-US" dirty="0" err="1"/>
              <a:t>berikut</a:t>
            </a:r>
            <a:r>
              <a:rPr lang="en-US" dirty="0"/>
              <a:t>.</a:t>
            </a:r>
          </a:p>
          <a:p>
            <a:pPr marL="0" indent="0">
              <a:buNone/>
            </a:pPr>
            <a:endParaRPr lang="en-US" dirty="0"/>
          </a:p>
          <a:p>
            <a:pPr marL="0" indent="0">
              <a:buNone/>
            </a:pPr>
            <a:r>
              <a:rPr lang="en-US" dirty="0"/>
              <a:t>a. </a:t>
            </a:r>
            <a:r>
              <a:rPr lang="en-US" dirty="0" err="1"/>
              <a:t>Semakin</a:t>
            </a:r>
            <a:r>
              <a:rPr lang="en-US" dirty="0"/>
              <a:t> </a:t>
            </a:r>
            <a:r>
              <a:rPr lang="en-US" dirty="0" err="1"/>
              <a:t>berumur</a:t>
            </a:r>
            <a:r>
              <a:rPr lang="en-US" dirty="0"/>
              <a:t>, </a:t>
            </a:r>
            <a:r>
              <a:rPr lang="en-US" dirty="0" err="1"/>
              <a:t>seharusnya</a:t>
            </a:r>
            <a:r>
              <a:rPr lang="en-US" dirty="0"/>
              <a:t> </a:t>
            </a:r>
            <a:r>
              <a:rPr lang="en-US" dirty="0" err="1"/>
              <a:t>manusia</a:t>
            </a:r>
            <a:r>
              <a:rPr lang="en-US" dirty="0"/>
              <a:t> </a:t>
            </a:r>
            <a:r>
              <a:rPr lang="en-US" dirty="0" err="1"/>
              <a:t>itu</a:t>
            </a:r>
            <a:r>
              <a:rPr lang="en-US" dirty="0"/>
              <a:t> </a:t>
            </a:r>
            <a:r>
              <a:rPr lang="en-US" dirty="0" err="1"/>
              <a:t>semakin</a:t>
            </a:r>
            <a:r>
              <a:rPr lang="en-US" dirty="0"/>
              <a:t> </a:t>
            </a:r>
            <a:r>
              <a:rPr lang="en-US" dirty="0" err="1">
                <a:solidFill>
                  <a:srgbClr val="FF0000"/>
                </a:solidFill>
              </a:rPr>
              <a:t>bermoral</a:t>
            </a:r>
            <a:r>
              <a:rPr lang="en-US" dirty="0">
                <a:solidFill>
                  <a:srgbClr val="FF0000"/>
                </a:solidFill>
              </a:rPr>
              <a:t>, </a:t>
            </a:r>
            <a:r>
              <a:rPr lang="en-US" dirty="0" err="1">
                <a:solidFill>
                  <a:srgbClr val="FF0000"/>
                </a:solidFill>
              </a:rPr>
              <a:t>bijaksana</a:t>
            </a:r>
            <a:r>
              <a:rPr lang="en-US" dirty="0">
                <a:solidFill>
                  <a:srgbClr val="FF0000"/>
                </a:solidFill>
              </a:rPr>
              <a:t>, </a:t>
            </a:r>
            <a:r>
              <a:rPr lang="en-US" dirty="0" err="1">
                <a:solidFill>
                  <a:srgbClr val="FF0000"/>
                </a:solidFill>
              </a:rPr>
              <a:t>dan</a:t>
            </a:r>
            <a:r>
              <a:rPr lang="en-US" dirty="0">
                <a:solidFill>
                  <a:srgbClr val="FF0000"/>
                </a:solidFill>
              </a:rPr>
              <a:t> </a:t>
            </a:r>
            <a:r>
              <a:rPr lang="en-US" b="1" dirty="0" err="1">
                <a:solidFill>
                  <a:srgbClr val="FF0000"/>
                </a:solidFill>
              </a:rPr>
              <a:t>ber</a:t>
            </a:r>
            <a:r>
              <a:rPr lang="en-US" dirty="0" err="1">
                <a:solidFill>
                  <a:srgbClr val="FF0000"/>
                </a:solidFill>
              </a:rPr>
              <a:t>tanggung</a:t>
            </a:r>
            <a:r>
              <a:rPr lang="en-US" dirty="0">
                <a:solidFill>
                  <a:srgbClr val="FF0000"/>
                </a:solidFill>
              </a:rPr>
              <a:t> </a:t>
            </a:r>
            <a:r>
              <a:rPr lang="en-US" dirty="0" err="1">
                <a:solidFill>
                  <a:srgbClr val="FF0000"/>
                </a:solidFill>
              </a:rPr>
              <a:t>jawab</a:t>
            </a:r>
            <a:r>
              <a:rPr lang="en-US" dirty="0">
                <a:solidFill>
                  <a:srgbClr val="FF0000"/>
                </a:solidFill>
              </a:rPr>
              <a:t>.</a:t>
            </a:r>
          </a:p>
          <a:p>
            <a:pPr marL="0" indent="0">
              <a:buNone/>
            </a:pPr>
            <a:r>
              <a:rPr lang="en-US" dirty="0"/>
              <a:t>b. </a:t>
            </a:r>
            <a:r>
              <a:rPr lang="en-US" dirty="0" err="1"/>
              <a:t>Anak</a:t>
            </a:r>
            <a:r>
              <a:rPr lang="en-US" dirty="0"/>
              <a:t> </a:t>
            </a:r>
            <a:r>
              <a:rPr lang="en-US" dirty="0" err="1"/>
              <a:t>itu</a:t>
            </a:r>
            <a:r>
              <a:rPr lang="en-US" dirty="0"/>
              <a:t> </a:t>
            </a:r>
            <a:r>
              <a:rPr lang="en-US" b="1" dirty="0" err="1">
                <a:solidFill>
                  <a:srgbClr val="FF0000"/>
                </a:solidFill>
              </a:rPr>
              <a:t>ditolong</a:t>
            </a:r>
            <a:r>
              <a:rPr lang="en-US" dirty="0">
                <a:solidFill>
                  <a:srgbClr val="FF0000"/>
                </a:solidFill>
              </a:rPr>
              <a:t> </a:t>
            </a:r>
            <a:r>
              <a:rPr lang="en-US" dirty="0" err="1"/>
              <a:t>pak</a:t>
            </a:r>
            <a:r>
              <a:rPr lang="en-US" dirty="0"/>
              <a:t> </a:t>
            </a:r>
            <a:r>
              <a:rPr lang="en-US" dirty="0" err="1"/>
              <a:t>Adi</a:t>
            </a:r>
            <a:r>
              <a:rPr lang="en-US" dirty="0"/>
              <a:t> </a:t>
            </a:r>
            <a:r>
              <a:rPr lang="en-US" dirty="0" err="1"/>
              <a:t>dan</a:t>
            </a:r>
            <a:r>
              <a:rPr lang="en-US" dirty="0"/>
              <a:t> </a:t>
            </a:r>
            <a:r>
              <a:rPr lang="en-US" b="1" dirty="0" err="1">
                <a:solidFill>
                  <a:srgbClr val="FF0000"/>
                </a:solidFill>
              </a:rPr>
              <a:t>dipapahnya</a:t>
            </a:r>
            <a:r>
              <a:rPr lang="en-US" dirty="0">
                <a:solidFill>
                  <a:srgbClr val="FF0000"/>
                </a:solidFill>
              </a:rPr>
              <a:t> </a:t>
            </a:r>
            <a:r>
              <a:rPr lang="en-US" dirty="0" err="1"/>
              <a:t>ke</a:t>
            </a:r>
            <a:r>
              <a:rPr lang="en-US" dirty="0"/>
              <a:t> </a:t>
            </a:r>
            <a:r>
              <a:rPr lang="en-US" dirty="0" err="1"/>
              <a:t>pinggir</a:t>
            </a:r>
            <a:r>
              <a:rPr lang="en-US" dirty="0"/>
              <a:t> </a:t>
            </a:r>
            <a:r>
              <a:rPr lang="en-US" dirty="0" err="1"/>
              <a:t>jalan</a:t>
            </a:r>
            <a:r>
              <a:rPr lang="en-US" dirty="0"/>
              <a:t>.</a:t>
            </a:r>
          </a:p>
        </p:txBody>
      </p:sp>
    </p:spTree>
    <p:extLst>
      <p:ext uri="{BB962C8B-B14F-4D97-AF65-F5344CB8AC3E}">
        <p14:creationId xmlns:p14="http://schemas.microsoft.com/office/powerpoint/2010/main" val="10107222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670</TotalTime>
  <Words>1642</Words>
  <Application>Microsoft Office PowerPoint</Application>
  <PresentationFormat>On-screen Show (4:3)</PresentationFormat>
  <Paragraphs>158</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Equity</vt:lpstr>
      <vt:lpstr>KALIMAT EFEKTIF, KATA BAKU, DAN TIDAK BAKU</vt:lpstr>
      <vt:lpstr>KALIMAT EFEKTIF</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Faktor Penyebab Ketidakefektifan Kalimat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KALIMAT EFEKTIF, KATA BAKU, DAN TIDAK BAKU</dc:title>
  <dc:creator>USER</dc:creator>
  <cp:lastModifiedBy>USER</cp:lastModifiedBy>
  <cp:revision>15</cp:revision>
  <dcterms:created xsi:type="dcterms:W3CDTF">2021-05-29T00:11:52Z</dcterms:created>
  <dcterms:modified xsi:type="dcterms:W3CDTF">2021-11-04T06:06:54Z</dcterms:modified>
</cp:coreProperties>
</file>