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70" r:id="rId2"/>
    <p:sldId id="260" r:id="rId3"/>
    <p:sldId id="261" r:id="rId4"/>
    <p:sldId id="262" r:id="rId5"/>
    <p:sldId id="263" r:id="rId6"/>
    <p:sldId id="271" r:id="rId7"/>
    <p:sldId id="272" r:id="rId8"/>
    <p:sldId id="273" r:id="rId9"/>
    <p:sldId id="26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876" autoAdjust="0"/>
  </p:normalViewPr>
  <p:slideViewPr>
    <p:cSldViewPr>
      <p:cViewPr>
        <p:scale>
          <a:sx n="60" d="100"/>
          <a:sy n="60" d="100"/>
        </p:scale>
        <p:origin x="-936" y="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C869BF-4B8B-499E-B914-22926EB91F73}" type="doc">
      <dgm:prSet loTypeId="urn:microsoft.com/office/officeart/2008/layout/RadialCluster" loCatId="relationship" qsTypeId="urn:microsoft.com/office/officeart/2005/8/quickstyle/simple2" qsCatId="simple" csTypeId="urn:microsoft.com/office/officeart/2005/8/colors/accent1_2" csCatId="accent1" phldr="1"/>
      <dgm:spPr/>
      <dgm:t>
        <a:bodyPr/>
        <a:lstStyle/>
        <a:p>
          <a:endParaRPr lang="en-US"/>
        </a:p>
      </dgm:t>
    </dgm:pt>
    <dgm:pt modelId="{E61A3265-8EB8-45BD-AB0B-827724911DFE}">
      <dgm:prSet phldrT="[Text]"/>
      <dgm:spPr/>
      <dgm:t>
        <a:bodyPr/>
        <a:lstStyle/>
        <a:p>
          <a:r>
            <a:rPr lang="id-ID" b="1" dirty="0" smtClean="0"/>
            <a:t>Mengajar</a:t>
          </a:r>
          <a:endParaRPr lang="en-US" b="1" dirty="0"/>
        </a:p>
      </dgm:t>
    </dgm:pt>
    <dgm:pt modelId="{86097DC4-8084-4597-B9D8-886FC9E50AB5}" type="parTrans" cxnId="{D1E1C06F-AB76-4FB9-9BAC-5F89E9C00E67}">
      <dgm:prSet/>
      <dgm:spPr/>
      <dgm:t>
        <a:bodyPr/>
        <a:lstStyle/>
        <a:p>
          <a:endParaRPr lang="en-US"/>
        </a:p>
      </dgm:t>
    </dgm:pt>
    <dgm:pt modelId="{89909CBE-D446-445D-A982-E0FE17B9A805}" type="sibTrans" cxnId="{D1E1C06F-AB76-4FB9-9BAC-5F89E9C00E67}">
      <dgm:prSet/>
      <dgm:spPr/>
      <dgm:t>
        <a:bodyPr/>
        <a:lstStyle/>
        <a:p>
          <a:endParaRPr lang="en-US"/>
        </a:p>
      </dgm:t>
    </dgm:pt>
    <dgm:pt modelId="{CF13A704-3676-4E16-ACE4-AB894DC96C32}">
      <dgm:prSet phldrT="[Text]" custT="1"/>
      <dgm:spPr/>
      <dgm:t>
        <a:bodyPr/>
        <a:lstStyle/>
        <a:p>
          <a:r>
            <a:rPr lang="id-ID" sz="2000" b="1" dirty="0" smtClean="0"/>
            <a:t>I.L. Pasaribu dan Simajjuntak</a:t>
          </a:r>
          <a:endParaRPr lang="en-US" sz="2000" b="1" dirty="0"/>
        </a:p>
      </dgm:t>
    </dgm:pt>
    <dgm:pt modelId="{C4019A49-45B5-4C4B-BA5B-684FE6F9976B}" type="parTrans" cxnId="{7893F7D9-8784-46E2-8AD2-6AC7372BFEAD}">
      <dgm:prSet/>
      <dgm:spPr>
        <a:ln w="38100">
          <a:solidFill>
            <a:schemeClr val="tx1"/>
          </a:solidFill>
        </a:ln>
      </dgm:spPr>
      <dgm:t>
        <a:bodyPr/>
        <a:lstStyle/>
        <a:p>
          <a:endParaRPr lang="en-US"/>
        </a:p>
      </dgm:t>
    </dgm:pt>
    <dgm:pt modelId="{A5D54EE4-87E9-42D7-AF48-D6B4F5F27AE8}" type="sibTrans" cxnId="{7893F7D9-8784-46E2-8AD2-6AC7372BFEAD}">
      <dgm:prSet/>
      <dgm:spPr/>
      <dgm:t>
        <a:bodyPr/>
        <a:lstStyle/>
        <a:p>
          <a:endParaRPr lang="en-US"/>
        </a:p>
      </dgm:t>
    </dgm:pt>
    <dgm:pt modelId="{E3BB3F60-0CB0-4E39-8AC9-DA372DF62602}">
      <dgm:prSet phldrT="[Text]" custT="1"/>
      <dgm:spPr/>
      <dgm:t>
        <a:bodyPr/>
        <a:lstStyle/>
        <a:p>
          <a:r>
            <a:rPr lang="id-ID" sz="2000" b="1" dirty="0" smtClean="0"/>
            <a:t>Oemar Hamalik</a:t>
          </a:r>
          <a:endParaRPr lang="en-US" sz="2000" b="1" dirty="0"/>
        </a:p>
      </dgm:t>
    </dgm:pt>
    <dgm:pt modelId="{3DFCDE99-176E-4105-9246-559F80C6B6E0}" type="parTrans" cxnId="{CD3233ED-0F99-4FA8-825F-0D075D20DAD8}">
      <dgm:prSet/>
      <dgm:spPr>
        <a:ln w="38100">
          <a:solidFill>
            <a:schemeClr val="tx1"/>
          </a:solidFill>
        </a:ln>
      </dgm:spPr>
      <dgm:t>
        <a:bodyPr/>
        <a:lstStyle/>
        <a:p>
          <a:endParaRPr lang="en-US">
            <a:ln w="38100">
              <a:solidFill>
                <a:sysClr val="windowText" lastClr="000000"/>
              </a:solidFill>
            </a:ln>
          </a:endParaRPr>
        </a:p>
      </dgm:t>
    </dgm:pt>
    <dgm:pt modelId="{30A53C02-93C2-4285-A8BA-405320A5742D}" type="sibTrans" cxnId="{CD3233ED-0F99-4FA8-825F-0D075D20DAD8}">
      <dgm:prSet/>
      <dgm:spPr/>
      <dgm:t>
        <a:bodyPr/>
        <a:lstStyle/>
        <a:p>
          <a:endParaRPr lang="en-US"/>
        </a:p>
      </dgm:t>
    </dgm:pt>
    <dgm:pt modelId="{19F61DE8-6DA0-4B33-8757-1BC0D65C0300}">
      <dgm:prSet phldrT="[Text]" custT="1"/>
      <dgm:spPr/>
      <dgm:t>
        <a:bodyPr/>
        <a:lstStyle/>
        <a:p>
          <a:r>
            <a:rPr lang="id-ID" sz="2000" b="1" dirty="0" smtClean="0"/>
            <a:t>H.R Basuki</a:t>
          </a:r>
          <a:endParaRPr lang="en-US" sz="2000" b="1" dirty="0"/>
        </a:p>
      </dgm:t>
    </dgm:pt>
    <dgm:pt modelId="{48A6D869-C407-42EF-BEFB-6D1F7467CED7}" type="parTrans" cxnId="{6D1D9C4F-5337-4CEC-B83A-00EDF68A0195}">
      <dgm:prSet/>
      <dgm:spPr>
        <a:ln w="28575">
          <a:solidFill>
            <a:schemeClr val="tx1"/>
          </a:solidFill>
        </a:ln>
      </dgm:spPr>
      <dgm:t>
        <a:bodyPr/>
        <a:lstStyle/>
        <a:p>
          <a:endParaRPr lang="en-US"/>
        </a:p>
      </dgm:t>
    </dgm:pt>
    <dgm:pt modelId="{F8DF05A4-CC33-40C4-A7D7-956B3C21A544}" type="sibTrans" cxnId="{6D1D9C4F-5337-4CEC-B83A-00EDF68A0195}">
      <dgm:prSet/>
      <dgm:spPr/>
      <dgm:t>
        <a:bodyPr/>
        <a:lstStyle/>
        <a:p>
          <a:endParaRPr lang="en-US"/>
        </a:p>
      </dgm:t>
    </dgm:pt>
    <dgm:pt modelId="{CA6C1B1C-F648-4703-881B-A7694669D148}" type="pres">
      <dgm:prSet presAssocID="{4DC869BF-4B8B-499E-B914-22926EB91F73}" presName="Name0" presStyleCnt="0">
        <dgm:presLayoutVars>
          <dgm:chMax val="1"/>
          <dgm:chPref val="1"/>
          <dgm:dir/>
          <dgm:animOne val="branch"/>
          <dgm:animLvl val="lvl"/>
        </dgm:presLayoutVars>
      </dgm:prSet>
      <dgm:spPr/>
      <dgm:t>
        <a:bodyPr/>
        <a:lstStyle/>
        <a:p>
          <a:endParaRPr lang="id-ID"/>
        </a:p>
      </dgm:t>
    </dgm:pt>
    <dgm:pt modelId="{29D6E365-9983-444C-8880-EE1BA8A97F68}" type="pres">
      <dgm:prSet presAssocID="{E61A3265-8EB8-45BD-AB0B-827724911DFE}" presName="singleCycle" presStyleCnt="0"/>
      <dgm:spPr/>
    </dgm:pt>
    <dgm:pt modelId="{60A0C261-D3E1-4F02-8534-F83D696F3AD6}" type="pres">
      <dgm:prSet presAssocID="{E61A3265-8EB8-45BD-AB0B-827724911DFE}" presName="singleCenter" presStyleLbl="node1" presStyleIdx="0" presStyleCnt="4" custScaleX="255066" custLinFactNeighborX="-100" custLinFactNeighborY="19757">
        <dgm:presLayoutVars>
          <dgm:chMax val="7"/>
          <dgm:chPref val="7"/>
        </dgm:presLayoutVars>
      </dgm:prSet>
      <dgm:spPr/>
      <dgm:t>
        <a:bodyPr/>
        <a:lstStyle/>
        <a:p>
          <a:endParaRPr lang="id-ID"/>
        </a:p>
      </dgm:t>
    </dgm:pt>
    <dgm:pt modelId="{0424084A-9F77-4D2C-AD97-09E6BF9E6DCA}" type="pres">
      <dgm:prSet presAssocID="{C4019A49-45B5-4C4B-BA5B-684FE6F9976B}" presName="Name56" presStyleLbl="parChTrans1D2" presStyleIdx="0" presStyleCnt="3"/>
      <dgm:spPr/>
      <dgm:t>
        <a:bodyPr/>
        <a:lstStyle/>
        <a:p>
          <a:endParaRPr lang="id-ID"/>
        </a:p>
      </dgm:t>
    </dgm:pt>
    <dgm:pt modelId="{29078CE9-8AAA-4A68-8B0A-267B7557364D}" type="pres">
      <dgm:prSet presAssocID="{CF13A704-3676-4E16-ACE4-AB894DC96C32}" presName="text0" presStyleLbl="node1" presStyleIdx="1" presStyleCnt="4" custScaleX="360500" custRadScaleRad="58232" custRadScaleInc="1814">
        <dgm:presLayoutVars>
          <dgm:bulletEnabled val="1"/>
        </dgm:presLayoutVars>
      </dgm:prSet>
      <dgm:spPr/>
      <dgm:t>
        <a:bodyPr/>
        <a:lstStyle/>
        <a:p>
          <a:endParaRPr lang="en-US"/>
        </a:p>
      </dgm:t>
    </dgm:pt>
    <dgm:pt modelId="{AC70B31D-6CEF-47F8-9F21-136E1A61C61C}" type="pres">
      <dgm:prSet presAssocID="{3DFCDE99-176E-4105-9246-559F80C6B6E0}" presName="Name56" presStyleLbl="parChTrans1D2" presStyleIdx="1" presStyleCnt="3"/>
      <dgm:spPr/>
      <dgm:t>
        <a:bodyPr/>
        <a:lstStyle/>
        <a:p>
          <a:endParaRPr lang="id-ID"/>
        </a:p>
      </dgm:t>
    </dgm:pt>
    <dgm:pt modelId="{1FA66B2E-AD1B-4AED-A14B-D079E86C4E35}" type="pres">
      <dgm:prSet presAssocID="{E3BB3F60-0CB0-4E39-8AC9-DA372DF62602}" presName="text0" presStyleLbl="node1" presStyleIdx="2" presStyleCnt="4" custScaleX="329001" custRadScaleRad="191309" custRadScaleInc="-31532">
        <dgm:presLayoutVars>
          <dgm:bulletEnabled val="1"/>
        </dgm:presLayoutVars>
      </dgm:prSet>
      <dgm:spPr/>
      <dgm:t>
        <a:bodyPr/>
        <a:lstStyle/>
        <a:p>
          <a:endParaRPr lang="id-ID"/>
        </a:p>
      </dgm:t>
    </dgm:pt>
    <dgm:pt modelId="{682025B2-3BC9-4030-AE17-0F2FB4F0F59A}" type="pres">
      <dgm:prSet presAssocID="{48A6D869-C407-42EF-BEFB-6D1F7467CED7}" presName="Name56" presStyleLbl="parChTrans1D2" presStyleIdx="2" presStyleCnt="3"/>
      <dgm:spPr/>
      <dgm:t>
        <a:bodyPr/>
        <a:lstStyle/>
        <a:p>
          <a:endParaRPr lang="id-ID"/>
        </a:p>
      </dgm:t>
    </dgm:pt>
    <dgm:pt modelId="{58DF0885-F59C-4862-977B-FCAD1B350467}" type="pres">
      <dgm:prSet presAssocID="{19F61DE8-6DA0-4B33-8757-1BC0D65C0300}" presName="text0" presStyleLbl="node1" presStyleIdx="3" presStyleCnt="4" custScaleX="304907" custRadScaleRad="188426" custRadScaleInc="29120">
        <dgm:presLayoutVars>
          <dgm:bulletEnabled val="1"/>
        </dgm:presLayoutVars>
      </dgm:prSet>
      <dgm:spPr/>
      <dgm:t>
        <a:bodyPr/>
        <a:lstStyle/>
        <a:p>
          <a:endParaRPr lang="en-US"/>
        </a:p>
      </dgm:t>
    </dgm:pt>
  </dgm:ptLst>
  <dgm:cxnLst>
    <dgm:cxn modelId="{6D1D9C4F-5337-4CEC-B83A-00EDF68A0195}" srcId="{E61A3265-8EB8-45BD-AB0B-827724911DFE}" destId="{19F61DE8-6DA0-4B33-8757-1BC0D65C0300}" srcOrd="2" destOrd="0" parTransId="{48A6D869-C407-42EF-BEFB-6D1F7467CED7}" sibTransId="{F8DF05A4-CC33-40C4-A7D7-956B3C21A544}"/>
    <dgm:cxn modelId="{E9BDECCE-2450-450D-BF26-3A149E650478}" type="presOf" srcId="{E61A3265-8EB8-45BD-AB0B-827724911DFE}" destId="{60A0C261-D3E1-4F02-8534-F83D696F3AD6}" srcOrd="0" destOrd="0" presId="urn:microsoft.com/office/officeart/2008/layout/RadialCluster"/>
    <dgm:cxn modelId="{CC0A6A02-B754-4F08-955D-D44394282F00}" type="presOf" srcId="{C4019A49-45B5-4C4B-BA5B-684FE6F9976B}" destId="{0424084A-9F77-4D2C-AD97-09E6BF9E6DCA}" srcOrd="0" destOrd="0" presId="urn:microsoft.com/office/officeart/2008/layout/RadialCluster"/>
    <dgm:cxn modelId="{DC437767-A6BC-4C0B-B9D8-62DBB5229565}" type="presOf" srcId="{4DC869BF-4B8B-499E-B914-22926EB91F73}" destId="{CA6C1B1C-F648-4703-881B-A7694669D148}" srcOrd="0" destOrd="0" presId="urn:microsoft.com/office/officeart/2008/layout/RadialCluster"/>
    <dgm:cxn modelId="{3EF0C9F8-9997-4061-9171-7F0B2CE5C31B}" type="presOf" srcId="{19F61DE8-6DA0-4B33-8757-1BC0D65C0300}" destId="{58DF0885-F59C-4862-977B-FCAD1B350467}" srcOrd="0" destOrd="0" presId="urn:microsoft.com/office/officeart/2008/layout/RadialCluster"/>
    <dgm:cxn modelId="{D2630B27-7984-406A-9853-FD8C4E417B85}" type="presOf" srcId="{E3BB3F60-0CB0-4E39-8AC9-DA372DF62602}" destId="{1FA66B2E-AD1B-4AED-A14B-D079E86C4E35}" srcOrd="0" destOrd="0" presId="urn:microsoft.com/office/officeart/2008/layout/RadialCluster"/>
    <dgm:cxn modelId="{0D485738-CE9A-4B5E-A60B-48CAE225C8C9}" type="presOf" srcId="{48A6D869-C407-42EF-BEFB-6D1F7467CED7}" destId="{682025B2-3BC9-4030-AE17-0F2FB4F0F59A}" srcOrd="0" destOrd="0" presId="urn:microsoft.com/office/officeart/2008/layout/RadialCluster"/>
    <dgm:cxn modelId="{17C96C35-E60B-4588-9E5A-4175241E4042}" type="presOf" srcId="{CF13A704-3676-4E16-ACE4-AB894DC96C32}" destId="{29078CE9-8AAA-4A68-8B0A-267B7557364D}" srcOrd="0" destOrd="0" presId="urn:microsoft.com/office/officeart/2008/layout/RadialCluster"/>
    <dgm:cxn modelId="{CD3233ED-0F99-4FA8-825F-0D075D20DAD8}" srcId="{E61A3265-8EB8-45BD-AB0B-827724911DFE}" destId="{E3BB3F60-0CB0-4E39-8AC9-DA372DF62602}" srcOrd="1" destOrd="0" parTransId="{3DFCDE99-176E-4105-9246-559F80C6B6E0}" sibTransId="{30A53C02-93C2-4285-A8BA-405320A5742D}"/>
    <dgm:cxn modelId="{D1E1C06F-AB76-4FB9-9BAC-5F89E9C00E67}" srcId="{4DC869BF-4B8B-499E-B914-22926EB91F73}" destId="{E61A3265-8EB8-45BD-AB0B-827724911DFE}" srcOrd="0" destOrd="0" parTransId="{86097DC4-8084-4597-B9D8-886FC9E50AB5}" sibTransId="{89909CBE-D446-445D-A982-E0FE17B9A805}"/>
    <dgm:cxn modelId="{9E64386A-DD65-491F-BFE2-F13E50322E69}" type="presOf" srcId="{3DFCDE99-176E-4105-9246-559F80C6B6E0}" destId="{AC70B31D-6CEF-47F8-9F21-136E1A61C61C}" srcOrd="0" destOrd="0" presId="urn:microsoft.com/office/officeart/2008/layout/RadialCluster"/>
    <dgm:cxn modelId="{7893F7D9-8784-46E2-8AD2-6AC7372BFEAD}" srcId="{E61A3265-8EB8-45BD-AB0B-827724911DFE}" destId="{CF13A704-3676-4E16-ACE4-AB894DC96C32}" srcOrd="0" destOrd="0" parTransId="{C4019A49-45B5-4C4B-BA5B-684FE6F9976B}" sibTransId="{A5D54EE4-87E9-42D7-AF48-D6B4F5F27AE8}"/>
    <dgm:cxn modelId="{1AF28320-6366-4B32-BBFD-52D7C37E0B49}" type="presParOf" srcId="{CA6C1B1C-F648-4703-881B-A7694669D148}" destId="{29D6E365-9983-444C-8880-EE1BA8A97F68}" srcOrd="0" destOrd="0" presId="urn:microsoft.com/office/officeart/2008/layout/RadialCluster"/>
    <dgm:cxn modelId="{D66543F6-B041-4F37-835E-FAA56A230BD7}" type="presParOf" srcId="{29D6E365-9983-444C-8880-EE1BA8A97F68}" destId="{60A0C261-D3E1-4F02-8534-F83D696F3AD6}" srcOrd="0" destOrd="0" presId="urn:microsoft.com/office/officeart/2008/layout/RadialCluster"/>
    <dgm:cxn modelId="{B064AA99-632F-4CF0-964E-47F7B60AF7E5}" type="presParOf" srcId="{29D6E365-9983-444C-8880-EE1BA8A97F68}" destId="{0424084A-9F77-4D2C-AD97-09E6BF9E6DCA}" srcOrd="1" destOrd="0" presId="urn:microsoft.com/office/officeart/2008/layout/RadialCluster"/>
    <dgm:cxn modelId="{3BD079F0-22CB-4DE4-BC13-3BE038F1DE41}" type="presParOf" srcId="{29D6E365-9983-444C-8880-EE1BA8A97F68}" destId="{29078CE9-8AAA-4A68-8B0A-267B7557364D}" srcOrd="2" destOrd="0" presId="urn:microsoft.com/office/officeart/2008/layout/RadialCluster"/>
    <dgm:cxn modelId="{910C3848-6278-4E79-88F2-A9542C5B1AEB}" type="presParOf" srcId="{29D6E365-9983-444C-8880-EE1BA8A97F68}" destId="{AC70B31D-6CEF-47F8-9F21-136E1A61C61C}" srcOrd="3" destOrd="0" presId="urn:microsoft.com/office/officeart/2008/layout/RadialCluster"/>
    <dgm:cxn modelId="{7C347484-4E40-4B60-AFE8-C30A27993C00}" type="presParOf" srcId="{29D6E365-9983-444C-8880-EE1BA8A97F68}" destId="{1FA66B2E-AD1B-4AED-A14B-D079E86C4E35}" srcOrd="4" destOrd="0" presId="urn:microsoft.com/office/officeart/2008/layout/RadialCluster"/>
    <dgm:cxn modelId="{2DDEE156-0458-4971-A2D5-737CE290F567}" type="presParOf" srcId="{29D6E365-9983-444C-8880-EE1BA8A97F68}" destId="{682025B2-3BC9-4030-AE17-0F2FB4F0F59A}" srcOrd="5" destOrd="0" presId="urn:microsoft.com/office/officeart/2008/layout/RadialCluster"/>
    <dgm:cxn modelId="{95DC7A5B-6717-4FBA-826E-24DBDAF8C9F0}" type="presParOf" srcId="{29D6E365-9983-444C-8880-EE1BA8A97F68}" destId="{58DF0885-F59C-4862-977B-FCAD1B35046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B427D5-DAFE-4F47-A19C-E0ADEA69124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53053D6-F331-4677-BFB5-B9E7C9C67BC2}">
      <dgm:prSet phldrT="[Text]" custT="1"/>
      <dgm:spPr/>
      <dgm:t>
        <a:bodyPr/>
        <a:lstStyle/>
        <a:p>
          <a:r>
            <a:rPr lang="en-US" sz="2600" b="1" dirty="0" err="1" smtClean="0"/>
            <a:t>Lambok</a:t>
          </a:r>
          <a:r>
            <a:rPr lang="en-US" sz="2600" b="1" dirty="0" smtClean="0"/>
            <a:t> </a:t>
          </a:r>
          <a:r>
            <a:rPr lang="en-US" sz="2600" b="1" dirty="0" err="1" smtClean="0"/>
            <a:t>Amran</a:t>
          </a:r>
          <a:r>
            <a:rPr lang="en-US" sz="2600" b="1" dirty="0" smtClean="0"/>
            <a:t> (2010:131-133)</a:t>
          </a:r>
          <a:r>
            <a:rPr lang="en-US" sz="2400" b="1" dirty="0" smtClean="0"/>
            <a:t> </a:t>
          </a:r>
          <a:endParaRPr lang="en-US" sz="2400" b="1" dirty="0"/>
        </a:p>
      </dgm:t>
    </dgm:pt>
    <dgm:pt modelId="{E2E2FD18-38C3-4AB2-B978-44A572918F1D}" type="parTrans" cxnId="{624CF0B9-5C3D-40BE-B6A8-B63D005CA916}">
      <dgm:prSet/>
      <dgm:spPr/>
      <dgm:t>
        <a:bodyPr/>
        <a:lstStyle/>
        <a:p>
          <a:endParaRPr lang="en-US"/>
        </a:p>
      </dgm:t>
    </dgm:pt>
    <dgm:pt modelId="{1E59AF65-3E3E-4126-8AF2-C23687564ABC}" type="sibTrans" cxnId="{624CF0B9-5C3D-40BE-B6A8-B63D005CA916}">
      <dgm:prSet/>
      <dgm:spPr/>
      <dgm:t>
        <a:bodyPr/>
        <a:lstStyle/>
        <a:p>
          <a:endParaRPr lang="en-US"/>
        </a:p>
      </dgm:t>
    </dgm:pt>
    <dgm:pt modelId="{7BBAEE71-1815-4899-9E13-3140FB255BFA}">
      <dgm:prSet phldrT="[Text]" custT="1"/>
      <dgm:spPr/>
      <dgm:t>
        <a:bodyPr/>
        <a:lstStyle/>
        <a:p>
          <a:r>
            <a:rPr lang="id-ID" sz="2400" dirty="0" smtClean="0"/>
            <a:t>Perencanaan</a:t>
          </a:r>
          <a:endParaRPr lang="en-US" sz="2900" dirty="0"/>
        </a:p>
      </dgm:t>
    </dgm:pt>
    <dgm:pt modelId="{2691C4EC-E71F-43EF-9095-7B4AEBEF2C8E}" type="parTrans" cxnId="{7CD48ABB-EBDE-4D46-86FA-00A31A12CAB8}">
      <dgm:prSet>
        <dgm:style>
          <a:lnRef idx="3">
            <a:schemeClr val="accent1"/>
          </a:lnRef>
          <a:fillRef idx="0">
            <a:schemeClr val="accent1"/>
          </a:fillRef>
          <a:effectRef idx="2">
            <a:schemeClr val="accent1"/>
          </a:effectRef>
          <a:fontRef idx="minor">
            <a:schemeClr val="tx1"/>
          </a:fontRef>
        </dgm:style>
      </dgm:prSet>
      <dgm:spPr>
        <a:ln>
          <a:solidFill>
            <a:schemeClr val="tx1"/>
          </a:solidFill>
        </a:ln>
      </dgm:spPr>
      <dgm:t>
        <a:bodyPr/>
        <a:lstStyle/>
        <a:p>
          <a:endParaRPr lang="en-US">
            <a:ln w="38100">
              <a:solidFill>
                <a:schemeClr val="tx1"/>
              </a:solidFill>
            </a:ln>
          </a:endParaRPr>
        </a:p>
      </dgm:t>
    </dgm:pt>
    <dgm:pt modelId="{C4DA21AC-FC90-4958-AE27-38A40FC0D805}" type="sibTrans" cxnId="{7CD48ABB-EBDE-4D46-86FA-00A31A12CAB8}">
      <dgm:prSet/>
      <dgm:spPr/>
      <dgm:t>
        <a:bodyPr/>
        <a:lstStyle/>
        <a:p>
          <a:endParaRPr lang="en-US"/>
        </a:p>
      </dgm:t>
    </dgm:pt>
    <dgm:pt modelId="{7A734279-E732-4860-9817-F88E6EB2AA76}">
      <dgm:prSet phldrT="[Text]" custT="1"/>
      <dgm:spPr/>
      <dgm:t>
        <a:bodyPr/>
        <a:lstStyle/>
        <a:p>
          <a:r>
            <a:rPr lang="id-ID" sz="2400" dirty="0" smtClean="0"/>
            <a:t>Pelaksanaan Pembelajaraan</a:t>
          </a:r>
          <a:endParaRPr lang="en-US" sz="2400" dirty="0"/>
        </a:p>
      </dgm:t>
    </dgm:pt>
    <dgm:pt modelId="{2E88B26D-F0E7-4E34-AD55-4B012729CB89}" type="parTrans" cxnId="{4934EFBA-1E94-47AF-9A9E-854A5E17F788}">
      <dgm:prSet>
        <dgm:style>
          <a:lnRef idx="3">
            <a:schemeClr val="accent1"/>
          </a:lnRef>
          <a:fillRef idx="0">
            <a:schemeClr val="accent1"/>
          </a:fillRef>
          <a:effectRef idx="2">
            <a:schemeClr val="accent1"/>
          </a:effectRef>
          <a:fontRef idx="minor">
            <a:schemeClr val="tx1"/>
          </a:fontRef>
        </dgm:style>
      </dgm:prSet>
      <dgm:spPr>
        <a:ln>
          <a:solidFill>
            <a:schemeClr val="tx1"/>
          </a:solidFill>
        </a:ln>
      </dgm:spPr>
      <dgm:t>
        <a:bodyPr/>
        <a:lstStyle/>
        <a:p>
          <a:endParaRPr lang="en-US"/>
        </a:p>
      </dgm:t>
    </dgm:pt>
    <dgm:pt modelId="{4DF0BA8D-C447-4AF2-B8DE-68F9644503D3}" type="sibTrans" cxnId="{4934EFBA-1E94-47AF-9A9E-854A5E17F788}">
      <dgm:prSet/>
      <dgm:spPr/>
      <dgm:t>
        <a:bodyPr/>
        <a:lstStyle/>
        <a:p>
          <a:endParaRPr lang="en-US"/>
        </a:p>
      </dgm:t>
    </dgm:pt>
    <dgm:pt modelId="{AF6E0F36-2695-4817-8CE6-14AAB8AE2EE1}">
      <dgm:prSet phldrT="[Text]" custT="1"/>
      <dgm:spPr/>
      <dgm:t>
        <a:bodyPr/>
        <a:lstStyle/>
        <a:p>
          <a:r>
            <a:rPr lang="id-ID" sz="2400" dirty="0" smtClean="0"/>
            <a:t>Evaluasi dan Tidak Lanjut</a:t>
          </a:r>
          <a:endParaRPr lang="en-US" sz="2400" dirty="0"/>
        </a:p>
      </dgm:t>
    </dgm:pt>
    <dgm:pt modelId="{BC1C1F64-C9A4-48D9-A2DC-0EA5FFE7B1D4}" type="parTrans" cxnId="{DFBDBABA-A8F3-4956-95BF-503268F41FF5}">
      <dgm:prSet>
        <dgm:style>
          <a:lnRef idx="3">
            <a:schemeClr val="accent1"/>
          </a:lnRef>
          <a:fillRef idx="0">
            <a:schemeClr val="accent1"/>
          </a:fillRef>
          <a:effectRef idx="2">
            <a:schemeClr val="accent1"/>
          </a:effectRef>
          <a:fontRef idx="minor">
            <a:schemeClr val="tx1"/>
          </a:fontRef>
        </dgm:style>
      </dgm:prSet>
      <dgm:spPr>
        <a:ln>
          <a:solidFill>
            <a:schemeClr val="tx1"/>
          </a:solidFill>
        </a:ln>
      </dgm:spPr>
      <dgm:t>
        <a:bodyPr/>
        <a:lstStyle/>
        <a:p>
          <a:endParaRPr lang="en-US">
            <a:ln w="38100">
              <a:solidFill>
                <a:schemeClr val="tx1"/>
              </a:solidFill>
            </a:ln>
          </a:endParaRPr>
        </a:p>
      </dgm:t>
    </dgm:pt>
    <dgm:pt modelId="{BA201096-6F08-47E5-8DF8-131133C6CA5C}" type="sibTrans" cxnId="{DFBDBABA-A8F3-4956-95BF-503268F41FF5}">
      <dgm:prSet/>
      <dgm:spPr/>
      <dgm:t>
        <a:bodyPr/>
        <a:lstStyle/>
        <a:p>
          <a:endParaRPr lang="en-US"/>
        </a:p>
      </dgm:t>
    </dgm:pt>
    <dgm:pt modelId="{839E4B1E-2EA5-4901-B9C6-C0CAB29A70F0}" type="pres">
      <dgm:prSet presAssocID="{33B427D5-DAFE-4F47-A19C-E0ADEA691245}" presName="diagram" presStyleCnt="0">
        <dgm:presLayoutVars>
          <dgm:chPref val="1"/>
          <dgm:dir/>
          <dgm:animOne val="branch"/>
          <dgm:animLvl val="lvl"/>
          <dgm:resizeHandles/>
        </dgm:presLayoutVars>
      </dgm:prSet>
      <dgm:spPr/>
      <dgm:t>
        <a:bodyPr/>
        <a:lstStyle/>
        <a:p>
          <a:endParaRPr lang="id-ID"/>
        </a:p>
      </dgm:t>
    </dgm:pt>
    <dgm:pt modelId="{F2B37285-AE1A-4629-9EFC-40D9870FE258}" type="pres">
      <dgm:prSet presAssocID="{053053D6-F331-4677-BFB5-B9E7C9C67BC2}" presName="root" presStyleCnt="0"/>
      <dgm:spPr/>
    </dgm:pt>
    <dgm:pt modelId="{E590A565-F530-4E17-A9B4-9EB8E95B05B3}" type="pres">
      <dgm:prSet presAssocID="{053053D6-F331-4677-BFB5-B9E7C9C67BC2}" presName="rootComposite" presStyleCnt="0"/>
      <dgm:spPr/>
    </dgm:pt>
    <dgm:pt modelId="{F6F459A6-F3BF-4018-8B27-9C88B59F8F18}" type="pres">
      <dgm:prSet presAssocID="{053053D6-F331-4677-BFB5-B9E7C9C67BC2}" presName="rootText" presStyleLbl="node1" presStyleIdx="0" presStyleCnt="1" custScaleX="188313"/>
      <dgm:spPr/>
      <dgm:t>
        <a:bodyPr/>
        <a:lstStyle/>
        <a:p>
          <a:endParaRPr lang="en-US"/>
        </a:p>
      </dgm:t>
    </dgm:pt>
    <dgm:pt modelId="{0A16FAD3-00CB-40E4-AF96-26FA5D86E262}" type="pres">
      <dgm:prSet presAssocID="{053053D6-F331-4677-BFB5-B9E7C9C67BC2}" presName="rootConnector" presStyleLbl="node1" presStyleIdx="0" presStyleCnt="1"/>
      <dgm:spPr/>
      <dgm:t>
        <a:bodyPr/>
        <a:lstStyle/>
        <a:p>
          <a:endParaRPr lang="id-ID"/>
        </a:p>
      </dgm:t>
    </dgm:pt>
    <dgm:pt modelId="{69354561-F0E4-4E4E-A261-F3C98D907D4B}" type="pres">
      <dgm:prSet presAssocID="{053053D6-F331-4677-BFB5-B9E7C9C67BC2}" presName="childShape" presStyleCnt="0"/>
      <dgm:spPr/>
    </dgm:pt>
    <dgm:pt modelId="{8B50A532-C3D4-4025-BECC-0012C55A0D31}" type="pres">
      <dgm:prSet presAssocID="{2691C4EC-E71F-43EF-9095-7B4AEBEF2C8E}" presName="Name13" presStyleLbl="parChTrans1D2" presStyleIdx="0" presStyleCnt="3"/>
      <dgm:spPr/>
      <dgm:t>
        <a:bodyPr/>
        <a:lstStyle/>
        <a:p>
          <a:endParaRPr lang="id-ID"/>
        </a:p>
      </dgm:t>
    </dgm:pt>
    <dgm:pt modelId="{FC9F9519-8657-4A6B-BC31-4BE66CF91E38}" type="pres">
      <dgm:prSet presAssocID="{7BBAEE71-1815-4899-9E13-3140FB255BFA}" presName="childText" presStyleLbl="bgAcc1" presStyleIdx="0" presStyleCnt="3" custScaleX="208482">
        <dgm:presLayoutVars>
          <dgm:bulletEnabled val="1"/>
        </dgm:presLayoutVars>
      </dgm:prSet>
      <dgm:spPr/>
      <dgm:t>
        <a:bodyPr/>
        <a:lstStyle/>
        <a:p>
          <a:endParaRPr lang="en-US"/>
        </a:p>
      </dgm:t>
    </dgm:pt>
    <dgm:pt modelId="{0DA98278-20BF-483C-9488-0DC883AB7DA5}" type="pres">
      <dgm:prSet presAssocID="{2E88B26D-F0E7-4E34-AD55-4B012729CB89}" presName="Name13" presStyleLbl="parChTrans1D2" presStyleIdx="1" presStyleCnt="3"/>
      <dgm:spPr/>
      <dgm:t>
        <a:bodyPr/>
        <a:lstStyle/>
        <a:p>
          <a:endParaRPr lang="id-ID"/>
        </a:p>
      </dgm:t>
    </dgm:pt>
    <dgm:pt modelId="{98171472-E047-442F-9624-E3EF00795F21}" type="pres">
      <dgm:prSet presAssocID="{7A734279-E732-4860-9817-F88E6EB2AA76}" presName="childText" presStyleLbl="bgAcc1" presStyleIdx="1" presStyleCnt="3" custScaleX="206352">
        <dgm:presLayoutVars>
          <dgm:bulletEnabled val="1"/>
        </dgm:presLayoutVars>
      </dgm:prSet>
      <dgm:spPr/>
      <dgm:t>
        <a:bodyPr/>
        <a:lstStyle/>
        <a:p>
          <a:endParaRPr lang="en-US"/>
        </a:p>
      </dgm:t>
    </dgm:pt>
    <dgm:pt modelId="{CEE84AF7-1F4F-4BFC-9CD6-819C47FA0671}" type="pres">
      <dgm:prSet presAssocID="{BC1C1F64-C9A4-48D9-A2DC-0EA5FFE7B1D4}" presName="Name13" presStyleLbl="parChTrans1D2" presStyleIdx="2" presStyleCnt="3"/>
      <dgm:spPr/>
      <dgm:t>
        <a:bodyPr/>
        <a:lstStyle/>
        <a:p>
          <a:endParaRPr lang="en-US"/>
        </a:p>
      </dgm:t>
    </dgm:pt>
    <dgm:pt modelId="{ECCDC449-FA07-43A9-B527-6F9C405B86B8}" type="pres">
      <dgm:prSet presAssocID="{AF6E0F36-2695-4817-8CE6-14AAB8AE2EE1}" presName="childText" presStyleLbl="bgAcc1" presStyleIdx="2" presStyleCnt="3" custScaleX="208482">
        <dgm:presLayoutVars>
          <dgm:bulletEnabled val="1"/>
        </dgm:presLayoutVars>
      </dgm:prSet>
      <dgm:spPr/>
      <dgm:t>
        <a:bodyPr/>
        <a:lstStyle/>
        <a:p>
          <a:endParaRPr lang="id-ID"/>
        </a:p>
      </dgm:t>
    </dgm:pt>
  </dgm:ptLst>
  <dgm:cxnLst>
    <dgm:cxn modelId="{FFA59252-2885-4E22-B747-84D74D523DCF}" type="presOf" srcId="{053053D6-F331-4677-BFB5-B9E7C9C67BC2}" destId="{F6F459A6-F3BF-4018-8B27-9C88B59F8F18}" srcOrd="0" destOrd="0" presId="urn:microsoft.com/office/officeart/2005/8/layout/hierarchy3"/>
    <dgm:cxn modelId="{E472639C-83DF-40F2-9108-227418FCF9ED}" type="presOf" srcId="{7A734279-E732-4860-9817-F88E6EB2AA76}" destId="{98171472-E047-442F-9624-E3EF00795F21}" srcOrd="0" destOrd="0" presId="urn:microsoft.com/office/officeart/2005/8/layout/hierarchy3"/>
    <dgm:cxn modelId="{1D00D36B-C64C-4E60-B184-90211E12B75B}" type="presOf" srcId="{2E88B26D-F0E7-4E34-AD55-4B012729CB89}" destId="{0DA98278-20BF-483C-9488-0DC883AB7DA5}" srcOrd="0" destOrd="0" presId="urn:microsoft.com/office/officeart/2005/8/layout/hierarchy3"/>
    <dgm:cxn modelId="{4934EFBA-1E94-47AF-9A9E-854A5E17F788}" srcId="{053053D6-F331-4677-BFB5-B9E7C9C67BC2}" destId="{7A734279-E732-4860-9817-F88E6EB2AA76}" srcOrd="1" destOrd="0" parTransId="{2E88B26D-F0E7-4E34-AD55-4B012729CB89}" sibTransId="{4DF0BA8D-C447-4AF2-B8DE-68F9644503D3}"/>
    <dgm:cxn modelId="{0D14E7FD-AD1C-4415-9D15-95138A6E71AA}" type="presOf" srcId="{33B427D5-DAFE-4F47-A19C-E0ADEA691245}" destId="{839E4B1E-2EA5-4901-B9C6-C0CAB29A70F0}" srcOrd="0" destOrd="0" presId="urn:microsoft.com/office/officeart/2005/8/layout/hierarchy3"/>
    <dgm:cxn modelId="{7CD48ABB-EBDE-4D46-86FA-00A31A12CAB8}" srcId="{053053D6-F331-4677-BFB5-B9E7C9C67BC2}" destId="{7BBAEE71-1815-4899-9E13-3140FB255BFA}" srcOrd="0" destOrd="0" parTransId="{2691C4EC-E71F-43EF-9095-7B4AEBEF2C8E}" sibTransId="{C4DA21AC-FC90-4958-AE27-38A40FC0D805}"/>
    <dgm:cxn modelId="{DBF58096-5108-4E78-8FBA-58F9F494A745}" type="presOf" srcId="{AF6E0F36-2695-4817-8CE6-14AAB8AE2EE1}" destId="{ECCDC449-FA07-43A9-B527-6F9C405B86B8}" srcOrd="0" destOrd="0" presId="urn:microsoft.com/office/officeart/2005/8/layout/hierarchy3"/>
    <dgm:cxn modelId="{58FEE023-40F5-4F50-84E6-EF3959DAE287}" type="presOf" srcId="{053053D6-F331-4677-BFB5-B9E7C9C67BC2}" destId="{0A16FAD3-00CB-40E4-AF96-26FA5D86E262}" srcOrd="1" destOrd="0" presId="urn:microsoft.com/office/officeart/2005/8/layout/hierarchy3"/>
    <dgm:cxn modelId="{C064504D-4BF4-4B47-83B9-A4A333FF0BAB}" type="presOf" srcId="{BC1C1F64-C9A4-48D9-A2DC-0EA5FFE7B1D4}" destId="{CEE84AF7-1F4F-4BFC-9CD6-819C47FA0671}" srcOrd="0" destOrd="0" presId="urn:microsoft.com/office/officeart/2005/8/layout/hierarchy3"/>
    <dgm:cxn modelId="{DFBDBABA-A8F3-4956-95BF-503268F41FF5}" srcId="{053053D6-F331-4677-BFB5-B9E7C9C67BC2}" destId="{AF6E0F36-2695-4817-8CE6-14AAB8AE2EE1}" srcOrd="2" destOrd="0" parTransId="{BC1C1F64-C9A4-48D9-A2DC-0EA5FFE7B1D4}" sibTransId="{BA201096-6F08-47E5-8DF8-131133C6CA5C}"/>
    <dgm:cxn modelId="{CF872F00-796E-4D3F-B553-93C26B723617}" type="presOf" srcId="{2691C4EC-E71F-43EF-9095-7B4AEBEF2C8E}" destId="{8B50A532-C3D4-4025-BECC-0012C55A0D31}" srcOrd="0" destOrd="0" presId="urn:microsoft.com/office/officeart/2005/8/layout/hierarchy3"/>
    <dgm:cxn modelId="{33E45EEF-2B17-40DB-BAEB-BCB922C71831}" type="presOf" srcId="{7BBAEE71-1815-4899-9E13-3140FB255BFA}" destId="{FC9F9519-8657-4A6B-BC31-4BE66CF91E38}" srcOrd="0" destOrd="0" presId="urn:microsoft.com/office/officeart/2005/8/layout/hierarchy3"/>
    <dgm:cxn modelId="{624CF0B9-5C3D-40BE-B6A8-B63D005CA916}" srcId="{33B427D5-DAFE-4F47-A19C-E0ADEA691245}" destId="{053053D6-F331-4677-BFB5-B9E7C9C67BC2}" srcOrd="0" destOrd="0" parTransId="{E2E2FD18-38C3-4AB2-B978-44A572918F1D}" sibTransId="{1E59AF65-3E3E-4126-8AF2-C23687564ABC}"/>
    <dgm:cxn modelId="{F5DE4ACD-BE67-4853-BC6A-A0FEF3BFB9BE}" type="presParOf" srcId="{839E4B1E-2EA5-4901-B9C6-C0CAB29A70F0}" destId="{F2B37285-AE1A-4629-9EFC-40D9870FE258}" srcOrd="0" destOrd="0" presId="urn:microsoft.com/office/officeart/2005/8/layout/hierarchy3"/>
    <dgm:cxn modelId="{79805A9D-E652-4B32-9364-F1D0B0F83D38}" type="presParOf" srcId="{F2B37285-AE1A-4629-9EFC-40D9870FE258}" destId="{E590A565-F530-4E17-A9B4-9EB8E95B05B3}" srcOrd="0" destOrd="0" presId="urn:microsoft.com/office/officeart/2005/8/layout/hierarchy3"/>
    <dgm:cxn modelId="{9A6494AD-9CAB-4212-A4C3-8107FAE200A1}" type="presParOf" srcId="{E590A565-F530-4E17-A9B4-9EB8E95B05B3}" destId="{F6F459A6-F3BF-4018-8B27-9C88B59F8F18}" srcOrd="0" destOrd="0" presId="urn:microsoft.com/office/officeart/2005/8/layout/hierarchy3"/>
    <dgm:cxn modelId="{246E7D6D-F21A-4150-9693-82B5CF792F6F}" type="presParOf" srcId="{E590A565-F530-4E17-A9B4-9EB8E95B05B3}" destId="{0A16FAD3-00CB-40E4-AF96-26FA5D86E262}" srcOrd="1" destOrd="0" presId="urn:microsoft.com/office/officeart/2005/8/layout/hierarchy3"/>
    <dgm:cxn modelId="{E1AF502C-D927-46BB-9964-B93A5B5E1525}" type="presParOf" srcId="{F2B37285-AE1A-4629-9EFC-40D9870FE258}" destId="{69354561-F0E4-4E4E-A261-F3C98D907D4B}" srcOrd="1" destOrd="0" presId="urn:microsoft.com/office/officeart/2005/8/layout/hierarchy3"/>
    <dgm:cxn modelId="{AE0926A4-A2B9-46E9-911F-248C6BC53710}" type="presParOf" srcId="{69354561-F0E4-4E4E-A261-F3C98D907D4B}" destId="{8B50A532-C3D4-4025-BECC-0012C55A0D31}" srcOrd="0" destOrd="0" presId="urn:microsoft.com/office/officeart/2005/8/layout/hierarchy3"/>
    <dgm:cxn modelId="{6BC7ADDB-52D2-4371-8D75-5C4C33BC801C}" type="presParOf" srcId="{69354561-F0E4-4E4E-A261-F3C98D907D4B}" destId="{FC9F9519-8657-4A6B-BC31-4BE66CF91E38}" srcOrd="1" destOrd="0" presId="urn:microsoft.com/office/officeart/2005/8/layout/hierarchy3"/>
    <dgm:cxn modelId="{0058CBB4-07E0-451A-B0AC-0B88AA0CE670}" type="presParOf" srcId="{69354561-F0E4-4E4E-A261-F3C98D907D4B}" destId="{0DA98278-20BF-483C-9488-0DC883AB7DA5}" srcOrd="2" destOrd="0" presId="urn:microsoft.com/office/officeart/2005/8/layout/hierarchy3"/>
    <dgm:cxn modelId="{9C40957C-59BA-495F-8855-5552810AF326}" type="presParOf" srcId="{69354561-F0E4-4E4E-A261-F3C98D907D4B}" destId="{98171472-E047-442F-9624-E3EF00795F21}" srcOrd="3" destOrd="0" presId="urn:microsoft.com/office/officeart/2005/8/layout/hierarchy3"/>
    <dgm:cxn modelId="{7C27F4B0-A921-4252-9DB1-4546FB836EB4}" type="presParOf" srcId="{69354561-F0E4-4E4E-A261-F3C98D907D4B}" destId="{CEE84AF7-1F4F-4BFC-9CD6-819C47FA0671}" srcOrd="4" destOrd="0" presId="urn:microsoft.com/office/officeart/2005/8/layout/hierarchy3"/>
    <dgm:cxn modelId="{5E9A1B5F-F334-458A-9BD4-BDB8FC1E8B01}" type="presParOf" srcId="{69354561-F0E4-4E4E-A261-F3C98D907D4B}" destId="{ECCDC449-FA07-43A9-B527-6F9C405B86B8}"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63E178-D5F7-482A-80EC-B9B4D9C8463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16EEAB-E91A-4D89-BD5D-95C072B25AD7}">
      <dgm:prSet phldrT="[Text]" custT="1"/>
      <dgm:spPr/>
      <dgm:t>
        <a:bodyPr/>
        <a:lstStyle/>
        <a:p>
          <a:r>
            <a:rPr lang="id-ID" sz="2000" dirty="0" smtClean="0"/>
            <a:t>Persiapan sebelum    pembelajaran</a:t>
          </a:r>
          <a:endParaRPr lang="en-US" sz="2000" dirty="0"/>
        </a:p>
      </dgm:t>
    </dgm:pt>
    <dgm:pt modelId="{D22A01BD-5F3B-4DB4-8EA6-A54CD89647FA}" type="parTrans" cxnId="{03055ECF-C0A5-460D-BDBE-DD3F66626B80}">
      <dgm:prSet/>
      <dgm:spPr/>
      <dgm:t>
        <a:bodyPr/>
        <a:lstStyle/>
        <a:p>
          <a:endParaRPr lang="en-US"/>
        </a:p>
      </dgm:t>
    </dgm:pt>
    <dgm:pt modelId="{B0220686-2F02-48AE-865B-A4EFC4922906}" type="sibTrans" cxnId="{03055ECF-C0A5-460D-BDBE-DD3F66626B80}">
      <dgm:prSet/>
      <dgm:spPr/>
      <dgm:t>
        <a:bodyPr/>
        <a:lstStyle/>
        <a:p>
          <a:endParaRPr lang="en-US"/>
        </a:p>
      </dgm:t>
    </dgm:pt>
    <dgm:pt modelId="{1BE0D057-89A3-4443-B9D7-6A480FFC8F27}">
      <dgm:prSet phldrT="[Text]" custT="1"/>
      <dgm:spPr/>
      <dgm:t>
        <a:bodyPr/>
        <a:lstStyle/>
        <a:p>
          <a:r>
            <a:rPr lang="id-ID" sz="2000" dirty="0" smtClean="0"/>
            <a:t>Pengetahuan tutor tentang materi yang akan di ajarkan</a:t>
          </a:r>
          <a:endParaRPr lang="en-US" sz="2000" dirty="0"/>
        </a:p>
      </dgm:t>
    </dgm:pt>
    <dgm:pt modelId="{1F6427D6-C927-4A2F-83C3-FDE7856BF7D1}" type="parTrans" cxnId="{99E5F92C-AC8B-45FF-A06B-B7D186E00E78}">
      <dgm:prSet/>
      <dgm:spPr/>
      <dgm:t>
        <a:bodyPr/>
        <a:lstStyle/>
        <a:p>
          <a:endParaRPr lang="en-US"/>
        </a:p>
      </dgm:t>
    </dgm:pt>
    <dgm:pt modelId="{78A96AF4-B208-4884-9B6E-D6BBC1A6402D}" type="sibTrans" cxnId="{99E5F92C-AC8B-45FF-A06B-B7D186E00E78}">
      <dgm:prSet/>
      <dgm:spPr/>
      <dgm:t>
        <a:bodyPr/>
        <a:lstStyle/>
        <a:p>
          <a:endParaRPr lang="en-US"/>
        </a:p>
      </dgm:t>
    </dgm:pt>
    <dgm:pt modelId="{A54B2257-E48F-4909-85B4-1AE2F04ECECE}">
      <dgm:prSet phldrT="[Text]" custT="1"/>
      <dgm:spPr/>
      <dgm:t>
        <a:bodyPr/>
        <a:lstStyle/>
        <a:p>
          <a:r>
            <a:rPr lang="id-ID" sz="2000" dirty="0" smtClean="0"/>
            <a:t>Pengulangan materi sebelumnya</a:t>
          </a:r>
          <a:endParaRPr lang="en-US" sz="2000" dirty="0"/>
        </a:p>
      </dgm:t>
    </dgm:pt>
    <dgm:pt modelId="{939F3792-5E90-46C0-8F75-5A30A5B2E62B}" type="parTrans" cxnId="{75ED3A8B-58BB-413D-9527-11598B831C72}">
      <dgm:prSet/>
      <dgm:spPr/>
      <dgm:t>
        <a:bodyPr/>
        <a:lstStyle/>
        <a:p>
          <a:endParaRPr lang="en-US"/>
        </a:p>
      </dgm:t>
    </dgm:pt>
    <dgm:pt modelId="{C1DE4493-2618-4729-90EE-9BC3B1062F0A}" type="sibTrans" cxnId="{75ED3A8B-58BB-413D-9527-11598B831C72}">
      <dgm:prSet/>
      <dgm:spPr/>
      <dgm:t>
        <a:bodyPr/>
        <a:lstStyle/>
        <a:p>
          <a:endParaRPr lang="en-US"/>
        </a:p>
      </dgm:t>
    </dgm:pt>
    <dgm:pt modelId="{9F9948E2-D502-41DB-8C90-35111004336C}" type="pres">
      <dgm:prSet presAssocID="{5E63E178-D5F7-482A-80EC-B9B4D9C84636}" presName="outerComposite" presStyleCnt="0">
        <dgm:presLayoutVars>
          <dgm:chMax val="5"/>
          <dgm:dir/>
          <dgm:resizeHandles val="exact"/>
        </dgm:presLayoutVars>
      </dgm:prSet>
      <dgm:spPr/>
      <dgm:t>
        <a:bodyPr/>
        <a:lstStyle/>
        <a:p>
          <a:endParaRPr lang="id-ID"/>
        </a:p>
      </dgm:t>
    </dgm:pt>
    <dgm:pt modelId="{4BDB7810-F034-459D-94FD-419C8A3B072B}" type="pres">
      <dgm:prSet presAssocID="{5E63E178-D5F7-482A-80EC-B9B4D9C84636}" presName="dummyMaxCanvas" presStyleCnt="0">
        <dgm:presLayoutVars/>
      </dgm:prSet>
      <dgm:spPr/>
    </dgm:pt>
    <dgm:pt modelId="{4D8322E6-C87C-4BC6-BEAB-D0259CE8C9C5}" type="pres">
      <dgm:prSet presAssocID="{5E63E178-D5F7-482A-80EC-B9B4D9C84636}" presName="ThreeNodes_1" presStyleLbl="node1" presStyleIdx="0" presStyleCnt="3" custScaleX="78651" custScaleY="70833" custLinFactNeighborX="10675">
        <dgm:presLayoutVars>
          <dgm:bulletEnabled val="1"/>
        </dgm:presLayoutVars>
      </dgm:prSet>
      <dgm:spPr/>
      <dgm:t>
        <a:bodyPr/>
        <a:lstStyle/>
        <a:p>
          <a:endParaRPr lang="id-ID"/>
        </a:p>
      </dgm:t>
    </dgm:pt>
    <dgm:pt modelId="{6F3B495F-20A9-40AD-9013-F1711D2B4BBB}" type="pres">
      <dgm:prSet presAssocID="{5E63E178-D5F7-482A-80EC-B9B4D9C84636}" presName="ThreeNodes_2" presStyleLbl="node1" presStyleIdx="1" presStyleCnt="3" custScaleX="78507" custScaleY="66667" custLinFactNeighborX="10674" custLinFactNeighborY="-22917">
        <dgm:presLayoutVars>
          <dgm:bulletEnabled val="1"/>
        </dgm:presLayoutVars>
      </dgm:prSet>
      <dgm:spPr/>
      <dgm:t>
        <a:bodyPr/>
        <a:lstStyle/>
        <a:p>
          <a:endParaRPr lang="id-ID"/>
        </a:p>
      </dgm:t>
    </dgm:pt>
    <dgm:pt modelId="{2227A783-F315-4C92-AAF0-4AE25B58BC17}" type="pres">
      <dgm:prSet presAssocID="{5E63E178-D5F7-482A-80EC-B9B4D9C84636}" presName="ThreeNodes_3" presStyleLbl="node1" presStyleIdx="2" presStyleCnt="3" custScaleX="78363" custScaleY="62500" custLinFactNeighborX="5254" custLinFactNeighborY="-50000">
        <dgm:presLayoutVars>
          <dgm:bulletEnabled val="1"/>
        </dgm:presLayoutVars>
      </dgm:prSet>
      <dgm:spPr/>
      <dgm:t>
        <a:bodyPr/>
        <a:lstStyle/>
        <a:p>
          <a:endParaRPr lang="id-ID"/>
        </a:p>
      </dgm:t>
    </dgm:pt>
    <dgm:pt modelId="{A7DB6279-762E-4236-8823-3AA9E8387E05}" type="pres">
      <dgm:prSet presAssocID="{5E63E178-D5F7-482A-80EC-B9B4D9C84636}" presName="ThreeConn_1-2" presStyleLbl="fgAccFollowNode1" presStyleIdx="0" presStyleCnt="2">
        <dgm:presLayoutVars>
          <dgm:bulletEnabled val="1"/>
        </dgm:presLayoutVars>
      </dgm:prSet>
      <dgm:spPr/>
      <dgm:t>
        <a:bodyPr/>
        <a:lstStyle/>
        <a:p>
          <a:endParaRPr lang="id-ID"/>
        </a:p>
      </dgm:t>
    </dgm:pt>
    <dgm:pt modelId="{09288D22-422E-42CB-BEBE-10D57CAFEFEA}" type="pres">
      <dgm:prSet presAssocID="{5E63E178-D5F7-482A-80EC-B9B4D9C84636}" presName="ThreeConn_2-3" presStyleLbl="fgAccFollowNode1" presStyleIdx="1" presStyleCnt="2" custLinFactNeighborY="-41924">
        <dgm:presLayoutVars>
          <dgm:bulletEnabled val="1"/>
        </dgm:presLayoutVars>
      </dgm:prSet>
      <dgm:spPr/>
      <dgm:t>
        <a:bodyPr/>
        <a:lstStyle/>
        <a:p>
          <a:endParaRPr lang="id-ID"/>
        </a:p>
      </dgm:t>
    </dgm:pt>
    <dgm:pt modelId="{4EBB9A81-E81D-47AD-84A5-94401BAC8EF2}" type="pres">
      <dgm:prSet presAssocID="{5E63E178-D5F7-482A-80EC-B9B4D9C84636}" presName="ThreeNodes_1_text" presStyleLbl="node1" presStyleIdx="2" presStyleCnt="3">
        <dgm:presLayoutVars>
          <dgm:bulletEnabled val="1"/>
        </dgm:presLayoutVars>
      </dgm:prSet>
      <dgm:spPr/>
      <dgm:t>
        <a:bodyPr/>
        <a:lstStyle/>
        <a:p>
          <a:endParaRPr lang="id-ID"/>
        </a:p>
      </dgm:t>
    </dgm:pt>
    <dgm:pt modelId="{F1260B73-80BA-4AB8-8317-00AE7D3598CA}" type="pres">
      <dgm:prSet presAssocID="{5E63E178-D5F7-482A-80EC-B9B4D9C84636}" presName="ThreeNodes_2_text" presStyleLbl="node1" presStyleIdx="2" presStyleCnt="3">
        <dgm:presLayoutVars>
          <dgm:bulletEnabled val="1"/>
        </dgm:presLayoutVars>
      </dgm:prSet>
      <dgm:spPr/>
      <dgm:t>
        <a:bodyPr/>
        <a:lstStyle/>
        <a:p>
          <a:endParaRPr lang="id-ID"/>
        </a:p>
      </dgm:t>
    </dgm:pt>
    <dgm:pt modelId="{BA5C507B-467D-41C0-A9F8-8776E50B94D4}" type="pres">
      <dgm:prSet presAssocID="{5E63E178-D5F7-482A-80EC-B9B4D9C84636}" presName="ThreeNodes_3_text" presStyleLbl="node1" presStyleIdx="2" presStyleCnt="3">
        <dgm:presLayoutVars>
          <dgm:bulletEnabled val="1"/>
        </dgm:presLayoutVars>
      </dgm:prSet>
      <dgm:spPr/>
      <dgm:t>
        <a:bodyPr/>
        <a:lstStyle/>
        <a:p>
          <a:endParaRPr lang="id-ID"/>
        </a:p>
      </dgm:t>
    </dgm:pt>
  </dgm:ptLst>
  <dgm:cxnLst>
    <dgm:cxn modelId="{4841D4E2-CE79-47EB-B5FD-DBCCBFB8034F}" type="presOf" srcId="{1BE0D057-89A3-4443-B9D7-6A480FFC8F27}" destId="{F1260B73-80BA-4AB8-8317-00AE7D3598CA}" srcOrd="1" destOrd="0" presId="urn:microsoft.com/office/officeart/2005/8/layout/vProcess5"/>
    <dgm:cxn modelId="{627F0DE2-83C3-49F1-948E-F2ACE842E3F0}" type="presOf" srcId="{0316EEAB-E91A-4D89-BD5D-95C072B25AD7}" destId="{4D8322E6-C87C-4BC6-BEAB-D0259CE8C9C5}" srcOrd="0" destOrd="0" presId="urn:microsoft.com/office/officeart/2005/8/layout/vProcess5"/>
    <dgm:cxn modelId="{99E5F92C-AC8B-45FF-A06B-B7D186E00E78}" srcId="{5E63E178-D5F7-482A-80EC-B9B4D9C84636}" destId="{1BE0D057-89A3-4443-B9D7-6A480FFC8F27}" srcOrd="1" destOrd="0" parTransId="{1F6427D6-C927-4A2F-83C3-FDE7856BF7D1}" sibTransId="{78A96AF4-B208-4884-9B6E-D6BBC1A6402D}"/>
    <dgm:cxn modelId="{95AE8353-3F98-4979-BB1E-4495A112BAAB}" type="presOf" srcId="{B0220686-2F02-48AE-865B-A4EFC4922906}" destId="{A7DB6279-762E-4236-8823-3AA9E8387E05}" srcOrd="0" destOrd="0" presId="urn:microsoft.com/office/officeart/2005/8/layout/vProcess5"/>
    <dgm:cxn modelId="{03055ECF-C0A5-460D-BDBE-DD3F66626B80}" srcId="{5E63E178-D5F7-482A-80EC-B9B4D9C84636}" destId="{0316EEAB-E91A-4D89-BD5D-95C072B25AD7}" srcOrd="0" destOrd="0" parTransId="{D22A01BD-5F3B-4DB4-8EA6-A54CD89647FA}" sibTransId="{B0220686-2F02-48AE-865B-A4EFC4922906}"/>
    <dgm:cxn modelId="{16195961-E5B7-4E27-AD5B-D38C4DEB5304}" type="presOf" srcId="{A54B2257-E48F-4909-85B4-1AE2F04ECECE}" destId="{BA5C507B-467D-41C0-A9F8-8776E50B94D4}" srcOrd="1" destOrd="0" presId="urn:microsoft.com/office/officeart/2005/8/layout/vProcess5"/>
    <dgm:cxn modelId="{D5643386-D1CA-453C-8FB9-AA1DF8A15437}" type="presOf" srcId="{A54B2257-E48F-4909-85B4-1AE2F04ECECE}" destId="{2227A783-F315-4C92-AAF0-4AE25B58BC17}" srcOrd="0" destOrd="0" presId="urn:microsoft.com/office/officeart/2005/8/layout/vProcess5"/>
    <dgm:cxn modelId="{51BA3A7D-DD3C-4978-828E-DCEBCDCD57A2}" type="presOf" srcId="{78A96AF4-B208-4884-9B6E-D6BBC1A6402D}" destId="{09288D22-422E-42CB-BEBE-10D57CAFEFEA}" srcOrd="0" destOrd="0" presId="urn:microsoft.com/office/officeart/2005/8/layout/vProcess5"/>
    <dgm:cxn modelId="{F1556433-4602-44F3-9125-F923DCD00167}" type="presOf" srcId="{0316EEAB-E91A-4D89-BD5D-95C072B25AD7}" destId="{4EBB9A81-E81D-47AD-84A5-94401BAC8EF2}" srcOrd="1" destOrd="0" presId="urn:microsoft.com/office/officeart/2005/8/layout/vProcess5"/>
    <dgm:cxn modelId="{4407E40E-66B5-4F06-AE51-539D3353BFA4}" type="presOf" srcId="{1BE0D057-89A3-4443-B9D7-6A480FFC8F27}" destId="{6F3B495F-20A9-40AD-9013-F1711D2B4BBB}" srcOrd="0" destOrd="0" presId="urn:microsoft.com/office/officeart/2005/8/layout/vProcess5"/>
    <dgm:cxn modelId="{75ED3A8B-58BB-413D-9527-11598B831C72}" srcId="{5E63E178-D5F7-482A-80EC-B9B4D9C84636}" destId="{A54B2257-E48F-4909-85B4-1AE2F04ECECE}" srcOrd="2" destOrd="0" parTransId="{939F3792-5E90-46C0-8F75-5A30A5B2E62B}" sibTransId="{C1DE4493-2618-4729-90EE-9BC3B1062F0A}"/>
    <dgm:cxn modelId="{0ECF18B9-00B4-4F34-811E-5C87F991FC7A}" type="presOf" srcId="{5E63E178-D5F7-482A-80EC-B9B4D9C84636}" destId="{9F9948E2-D502-41DB-8C90-35111004336C}" srcOrd="0" destOrd="0" presId="urn:microsoft.com/office/officeart/2005/8/layout/vProcess5"/>
    <dgm:cxn modelId="{F248B506-A228-47D0-AD17-6E072AEF5B3F}" type="presParOf" srcId="{9F9948E2-D502-41DB-8C90-35111004336C}" destId="{4BDB7810-F034-459D-94FD-419C8A3B072B}" srcOrd="0" destOrd="0" presId="urn:microsoft.com/office/officeart/2005/8/layout/vProcess5"/>
    <dgm:cxn modelId="{D2705755-DA99-46C9-A7A6-6693B890E988}" type="presParOf" srcId="{9F9948E2-D502-41DB-8C90-35111004336C}" destId="{4D8322E6-C87C-4BC6-BEAB-D0259CE8C9C5}" srcOrd="1" destOrd="0" presId="urn:microsoft.com/office/officeart/2005/8/layout/vProcess5"/>
    <dgm:cxn modelId="{AC25F988-FEC8-45D6-846B-EF64E72E2C62}" type="presParOf" srcId="{9F9948E2-D502-41DB-8C90-35111004336C}" destId="{6F3B495F-20A9-40AD-9013-F1711D2B4BBB}" srcOrd="2" destOrd="0" presId="urn:microsoft.com/office/officeart/2005/8/layout/vProcess5"/>
    <dgm:cxn modelId="{7F1DEFE5-3625-47FC-BD59-41E34E374E5A}" type="presParOf" srcId="{9F9948E2-D502-41DB-8C90-35111004336C}" destId="{2227A783-F315-4C92-AAF0-4AE25B58BC17}" srcOrd="3" destOrd="0" presId="urn:microsoft.com/office/officeart/2005/8/layout/vProcess5"/>
    <dgm:cxn modelId="{7B313B64-2F02-4C58-BE3E-BE0476024BD3}" type="presParOf" srcId="{9F9948E2-D502-41DB-8C90-35111004336C}" destId="{A7DB6279-762E-4236-8823-3AA9E8387E05}" srcOrd="4" destOrd="0" presId="urn:microsoft.com/office/officeart/2005/8/layout/vProcess5"/>
    <dgm:cxn modelId="{D5351CB4-86A0-4542-807F-6629E1FF4CE1}" type="presParOf" srcId="{9F9948E2-D502-41DB-8C90-35111004336C}" destId="{09288D22-422E-42CB-BEBE-10D57CAFEFEA}" srcOrd="5" destOrd="0" presId="urn:microsoft.com/office/officeart/2005/8/layout/vProcess5"/>
    <dgm:cxn modelId="{581AB301-AE71-46BE-B5A3-25C0B7D84A45}" type="presParOf" srcId="{9F9948E2-D502-41DB-8C90-35111004336C}" destId="{4EBB9A81-E81D-47AD-84A5-94401BAC8EF2}" srcOrd="6" destOrd="0" presId="urn:microsoft.com/office/officeart/2005/8/layout/vProcess5"/>
    <dgm:cxn modelId="{FFADEEE4-0A52-433F-A7AB-4882D3337D93}" type="presParOf" srcId="{9F9948E2-D502-41DB-8C90-35111004336C}" destId="{F1260B73-80BA-4AB8-8317-00AE7D3598CA}" srcOrd="7" destOrd="0" presId="urn:microsoft.com/office/officeart/2005/8/layout/vProcess5"/>
    <dgm:cxn modelId="{16ED30D5-8522-4780-BF57-CA71AADA96D5}" type="presParOf" srcId="{9F9948E2-D502-41DB-8C90-35111004336C}" destId="{BA5C507B-467D-41C0-A9F8-8776E50B94D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5A8902-AC3B-4BB0-86EA-FF2EA5425A40}"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A70DCCB2-E686-43ED-92CF-099A8F94F64D}">
      <dgm:prSet phldrT="[Text]"/>
      <dgm:spPr/>
      <dgm:t>
        <a:bodyPr/>
        <a:lstStyle/>
        <a:p>
          <a:r>
            <a:rPr lang="id-ID" dirty="0" smtClean="0"/>
            <a:t>Perhatian dan Motivasi</a:t>
          </a:r>
          <a:endParaRPr lang="en-US" dirty="0"/>
        </a:p>
      </dgm:t>
    </dgm:pt>
    <dgm:pt modelId="{49974461-A716-4D74-A536-44FE3901DEFB}" type="parTrans" cxnId="{14372BCD-0C02-4172-A89D-5861FE33793A}">
      <dgm:prSet/>
      <dgm:spPr/>
      <dgm:t>
        <a:bodyPr/>
        <a:lstStyle/>
        <a:p>
          <a:endParaRPr lang="en-US"/>
        </a:p>
      </dgm:t>
    </dgm:pt>
    <dgm:pt modelId="{C3A5DD23-F930-4822-AE5C-464388734673}" type="sibTrans" cxnId="{14372BCD-0C02-4172-A89D-5861FE33793A}">
      <dgm:prSet/>
      <dgm:spPr/>
      <dgm:t>
        <a:bodyPr/>
        <a:lstStyle/>
        <a:p>
          <a:endParaRPr lang="en-US"/>
        </a:p>
      </dgm:t>
    </dgm:pt>
    <dgm:pt modelId="{EC6C7279-2F0D-4B98-BB31-683039FED89C}">
      <dgm:prSet phldrT="[Text]"/>
      <dgm:spPr/>
      <dgm:t>
        <a:bodyPr/>
        <a:lstStyle/>
        <a:p>
          <a:r>
            <a:rPr lang="id-ID" smtClean="0"/>
            <a:t>Keaktifan</a:t>
          </a:r>
          <a:endParaRPr lang="en-US" dirty="0"/>
        </a:p>
      </dgm:t>
    </dgm:pt>
    <dgm:pt modelId="{2015CB1E-1C9D-4C08-ACBE-DC8AD3E838A7}" type="parTrans" cxnId="{B065C64F-7302-4B4A-B081-4BE8E11F6C3D}">
      <dgm:prSet/>
      <dgm:spPr/>
      <dgm:t>
        <a:bodyPr/>
        <a:lstStyle/>
        <a:p>
          <a:endParaRPr lang="en-US"/>
        </a:p>
      </dgm:t>
    </dgm:pt>
    <dgm:pt modelId="{45C141A4-F86E-4501-BDE7-267210020DFB}" type="sibTrans" cxnId="{B065C64F-7302-4B4A-B081-4BE8E11F6C3D}">
      <dgm:prSet/>
      <dgm:spPr/>
      <dgm:t>
        <a:bodyPr/>
        <a:lstStyle/>
        <a:p>
          <a:endParaRPr lang="en-US"/>
        </a:p>
      </dgm:t>
    </dgm:pt>
    <dgm:pt modelId="{FE70D814-1740-42E7-8DF8-5BBE4CB5E0F6}">
      <dgm:prSet phldrT="[Text]"/>
      <dgm:spPr/>
      <dgm:t>
        <a:bodyPr/>
        <a:lstStyle/>
        <a:p>
          <a:r>
            <a:rPr lang="id-ID" dirty="0" smtClean="0"/>
            <a:t>Pengulangan</a:t>
          </a:r>
          <a:endParaRPr lang="en-US" dirty="0"/>
        </a:p>
      </dgm:t>
    </dgm:pt>
    <dgm:pt modelId="{D71FB597-9D27-4BAE-9E00-F2B3E44D7CE1}" type="parTrans" cxnId="{64187C17-9242-40FE-BC32-2C1293CD4A0C}">
      <dgm:prSet/>
      <dgm:spPr/>
      <dgm:t>
        <a:bodyPr/>
        <a:lstStyle/>
        <a:p>
          <a:endParaRPr lang="en-US"/>
        </a:p>
      </dgm:t>
    </dgm:pt>
    <dgm:pt modelId="{287ED556-B41C-443B-BFCB-9CB8371BE486}" type="sibTrans" cxnId="{64187C17-9242-40FE-BC32-2C1293CD4A0C}">
      <dgm:prSet/>
      <dgm:spPr/>
      <dgm:t>
        <a:bodyPr/>
        <a:lstStyle/>
        <a:p>
          <a:endParaRPr lang="en-US"/>
        </a:p>
      </dgm:t>
    </dgm:pt>
    <dgm:pt modelId="{4D2C77A5-D8EA-4386-A9D4-FC0B678885A3}">
      <dgm:prSet phldrT="[Text]"/>
      <dgm:spPr/>
      <dgm:t>
        <a:bodyPr/>
        <a:lstStyle/>
        <a:p>
          <a:r>
            <a:rPr lang="id-ID" dirty="0" smtClean="0"/>
            <a:t>Tantangan</a:t>
          </a:r>
          <a:endParaRPr lang="en-US" dirty="0"/>
        </a:p>
      </dgm:t>
    </dgm:pt>
    <dgm:pt modelId="{941E8DA0-EC19-4B86-BAFC-D038860A301D}" type="parTrans" cxnId="{20685904-F462-4F98-A265-34F014685A66}">
      <dgm:prSet/>
      <dgm:spPr/>
      <dgm:t>
        <a:bodyPr/>
        <a:lstStyle/>
        <a:p>
          <a:endParaRPr lang="en-US"/>
        </a:p>
      </dgm:t>
    </dgm:pt>
    <dgm:pt modelId="{8B56EEFC-80B7-4AA7-848D-8E927AB4E201}" type="sibTrans" cxnId="{20685904-F462-4F98-A265-34F014685A66}">
      <dgm:prSet/>
      <dgm:spPr/>
      <dgm:t>
        <a:bodyPr/>
        <a:lstStyle/>
        <a:p>
          <a:endParaRPr lang="en-US"/>
        </a:p>
      </dgm:t>
    </dgm:pt>
    <dgm:pt modelId="{1B2B9D68-3488-4DB8-B08E-08A322DC568B}">
      <dgm:prSet phldrT="[Text]"/>
      <dgm:spPr/>
      <dgm:t>
        <a:bodyPr/>
        <a:lstStyle/>
        <a:p>
          <a:r>
            <a:rPr lang="id-ID" dirty="0" smtClean="0"/>
            <a:t>Perbedaan Individu</a:t>
          </a:r>
          <a:endParaRPr lang="en-US" dirty="0"/>
        </a:p>
      </dgm:t>
    </dgm:pt>
    <dgm:pt modelId="{4F2A4B03-89EF-43AA-BCE3-2E78E8F88074}" type="parTrans" cxnId="{781C635E-EE35-420E-BB23-73954AA948D6}">
      <dgm:prSet/>
      <dgm:spPr/>
      <dgm:t>
        <a:bodyPr/>
        <a:lstStyle/>
        <a:p>
          <a:endParaRPr lang="en-US"/>
        </a:p>
      </dgm:t>
    </dgm:pt>
    <dgm:pt modelId="{4616FD71-56DB-4F74-B69C-115BFC6B7D3F}" type="sibTrans" cxnId="{781C635E-EE35-420E-BB23-73954AA948D6}">
      <dgm:prSet/>
      <dgm:spPr/>
      <dgm:t>
        <a:bodyPr/>
        <a:lstStyle/>
        <a:p>
          <a:endParaRPr lang="en-US"/>
        </a:p>
      </dgm:t>
    </dgm:pt>
    <dgm:pt modelId="{4246621E-3E0B-4129-9EF1-1FCD7EC64F44}">
      <dgm:prSet phldrT="[Text]"/>
      <dgm:spPr/>
      <dgm:t>
        <a:bodyPr/>
        <a:lstStyle/>
        <a:p>
          <a:r>
            <a:rPr lang="id-ID" dirty="0" smtClean="0"/>
            <a:t>Keterlibatan Langsung dan Pengalaman</a:t>
          </a:r>
          <a:endParaRPr lang="en-US" dirty="0"/>
        </a:p>
      </dgm:t>
    </dgm:pt>
    <dgm:pt modelId="{604B53D9-CE9A-4489-9868-B6EEDCD56C0A}" type="parTrans" cxnId="{2E06A3AA-E1DD-45F6-B9B3-9BD9AC98C342}">
      <dgm:prSet/>
      <dgm:spPr/>
      <dgm:t>
        <a:bodyPr/>
        <a:lstStyle/>
        <a:p>
          <a:endParaRPr lang="en-US"/>
        </a:p>
      </dgm:t>
    </dgm:pt>
    <dgm:pt modelId="{A0DBC731-A595-4053-8DC4-3556FBBEAFC1}" type="sibTrans" cxnId="{2E06A3AA-E1DD-45F6-B9B3-9BD9AC98C342}">
      <dgm:prSet/>
      <dgm:spPr/>
      <dgm:t>
        <a:bodyPr/>
        <a:lstStyle/>
        <a:p>
          <a:endParaRPr lang="en-US"/>
        </a:p>
      </dgm:t>
    </dgm:pt>
    <dgm:pt modelId="{421864A8-D674-4F8B-900F-5EB3AD96C5BD}" type="pres">
      <dgm:prSet presAssocID="{DA5A8902-AC3B-4BB0-86EA-FF2EA5425A40}" presName="cycle" presStyleCnt="0">
        <dgm:presLayoutVars>
          <dgm:dir/>
          <dgm:resizeHandles val="exact"/>
        </dgm:presLayoutVars>
      </dgm:prSet>
      <dgm:spPr/>
      <dgm:t>
        <a:bodyPr/>
        <a:lstStyle/>
        <a:p>
          <a:endParaRPr lang="id-ID"/>
        </a:p>
      </dgm:t>
    </dgm:pt>
    <dgm:pt modelId="{C5A93A84-D8B3-4CEA-B567-003D3E45CAF7}" type="pres">
      <dgm:prSet presAssocID="{A70DCCB2-E686-43ED-92CF-099A8F94F64D}" presName="node" presStyleLbl="node1" presStyleIdx="0" presStyleCnt="6" custScaleX="184971">
        <dgm:presLayoutVars>
          <dgm:bulletEnabled val="1"/>
        </dgm:presLayoutVars>
      </dgm:prSet>
      <dgm:spPr/>
      <dgm:t>
        <a:bodyPr/>
        <a:lstStyle/>
        <a:p>
          <a:endParaRPr lang="id-ID"/>
        </a:p>
      </dgm:t>
    </dgm:pt>
    <dgm:pt modelId="{8E5E549C-7326-46F7-86DA-27C0BA0190D8}" type="pres">
      <dgm:prSet presAssocID="{A70DCCB2-E686-43ED-92CF-099A8F94F64D}" presName="spNode" presStyleCnt="0"/>
      <dgm:spPr/>
    </dgm:pt>
    <dgm:pt modelId="{E3FD92B4-0A81-4BDF-AB29-1D319DF2AEC9}" type="pres">
      <dgm:prSet presAssocID="{C3A5DD23-F930-4822-AE5C-464388734673}" presName="sibTrans" presStyleLbl="sibTrans1D1" presStyleIdx="0" presStyleCnt="6"/>
      <dgm:spPr/>
      <dgm:t>
        <a:bodyPr/>
        <a:lstStyle/>
        <a:p>
          <a:endParaRPr lang="id-ID"/>
        </a:p>
      </dgm:t>
    </dgm:pt>
    <dgm:pt modelId="{A7F79D4D-392C-497E-A2B2-54346D93BB31}" type="pres">
      <dgm:prSet presAssocID="{EC6C7279-2F0D-4B98-BB31-683039FED89C}" presName="node" presStyleLbl="node1" presStyleIdx="1" presStyleCnt="6" custScaleX="183289">
        <dgm:presLayoutVars>
          <dgm:bulletEnabled val="1"/>
        </dgm:presLayoutVars>
      </dgm:prSet>
      <dgm:spPr/>
      <dgm:t>
        <a:bodyPr/>
        <a:lstStyle/>
        <a:p>
          <a:endParaRPr lang="id-ID"/>
        </a:p>
      </dgm:t>
    </dgm:pt>
    <dgm:pt modelId="{6CBE2134-C4F9-48DE-B8A3-5F2C24EB9714}" type="pres">
      <dgm:prSet presAssocID="{EC6C7279-2F0D-4B98-BB31-683039FED89C}" presName="spNode" presStyleCnt="0"/>
      <dgm:spPr/>
    </dgm:pt>
    <dgm:pt modelId="{710BA7FA-9BAE-4139-860B-AC8FF64FF037}" type="pres">
      <dgm:prSet presAssocID="{45C141A4-F86E-4501-BDE7-267210020DFB}" presName="sibTrans" presStyleLbl="sibTrans1D1" presStyleIdx="1" presStyleCnt="6"/>
      <dgm:spPr/>
      <dgm:t>
        <a:bodyPr/>
        <a:lstStyle/>
        <a:p>
          <a:endParaRPr lang="id-ID"/>
        </a:p>
      </dgm:t>
    </dgm:pt>
    <dgm:pt modelId="{93BF6E18-3D2C-4BBD-A9AF-BDFBBB17C447}" type="pres">
      <dgm:prSet presAssocID="{4246621E-3E0B-4129-9EF1-1FCD7EC64F44}" presName="node" presStyleLbl="node1" presStyleIdx="2" presStyleCnt="6" custScaleX="191839">
        <dgm:presLayoutVars>
          <dgm:bulletEnabled val="1"/>
        </dgm:presLayoutVars>
      </dgm:prSet>
      <dgm:spPr/>
      <dgm:t>
        <a:bodyPr/>
        <a:lstStyle/>
        <a:p>
          <a:endParaRPr lang="en-US"/>
        </a:p>
      </dgm:t>
    </dgm:pt>
    <dgm:pt modelId="{897C766B-DF29-48EC-8201-917967367FC2}" type="pres">
      <dgm:prSet presAssocID="{4246621E-3E0B-4129-9EF1-1FCD7EC64F44}" presName="spNode" presStyleCnt="0"/>
      <dgm:spPr/>
    </dgm:pt>
    <dgm:pt modelId="{8C15830E-BB1D-4A7B-8A70-09020AE6950B}" type="pres">
      <dgm:prSet presAssocID="{A0DBC731-A595-4053-8DC4-3556FBBEAFC1}" presName="sibTrans" presStyleLbl="sibTrans1D1" presStyleIdx="2" presStyleCnt="6"/>
      <dgm:spPr/>
      <dgm:t>
        <a:bodyPr/>
        <a:lstStyle/>
        <a:p>
          <a:endParaRPr lang="id-ID"/>
        </a:p>
      </dgm:t>
    </dgm:pt>
    <dgm:pt modelId="{296F8C48-3FF6-43F0-B229-97582E25DC00}" type="pres">
      <dgm:prSet presAssocID="{FE70D814-1740-42E7-8DF8-5BBE4CB5E0F6}" presName="node" presStyleLbl="node1" presStyleIdx="3" presStyleCnt="6" custScaleX="183511">
        <dgm:presLayoutVars>
          <dgm:bulletEnabled val="1"/>
        </dgm:presLayoutVars>
      </dgm:prSet>
      <dgm:spPr/>
      <dgm:t>
        <a:bodyPr/>
        <a:lstStyle/>
        <a:p>
          <a:endParaRPr lang="id-ID"/>
        </a:p>
      </dgm:t>
    </dgm:pt>
    <dgm:pt modelId="{C8AA6695-AFC8-4E6B-890B-ED384873FC18}" type="pres">
      <dgm:prSet presAssocID="{FE70D814-1740-42E7-8DF8-5BBE4CB5E0F6}" presName="spNode" presStyleCnt="0"/>
      <dgm:spPr/>
    </dgm:pt>
    <dgm:pt modelId="{DE736950-D8ED-4014-9049-06FDCE9A6C45}" type="pres">
      <dgm:prSet presAssocID="{287ED556-B41C-443B-BFCB-9CB8371BE486}" presName="sibTrans" presStyleLbl="sibTrans1D1" presStyleIdx="3" presStyleCnt="6"/>
      <dgm:spPr/>
      <dgm:t>
        <a:bodyPr/>
        <a:lstStyle/>
        <a:p>
          <a:endParaRPr lang="id-ID"/>
        </a:p>
      </dgm:t>
    </dgm:pt>
    <dgm:pt modelId="{0C32B65B-CBDB-4716-AE08-B7EFF1895FE1}" type="pres">
      <dgm:prSet presAssocID="{4D2C77A5-D8EA-4386-A9D4-FC0B678885A3}" presName="node" presStyleLbl="node1" presStyleIdx="4" presStyleCnt="6" custScaleX="194760">
        <dgm:presLayoutVars>
          <dgm:bulletEnabled val="1"/>
        </dgm:presLayoutVars>
      </dgm:prSet>
      <dgm:spPr/>
      <dgm:t>
        <a:bodyPr/>
        <a:lstStyle/>
        <a:p>
          <a:endParaRPr lang="en-US"/>
        </a:p>
      </dgm:t>
    </dgm:pt>
    <dgm:pt modelId="{4393B69D-C877-467A-A950-2EE7A2E6805A}" type="pres">
      <dgm:prSet presAssocID="{4D2C77A5-D8EA-4386-A9D4-FC0B678885A3}" presName="spNode" presStyleCnt="0"/>
      <dgm:spPr/>
    </dgm:pt>
    <dgm:pt modelId="{857F22A1-3143-4446-AC4B-FEA1D0707541}" type="pres">
      <dgm:prSet presAssocID="{8B56EEFC-80B7-4AA7-848D-8E927AB4E201}" presName="sibTrans" presStyleLbl="sibTrans1D1" presStyleIdx="4" presStyleCnt="6"/>
      <dgm:spPr/>
      <dgm:t>
        <a:bodyPr/>
        <a:lstStyle/>
        <a:p>
          <a:endParaRPr lang="id-ID"/>
        </a:p>
      </dgm:t>
    </dgm:pt>
    <dgm:pt modelId="{224D1D2D-CA4B-4DFA-B2CF-F938688E4568}" type="pres">
      <dgm:prSet presAssocID="{1B2B9D68-3488-4DB8-B08E-08A322DC568B}" presName="node" presStyleLbl="node1" presStyleIdx="5" presStyleCnt="6" custScaleX="189894">
        <dgm:presLayoutVars>
          <dgm:bulletEnabled val="1"/>
        </dgm:presLayoutVars>
      </dgm:prSet>
      <dgm:spPr/>
      <dgm:t>
        <a:bodyPr/>
        <a:lstStyle/>
        <a:p>
          <a:endParaRPr lang="id-ID"/>
        </a:p>
      </dgm:t>
    </dgm:pt>
    <dgm:pt modelId="{0945BDAF-7E16-4B03-8F57-862E27A18832}" type="pres">
      <dgm:prSet presAssocID="{1B2B9D68-3488-4DB8-B08E-08A322DC568B}" presName="spNode" presStyleCnt="0"/>
      <dgm:spPr/>
    </dgm:pt>
    <dgm:pt modelId="{611EF630-66D6-4C60-894C-55C616B91042}" type="pres">
      <dgm:prSet presAssocID="{4616FD71-56DB-4F74-B69C-115BFC6B7D3F}" presName="sibTrans" presStyleLbl="sibTrans1D1" presStyleIdx="5" presStyleCnt="6"/>
      <dgm:spPr/>
      <dgm:t>
        <a:bodyPr/>
        <a:lstStyle/>
        <a:p>
          <a:endParaRPr lang="id-ID"/>
        </a:p>
      </dgm:t>
    </dgm:pt>
  </dgm:ptLst>
  <dgm:cxnLst>
    <dgm:cxn modelId="{20685904-F462-4F98-A265-34F014685A66}" srcId="{DA5A8902-AC3B-4BB0-86EA-FF2EA5425A40}" destId="{4D2C77A5-D8EA-4386-A9D4-FC0B678885A3}" srcOrd="4" destOrd="0" parTransId="{941E8DA0-EC19-4B86-BAFC-D038860A301D}" sibTransId="{8B56EEFC-80B7-4AA7-848D-8E927AB4E201}"/>
    <dgm:cxn modelId="{64187C17-9242-40FE-BC32-2C1293CD4A0C}" srcId="{DA5A8902-AC3B-4BB0-86EA-FF2EA5425A40}" destId="{FE70D814-1740-42E7-8DF8-5BBE4CB5E0F6}" srcOrd="3" destOrd="0" parTransId="{D71FB597-9D27-4BAE-9E00-F2B3E44D7CE1}" sibTransId="{287ED556-B41C-443B-BFCB-9CB8371BE486}"/>
    <dgm:cxn modelId="{51317B05-7A97-4221-A626-217BD8D3DC76}" type="presOf" srcId="{4246621E-3E0B-4129-9EF1-1FCD7EC64F44}" destId="{93BF6E18-3D2C-4BBD-A9AF-BDFBBB17C447}" srcOrd="0" destOrd="0" presId="urn:microsoft.com/office/officeart/2005/8/layout/cycle6"/>
    <dgm:cxn modelId="{372CA650-E30B-4CF9-97E2-35E6821B82E6}" type="presOf" srcId="{287ED556-B41C-443B-BFCB-9CB8371BE486}" destId="{DE736950-D8ED-4014-9049-06FDCE9A6C45}" srcOrd="0" destOrd="0" presId="urn:microsoft.com/office/officeart/2005/8/layout/cycle6"/>
    <dgm:cxn modelId="{918ADF89-9326-4F71-8FD2-498A381E9897}" type="presOf" srcId="{FE70D814-1740-42E7-8DF8-5BBE4CB5E0F6}" destId="{296F8C48-3FF6-43F0-B229-97582E25DC00}" srcOrd="0" destOrd="0" presId="urn:microsoft.com/office/officeart/2005/8/layout/cycle6"/>
    <dgm:cxn modelId="{FBDF1988-1B8A-4B40-9D3A-E56745267E00}" type="presOf" srcId="{A0DBC731-A595-4053-8DC4-3556FBBEAFC1}" destId="{8C15830E-BB1D-4A7B-8A70-09020AE6950B}" srcOrd="0" destOrd="0" presId="urn:microsoft.com/office/officeart/2005/8/layout/cycle6"/>
    <dgm:cxn modelId="{97CA6CF2-2421-478F-A508-ED2ABFC53E6B}" type="presOf" srcId="{45C141A4-F86E-4501-BDE7-267210020DFB}" destId="{710BA7FA-9BAE-4139-860B-AC8FF64FF037}" srcOrd="0" destOrd="0" presId="urn:microsoft.com/office/officeart/2005/8/layout/cycle6"/>
    <dgm:cxn modelId="{A954C780-B3CA-4C06-8158-E4DE547D423B}" type="presOf" srcId="{1B2B9D68-3488-4DB8-B08E-08A322DC568B}" destId="{224D1D2D-CA4B-4DFA-B2CF-F938688E4568}" srcOrd="0" destOrd="0" presId="urn:microsoft.com/office/officeart/2005/8/layout/cycle6"/>
    <dgm:cxn modelId="{644F8246-A743-4028-999B-0B3A44677071}" type="presOf" srcId="{EC6C7279-2F0D-4B98-BB31-683039FED89C}" destId="{A7F79D4D-392C-497E-A2B2-54346D93BB31}" srcOrd="0" destOrd="0" presId="urn:microsoft.com/office/officeart/2005/8/layout/cycle6"/>
    <dgm:cxn modelId="{A07FDAA2-344D-4554-A255-DE2AAEE45B34}" type="presOf" srcId="{4616FD71-56DB-4F74-B69C-115BFC6B7D3F}" destId="{611EF630-66D6-4C60-894C-55C616B91042}" srcOrd="0" destOrd="0" presId="urn:microsoft.com/office/officeart/2005/8/layout/cycle6"/>
    <dgm:cxn modelId="{7BEC7CF3-2117-48F1-BDD5-1558A13D1395}" type="presOf" srcId="{C3A5DD23-F930-4822-AE5C-464388734673}" destId="{E3FD92B4-0A81-4BDF-AB29-1D319DF2AEC9}" srcOrd="0" destOrd="0" presId="urn:microsoft.com/office/officeart/2005/8/layout/cycle6"/>
    <dgm:cxn modelId="{D57147E4-67BE-410B-B363-B1B3CE57D3D6}" type="presOf" srcId="{DA5A8902-AC3B-4BB0-86EA-FF2EA5425A40}" destId="{421864A8-D674-4F8B-900F-5EB3AD96C5BD}" srcOrd="0" destOrd="0" presId="urn:microsoft.com/office/officeart/2005/8/layout/cycle6"/>
    <dgm:cxn modelId="{2E06A3AA-E1DD-45F6-B9B3-9BD9AC98C342}" srcId="{DA5A8902-AC3B-4BB0-86EA-FF2EA5425A40}" destId="{4246621E-3E0B-4129-9EF1-1FCD7EC64F44}" srcOrd="2" destOrd="0" parTransId="{604B53D9-CE9A-4489-9868-B6EEDCD56C0A}" sibTransId="{A0DBC731-A595-4053-8DC4-3556FBBEAFC1}"/>
    <dgm:cxn modelId="{781C635E-EE35-420E-BB23-73954AA948D6}" srcId="{DA5A8902-AC3B-4BB0-86EA-FF2EA5425A40}" destId="{1B2B9D68-3488-4DB8-B08E-08A322DC568B}" srcOrd="5" destOrd="0" parTransId="{4F2A4B03-89EF-43AA-BCE3-2E78E8F88074}" sibTransId="{4616FD71-56DB-4F74-B69C-115BFC6B7D3F}"/>
    <dgm:cxn modelId="{F6BC9D72-D64A-4D38-8F2D-9F83CD0F6B2F}" type="presOf" srcId="{4D2C77A5-D8EA-4386-A9D4-FC0B678885A3}" destId="{0C32B65B-CBDB-4716-AE08-B7EFF1895FE1}" srcOrd="0" destOrd="0" presId="urn:microsoft.com/office/officeart/2005/8/layout/cycle6"/>
    <dgm:cxn modelId="{14372BCD-0C02-4172-A89D-5861FE33793A}" srcId="{DA5A8902-AC3B-4BB0-86EA-FF2EA5425A40}" destId="{A70DCCB2-E686-43ED-92CF-099A8F94F64D}" srcOrd="0" destOrd="0" parTransId="{49974461-A716-4D74-A536-44FE3901DEFB}" sibTransId="{C3A5DD23-F930-4822-AE5C-464388734673}"/>
    <dgm:cxn modelId="{A8A538A8-F94D-46E9-9E3B-C59AF0D4225C}" type="presOf" srcId="{8B56EEFC-80B7-4AA7-848D-8E927AB4E201}" destId="{857F22A1-3143-4446-AC4B-FEA1D0707541}" srcOrd="0" destOrd="0" presId="urn:microsoft.com/office/officeart/2005/8/layout/cycle6"/>
    <dgm:cxn modelId="{2F8F844A-3F2B-4987-A9C4-4EC73EF8A7EB}" type="presOf" srcId="{A70DCCB2-E686-43ED-92CF-099A8F94F64D}" destId="{C5A93A84-D8B3-4CEA-B567-003D3E45CAF7}" srcOrd="0" destOrd="0" presId="urn:microsoft.com/office/officeart/2005/8/layout/cycle6"/>
    <dgm:cxn modelId="{B065C64F-7302-4B4A-B081-4BE8E11F6C3D}" srcId="{DA5A8902-AC3B-4BB0-86EA-FF2EA5425A40}" destId="{EC6C7279-2F0D-4B98-BB31-683039FED89C}" srcOrd="1" destOrd="0" parTransId="{2015CB1E-1C9D-4C08-ACBE-DC8AD3E838A7}" sibTransId="{45C141A4-F86E-4501-BDE7-267210020DFB}"/>
    <dgm:cxn modelId="{4986BB98-B69E-4D1D-896C-05E571B9A63F}" type="presParOf" srcId="{421864A8-D674-4F8B-900F-5EB3AD96C5BD}" destId="{C5A93A84-D8B3-4CEA-B567-003D3E45CAF7}" srcOrd="0" destOrd="0" presId="urn:microsoft.com/office/officeart/2005/8/layout/cycle6"/>
    <dgm:cxn modelId="{32566ABD-F8BC-4C58-8A87-495B62AB9086}" type="presParOf" srcId="{421864A8-D674-4F8B-900F-5EB3AD96C5BD}" destId="{8E5E549C-7326-46F7-86DA-27C0BA0190D8}" srcOrd="1" destOrd="0" presId="urn:microsoft.com/office/officeart/2005/8/layout/cycle6"/>
    <dgm:cxn modelId="{6578E8AA-4240-432A-9C31-E7845D8E4030}" type="presParOf" srcId="{421864A8-D674-4F8B-900F-5EB3AD96C5BD}" destId="{E3FD92B4-0A81-4BDF-AB29-1D319DF2AEC9}" srcOrd="2" destOrd="0" presId="urn:microsoft.com/office/officeart/2005/8/layout/cycle6"/>
    <dgm:cxn modelId="{A3A2F7F5-042A-42FF-B820-8C1723DFBA0D}" type="presParOf" srcId="{421864A8-D674-4F8B-900F-5EB3AD96C5BD}" destId="{A7F79D4D-392C-497E-A2B2-54346D93BB31}" srcOrd="3" destOrd="0" presId="urn:microsoft.com/office/officeart/2005/8/layout/cycle6"/>
    <dgm:cxn modelId="{44BC1C2B-4D45-4BA0-8430-A428CA5B8729}" type="presParOf" srcId="{421864A8-D674-4F8B-900F-5EB3AD96C5BD}" destId="{6CBE2134-C4F9-48DE-B8A3-5F2C24EB9714}" srcOrd="4" destOrd="0" presId="urn:microsoft.com/office/officeart/2005/8/layout/cycle6"/>
    <dgm:cxn modelId="{C2E6200F-8994-47F0-B38C-B19AA3584FB2}" type="presParOf" srcId="{421864A8-D674-4F8B-900F-5EB3AD96C5BD}" destId="{710BA7FA-9BAE-4139-860B-AC8FF64FF037}" srcOrd="5" destOrd="0" presId="urn:microsoft.com/office/officeart/2005/8/layout/cycle6"/>
    <dgm:cxn modelId="{8E7D5D2D-EBD8-43FA-9586-B34CBA701119}" type="presParOf" srcId="{421864A8-D674-4F8B-900F-5EB3AD96C5BD}" destId="{93BF6E18-3D2C-4BBD-A9AF-BDFBBB17C447}" srcOrd="6" destOrd="0" presId="urn:microsoft.com/office/officeart/2005/8/layout/cycle6"/>
    <dgm:cxn modelId="{87F8F452-F4BB-4E34-9DEC-55ECF1C034BF}" type="presParOf" srcId="{421864A8-D674-4F8B-900F-5EB3AD96C5BD}" destId="{897C766B-DF29-48EC-8201-917967367FC2}" srcOrd="7" destOrd="0" presId="urn:microsoft.com/office/officeart/2005/8/layout/cycle6"/>
    <dgm:cxn modelId="{DFBE73B7-A130-4822-9E30-D3D99ED063A5}" type="presParOf" srcId="{421864A8-D674-4F8B-900F-5EB3AD96C5BD}" destId="{8C15830E-BB1D-4A7B-8A70-09020AE6950B}" srcOrd="8" destOrd="0" presId="urn:microsoft.com/office/officeart/2005/8/layout/cycle6"/>
    <dgm:cxn modelId="{66113230-CC02-4E04-B424-ACBCA9CB10B4}" type="presParOf" srcId="{421864A8-D674-4F8B-900F-5EB3AD96C5BD}" destId="{296F8C48-3FF6-43F0-B229-97582E25DC00}" srcOrd="9" destOrd="0" presId="urn:microsoft.com/office/officeart/2005/8/layout/cycle6"/>
    <dgm:cxn modelId="{9CEFA77D-BDE7-4A39-82E4-A767D254F94A}" type="presParOf" srcId="{421864A8-D674-4F8B-900F-5EB3AD96C5BD}" destId="{C8AA6695-AFC8-4E6B-890B-ED384873FC18}" srcOrd="10" destOrd="0" presId="urn:microsoft.com/office/officeart/2005/8/layout/cycle6"/>
    <dgm:cxn modelId="{419B0306-BC90-473A-A50A-7AF8DBB0C396}" type="presParOf" srcId="{421864A8-D674-4F8B-900F-5EB3AD96C5BD}" destId="{DE736950-D8ED-4014-9049-06FDCE9A6C45}" srcOrd="11" destOrd="0" presId="urn:microsoft.com/office/officeart/2005/8/layout/cycle6"/>
    <dgm:cxn modelId="{6C9EF14E-F2A8-4770-ADE9-AC250712A56E}" type="presParOf" srcId="{421864A8-D674-4F8B-900F-5EB3AD96C5BD}" destId="{0C32B65B-CBDB-4716-AE08-B7EFF1895FE1}" srcOrd="12" destOrd="0" presId="urn:microsoft.com/office/officeart/2005/8/layout/cycle6"/>
    <dgm:cxn modelId="{20623772-41E8-431D-A315-69946757C5DC}" type="presParOf" srcId="{421864A8-D674-4F8B-900F-5EB3AD96C5BD}" destId="{4393B69D-C877-467A-A950-2EE7A2E6805A}" srcOrd="13" destOrd="0" presId="urn:microsoft.com/office/officeart/2005/8/layout/cycle6"/>
    <dgm:cxn modelId="{CB09E0E0-1A14-4EA3-9760-5EEF6A9F5E25}" type="presParOf" srcId="{421864A8-D674-4F8B-900F-5EB3AD96C5BD}" destId="{857F22A1-3143-4446-AC4B-FEA1D0707541}" srcOrd="14" destOrd="0" presId="urn:microsoft.com/office/officeart/2005/8/layout/cycle6"/>
    <dgm:cxn modelId="{173475EA-5C68-49B2-B4D2-180F6A65F1FE}" type="presParOf" srcId="{421864A8-D674-4F8B-900F-5EB3AD96C5BD}" destId="{224D1D2D-CA4B-4DFA-B2CF-F938688E4568}" srcOrd="15" destOrd="0" presId="urn:microsoft.com/office/officeart/2005/8/layout/cycle6"/>
    <dgm:cxn modelId="{CB831028-D9FB-4C9C-86C2-CD834C89797F}" type="presParOf" srcId="{421864A8-D674-4F8B-900F-5EB3AD96C5BD}" destId="{0945BDAF-7E16-4B03-8F57-862E27A18832}" srcOrd="16" destOrd="0" presId="urn:microsoft.com/office/officeart/2005/8/layout/cycle6"/>
    <dgm:cxn modelId="{3C47AB48-1646-47B9-9B95-9AA50D044ABE}" type="presParOf" srcId="{421864A8-D674-4F8B-900F-5EB3AD96C5BD}" destId="{611EF630-66D6-4C60-894C-55C616B9104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0C261-D3E1-4F02-8534-F83D696F3AD6}">
      <dsp:nvSpPr>
        <dsp:cNvPr id="0" name=""/>
        <dsp:cNvSpPr/>
      </dsp:nvSpPr>
      <dsp:spPr>
        <a:xfrm>
          <a:off x="2595863" y="1874522"/>
          <a:ext cx="2215707" cy="868680"/>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5400000" rotWithShape="0">
            <a:srgbClr val="000000">
              <a:alpha val="43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id-ID" sz="3400" b="1" kern="1200" dirty="0" smtClean="0"/>
            <a:t>Mengajar</a:t>
          </a:r>
          <a:endParaRPr lang="en-US" sz="3400" b="1" kern="1200" dirty="0"/>
        </a:p>
      </dsp:txBody>
      <dsp:txXfrm>
        <a:off x="2638268" y="1916927"/>
        <a:ext cx="2130897" cy="783870"/>
      </dsp:txXfrm>
    </dsp:sp>
    <dsp:sp modelId="{0424084A-9F77-4D2C-AD97-09E6BF9E6DCA}">
      <dsp:nvSpPr>
        <dsp:cNvPr id="0" name=""/>
        <dsp:cNvSpPr/>
      </dsp:nvSpPr>
      <dsp:spPr>
        <a:xfrm rot="16245939">
          <a:off x="3423806" y="1584962"/>
          <a:ext cx="579170" cy="0"/>
        </a:xfrm>
        <a:custGeom>
          <a:avLst/>
          <a:gdLst/>
          <a:ahLst/>
          <a:cxnLst/>
          <a:rect l="0" t="0" r="0" b="0"/>
          <a:pathLst>
            <a:path>
              <a:moveTo>
                <a:pt x="0" y="0"/>
              </a:moveTo>
              <a:lnTo>
                <a:pt x="579170" y="0"/>
              </a:lnTo>
            </a:path>
          </a:pathLst>
        </a:custGeom>
        <a:noFill/>
        <a:ln w="381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9078CE9-8AAA-4A68-8B0A-267B7557364D}">
      <dsp:nvSpPr>
        <dsp:cNvPr id="0" name=""/>
        <dsp:cNvSpPr/>
      </dsp:nvSpPr>
      <dsp:spPr>
        <a:xfrm>
          <a:off x="2672066" y="713388"/>
          <a:ext cx="2098166" cy="58201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5400000" rotWithShape="0">
            <a:srgbClr val="000000">
              <a:alpha val="43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id-ID" sz="2000" b="1" kern="1200" dirty="0" smtClean="0"/>
            <a:t>I.L. Pasaribu dan Simajjuntak</a:t>
          </a:r>
          <a:endParaRPr lang="en-US" sz="2000" b="1" kern="1200" dirty="0"/>
        </a:p>
      </dsp:txBody>
      <dsp:txXfrm>
        <a:off x="2700478" y="741800"/>
        <a:ext cx="2041342" cy="525191"/>
      </dsp:txXfrm>
    </dsp:sp>
    <dsp:sp modelId="{AC70B31D-6CEF-47F8-9F21-136E1A61C61C}">
      <dsp:nvSpPr>
        <dsp:cNvPr id="0" name=""/>
        <dsp:cNvSpPr/>
      </dsp:nvSpPr>
      <dsp:spPr>
        <a:xfrm rot="21549780">
          <a:off x="4811547" y="2289439"/>
          <a:ext cx="443225" cy="0"/>
        </a:xfrm>
        <a:custGeom>
          <a:avLst/>
          <a:gdLst/>
          <a:ahLst/>
          <a:cxnLst/>
          <a:rect l="0" t="0" r="0" b="0"/>
          <a:pathLst>
            <a:path>
              <a:moveTo>
                <a:pt x="0" y="0"/>
              </a:moveTo>
              <a:lnTo>
                <a:pt x="443225" y="0"/>
              </a:lnTo>
            </a:path>
          </a:pathLst>
        </a:custGeom>
        <a:noFill/>
        <a:ln w="381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FA66B2E-AD1B-4AED-A14B-D079E86C4E35}">
      <dsp:nvSpPr>
        <dsp:cNvPr id="0" name=""/>
        <dsp:cNvSpPr/>
      </dsp:nvSpPr>
      <dsp:spPr>
        <a:xfrm>
          <a:off x="5254749" y="1981207"/>
          <a:ext cx="1914837" cy="58201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5400000" rotWithShape="0">
            <a:srgbClr val="000000">
              <a:alpha val="43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id-ID" sz="2000" b="1" kern="1200" dirty="0" smtClean="0"/>
            <a:t>Oemar Hamalik</a:t>
          </a:r>
          <a:endParaRPr lang="en-US" sz="2000" b="1" kern="1200" dirty="0"/>
        </a:p>
      </dsp:txBody>
      <dsp:txXfrm>
        <a:off x="5283161" y="2009619"/>
        <a:ext cx="1858013" cy="525191"/>
      </dsp:txXfrm>
    </dsp:sp>
    <dsp:sp modelId="{682025B2-3BC9-4030-AE17-0F2FB4F0F59A}">
      <dsp:nvSpPr>
        <dsp:cNvPr id="0" name=""/>
        <dsp:cNvSpPr/>
      </dsp:nvSpPr>
      <dsp:spPr>
        <a:xfrm rot="10774578">
          <a:off x="2138659" y="2318745"/>
          <a:ext cx="457210" cy="0"/>
        </a:xfrm>
        <a:custGeom>
          <a:avLst/>
          <a:gdLst/>
          <a:ahLst/>
          <a:cxnLst/>
          <a:rect l="0" t="0" r="0" b="0"/>
          <a:pathLst>
            <a:path>
              <a:moveTo>
                <a:pt x="0" y="0"/>
              </a:moveTo>
              <a:lnTo>
                <a:pt x="457210" y="0"/>
              </a:lnTo>
            </a:path>
          </a:pathLst>
        </a:custGeom>
        <a:noFill/>
        <a:ln w="28575"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8DF0885-F59C-4862-977B-FCAD1B350467}">
      <dsp:nvSpPr>
        <dsp:cNvPr id="0" name=""/>
        <dsp:cNvSpPr/>
      </dsp:nvSpPr>
      <dsp:spPr>
        <a:xfrm>
          <a:off x="364059" y="2035989"/>
          <a:ext cx="1774606" cy="582015"/>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63500" dist="25400" dir="5400000" rotWithShape="0">
            <a:srgbClr val="000000">
              <a:alpha val="43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id-ID" sz="2000" b="1" kern="1200" dirty="0" smtClean="0"/>
            <a:t>H.R Basuki</a:t>
          </a:r>
          <a:endParaRPr lang="en-US" sz="2000" b="1" kern="1200" dirty="0"/>
        </a:p>
      </dsp:txBody>
      <dsp:txXfrm>
        <a:off x="392471" y="2064401"/>
        <a:ext cx="1717782" cy="525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459A6-F3BF-4018-8B27-9C88B59F8F18}">
      <dsp:nvSpPr>
        <dsp:cNvPr id="0" name=""/>
        <dsp:cNvSpPr/>
      </dsp:nvSpPr>
      <dsp:spPr>
        <a:xfrm>
          <a:off x="1301453" y="3100"/>
          <a:ext cx="3217415" cy="85427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a:lnSpc>
              <a:spcPct val="90000"/>
            </a:lnSpc>
            <a:spcBef>
              <a:spcPct val="0"/>
            </a:spcBef>
            <a:spcAft>
              <a:spcPct val="35000"/>
            </a:spcAft>
          </a:pPr>
          <a:r>
            <a:rPr lang="en-US" sz="2600" b="1" kern="1200" dirty="0" err="1" smtClean="0"/>
            <a:t>Lambok</a:t>
          </a:r>
          <a:r>
            <a:rPr lang="en-US" sz="2600" b="1" kern="1200" dirty="0" smtClean="0"/>
            <a:t> </a:t>
          </a:r>
          <a:r>
            <a:rPr lang="en-US" sz="2600" b="1" kern="1200" dirty="0" err="1" smtClean="0"/>
            <a:t>Amran</a:t>
          </a:r>
          <a:r>
            <a:rPr lang="en-US" sz="2600" b="1" kern="1200" dirty="0" smtClean="0"/>
            <a:t> (2010:131-133)</a:t>
          </a:r>
          <a:r>
            <a:rPr lang="en-US" sz="2400" b="1" kern="1200" dirty="0" smtClean="0"/>
            <a:t> </a:t>
          </a:r>
          <a:endParaRPr lang="en-US" sz="2400" b="1" kern="1200" dirty="0"/>
        </a:p>
      </dsp:txBody>
      <dsp:txXfrm>
        <a:off x="1326474" y="28121"/>
        <a:ext cx="3167373" cy="804231"/>
      </dsp:txXfrm>
    </dsp:sp>
    <dsp:sp modelId="{8B50A532-C3D4-4025-BECC-0012C55A0D31}">
      <dsp:nvSpPr>
        <dsp:cNvPr id="0" name=""/>
        <dsp:cNvSpPr/>
      </dsp:nvSpPr>
      <dsp:spPr>
        <a:xfrm>
          <a:off x="1623194" y="857374"/>
          <a:ext cx="321741" cy="640705"/>
        </a:xfrm>
        <a:custGeom>
          <a:avLst/>
          <a:gdLst/>
          <a:ahLst/>
          <a:cxnLst/>
          <a:rect l="0" t="0" r="0" b="0"/>
          <a:pathLst>
            <a:path>
              <a:moveTo>
                <a:pt x="0" y="0"/>
              </a:moveTo>
              <a:lnTo>
                <a:pt x="0" y="640705"/>
              </a:lnTo>
              <a:lnTo>
                <a:pt x="321741" y="640705"/>
              </a:lnTo>
            </a:path>
          </a:pathLst>
        </a:custGeom>
        <a:noFill/>
        <a:ln w="38100" cap="flat" cmpd="sng" algn="ctr">
          <a:solidFill>
            <a:schemeClr val="tx1"/>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shade val="65000"/>
              <a:satMod val="150000"/>
            </a:schemeClr>
          </a:contourClr>
        </a:sp3d>
      </dsp:spPr>
      <dsp:style>
        <a:lnRef idx="3">
          <a:schemeClr val="accent1"/>
        </a:lnRef>
        <a:fillRef idx="0">
          <a:schemeClr val="accent1"/>
        </a:fillRef>
        <a:effectRef idx="2">
          <a:schemeClr val="accent1"/>
        </a:effectRef>
        <a:fontRef idx="minor">
          <a:schemeClr val="tx1"/>
        </a:fontRef>
      </dsp:style>
    </dsp:sp>
    <dsp:sp modelId="{FC9F9519-8657-4A6B-BC31-4BE66CF91E38}">
      <dsp:nvSpPr>
        <dsp:cNvPr id="0" name=""/>
        <dsp:cNvSpPr/>
      </dsp:nvSpPr>
      <dsp:spPr>
        <a:xfrm>
          <a:off x="1944936" y="1070942"/>
          <a:ext cx="2849610" cy="8542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d-ID" sz="2400" kern="1200" dirty="0" smtClean="0"/>
            <a:t>Perencanaan</a:t>
          </a:r>
          <a:endParaRPr lang="en-US" sz="2900" kern="1200" dirty="0"/>
        </a:p>
      </dsp:txBody>
      <dsp:txXfrm>
        <a:off x="1969957" y="1095963"/>
        <a:ext cx="2799568" cy="804231"/>
      </dsp:txXfrm>
    </dsp:sp>
    <dsp:sp modelId="{0DA98278-20BF-483C-9488-0DC883AB7DA5}">
      <dsp:nvSpPr>
        <dsp:cNvPr id="0" name=""/>
        <dsp:cNvSpPr/>
      </dsp:nvSpPr>
      <dsp:spPr>
        <a:xfrm>
          <a:off x="1623194" y="857374"/>
          <a:ext cx="321741" cy="1708546"/>
        </a:xfrm>
        <a:custGeom>
          <a:avLst/>
          <a:gdLst/>
          <a:ahLst/>
          <a:cxnLst/>
          <a:rect l="0" t="0" r="0" b="0"/>
          <a:pathLst>
            <a:path>
              <a:moveTo>
                <a:pt x="0" y="0"/>
              </a:moveTo>
              <a:lnTo>
                <a:pt x="0" y="1708546"/>
              </a:lnTo>
              <a:lnTo>
                <a:pt x="321741" y="1708546"/>
              </a:lnTo>
            </a:path>
          </a:pathLst>
        </a:custGeom>
        <a:noFill/>
        <a:ln w="38100" cap="flat" cmpd="sng" algn="ctr">
          <a:solidFill>
            <a:schemeClr val="tx1"/>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shade val="65000"/>
              <a:satMod val="150000"/>
            </a:schemeClr>
          </a:contourClr>
        </a:sp3d>
      </dsp:spPr>
      <dsp:style>
        <a:lnRef idx="3">
          <a:schemeClr val="accent1"/>
        </a:lnRef>
        <a:fillRef idx="0">
          <a:schemeClr val="accent1"/>
        </a:fillRef>
        <a:effectRef idx="2">
          <a:schemeClr val="accent1"/>
        </a:effectRef>
        <a:fontRef idx="minor">
          <a:schemeClr val="tx1"/>
        </a:fontRef>
      </dsp:style>
    </dsp:sp>
    <dsp:sp modelId="{98171472-E047-442F-9624-E3EF00795F21}">
      <dsp:nvSpPr>
        <dsp:cNvPr id="0" name=""/>
        <dsp:cNvSpPr/>
      </dsp:nvSpPr>
      <dsp:spPr>
        <a:xfrm>
          <a:off x="1944936" y="2138784"/>
          <a:ext cx="2820496" cy="8542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d-ID" sz="2400" kern="1200" dirty="0" smtClean="0"/>
            <a:t>Pelaksanaan Pembelajaraan</a:t>
          </a:r>
          <a:endParaRPr lang="en-US" sz="2400" kern="1200" dirty="0"/>
        </a:p>
      </dsp:txBody>
      <dsp:txXfrm>
        <a:off x="1969957" y="2163805"/>
        <a:ext cx="2770454" cy="804231"/>
      </dsp:txXfrm>
    </dsp:sp>
    <dsp:sp modelId="{CEE84AF7-1F4F-4BFC-9CD6-819C47FA0671}">
      <dsp:nvSpPr>
        <dsp:cNvPr id="0" name=""/>
        <dsp:cNvSpPr/>
      </dsp:nvSpPr>
      <dsp:spPr>
        <a:xfrm>
          <a:off x="1623194" y="857374"/>
          <a:ext cx="321741" cy="2776388"/>
        </a:xfrm>
        <a:custGeom>
          <a:avLst/>
          <a:gdLst/>
          <a:ahLst/>
          <a:cxnLst/>
          <a:rect l="0" t="0" r="0" b="0"/>
          <a:pathLst>
            <a:path>
              <a:moveTo>
                <a:pt x="0" y="0"/>
              </a:moveTo>
              <a:lnTo>
                <a:pt x="0" y="2776388"/>
              </a:lnTo>
              <a:lnTo>
                <a:pt x="321741" y="2776388"/>
              </a:lnTo>
            </a:path>
          </a:pathLst>
        </a:custGeom>
        <a:noFill/>
        <a:ln w="38100" cap="flat" cmpd="sng" algn="ctr">
          <a:solidFill>
            <a:schemeClr val="tx1"/>
          </a:solidFill>
          <a:prstDash val="solid"/>
        </a:ln>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accent1">
              <a:shade val="65000"/>
              <a:satMod val="150000"/>
            </a:schemeClr>
          </a:contourClr>
        </a:sp3d>
      </dsp:spPr>
      <dsp:style>
        <a:lnRef idx="3">
          <a:schemeClr val="accent1"/>
        </a:lnRef>
        <a:fillRef idx="0">
          <a:schemeClr val="accent1"/>
        </a:fillRef>
        <a:effectRef idx="2">
          <a:schemeClr val="accent1"/>
        </a:effectRef>
        <a:fontRef idx="minor">
          <a:schemeClr val="tx1"/>
        </a:fontRef>
      </dsp:style>
    </dsp:sp>
    <dsp:sp modelId="{ECCDC449-FA07-43A9-B527-6F9C405B86B8}">
      <dsp:nvSpPr>
        <dsp:cNvPr id="0" name=""/>
        <dsp:cNvSpPr/>
      </dsp:nvSpPr>
      <dsp:spPr>
        <a:xfrm>
          <a:off x="1944936" y="3206625"/>
          <a:ext cx="2849610" cy="85427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id-ID" sz="2400" kern="1200" dirty="0" smtClean="0"/>
            <a:t>Evaluasi dan Tidak Lanjut</a:t>
          </a:r>
          <a:endParaRPr lang="en-US" sz="2400" kern="1200" dirty="0"/>
        </a:p>
      </dsp:txBody>
      <dsp:txXfrm>
        <a:off x="1969957" y="3231646"/>
        <a:ext cx="2799568" cy="8042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322E6-C87C-4BC6-BEAB-D0259CE8C9C5}">
      <dsp:nvSpPr>
        <dsp:cNvPr id="0" name=""/>
        <dsp:cNvSpPr/>
      </dsp:nvSpPr>
      <dsp:spPr>
        <a:xfrm>
          <a:off x="914418" y="177802"/>
          <a:ext cx="3368692" cy="86359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Persiapan sebelum    pembelajaran</a:t>
          </a:r>
          <a:endParaRPr lang="en-US" sz="2000" kern="1200" dirty="0"/>
        </a:p>
      </dsp:txBody>
      <dsp:txXfrm>
        <a:off x="939712" y="203096"/>
        <a:ext cx="2339533" cy="813007"/>
      </dsp:txXfrm>
    </dsp:sp>
    <dsp:sp modelId="{6F3B495F-20A9-40AD-9013-F1711D2B4BBB}">
      <dsp:nvSpPr>
        <dsp:cNvPr id="0" name=""/>
        <dsp:cNvSpPr/>
      </dsp:nvSpPr>
      <dsp:spPr>
        <a:xfrm>
          <a:off x="1295378" y="1346193"/>
          <a:ext cx="3362524" cy="81280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Pengetahuan tutor tentang materi yang akan di ajarkan</a:t>
          </a:r>
          <a:endParaRPr lang="en-US" sz="2000" kern="1200" dirty="0"/>
        </a:p>
      </dsp:txBody>
      <dsp:txXfrm>
        <a:off x="1319184" y="1369999"/>
        <a:ext cx="2396066" cy="765192"/>
      </dsp:txXfrm>
    </dsp:sp>
    <dsp:sp modelId="{2227A783-F315-4C92-AAF0-4AE25B58BC17}">
      <dsp:nvSpPr>
        <dsp:cNvPr id="0" name=""/>
        <dsp:cNvSpPr/>
      </dsp:nvSpPr>
      <dsp:spPr>
        <a:xfrm>
          <a:off x="1444238" y="2463799"/>
          <a:ext cx="3356356" cy="76200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Pengulangan materi sebelumnya</a:t>
          </a:r>
          <a:endParaRPr lang="en-US" sz="2000" kern="1200" dirty="0"/>
        </a:p>
      </dsp:txBody>
      <dsp:txXfrm>
        <a:off x="1466556" y="2486117"/>
        <a:ext cx="2394560" cy="717364"/>
      </dsp:txXfrm>
    </dsp:sp>
    <dsp:sp modelId="{A7DB6279-762E-4236-8823-3AA9E8387E05}">
      <dsp:nvSpPr>
        <dsp:cNvPr id="0" name=""/>
        <dsp:cNvSpPr/>
      </dsp:nvSpPr>
      <dsp:spPr>
        <a:xfrm>
          <a:off x="3490608"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3668916" y="924560"/>
        <a:ext cx="435864" cy="596341"/>
      </dsp:txXfrm>
    </dsp:sp>
    <dsp:sp modelId="{09288D22-422E-42CB-BEBE-10D57CAFEFEA}">
      <dsp:nvSpPr>
        <dsp:cNvPr id="0" name=""/>
        <dsp:cNvSpPr/>
      </dsp:nvSpPr>
      <dsp:spPr>
        <a:xfrm>
          <a:off x="3868528" y="2006592"/>
          <a:ext cx="792480" cy="79248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4046836" y="2006592"/>
        <a:ext cx="435864" cy="5963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7D68C80-E58C-438B-9863-C4BA0741297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1D58A-DC68-4B10-9754-D175C2979C54}"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68C80-E58C-438B-9863-C4BA0741297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1D58A-DC68-4B10-9754-D175C2979C5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68C80-E58C-438B-9863-C4BA0741297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1D58A-DC68-4B10-9754-D175C2979C5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68C80-E58C-438B-9863-C4BA0741297D}" type="datetimeFigureOut">
              <a:rPr lang="en-US" smtClean="0"/>
              <a:t>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1D58A-DC68-4B10-9754-D175C2979C5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B7D68C80-E58C-438B-9863-C4BA0741297D}" type="datetimeFigureOut">
              <a:rPr lang="en-US" smtClean="0"/>
              <a:t>11/8/2020</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7621D58A-DC68-4B10-9754-D175C2979C5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D68C80-E58C-438B-9863-C4BA0741297D}"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1D58A-DC68-4B10-9754-D175C2979C5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D68C80-E58C-438B-9863-C4BA0741297D}" type="datetimeFigureOut">
              <a:rPr lang="en-US" smtClean="0"/>
              <a:t>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1D58A-DC68-4B10-9754-D175C2979C5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68C80-E58C-438B-9863-C4BA0741297D}" type="datetimeFigureOut">
              <a:rPr lang="en-US" smtClean="0"/>
              <a:t>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1D58A-DC68-4B10-9754-D175C2979C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68C80-E58C-438B-9863-C4BA0741297D}" type="datetimeFigureOut">
              <a:rPr lang="en-US" smtClean="0"/>
              <a:t>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1D58A-DC68-4B10-9754-D175C2979C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D68C80-E58C-438B-9863-C4BA0741297D}"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1D58A-DC68-4B10-9754-D175C2979C54}"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7D68C80-E58C-438B-9863-C4BA0741297D}" type="datetimeFigureOut">
              <a:rPr lang="en-US" smtClean="0"/>
              <a:t>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1D58A-DC68-4B10-9754-D175C2979C54}"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B7D68C80-E58C-438B-9863-C4BA0741297D}" type="datetimeFigureOut">
              <a:rPr lang="en-US" smtClean="0"/>
              <a:t>11/8/2020</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7621D58A-DC68-4B10-9754-D175C2979C5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a:off x="0" y="6214880"/>
            <a:ext cx="1950622" cy="649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1950622"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366103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534372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7052584"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a:off x="8752115" y="6214880"/>
            <a:ext cx="39188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rot="10800000">
            <a:off x="13063" y="0"/>
            <a:ext cx="1937559" cy="645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1950622"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366103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534372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7052584"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rot="10800000">
            <a:off x="8752115" y="0"/>
            <a:ext cx="391886" cy="64312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381000" y="726813"/>
            <a:ext cx="8077199" cy="584775"/>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d-ID" sz="3200"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Strategi Pembelajaran Sejarah</a:t>
            </a:r>
          </a:p>
        </p:txBody>
      </p:sp>
      <p:pic>
        <p:nvPicPr>
          <p:cNvPr id="20" name="Picture 19" descr="C:\Users\user\Music\logo unila.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8673"/>
                    </a14:imgEffect>
                  </a14:imgLayer>
                </a14:imgProps>
              </a:ext>
              <a:ext uri="{28A0092B-C50C-407E-A947-70E740481C1C}">
                <a14:useLocalDpi xmlns:a14="http://schemas.microsoft.com/office/drawing/2010/main" val="0"/>
              </a:ext>
            </a:extLst>
          </a:blip>
          <a:srcRect/>
          <a:stretch>
            <a:fillRect/>
          </a:stretch>
        </p:blipFill>
        <p:spPr bwMode="auto">
          <a:xfrm>
            <a:off x="457200" y="2022671"/>
            <a:ext cx="3124200" cy="308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7170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a:off x="0" y="6214880"/>
            <a:ext cx="1950622" cy="649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1950622"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366103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534372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7052584"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a:off x="8752115" y="6214880"/>
            <a:ext cx="39188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rot="10800000">
            <a:off x="13063" y="0"/>
            <a:ext cx="1937559" cy="645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1950622"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366103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534372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7052584"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rot="10800000">
            <a:off x="8752115" y="0"/>
            <a:ext cx="391886" cy="6431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786825"/>
            <a:ext cx="5266307" cy="584775"/>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d-ID" sz="3200" b="1" dirty="0"/>
              <a:t>Tahap-Tahap Mengajar</a:t>
            </a:r>
            <a:endParaRPr lang="en-US" sz="3200" b="1" dirty="0"/>
          </a:p>
        </p:txBody>
      </p:sp>
      <p:graphicFrame>
        <p:nvGraphicFramePr>
          <p:cNvPr id="16" name="Diagram 15"/>
          <p:cNvGraphicFramePr/>
          <p:nvPr>
            <p:extLst>
              <p:ext uri="{D42A27DB-BD31-4B8C-83A1-F6EECF244321}">
                <p14:modId xmlns:p14="http://schemas.microsoft.com/office/powerpoint/2010/main" val="2082463851"/>
              </p:ext>
            </p:extLst>
          </p:nvPr>
        </p:nvGraphicFramePr>
        <p:xfrm>
          <a:off x="1219200" y="990600"/>
          <a:ext cx="7482889"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p:cNvGrpSpPr/>
          <p:nvPr/>
        </p:nvGrpSpPr>
        <p:grpSpPr>
          <a:xfrm>
            <a:off x="1119856" y="4038600"/>
            <a:ext cx="7490743" cy="1981200"/>
            <a:chOff x="190896" y="1932583"/>
            <a:chExt cx="1500791" cy="582015"/>
          </a:xfrm>
        </p:grpSpPr>
        <p:sp>
          <p:nvSpPr>
            <p:cNvPr id="21" name="Rounded Rectangle 20"/>
            <p:cNvSpPr/>
            <p:nvPr/>
          </p:nvSpPr>
          <p:spPr>
            <a:xfrm>
              <a:off x="190896" y="1932583"/>
              <a:ext cx="1500791" cy="582015"/>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2" name="Rounded Rectangle 4"/>
            <p:cNvSpPr/>
            <p:nvPr/>
          </p:nvSpPr>
          <p:spPr>
            <a:xfrm>
              <a:off x="219308" y="1960995"/>
              <a:ext cx="1443967" cy="5251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endParaRPr lang="en-US" sz="2000" b="1" kern="1200" dirty="0"/>
            </a:p>
          </p:txBody>
        </p:sp>
      </p:grpSp>
      <p:sp>
        <p:nvSpPr>
          <p:cNvPr id="17" name="Rectangle 16"/>
          <p:cNvSpPr/>
          <p:nvPr/>
        </p:nvSpPr>
        <p:spPr>
          <a:xfrm>
            <a:off x="1600200" y="4267200"/>
            <a:ext cx="6934200" cy="1384995"/>
          </a:xfrm>
          <a:prstGeom prst="rect">
            <a:avLst/>
          </a:prstGeom>
        </p:spPr>
        <p:txBody>
          <a:bodyPr wrap="square">
            <a:spAutoFit/>
          </a:bodyPr>
          <a:lstStyle/>
          <a:p>
            <a:pPr algn="just"/>
            <a:r>
              <a:rPr lang="en-US" sz="2100" dirty="0" err="1"/>
              <a:t>Mengajar</a:t>
            </a:r>
            <a:r>
              <a:rPr lang="en-US" sz="2100" dirty="0"/>
              <a:t> </a:t>
            </a:r>
            <a:r>
              <a:rPr lang="en-US" sz="2100" dirty="0" err="1"/>
              <a:t>adalah</a:t>
            </a:r>
            <a:r>
              <a:rPr lang="en-US" sz="2100" dirty="0"/>
              <a:t> </a:t>
            </a:r>
            <a:r>
              <a:rPr lang="en-US" sz="2100" dirty="0" err="1"/>
              <a:t>menyampaikan</a:t>
            </a:r>
            <a:r>
              <a:rPr lang="en-US" sz="2100" dirty="0"/>
              <a:t> </a:t>
            </a:r>
            <a:r>
              <a:rPr lang="en-US" sz="2100" dirty="0" err="1"/>
              <a:t>pengetahuan</a:t>
            </a:r>
            <a:r>
              <a:rPr lang="en-US" sz="2100" dirty="0"/>
              <a:t> </a:t>
            </a:r>
            <a:r>
              <a:rPr lang="en-US" sz="2100" dirty="0" err="1"/>
              <a:t>kepada</a:t>
            </a:r>
            <a:r>
              <a:rPr lang="en-US" sz="2100" dirty="0"/>
              <a:t> </a:t>
            </a:r>
            <a:r>
              <a:rPr lang="en-US" sz="2100" dirty="0" err="1"/>
              <a:t>siswa</a:t>
            </a:r>
            <a:r>
              <a:rPr lang="en-US" sz="2100" dirty="0"/>
              <a:t> </a:t>
            </a:r>
            <a:r>
              <a:rPr lang="en-US" sz="2100" dirty="0" err="1"/>
              <a:t>guna</a:t>
            </a:r>
            <a:r>
              <a:rPr lang="en-US" sz="2100" dirty="0"/>
              <a:t> </a:t>
            </a:r>
            <a:r>
              <a:rPr lang="en-US" sz="2100" dirty="0" err="1"/>
              <a:t>membantu</a:t>
            </a:r>
            <a:r>
              <a:rPr lang="en-US" sz="2100" dirty="0"/>
              <a:t> </a:t>
            </a:r>
            <a:r>
              <a:rPr lang="en-US" sz="2100" dirty="0" err="1"/>
              <a:t>siswa</a:t>
            </a:r>
            <a:r>
              <a:rPr lang="en-US" sz="2100" dirty="0"/>
              <a:t> </a:t>
            </a:r>
            <a:r>
              <a:rPr lang="en-US" sz="2100" dirty="0" err="1"/>
              <a:t>menghadapi</a:t>
            </a:r>
            <a:r>
              <a:rPr lang="en-US" sz="2100" dirty="0"/>
              <a:t> </a:t>
            </a:r>
            <a:r>
              <a:rPr lang="en-US" sz="2100" dirty="0" err="1"/>
              <a:t>masalah</a:t>
            </a:r>
            <a:r>
              <a:rPr lang="en-US" sz="2100" dirty="0"/>
              <a:t> yang </a:t>
            </a:r>
            <a:r>
              <a:rPr lang="en-US" sz="2100" dirty="0" err="1"/>
              <a:t>terdapat</a:t>
            </a:r>
            <a:r>
              <a:rPr lang="en-US" sz="2100" dirty="0"/>
              <a:t> </a:t>
            </a:r>
            <a:r>
              <a:rPr lang="en-US" sz="2100" dirty="0" err="1"/>
              <a:t>pada</a:t>
            </a:r>
            <a:r>
              <a:rPr lang="en-US" sz="2100" dirty="0"/>
              <a:t> </a:t>
            </a:r>
            <a:r>
              <a:rPr lang="en-US" sz="2100" dirty="0" err="1"/>
              <a:t>kehidupan</a:t>
            </a:r>
            <a:r>
              <a:rPr lang="en-US" sz="2100" dirty="0"/>
              <a:t> </a:t>
            </a:r>
            <a:r>
              <a:rPr lang="en-US" sz="2100" dirty="0" err="1" smtClean="0"/>
              <a:t>sehari-hari</a:t>
            </a:r>
            <a:r>
              <a:rPr lang="en-US" sz="2100" dirty="0" smtClean="0"/>
              <a:t>. </a:t>
            </a:r>
            <a:r>
              <a:rPr lang="en-US" sz="2100" dirty="0" err="1"/>
              <a:t>Oleh</a:t>
            </a:r>
            <a:r>
              <a:rPr lang="en-US" sz="2100" dirty="0"/>
              <a:t> </a:t>
            </a:r>
            <a:r>
              <a:rPr lang="en-US" sz="2100" dirty="0" err="1"/>
              <a:t>sebab</a:t>
            </a:r>
            <a:r>
              <a:rPr lang="en-US" sz="2100" dirty="0"/>
              <a:t> </a:t>
            </a:r>
            <a:r>
              <a:rPr lang="en-US" sz="2100" dirty="0" err="1"/>
              <a:t>itu</a:t>
            </a:r>
            <a:r>
              <a:rPr lang="en-US" sz="2100" dirty="0"/>
              <a:t> </a:t>
            </a:r>
            <a:r>
              <a:rPr lang="en-US" sz="2100" dirty="0" err="1"/>
              <a:t>peranan</a:t>
            </a:r>
            <a:r>
              <a:rPr lang="en-US" sz="2100" dirty="0"/>
              <a:t> guru </a:t>
            </a:r>
            <a:r>
              <a:rPr lang="en-US" sz="2100" dirty="0" err="1"/>
              <a:t>dalam</a:t>
            </a:r>
            <a:r>
              <a:rPr lang="en-US" sz="2100" dirty="0"/>
              <a:t> proses </a:t>
            </a:r>
            <a:r>
              <a:rPr lang="en-US" sz="2100" dirty="0" err="1"/>
              <a:t>belajar</a:t>
            </a:r>
            <a:r>
              <a:rPr lang="en-US" sz="2100" dirty="0"/>
              <a:t> </a:t>
            </a:r>
            <a:r>
              <a:rPr lang="en-US" sz="2100" dirty="0" err="1"/>
              <a:t>mengajar</a:t>
            </a:r>
            <a:r>
              <a:rPr lang="en-US" sz="2100" dirty="0"/>
              <a:t> </a:t>
            </a:r>
            <a:r>
              <a:rPr lang="en-US" sz="2100" dirty="0" err="1"/>
              <a:t>itu</a:t>
            </a:r>
            <a:r>
              <a:rPr lang="en-US" sz="2100" dirty="0"/>
              <a:t> </a:t>
            </a:r>
            <a:r>
              <a:rPr lang="en-US" sz="2100" dirty="0" err="1"/>
              <a:t>sangat</a:t>
            </a:r>
            <a:r>
              <a:rPr lang="en-US" sz="2100" dirty="0"/>
              <a:t> </a:t>
            </a:r>
            <a:r>
              <a:rPr lang="en-US" sz="2100" dirty="0" err="1"/>
              <a:t>penting</a:t>
            </a:r>
            <a:endParaRPr lang="en-US" sz="2100" dirty="0"/>
          </a:p>
        </p:txBody>
      </p:sp>
      <p:pic>
        <p:nvPicPr>
          <p:cNvPr id="2054" name="Picture 6" descr="Guru, Pendidikan, Pendidikan Guru gambar pn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5465" b="99070" l="4667" r="81000">
                        <a14:foregroundMark x1="21000" y1="38372" x2="27111" y2="36744"/>
                        <a14:foregroundMark x1="30222" y1="34651" x2="32444" y2="33953"/>
                        <a14:foregroundMark x1="49889" y1="59302" x2="58333" y2="60698"/>
                        <a14:foregroundMark x1="49333" y1="60814" x2="50444" y2="57326"/>
                        <a14:foregroundMark x1="50556" y1="65465" x2="78556" y2="50233"/>
                      </a14:backgroundRemoval>
                    </a14:imgEffect>
                  </a14:imgLayer>
                </a14:imgProps>
              </a:ext>
              <a:ext uri="{28A0092B-C50C-407E-A947-70E740481C1C}">
                <a14:useLocalDpi xmlns:a14="http://schemas.microsoft.com/office/drawing/2010/main" val="0"/>
              </a:ext>
            </a:extLst>
          </a:blip>
          <a:srcRect r="17183"/>
          <a:stretch/>
        </p:blipFill>
        <p:spPr bwMode="auto">
          <a:xfrm>
            <a:off x="121822" y="3698599"/>
            <a:ext cx="2011778" cy="232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92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a:off x="0" y="6214880"/>
            <a:ext cx="1950622" cy="649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1950622"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366103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534372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7052584"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a:off x="8752115" y="6214880"/>
            <a:ext cx="39188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rot="10800000">
            <a:off x="13063" y="0"/>
            <a:ext cx="1937559" cy="645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1950622"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366103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534372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7052584"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rot="10800000">
            <a:off x="8752115" y="0"/>
            <a:ext cx="391886" cy="64312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057400" y="786825"/>
            <a:ext cx="5266307" cy="584775"/>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d-ID" sz="3200" b="1" dirty="0"/>
              <a:t>Tahap-Tahap Mengajar</a:t>
            </a:r>
            <a:endParaRPr lang="en-US" sz="3200" b="1" dirty="0"/>
          </a:p>
        </p:txBody>
      </p:sp>
      <p:graphicFrame>
        <p:nvGraphicFramePr>
          <p:cNvPr id="22" name="Diagram 21"/>
          <p:cNvGraphicFramePr/>
          <p:nvPr>
            <p:extLst>
              <p:ext uri="{D42A27DB-BD31-4B8C-83A1-F6EECF244321}">
                <p14:modId xmlns:p14="http://schemas.microsoft.com/office/powerpoint/2010/main" val="307596023"/>
              </p:ext>
            </p:extLst>
          </p:nvPr>
        </p:nvGraphicFramePr>
        <p:xfrm>
          <a:off x="3352800" y="18288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100" name="Picture 4" descr="Jadwal Belajar dari Rumah TVRI Hari Ini, Sabtu 11 Juli 2020: Arifin C Noe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538" b="100000" l="11042" r="90000"/>
                    </a14:imgEffect>
                  </a14:imgLayer>
                </a14:imgProps>
              </a:ext>
              <a:ext uri="{28A0092B-C50C-407E-A947-70E740481C1C}">
                <a14:useLocalDpi xmlns:a14="http://schemas.microsoft.com/office/drawing/2010/main" val="0"/>
              </a:ext>
            </a:extLst>
          </a:blip>
          <a:srcRect l="11721" r="13106"/>
          <a:stretch/>
        </p:blipFill>
        <p:spPr bwMode="auto">
          <a:xfrm>
            <a:off x="381000" y="2514600"/>
            <a:ext cx="3965634" cy="285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92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a:off x="0" y="6214880"/>
            <a:ext cx="1950622" cy="649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1950622"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366103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534372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7052584"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a:off x="8752115" y="6214880"/>
            <a:ext cx="39188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rot="10800000">
            <a:off x="13063" y="0"/>
            <a:ext cx="1937559" cy="645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1950622"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366103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534372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7052584"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rot="10800000">
            <a:off x="8752115" y="0"/>
            <a:ext cx="391886" cy="64312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057400" y="786825"/>
            <a:ext cx="5266307" cy="584775"/>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d-ID" sz="3200" b="1" dirty="0" smtClean="0"/>
              <a:t>Perencanaan</a:t>
            </a:r>
            <a:endParaRPr lang="en-US" sz="3200" b="1" dirty="0"/>
          </a:p>
        </p:txBody>
      </p:sp>
      <p:graphicFrame>
        <p:nvGraphicFramePr>
          <p:cNvPr id="2" name="Diagram 1"/>
          <p:cNvGraphicFramePr/>
          <p:nvPr>
            <p:extLst>
              <p:ext uri="{D42A27DB-BD31-4B8C-83A1-F6EECF244321}">
                <p14:modId xmlns:p14="http://schemas.microsoft.com/office/powerpoint/2010/main" val="3496393438"/>
              </p:ext>
            </p:extLst>
          </p:nvPr>
        </p:nvGraphicFramePr>
        <p:xfrm>
          <a:off x="3724072" y="1803400"/>
          <a:ext cx="503892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Pembelajaran Daring dan Penguatan Literasi – IBTimes.ID"/>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4889" b="94667" l="4889" r="97333">
                        <a14:foregroundMark x1="44444" y1="17333" x2="55556" y2="18667"/>
                        <a14:foregroundMark x1="50222" y1="12444" x2="50222" y2="12444"/>
                        <a14:foregroundMark x1="44444" y1="12000" x2="44444" y2="12000"/>
                        <a14:foregroundMark x1="76000" y1="26667" x2="76000" y2="26667"/>
                        <a14:foregroundMark x1="81333" y1="47556" x2="81333" y2="47556"/>
                        <a14:foregroundMark x1="80000" y1="74222" x2="80000" y2="74222"/>
                        <a14:foregroundMark x1="54222" y1="84000" x2="54222" y2="84000"/>
                        <a14:foregroundMark x1="25333" y1="75556" x2="25333" y2="75556"/>
                        <a14:foregroundMark x1="16889" y1="48444" x2="16889" y2="48444"/>
                        <a14:foregroundMark x1="11556" y1="47556" x2="11556" y2="47556"/>
                        <a14:foregroundMark x1="19556" y1="54222" x2="19556" y2="54222"/>
                        <a14:foregroundMark x1="17778" y1="45333" x2="17778" y2="45333"/>
                        <a14:foregroundMark x1="14222" y1="54222" x2="14222" y2="54222"/>
                        <a14:foregroundMark x1="13333" y1="46222" x2="13333" y2="46222"/>
                        <a14:foregroundMark x1="24889" y1="32444" x2="24889" y2="32444"/>
                      </a14:backgroundRemoval>
                    </a14:imgEffect>
                  </a14:imgLayer>
                </a14:imgProps>
              </a:ext>
              <a:ext uri="{28A0092B-C50C-407E-A947-70E740481C1C}">
                <a14:useLocalDpi xmlns:a14="http://schemas.microsoft.com/office/drawing/2010/main" val="0"/>
              </a:ext>
            </a:extLst>
          </a:blip>
          <a:srcRect/>
          <a:stretch>
            <a:fillRect/>
          </a:stretch>
        </p:blipFill>
        <p:spPr bwMode="auto">
          <a:xfrm>
            <a:off x="762000" y="1905000"/>
            <a:ext cx="35814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381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a:off x="0" y="6214880"/>
            <a:ext cx="1950622" cy="649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1950622"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366103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534372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7052584"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a:off x="8752115" y="6214880"/>
            <a:ext cx="39188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rot="10800000">
            <a:off x="13063" y="0"/>
            <a:ext cx="1937559" cy="645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1950622"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366103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534372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7052584"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rot="10800000">
            <a:off x="8752115" y="0"/>
            <a:ext cx="391886" cy="64312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057400" y="786825"/>
            <a:ext cx="5266307" cy="584775"/>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d-ID" sz="3200" b="1" dirty="0" smtClean="0"/>
              <a:t>Pelaksanaan Pembelajaran</a:t>
            </a:r>
            <a:endParaRPr lang="en-US" sz="3200" b="1" dirty="0"/>
          </a:p>
        </p:txBody>
      </p:sp>
      <p:pic>
        <p:nvPicPr>
          <p:cNvPr id="6152" name="Picture 8" descr="Rame Kasus Virus Corona, Disdik: Kegiatan Belajar Mengajar Tetap Berjalan –  Cianjur Ekspres"/>
          <p:cNvPicPr>
            <a:picLocks noChangeAspect="1" noChangeArrowheads="1"/>
          </p:cNvPicPr>
          <p:nvPr/>
        </p:nvPicPr>
        <p:blipFill rotWithShape="1">
          <a:blip r:embed="rId3">
            <a:extLst>
              <a:ext uri="{28A0092B-C50C-407E-A947-70E740481C1C}">
                <a14:useLocalDpi xmlns:a14="http://schemas.microsoft.com/office/drawing/2010/main" val="0"/>
              </a:ext>
            </a:extLst>
          </a:blip>
          <a:srcRect l="10385" r="7100"/>
          <a:stretch/>
        </p:blipFill>
        <p:spPr bwMode="auto">
          <a:xfrm>
            <a:off x="457199" y="2057400"/>
            <a:ext cx="4489631" cy="3627347"/>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Group 25"/>
          <p:cNvGrpSpPr/>
          <p:nvPr/>
        </p:nvGrpSpPr>
        <p:grpSpPr>
          <a:xfrm>
            <a:off x="5143292" y="5105400"/>
            <a:ext cx="3726388" cy="894080"/>
            <a:chOff x="1074218" y="-2650"/>
            <a:chExt cx="3726388" cy="894080"/>
          </a:xfrm>
        </p:grpSpPr>
        <p:sp>
          <p:nvSpPr>
            <p:cNvPr id="27" name="Rounded Rectangle 26"/>
            <p:cNvSpPr/>
            <p:nvPr/>
          </p:nvSpPr>
          <p:spPr>
            <a:xfrm>
              <a:off x="1074218" y="-2650"/>
              <a:ext cx="3726388" cy="8940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4"/>
            <p:cNvSpPr/>
            <p:nvPr/>
          </p:nvSpPr>
          <p:spPr>
            <a:xfrm>
              <a:off x="1100405" y="23537"/>
              <a:ext cx="2760745" cy="84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Waktu Pelaksanaan</a:t>
              </a:r>
              <a:endParaRPr lang="en-US" sz="2000" kern="1200" dirty="0"/>
            </a:p>
          </p:txBody>
        </p:sp>
      </p:grpSp>
      <p:grpSp>
        <p:nvGrpSpPr>
          <p:cNvPr id="29" name="Group 28"/>
          <p:cNvGrpSpPr/>
          <p:nvPr/>
        </p:nvGrpSpPr>
        <p:grpSpPr>
          <a:xfrm>
            <a:off x="5143292" y="3964713"/>
            <a:ext cx="3726388" cy="894080"/>
            <a:chOff x="1074218" y="-2650"/>
            <a:chExt cx="3726388" cy="894080"/>
          </a:xfrm>
        </p:grpSpPr>
        <p:sp>
          <p:nvSpPr>
            <p:cNvPr id="30" name="Rounded Rectangle 29"/>
            <p:cNvSpPr/>
            <p:nvPr/>
          </p:nvSpPr>
          <p:spPr>
            <a:xfrm>
              <a:off x="1074218" y="-2650"/>
              <a:ext cx="3726388" cy="8940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Rounded Rectangle 4"/>
            <p:cNvSpPr/>
            <p:nvPr/>
          </p:nvSpPr>
          <p:spPr>
            <a:xfrm>
              <a:off x="1100405" y="23537"/>
              <a:ext cx="2760745" cy="84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dirty="0" smtClean="0"/>
                <a:t>Memberikan kesepatan siswa untuk aktif</a:t>
              </a:r>
              <a:endParaRPr lang="en-US" sz="2000" kern="1200" dirty="0"/>
            </a:p>
          </p:txBody>
        </p:sp>
      </p:grpSp>
      <p:grpSp>
        <p:nvGrpSpPr>
          <p:cNvPr id="32" name="Group 31"/>
          <p:cNvGrpSpPr/>
          <p:nvPr/>
        </p:nvGrpSpPr>
        <p:grpSpPr>
          <a:xfrm>
            <a:off x="5189390" y="2839720"/>
            <a:ext cx="3726388" cy="894080"/>
            <a:chOff x="1074218" y="-2650"/>
            <a:chExt cx="3726388" cy="894080"/>
          </a:xfrm>
        </p:grpSpPr>
        <p:sp>
          <p:nvSpPr>
            <p:cNvPr id="33" name="Rounded Rectangle 32"/>
            <p:cNvSpPr/>
            <p:nvPr/>
          </p:nvSpPr>
          <p:spPr>
            <a:xfrm>
              <a:off x="1074218" y="-2650"/>
              <a:ext cx="3726388" cy="8940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p:nvPr/>
          </p:nvSpPr>
          <p:spPr>
            <a:xfrm>
              <a:off x="1100405" y="23537"/>
              <a:ext cx="2760745" cy="84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Media yang digunakan</a:t>
              </a:r>
              <a:endParaRPr lang="en-US" sz="2000" kern="1200" dirty="0"/>
            </a:p>
          </p:txBody>
        </p:sp>
      </p:grpSp>
      <p:grpSp>
        <p:nvGrpSpPr>
          <p:cNvPr id="35" name="Group 34"/>
          <p:cNvGrpSpPr/>
          <p:nvPr/>
        </p:nvGrpSpPr>
        <p:grpSpPr>
          <a:xfrm>
            <a:off x="5189390" y="1763884"/>
            <a:ext cx="3726388" cy="894080"/>
            <a:chOff x="1074218" y="-2650"/>
            <a:chExt cx="3726388" cy="894080"/>
          </a:xfrm>
        </p:grpSpPr>
        <p:sp>
          <p:nvSpPr>
            <p:cNvPr id="36" name="Rounded Rectangle 35"/>
            <p:cNvSpPr/>
            <p:nvPr/>
          </p:nvSpPr>
          <p:spPr>
            <a:xfrm>
              <a:off x="1074218" y="-2650"/>
              <a:ext cx="3726388" cy="8940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ounded Rectangle 4"/>
            <p:cNvSpPr/>
            <p:nvPr/>
          </p:nvSpPr>
          <p:spPr>
            <a:xfrm>
              <a:off x="1100405" y="23537"/>
              <a:ext cx="2760745" cy="8417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id-ID" sz="2000" kern="1200" dirty="0" smtClean="0"/>
                <a:t>Metode yang digunakan</a:t>
              </a:r>
              <a:endParaRPr lang="en-US" sz="2000" kern="1200" dirty="0"/>
            </a:p>
          </p:txBody>
        </p:sp>
      </p:grpSp>
      <p:grpSp>
        <p:nvGrpSpPr>
          <p:cNvPr id="38" name="Group 37"/>
          <p:cNvGrpSpPr/>
          <p:nvPr/>
        </p:nvGrpSpPr>
        <p:grpSpPr>
          <a:xfrm>
            <a:off x="8077200" y="2391365"/>
            <a:ext cx="792480" cy="792480"/>
            <a:chOff x="3490608" y="924560"/>
            <a:chExt cx="792480" cy="792480"/>
          </a:xfrm>
        </p:grpSpPr>
        <p:sp>
          <p:nvSpPr>
            <p:cNvPr id="39" name="Down Arrow 38"/>
            <p:cNvSpPr/>
            <p:nvPr/>
          </p:nvSpPr>
          <p:spPr>
            <a:xfrm>
              <a:off x="3490608" y="924560"/>
              <a:ext cx="792480" cy="79248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0" name="Down Arrow 4"/>
            <p:cNvSpPr/>
            <p:nvPr/>
          </p:nvSpPr>
          <p:spPr>
            <a:xfrm>
              <a:off x="3668916" y="924560"/>
              <a:ext cx="435864" cy="5963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47" name="Group 46"/>
          <p:cNvGrpSpPr/>
          <p:nvPr/>
        </p:nvGrpSpPr>
        <p:grpSpPr>
          <a:xfrm>
            <a:off x="8077200" y="4709160"/>
            <a:ext cx="792480" cy="792480"/>
            <a:chOff x="3490608" y="924560"/>
            <a:chExt cx="792480" cy="792480"/>
          </a:xfrm>
        </p:grpSpPr>
        <p:sp>
          <p:nvSpPr>
            <p:cNvPr id="48" name="Down Arrow 47"/>
            <p:cNvSpPr/>
            <p:nvPr/>
          </p:nvSpPr>
          <p:spPr>
            <a:xfrm>
              <a:off x="3490608" y="924560"/>
              <a:ext cx="792480" cy="79248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9" name="Down Arrow 4"/>
            <p:cNvSpPr/>
            <p:nvPr/>
          </p:nvSpPr>
          <p:spPr>
            <a:xfrm>
              <a:off x="3668916" y="924560"/>
              <a:ext cx="435864" cy="5963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grpSp>
        <p:nvGrpSpPr>
          <p:cNvPr id="50" name="Group 49"/>
          <p:cNvGrpSpPr/>
          <p:nvPr/>
        </p:nvGrpSpPr>
        <p:grpSpPr>
          <a:xfrm>
            <a:off x="8077200" y="3564689"/>
            <a:ext cx="792480" cy="792480"/>
            <a:chOff x="3490608" y="924560"/>
            <a:chExt cx="792480" cy="792480"/>
          </a:xfrm>
        </p:grpSpPr>
        <p:sp>
          <p:nvSpPr>
            <p:cNvPr id="51" name="Down Arrow 50"/>
            <p:cNvSpPr/>
            <p:nvPr/>
          </p:nvSpPr>
          <p:spPr>
            <a:xfrm>
              <a:off x="3490608" y="924560"/>
              <a:ext cx="792480" cy="79248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2" name="Down Arrow 4"/>
            <p:cNvSpPr/>
            <p:nvPr/>
          </p:nvSpPr>
          <p:spPr>
            <a:xfrm>
              <a:off x="3668916" y="924560"/>
              <a:ext cx="435864" cy="5963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p:txBody>
        </p:sp>
      </p:grpSp>
    </p:spTree>
    <p:extLst>
      <p:ext uri="{BB962C8B-B14F-4D97-AF65-F5344CB8AC3E}">
        <p14:creationId xmlns:p14="http://schemas.microsoft.com/office/powerpoint/2010/main" val="3768381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a:off x="0" y="6214880"/>
            <a:ext cx="1950622" cy="649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1950622"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366103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534372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7052584"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a:off x="8752115" y="6214880"/>
            <a:ext cx="39188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rot="10800000">
            <a:off x="13063" y="0"/>
            <a:ext cx="1937559" cy="645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1950622"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366103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534372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7052584"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rot="10800000">
            <a:off x="8752115" y="0"/>
            <a:ext cx="391886" cy="6431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057400" y="786825"/>
            <a:ext cx="5266307" cy="584775"/>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d-ID" sz="3200" b="1" dirty="0" smtClean="0"/>
              <a:t>Evaluasi dan Tindak Lanjut</a:t>
            </a:r>
            <a:endParaRPr lang="en-US" sz="3200" b="1" dirty="0"/>
          </a:p>
        </p:txBody>
      </p:sp>
      <p:sp>
        <p:nvSpPr>
          <p:cNvPr id="2" name="Rectangle 1"/>
          <p:cNvSpPr/>
          <p:nvPr/>
        </p:nvSpPr>
        <p:spPr>
          <a:xfrm>
            <a:off x="4419600" y="1676400"/>
            <a:ext cx="4572000" cy="4154984"/>
          </a:xfrm>
          <a:prstGeom prst="rect">
            <a:avLst/>
          </a:prstGeom>
        </p:spPr>
        <p:txBody>
          <a:bodyPr>
            <a:spAutoFit/>
          </a:bodyPr>
          <a:lstStyle/>
          <a:p>
            <a:r>
              <a:rPr lang="id-ID" sz="2200" dirty="0"/>
              <a:t>Evaluasi dilakukan untuk mengetahui keefektifan pembelajaran yang dilakukan dan untuk mengetahui apakah </a:t>
            </a:r>
            <a:r>
              <a:rPr lang="id-ID" sz="2200" dirty="0" smtClean="0"/>
              <a:t>tujuan-tujuan </a:t>
            </a:r>
            <a:r>
              <a:rPr lang="id-ID" sz="2200" dirty="0"/>
              <a:t>yang telah dirumuskan dapat dicapai oleh peserta didik melalui pembelajaran. Hasil evaluasi dapat digunakan untuk berbagai kepentingan, untuk memberikan penilaian terhadap peserta didik dan juga sebagai balikan untuk memperbaiki program pembelajaran. </a:t>
            </a:r>
            <a:endParaRPr lang="en-US" sz="2200" dirty="0"/>
          </a:p>
        </p:txBody>
      </p:sp>
      <p:sp>
        <p:nvSpPr>
          <p:cNvPr id="3" name="AutoShape 2" descr="Ujian Nasional Dihapus, Sebelumnya 6 Kali Ganti Nama Sejak 1950 - Portal  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Ujian Nasional Dihapus, Sebelumnya 6 Kali Ganti Nama Sejak 1950 - Portal  New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868"/>
          <a:stretch/>
        </p:blipFill>
        <p:spPr bwMode="auto">
          <a:xfrm>
            <a:off x="624325" y="1676400"/>
            <a:ext cx="3566675" cy="2222488"/>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UNBK Akan Diperluas hingga Daerah Terpencil"/>
          <p:cNvPicPr>
            <a:picLocks noChangeAspect="1" noChangeArrowheads="1"/>
          </p:cNvPicPr>
          <p:nvPr/>
        </p:nvPicPr>
        <p:blipFill rotWithShape="1">
          <a:blip r:embed="rId4">
            <a:extLst>
              <a:ext uri="{28A0092B-C50C-407E-A947-70E740481C1C}">
                <a14:useLocalDpi xmlns:a14="http://schemas.microsoft.com/office/drawing/2010/main" val="0"/>
              </a:ext>
            </a:extLst>
          </a:blip>
          <a:srcRect r="210" b="9697"/>
          <a:stretch/>
        </p:blipFill>
        <p:spPr bwMode="auto">
          <a:xfrm>
            <a:off x="612774" y="3962400"/>
            <a:ext cx="3578226" cy="215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41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a:off x="0" y="6214880"/>
            <a:ext cx="1950622" cy="649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1950622"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366103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534372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7052584"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a:off x="8752115" y="6214880"/>
            <a:ext cx="39188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rot="10800000">
            <a:off x="13063" y="0"/>
            <a:ext cx="1937559" cy="645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1950622"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366103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534372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7052584"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rot="10800000">
            <a:off x="8752115" y="0"/>
            <a:ext cx="391886" cy="6431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828800" y="786825"/>
            <a:ext cx="5266307" cy="584775"/>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d-ID" sz="3200" b="1" dirty="0" smtClean="0"/>
              <a:t>Pendekatan Dalam Mengajar</a:t>
            </a:r>
            <a:endParaRPr lang="en-US" sz="3200" b="1" dirty="0"/>
          </a:p>
        </p:txBody>
      </p:sp>
      <p:sp>
        <p:nvSpPr>
          <p:cNvPr id="2" name="Rectangle 1"/>
          <p:cNvSpPr/>
          <p:nvPr/>
        </p:nvSpPr>
        <p:spPr>
          <a:xfrm>
            <a:off x="4191000" y="1676400"/>
            <a:ext cx="4561115" cy="2057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19" name="Rectangle 18"/>
          <p:cNvSpPr/>
          <p:nvPr/>
        </p:nvSpPr>
        <p:spPr>
          <a:xfrm>
            <a:off x="4191000" y="4038600"/>
            <a:ext cx="4572000" cy="2057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dirty="0"/>
          </a:p>
        </p:txBody>
      </p:sp>
      <p:sp>
        <p:nvSpPr>
          <p:cNvPr id="20" name="Rectangle 19"/>
          <p:cNvSpPr/>
          <p:nvPr/>
        </p:nvSpPr>
        <p:spPr>
          <a:xfrm>
            <a:off x="4343400" y="1870785"/>
            <a:ext cx="4267201" cy="1938992"/>
          </a:xfrm>
          <a:prstGeom prst="rect">
            <a:avLst/>
          </a:prstGeom>
        </p:spPr>
        <p:txBody>
          <a:bodyPr wrap="square">
            <a:spAutoFit/>
          </a:bodyPr>
          <a:lstStyle/>
          <a:p>
            <a:pPr marL="342900" indent="-342900">
              <a:buFontTx/>
              <a:buChar char="-"/>
            </a:pPr>
            <a:r>
              <a:rPr lang="en-US" sz="2000" dirty="0" err="1" smtClean="0"/>
              <a:t>Pendekatan</a:t>
            </a:r>
            <a:r>
              <a:rPr lang="en-US" sz="2000" dirty="0" smtClean="0"/>
              <a:t> </a:t>
            </a:r>
            <a:r>
              <a:rPr lang="en-US" sz="2000" dirty="0" err="1"/>
              <a:t>pembelajaran</a:t>
            </a:r>
            <a:r>
              <a:rPr lang="en-US" sz="2000" dirty="0"/>
              <a:t> </a:t>
            </a:r>
            <a:r>
              <a:rPr lang="en-US" sz="2000" dirty="0" err="1"/>
              <a:t>berorientasi</a:t>
            </a:r>
            <a:r>
              <a:rPr lang="en-US" sz="2000" dirty="0"/>
              <a:t> </a:t>
            </a:r>
            <a:r>
              <a:rPr lang="en-US" sz="2000" dirty="0" err="1"/>
              <a:t>pada</a:t>
            </a:r>
            <a:r>
              <a:rPr lang="en-US" sz="2000" dirty="0"/>
              <a:t> </a:t>
            </a:r>
            <a:r>
              <a:rPr lang="en-US" sz="2000" dirty="0" smtClean="0"/>
              <a:t>guru</a:t>
            </a:r>
            <a:r>
              <a:rPr lang="id-ID" sz="2000" dirty="0" smtClean="0"/>
              <a:t>, </a:t>
            </a:r>
            <a:r>
              <a:rPr lang="en-US" sz="2000" dirty="0" err="1"/>
              <a:t>pembelajaran</a:t>
            </a:r>
            <a:r>
              <a:rPr lang="en-US" sz="2000" dirty="0"/>
              <a:t> yang </a:t>
            </a:r>
            <a:r>
              <a:rPr lang="en-US" sz="2000" dirty="0" err="1"/>
              <a:t>menempatkan</a:t>
            </a:r>
            <a:r>
              <a:rPr lang="en-US" sz="2000" dirty="0"/>
              <a:t> </a:t>
            </a:r>
            <a:r>
              <a:rPr lang="en-US" sz="2000" dirty="0" err="1"/>
              <a:t>siswa</a:t>
            </a:r>
            <a:r>
              <a:rPr lang="en-US" sz="2000" dirty="0"/>
              <a:t> </a:t>
            </a:r>
            <a:r>
              <a:rPr lang="en-US" sz="2000" dirty="0" err="1"/>
              <a:t>sebagai</a:t>
            </a:r>
            <a:r>
              <a:rPr lang="en-US" sz="2000" dirty="0"/>
              <a:t> </a:t>
            </a:r>
            <a:r>
              <a:rPr lang="en-US" sz="2000" dirty="0" err="1"/>
              <a:t>objek</a:t>
            </a:r>
            <a:r>
              <a:rPr lang="en-US" sz="2000" dirty="0"/>
              <a:t> </a:t>
            </a:r>
            <a:r>
              <a:rPr lang="en-US" sz="2000" dirty="0" err="1"/>
              <a:t>dalalm</a:t>
            </a:r>
            <a:r>
              <a:rPr lang="en-US" sz="2000" dirty="0"/>
              <a:t> </a:t>
            </a:r>
            <a:r>
              <a:rPr lang="en-US" sz="2000" dirty="0" err="1"/>
              <a:t>belajar</a:t>
            </a:r>
            <a:r>
              <a:rPr lang="en-US" sz="2000" dirty="0"/>
              <a:t> </a:t>
            </a:r>
            <a:r>
              <a:rPr lang="en-US" sz="2000" dirty="0" err="1"/>
              <a:t>dan</a:t>
            </a:r>
            <a:r>
              <a:rPr lang="en-US" sz="2000" dirty="0"/>
              <a:t> </a:t>
            </a:r>
            <a:r>
              <a:rPr lang="en-US" sz="2000" dirty="0" err="1"/>
              <a:t>kegiatan</a:t>
            </a:r>
            <a:r>
              <a:rPr lang="en-US" sz="2000" dirty="0"/>
              <a:t> </a:t>
            </a:r>
            <a:r>
              <a:rPr lang="en-US" sz="2000" dirty="0" err="1"/>
              <a:t>belajar</a:t>
            </a:r>
            <a:r>
              <a:rPr lang="en-US" sz="2000" dirty="0"/>
              <a:t> </a:t>
            </a:r>
            <a:r>
              <a:rPr lang="en-US" sz="2000" dirty="0" err="1"/>
              <a:t>bersifat</a:t>
            </a:r>
            <a:r>
              <a:rPr lang="en-US" sz="2000" dirty="0"/>
              <a:t> </a:t>
            </a:r>
            <a:r>
              <a:rPr lang="en-US" sz="2000" dirty="0" err="1"/>
              <a:t>klasik</a:t>
            </a:r>
            <a:r>
              <a:rPr lang="en-US" sz="2000" dirty="0"/>
              <a:t>.</a:t>
            </a:r>
            <a:endParaRPr lang="id-ID" sz="2000" dirty="0" smtClean="0"/>
          </a:p>
          <a:p>
            <a:endParaRPr lang="en-US" sz="2000" dirty="0"/>
          </a:p>
        </p:txBody>
      </p:sp>
      <p:sp>
        <p:nvSpPr>
          <p:cNvPr id="22" name="Rectangle 21"/>
          <p:cNvSpPr/>
          <p:nvPr/>
        </p:nvSpPr>
        <p:spPr>
          <a:xfrm>
            <a:off x="4343400" y="4157008"/>
            <a:ext cx="4267201" cy="2246769"/>
          </a:xfrm>
          <a:prstGeom prst="rect">
            <a:avLst/>
          </a:prstGeom>
        </p:spPr>
        <p:txBody>
          <a:bodyPr wrap="square">
            <a:spAutoFit/>
          </a:bodyPr>
          <a:lstStyle/>
          <a:p>
            <a:pPr marL="342900" indent="-342900">
              <a:buFontTx/>
              <a:buChar char="-"/>
            </a:pPr>
            <a:r>
              <a:rPr lang="en-US" sz="2000" dirty="0" err="1"/>
              <a:t>Pendekatan</a:t>
            </a:r>
            <a:r>
              <a:rPr lang="en-US" sz="2000" dirty="0"/>
              <a:t> </a:t>
            </a:r>
            <a:r>
              <a:rPr lang="en-US" sz="2000" dirty="0" err="1"/>
              <a:t>pembelajaran</a:t>
            </a:r>
            <a:r>
              <a:rPr lang="en-US" sz="2000" dirty="0"/>
              <a:t> </a:t>
            </a:r>
            <a:r>
              <a:rPr lang="en-US" sz="2000" dirty="0" err="1"/>
              <a:t>berorientasi</a:t>
            </a:r>
            <a:r>
              <a:rPr lang="en-US" sz="2000" dirty="0"/>
              <a:t> </a:t>
            </a:r>
            <a:r>
              <a:rPr lang="en-US" sz="2000" dirty="0" err="1"/>
              <a:t>pada</a:t>
            </a:r>
            <a:r>
              <a:rPr lang="en-US" sz="2000" dirty="0"/>
              <a:t> </a:t>
            </a:r>
            <a:r>
              <a:rPr lang="en-US" sz="2000" dirty="0" err="1"/>
              <a:t>siswa</a:t>
            </a:r>
            <a:r>
              <a:rPr lang="id-ID" sz="2000" dirty="0" smtClean="0"/>
              <a:t>, </a:t>
            </a:r>
            <a:r>
              <a:rPr lang="en-US" sz="2000" dirty="0" err="1"/>
              <a:t>pendekatan</a:t>
            </a:r>
            <a:r>
              <a:rPr lang="en-US" sz="2000" dirty="0"/>
              <a:t> </a:t>
            </a:r>
            <a:r>
              <a:rPr lang="en-US" sz="2000" dirty="0" err="1"/>
              <a:t>pembelajaran</a:t>
            </a:r>
            <a:r>
              <a:rPr lang="en-US" sz="2000" dirty="0"/>
              <a:t> yang </a:t>
            </a:r>
            <a:r>
              <a:rPr lang="en-US" sz="2000" dirty="0" err="1"/>
              <a:t>menempatkan</a:t>
            </a:r>
            <a:r>
              <a:rPr lang="en-US" sz="2000" dirty="0"/>
              <a:t> </a:t>
            </a:r>
            <a:r>
              <a:rPr lang="en-US" sz="2000" dirty="0" err="1"/>
              <a:t>siswa</a:t>
            </a:r>
            <a:r>
              <a:rPr lang="en-US" sz="2000" dirty="0"/>
              <a:t> </a:t>
            </a:r>
            <a:r>
              <a:rPr lang="en-US" sz="2000" dirty="0" err="1"/>
              <a:t>sebagai</a:t>
            </a:r>
            <a:r>
              <a:rPr lang="en-US" sz="2000" dirty="0"/>
              <a:t> </a:t>
            </a:r>
            <a:r>
              <a:rPr lang="en-US" sz="2000" dirty="0" err="1"/>
              <a:t>objek</a:t>
            </a:r>
            <a:r>
              <a:rPr lang="en-US" sz="2000" dirty="0"/>
              <a:t> </a:t>
            </a:r>
            <a:r>
              <a:rPr lang="en-US" sz="2000" dirty="0" err="1"/>
              <a:t>belajar</a:t>
            </a:r>
            <a:r>
              <a:rPr lang="en-US" sz="2000" dirty="0"/>
              <a:t> </a:t>
            </a:r>
            <a:r>
              <a:rPr lang="en-US" sz="2000" dirty="0" err="1"/>
              <a:t>dan</a:t>
            </a:r>
            <a:r>
              <a:rPr lang="en-US" sz="2000" dirty="0"/>
              <a:t> </a:t>
            </a:r>
            <a:r>
              <a:rPr lang="en-US" sz="2000" dirty="0" err="1"/>
              <a:t>kegiatan</a:t>
            </a:r>
            <a:r>
              <a:rPr lang="en-US" sz="2000" dirty="0"/>
              <a:t> </a:t>
            </a:r>
            <a:r>
              <a:rPr lang="en-US" sz="2000" dirty="0" err="1"/>
              <a:t>belajar</a:t>
            </a:r>
            <a:r>
              <a:rPr lang="en-US" sz="2000" dirty="0"/>
              <a:t> </a:t>
            </a:r>
            <a:r>
              <a:rPr lang="en-US" sz="2000" dirty="0" err="1"/>
              <a:t>bersifat</a:t>
            </a:r>
            <a:r>
              <a:rPr lang="en-US" sz="2000" dirty="0"/>
              <a:t> modern</a:t>
            </a:r>
            <a:r>
              <a:rPr lang="en-US" sz="2000" dirty="0" smtClean="0"/>
              <a:t>.</a:t>
            </a:r>
            <a:endParaRPr lang="id-ID" sz="2000" dirty="0" smtClean="0"/>
          </a:p>
          <a:p>
            <a:endParaRPr lang="en-US" sz="2000" dirty="0"/>
          </a:p>
        </p:txBody>
      </p:sp>
      <p:pic>
        <p:nvPicPr>
          <p:cNvPr id="8194" name="Picture 2" descr="4 Tips Sederhana agar Menjadi Guru Idola - Dua Periode"/>
          <p:cNvPicPr>
            <a:picLocks noChangeAspect="1" noChangeArrowheads="1"/>
          </p:cNvPicPr>
          <p:nvPr/>
        </p:nvPicPr>
        <p:blipFill rotWithShape="1">
          <a:blip r:embed="rId3">
            <a:extLst>
              <a:ext uri="{28A0092B-C50C-407E-A947-70E740481C1C}">
                <a14:useLocalDpi xmlns:a14="http://schemas.microsoft.com/office/drawing/2010/main" val="0"/>
              </a:ext>
            </a:extLst>
          </a:blip>
          <a:srcRect b="6818"/>
          <a:stretch/>
        </p:blipFill>
        <p:spPr bwMode="auto">
          <a:xfrm>
            <a:off x="533400" y="1650945"/>
            <a:ext cx="3365828" cy="208285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aya Tidak Halalkan Ilmu Yang Saya Ajar. Pernah Dengar Cikgu Anda Cakap  Begini? - Semuanya JDT"/>
          <p:cNvPicPr>
            <a:picLocks noChangeAspect="1" noChangeArrowheads="1"/>
          </p:cNvPicPr>
          <p:nvPr/>
        </p:nvPicPr>
        <p:blipFill rotWithShape="1">
          <a:blip r:embed="rId4">
            <a:extLst>
              <a:ext uri="{28A0092B-C50C-407E-A947-70E740481C1C}">
                <a14:useLocalDpi xmlns:a14="http://schemas.microsoft.com/office/drawing/2010/main" val="0"/>
              </a:ext>
            </a:extLst>
          </a:blip>
          <a:srcRect b="3588"/>
          <a:stretch/>
        </p:blipFill>
        <p:spPr bwMode="auto">
          <a:xfrm>
            <a:off x="533400" y="4048835"/>
            <a:ext cx="3365828" cy="2047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841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a:off x="0" y="6214880"/>
            <a:ext cx="1950622" cy="649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1950622"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366103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534372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7052584"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a:off x="8752115" y="6214880"/>
            <a:ext cx="39188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rot="10800000">
            <a:off x="13063" y="0"/>
            <a:ext cx="1937559" cy="645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1950622"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366103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534372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7052584"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rot="10800000">
            <a:off x="8752115" y="0"/>
            <a:ext cx="391886" cy="6431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24000" y="786825"/>
            <a:ext cx="6019800" cy="584775"/>
          </a:xfrm>
          <a:prstGeom prst="rect">
            <a:avLst/>
          </a:prstGeom>
          <a:no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id-ID" sz="3200" b="1" dirty="0" smtClean="0"/>
              <a:t>Perinsi-Perinsip Dalam Mengajar</a:t>
            </a:r>
            <a:endParaRPr lang="en-US" sz="3200" b="1" dirty="0"/>
          </a:p>
        </p:txBody>
      </p:sp>
      <p:graphicFrame>
        <p:nvGraphicFramePr>
          <p:cNvPr id="2" name="Diagram 1"/>
          <p:cNvGraphicFramePr/>
          <p:nvPr>
            <p:extLst>
              <p:ext uri="{D42A27DB-BD31-4B8C-83A1-F6EECF244321}">
                <p14:modId xmlns:p14="http://schemas.microsoft.com/office/powerpoint/2010/main" val="3454170860"/>
              </p:ext>
            </p:extLst>
          </p:nvPr>
        </p:nvGraphicFramePr>
        <p:xfrm>
          <a:off x="685799" y="1524000"/>
          <a:ext cx="8066315"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18415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a:off x="0" y="6214880"/>
            <a:ext cx="1950622" cy="649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1950622"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366103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5343728"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a:off x="7052584" y="621488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a:off x="8752115" y="6214880"/>
            <a:ext cx="39188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t="46411" b="7177"/>
          <a:stretch/>
        </p:blipFill>
        <p:spPr bwMode="auto">
          <a:xfrm rot="10800000">
            <a:off x="13063" y="0"/>
            <a:ext cx="1937559" cy="6456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1950622"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366103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5343728"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0" t="46411" b="7177"/>
          <a:stretch/>
        </p:blipFill>
        <p:spPr bwMode="auto">
          <a:xfrm rot="10800000">
            <a:off x="7052584" y="0"/>
            <a:ext cx="171041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iau Traditional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11381" t="46411" r="68315" b="7177"/>
          <a:stretch/>
        </p:blipFill>
        <p:spPr bwMode="auto">
          <a:xfrm rot="10800000">
            <a:off x="8752115" y="0"/>
            <a:ext cx="391886" cy="6431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Thank Yo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7980" y="1752600"/>
            <a:ext cx="4986164" cy="37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7568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TotalTime>
  <Words>197</Words>
  <Application>Microsoft Office PowerPoint</Application>
  <PresentationFormat>On-screen Show (4:3)</PresentationFormat>
  <Paragraphs>33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21</cp:revision>
  <dcterms:created xsi:type="dcterms:W3CDTF">2020-05-16T05:24:33Z</dcterms:created>
  <dcterms:modified xsi:type="dcterms:W3CDTF">2020-11-08T16:09:04Z</dcterms:modified>
</cp:coreProperties>
</file>