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391" r:id="rId3"/>
    <p:sldId id="383" r:id="rId4"/>
    <p:sldId id="3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037F6-4A86-4F8B-A7D1-EAE42D128DC8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EA32-8844-4E70-B9D7-84A0EE9DABE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562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0662DE95-D077-28B9-5168-FEB7B0ACA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0275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0275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0275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0275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29C02D6-639E-46FC-91D7-7656FB888BC8}" type="slidenum">
              <a:rPr lang="en-US" altLang="en-US" sz="1200" b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6CD3E5DA-FBB9-CCC2-0C52-C8B1E093B0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D36F7BA1-23D0-8FFC-6D52-2008606D4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BFE7-4517-B3E6-26C9-2E410A1E9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9160F-059D-5925-62A8-5C7CAEAD3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132BA-E028-D4F8-2F5C-E424B531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682FB-0993-3278-7520-A693EDE7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DFE22-62DE-92F7-A3D2-60D01451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922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F549-4300-AE3A-EF87-847BCA7E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00B87-28B9-C6C5-94CC-3A43E593A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1A632-510F-F9B9-4D3D-1ED174E9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CD79F-84AD-617E-2A10-F210A839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43CA4-F56C-BD2C-0FA0-B0EF9CAE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650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FE449-2596-0F6F-EFD6-6B63E68EB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1FA2B-BCB6-6AE9-2153-B0365BD28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7C7DF-D72A-40D8-E0FA-2A87BCD5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A4FB1-B22E-96AC-3672-B173308F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EB44-530B-B798-EC27-F8939D66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318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710F-C128-263E-7D45-4A872BF8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49AFF-6A49-BEFB-0D55-504572A2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6C648-B1ED-3131-0E65-F1F7C548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30F13-C4C5-8019-3EA1-F0D274A3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67DA5-6472-62CD-613E-2CFD44A7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993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4389-E2F5-14E6-BA2E-B7B93062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BEBD1-A2EA-204E-A9B8-E2797713E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0E34-4B45-885A-4DA3-CB6C8E8B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C943B-ECEF-B2BD-CEAA-3F7DFAD1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74B56-D127-9168-A29B-22B5B727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854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005D-D5F6-F57A-3F21-D6428B3D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8239-6DAE-F338-BA76-01A8152D5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810FA-8406-9641-0B4D-7BA49518A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14347-5240-B99E-6955-FC9DBB45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E6EBB-2016-4324-2D33-226A0732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BFCD7-E002-242F-F7F9-6B369C7B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665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3128-83E5-360F-ABEA-A4BD3E8E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91E6-BEBF-FD1A-EC89-F30C9BDAA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1E1D5-FC3C-A45E-8180-89F266A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466FE-BCE3-23F5-7072-3E228C29A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03C4A-ACB3-903E-83A7-C2B9E3E1C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E9C65-3B57-05E3-A74E-18089A58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5CBBD-D7A4-FD55-BDDF-E842C9F3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6DEE3-1681-0E02-F7F6-0A9674DF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524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EB34-4933-6446-8FC5-E0B3765C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B8550-808D-C1FD-57CE-CEBA6E48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CC4CA-C82D-FE7C-2B7E-54E626D1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370D7-F750-D8DC-E533-C1EF1442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816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5DCC5-5BEB-D5FF-E7BF-85FD1AD6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9560B-C52E-5858-1F81-61DF7330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619BB-C101-E5D9-8C18-81D2C327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05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10B3D-017A-476F-3B74-2907240C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21E9-AFE0-12A7-F2E6-D26A15DA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68411-E456-CD67-C69B-535124D6B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53C42-E232-E307-8AF4-4A181B5E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1D6AD-718C-C85D-7946-A38F9046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A111D-7DE1-B3A1-C080-E8445B06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520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0189-E566-D9F4-7845-9C58B597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DEE3F-1D7D-74FE-AA83-1851EADC5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8DF80-9A0B-3510-0651-685D8DBF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032ED-7928-98C9-33EA-555E57A2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7D25-40D6-3F93-2BEE-86E4BD25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3E76E-CDDB-2AD0-8171-6A8199B9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7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060DB-87DB-6BC8-C0F2-D561F3E2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8305D-C2F7-E785-3C1B-868A51A17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1BF7-9BD2-E1F9-22CE-49040F179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F6F8-0EE3-4A1C-8DA2-2325D3CA73F0}" type="datetimeFigureOut">
              <a:rPr lang="en-ID" smtClean="0"/>
              <a:t>09/10/2025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A9D8A-1265-CE30-83CE-7761C205A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1D67A-0C81-2E5C-55A7-C987725F1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81DD-036D-476F-ADF7-51455D1D95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324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e-cards.be/images/cartoon_lightning_small.gi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10F01">
            <a:extLst>
              <a:ext uri="{FF2B5EF4-FFF2-40B4-BE49-F238E27FC236}">
                <a16:creationId xmlns:a16="http://schemas.microsoft.com/office/drawing/2014/main" id="{3EDF868D-EDA0-93DE-8DF9-517EB0AC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>
            <a:fillRect/>
          </a:stretch>
        </p:blipFill>
        <p:spPr bwMode="auto">
          <a:xfrm>
            <a:off x="1828800" y="487363"/>
            <a:ext cx="8686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4">
            <a:extLst>
              <a:ext uri="{FF2B5EF4-FFF2-40B4-BE49-F238E27FC236}">
                <a16:creationId xmlns:a16="http://schemas.microsoft.com/office/drawing/2014/main" id="{18BE1AB0-C9C1-46FC-4434-5A00F4C2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138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ENERGI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3387E510-C3AB-FFBE-A9E3-3BA30A84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9" y="331909"/>
            <a:ext cx="8258908" cy="619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16">
            <a:extLst>
              <a:ext uri="{FF2B5EF4-FFF2-40B4-BE49-F238E27FC236}">
                <a16:creationId xmlns:a16="http://schemas.microsoft.com/office/drawing/2014/main" id="{9FB4452F-144F-5C96-4B6A-E2234DCD208D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174625"/>
            <a:ext cx="8020050" cy="6421438"/>
            <a:chOff x="228" y="110"/>
            <a:chExt cx="5052" cy="4045"/>
          </a:xfrm>
        </p:grpSpPr>
        <p:grpSp>
          <p:nvGrpSpPr>
            <p:cNvPr id="165902" name="Group 6">
              <a:extLst>
                <a:ext uri="{FF2B5EF4-FFF2-40B4-BE49-F238E27FC236}">
                  <a16:creationId xmlns:a16="http://schemas.microsoft.com/office/drawing/2014/main" id="{46CEF4EB-5B6F-7043-90D4-BEBAAD872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" y="110"/>
              <a:ext cx="5052" cy="4045"/>
              <a:chOff x="228" y="110"/>
              <a:chExt cx="5052" cy="4045"/>
            </a:xfrm>
          </p:grpSpPr>
          <p:sp>
            <p:nvSpPr>
              <p:cNvPr id="165912" name="Text Box 2">
                <a:extLst>
                  <a:ext uri="{FF2B5EF4-FFF2-40B4-BE49-F238E27FC236}">
                    <a16:creationId xmlns:a16="http://schemas.microsoft.com/office/drawing/2014/main" id="{CD3DCAE9-9794-B7B9-D902-6B5B5B833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" y="110"/>
                <a:ext cx="19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dirty="0">
                    <a:latin typeface="Comic Sans MS" panose="030F0702030302020204" pitchFamily="66" charset="0"/>
                  </a:rPr>
                  <a:t>SIKLUS NITROGEN</a:t>
                </a:r>
                <a:endParaRPr lang="en-GB" altLang="en-US" dirty="0">
                  <a:latin typeface="Comic Sans MS" panose="030F0702030302020204" pitchFamily="66" charset="0"/>
                </a:endParaRPr>
              </a:p>
            </p:txBody>
          </p:sp>
          <p:graphicFrame>
            <p:nvGraphicFramePr>
              <p:cNvPr id="165913" name="Object 3">
                <a:extLst>
                  <a:ext uri="{FF2B5EF4-FFF2-40B4-BE49-F238E27FC236}">
                    <a16:creationId xmlns:a16="http://schemas.microsoft.com/office/drawing/2014/main" id="{D46B540A-372E-7BCA-794F-5C339ABEA4C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04" y="349"/>
              <a:ext cx="4176" cy="38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Visio" r:id="rId2" imgW="7242454" imgH="6601283" progId="Visio.Drawing.11">
                      <p:embed/>
                    </p:oleObj>
                  </mc:Choice>
                  <mc:Fallback>
                    <p:oleObj name="Visio" r:id="rId2" imgW="7242454" imgH="6601283" progId="Visio.Drawing.11">
                      <p:embed/>
                      <p:pic>
                        <p:nvPicPr>
                          <p:cNvPr id="165913" name="Object 3">
                            <a:extLst>
                              <a:ext uri="{FF2B5EF4-FFF2-40B4-BE49-F238E27FC236}">
                                <a16:creationId xmlns:a16="http://schemas.microsoft.com/office/drawing/2014/main" id="{D46B540A-372E-7BCA-794F-5C339ABEA4C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" y="349"/>
                            <a:ext cx="4176" cy="38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65914" name="Picture 4" descr="seagull 1">
                <a:extLst>
                  <a:ext uri="{FF2B5EF4-FFF2-40B4-BE49-F238E27FC236}">
                    <a16:creationId xmlns:a16="http://schemas.microsoft.com/office/drawing/2014/main" id="{705A043E-25EE-6402-2E55-870299A925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2400"/>
                <a:ext cx="687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915" name="Picture 5" descr="http://www.e-cards.be/images/cartoon_lightning_small.gif">
                <a:extLst>
                  <a:ext uri="{FF2B5EF4-FFF2-40B4-BE49-F238E27FC236}">
                    <a16:creationId xmlns:a16="http://schemas.microsoft.com/office/drawing/2014/main" id="{450C20D9-F1B8-FBD5-6D5E-BF0F2CFA5C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r:link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0" y="2160"/>
                <a:ext cx="357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5903" name="Group 15">
              <a:extLst>
                <a:ext uri="{FF2B5EF4-FFF2-40B4-BE49-F238E27FC236}">
                  <a16:creationId xmlns:a16="http://schemas.microsoft.com/office/drawing/2014/main" id="{7B583E91-CFEA-BF68-EA94-C02CCF7701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1253"/>
              <a:ext cx="321" cy="648"/>
              <a:chOff x="1833" y="1253"/>
              <a:chExt cx="321" cy="648"/>
            </a:xfrm>
          </p:grpSpPr>
          <p:pic>
            <p:nvPicPr>
              <p:cNvPr id="165904" name="Picture 55" descr="plant_diagram">
                <a:extLst>
                  <a:ext uri="{FF2B5EF4-FFF2-40B4-BE49-F238E27FC236}">
                    <a16:creationId xmlns:a16="http://schemas.microsoft.com/office/drawing/2014/main" id="{8F1E4E3A-1DB7-A7DC-24B6-19AD8E51ED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3" y="1253"/>
                <a:ext cx="321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5905" name="Group 8">
                <a:extLst>
                  <a:ext uri="{FF2B5EF4-FFF2-40B4-BE49-F238E27FC236}">
                    <a16:creationId xmlns:a16="http://schemas.microsoft.com/office/drawing/2014/main" id="{92E62AC0-CBE8-D831-6F46-33919A761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1797"/>
                <a:ext cx="236" cy="104"/>
                <a:chOff x="240" y="1920"/>
                <a:chExt cx="384" cy="192"/>
              </a:xfrm>
            </p:grpSpPr>
            <p:sp>
              <p:nvSpPr>
                <p:cNvPr id="165906" name="Oval 56">
                  <a:extLst>
                    <a:ext uri="{FF2B5EF4-FFF2-40B4-BE49-F238E27FC236}">
                      <a16:creationId xmlns:a16="http://schemas.microsoft.com/office/drawing/2014/main" id="{FF90E565-BF42-142A-B5A8-5D3E5AEC4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4" y="1968"/>
                  <a:ext cx="48" cy="48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id-ID" altLang="en-US" sz="1800">
                    <a:solidFill>
                      <a:srgbClr val="9966FF"/>
                    </a:solidFill>
                  </a:endParaRPr>
                </a:p>
              </p:txBody>
            </p:sp>
            <p:sp>
              <p:nvSpPr>
                <p:cNvPr id="165907" name="Oval 57">
                  <a:extLst>
                    <a:ext uri="{FF2B5EF4-FFF2-40B4-BE49-F238E27FC236}">
                      <a16:creationId xmlns:a16="http://schemas.microsoft.com/office/drawing/2014/main" id="{A604E169-D1C2-C052-55BF-4E9D5E19E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28" y="2064"/>
                  <a:ext cx="48" cy="48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id-ID" altLang="en-US" sz="1800">
                    <a:solidFill>
                      <a:srgbClr val="9966FF"/>
                    </a:solidFill>
                  </a:endParaRPr>
                </a:p>
              </p:txBody>
            </p:sp>
            <p:sp>
              <p:nvSpPr>
                <p:cNvPr id="165908" name="Oval 58">
                  <a:extLst>
                    <a:ext uri="{FF2B5EF4-FFF2-40B4-BE49-F238E27FC236}">
                      <a16:creationId xmlns:a16="http://schemas.microsoft.com/office/drawing/2014/main" id="{BA7E57C1-9AAA-1306-BA37-EF4E46CAA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76" y="1920"/>
                  <a:ext cx="48" cy="48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id-ID" altLang="en-US" sz="1800">
                    <a:solidFill>
                      <a:srgbClr val="9966FF"/>
                    </a:solidFill>
                  </a:endParaRPr>
                </a:p>
              </p:txBody>
            </p:sp>
            <p:sp>
              <p:nvSpPr>
                <p:cNvPr id="165909" name="Oval 59">
                  <a:extLst>
                    <a:ext uri="{FF2B5EF4-FFF2-40B4-BE49-F238E27FC236}">
                      <a16:creationId xmlns:a16="http://schemas.microsoft.com/office/drawing/2014/main" id="{4AE1FE87-3C85-A036-F254-7F6719118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40" y="1968"/>
                  <a:ext cx="48" cy="48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id-ID" altLang="en-US" sz="1800">
                    <a:solidFill>
                      <a:srgbClr val="9966FF"/>
                    </a:solidFill>
                  </a:endParaRPr>
                </a:p>
              </p:txBody>
            </p:sp>
            <p:sp>
              <p:nvSpPr>
                <p:cNvPr id="165910" name="Oval 60">
                  <a:extLst>
                    <a:ext uri="{FF2B5EF4-FFF2-40B4-BE49-F238E27FC236}">
                      <a16:creationId xmlns:a16="http://schemas.microsoft.com/office/drawing/2014/main" id="{B57C2682-17BE-AE9D-8EEF-05FF0C17C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4" y="2064"/>
                  <a:ext cx="48" cy="48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id-ID" altLang="en-US" sz="1800">
                    <a:solidFill>
                      <a:srgbClr val="9966FF"/>
                    </a:solidFill>
                  </a:endParaRPr>
                </a:p>
              </p:txBody>
            </p:sp>
            <p:sp>
              <p:nvSpPr>
                <p:cNvPr id="165911" name="Oval 61">
                  <a:extLst>
                    <a:ext uri="{FF2B5EF4-FFF2-40B4-BE49-F238E27FC236}">
                      <a16:creationId xmlns:a16="http://schemas.microsoft.com/office/drawing/2014/main" id="{D3FC4750-7C90-4667-5AFA-952EFF307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36" y="2016"/>
                  <a:ext cx="48" cy="48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id-ID" altLang="en-US" sz="1800">
                    <a:solidFill>
                      <a:srgbClr val="9966FF"/>
                    </a:solidFill>
                  </a:endParaRPr>
                </a:p>
              </p:txBody>
            </p:sp>
          </p:grpSp>
        </p:grpSp>
      </p:grpSp>
      <p:grpSp>
        <p:nvGrpSpPr>
          <p:cNvPr id="165891" name="Group 18">
            <a:extLst>
              <a:ext uri="{FF2B5EF4-FFF2-40B4-BE49-F238E27FC236}">
                <a16:creationId xmlns:a16="http://schemas.microsoft.com/office/drawing/2014/main" id="{A0C29525-19D9-D9B9-D9CA-5490942AD2E2}"/>
              </a:ext>
            </a:extLst>
          </p:cNvPr>
          <p:cNvGrpSpPr>
            <a:grpSpLocks/>
          </p:cNvGrpSpPr>
          <p:nvPr/>
        </p:nvGrpSpPr>
        <p:grpSpPr bwMode="auto">
          <a:xfrm>
            <a:off x="7753351" y="765176"/>
            <a:ext cx="358775" cy="403225"/>
            <a:chOff x="3840" y="1528"/>
            <a:chExt cx="290" cy="344"/>
          </a:xfrm>
        </p:grpSpPr>
        <p:sp>
          <p:nvSpPr>
            <p:cNvPr id="165893" name="Oval 13">
              <a:extLst>
                <a:ext uri="{FF2B5EF4-FFF2-40B4-BE49-F238E27FC236}">
                  <a16:creationId xmlns:a16="http://schemas.microsoft.com/office/drawing/2014/main" id="{F1C437C7-0BF5-CF84-1D8B-658AF341DC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84" y="182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5894" name="Oval 14">
              <a:extLst>
                <a:ext uri="{FF2B5EF4-FFF2-40B4-BE49-F238E27FC236}">
                  <a16:creationId xmlns:a16="http://schemas.microsoft.com/office/drawing/2014/main" id="{9DBA4247-6113-AE4A-091B-287A0D7AA2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80" y="182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5895" name="Oval 15">
              <a:extLst>
                <a:ext uri="{FF2B5EF4-FFF2-40B4-BE49-F238E27FC236}">
                  <a16:creationId xmlns:a16="http://schemas.microsoft.com/office/drawing/2014/main" id="{07E2AAD0-BFC6-D8F5-B4D7-59BC85CE39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84" y="1776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5896" name="Oval 16">
              <a:extLst>
                <a:ext uri="{FF2B5EF4-FFF2-40B4-BE49-F238E27FC236}">
                  <a16:creationId xmlns:a16="http://schemas.microsoft.com/office/drawing/2014/main" id="{686C0E7E-CD11-C542-91D6-03A46A8C3B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40" y="182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5897" name="Oval 17">
              <a:extLst>
                <a:ext uri="{FF2B5EF4-FFF2-40B4-BE49-F238E27FC236}">
                  <a16:creationId xmlns:a16="http://schemas.microsoft.com/office/drawing/2014/main" id="{956518CB-D770-E8DA-C805-513376C6F8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36" y="1776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5898" name="Oval 18">
              <a:extLst>
                <a:ext uri="{FF2B5EF4-FFF2-40B4-BE49-F238E27FC236}">
                  <a16:creationId xmlns:a16="http://schemas.microsoft.com/office/drawing/2014/main" id="{BEC55250-735D-4287-CE4E-4F5031AEF5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88" y="182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d-ID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5899" name="Freeform 45">
              <a:extLst>
                <a:ext uri="{FF2B5EF4-FFF2-40B4-BE49-F238E27FC236}">
                  <a16:creationId xmlns:a16="http://schemas.microsoft.com/office/drawing/2014/main" id="{11AA24E7-E479-E548-7675-4B30E8CBC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1584"/>
              <a:ext cx="62" cy="248"/>
            </a:xfrm>
            <a:custGeom>
              <a:avLst/>
              <a:gdLst>
                <a:gd name="T0" fmla="*/ 98425 w 62"/>
                <a:gd name="T1" fmla="*/ 360363 h 248"/>
                <a:gd name="T2" fmla="*/ 80963 w 62"/>
                <a:gd name="T3" fmla="*/ 322263 h 248"/>
                <a:gd name="T4" fmla="*/ 98425 w 62"/>
                <a:gd name="T5" fmla="*/ 228600 h 248"/>
                <a:gd name="T6" fmla="*/ 61913 w 62"/>
                <a:gd name="T7" fmla="*/ 173038 h 248"/>
                <a:gd name="T8" fmla="*/ 23813 w 62"/>
                <a:gd name="T9" fmla="*/ 61913 h 248"/>
                <a:gd name="T10" fmla="*/ 98425 w 62"/>
                <a:gd name="T11" fmla="*/ 4763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248"/>
                <a:gd name="T20" fmla="*/ 62 w 62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248">
                  <a:moveTo>
                    <a:pt x="62" y="227"/>
                  </a:moveTo>
                  <a:cubicBezTo>
                    <a:pt x="0" y="248"/>
                    <a:pt x="36" y="244"/>
                    <a:pt x="51" y="203"/>
                  </a:cubicBezTo>
                  <a:cubicBezTo>
                    <a:pt x="58" y="184"/>
                    <a:pt x="58" y="164"/>
                    <a:pt x="62" y="144"/>
                  </a:cubicBezTo>
                  <a:cubicBezTo>
                    <a:pt x="54" y="132"/>
                    <a:pt x="45" y="122"/>
                    <a:pt x="39" y="109"/>
                  </a:cubicBezTo>
                  <a:cubicBezTo>
                    <a:pt x="29" y="86"/>
                    <a:pt x="15" y="39"/>
                    <a:pt x="15" y="39"/>
                  </a:cubicBezTo>
                  <a:cubicBezTo>
                    <a:pt x="54" y="0"/>
                    <a:pt x="34" y="3"/>
                    <a:pt x="62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5900" name="Freeform 46">
              <a:extLst>
                <a:ext uri="{FF2B5EF4-FFF2-40B4-BE49-F238E27FC236}">
                  <a16:creationId xmlns:a16="http://schemas.microsoft.com/office/drawing/2014/main" id="{3F67E2E8-722B-907A-9B0A-37D3171D7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1528"/>
              <a:ext cx="63" cy="212"/>
            </a:xfrm>
            <a:custGeom>
              <a:avLst/>
              <a:gdLst>
                <a:gd name="T0" fmla="*/ 14288 w 63"/>
                <a:gd name="T1" fmla="*/ 336550 h 212"/>
                <a:gd name="T2" fmla="*/ 33338 w 63"/>
                <a:gd name="T3" fmla="*/ 279400 h 212"/>
                <a:gd name="T4" fmla="*/ 88900 w 63"/>
                <a:gd name="T5" fmla="*/ 261938 h 212"/>
                <a:gd name="T6" fmla="*/ 69850 w 63"/>
                <a:gd name="T7" fmla="*/ 112713 h 212"/>
                <a:gd name="T8" fmla="*/ 14288 w 63"/>
                <a:gd name="T9" fmla="*/ 93662 h 212"/>
                <a:gd name="T10" fmla="*/ 14288 w 63"/>
                <a:gd name="T11" fmla="*/ 0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212"/>
                <a:gd name="T20" fmla="*/ 63 w 63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212">
                  <a:moveTo>
                    <a:pt x="9" y="212"/>
                  </a:moveTo>
                  <a:cubicBezTo>
                    <a:pt x="13" y="200"/>
                    <a:pt x="12" y="185"/>
                    <a:pt x="21" y="176"/>
                  </a:cubicBezTo>
                  <a:cubicBezTo>
                    <a:pt x="30" y="167"/>
                    <a:pt x="53" y="177"/>
                    <a:pt x="56" y="165"/>
                  </a:cubicBezTo>
                  <a:cubicBezTo>
                    <a:pt x="63" y="134"/>
                    <a:pt x="57" y="100"/>
                    <a:pt x="44" y="71"/>
                  </a:cubicBezTo>
                  <a:cubicBezTo>
                    <a:pt x="39" y="60"/>
                    <a:pt x="14" y="70"/>
                    <a:pt x="9" y="59"/>
                  </a:cubicBezTo>
                  <a:cubicBezTo>
                    <a:pt x="0" y="41"/>
                    <a:pt x="9" y="20"/>
                    <a:pt x="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165901" name="Freeform 47">
              <a:extLst>
                <a:ext uri="{FF2B5EF4-FFF2-40B4-BE49-F238E27FC236}">
                  <a16:creationId xmlns:a16="http://schemas.microsoft.com/office/drawing/2014/main" id="{0A0650A1-6DD3-8E48-F770-4240D2C1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536"/>
              <a:ext cx="98" cy="247"/>
            </a:xfrm>
            <a:custGeom>
              <a:avLst/>
              <a:gdLst>
                <a:gd name="T0" fmla="*/ 133350 w 98"/>
                <a:gd name="T1" fmla="*/ 392113 h 247"/>
                <a:gd name="T2" fmla="*/ 115888 w 98"/>
                <a:gd name="T3" fmla="*/ 336550 h 247"/>
                <a:gd name="T4" fmla="*/ 152400 w 98"/>
                <a:gd name="T5" fmla="*/ 279400 h 247"/>
                <a:gd name="T6" fmla="*/ 96837 w 98"/>
                <a:gd name="T7" fmla="*/ 223838 h 247"/>
                <a:gd name="T8" fmla="*/ 115888 w 98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247"/>
                <a:gd name="T17" fmla="*/ 98 w 98"/>
                <a:gd name="T18" fmla="*/ 247 h 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247">
                  <a:moveTo>
                    <a:pt x="84" y="247"/>
                  </a:moveTo>
                  <a:cubicBezTo>
                    <a:pt x="80" y="235"/>
                    <a:pt x="71" y="224"/>
                    <a:pt x="73" y="212"/>
                  </a:cubicBezTo>
                  <a:cubicBezTo>
                    <a:pt x="75" y="198"/>
                    <a:pt x="98" y="190"/>
                    <a:pt x="96" y="176"/>
                  </a:cubicBezTo>
                  <a:cubicBezTo>
                    <a:pt x="93" y="160"/>
                    <a:pt x="73" y="153"/>
                    <a:pt x="61" y="141"/>
                  </a:cubicBezTo>
                  <a:cubicBezTo>
                    <a:pt x="54" y="120"/>
                    <a:pt x="0" y="0"/>
                    <a:pt x="7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165892" name="Picture 28" descr="sapi 2">
            <a:extLst>
              <a:ext uri="{FF2B5EF4-FFF2-40B4-BE49-F238E27FC236}">
                <a16:creationId xmlns:a16="http://schemas.microsoft.com/office/drawing/2014/main" id="{DE83561F-6AA7-5B2F-6C50-E79D9060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584200"/>
            <a:ext cx="7397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Object 2">
            <a:extLst>
              <a:ext uri="{FF2B5EF4-FFF2-40B4-BE49-F238E27FC236}">
                <a16:creationId xmlns:a16="http://schemas.microsoft.com/office/drawing/2014/main" id="{7177DF93-735A-BD37-B1BC-BC0B43541E4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048000" y="134938"/>
          <a:ext cx="7543800" cy="657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092493" imgH="6179127" progId="Visio.Drawing.11">
                  <p:embed/>
                </p:oleObj>
              </mc:Choice>
              <mc:Fallback>
                <p:oleObj name="Visio" r:id="rId2" imgW="7092493" imgH="6179127" progId="Visio.Drawing.11">
                  <p:embed/>
                  <p:pic>
                    <p:nvPicPr>
                      <p:cNvPr id="174082" name="Object 2">
                        <a:extLst>
                          <a:ext uri="{FF2B5EF4-FFF2-40B4-BE49-F238E27FC236}">
                            <a16:creationId xmlns:a16="http://schemas.microsoft.com/office/drawing/2014/main" id="{7177DF93-735A-BD37-B1BC-BC0B43541E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4938"/>
                        <a:ext cx="7543800" cy="657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3" name="Text Box 3">
            <a:extLst>
              <a:ext uri="{FF2B5EF4-FFF2-40B4-BE49-F238E27FC236}">
                <a16:creationId xmlns:a16="http://schemas.microsoft.com/office/drawing/2014/main" id="{FD1357F7-C631-F680-90BA-861B83728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174625"/>
            <a:ext cx="2736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SIKLUS FOSF</a:t>
            </a:r>
            <a:r>
              <a:rPr lang="id-ID" altLang="en-US" dirty="0">
                <a:latin typeface="Comic Sans MS" panose="030F0702030302020204" pitchFamily="66" charset="0"/>
              </a:rPr>
              <a:t>OR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174084" name="Picture 4" descr="seagull">
            <a:extLst>
              <a:ext uri="{FF2B5EF4-FFF2-40B4-BE49-F238E27FC236}">
                <a16:creationId xmlns:a16="http://schemas.microsoft.com/office/drawing/2014/main" id="{33A7B63A-CF34-E0A8-D0E9-6057F4006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86138"/>
            <a:ext cx="685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C531E90-704A-3E09-7B94-64C311DC234E}"/>
              </a:ext>
            </a:extLst>
          </p:cNvPr>
          <p:cNvSpPr/>
          <p:nvPr/>
        </p:nvSpPr>
        <p:spPr>
          <a:xfrm>
            <a:off x="4556126" y="6172200"/>
            <a:ext cx="2149475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2B50DB-B113-09C3-8A57-37AA5C7CA09A}"/>
              </a:ext>
            </a:extLst>
          </p:cNvPr>
          <p:cNvCxnSpPr/>
          <p:nvPr/>
        </p:nvCxnSpPr>
        <p:spPr>
          <a:xfrm>
            <a:off x="1524000" y="4572000"/>
            <a:ext cx="9144000" cy="1588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Verdana</vt:lpstr>
      <vt:lpstr>Office Theme</vt:lpstr>
      <vt:lpstr>Microsoft Office Visio Drawing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Indra Gumay</dc:creator>
  <cp:lastModifiedBy>Indra Gumay</cp:lastModifiedBy>
  <cp:revision>1</cp:revision>
  <dcterms:created xsi:type="dcterms:W3CDTF">2025-10-09T01:08:00Z</dcterms:created>
  <dcterms:modified xsi:type="dcterms:W3CDTF">2025-10-09T01:12:33Z</dcterms:modified>
</cp:coreProperties>
</file>