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3" r:id="rId6"/>
    <p:sldId id="265" r:id="rId7"/>
    <p:sldId id="294" r:id="rId8"/>
    <p:sldId id="295" r:id="rId9"/>
    <p:sldId id="296" r:id="rId10"/>
    <p:sldId id="284" r:id="rId11"/>
    <p:sldId id="285" r:id="rId12"/>
    <p:sldId id="297" r:id="rId13"/>
    <p:sldId id="291" r:id="rId14"/>
    <p:sldId id="301" r:id="rId15"/>
    <p:sldId id="300" r:id="rId16"/>
    <p:sldId id="298" r:id="rId17"/>
    <p:sldId id="299" r:id="rId18"/>
    <p:sldId id="292" r:id="rId19"/>
    <p:sldId id="293" r:id="rId20"/>
    <p:sldId id="302" r:id="rId21"/>
  </p:sldIdLst>
  <p:sldSz cx="9144000" cy="5143500" type="screen16x9"/>
  <p:notesSz cx="6858000" cy="9144000"/>
  <p:embeddedFontLst>
    <p:embeddedFont>
      <p:font typeface="Josefin Sans" panose="020B0604020202020204" charset="0"/>
      <p:regular r:id="rId23"/>
      <p:bold r:id="rId24"/>
      <p:italic r:id="rId25"/>
      <p:boldItalic r:id="rId26"/>
    </p:embeddedFont>
    <p:embeddedFont>
      <p:font typeface="Raleway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46D7E8-CBF6-43B0-B82E-A799E9ECAADC}">
  <a:tblStyle styleId="{CB46D7E8-CBF6-43B0-B82E-A799E9ECAA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82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d884bc678d_0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d884bc678d_0_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5" name="Google Shape;2605;gd884bc678d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6" name="Google Shape;2606;gd884bc678d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0614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" name="Google Shape;2795;gd89b3a622f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6" name="Google Shape;2796;gd89b3a622f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" name="Google Shape;2795;gd89b3a622f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6" name="Google Shape;2796;gd89b3a622f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7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" name="Google Shape;2795;gd89b3a622f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6" name="Google Shape;2796;gd89b3a622f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5593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7" name="Google Shape;2957;gd89b3a622f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8" name="Google Shape;2958;gd89b3a622f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gd6e563917c_0_5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1" name="Google Shape;1931;gd6e563917c_0_5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d6e563917c_0_5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d6e563917c_0_5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d6e563917c_0_4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d6e563917c_0_4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d6e563917c_0_4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d6e563917c_0_4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27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83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5" name="Google Shape;2605;gd884bc678d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6" name="Google Shape;2606;gd884bc678d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623774" y="-308113"/>
            <a:ext cx="2449210" cy="3023416"/>
            <a:chOff x="-623774" y="-350900"/>
            <a:chExt cx="2449210" cy="3023416"/>
          </a:xfrm>
        </p:grpSpPr>
        <p:grpSp>
          <p:nvGrpSpPr>
            <p:cNvPr id="11" name="Google Shape;11;p2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 rot="-9899952" flipH="1">
            <a:off x="2571487" y="-1518746"/>
            <a:ext cx="3447216" cy="2782028"/>
            <a:chOff x="-729163" y="3851975"/>
            <a:chExt cx="2464103" cy="1988620"/>
          </a:xfrm>
        </p:grpSpPr>
        <p:sp>
          <p:nvSpPr>
            <p:cNvPr id="28" name="Google Shape;28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10800000" flipH="1">
            <a:off x="3470443" y="4472761"/>
            <a:ext cx="3447280" cy="2782079"/>
            <a:chOff x="-729163" y="3851975"/>
            <a:chExt cx="2464103" cy="1988620"/>
          </a:xfrm>
        </p:grpSpPr>
        <p:sp>
          <p:nvSpPr>
            <p:cNvPr id="43" name="Google Shape;43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2"/>
          <p:cNvSpPr txBox="1">
            <a:spLocks noGrp="1"/>
          </p:cNvSpPr>
          <p:nvPr>
            <p:ph type="ctrTitle"/>
          </p:nvPr>
        </p:nvSpPr>
        <p:spPr>
          <a:xfrm>
            <a:off x="1288500" y="1854333"/>
            <a:ext cx="6567000" cy="14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7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1"/>
          </p:nvPr>
        </p:nvSpPr>
        <p:spPr>
          <a:xfrm>
            <a:off x="3759300" y="3287133"/>
            <a:ext cx="1625400" cy="3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2"/>
          </p:nvPr>
        </p:nvSpPr>
        <p:spPr>
          <a:xfrm>
            <a:off x="6604975" y="567550"/>
            <a:ext cx="16851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0"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" name="Google Shape;122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0" name="Google Shape;1230;p25"/>
          <p:cNvGrpSpPr/>
          <p:nvPr/>
        </p:nvGrpSpPr>
        <p:grpSpPr>
          <a:xfrm rot="-618237" flipH="1">
            <a:off x="7784334" y="1929397"/>
            <a:ext cx="2237788" cy="1755910"/>
            <a:chOff x="-2415600" y="2986400"/>
            <a:chExt cx="1943075" cy="1524659"/>
          </a:xfrm>
        </p:grpSpPr>
        <p:sp>
          <p:nvSpPr>
            <p:cNvPr id="1231" name="Google Shape;1231;p25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5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5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5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39" name="Google Shape;1239;p25"/>
          <p:cNvGrpSpPr/>
          <p:nvPr/>
        </p:nvGrpSpPr>
        <p:grpSpPr>
          <a:xfrm rot="-1625577" flipH="1">
            <a:off x="7862857" y="3481965"/>
            <a:ext cx="1810844" cy="1871626"/>
            <a:chOff x="334100" y="971800"/>
            <a:chExt cx="1810984" cy="1871771"/>
          </a:xfrm>
        </p:grpSpPr>
        <p:sp>
          <p:nvSpPr>
            <p:cNvPr id="1240" name="Google Shape;1240;p25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5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2" name="Google Shape;1242;p25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243" name="Google Shape;1243;p25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5" name="Google Shape;1245;p25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5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25"/>
          <p:cNvGrpSpPr/>
          <p:nvPr/>
        </p:nvGrpSpPr>
        <p:grpSpPr>
          <a:xfrm rot="858758">
            <a:off x="7126825" y="-769571"/>
            <a:ext cx="2910751" cy="2863920"/>
            <a:chOff x="7235149" y="-718650"/>
            <a:chExt cx="3031064" cy="2982297"/>
          </a:xfrm>
        </p:grpSpPr>
        <p:grpSp>
          <p:nvGrpSpPr>
            <p:cNvPr id="1249" name="Google Shape;1249;p2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250" name="Google Shape;1250;p2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4" name="Google Shape;1254;p2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255" name="Google Shape;1255;p2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9" name="Google Shape;1259;p2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260" name="Google Shape;1260;p2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261" name="Google Shape;1261;p2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" name="Google Shape;1262;p2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" name="Google Shape;1263;p2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4" name="Google Shape;1264;p2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 rot="-2387630">
            <a:off x="-678979" y="-628682"/>
            <a:ext cx="1858232" cy="1819539"/>
            <a:chOff x="7928300" y="-514224"/>
            <a:chExt cx="1858600" cy="1819900"/>
          </a:xfrm>
        </p:grpSpPr>
        <p:sp>
          <p:nvSpPr>
            <p:cNvPr id="1266" name="Google Shape;1266;p25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5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5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8683975" y="381933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 rot="-2946940">
            <a:off x="-310995" y="3562915"/>
            <a:ext cx="1617265" cy="2466328"/>
            <a:chOff x="7518282" y="2373612"/>
            <a:chExt cx="1544209" cy="2355088"/>
          </a:xfrm>
        </p:grpSpPr>
        <p:sp>
          <p:nvSpPr>
            <p:cNvPr id="1276" name="Google Shape;1276;p25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5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5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5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5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5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5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5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25"/>
          <p:cNvGrpSpPr/>
          <p:nvPr/>
        </p:nvGrpSpPr>
        <p:grpSpPr>
          <a:xfrm rot="-8100000" flipH="1">
            <a:off x="3884382" y="-1190020"/>
            <a:ext cx="2643545" cy="2133436"/>
            <a:chOff x="-729163" y="3851975"/>
            <a:chExt cx="2464103" cy="1988620"/>
          </a:xfrm>
        </p:grpSpPr>
        <p:sp>
          <p:nvSpPr>
            <p:cNvPr id="1285" name="Google Shape;1285;p2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25"/>
          <p:cNvSpPr txBox="1">
            <a:spLocks noGrp="1"/>
          </p:cNvSpPr>
          <p:nvPr>
            <p:ph type="title"/>
          </p:nvPr>
        </p:nvSpPr>
        <p:spPr>
          <a:xfrm flipH="1">
            <a:off x="4512451" y="1249900"/>
            <a:ext cx="2939400" cy="9699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00" name="Google Shape;1300;p25"/>
          <p:cNvSpPr txBox="1">
            <a:spLocks noGrp="1"/>
          </p:cNvSpPr>
          <p:nvPr>
            <p:ph type="subTitle" idx="1"/>
          </p:nvPr>
        </p:nvSpPr>
        <p:spPr>
          <a:xfrm flipH="1">
            <a:off x="4885651" y="3213149"/>
            <a:ext cx="2193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01" name="Google Shape;1301;p25"/>
          <p:cNvSpPr txBox="1">
            <a:spLocks noGrp="1"/>
          </p:cNvSpPr>
          <p:nvPr>
            <p:ph type="subTitle" idx="2"/>
          </p:nvPr>
        </p:nvSpPr>
        <p:spPr>
          <a:xfrm flipH="1">
            <a:off x="4885650" y="3482299"/>
            <a:ext cx="2193000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2" name="Google Shape;1302;p25"/>
          <p:cNvSpPr txBox="1">
            <a:spLocks noGrp="1"/>
          </p:cNvSpPr>
          <p:nvPr>
            <p:ph type="subTitle" idx="3"/>
          </p:nvPr>
        </p:nvSpPr>
        <p:spPr>
          <a:xfrm flipH="1">
            <a:off x="1526883" y="1046149"/>
            <a:ext cx="2193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03" name="Google Shape;1303;p25"/>
          <p:cNvSpPr txBox="1">
            <a:spLocks noGrp="1"/>
          </p:cNvSpPr>
          <p:nvPr>
            <p:ph type="subTitle" idx="4"/>
          </p:nvPr>
        </p:nvSpPr>
        <p:spPr>
          <a:xfrm flipH="1">
            <a:off x="1526875" y="1315297"/>
            <a:ext cx="2193000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4" name="Google Shape;1304;p25"/>
          <p:cNvSpPr txBox="1">
            <a:spLocks noGrp="1"/>
          </p:cNvSpPr>
          <p:nvPr>
            <p:ph type="subTitle" idx="5"/>
          </p:nvPr>
        </p:nvSpPr>
        <p:spPr>
          <a:xfrm flipH="1">
            <a:off x="1526883" y="3213149"/>
            <a:ext cx="2193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05" name="Google Shape;1305;p25"/>
          <p:cNvSpPr txBox="1">
            <a:spLocks noGrp="1"/>
          </p:cNvSpPr>
          <p:nvPr>
            <p:ph type="subTitle" idx="6"/>
          </p:nvPr>
        </p:nvSpPr>
        <p:spPr>
          <a:xfrm flipH="1">
            <a:off x="1526875" y="3482299"/>
            <a:ext cx="2193000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5" name="Google Shape;1465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6" name="Google Shape;1466;p29"/>
          <p:cNvGrpSpPr/>
          <p:nvPr/>
        </p:nvGrpSpPr>
        <p:grpSpPr>
          <a:xfrm>
            <a:off x="709150" y="1254739"/>
            <a:ext cx="7726200" cy="3428563"/>
            <a:chOff x="709144" y="1137300"/>
            <a:chExt cx="7726200" cy="3546300"/>
          </a:xfrm>
        </p:grpSpPr>
        <p:sp>
          <p:nvSpPr>
            <p:cNvPr id="1467" name="Google Shape;1467;p29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9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29"/>
          <p:cNvGrpSpPr/>
          <p:nvPr/>
        </p:nvGrpSpPr>
        <p:grpSpPr>
          <a:xfrm rot="307775" flipH="1">
            <a:off x="7887670" y="-714395"/>
            <a:ext cx="1859868" cy="1819726"/>
            <a:chOff x="7928300" y="-514224"/>
            <a:chExt cx="1860046" cy="1819900"/>
          </a:xfrm>
        </p:grpSpPr>
        <p:sp>
          <p:nvSpPr>
            <p:cNvPr id="1470" name="Google Shape;1470;p29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9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9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9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9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9"/>
            <p:cNvSpPr/>
            <p:nvPr/>
          </p:nvSpPr>
          <p:spPr>
            <a:xfrm>
              <a:off x="8685420" y="378436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29"/>
          <p:cNvGrpSpPr/>
          <p:nvPr/>
        </p:nvGrpSpPr>
        <p:grpSpPr>
          <a:xfrm>
            <a:off x="-670961" y="-804967"/>
            <a:ext cx="2073674" cy="2292103"/>
            <a:chOff x="-670961" y="-804967"/>
            <a:chExt cx="2073674" cy="2292103"/>
          </a:xfrm>
        </p:grpSpPr>
        <p:sp>
          <p:nvSpPr>
            <p:cNvPr id="1480" name="Google Shape;1480;p29"/>
            <p:cNvSpPr/>
            <p:nvPr/>
          </p:nvSpPr>
          <p:spPr>
            <a:xfrm rot="7316685" flipH="1">
              <a:off x="-340743" y="-655177"/>
              <a:ext cx="1133635" cy="140625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9"/>
            <p:cNvSpPr/>
            <p:nvPr/>
          </p:nvSpPr>
          <p:spPr>
            <a:xfrm rot="7316685" flipH="1">
              <a:off x="-341281" y="-598484"/>
              <a:ext cx="1133612" cy="1405993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9"/>
            <p:cNvSpPr/>
            <p:nvPr/>
          </p:nvSpPr>
          <p:spPr>
            <a:xfrm rot="7316685" flipH="1">
              <a:off x="666269" y="21781"/>
              <a:ext cx="417057" cy="204428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9"/>
            <p:cNvSpPr/>
            <p:nvPr/>
          </p:nvSpPr>
          <p:spPr>
            <a:xfrm rot="7316685" flipH="1">
              <a:off x="-363618" y="-454239"/>
              <a:ext cx="936512" cy="1204767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4" name="Google Shape;1484;p29"/>
            <p:cNvGrpSpPr/>
            <p:nvPr/>
          </p:nvGrpSpPr>
          <p:grpSpPr>
            <a:xfrm rot="4297599">
              <a:off x="-555916" y="-414571"/>
              <a:ext cx="1860365" cy="1549479"/>
              <a:chOff x="8253643" y="3420062"/>
              <a:chExt cx="1860410" cy="1549516"/>
            </a:xfrm>
          </p:grpSpPr>
          <p:sp>
            <p:nvSpPr>
              <p:cNvPr id="1485" name="Google Shape;1485;p29"/>
              <p:cNvSpPr/>
              <p:nvPr/>
            </p:nvSpPr>
            <p:spPr>
              <a:xfrm rot="3673320" flipH="1">
                <a:off x="8686952" y="3426993"/>
                <a:ext cx="924175" cy="1535653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65239" extrusionOk="0">
                    <a:moveTo>
                      <a:pt x="31193" y="1"/>
                    </a:moveTo>
                    <a:cubicBezTo>
                      <a:pt x="29629" y="1"/>
                      <a:pt x="28036" y="370"/>
                      <a:pt x="26643" y="1056"/>
                    </a:cubicBezTo>
                    <a:cubicBezTo>
                      <a:pt x="23259" y="2722"/>
                      <a:pt x="20848" y="5825"/>
                      <a:pt x="18746" y="8953"/>
                    </a:cubicBezTo>
                    <a:lnTo>
                      <a:pt x="18746" y="8928"/>
                    </a:lnTo>
                    <a:cubicBezTo>
                      <a:pt x="13079" y="17313"/>
                      <a:pt x="9001" y="26595"/>
                      <a:pt x="6078" y="36263"/>
                    </a:cubicBezTo>
                    <a:cubicBezTo>
                      <a:pt x="5078" y="39622"/>
                      <a:pt x="4027" y="42058"/>
                      <a:pt x="2822" y="45340"/>
                    </a:cubicBezTo>
                    <a:cubicBezTo>
                      <a:pt x="214" y="52473"/>
                      <a:pt x="1430" y="62307"/>
                      <a:pt x="14" y="65213"/>
                    </a:cubicBezTo>
                    <a:lnTo>
                      <a:pt x="14" y="65213"/>
                    </a:lnTo>
                    <a:cubicBezTo>
                      <a:pt x="7580" y="49885"/>
                      <a:pt x="20598" y="32563"/>
                      <a:pt x="32080" y="19877"/>
                    </a:cubicBezTo>
                    <a:cubicBezTo>
                      <a:pt x="34310" y="17415"/>
                      <a:pt x="36644" y="14928"/>
                      <a:pt x="37952" y="11851"/>
                    </a:cubicBezTo>
                    <a:cubicBezTo>
                      <a:pt x="39234" y="8800"/>
                      <a:pt x="39259" y="4928"/>
                      <a:pt x="37054" y="2415"/>
                    </a:cubicBezTo>
                    <a:cubicBezTo>
                      <a:pt x="35606" y="755"/>
                      <a:pt x="33429" y="1"/>
                      <a:pt x="31193" y="1"/>
                    </a:cubicBezTo>
                    <a:close/>
                    <a:moveTo>
                      <a:pt x="14" y="65213"/>
                    </a:moveTo>
                    <a:lnTo>
                      <a:pt x="14" y="65213"/>
                    </a:lnTo>
                    <a:cubicBezTo>
                      <a:pt x="10" y="65221"/>
                      <a:pt x="5" y="65230"/>
                      <a:pt x="1" y="65239"/>
                    </a:cubicBezTo>
                    <a:cubicBezTo>
                      <a:pt x="5" y="65230"/>
                      <a:pt x="10" y="65221"/>
                      <a:pt x="14" y="652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 rot="3673320" flipH="1">
                <a:off x="8781429" y="3400683"/>
                <a:ext cx="871046" cy="1568725"/>
              </a:xfrm>
              <a:custGeom>
                <a:avLst/>
                <a:gdLst/>
                <a:ahLst/>
                <a:cxnLst/>
                <a:rect l="l" t="t" r="r" b="b"/>
                <a:pathLst>
                  <a:path w="37003" h="66644" extrusionOk="0">
                    <a:moveTo>
                      <a:pt x="29021" y="0"/>
                    </a:moveTo>
                    <a:cubicBezTo>
                      <a:pt x="27307" y="0"/>
                      <a:pt x="25551" y="457"/>
                      <a:pt x="24053" y="1281"/>
                    </a:cubicBezTo>
                    <a:cubicBezTo>
                      <a:pt x="20745" y="3128"/>
                      <a:pt x="18489" y="6333"/>
                      <a:pt x="16514" y="9538"/>
                    </a:cubicBezTo>
                    <a:lnTo>
                      <a:pt x="16514" y="9513"/>
                    </a:lnTo>
                    <a:cubicBezTo>
                      <a:pt x="11232" y="18154"/>
                      <a:pt x="7591" y="27616"/>
                      <a:pt x="5129" y="37411"/>
                    </a:cubicBezTo>
                    <a:cubicBezTo>
                      <a:pt x="4257" y="40796"/>
                      <a:pt x="3360" y="43284"/>
                      <a:pt x="2308" y="46617"/>
                    </a:cubicBezTo>
                    <a:cubicBezTo>
                      <a:pt x="1" y="53874"/>
                      <a:pt x="1693" y="63669"/>
                      <a:pt x="411" y="66644"/>
                    </a:cubicBezTo>
                    <a:lnTo>
                      <a:pt x="411" y="66644"/>
                    </a:lnTo>
                    <a:cubicBezTo>
                      <a:pt x="7257" y="50951"/>
                      <a:pt x="19437" y="33052"/>
                      <a:pt x="30335" y="19846"/>
                    </a:cubicBezTo>
                    <a:cubicBezTo>
                      <a:pt x="32464" y="17257"/>
                      <a:pt x="34695" y="14692"/>
                      <a:pt x="35849" y="11564"/>
                    </a:cubicBezTo>
                    <a:cubicBezTo>
                      <a:pt x="37002" y="8436"/>
                      <a:pt x="36823" y="4564"/>
                      <a:pt x="34515" y="2153"/>
                    </a:cubicBezTo>
                    <a:cubicBezTo>
                      <a:pt x="33098" y="666"/>
                      <a:pt x="31091" y="0"/>
                      <a:pt x="29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29"/>
              <p:cNvSpPr/>
              <p:nvPr/>
            </p:nvSpPr>
            <p:spPr>
              <a:xfrm rot="3673320" flipH="1">
                <a:off x="9504065" y="3602074"/>
                <a:ext cx="359948" cy="285385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2124" extrusionOk="0">
                    <a:moveTo>
                      <a:pt x="8935" y="0"/>
                    </a:moveTo>
                    <a:cubicBezTo>
                      <a:pt x="8915" y="0"/>
                      <a:pt x="8895" y="3"/>
                      <a:pt x="8873" y="9"/>
                    </a:cubicBezTo>
                    <a:cubicBezTo>
                      <a:pt x="8745" y="35"/>
                      <a:pt x="8642" y="265"/>
                      <a:pt x="8770" y="368"/>
                    </a:cubicBezTo>
                    <a:cubicBezTo>
                      <a:pt x="8796" y="368"/>
                      <a:pt x="8822" y="368"/>
                      <a:pt x="8847" y="394"/>
                    </a:cubicBezTo>
                    <a:cubicBezTo>
                      <a:pt x="8950" y="394"/>
                      <a:pt x="9053" y="368"/>
                      <a:pt x="9104" y="265"/>
                    </a:cubicBezTo>
                    <a:cubicBezTo>
                      <a:pt x="9172" y="153"/>
                      <a:pt x="9080" y="0"/>
                      <a:pt x="8935" y="0"/>
                    </a:cubicBezTo>
                    <a:close/>
                    <a:moveTo>
                      <a:pt x="11916" y="1183"/>
                    </a:moveTo>
                    <a:cubicBezTo>
                      <a:pt x="11893" y="1183"/>
                      <a:pt x="11871" y="1185"/>
                      <a:pt x="11848" y="1189"/>
                    </a:cubicBezTo>
                    <a:cubicBezTo>
                      <a:pt x="11565" y="1240"/>
                      <a:pt x="11360" y="1753"/>
                      <a:pt x="11642" y="1932"/>
                    </a:cubicBezTo>
                    <a:cubicBezTo>
                      <a:pt x="11694" y="1958"/>
                      <a:pt x="11745" y="1983"/>
                      <a:pt x="11796" y="2009"/>
                    </a:cubicBezTo>
                    <a:cubicBezTo>
                      <a:pt x="11822" y="2012"/>
                      <a:pt x="11848" y="2014"/>
                      <a:pt x="11873" y="2014"/>
                    </a:cubicBezTo>
                    <a:cubicBezTo>
                      <a:pt x="12051" y="2014"/>
                      <a:pt x="12219" y="1935"/>
                      <a:pt x="12309" y="1778"/>
                    </a:cubicBezTo>
                    <a:cubicBezTo>
                      <a:pt x="12452" y="1492"/>
                      <a:pt x="12218" y="1183"/>
                      <a:pt x="11916" y="1183"/>
                    </a:cubicBezTo>
                    <a:close/>
                    <a:moveTo>
                      <a:pt x="6093" y="1486"/>
                    </a:moveTo>
                    <a:cubicBezTo>
                      <a:pt x="5938" y="1486"/>
                      <a:pt x="5786" y="1562"/>
                      <a:pt x="5745" y="1727"/>
                    </a:cubicBezTo>
                    <a:cubicBezTo>
                      <a:pt x="5745" y="1778"/>
                      <a:pt x="5745" y="1804"/>
                      <a:pt x="5745" y="1855"/>
                    </a:cubicBezTo>
                    <a:cubicBezTo>
                      <a:pt x="5770" y="2035"/>
                      <a:pt x="5924" y="2189"/>
                      <a:pt x="6104" y="2214"/>
                    </a:cubicBezTo>
                    <a:cubicBezTo>
                      <a:pt x="6114" y="2215"/>
                      <a:pt x="6124" y="2216"/>
                      <a:pt x="6134" y="2216"/>
                    </a:cubicBezTo>
                    <a:cubicBezTo>
                      <a:pt x="6400" y="2216"/>
                      <a:pt x="6585" y="1897"/>
                      <a:pt x="6437" y="1650"/>
                    </a:cubicBezTo>
                    <a:cubicBezTo>
                      <a:pt x="6366" y="1543"/>
                      <a:pt x="6228" y="1486"/>
                      <a:pt x="6093" y="1486"/>
                    </a:cubicBezTo>
                    <a:close/>
                    <a:moveTo>
                      <a:pt x="9380" y="1591"/>
                    </a:moveTo>
                    <a:cubicBezTo>
                      <a:pt x="9348" y="1591"/>
                      <a:pt x="9316" y="1593"/>
                      <a:pt x="9283" y="1599"/>
                    </a:cubicBezTo>
                    <a:cubicBezTo>
                      <a:pt x="8847" y="1676"/>
                      <a:pt x="8565" y="2394"/>
                      <a:pt x="8976" y="2676"/>
                    </a:cubicBezTo>
                    <a:cubicBezTo>
                      <a:pt x="9027" y="2701"/>
                      <a:pt x="9104" y="2753"/>
                      <a:pt x="9181" y="2753"/>
                    </a:cubicBezTo>
                    <a:cubicBezTo>
                      <a:pt x="9222" y="2760"/>
                      <a:pt x="9265" y="2764"/>
                      <a:pt x="9307" y="2764"/>
                    </a:cubicBezTo>
                    <a:cubicBezTo>
                      <a:pt x="9550" y="2764"/>
                      <a:pt x="9793" y="2642"/>
                      <a:pt x="9924" y="2445"/>
                    </a:cubicBezTo>
                    <a:cubicBezTo>
                      <a:pt x="10115" y="2040"/>
                      <a:pt x="9796" y="1591"/>
                      <a:pt x="9380" y="1591"/>
                    </a:cubicBezTo>
                    <a:close/>
                    <a:moveTo>
                      <a:pt x="4129" y="3189"/>
                    </a:moveTo>
                    <a:cubicBezTo>
                      <a:pt x="4052" y="3214"/>
                      <a:pt x="4001" y="3343"/>
                      <a:pt x="4078" y="3394"/>
                    </a:cubicBezTo>
                    <a:lnTo>
                      <a:pt x="4078" y="3419"/>
                    </a:lnTo>
                    <a:lnTo>
                      <a:pt x="4104" y="3419"/>
                    </a:lnTo>
                    <a:cubicBezTo>
                      <a:pt x="4155" y="3419"/>
                      <a:pt x="4232" y="3394"/>
                      <a:pt x="4257" y="3343"/>
                    </a:cubicBezTo>
                    <a:cubicBezTo>
                      <a:pt x="4283" y="3266"/>
                      <a:pt x="4206" y="3189"/>
                      <a:pt x="4129" y="3189"/>
                    </a:cubicBezTo>
                    <a:close/>
                    <a:moveTo>
                      <a:pt x="14587" y="2354"/>
                    </a:moveTo>
                    <a:cubicBezTo>
                      <a:pt x="14547" y="2354"/>
                      <a:pt x="14505" y="2359"/>
                      <a:pt x="14463" y="2368"/>
                    </a:cubicBezTo>
                    <a:cubicBezTo>
                      <a:pt x="14027" y="2445"/>
                      <a:pt x="13745" y="3137"/>
                      <a:pt x="14155" y="3419"/>
                    </a:cubicBezTo>
                    <a:lnTo>
                      <a:pt x="14130" y="3419"/>
                    </a:lnTo>
                    <a:cubicBezTo>
                      <a:pt x="14207" y="3471"/>
                      <a:pt x="14284" y="3496"/>
                      <a:pt x="14360" y="3496"/>
                    </a:cubicBezTo>
                    <a:cubicBezTo>
                      <a:pt x="14415" y="3511"/>
                      <a:pt x="14471" y="3519"/>
                      <a:pt x="14527" y="3519"/>
                    </a:cubicBezTo>
                    <a:cubicBezTo>
                      <a:pt x="14756" y="3519"/>
                      <a:pt x="14980" y="3395"/>
                      <a:pt x="15104" y="3189"/>
                    </a:cubicBezTo>
                    <a:cubicBezTo>
                      <a:pt x="15290" y="2793"/>
                      <a:pt x="14990" y="2354"/>
                      <a:pt x="14587" y="2354"/>
                    </a:cubicBezTo>
                    <a:close/>
                    <a:moveTo>
                      <a:pt x="12388" y="3205"/>
                    </a:moveTo>
                    <a:cubicBezTo>
                      <a:pt x="12371" y="3205"/>
                      <a:pt x="12353" y="3208"/>
                      <a:pt x="12335" y="3214"/>
                    </a:cubicBezTo>
                    <a:cubicBezTo>
                      <a:pt x="12181" y="3240"/>
                      <a:pt x="12078" y="3471"/>
                      <a:pt x="12232" y="3573"/>
                    </a:cubicBezTo>
                    <a:cubicBezTo>
                      <a:pt x="12258" y="3573"/>
                      <a:pt x="12283" y="3599"/>
                      <a:pt x="12309" y="3599"/>
                    </a:cubicBezTo>
                    <a:cubicBezTo>
                      <a:pt x="12323" y="3604"/>
                      <a:pt x="12337" y="3606"/>
                      <a:pt x="12352" y="3606"/>
                    </a:cubicBezTo>
                    <a:cubicBezTo>
                      <a:pt x="12421" y="3606"/>
                      <a:pt x="12498" y="3560"/>
                      <a:pt x="12540" y="3496"/>
                    </a:cubicBezTo>
                    <a:cubicBezTo>
                      <a:pt x="12608" y="3361"/>
                      <a:pt x="12516" y="3205"/>
                      <a:pt x="12388" y="3205"/>
                    </a:cubicBezTo>
                    <a:close/>
                    <a:moveTo>
                      <a:pt x="7478" y="3842"/>
                    </a:moveTo>
                    <a:cubicBezTo>
                      <a:pt x="7323" y="3842"/>
                      <a:pt x="7170" y="3912"/>
                      <a:pt x="7129" y="4061"/>
                    </a:cubicBezTo>
                    <a:lnTo>
                      <a:pt x="7155" y="4061"/>
                    </a:lnTo>
                    <a:cubicBezTo>
                      <a:pt x="7155" y="4112"/>
                      <a:pt x="7155" y="4163"/>
                      <a:pt x="7155" y="4214"/>
                    </a:cubicBezTo>
                    <a:cubicBezTo>
                      <a:pt x="7181" y="4394"/>
                      <a:pt x="7334" y="4522"/>
                      <a:pt x="7514" y="4573"/>
                    </a:cubicBezTo>
                    <a:cubicBezTo>
                      <a:pt x="7796" y="4573"/>
                      <a:pt x="7976" y="4240"/>
                      <a:pt x="7822" y="4009"/>
                    </a:cubicBezTo>
                    <a:cubicBezTo>
                      <a:pt x="7761" y="3900"/>
                      <a:pt x="7619" y="3842"/>
                      <a:pt x="7478" y="3842"/>
                    </a:cubicBezTo>
                    <a:close/>
                    <a:moveTo>
                      <a:pt x="3853" y="5099"/>
                    </a:moveTo>
                    <a:cubicBezTo>
                      <a:pt x="3701" y="5099"/>
                      <a:pt x="3554" y="5169"/>
                      <a:pt x="3514" y="5317"/>
                    </a:cubicBezTo>
                    <a:cubicBezTo>
                      <a:pt x="3514" y="5368"/>
                      <a:pt x="3514" y="5420"/>
                      <a:pt x="3514" y="5471"/>
                    </a:cubicBezTo>
                    <a:cubicBezTo>
                      <a:pt x="3539" y="5650"/>
                      <a:pt x="3693" y="5804"/>
                      <a:pt x="3873" y="5830"/>
                    </a:cubicBezTo>
                    <a:cubicBezTo>
                      <a:pt x="4155" y="5830"/>
                      <a:pt x="4360" y="5522"/>
                      <a:pt x="4206" y="5266"/>
                    </a:cubicBezTo>
                    <a:cubicBezTo>
                      <a:pt x="4133" y="5156"/>
                      <a:pt x="3991" y="5099"/>
                      <a:pt x="3853" y="5099"/>
                    </a:cubicBezTo>
                    <a:close/>
                    <a:moveTo>
                      <a:pt x="7382" y="5816"/>
                    </a:moveTo>
                    <a:cubicBezTo>
                      <a:pt x="7341" y="5816"/>
                      <a:pt x="7300" y="5820"/>
                      <a:pt x="7258" y="5830"/>
                    </a:cubicBezTo>
                    <a:cubicBezTo>
                      <a:pt x="6822" y="5907"/>
                      <a:pt x="6540" y="6625"/>
                      <a:pt x="6924" y="6907"/>
                    </a:cubicBezTo>
                    <a:lnTo>
                      <a:pt x="6950" y="6907"/>
                    </a:lnTo>
                    <a:cubicBezTo>
                      <a:pt x="7001" y="6932"/>
                      <a:pt x="7078" y="6958"/>
                      <a:pt x="7155" y="6984"/>
                    </a:cubicBezTo>
                    <a:cubicBezTo>
                      <a:pt x="7196" y="6991"/>
                      <a:pt x="7238" y="6995"/>
                      <a:pt x="7280" y="6995"/>
                    </a:cubicBezTo>
                    <a:cubicBezTo>
                      <a:pt x="7524" y="6995"/>
                      <a:pt x="7767" y="6869"/>
                      <a:pt x="7899" y="6650"/>
                    </a:cubicBezTo>
                    <a:cubicBezTo>
                      <a:pt x="8085" y="6254"/>
                      <a:pt x="7785" y="5816"/>
                      <a:pt x="7382" y="5816"/>
                    </a:cubicBezTo>
                    <a:close/>
                    <a:moveTo>
                      <a:pt x="1704" y="7231"/>
                    </a:moveTo>
                    <a:cubicBezTo>
                      <a:pt x="1684" y="7231"/>
                      <a:pt x="1663" y="7234"/>
                      <a:pt x="1642" y="7240"/>
                    </a:cubicBezTo>
                    <a:cubicBezTo>
                      <a:pt x="1514" y="7266"/>
                      <a:pt x="1411" y="7497"/>
                      <a:pt x="1539" y="7599"/>
                    </a:cubicBezTo>
                    <a:cubicBezTo>
                      <a:pt x="1565" y="7599"/>
                      <a:pt x="1591" y="7625"/>
                      <a:pt x="1616" y="7625"/>
                    </a:cubicBezTo>
                    <a:cubicBezTo>
                      <a:pt x="1634" y="7629"/>
                      <a:pt x="1653" y="7631"/>
                      <a:pt x="1670" y="7631"/>
                    </a:cubicBezTo>
                    <a:cubicBezTo>
                      <a:pt x="1754" y="7631"/>
                      <a:pt x="1830" y="7586"/>
                      <a:pt x="1873" y="7522"/>
                    </a:cubicBezTo>
                    <a:cubicBezTo>
                      <a:pt x="1940" y="7387"/>
                      <a:pt x="1849" y="7231"/>
                      <a:pt x="1704" y="7231"/>
                    </a:cubicBezTo>
                    <a:close/>
                    <a:moveTo>
                      <a:pt x="5899" y="8599"/>
                    </a:moveTo>
                    <a:cubicBezTo>
                      <a:pt x="5822" y="8599"/>
                      <a:pt x="5770" y="8753"/>
                      <a:pt x="5847" y="8804"/>
                    </a:cubicBezTo>
                    <a:cubicBezTo>
                      <a:pt x="5847" y="8804"/>
                      <a:pt x="5873" y="8804"/>
                      <a:pt x="5873" y="8830"/>
                    </a:cubicBezTo>
                    <a:cubicBezTo>
                      <a:pt x="5924" y="8830"/>
                      <a:pt x="6001" y="8804"/>
                      <a:pt x="6027" y="8753"/>
                    </a:cubicBezTo>
                    <a:cubicBezTo>
                      <a:pt x="6052" y="8676"/>
                      <a:pt x="5975" y="8599"/>
                      <a:pt x="5899" y="8599"/>
                    </a:cubicBezTo>
                    <a:close/>
                    <a:moveTo>
                      <a:pt x="3453" y="8132"/>
                    </a:moveTo>
                    <a:cubicBezTo>
                      <a:pt x="3431" y="8132"/>
                      <a:pt x="3408" y="8134"/>
                      <a:pt x="3386" y="8138"/>
                    </a:cubicBezTo>
                    <a:cubicBezTo>
                      <a:pt x="3103" y="8189"/>
                      <a:pt x="2924" y="8651"/>
                      <a:pt x="3206" y="8830"/>
                    </a:cubicBezTo>
                    <a:cubicBezTo>
                      <a:pt x="3232" y="8856"/>
                      <a:pt x="3283" y="8856"/>
                      <a:pt x="3334" y="8881"/>
                    </a:cubicBezTo>
                    <a:cubicBezTo>
                      <a:pt x="3357" y="8885"/>
                      <a:pt x="3380" y="8886"/>
                      <a:pt x="3403" y="8886"/>
                    </a:cubicBezTo>
                    <a:cubicBezTo>
                      <a:pt x="3558" y="8886"/>
                      <a:pt x="3706" y="8810"/>
                      <a:pt x="3796" y="8676"/>
                    </a:cubicBezTo>
                    <a:cubicBezTo>
                      <a:pt x="3915" y="8415"/>
                      <a:pt x="3726" y="8132"/>
                      <a:pt x="3453" y="8132"/>
                    </a:cubicBezTo>
                    <a:close/>
                    <a:moveTo>
                      <a:pt x="7730" y="8742"/>
                    </a:moveTo>
                    <a:cubicBezTo>
                      <a:pt x="7579" y="8742"/>
                      <a:pt x="7427" y="8819"/>
                      <a:pt x="7386" y="8984"/>
                    </a:cubicBezTo>
                    <a:cubicBezTo>
                      <a:pt x="7386" y="9010"/>
                      <a:pt x="7386" y="9061"/>
                      <a:pt x="7386" y="9112"/>
                    </a:cubicBezTo>
                    <a:cubicBezTo>
                      <a:pt x="7437" y="9292"/>
                      <a:pt x="7565" y="9445"/>
                      <a:pt x="7745" y="9471"/>
                    </a:cubicBezTo>
                    <a:cubicBezTo>
                      <a:pt x="8027" y="9471"/>
                      <a:pt x="8232" y="9163"/>
                      <a:pt x="8052" y="8907"/>
                    </a:cubicBezTo>
                    <a:cubicBezTo>
                      <a:pt x="7993" y="8800"/>
                      <a:pt x="7862" y="8742"/>
                      <a:pt x="7730" y="8742"/>
                    </a:cubicBezTo>
                    <a:close/>
                    <a:moveTo>
                      <a:pt x="4824" y="10739"/>
                    </a:moveTo>
                    <a:cubicBezTo>
                      <a:pt x="4782" y="10739"/>
                      <a:pt x="4738" y="10744"/>
                      <a:pt x="4693" y="10753"/>
                    </a:cubicBezTo>
                    <a:cubicBezTo>
                      <a:pt x="4257" y="10830"/>
                      <a:pt x="4001" y="11522"/>
                      <a:pt x="4411" y="11805"/>
                    </a:cubicBezTo>
                    <a:lnTo>
                      <a:pt x="4386" y="11805"/>
                    </a:lnTo>
                    <a:cubicBezTo>
                      <a:pt x="4463" y="11856"/>
                      <a:pt x="4539" y="11881"/>
                      <a:pt x="4616" y="11907"/>
                    </a:cubicBezTo>
                    <a:cubicBezTo>
                      <a:pt x="4658" y="11915"/>
                      <a:pt x="4699" y="11918"/>
                      <a:pt x="4739" y="11918"/>
                    </a:cubicBezTo>
                    <a:cubicBezTo>
                      <a:pt x="4978" y="11918"/>
                      <a:pt x="5203" y="11793"/>
                      <a:pt x="5334" y="11574"/>
                    </a:cubicBezTo>
                    <a:cubicBezTo>
                      <a:pt x="5544" y="11178"/>
                      <a:pt x="5246" y="10739"/>
                      <a:pt x="4824" y="10739"/>
                    </a:cubicBezTo>
                    <a:close/>
                    <a:moveTo>
                      <a:pt x="816" y="10950"/>
                    </a:moveTo>
                    <a:cubicBezTo>
                      <a:pt x="784" y="10950"/>
                      <a:pt x="751" y="10953"/>
                      <a:pt x="719" y="10958"/>
                    </a:cubicBezTo>
                    <a:cubicBezTo>
                      <a:pt x="283" y="11035"/>
                      <a:pt x="1" y="11753"/>
                      <a:pt x="411" y="12035"/>
                    </a:cubicBezTo>
                    <a:cubicBezTo>
                      <a:pt x="462" y="12061"/>
                      <a:pt x="539" y="12087"/>
                      <a:pt x="616" y="12112"/>
                    </a:cubicBezTo>
                    <a:cubicBezTo>
                      <a:pt x="658" y="12120"/>
                      <a:pt x="700" y="12123"/>
                      <a:pt x="742" y="12123"/>
                    </a:cubicBezTo>
                    <a:cubicBezTo>
                      <a:pt x="986" y="12123"/>
                      <a:pt x="1229" y="12001"/>
                      <a:pt x="1360" y="11805"/>
                    </a:cubicBezTo>
                    <a:cubicBezTo>
                      <a:pt x="1550" y="11400"/>
                      <a:pt x="1232" y="10950"/>
                      <a:pt x="816" y="10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29"/>
              <p:cNvSpPr/>
              <p:nvPr/>
            </p:nvSpPr>
            <p:spPr>
              <a:xfrm rot="3673320" flipH="1">
                <a:off x="8854417" y="3566985"/>
                <a:ext cx="711328" cy="1423185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60461" extrusionOk="0">
                    <a:moveTo>
                      <a:pt x="29718" y="1"/>
                    </a:moveTo>
                    <a:cubicBezTo>
                      <a:pt x="29628" y="1"/>
                      <a:pt x="29537" y="37"/>
                      <a:pt x="29464" y="124"/>
                    </a:cubicBezTo>
                    <a:cubicBezTo>
                      <a:pt x="15053" y="18330"/>
                      <a:pt x="4052" y="40716"/>
                      <a:pt x="52" y="60025"/>
                    </a:cubicBezTo>
                    <a:cubicBezTo>
                      <a:pt x="1" y="60230"/>
                      <a:pt x="129" y="60409"/>
                      <a:pt x="334" y="60461"/>
                    </a:cubicBezTo>
                    <a:lnTo>
                      <a:pt x="411" y="60461"/>
                    </a:lnTo>
                    <a:cubicBezTo>
                      <a:pt x="565" y="60461"/>
                      <a:pt x="719" y="60333"/>
                      <a:pt x="744" y="60179"/>
                    </a:cubicBezTo>
                    <a:cubicBezTo>
                      <a:pt x="4745" y="40947"/>
                      <a:pt x="15668" y="18689"/>
                      <a:pt x="30028" y="560"/>
                    </a:cubicBezTo>
                    <a:cubicBezTo>
                      <a:pt x="30218" y="294"/>
                      <a:pt x="29972" y="1"/>
                      <a:pt x="297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89" name="Google Shape;1489;p29"/>
          <p:cNvSpPr txBox="1">
            <a:spLocks noGrp="1"/>
          </p:cNvSpPr>
          <p:nvPr>
            <p:ph type="title"/>
          </p:nvPr>
        </p:nvSpPr>
        <p:spPr>
          <a:xfrm>
            <a:off x="2227925" y="583850"/>
            <a:ext cx="46485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" name="Google Shape;174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5" name="Google Shape;1745;p35"/>
          <p:cNvGrpSpPr/>
          <p:nvPr/>
        </p:nvGrpSpPr>
        <p:grpSpPr>
          <a:xfrm rot="963590" flipH="1">
            <a:off x="-261770" y="-757972"/>
            <a:ext cx="2643664" cy="2133532"/>
            <a:chOff x="-729163" y="3851975"/>
            <a:chExt cx="2464103" cy="1988620"/>
          </a:xfrm>
        </p:grpSpPr>
        <p:sp>
          <p:nvSpPr>
            <p:cNvPr id="1746" name="Google Shape;1746;p3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35"/>
          <p:cNvGrpSpPr/>
          <p:nvPr/>
        </p:nvGrpSpPr>
        <p:grpSpPr>
          <a:xfrm rot="3429524">
            <a:off x="-297982" y="582342"/>
            <a:ext cx="1827779" cy="1923904"/>
            <a:chOff x="1526600" y="450800"/>
            <a:chExt cx="4540675" cy="4779475"/>
          </a:xfrm>
        </p:grpSpPr>
        <p:sp>
          <p:nvSpPr>
            <p:cNvPr id="1761" name="Google Shape;1761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9" name="Google Shape;1769;p35"/>
          <p:cNvGrpSpPr/>
          <p:nvPr/>
        </p:nvGrpSpPr>
        <p:grpSpPr>
          <a:xfrm rot="-9827298" flipH="1">
            <a:off x="-207463" y="3361067"/>
            <a:ext cx="2535050" cy="2494263"/>
            <a:chOff x="7235149" y="-718650"/>
            <a:chExt cx="3031064" cy="2982297"/>
          </a:xfrm>
        </p:grpSpPr>
        <p:grpSp>
          <p:nvGrpSpPr>
            <p:cNvPr id="1770" name="Google Shape;1770;p3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771" name="Google Shape;1771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5" name="Google Shape;1775;p3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781" name="Google Shape;1781;p3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782" name="Google Shape;1782;p3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3" name="Google Shape;1783;p3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4" name="Google Shape;1784;p3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85" name="Google Shape;1785;p3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6" name="Google Shape;1786;p35"/>
          <p:cNvGrpSpPr/>
          <p:nvPr/>
        </p:nvGrpSpPr>
        <p:grpSpPr>
          <a:xfrm rot="10424794">
            <a:off x="7872109" y="-480315"/>
            <a:ext cx="2101989" cy="1676391"/>
            <a:chOff x="-874852" y="3661982"/>
            <a:chExt cx="2044303" cy="1580085"/>
          </a:xfrm>
        </p:grpSpPr>
        <p:grpSp>
          <p:nvGrpSpPr>
            <p:cNvPr id="1787" name="Google Shape;1787;p35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788" name="Google Shape;178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2" name="Google Shape;1792;p35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793" name="Google Shape;1793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7" name="Google Shape;1797;p35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798" name="Google Shape;179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02" name="Google Shape;1802;p35"/>
          <p:cNvGrpSpPr/>
          <p:nvPr/>
        </p:nvGrpSpPr>
        <p:grpSpPr>
          <a:xfrm rot="5170076">
            <a:off x="7747652" y="3954174"/>
            <a:ext cx="1827621" cy="1923738"/>
            <a:chOff x="1526600" y="450800"/>
            <a:chExt cx="4540675" cy="4779475"/>
          </a:xfrm>
        </p:grpSpPr>
        <p:sp>
          <p:nvSpPr>
            <p:cNvPr id="1803" name="Google Shape;1803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181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3" name="Google Shape;1813;p36"/>
          <p:cNvGrpSpPr/>
          <p:nvPr/>
        </p:nvGrpSpPr>
        <p:grpSpPr>
          <a:xfrm rot="-1529531" flipH="1">
            <a:off x="-954979" y="-634053"/>
            <a:ext cx="2743809" cy="2699664"/>
            <a:chOff x="7235149" y="-718650"/>
            <a:chExt cx="3031064" cy="2982297"/>
          </a:xfrm>
        </p:grpSpPr>
        <p:grpSp>
          <p:nvGrpSpPr>
            <p:cNvPr id="1814" name="Google Shape;1814;p3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815" name="Google Shape;1815;p3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9" name="Google Shape;1819;p3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820" name="Google Shape;1820;p3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4" name="Google Shape;1824;p3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825" name="Google Shape;1825;p3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826" name="Google Shape;1826;p3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3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3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29" name="Google Shape;1829;p3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0" name="Google Shape;1830;p36"/>
          <p:cNvGrpSpPr/>
          <p:nvPr/>
        </p:nvGrpSpPr>
        <p:grpSpPr>
          <a:xfrm rot="6549583">
            <a:off x="8069153" y="-193177"/>
            <a:ext cx="1855790" cy="1819886"/>
            <a:chOff x="7928300" y="-514224"/>
            <a:chExt cx="1855805" cy="1819900"/>
          </a:xfrm>
        </p:grpSpPr>
        <p:sp>
          <p:nvSpPr>
            <p:cNvPr id="1831" name="Google Shape;1831;p36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8681179" y="383867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36"/>
          <p:cNvGrpSpPr/>
          <p:nvPr/>
        </p:nvGrpSpPr>
        <p:grpSpPr>
          <a:xfrm rot="495391">
            <a:off x="8039094" y="971709"/>
            <a:ext cx="1916587" cy="2062600"/>
            <a:chOff x="-700138" y="3808702"/>
            <a:chExt cx="1916655" cy="2062674"/>
          </a:xfrm>
        </p:grpSpPr>
        <p:sp>
          <p:nvSpPr>
            <p:cNvPr id="1841" name="Google Shape;1841;p36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6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6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6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6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6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6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6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6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36"/>
          <p:cNvGrpSpPr/>
          <p:nvPr/>
        </p:nvGrpSpPr>
        <p:grpSpPr>
          <a:xfrm rot="1625577">
            <a:off x="-734614" y="3481965"/>
            <a:ext cx="1810844" cy="1871626"/>
            <a:chOff x="334100" y="971800"/>
            <a:chExt cx="1810984" cy="1871771"/>
          </a:xfrm>
        </p:grpSpPr>
        <p:sp>
          <p:nvSpPr>
            <p:cNvPr id="1851" name="Google Shape;1851;p3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3" name="Google Shape;1853;p3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854" name="Google Shape;1854;p3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6" name="Google Shape;1856;p3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36"/>
          <p:cNvGrpSpPr/>
          <p:nvPr/>
        </p:nvGrpSpPr>
        <p:grpSpPr>
          <a:xfrm rot="-6973059">
            <a:off x="7416467" y="3716414"/>
            <a:ext cx="1617325" cy="2466075"/>
            <a:chOff x="7518282" y="2373612"/>
            <a:chExt cx="1544209" cy="2355088"/>
          </a:xfrm>
        </p:grpSpPr>
        <p:sp>
          <p:nvSpPr>
            <p:cNvPr id="1860" name="Google Shape;1860;p3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3"/>
          <p:cNvGrpSpPr/>
          <p:nvPr/>
        </p:nvGrpSpPr>
        <p:grpSpPr>
          <a:xfrm rot="5170076">
            <a:off x="7747652" y="3954174"/>
            <a:ext cx="1827621" cy="1923738"/>
            <a:chOff x="1526600" y="450800"/>
            <a:chExt cx="4540675" cy="4779475"/>
          </a:xfrm>
        </p:grpSpPr>
        <p:sp>
          <p:nvSpPr>
            <p:cNvPr id="63" name="Google Shape;63;p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-400487" flipH="1">
            <a:off x="42518" y="-68346"/>
            <a:ext cx="2281869" cy="1790499"/>
            <a:chOff x="-2415600" y="2986400"/>
            <a:chExt cx="1943075" cy="1524659"/>
          </a:xfrm>
        </p:grpSpPr>
        <p:sp>
          <p:nvSpPr>
            <p:cNvPr id="72" name="Google Shape;72;p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" name="Google Shape;77;p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" name="Google Shape;80;p3"/>
          <p:cNvGrpSpPr/>
          <p:nvPr/>
        </p:nvGrpSpPr>
        <p:grpSpPr>
          <a:xfrm rot="-135829">
            <a:off x="-544391" y="-250237"/>
            <a:ext cx="1810949" cy="1871734"/>
            <a:chOff x="334100" y="971800"/>
            <a:chExt cx="1810984" cy="1871771"/>
          </a:xfrm>
        </p:grpSpPr>
        <p:sp>
          <p:nvSpPr>
            <p:cNvPr id="81" name="Google Shape;81;p3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83;p3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7235149" y="-718650"/>
            <a:ext cx="3031064" cy="2982297"/>
            <a:chOff x="7235149" y="-718650"/>
            <a:chExt cx="3031064" cy="2982297"/>
          </a:xfrm>
        </p:grpSpPr>
        <p:grpSp>
          <p:nvGrpSpPr>
            <p:cNvPr id="90" name="Google Shape;90;p3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1" name="Google Shape;101;p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2" name="Google Shape;102;p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" name="Google Shape;105;p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" name="Google Shape;106;p3"/>
          <p:cNvGrpSpPr/>
          <p:nvPr/>
        </p:nvGrpSpPr>
        <p:grpSpPr>
          <a:xfrm>
            <a:off x="-874852" y="3661982"/>
            <a:ext cx="2044303" cy="1580085"/>
            <a:chOff x="-874852" y="3661982"/>
            <a:chExt cx="2044303" cy="1580085"/>
          </a:xfrm>
        </p:grpSpPr>
        <p:grpSp>
          <p:nvGrpSpPr>
            <p:cNvPr id="107" name="Google Shape;107;p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2009250" y="2450500"/>
            <a:ext cx="51255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2" hasCustomPrompt="1"/>
          </p:nvPr>
        </p:nvSpPr>
        <p:spPr>
          <a:xfrm>
            <a:off x="4137450" y="778950"/>
            <a:ext cx="8691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3"/>
          <p:cNvSpPr txBox="1">
            <a:spLocks noGrp="1"/>
          </p:cNvSpPr>
          <p:nvPr>
            <p:ph type="subTitle" idx="1"/>
          </p:nvPr>
        </p:nvSpPr>
        <p:spPr>
          <a:xfrm>
            <a:off x="3076800" y="3172600"/>
            <a:ext cx="2990400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7"/>
          <p:cNvGrpSpPr/>
          <p:nvPr/>
        </p:nvGrpSpPr>
        <p:grpSpPr>
          <a:xfrm rot="-900067" flipH="1">
            <a:off x="-1127461" y="923793"/>
            <a:ext cx="2356423" cy="1848998"/>
            <a:chOff x="-2415600" y="2986400"/>
            <a:chExt cx="1943075" cy="1524659"/>
          </a:xfrm>
        </p:grpSpPr>
        <p:sp>
          <p:nvSpPr>
            <p:cNvPr id="220" name="Google Shape;220;p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" name="Google Shape;224;p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25" name="Google Shape;225;p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" name="Google Shape;227;p7"/>
          <p:cNvGrpSpPr/>
          <p:nvPr/>
        </p:nvGrpSpPr>
        <p:grpSpPr>
          <a:xfrm rot="4282019">
            <a:off x="-297035" y="-349492"/>
            <a:ext cx="1827609" cy="1923725"/>
            <a:chOff x="1526600" y="450800"/>
            <a:chExt cx="4540675" cy="4779475"/>
          </a:xfrm>
        </p:grpSpPr>
        <p:sp>
          <p:nvSpPr>
            <p:cNvPr id="228" name="Google Shape;228;p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7"/>
          <p:cNvGrpSpPr/>
          <p:nvPr/>
        </p:nvGrpSpPr>
        <p:grpSpPr>
          <a:xfrm rot="-9427094">
            <a:off x="7585426" y="-132955"/>
            <a:ext cx="2101974" cy="1676373"/>
            <a:chOff x="-874852" y="3661982"/>
            <a:chExt cx="2044303" cy="1580085"/>
          </a:xfrm>
        </p:grpSpPr>
        <p:grpSp>
          <p:nvGrpSpPr>
            <p:cNvPr id="237" name="Google Shape;237;p7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238" name="Google Shape;238;p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7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243" name="Google Shape;243;p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" name="Google Shape;247;p7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2" name="Google Shape;252;p7"/>
          <p:cNvGrpSpPr/>
          <p:nvPr/>
        </p:nvGrpSpPr>
        <p:grpSpPr>
          <a:xfrm rot="-1800044">
            <a:off x="-619992" y="3576840"/>
            <a:ext cx="2171631" cy="2538121"/>
            <a:chOff x="-620005" y="3576935"/>
            <a:chExt cx="2171679" cy="2538176"/>
          </a:xfrm>
        </p:grpSpPr>
        <p:grpSp>
          <p:nvGrpSpPr>
            <p:cNvPr id="253" name="Google Shape;253;p7"/>
            <p:cNvGrpSpPr/>
            <p:nvPr/>
          </p:nvGrpSpPr>
          <p:grpSpPr>
            <a:xfrm>
              <a:off x="-201900" y="3576935"/>
              <a:ext cx="1753574" cy="2021128"/>
              <a:chOff x="26700" y="3424535"/>
              <a:chExt cx="1753574" cy="2021128"/>
            </a:xfrm>
          </p:grpSpPr>
          <p:sp>
            <p:nvSpPr>
              <p:cNvPr id="254" name="Google Shape;254;p7"/>
              <p:cNvSpPr/>
              <p:nvPr/>
            </p:nvSpPr>
            <p:spPr>
              <a:xfrm rot="1975425">
                <a:off x="400021" y="3635917"/>
                <a:ext cx="1005477" cy="1670681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65239" extrusionOk="0">
                    <a:moveTo>
                      <a:pt x="31193" y="1"/>
                    </a:moveTo>
                    <a:cubicBezTo>
                      <a:pt x="29629" y="1"/>
                      <a:pt x="28036" y="370"/>
                      <a:pt x="26643" y="1056"/>
                    </a:cubicBezTo>
                    <a:cubicBezTo>
                      <a:pt x="23259" y="2722"/>
                      <a:pt x="20848" y="5825"/>
                      <a:pt x="18746" y="8953"/>
                    </a:cubicBezTo>
                    <a:lnTo>
                      <a:pt x="18746" y="8928"/>
                    </a:lnTo>
                    <a:cubicBezTo>
                      <a:pt x="13079" y="17313"/>
                      <a:pt x="9001" y="26595"/>
                      <a:pt x="6078" y="36263"/>
                    </a:cubicBezTo>
                    <a:cubicBezTo>
                      <a:pt x="5078" y="39622"/>
                      <a:pt x="4027" y="42058"/>
                      <a:pt x="2822" y="45340"/>
                    </a:cubicBezTo>
                    <a:cubicBezTo>
                      <a:pt x="214" y="52473"/>
                      <a:pt x="1430" y="62307"/>
                      <a:pt x="14" y="65213"/>
                    </a:cubicBezTo>
                    <a:lnTo>
                      <a:pt x="14" y="65213"/>
                    </a:lnTo>
                    <a:cubicBezTo>
                      <a:pt x="7580" y="49885"/>
                      <a:pt x="20598" y="32563"/>
                      <a:pt x="32080" y="19877"/>
                    </a:cubicBezTo>
                    <a:cubicBezTo>
                      <a:pt x="34310" y="17415"/>
                      <a:pt x="36644" y="14928"/>
                      <a:pt x="37952" y="11851"/>
                    </a:cubicBezTo>
                    <a:cubicBezTo>
                      <a:pt x="39234" y="8800"/>
                      <a:pt x="39259" y="4928"/>
                      <a:pt x="37054" y="2415"/>
                    </a:cubicBezTo>
                    <a:cubicBezTo>
                      <a:pt x="35606" y="755"/>
                      <a:pt x="33429" y="1"/>
                      <a:pt x="31193" y="1"/>
                    </a:cubicBezTo>
                    <a:close/>
                    <a:moveTo>
                      <a:pt x="14" y="65213"/>
                    </a:moveTo>
                    <a:lnTo>
                      <a:pt x="14" y="65213"/>
                    </a:lnTo>
                    <a:cubicBezTo>
                      <a:pt x="10" y="65221"/>
                      <a:pt x="5" y="65230"/>
                      <a:pt x="1" y="65239"/>
                    </a:cubicBezTo>
                    <a:cubicBezTo>
                      <a:pt x="5" y="65230"/>
                      <a:pt x="10" y="65221"/>
                      <a:pt x="14" y="652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 rot="1975425">
                <a:off x="444859" y="3545002"/>
                <a:ext cx="947673" cy="1706661"/>
              </a:xfrm>
              <a:custGeom>
                <a:avLst/>
                <a:gdLst/>
                <a:ahLst/>
                <a:cxnLst/>
                <a:rect l="l" t="t" r="r" b="b"/>
                <a:pathLst>
                  <a:path w="37003" h="66644" extrusionOk="0">
                    <a:moveTo>
                      <a:pt x="29021" y="0"/>
                    </a:moveTo>
                    <a:cubicBezTo>
                      <a:pt x="27307" y="0"/>
                      <a:pt x="25551" y="457"/>
                      <a:pt x="24053" y="1281"/>
                    </a:cubicBezTo>
                    <a:cubicBezTo>
                      <a:pt x="20745" y="3128"/>
                      <a:pt x="18489" y="6333"/>
                      <a:pt x="16514" y="9538"/>
                    </a:cubicBezTo>
                    <a:lnTo>
                      <a:pt x="16514" y="9513"/>
                    </a:lnTo>
                    <a:cubicBezTo>
                      <a:pt x="11232" y="18154"/>
                      <a:pt x="7591" y="27616"/>
                      <a:pt x="5129" y="37411"/>
                    </a:cubicBezTo>
                    <a:cubicBezTo>
                      <a:pt x="4257" y="40796"/>
                      <a:pt x="3360" y="43284"/>
                      <a:pt x="2308" y="46617"/>
                    </a:cubicBezTo>
                    <a:cubicBezTo>
                      <a:pt x="1" y="53874"/>
                      <a:pt x="1693" y="63669"/>
                      <a:pt x="411" y="66644"/>
                    </a:cubicBezTo>
                    <a:lnTo>
                      <a:pt x="411" y="66644"/>
                    </a:lnTo>
                    <a:cubicBezTo>
                      <a:pt x="7257" y="50951"/>
                      <a:pt x="19437" y="33052"/>
                      <a:pt x="30335" y="19846"/>
                    </a:cubicBezTo>
                    <a:cubicBezTo>
                      <a:pt x="32464" y="17257"/>
                      <a:pt x="34695" y="14692"/>
                      <a:pt x="35849" y="11564"/>
                    </a:cubicBezTo>
                    <a:cubicBezTo>
                      <a:pt x="37002" y="8436"/>
                      <a:pt x="36823" y="4564"/>
                      <a:pt x="34515" y="2153"/>
                    </a:cubicBezTo>
                    <a:cubicBezTo>
                      <a:pt x="33098" y="666"/>
                      <a:pt x="31091" y="0"/>
                      <a:pt x="29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 rot="1975425">
                <a:off x="1237328" y="3770840"/>
                <a:ext cx="391613" cy="310479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2124" extrusionOk="0">
                    <a:moveTo>
                      <a:pt x="8935" y="0"/>
                    </a:moveTo>
                    <a:cubicBezTo>
                      <a:pt x="8915" y="0"/>
                      <a:pt x="8895" y="3"/>
                      <a:pt x="8873" y="9"/>
                    </a:cubicBezTo>
                    <a:cubicBezTo>
                      <a:pt x="8745" y="35"/>
                      <a:pt x="8642" y="265"/>
                      <a:pt x="8770" y="368"/>
                    </a:cubicBezTo>
                    <a:cubicBezTo>
                      <a:pt x="8796" y="368"/>
                      <a:pt x="8822" y="368"/>
                      <a:pt x="8847" y="394"/>
                    </a:cubicBezTo>
                    <a:cubicBezTo>
                      <a:pt x="8950" y="394"/>
                      <a:pt x="9053" y="368"/>
                      <a:pt x="9104" y="265"/>
                    </a:cubicBezTo>
                    <a:cubicBezTo>
                      <a:pt x="9172" y="153"/>
                      <a:pt x="9080" y="0"/>
                      <a:pt x="8935" y="0"/>
                    </a:cubicBezTo>
                    <a:close/>
                    <a:moveTo>
                      <a:pt x="11916" y="1183"/>
                    </a:moveTo>
                    <a:cubicBezTo>
                      <a:pt x="11893" y="1183"/>
                      <a:pt x="11871" y="1185"/>
                      <a:pt x="11848" y="1189"/>
                    </a:cubicBezTo>
                    <a:cubicBezTo>
                      <a:pt x="11565" y="1240"/>
                      <a:pt x="11360" y="1753"/>
                      <a:pt x="11642" y="1932"/>
                    </a:cubicBezTo>
                    <a:cubicBezTo>
                      <a:pt x="11694" y="1958"/>
                      <a:pt x="11745" y="1983"/>
                      <a:pt x="11796" y="2009"/>
                    </a:cubicBezTo>
                    <a:cubicBezTo>
                      <a:pt x="11822" y="2012"/>
                      <a:pt x="11848" y="2014"/>
                      <a:pt x="11873" y="2014"/>
                    </a:cubicBezTo>
                    <a:cubicBezTo>
                      <a:pt x="12051" y="2014"/>
                      <a:pt x="12219" y="1935"/>
                      <a:pt x="12309" y="1778"/>
                    </a:cubicBezTo>
                    <a:cubicBezTo>
                      <a:pt x="12452" y="1492"/>
                      <a:pt x="12218" y="1183"/>
                      <a:pt x="11916" y="1183"/>
                    </a:cubicBezTo>
                    <a:close/>
                    <a:moveTo>
                      <a:pt x="6093" y="1486"/>
                    </a:moveTo>
                    <a:cubicBezTo>
                      <a:pt x="5938" y="1486"/>
                      <a:pt x="5786" y="1562"/>
                      <a:pt x="5745" y="1727"/>
                    </a:cubicBezTo>
                    <a:cubicBezTo>
                      <a:pt x="5745" y="1778"/>
                      <a:pt x="5745" y="1804"/>
                      <a:pt x="5745" y="1855"/>
                    </a:cubicBezTo>
                    <a:cubicBezTo>
                      <a:pt x="5770" y="2035"/>
                      <a:pt x="5924" y="2189"/>
                      <a:pt x="6104" y="2214"/>
                    </a:cubicBezTo>
                    <a:cubicBezTo>
                      <a:pt x="6114" y="2215"/>
                      <a:pt x="6124" y="2216"/>
                      <a:pt x="6134" y="2216"/>
                    </a:cubicBezTo>
                    <a:cubicBezTo>
                      <a:pt x="6400" y="2216"/>
                      <a:pt x="6585" y="1897"/>
                      <a:pt x="6437" y="1650"/>
                    </a:cubicBezTo>
                    <a:cubicBezTo>
                      <a:pt x="6366" y="1543"/>
                      <a:pt x="6228" y="1486"/>
                      <a:pt x="6093" y="1486"/>
                    </a:cubicBezTo>
                    <a:close/>
                    <a:moveTo>
                      <a:pt x="9380" y="1591"/>
                    </a:moveTo>
                    <a:cubicBezTo>
                      <a:pt x="9348" y="1591"/>
                      <a:pt x="9316" y="1593"/>
                      <a:pt x="9283" y="1599"/>
                    </a:cubicBezTo>
                    <a:cubicBezTo>
                      <a:pt x="8847" y="1676"/>
                      <a:pt x="8565" y="2394"/>
                      <a:pt x="8976" y="2676"/>
                    </a:cubicBezTo>
                    <a:cubicBezTo>
                      <a:pt x="9027" y="2701"/>
                      <a:pt x="9104" y="2753"/>
                      <a:pt x="9181" y="2753"/>
                    </a:cubicBezTo>
                    <a:cubicBezTo>
                      <a:pt x="9222" y="2760"/>
                      <a:pt x="9265" y="2764"/>
                      <a:pt x="9307" y="2764"/>
                    </a:cubicBezTo>
                    <a:cubicBezTo>
                      <a:pt x="9550" y="2764"/>
                      <a:pt x="9793" y="2642"/>
                      <a:pt x="9924" y="2445"/>
                    </a:cubicBezTo>
                    <a:cubicBezTo>
                      <a:pt x="10115" y="2040"/>
                      <a:pt x="9796" y="1591"/>
                      <a:pt x="9380" y="1591"/>
                    </a:cubicBezTo>
                    <a:close/>
                    <a:moveTo>
                      <a:pt x="4129" y="3189"/>
                    </a:moveTo>
                    <a:cubicBezTo>
                      <a:pt x="4052" y="3214"/>
                      <a:pt x="4001" y="3343"/>
                      <a:pt x="4078" y="3394"/>
                    </a:cubicBezTo>
                    <a:lnTo>
                      <a:pt x="4078" y="3419"/>
                    </a:lnTo>
                    <a:lnTo>
                      <a:pt x="4104" y="3419"/>
                    </a:lnTo>
                    <a:cubicBezTo>
                      <a:pt x="4155" y="3419"/>
                      <a:pt x="4232" y="3394"/>
                      <a:pt x="4257" y="3343"/>
                    </a:cubicBezTo>
                    <a:cubicBezTo>
                      <a:pt x="4283" y="3266"/>
                      <a:pt x="4206" y="3189"/>
                      <a:pt x="4129" y="3189"/>
                    </a:cubicBezTo>
                    <a:close/>
                    <a:moveTo>
                      <a:pt x="14587" y="2354"/>
                    </a:moveTo>
                    <a:cubicBezTo>
                      <a:pt x="14547" y="2354"/>
                      <a:pt x="14505" y="2359"/>
                      <a:pt x="14463" y="2368"/>
                    </a:cubicBezTo>
                    <a:cubicBezTo>
                      <a:pt x="14027" y="2445"/>
                      <a:pt x="13745" y="3137"/>
                      <a:pt x="14155" y="3419"/>
                    </a:cubicBezTo>
                    <a:lnTo>
                      <a:pt x="14130" y="3419"/>
                    </a:lnTo>
                    <a:cubicBezTo>
                      <a:pt x="14207" y="3471"/>
                      <a:pt x="14284" y="3496"/>
                      <a:pt x="14360" y="3496"/>
                    </a:cubicBezTo>
                    <a:cubicBezTo>
                      <a:pt x="14415" y="3511"/>
                      <a:pt x="14471" y="3519"/>
                      <a:pt x="14527" y="3519"/>
                    </a:cubicBezTo>
                    <a:cubicBezTo>
                      <a:pt x="14756" y="3519"/>
                      <a:pt x="14980" y="3395"/>
                      <a:pt x="15104" y="3189"/>
                    </a:cubicBezTo>
                    <a:cubicBezTo>
                      <a:pt x="15290" y="2793"/>
                      <a:pt x="14990" y="2354"/>
                      <a:pt x="14587" y="2354"/>
                    </a:cubicBezTo>
                    <a:close/>
                    <a:moveTo>
                      <a:pt x="12388" y="3205"/>
                    </a:moveTo>
                    <a:cubicBezTo>
                      <a:pt x="12371" y="3205"/>
                      <a:pt x="12353" y="3208"/>
                      <a:pt x="12335" y="3214"/>
                    </a:cubicBezTo>
                    <a:cubicBezTo>
                      <a:pt x="12181" y="3240"/>
                      <a:pt x="12078" y="3471"/>
                      <a:pt x="12232" y="3573"/>
                    </a:cubicBezTo>
                    <a:cubicBezTo>
                      <a:pt x="12258" y="3573"/>
                      <a:pt x="12283" y="3599"/>
                      <a:pt x="12309" y="3599"/>
                    </a:cubicBezTo>
                    <a:cubicBezTo>
                      <a:pt x="12323" y="3604"/>
                      <a:pt x="12337" y="3606"/>
                      <a:pt x="12352" y="3606"/>
                    </a:cubicBezTo>
                    <a:cubicBezTo>
                      <a:pt x="12421" y="3606"/>
                      <a:pt x="12498" y="3560"/>
                      <a:pt x="12540" y="3496"/>
                    </a:cubicBezTo>
                    <a:cubicBezTo>
                      <a:pt x="12608" y="3361"/>
                      <a:pt x="12516" y="3205"/>
                      <a:pt x="12388" y="3205"/>
                    </a:cubicBezTo>
                    <a:close/>
                    <a:moveTo>
                      <a:pt x="7478" y="3842"/>
                    </a:moveTo>
                    <a:cubicBezTo>
                      <a:pt x="7323" y="3842"/>
                      <a:pt x="7170" y="3912"/>
                      <a:pt x="7129" y="4061"/>
                    </a:cubicBezTo>
                    <a:lnTo>
                      <a:pt x="7155" y="4061"/>
                    </a:lnTo>
                    <a:cubicBezTo>
                      <a:pt x="7155" y="4112"/>
                      <a:pt x="7155" y="4163"/>
                      <a:pt x="7155" y="4214"/>
                    </a:cubicBezTo>
                    <a:cubicBezTo>
                      <a:pt x="7181" y="4394"/>
                      <a:pt x="7334" y="4522"/>
                      <a:pt x="7514" y="4573"/>
                    </a:cubicBezTo>
                    <a:cubicBezTo>
                      <a:pt x="7796" y="4573"/>
                      <a:pt x="7976" y="4240"/>
                      <a:pt x="7822" y="4009"/>
                    </a:cubicBezTo>
                    <a:cubicBezTo>
                      <a:pt x="7761" y="3900"/>
                      <a:pt x="7619" y="3842"/>
                      <a:pt x="7478" y="3842"/>
                    </a:cubicBezTo>
                    <a:close/>
                    <a:moveTo>
                      <a:pt x="3853" y="5099"/>
                    </a:moveTo>
                    <a:cubicBezTo>
                      <a:pt x="3701" y="5099"/>
                      <a:pt x="3554" y="5169"/>
                      <a:pt x="3514" y="5317"/>
                    </a:cubicBezTo>
                    <a:cubicBezTo>
                      <a:pt x="3514" y="5368"/>
                      <a:pt x="3514" y="5420"/>
                      <a:pt x="3514" y="5471"/>
                    </a:cubicBezTo>
                    <a:cubicBezTo>
                      <a:pt x="3539" y="5650"/>
                      <a:pt x="3693" y="5804"/>
                      <a:pt x="3873" y="5830"/>
                    </a:cubicBezTo>
                    <a:cubicBezTo>
                      <a:pt x="4155" y="5830"/>
                      <a:pt x="4360" y="5522"/>
                      <a:pt x="4206" y="5266"/>
                    </a:cubicBezTo>
                    <a:cubicBezTo>
                      <a:pt x="4133" y="5156"/>
                      <a:pt x="3991" y="5099"/>
                      <a:pt x="3853" y="5099"/>
                    </a:cubicBezTo>
                    <a:close/>
                    <a:moveTo>
                      <a:pt x="7382" y="5816"/>
                    </a:moveTo>
                    <a:cubicBezTo>
                      <a:pt x="7341" y="5816"/>
                      <a:pt x="7300" y="5820"/>
                      <a:pt x="7258" y="5830"/>
                    </a:cubicBezTo>
                    <a:cubicBezTo>
                      <a:pt x="6822" y="5907"/>
                      <a:pt x="6540" y="6625"/>
                      <a:pt x="6924" y="6907"/>
                    </a:cubicBezTo>
                    <a:lnTo>
                      <a:pt x="6950" y="6907"/>
                    </a:lnTo>
                    <a:cubicBezTo>
                      <a:pt x="7001" y="6932"/>
                      <a:pt x="7078" y="6958"/>
                      <a:pt x="7155" y="6984"/>
                    </a:cubicBezTo>
                    <a:cubicBezTo>
                      <a:pt x="7196" y="6991"/>
                      <a:pt x="7238" y="6995"/>
                      <a:pt x="7280" y="6995"/>
                    </a:cubicBezTo>
                    <a:cubicBezTo>
                      <a:pt x="7524" y="6995"/>
                      <a:pt x="7767" y="6869"/>
                      <a:pt x="7899" y="6650"/>
                    </a:cubicBezTo>
                    <a:cubicBezTo>
                      <a:pt x="8085" y="6254"/>
                      <a:pt x="7785" y="5816"/>
                      <a:pt x="7382" y="5816"/>
                    </a:cubicBezTo>
                    <a:close/>
                    <a:moveTo>
                      <a:pt x="1704" y="7231"/>
                    </a:moveTo>
                    <a:cubicBezTo>
                      <a:pt x="1684" y="7231"/>
                      <a:pt x="1663" y="7234"/>
                      <a:pt x="1642" y="7240"/>
                    </a:cubicBezTo>
                    <a:cubicBezTo>
                      <a:pt x="1514" y="7266"/>
                      <a:pt x="1411" y="7497"/>
                      <a:pt x="1539" y="7599"/>
                    </a:cubicBezTo>
                    <a:cubicBezTo>
                      <a:pt x="1565" y="7599"/>
                      <a:pt x="1591" y="7625"/>
                      <a:pt x="1616" y="7625"/>
                    </a:cubicBezTo>
                    <a:cubicBezTo>
                      <a:pt x="1634" y="7629"/>
                      <a:pt x="1653" y="7631"/>
                      <a:pt x="1670" y="7631"/>
                    </a:cubicBezTo>
                    <a:cubicBezTo>
                      <a:pt x="1754" y="7631"/>
                      <a:pt x="1830" y="7586"/>
                      <a:pt x="1873" y="7522"/>
                    </a:cubicBezTo>
                    <a:cubicBezTo>
                      <a:pt x="1940" y="7387"/>
                      <a:pt x="1849" y="7231"/>
                      <a:pt x="1704" y="7231"/>
                    </a:cubicBezTo>
                    <a:close/>
                    <a:moveTo>
                      <a:pt x="5899" y="8599"/>
                    </a:moveTo>
                    <a:cubicBezTo>
                      <a:pt x="5822" y="8599"/>
                      <a:pt x="5770" y="8753"/>
                      <a:pt x="5847" y="8804"/>
                    </a:cubicBezTo>
                    <a:cubicBezTo>
                      <a:pt x="5847" y="8804"/>
                      <a:pt x="5873" y="8804"/>
                      <a:pt x="5873" y="8830"/>
                    </a:cubicBezTo>
                    <a:cubicBezTo>
                      <a:pt x="5924" y="8830"/>
                      <a:pt x="6001" y="8804"/>
                      <a:pt x="6027" y="8753"/>
                    </a:cubicBezTo>
                    <a:cubicBezTo>
                      <a:pt x="6052" y="8676"/>
                      <a:pt x="5975" y="8599"/>
                      <a:pt x="5899" y="8599"/>
                    </a:cubicBezTo>
                    <a:close/>
                    <a:moveTo>
                      <a:pt x="3453" y="8132"/>
                    </a:moveTo>
                    <a:cubicBezTo>
                      <a:pt x="3431" y="8132"/>
                      <a:pt x="3408" y="8134"/>
                      <a:pt x="3386" y="8138"/>
                    </a:cubicBezTo>
                    <a:cubicBezTo>
                      <a:pt x="3103" y="8189"/>
                      <a:pt x="2924" y="8651"/>
                      <a:pt x="3206" y="8830"/>
                    </a:cubicBezTo>
                    <a:cubicBezTo>
                      <a:pt x="3232" y="8856"/>
                      <a:pt x="3283" y="8856"/>
                      <a:pt x="3334" y="8881"/>
                    </a:cubicBezTo>
                    <a:cubicBezTo>
                      <a:pt x="3357" y="8885"/>
                      <a:pt x="3380" y="8886"/>
                      <a:pt x="3403" y="8886"/>
                    </a:cubicBezTo>
                    <a:cubicBezTo>
                      <a:pt x="3558" y="8886"/>
                      <a:pt x="3706" y="8810"/>
                      <a:pt x="3796" y="8676"/>
                    </a:cubicBezTo>
                    <a:cubicBezTo>
                      <a:pt x="3915" y="8415"/>
                      <a:pt x="3726" y="8132"/>
                      <a:pt x="3453" y="8132"/>
                    </a:cubicBezTo>
                    <a:close/>
                    <a:moveTo>
                      <a:pt x="7730" y="8742"/>
                    </a:moveTo>
                    <a:cubicBezTo>
                      <a:pt x="7579" y="8742"/>
                      <a:pt x="7427" y="8819"/>
                      <a:pt x="7386" y="8984"/>
                    </a:cubicBezTo>
                    <a:cubicBezTo>
                      <a:pt x="7386" y="9010"/>
                      <a:pt x="7386" y="9061"/>
                      <a:pt x="7386" y="9112"/>
                    </a:cubicBezTo>
                    <a:cubicBezTo>
                      <a:pt x="7437" y="9292"/>
                      <a:pt x="7565" y="9445"/>
                      <a:pt x="7745" y="9471"/>
                    </a:cubicBezTo>
                    <a:cubicBezTo>
                      <a:pt x="8027" y="9471"/>
                      <a:pt x="8232" y="9163"/>
                      <a:pt x="8052" y="8907"/>
                    </a:cubicBezTo>
                    <a:cubicBezTo>
                      <a:pt x="7993" y="8800"/>
                      <a:pt x="7862" y="8742"/>
                      <a:pt x="7730" y="8742"/>
                    </a:cubicBezTo>
                    <a:close/>
                    <a:moveTo>
                      <a:pt x="4824" y="10739"/>
                    </a:moveTo>
                    <a:cubicBezTo>
                      <a:pt x="4782" y="10739"/>
                      <a:pt x="4738" y="10744"/>
                      <a:pt x="4693" y="10753"/>
                    </a:cubicBezTo>
                    <a:cubicBezTo>
                      <a:pt x="4257" y="10830"/>
                      <a:pt x="4001" y="11522"/>
                      <a:pt x="4411" y="11805"/>
                    </a:cubicBezTo>
                    <a:lnTo>
                      <a:pt x="4386" y="11805"/>
                    </a:lnTo>
                    <a:cubicBezTo>
                      <a:pt x="4463" y="11856"/>
                      <a:pt x="4539" y="11881"/>
                      <a:pt x="4616" y="11907"/>
                    </a:cubicBezTo>
                    <a:cubicBezTo>
                      <a:pt x="4658" y="11915"/>
                      <a:pt x="4699" y="11918"/>
                      <a:pt x="4739" y="11918"/>
                    </a:cubicBezTo>
                    <a:cubicBezTo>
                      <a:pt x="4978" y="11918"/>
                      <a:pt x="5203" y="11793"/>
                      <a:pt x="5334" y="11574"/>
                    </a:cubicBezTo>
                    <a:cubicBezTo>
                      <a:pt x="5544" y="11178"/>
                      <a:pt x="5246" y="10739"/>
                      <a:pt x="4824" y="10739"/>
                    </a:cubicBezTo>
                    <a:close/>
                    <a:moveTo>
                      <a:pt x="816" y="10950"/>
                    </a:moveTo>
                    <a:cubicBezTo>
                      <a:pt x="784" y="10950"/>
                      <a:pt x="751" y="10953"/>
                      <a:pt x="719" y="10958"/>
                    </a:cubicBezTo>
                    <a:cubicBezTo>
                      <a:pt x="283" y="11035"/>
                      <a:pt x="1" y="11753"/>
                      <a:pt x="411" y="12035"/>
                    </a:cubicBezTo>
                    <a:cubicBezTo>
                      <a:pt x="462" y="12061"/>
                      <a:pt x="539" y="12087"/>
                      <a:pt x="616" y="12112"/>
                    </a:cubicBezTo>
                    <a:cubicBezTo>
                      <a:pt x="658" y="12120"/>
                      <a:pt x="700" y="12123"/>
                      <a:pt x="742" y="12123"/>
                    </a:cubicBezTo>
                    <a:cubicBezTo>
                      <a:pt x="986" y="12123"/>
                      <a:pt x="1229" y="12001"/>
                      <a:pt x="1360" y="11805"/>
                    </a:cubicBezTo>
                    <a:cubicBezTo>
                      <a:pt x="1550" y="11400"/>
                      <a:pt x="1232" y="10950"/>
                      <a:pt x="816" y="10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 rot="1975425">
                <a:off x="429721" y="3624270"/>
                <a:ext cx="773905" cy="1548323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60461" extrusionOk="0">
                    <a:moveTo>
                      <a:pt x="29718" y="1"/>
                    </a:moveTo>
                    <a:cubicBezTo>
                      <a:pt x="29628" y="1"/>
                      <a:pt x="29537" y="37"/>
                      <a:pt x="29464" y="124"/>
                    </a:cubicBezTo>
                    <a:cubicBezTo>
                      <a:pt x="15053" y="18330"/>
                      <a:pt x="4052" y="40716"/>
                      <a:pt x="52" y="60025"/>
                    </a:cubicBezTo>
                    <a:cubicBezTo>
                      <a:pt x="1" y="60230"/>
                      <a:pt x="129" y="60409"/>
                      <a:pt x="334" y="60461"/>
                    </a:cubicBezTo>
                    <a:lnTo>
                      <a:pt x="411" y="60461"/>
                    </a:lnTo>
                    <a:cubicBezTo>
                      <a:pt x="565" y="60461"/>
                      <a:pt x="719" y="60333"/>
                      <a:pt x="744" y="60179"/>
                    </a:cubicBezTo>
                    <a:cubicBezTo>
                      <a:pt x="4745" y="40947"/>
                      <a:pt x="15668" y="18689"/>
                      <a:pt x="30028" y="560"/>
                    </a:cubicBezTo>
                    <a:cubicBezTo>
                      <a:pt x="30218" y="294"/>
                      <a:pt x="29972" y="1"/>
                      <a:pt x="297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7"/>
            <p:cNvGrpSpPr/>
            <p:nvPr/>
          </p:nvGrpSpPr>
          <p:grpSpPr>
            <a:xfrm rot="273599">
              <a:off x="-543114" y="4033359"/>
              <a:ext cx="1893343" cy="2009669"/>
              <a:chOff x="-542965" y="4033501"/>
              <a:chExt cx="1893409" cy="2009739"/>
            </a:xfrm>
          </p:grpSpPr>
          <p:sp>
            <p:nvSpPr>
              <p:cNvPr id="259" name="Google Shape;259;p7"/>
              <p:cNvSpPr/>
              <p:nvPr/>
            </p:nvSpPr>
            <p:spPr>
              <a:xfrm rot="1975425">
                <a:off x="-199645" y="4301146"/>
                <a:ext cx="1233361" cy="1529782"/>
              </a:xfrm>
              <a:custGeom>
                <a:avLst/>
                <a:gdLst/>
                <a:ahLst/>
                <a:cxnLst/>
                <a:rect l="l" t="t" r="r" b="b"/>
                <a:pathLst>
                  <a:path w="48158" h="59737" extrusionOk="0">
                    <a:moveTo>
                      <a:pt x="39340" y="1"/>
                    </a:moveTo>
                    <a:cubicBezTo>
                      <a:pt x="38303" y="1"/>
                      <a:pt x="37263" y="153"/>
                      <a:pt x="36285" y="451"/>
                    </a:cubicBezTo>
                    <a:cubicBezTo>
                      <a:pt x="32695" y="1579"/>
                      <a:pt x="29823" y="4272"/>
                      <a:pt x="27259" y="7016"/>
                    </a:cubicBezTo>
                    <a:cubicBezTo>
                      <a:pt x="20361" y="14401"/>
                      <a:pt x="14874" y="22940"/>
                      <a:pt x="10489" y="32043"/>
                    </a:cubicBezTo>
                    <a:cubicBezTo>
                      <a:pt x="8976" y="35197"/>
                      <a:pt x="7591" y="37427"/>
                      <a:pt x="5873" y="40505"/>
                    </a:cubicBezTo>
                    <a:cubicBezTo>
                      <a:pt x="2185" y="47138"/>
                      <a:pt x="1874" y="57072"/>
                      <a:pt x="8" y="59727"/>
                    </a:cubicBezTo>
                    <a:lnTo>
                      <a:pt x="8" y="59727"/>
                    </a:lnTo>
                    <a:cubicBezTo>
                      <a:pt x="9880" y="45729"/>
                      <a:pt x="25415" y="30630"/>
                      <a:pt x="38721" y="19888"/>
                    </a:cubicBezTo>
                    <a:cubicBezTo>
                      <a:pt x="41311" y="17811"/>
                      <a:pt x="44029" y="15708"/>
                      <a:pt x="45773" y="12888"/>
                    </a:cubicBezTo>
                    <a:cubicBezTo>
                      <a:pt x="47542" y="10041"/>
                      <a:pt x="48157" y="6246"/>
                      <a:pt x="46388" y="3426"/>
                    </a:cubicBezTo>
                    <a:cubicBezTo>
                      <a:pt x="44910" y="1106"/>
                      <a:pt x="42136" y="1"/>
                      <a:pt x="39340" y="1"/>
                    </a:cubicBezTo>
                    <a:close/>
                    <a:moveTo>
                      <a:pt x="8" y="59727"/>
                    </a:moveTo>
                    <a:lnTo>
                      <a:pt x="8" y="59727"/>
                    </a:lnTo>
                    <a:cubicBezTo>
                      <a:pt x="5" y="59730"/>
                      <a:pt x="3" y="59733"/>
                      <a:pt x="1" y="59736"/>
                    </a:cubicBezTo>
                    <a:lnTo>
                      <a:pt x="1" y="59736"/>
                    </a:lnTo>
                    <a:cubicBezTo>
                      <a:pt x="3" y="59733"/>
                      <a:pt x="5" y="59730"/>
                      <a:pt x="8" y="59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 rot="1975425">
                <a:off x="-226313" y="4245828"/>
                <a:ext cx="1233335" cy="1529500"/>
              </a:xfrm>
              <a:custGeom>
                <a:avLst/>
                <a:gdLst/>
                <a:ahLst/>
                <a:cxnLst/>
                <a:rect l="l" t="t" r="r" b="b"/>
                <a:pathLst>
                  <a:path w="48157" h="59726" extrusionOk="0">
                    <a:moveTo>
                      <a:pt x="39365" y="0"/>
                    </a:moveTo>
                    <a:cubicBezTo>
                      <a:pt x="38317" y="0"/>
                      <a:pt x="37267" y="157"/>
                      <a:pt x="36285" y="466"/>
                    </a:cubicBezTo>
                    <a:cubicBezTo>
                      <a:pt x="32695" y="1569"/>
                      <a:pt x="29823" y="4261"/>
                      <a:pt x="27258" y="7005"/>
                    </a:cubicBezTo>
                    <a:cubicBezTo>
                      <a:pt x="20361" y="14390"/>
                      <a:pt x="14873" y="22929"/>
                      <a:pt x="10488" y="32032"/>
                    </a:cubicBezTo>
                    <a:cubicBezTo>
                      <a:pt x="8975" y="35186"/>
                      <a:pt x="7591" y="37417"/>
                      <a:pt x="5873" y="40494"/>
                    </a:cubicBezTo>
                    <a:cubicBezTo>
                      <a:pt x="2180" y="47161"/>
                      <a:pt x="1872" y="57085"/>
                      <a:pt x="1" y="59726"/>
                    </a:cubicBezTo>
                    <a:lnTo>
                      <a:pt x="1" y="59726"/>
                    </a:lnTo>
                    <a:cubicBezTo>
                      <a:pt x="9873" y="45751"/>
                      <a:pt x="25412" y="30622"/>
                      <a:pt x="38721" y="19878"/>
                    </a:cubicBezTo>
                    <a:cubicBezTo>
                      <a:pt x="41310" y="17801"/>
                      <a:pt x="44029" y="15698"/>
                      <a:pt x="45772" y="12877"/>
                    </a:cubicBezTo>
                    <a:cubicBezTo>
                      <a:pt x="47542" y="10031"/>
                      <a:pt x="48157" y="6236"/>
                      <a:pt x="46362" y="3415"/>
                    </a:cubicBezTo>
                    <a:cubicBezTo>
                      <a:pt x="44909" y="1106"/>
                      <a:pt x="42145" y="0"/>
                      <a:pt x="39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 rot="1975425">
                <a:off x="793900" y="4580211"/>
                <a:ext cx="453745" cy="222385"/>
              </a:xfrm>
              <a:custGeom>
                <a:avLst/>
                <a:gdLst/>
                <a:ahLst/>
                <a:cxnLst/>
                <a:rect l="l" t="t" r="r" b="b"/>
                <a:pathLst>
                  <a:path w="17717" h="8684" extrusionOk="0">
                    <a:moveTo>
                      <a:pt x="13244" y="85"/>
                    </a:moveTo>
                    <a:cubicBezTo>
                      <a:pt x="13109" y="85"/>
                      <a:pt x="12983" y="218"/>
                      <a:pt x="13050" y="351"/>
                    </a:cubicBezTo>
                    <a:cubicBezTo>
                      <a:pt x="13050" y="377"/>
                      <a:pt x="13075" y="403"/>
                      <a:pt x="13101" y="428"/>
                    </a:cubicBezTo>
                    <a:cubicBezTo>
                      <a:pt x="13139" y="454"/>
                      <a:pt x="13184" y="467"/>
                      <a:pt x="13229" y="467"/>
                    </a:cubicBezTo>
                    <a:cubicBezTo>
                      <a:pt x="13274" y="467"/>
                      <a:pt x="13319" y="454"/>
                      <a:pt x="13357" y="428"/>
                    </a:cubicBezTo>
                    <a:cubicBezTo>
                      <a:pt x="13511" y="351"/>
                      <a:pt x="13460" y="146"/>
                      <a:pt x="13306" y="95"/>
                    </a:cubicBezTo>
                    <a:cubicBezTo>
                      <a:pt x="13285" y="88"/>
                      <a:pt x="13264" y="85"/>
                      <a:pt x="13244" y="85"/>
                    </a:cubicBezTo>
                    <a:close/>
                    <a:moveTo>
                      <a:pt x="9983" y="0"/>
                    </a:moveTo>
                    <a:cubicBezTo>
                      <a:pt x="9903" y="0"/>
                      <a:pt x="9827" y="28"/>
                      <a:pt x="9767" y="95"/>
                    </a:cubicBezTo>
                    <a:cubicBezTo>
                      <a:pt x="9742" y="121"/>
                      <a:pt x="9716" y="172"/>
                      <a:pt x="9690" y="223"/>
                    </a:cubicBezTo>
                    <a:cubicBezTo>
                      <a:pt x="9639" y="403"/>
                      <a:pt x="9690" y="582"/>
                      <a:pt x="9844" y="685"/>
                    </a:cubicBezTo>
                    <a:cubicBezTo>
                      <a:pt x="9910" y="731"/>
                      <a:pt x="9982" y="752"/>
                      <a:pt x="10050" y="752"/>
                    </a:cubicBezTo>
                    <a:cubicBezTo>
                      <a:pt x="10249" y="752"/>
                      <a:pt x="10428" y="580"/>
                      <a:pt x="10408" y="351"/>
                    </a:cubicBezTo>
                    <a:cubicBezTo>
                      <a:pt x="10390" y="169"/>
                      <a:pt x="10178" y="0"/>
                      <a:pt x="9983" y="0"/>
                    </a:cubicBezTo>
                    <a:close/>
                    <a:moveTo>
                      <a:pt x="7556" y="654"/>
                    </a:moveTo>
                    <a:cubicBezTo>
                      <a:pt x="7486" y="654"/>
                      <a:pt x="7412" y="721"/>
                      <a:pt x="7434" y="787"/>
                    </a:cubicBezTo>
                    <a:lnTo>
                      <a:pt x="7434" y="813"/>
                    </a:lnTo>
                    <a:cubicBezTo>
                      <a:pt x="7460" y="839"/>
                      <a:pt x="7460" y="839"/>
                      <a:pt x="7460" y="839"/>
                    </a:cubicBezTo>
                    <a:cubicBezTo>
                      <a:pt x="7485" y="864"/>
                      <a:pt x="7517" y="877"/>
                      <a:pt x="7546" y="877"/>
                    </a:cubicBezTo>
                    <a:cubicBezTo>
                      <a:pt x="7575" y="877"/>
                      <a:pt x="7601" y="864"/>
                      <a:pt x="7613" y="839"/>
                    </a:cubicBezTo>
                    <a:cubicBezTo>
                      <a:pt x="7690" y="787"/>
                      <a:pt x="7690" y="685"/>
                      <a:pt x="7588" y="659"/>
                    </a:cubicBezTo>
                    <a:cubicBezTo>
                      <a:pt x="7578" y="656"/>
                      <a:pt x="7567" y="654"/>
                      <a:pt x="7556" y="654"/>
                    </a:cubicBezTo>
                    <a:close/>
                    <a:moveTo>
                      <a:pt x="12799" y="1638"/>
                    </a:moveTo>
                    <a:cubicBezTo>
                      <a:pt x="12396" y="1638"/>
                      <a:pt x="11973" y="2067"/>
                      <a:pt x="12178" y="2454"/>
                    </a:cubicBezTo>
                    <a:lnTo>
                      <a:pt x="12152" y="2454"/>
                    </a:lnTo>
                    <a:cubicBezTo>
                      <a:pt x="12203" y="2531"/>
                      <a:pt x="12255" y="2582"/>
                      <a:pt x="12306" y="2634"/>
                    </a:cubicBezTo>
                    <a:cubicBezTo>
                      <a:pt x="12435" y="2734"/>
                      <a:pt x="12595" y="2786"/>
                      <a:pt x="12756" y="2786"/>
                    </a:cubicBezTo>
                    <a:cubicBezTo>
                      <a:pt x="12885" y="2786"/>
                      <a:pt x="13013" y="2753"/>
                      <a:pt x="13127" y="2685"/>
                    </a:cubicBezTo>
                    <a:cubicBezTo>
                      <a:pt x="13511" y="2403"/>
                      <a:pt x="13409" y="1787"/>
                      <a:pt x="12947" y="1659"/>
                    </a:cubicBezTo>
                    <a:cubicBezTo>
                      <a:pt x="12899" y="1645"/>
                      <a:pt x="12849" y="1638"/>
                      <a:pt x="12799" y="1638"/>
                    </a:cubicBezTo>
                    <a:close/>
                    <a:moveTo>
                      <a:pt x="6278" y="2155"/>
                    </a:moveTo>
                    <a:cubicBezTo>
                      <a:pt x="6196" y="2155"/>
                      <a:pt x="6115" y="2183"/>
                      <a:pt x="6049" y="2249"/>
                    </a:cubicBezTo>
                    <a:lnTo>
                      <a:pt x="6075" y="2249"/>
                    </a:lnTo>
                    <a:cubicBezTo>
                      <a:pt x="6049" y="2275"/>
                      <a:pt x="6024" y="2326"/>
                      <a:pt x="5998" y="2377"/>
                    </a:cubicBezTo>
                    <a:cubicBezTo>
                      <a:pt x="5947" y="2557"/>
                      <a:pt x="5998" y="2736"/>
                      <a:pt x="6152" y="2839"/>
                    </a:cubicBezTo>
                    <a:cubicBezTo>
                      <a:pt x="6212" y="2886"/>
                      <a:pt x="6279" y="2906"/>
                      <a:pt x="6345" y="2906"/>
                    </a:cubicBezTo>
                    <a:cubicBezTo>
                      <a:pt x="6532" y="2906"/>
                      <a:pt x="6709" y="2740"/>
                      <a:pt x="6690" y="2531"/>
                    </a:cubicBezTo>
                    <a:cubicBezTo>
                      <a:pt x="6690" y="2330"/>
                      <a:pt x="6481" y="2155"/>
                      <a:pt x="6278" y="2155"/>
                    </a:cubicBezTo>
                    <a:close/>
                    <a:moveTo>
                      <a:pt x="15296" y="2488"/>
                    </a:moveTo>
                    <a:cubicBezTo>
                      <a:pt x="15012" y="2488"/>
                      <a:pt x="14712" y="2798"/>
                      <a:pt x="14870" y="3070"/>
                    </a:cubicBezTo>
                    <a:cubicBezTo>
                      <a:pt x="14896" y="3121"/>
                      <a:pt x="14922" y="3146"/>
                      <a:pt x="14947" y="3198"/>
                    </a:cubicBezTo>
                    <a:cubicBezTo>
                      <a:pt x="15046" y="3268"/>
                      <a:pt x="15152" y="3308"/>
                      <a:pt x="15258" y="3308"/>
                    </a:cubicBezTo>
                    <a:cubicBezTo>
                      <a:pt x="15344" y="3308"/>
                      <a:pt x="15430" y="3281"/>
                      <a:pt x="15511" y="3223"/>
                    </a:cubicBezTo>
                    <a:cubicBezTo>
                      <a:pt x="15793" y="3044"/>
                      <a:pt x="15716" y="2608"/>
                      <a:pt x="15409" y="2505"/>
                    </a:cubicBezTo>
                    <a:cubicBezTo>
                      <a:pt x="15372" y="2493"/>
                      <a:pt x="15334" y="2488"/>
                      <a:pt x="15296" y="2488"/>
                    </a:cubicBezTo>
                    <a:close/>
                    <a:moveTo>
                      <a:pt x="3455" y="3035"/>
                    </a:moveTo>
                    <a:cubicBezTo>
                      <a:pt x="3318" y="3035"/>
                      <a:pt x="3186" y="3190"/>
                      <a:pt x="3254" y="3326"/>
                    </a:cubicBezTo>
                    <a:cubicBezTo>
                      <a:pt x="3254" y="3352"/>
                      <a:pt x="3280" y="3352"/>
                      <a:pt x="3306" y="3377"/>
                    </a:cubicBezTo>
                    <a:cubicBezTo>
                      <a:pt x="3348" y="3420"/>
                      <a:pt x="3398" y="3439"/>
                      <a:pt x="3447" y="3439"/>
                    </a:cubicBezTo>
                    <a:cubicBezTo>
                      <a:pt x="3488" y="3439"/>
                      <a:pt x="3527" y="3426"/>
                      <a:pt x="3562" y="3403"/>
                    </a:cubicBezTo>
                    <a:cubicBezTo>
                      <a:pt x="3690" y="3300"/>
                      <a:pt x="3665" y="3095"/>
                      <a:pt x="3511" y="3044"/>
                    </a:cubicBezTo>
                    <a:cubicBezTo>
                      <a:pt x="3492" y="3038"/>
                      <a:pt x="3474" y="3035"/>
                      <a:pt x="3455" y="3035"/>
                    </a:cubicBezTo>
                    <a:close/>
                    <a:moveTo>
                      <a:pt x="10101" y="2744"/>
                    </a:moveTo>
                    <a:cubicBezTo>
                      <a:pt x="10028" y="2744"/>
                      <a:pt x="9956" y="2766"/>
                      <a:pt x="9894" y="2817"/>
                    </a:cubicBezTo>
                    <a:lnTo>
                      <a:pt x="9894" y="2817"/>
                    </a:lnTo>
                    <a:cubicBezTo>
                      <a:pt x="9894" y="2816"/>
                      <a:pt x="9895" y="2815"/>
                      <a:pt x="9896" y="2813"/>
                    </a:cubicBezTo>
                    <a:lnTo>
                      <a:pt x="9896" y="2813"/>
                    </a:lnTo>
                    <a:lnTo>
                      <a:pt x="9870" y="2839"/>
                    </a:lnTo>
                    <a:cubicBezTo>
                      <a:pt x="9878" y="2831"/>
                      <a:pt x="9886" y="2824"/>
                      <a:pt x="9894" y="2817"/>
                    </a:cubicBezTo>
                    <a:lnTo>
                      <a:pt x="9894" y="2817"/>
                    </a:lnTo>
                    <a:cubicBezTo>
                      <a:pt x="9869" y="2867"/>
                      <a:pt x="9844" y="2916"/>
                      <a:pt x="9819" y="2941"/>
                    </a:cubicBezTo>
                    <a:cubicBezTo>
                      <a:pt x="9767" y="3121"/>
                      <a:pt x="9819" y="3300"/>
                      <a:pt x="9973" y="3429"/>
                    </a:cubicBezTo>
                    <a:cubicBezTo>
                      <a:pt x="10030" y="3467"/>
                      <a:pt x="10094" y="3485"/>
                      <a:pt x="10158" y="3485"/>
                    </a:cubicBezTo>
                    <a:cubicBezTo>
                      <a:pt x="10348" y="3485"/>
                      <a:pt x="10530" y="3326"/>
                      <a:pt x="10511" y="3095"/>
                    </a:cubicBezTo>
                    <a:cubicBezTo>
                      <a:pt x="10511" y="2913"/>
                      <a:pt x="10304" y="2744"/>
                      <a:pt x="10101" y="2744"/>
                    </a:cubicBezTo>
                    <a:close/>
                    <a:moveTo>
                      <a:pt x="14770" y="4548"/>
                    </a:moveTo>
                    <a:cubicBezTo>
                      <a:pt x="14646" y="4548"/>
                      <a:pt x="14495" y="4700"/>
                      <a:pt x="14563" y="4813"/>
                    </a:cubicBezTo>
                    <a:cubicBezTo>
                      <a:pt x="14588" y="4839"/>
                      <a:pt x="14588" y="4865"/>
                      <a:pt x="14614" y="4890"/>
                    </a:cubicBezTo>
                    <a:cubicBezTo>
                      <a:pt x="14661" y="4922"/>
                      <a:pt x="14719" y="4944"/>
                      <a:pt x="14780" y="4944"/>
                    </a:cubicBezTo>
                    <a:cubicBezTo>
                      <a:pt x="14818" y="4944"/>
                      <a:pt x="14857" y="4935"/>
                      <a:pt x="14896" y="4916"/>
                    </a:cubicBezTo>
                    <a:cubicBezTo>
                      <a:pt x="15024" y="4813"/>
                      <a:pt x="14998" y="4608"/>
                      <a:pt x="14819" y="4557"/>
                    </a:cubicBezTo>
                    <a:cubicBezTo>
                      <a:pt x="14804" y="4551"/>
                      <a:pt x="14787" y="4548"/>
                      <a:pt x="14770" y="4548"/>
                    </a:cubicBezTo>
                    <a:close/>
                    <a:moveTo>
                      <a:pt x="4573" y="4622"/>
                    </a:moveTo>
                    <a:cubicBezTo>
                      <a:pt x="4312" y="4622"/>
                      <a:pt x="4040" y="4894"/>
                      <a:pt x="4177" y="5147"/>
                    </a:cubicBezTo>
                    <a:cubicBezTo>
                      <a:pt x="4203" y="5172"/>
                      <a:pt x="4229" y="5224"/>
                      <a:pt x="4254" y="5249"/>
                    </a:cubicBezTo>
                    <a:cubicBezTo>
                      <a:pt x="4344" y="5324"/>
                      <a:pt x="4451" y="5364"/>
                      <a:pt x="4555" y="5364"/>
                    </a:cubicBezTo>
                    <a:cubicBezTo>
                      <a:pt x="4630" y="5364"/>
                      <a:pt x="4703" y="5343"/>
                      <a:pt x="4767" y="5300"/>
                    </a:cubicBezTo>
                    <a:cubicBezTo>
                      <a:pt x="5024" y="5121"/>
                      <a:pt x="4972" y="4711"/>
                      <a:pt x="4665" y="4634"/>
                    </a:cubicBezTo>
                    <a:cubicBezTo>
                      <a:pt x="4635" y="4626"/>
                      <a:pt x="4604" y="4622"/>
                      <a:pt x="4573" y="4622"/>
                    </a:cubicBezTo>
                    <a:close/>
                    <a:moveTo>
                      <a:pt x="8987" y="4400"/>
                    </a:moveTo>
                    <a:cubicBezTo>
                      <a:pt x="8604" y="4400"/>
                      <a:pt x="8182" y="4821"/>
                      <a:pt x="8383" y="5224"/>
                    </a:cubicBezTo>
                    <a:cubicBezTo>
                      <a:pt x="8408" y="5275"/>
                      <a:pt x="8460" y="5352"/>
                      <a:pt x="8537" y="5403"/>
                    </a:cubicBezTo>
                    <a:cubicBezTo>
                      <a:pt x="8665" y="5503"/>
                      <a:pt x="8818" y="5555"/>
                      <a:pt x="8972" y="5555"/>
                    </a:cubicBezTo>
                    <a:cubicBezTo>
                      <a:pt x="9094" y="5555"/>
                      <a:pt x="9218" y="5522"/>
                      <a:pt x="9331" y="5454"/>
                    </a:cubicBezTo>
                    <a:cubicBezTo>
                      <a:pt x="9716" y="5172"/>
                      <a:pt x="9614" y="4557"/>
                      <a:pt x="9152" y="4429"/>
                    </a:cubicBezTo>
                    <a:cubicBezTo>
                      <a:pt x="9099" y="4409"/>
                      <a:pt x="9044" y="4400"/>
                      <a:pt x="8987" y="4400"/>
                    </a:cubicBezTo>
                    <a:close/>
                    <a:moveTo>
                      <a:pt x="16985" y="4741"/>
                    </a:moveTo>
                    <a:cubicBezTo>
                      <a:pt x="16596" y="4741"/>
                      <a:pt x="16152" y="5169"/>
                      <a:pt x="16358" y="5557"/>
                    </a:cubicBezTo>
                    <a:cubicBezTo>
                      <a:pt x="16409" y="5634"/>
                      <a:pt x="16460" y="5685"/>
                      <a:pt x="16511" y="5736"/>
                    </a:cubicBezTo>
                    <a:cubicBezTo>
                      <a:pt x="16640" y="5836"/>
                      <a:pt x="16793" y="5889"/>
                      <a:pt x="16947" y="5889"/>
                    </a:cubicBezTo>
                    <a:cubicBezTo>
                      <a:pt x="17069" y="5889"/>
                      <a:pt x="17193" y="5856"/>
                      <a:pt x="17306" y="5788"/>
                    </a:cubicBezTo>
                    <a:cubicBezTo>
                      <a:pt x="17717" y="5506"/>
                      <a:pt x="17614" y="4890"/>
                      <a:pt x="17127" y="4762"/>
                    </a:cubicBezTo>
                    <a:cubicBezTo>
                      <a:pt x="17081" y="4748"/>
                      <a:pt x="17034" y="4741"/>
                      <a:pt x="16985" y="4741"/>
                    </a:cubicBezTo>
                    <a:close/>
                    <a:moveTo>
                      <a:pt x="6587" y="6245"/>
                    </a:moveTo>
                    <a:cubicBezTo>
                      <a:pt x="6511" y="6245"/>
                      <a:pt x="6414" y="6334"/>
                      <a:pt x="6460" y="6403"/>
                    </a:cubicBezTo>
                    <a:cubicBezTo>
                      <a:pt x="6460" y="6429"/>
                      <a:pt x="6485" y="6429"/>
                      <a:pt x="6485" y="6454"/>
                    </a:cubicBezTo>
                    <a:cubicBezTo>
                      <a:pt x="6511" y="6467"/>
                      <a:pt x="6536" y="6474"/>
                      <a:pt x="6562" y="6474"/>
                    </a:cubicBezTo>
                    <a:cubicBezTo>
                      <a:pt x="6588" y="6474"/>
                      <a:pt x="6613" y="6467"/>
                      <a:pt x="6639" y="6454"/>
                    </a:cubicBezTo>
                    <a:cubicBezTo>
                      <a:pt x="6716" y="6403"/>
                      <a:pt x="6690" y="6275"/>
                      <a:pt x="6613" y="6249"/>
                    </a:cubicBezTo>
                    <a:cubicBezTo>
                      <a:pt x="6605" y="6246"/>
                      <a:pt x="6596" y="6245"/>
                      <a:pt x="6587" y="6245"/>
                    </a:cubicBezTo>
                    <a:close/>
                    <a:moveTo>
                      <a:pt x="813" y="5837"/>
                    </a:moveTo>
                    <a:cubicBezTo>
                      <a:pt x="428" y="5837"/>
                      <a:pt x="1" y="6278"/>
                      <a:pt x="203" y="6659"/>
                    </a:cubicBezTo>
                    <a:cubicBezTo>
                      <a:pt x="228" y="6711"/>
                      <a:pt x="280" y="6788"/>
                      <a:pt x="357" y="6839"/>
                    </a:cubicBezTo>
                    <a:cubicBezTo>
                      <a:pt x="485" y="6939"/>
                      <a:pt x="638" y="6991"/>
                      <a:pt x="792" y="6991"/>
                    </a:cubicBezTo>
                    <a:cubicBezTo>
                      <a:pt x="915" y="6991"/>
                      <a:pt x="1038" y="6958"/>
                      <a:pt x="1152" y="6890"/>
                    </a:cubicBezTo>
                    <a:cubicBezTo>
                      <a:pt x="1536" y="6608"/>
                      <a:pt x="1434" y="5993"/>
                      <a:pt x="972" y="5865"/>
                    </a:cubicBezTo>
                    <a:cubicBezTo>
                      <a:pt x="921" y="5845"/>
                      <a:pt x="868" y="5837"/>
                      <a:pt x="813" y="5837"/>
                    </a:cubicBezTo>
                    <a:close/>
                    <a:moveTo>
                      <a:pt x="8010" y="7201"/>
                    </a:moveTo>
                    <a:cubicBezTo>
                      <a:pt x="7933" y="7201"/>
                      <a:pt x="7856" y="7225"/>
                      <a:pt x="7791" y="7279"/>
                    </a:cubicBezTo>
                    <a:lnTo>
                      <a:pt x="7791" y="7279"/>
                    </a:lnTo>
                    <a:cubicBezTo>
                      <a:pt x="7792" y="7278"/>
                      <a:pt x="7792" y="7276"/>
                      <a:pt x="7793" y="7275"/>
                    </a:cubicBezTo>
                    <a:lnTo>
                      <a:pt x="7793" y="7275"/>
                    </a:lnTo>
                    <a:lnTo>
                      <a:pt x="7767" y="7301"/>
                    </a:lnTo>
                    <a:cubicBezTo>
                      <a:pt x="7775" y="7293"/>
                      <a:pt x="7783" y="7286"/>
                      <a:pt x="7791" y="7279"/>
                    </a:cubicBezTo>
                    <a:lnTo>
                      <a:pt x="7791" y="7279"/>
                    </a:lnTo>
                    <a:cubicBezTo>
                      <a:pt x="7766" y="7328"/>
                      <a:pt x="7741" y="7353"/>
                      <a:pt x="7716" y="7403"/>
                    </a:cubicBezTo>
                    <a:cubicBezTo>
                      <a:pt x="7665" y="7583"/>
                      <a:pt x="7716" y="7762"/>
                      <a:pt x="7870" y="7890"/>
                    </a:cubicBezTo>
                    <a:cubicBezTo>
                      <a:pt x="7928" y="7929"/>
                      <a:pt x="7992" y="7946"/>
                      <a:pt x="8055" y="7946"/>
                    </a:cubicBezTo>
                    <a:cubicBezTo>
                      <a:pt x="8245" y="7946"/>
                      <a:pt x="8428" y="7788"/>
                      <a:pt x="8408" y="7557"/>
                    </a:cubicBezTo>
                    <a:cubicBezTo>
                      <a:pt x="8408" y="7360"/>
                      <a:pt x="8209" y="7201"/>
                      <a:pt x="8010" y="7201"/>
                    </a:cubicBezTo>
                    <a:close/>
                    <a:moveTo>
                      <a:pt x="4446" y="7536"/>
                    </a:moveTo>
                    <a:cubicBezTo>
                      <a:pt x="4057" y="7536"/>
                      <a:pt x="3613" y="7964"/>
                      <a:pt x="3818" y="8352"/>
                    </a:cubicBezTo>
                    <a:cubicBezTo>
                      <a:pt x="3844" y="8429"/>
                      <a:pt x="3895" y="8480"/>
                      <a:pt x="3972" y="8531"/>
                    </a:cubicBezTo>
                    <a:cubicBezTo>
                      <a:pt x="4087" y="8631"/>
                      <a:pt x="4241" y="8684"/>
                      <a:pt x="4399" y="8684"/>
                    </a:cubicBezTo>
                    <a:cubicBezTo>
                      <a:pt x="4525" y="8684"/>
                      <a:pt x="4654" y="8651"/>
                      <a:pt x="4767" y="8583"/>
                    </a:cubicBezTo>
                    <a:cubicBezTo>
                      <a:pt x="5152" y="8301"/>
                      <a:pt x="5049" y="7685"/>
                      <a:pt x="4588" y="7557"/>
                    </a:cubicBezTo>
                    <a:cubicBezTo>
                      <a:pt x="4542" y="7543"/>
                      <a:pt x="4495" y="7536"/>
                      <a:pt x="4446" y="75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 rot="1975425">
                <a:off x="-258319" y="4368161"/>
                <a:ext cx="1018897" cy="1310598"/>
              </a:xfrm>
              <a:custGeom>
                <a:avLst/>
                <a:gdLst/>
                <a:ahLst/>
                <a:cxnLst/>
                <a:rect l="l" t="t" r="r" b="b"/>
                <a:pathLst>
                  <a:path w="39784" h="51178" extrusionOk="0">
                    <a:moveTo>
                      <a:pt x="39268" y="0"/>
                    </a:moveTo>
                    <a:cubicBezTo>
                      <a:pt x="39198" y="0"/>
                      <a:pt x="39125" y="22"/>
                      <a:pt x="39054" y="72"/>
                    </a:cubicBezTo>
                    <a:cubicBezTo>
                      <a:pt x="26772" y="10380"/>
                      <a:pt x="10053" y="27535"/>
                      <a:pt x="104" y="50665"/>
                    </a:cubicBezTo>
                    <a:cubicBezTo>
                      <a:pt x="1" y="50895"/>
                      <a:pt x="180" y="51152"/>
                      <a:pt x="437" y="51177"/>
                    </a:cubicBezTo>
                    <a:cubicBezTo>
                      <a:pt x="565" y="51177"/>
                      <a:pt x="668" y="51075"/>
                      <a:pt x="719" y="50972"/>
                    </a:cubicBezTo>
                    <a:cubicBezTo>
                      <a:pt x="10668" y="27945"/>
                      <a:pt x="27310" y="10868"/>
                      <a:pt x="39516" y="611"/>
                    </a:cubicBezTo>
                    <a:cubicBezTo>
                      <a:pt x="39784" y="363"/>
                      <a:pt x="39555" y="0"/>
                      <a:pt x="39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3" name="Google Shape;263;p7"/>
          <p:cNvSpPr txBox="1">
            <a:spLocks noGrp="1"/>
          </p:cNvSpPr>
          <p:nvPr>
            <p:ph type="body" idx="1"/>
          </p:nvPr>
        </p:nvSpPr>
        <p:spPr>
          <a:xfrm>
            <a:off x="1966506" y="2026941"/>
            <a:ext cx="5211000" cy="19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title"/>
          </p:nvPr>
        </p:nvSpPr>
        <p:spPr>
          <a:xfrm>
            <a:off x="2220450" y="969638"/>
            <a:ext cx="47031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2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7"/>
          <p:cNvGrpSpPr/>
          <p:nvPr/>
        </p:nvGrpSpPr>
        <p:grpSpPr>
          <a:xfrm rot="8100000" flipH="1">
            <a:off x="7933746" y="2150142"/>
            <a:ext cx="1828197" cy="1924344"/>
            <a:chOff x="1526600" y="450800"/>
            <a:chExt cx="4540675" cy="4779475"/>
          </a:xfrm>
        </p:grpSpPr>
        <p:sp>
          <p:nvSpPr>
            <p:cNvPr id="266" name="Google Shape;266;p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9"/>
          <p:cNvGrpSpPr/>
          <p:nvPr/>
        </p:nvGrpSpPr>
        <p:grpSpPr>
          <a:xfrm rot="-899871">
            <a:off x="4937818" y="-1014116"/>
            <a:ext cx="1853844" cy="1820021"/>
            <a:chOff x="7928300" y="-514224"/>
            <a:chExt cx="1853720" cy="1819900"/>
          </a:xfrm>
        </p:grpSpPr>
        <p:sp>
          <p:nvSpPr>
            <p:cNvPr id="390" name="Google Shape;390;p9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8679095" y="377868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9"/>
          <p:cNvGrpSpPr/>
          <p:nvPr/>
        </p:nvGrpSpPr>
        <p:grpSpPr>
          <a:xfrm rot="787487">
            <a:off x="576472" y="4077760"/>
            <a:ext cx="1827688" cy="1923808"/>
            <a:chOff x="1526600" y="450800"/>
            <a:chExt cx="4540675" cy="4779475"/>
          </a:xfrm>
        </p:grpSpPr>
        <p:sp>
          <p:nvSpPr>
            <p:cNvPr id="400" name="Google Shape;400;p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9"/>
          <p:cNvGrpSpPr/>
          <p:nvPr/>
        </p:nvGrpSpPr>
        <p:grpSpPr>
          <a:xfrm>
            <a:off x="-581142" y="3621014"/>
            <a:ext cx="1929140" cy="1830634"/>
            <a:chOff x="-356100" y="3692425"/>
            <a:chExt cx="1728775" cy="1640500"/>
          </a:xfrm>
        </p:grpSpPr>
        <p:sp>
          <p:nvSpPr>
            <p:cNvPr id="409" name="Google Shape;409;p9"/>
            <p:cNvSpPr/>
            <p:nvPr/>
          </p:nvSpPr>
          <p:spPr>
            <a:xfrm>
              <a:off x="-242675" y="3755800"/>
              <a:ext cx="1615350" cy="1577125"/>
            </a:xfrm>
            <a:custGeom>
              <a:avLst/>
              <a:gdLst/>
              <a:ahLst/>
              <a:cxnLst/>
              <a:rect l="l" t="t" r="r" b="b"/>
              <a:pathLst>
                <a:path w="64614" h="63085" extrusionOk="0">
                  <a:moveTo>
                    <a:pt x="22503" y="1"/>
                  </a:moveTo>
                  <a:cubicBezTo>
                    <a:pt x="22082" y="1"/>
                    <a:pt x="21688" y="233"/>
                    <a:pt x="21482" y="621"/>
                  </a:cubicBezTo>
                  <a:lnTo>
                    <a:pt x="0" y="41284"/>
                  </a:lnTo>
                  <a:lnTo>
                    <a:pt x="40729" y="62799"/>
                  </a:lnTo>
                  <a:cubicBezTo>
                    <a:pt x="41087" y="62993"/>
                    <a:pt x="41470" y="63084"/>
                    <a:pt x="41847" y="63084"/>
                  </a:cubicBezTo>
                  <a:cubicBezTo>
                    <a:pt x="42701" y="63084"/>
                    <a:pt x="43525" y="62618"/>
                    <a:pt x="43965" y="61832"/>
                  </a:cubicBezTo>
                  <a:lnTo>
                    <a:pt x="64313" y="23271"/>
                  </a:lnTo>
                  <a:cubicBezTo>
                    <a:pt x="64613" y="22704"/>
                    <a:pt x="64413" y="21970"/>
                    <a:pt x="63813" y="21670"/>
                  </a:cubicBezTo>
                  <a:lnTo>
                    <a:pt x="23083" y="154"/>
                  </a:lnTo>
                  <a:cubicBezTo>
                    <a:pt x="22895" y="49"/>
                    <a:pt x="22696" y="1"/>
                    <a:pt x="2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-356100" y="3692425"/>
              <a:ext cx="1647050" cy="1619200"/>
            </a:xfrm>
            <a:custGeom>
              <a:avLst/>
              <a:gdLst/>
              <a:ahLst/>
              <a:cxnLst/>
              <a:rect l="l" t="t" r="r" b="b"/>
              <a:pathLst>
                <a:path w="65882" h="64768" extrusionOk="0">
                  <a:moveTo>
                    <a:pt x="22170" y="0"/>
                  </a:moveTo>
                  <a:cubicBezTo>
                    <a:pt x="21749" y="0"/>
                    <a:pt x="21355" y="232"/>
                    <a:pt x="21149" y="621"/>
                  </a:cubicBezTo>
                  <a:lnTo>
                    <a:pt x="401" y="39883"/>
                  </a:lnTo>
                  <a:cubicBezTo>
                    <a:pt x="1" y="40650"/>
                    <a:pt x="301" y="41617"/>
                    <a:pt x="1068" y="42051"/>
                  </a:cubicBezTo>
                  <a:lnTo>
                    <a:pt x="44099" y="64767"/>
                  </a:lnTo>
                  <a:lnTo>
                    <a:pt x="65581" y="24105"/>
                  </a:lnTo>
                  <a:cubicBezTo>
                    <a:pt x="65881" y="23504"/>
                    <a:pt x="65648" y="22804"/>
                    <a:pt x="65081" y="22503"/>
                  </a:cubicBezTo>
                  <a:lnTo>
                    <a:pt x="22750" y="154"/>
                  </a:lnTo>
                  <a:cubicBezTo>
                    <a:pt x="22562" y="49"/>
                    <a:pt x="22363" y="0"/>
                    <a:pt x="22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-161800" y="3833875"/>
              <a:ext cx="1314300" cy="1215875"/>
            </a:xfrm>
            <a:custGeom>
              <a:avLst/>
              <a:gdLst/>
              <a:ahLst/>
              <a:cxnLst/>
              <a:rect l="l" t="t" r="r" b="b"/>
              <a:pathLst>
                <a:path w="52572" h="48635" fill="none" extrusionOk="0">
                  <a:moveTo>
                    <a:pt x="51738" y="18513"/>
                  </a:moveTo>
                  <a:lnTo>
                    <a:pt x="16713" y="0"/>
                  </a:lnTo>
                  <a:cubicBezTo>
                    <a:pt x="16213" y="967"/>
                    <a:pt x="15012" y="1334"/>
                    <a:pt x="14078" y="834"/>
                  </a:cubicBezTo>
                  <a:lnTo>
                    <a:pt x="1" y="27486"/>
                  </a:lnTo>
                  <a:cubicBezTo>
                    <a:pt x="968" y="27987"/>
                    <a:pt x="1335" y="29188"/>
                    <a:pt x="835" y="30155"/>
                  </a:cubicBezTo>
                  <a:lnTo>
                    <a:pt x="35860" y="48635"/>
                  </a:lnTo>
                  <a:cubicBezTo>
                    <a:pt x="36360" y="47668"/>
                    <a:pt x="37528" y="47301"/>
                    <a:pt x="38495" y="47801"/>
                  </a:cubicBezTo>
                  <a:lnTo>
                    <a:pt x="52572" y="21182"/>
                  </a:lnTo>
                  <a:cubicBezTo>
                    <a:pt x="51604" y="20648"/>
                    <a:pt x="51238" y="19481"/>
                    <a:pt x="51738" y="1851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768050" y="4308375"/>
              <a:ext cx="555425" cy="979325"/>
            </a:xfrm>
            <a:custGeom>
              <a:avLst/>
              <a:gdLst/>
              <a:ahLst/>
              <a:cxnLst/>
              <a:rect l="l" t="t" r="r" b="b"/>
              <a:pathLst>
                <a:path w="22217" h="39173" extrusionOk="0">
                  <a:moveTo>
                    <a:pt x="20315" y="0"/>
                  </a:moveTo>
                  <a:lnTo>
                    <a:pt x="0" y="38495"/>
                  </a:lnTo>
                  <a:lnTo>
                    <a:pt x="968" y="39028"/>
                  </a:lnTo>
                  <a:cubicBezTo>
                    <a:pt x="1154" y="39127"/>
                    <a:pt x="1356" y="39173"/>
                    <a:pt x="1555" y="39173"/>
                  </a:cubicBezTo>
                  <a:cubicBezTo>
                    <a:pt x="2033" y="39173"/>
                    <a:pt x="2500" y="38908"/>
                    <a:pt x="2735" y="38461"/>
                  </a:cubicBezTo>
                  <a:lnTo>
                    <a:pt x="21882" y="2235"/>
                  </a:lnTo>
                  <a:cubicBezTo>
                    <a:pt x="22216" y="1635"/>
                    <a:pt x="21983" y="868"/>
                    <a:pt x="21382" y="567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-356100" y="4621925"/>
              <a:ext cx="1156700" cy="689700"/>
            </a:xfrm>
            <a:custGeom>
              <a:avLst/>
              <a:gdLst/>
              <a:ahLst/>
              <a:cxnLst/>
              <a:rect l="l" t="t" r="r" b="b"/>
              <a:pathLst>
                <a:path w="46268" h="27588" extrusionOk="0">
                  <a:moveTo>
                    <a:pt x="1835" y="1"/>
                  </a:moveTo>
                  <a:lnTo>
                    <a:pt x="401" y="2669"/>
                  </a:lnTo>
                  <a:cubicBezTo>
                    <a:pt x="1" y="3470"/>
                    <a:pt x="301" y="4437"/>
                    <a:pt x="1068" y="4837"/>
                  </a:cubicBezTo>
                  <a:lnTo>
                    <a:pt x="44099" y="27587"/>
                  </a:lnTo>
                  <a:lnTo>
                    <a:pt x="46267" y="2348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24747">
                <a:alpha val="9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768050" y="4308375"/>
              <a:ext cx="521225" cy="969050"/>
            </a:xfrm>
            <a:custGeom>
              <a:avLst/>
              <a:gdLst/>
              <a:ahLst/>
              <a:cxnLst/>
              <a:rect l="l" t="t" r="r" b="b"/>
              <a:pathLst>
                <a:path w="20849" h="38762" extrusionOk="0">
                  <a:moveTo>
                    <a:pt x="20315" y="0"/>
                  </a:moveTo>
                  <a:lnTo>
                    <a:pt x="0" y="38495"/>
                  </a:lnTo>
                  <a:lnTo>
                    <a:pt x="501" y="38761"/>
                  </a:lnTo>
                  <a:lnTo>
                    <a:pt x="20848" y="267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798075" y="4325050"/>
              <a:ext cx="516225" cy="962725"/>
            </a:xfrm>
            <a:custGeom>
              <a:avLst/>
              <a:gdLst/>
              <a:ahLst/>
              <a:cxnLst/>
              <a:rect l="l" t="t" r="r" b="b"/>
              <a:pathLst>
                <a:path w="20649" h="38509" extrusionOk="0">
                  <a:moveTo>
                    <a:pt x="20348" y="1"/>
                  </a:moveTo>
                  <a:lnTo>
                    <a:pt x="0" y="38461"/>
                  </a:lnTo>
                  <a:cubicBezTo>
                    <a:pt x="118" y="38485"/>
                    <a:pt x="236" y="38509"/>
                    <a:pt x="354" y="38509"/>
                  </a:cubicBezTo>
                  <a:cubicBezTo>
                    <a:pt x="403" y="38509"/>
                    <a:pt x="452" y="38504"/>
                    <a:pt x="500" y="38495"/>
                  </a:cubicBezTo>
                  <a:lnTo>
                    <a:pt x="20648" y="334"/>
                  </a:lnTo>
                  <a:cubicBezTo>
                    <a:pt x="20581" y="201"/>
                    <a:pt x="20448" y="101"/>
                    <a:pt x="20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850600" y="5092275"/>
              <a:ext cx="175975" cy="130950"/>
            </a:xfrm>
            <a:custGeom>
              <a:avLst/>
              <a:gdLst/>
              <a:ahLst/>
              <a:cxnLst/>
              <a:rect l="l" t="t" r="r" b="b"/>
              <a:pathLst>
                <a:path w="7039" h="5238" extrusionOk="0">
                  <a:moveTo>
                    <a:pt x="1101" y="0"/>
                  </a:moveTo>
                  <a:lnTo>
                    <a:pt x="1" y="2102"/>
                  </a:lnTo>
                  <a:lnTo>
                    <a:pt x="5905" y="5237"/>
                  </a:lnTo>
                  <a:lnTo>
                    <a:pt x="5571" y="3703"/>
                  </a:lnTo>
                  <a:lnTo>
                    <a:pt x="7039" y="313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9"/>
          <p:cNvGrpSpPr/>
          <p:nvPr/>
        </p:nvGrpSpPr>
        <p:grpSpPr>
          <a:xfrm rot="-400487" flipH="1">
            <a:off x="7293443" y="4044654"/>
            <a:ext cx="2281869" cy="1790499"/>
            <a:chOff x="-2415600" y="2986400"/>
            <a:chExt cx="1943075" cy="1524659"/>
          </a:xfrm>
        </p:grpSpPr>
        <p:sp>
          <p:nvSpPr>
            <p:cNvPr id="418" name="Google Shape;418;p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424" name="Google Shape;424;p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6" name="Google Shape;426;p9"/>
          <p:cNvGrpSpPr/>
          <p:nvPr/>
        </p:nvGrpSpPr>
        <p:grpSpPr>
          <a:xfrm rot="-1094791">
            <a:off x="6565812" y="4004035"/>
            <a:ext cx="1810949" cy="1871735"/>
            <a:chOff x="334100" y="971800"/>
            <a:chExt cx="1810984" cy="1871771"/>
          </a:xfrm>
        </p:grpSpPr>
        <p:sp>
          <p:nvSpPr>
            <p:cNvPr id="427" name="Google Shape;427;p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9" name="Google Shape;429;p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430" name="Google Shape;430;p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2" name="Google Shape;432;p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9"/>
          <p:cNvGrpSpPr/>
          <p:nvPr/>
        </p:nvGrpSpPr>
        <p:grpSpPr>
          <a:xfrm rot="2395717" flipH="1">
            <a:off x="6092172" y="-796603"/>
            <a:ext cx="2526940" cy="2039332"/>
            <a:chOff x="-729163" y="3851975"/>
            <a:chExt cx="2464103" cy="1988620"/>
          </a:xfrm>
        </p:grpSpPr>
        <p:sp>
          <p:nvSpPr>
            <p:cNvPr id="436" name="Google Shape;436;p9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9"/>
          <p:cNvSpPr txBox="1">
            <a:spLocks noGrp="1"/>
          </p:cNvSpPr>
          <p:nvPr>
            <p:ph type="title"/>
          </p:nvPr>
        </p:nvSpPr>
        <p:spPr>
          <a:xfrm>
            <a:off x="2136600" y="1571938"/>
            <a:ext cx="4870800" cy="8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1" name="Google Shape;451;p9"/>
          <p:cNvSpPr txBox="1">
            <a:spLocks noGrp="1"/>
          </p:cNvSpPr>
          <p:nvPr>
            <p:ph type="subTitle" idx="1"/>
          </p:nvPr>
        </p:nvSpPr>
        <p:spPr>
          <a:xfrm>
            <a:off x="1894050" y="2336450"/>
            <a:ext cx="53559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p17"/>
          <p:cNvGrpSpPr/>
          <p:nvPr/>
        </p:nvGrpSpPr>
        <p:grpSpPr>
          <a:xfrm>
            <a:off x="-422582" y="3175579"/>
            <a:ext cx="2744011" cy="2153124"/>
            <a:chOff x="-2415600" y="2986400"/>
            <a:chExt cx="1943075" cy="1524659"/>
          </a:xfrm>
        </p:grpSpPr>
        <p:sp>
          <p:nvSpPr>
            <p:cNvPr id="794" name="Google Shape;794;p1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9" name="Google Shape;799;p1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800" name="Google Shape;800;p1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2" name="Google Shape;802;p17"/>
          <p:cNvGrpSpPr/>
          <p:nvPr/>
        </p:nvGrpSpPr>
        <p:grpSpPr>
          <a:xfrm rot="4586258">
            <a:off x="6996818" y="3737723"/>
            <a:ext cx="3031017" cy="2982250"/>
            <a:chOff x="7235149" y="-718650"/>
            <a:chExt cx="3031064" cy="2982297"/>
          </a:xfrm>
        </p:grpSpPr>
        <p:grpSp>
          <p:nvGrpSpPr>
            <p:cNvPr id="803" name="Google Shape;803;p17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804" name="Google Shape;804;p1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8" name="Google Shape;808;p17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809" name="Google Shape;809;p1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814" name="Google Shape;814;p17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815" name="Google Shape;815;p17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17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17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18" name="Google Shape;818;p17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9" name="Google Shape;819;p17"/>
          <p:cNvGrpSpPr/>
          <p:nvPr/>
        </p:nvGrpSpPr>
        <p:grpSpPr>
          <a:xfrm rot="796149" flipH="1">
            <a:off x="7471946" y="-477752"/>
            <a:ext cx="1924872" cy="2026103"/>
            <a:chOff x="1526600" y="450800"/>
            <a:chExt cx="4540675" cy="4779475"/>
          </a:xfrm>
        </p:grpSpPr>
        <p:sp>
          <p:nvSpPr>
            <p:cNvPr id="820" name="Google Shape;820;p1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" name="Google Shape;828;p17"/>
          <p:cNvGrpSpPr/>
          <p:nvPr/>
        </p:nvGrpSpPr>
        <p:grpSpPr>
          <a:xfrm rot="1799838">
            <a:off x="-235487" y="-315742"/>
            <a:ext cx="1712976" cy="2612273"/>
            <a:chOff x="7518282" y="2373612"/>
            <a:chExt cx="1544209" cy="2355088"/>
          </a:xfrm>
        </p:grpSpPr>
        <p:sp>
          <p:nvSpPr>
            <p:cNvPr id="829" name="Google Shape;829;p17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7" name="Google Shape;837;p17"/>
          <p:cNvSpPr txBox="1">
            <a:spLocks noGrp="1"/>
          </p:cNvSpPr>
          <p:nvPr>
            <p:ph type="ctrTitle"/>
          </p:nvPr>
        </p:nvSpPr>
        <p:spPr>
          <a:xfrm>
            <a:off x="1949100" y="1587225"/>
            <a:ext cx="5245800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838" name="Google Shape;838;p17"/>
          <p:cNvSpPr txBox="1">
            <a:spLocks noGrp="1"/>
          </p:cNvSpPr>
          <p:nvPr>
            <p:ph type="subTitle" idx="1"/>
          </p:nvPr>
        </p:nvSpPr>
        <p:spPr>
          <a:xfrm>
            <a:off x="2436600" y="2732775"/>
            <a:ext cx="4270800" cy="8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1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21"/>
          <p:cNvSpPr txBox="1">
            <a:spLocks noGrp="1"/>
          </p:cNvSpPr>
          <p:nvPr>
            <p:ph type="body" idx="1"/>
          </p:nvPr>
        </p:nvSpPr>
        <p:spPr>
          <a:xfrm>
            <a:off x="4805280" y="1912125"/>
            <a:ext cx="3074700" cy="20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1" name="Google Shape;1001;p21"/>
          <p:cNvSpPr txBox="1">
            <a:spLocks noGrp="1"/>
          </p:cNvSpPr>
          <p:nvPr>
            <p:ph type="body" idx="2"/>
          </p:nvPr>
        </p:nvSpPr>
        <p:spPr>
          <a:xfrm>
            <a:off x="1264200" y="1912125"/>
            <a:ext cx="3074700" cy="20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flipH="1">
            <a:off x="-452569" y="-612192"/>
            <a:ext cx="1827168" cy="1923261"/>
            <a:chOff x="1526600" y="450800"/>
            <a:chExt cx="4540675" cy="4779475"/>
          </a:xfrm>
        </p:grpSpPr>
        <p:sp>
          <p:nvSpPr>
            <p:cNvPr id="1003" name="Google Shape;1003;p21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21"/>
          <p:cNvGrpSpPr/>
          <p:nvPr/>
        </p:nvGrpSpPr>
        <p:grpSpPr>
          <a:xfrm rot="215000" flipH="1">
            <a:off x="7293399" y="4425390"/>
            <a:ext cx="2281940" cy="1790554"/>
            <a:chOff x="-2415600" y="2986400"/>
            <a:chExt cx="1943075" cy="1524659"/>
          </a:xfrm>
        </p:grpSpPr>
        <p:sp>
          <p:nvSpPr>
            <p:cNvPr id="1012" name="Google Shape;1012;p21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7" name="Google Shape;1017;p21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018" name="Google Shape;1018;p21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1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0" name="Google Shape;1020;p21"/>
          <p:cNvGrpSpPr/>
          <p:nvPr/>
        </p:nvGrpSpPr>
        <p:grpSpPr>
          <a:xfrm rot="337778">
            <a:off x="7967420" y="-586470"/>
            <a:ext cx="1811026" cy="1871814"/>
            <a:chOff x="334100" y="971800"/>
            <a:chExt cx="1810984" cy="1871771"/>
          </a:xfrm>
        </p:grpSpPr>
        <p:sp>
          <p:nvSpPr>
            <p:cNvPr id="1021" name="Google Shape;1021;p21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3" name="Google Shape;1023;p21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024" name="Google Shape;1024;p21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1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6" name="Google Shape;1026;p21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9" name="Google Shape;1029;p21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4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8" name="Google Shape;109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9" name="Google Shape;1099;p23"/>
          <p:cNvGrpSpPr/>
          <p:nvPr/>
        </p:nvGrpSpPr>
        <p:grpSpPr>
          <a:xfrm>
            <a:off x="709150" y="1254739"/>
            <a:ext cx="7726200" cy="3428563"/>
            <a:chOff x="709144" y="1137300"/>
            <a:chExt cx="7726200" cy="3546300"/>
          </a:xfrm>
        </p:grpSpPr>
        <p:sp>
          <p:nvSpPr>
            <p:cNvPr id="1100" name="Google Shape;1100;p23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3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" name="Google Shape;1102;p23"/>
          <p:cNvGrpSpPr/>
          <p:nvPr/>
        </p:nvGrpSpPr>
        <p:grpSpPr>
          <a:xfrm rot="-1126065" flipH="1">
            <a:off x="-629053" y="-553382"/>
            <a:ext cx="2524845" cy="2484223"/>
            <a:chOff x="7235149" y="-718650"/>
            <a:chExt cx="3031064" cy="2982297"/>
          </a:xfrm>
        </p:grpSpPr>
        <p:grpSp>
          <p:nvGrpSpPr>
            <p:cNvPr id="1103" name="Google Shape;1103;p23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104" name="Google Shape;1104;p2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8" name="Google Shape;1108;p23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109" name="Google Shape;1109;p2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3" name="Google Shape;1113;p23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114" name="Google Shape;1114;p2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115" name="Google Shape;1115;p2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" name="Google Shape;1116;p2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" name="Google Shape;1117;p2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18" name="Google Shape;1118;p2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9" name="Google Shape;1119;p23"/>
          <p:cNvGrpSpPr/>
          <p:nvPr/>
        </p:nvGrpSpPr>
        <p:grpSpPr>
          <a:xfrm rot="400594">
            <a:off x="7823931" y="-688219"/>
            <a:ext cx="2189343" cy="1717897"/>
            <a:chOff x="-2415600" y="2986400"/>
            <a:chExt cx="1943075" cy="1524659"/>
          </a:xfrm>
        </p:grpSpPr>
        <p:sp>
          <p:nvSpPr>
            <p:cNvPr id="1120" name="Google Shape;1120;p2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5" name="Google Shape;1125;p2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126" name="Google Shape;1126;p2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28" name="Google Shape;1128;p23"/>
          <p:cNvGrpSpPr/>
          <p:nvPr/>
        </p:nvGrpSpPr>
        <p:grpSpPr>
          <a:xfrm rot="-1833772">
            <a:off x="6535658" y="-765253"/>
            <a:ext cx="1811043" cy="1871832"/>
            <a:chOff x="334100" y="971800"/>
            <a:chExt cx="1810984" cy="1871771"/>
          </a:xfrm>
        </p:grpSpPr>
        <p:sp>
          <p:nvSpPr>
            <p:cNvPr id="1129" name="Google Shape;1129;p23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3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1" name="Google Shape;1131;p23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132" name="Google Shape;1132;p23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3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4" name="Google Shape;1134;p23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3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3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7" name="Google Shape;1137;p23"/>
          <p:cNvSpPr txBox="1">
            <a:spLocks noGrp="1"/>
          </p:cNvSpPr>
          <p:nvPr>
            <p:ph type="title"/>
          </p:nvPr>
        </p:nvSpPr>
        <p:spPr>
          <a:xfrm>
            <a:off x="2083200" y="583850"/>
            <a:ext cx="49776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38" name="Google Shape;1138;p23"/>
          <p:cNvSpPr txBox="1">
            <a:spLocks noGrp="1"/>
          </p:cNvSpPr>
          <p:nvPr>
            <p:ph type="body" idx="1"/>
          </p:nvPr>
        </p:nvSpPr>
        <p:spPr>
          <a:xfrm>
            <a:off x="922575" y="1675725"/>
            <a:ext cx="3566400" cy="258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■"/>
              <a:defRPr/>
            </a:lvl9pPr>
          </a:lstStyle>
          <a:p>
            <a:endParaRPr/>
          </a:p>
        </p:txBody>
      </p:sp>
      <p:sp>
        <p:nvSpPr>
          <p:cNvPr id="1139" name="Google Shape;1139;p23"/>
          <p:cNvSpPr txBox="1">
            <a:spLocks noGrp="1"/>
          </p:cNvSpPr>
          <p:nvPr>
            <p:ph type="body" idx="2"/>
          </p:nvPr>
        </p:nvSpPr>
        <p:spPr>
          <a:xfrm>
            <a:off x="4655000" y="1675725"/>
            <a:ext cx="3566400" cy="258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5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Google Shape;114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2" name="Google Shape;1142;p24"/>
          <p:cNvGrpSpPr/>
          <p:nvPr/>
        </p:nvGrpSpPr>
        <p:grpSpPr>
          <a:xfrm rot="674385" flipH="1">
            <a:off x="2337017" y="-1068454"/>
            <a:ext cx="2643430" cy="2133343"/>
            <a:chOff x="-729163" y="3851975"/>
            <a:chExt cx="2464103" cy="1988620"/>
          </a:xfrm>
        </p:grpSpPr>
        <p:sp>
          <p:nvSpPr>
            <p:cNvPr id="1143" name="Google Shape;1143;p24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4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4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4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4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4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4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4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4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4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4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4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4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4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" name="Google Shape;1157;p24"/>
          <p:cNvGrpSpPr/>
          <p:nvPr/>
        </p:nvGrpSpPr>
        <p:grpSpPr>
          <a:xfrm rot="618237">
            <a:off x="-1083034" y="1929397"/>
            <a:ext cx="2237788" cy="1755910"/>
            <a:chOff x="-2415600" y="2986400"/>
            <a:chExt cx="1943075" cy="1524659"/>
          </a:xfrm>
        </p:grpSpPr>
        <p:sp>
          <p:nvSpPr>
            <p:cNvPr id="1158" name="Google Shape;1158;p24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4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4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3" name="Google Shape;1163;p24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164" name="Google Shape;1164;p24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4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6" name="Google Shape;1166;p24"/>
          <p:cNvGrpSpPr/>
          <p:nvPr/>
        </p:nvGrpSpPr>
        <p:grpSpPr>
          <a:xfrm rot="1625577">
            <a:off x="-734614" y="3481965"/>
            <a:ext cx="1810844" cy="1871626"/>
            <a:chOff x="334100" y="971800"/>
            <a:chExt cx="1810984" cy="1871771"/>
          </a:xfrm>
        </p:grpSpPr>
        <p:sp>
          <p:nvSpPr>
            <p:cNvPr id="1167" name="Google Shape;1167;p24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9" name="Google Shape;1169;p24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170" name="Google Shape;1170;p24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4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2" name="Google Shape;1172;p24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4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4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4"/>
          <p:cNvGrpSpPr/>
          <p:nvPr/>
        </p:nvGrpSpPr>
        <p:grpSpPr>
          <a:xfrm rot="-310791" flipH="1">
            <a:off x="-1098697" y="-769725"/>
            <a:ext cx="2910797" cy="2863965"/>
            <a:chOff x="7235149" y="-718650"/>
            <a:chExt cx="3031064" cy="2982297"/>
          </a:xfrm>
        </p:grpSpPr>
        <p:grpSp>
          <p:nvGrpSpPr>
            <p:cNvPr id="1176" name="Google Shape;1176;p24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177" name="Google Shape;1177;p2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1" name="Google Shape;1181;p24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182" name="Google Shape;1182;p2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6" name="Google Shape;1186;p24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187" name="Google Shape;1187;p2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188" name="Google Shape;1188;p2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24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2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1" name="Google Shape;1191;p2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2" name="Google Shape;1192;p24"/>
          <p:cNvGrpSpPr/>
          <p:nvPr/>
        </p:nvGrpSpPr>
        <p:grpSpPr>
          <a:xfrm rot="6549583">
            <a:off x="8069159" y="55982"/>
            <a:ext cx="1855781" cy="1819886"/>
            <a:chOff x="7928300" y="-514224"/>
            <a:chExt cx="1855795" cy="1819900"/>
          </a:xfrm>
        </p:grpSpPr>
        <p:sp>
          <p:nvSpPr>
            <p:cNvPr id="1193" name="Google Shape;1193;p24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4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4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4"/>
            <p:cNvSpPr/>
            <p:nvPr/>
          </p:nvSpPr>
          <p:spPr>
            <a:xfrm>
              <a:off x="8681169" y="383863"/>
              <a:ext cx="1102926" cy="851901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" name="Google Shape;1202;p24"/>
          <p:cNvGrpSpPr/>
          <p:nvPr/>
        </p:nvGrpSpPr>
        <p:grpSpPr>
          <a:xfrm rot="495391">
            <a:off x="8106381" y="1284509"/>
            <a:ext cx="1916587" cy="2062600"/>
            <a:chOff x="-700138" y="3808702"/>
            <a:chExt cx="1916655" cy="2062674"/>
          </a:xfrm>
        </p:grpSpPr>
        <p:sp>
          <p:nvSpPr>
            <p:cNvPr id="1203" name="Google Shape;1203;p24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4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4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" name="Google Shape;1212;p24"/>
          <p:cNvGrpSpPr/>
          <p:nvPr/>
        </p:nvGrpSpPr>
        <p:grpSpPr>
          <a:xfrm rot="6102094" flipH="1">
            <a:off x="7805060" y="3489609"/>
            <a:ext cx="1617196" cy="2466123"/>
            <a:chOff x="7518282" y="2373612"/>
            <a:chExt cx="1544209" cy="2355088"/>
          </a:xfrm>
        </p:grpSpPr>
        <p:sp>
          <p:nvSpPr>
            <p:cNvPr id="1213" name="Google Shape;1213;p24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4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4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4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1" name="Google Shape;1221;p24"/>
          <p:cNvSpPr txBox="1">
            <a:spLocks noGrp="1"/>
          </p:cNvSpPr>
          <p:nvPr>
            <p:ph type="title"/>
          </p:nvPr>
        </p:nvSpPr>
        <p:spPr>
          <a:xfrm>
            <a:off x="1575400" y="1249900"/>
            <a:ext cx="2939400" cy="9699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2" name="Google Shape;1222;p24"/>
          <p:cNvSpPr txBox="1">
            <a:spLocks noGrp="1"/>
          </p:cNvSpPr>
          <p:nvPr>
            <p:ph type="subTitle" idx="1"/>
          </p:nvPr>
        </p:nvSpPr>
        <p:spPr>
          <a:xfrm>
            <a:off x="1948601" y="3185099"/>
            <a:ext cx="2193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23" name="Google Shape;1223;p24"/>
          <p:cNvSpPr txBox="1">
            <a:spLocks noGrp="1"/>
          </p:cNvSpPr>
          <p:nvPr>
            <p:ph type="subTitle" idx="2"/>
          </p:nvPr>
        </p:nvSpPr>
        <p:spPr>
          <a:xfrm>
            <a:off x="1948600" y="3478799"/>
            <a:ext cx="2193000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4" name="Google Shape;1224;p24"/>
          <p:cNvSpPr txBox="1">
            <a:spLocks noGrp="1"/>
          </p:cNvSpPr>
          <p:nvPr>
            <p:ph type="subTitle" idx="3"/>
          </p:nvPr>
        </p:nvSpPr>
        <p:spPr>
          <a:xfrm>
            <a:off x="5258850" y="1030387"/>
            <a:ext cx="2193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25" name="Google Shape;1225;p24"/>
          <p:cNvSpPr txBox="1">
            <a:spLocks noGrp="1"/>
          </p:cNvSpPr>
          <p:nvPr>
            <p:ph type="subTitle" idx="4"/>
          </p:nvPr>
        </p:nvSpPr>
        <p:spPr>
          <a:xfrm>
            <a:off x="5258850" y="1324100"/>
            <a:ext cx="2193000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6" name="Google Shape;1226;p24"/>
          <p:cNvSpPr txBox="1">
            <a:spLocks noGrp="1"/>
          </p:cNvSpPr>
          <p:nvPr>
            <p:ph type="subTitle" idx="5"/>
          </p:nvPr>
        </p:nvSpPr>
        <p:spPr>
          <a:xfrm>
            <a:off x="5258851" y="3185099"/>
            <a:ext cx="2193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27" name="Google Shape;1227;p24"/>
          <p:cNvSpPr txBox="1">
            <a:spLocks noGrp="1"/>
          </p:cNvSpPr>
          <p:nvPr>
            <p:ph type="subTitle" idx="6"/>
          </p:nvPr>
        </p:nvSpPr>
        <p:spPr>
          <a:xfrm>
            <a:off x="5258850" y="3478799"/>
            <a:ext cx="2193000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EB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9625" y="535300"/>
            <a:ext cx="7724700" cy="572700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9625" y="1264275"/>
            <a:ext cx="7724700" cy="3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63" r:id="rId6"/>
    <p:sldLayoutId id="2147483667" r:id="rId7"/>
    <p:sldLayoutId id="2147483669" r:id="rId8"/>
    <p:sldLayoutId id="2147483670" r:id="rId9"/>
    <p:sldLayoutId id="2147483671" r:id="rId10"/>
    <p:sldLayoutId id="2147483675" r:id="rId11"/>
    <p:sldLayoutId id="2147483681" r:id="rId12"/>
    <p:sldLayoutId id="214748368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39"/>
          <p:cNvGrpSpPr/>
          <p:nvPr/>
        </p:nvGrpSpPr>
        <p:grpSpPr>
          <a:xfrm rot="3600720">
            <a:off x="7068370" y="2918869"/>
            <a:ext cx="2044045" cy="2151544"/>
            <a:chOff x="1526600" y="450800"/>
            <a:chExt cx="4540675" cy="4779475"/>
          </a:xfrm>
        </p:grpSpPr>
        <p:sp>
          <p:nvSpPr>
            <p:cNvPr id="1877" name="Google Shape;1877;p3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5" name="Google Shape;1885;p39"/>
          <p:cNvSpPr/>
          <p:nvPr/>
        </p:nvSpPr>
        <p:spPr>
          <a:xfrm>
            <a:off x="919463" y="1563889"/>
            <a:ext cx="7457400" cy="2435700"/>
          </a:xfrm>
          <a:prstGeom prst="roundRect">
            <a:avLst>
              <a:gd name="adj" fmla="val 1282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39"/>
          <p:cNvSpPr/>
          <p:nvPr/>
        </p:nvSpPr>
        <p:spPr>
          <a:xfrm>
            <a:off x="843301" y="1487739"/>
            <a:ext cx="7457400" cy="2435700"/>
          </a:xfrm>
          <a:prstGeom prst="roundRect">
            <a:avLst>
              <a:gd name="adj" fmla="val 1282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7" name="Google Shape;1887;p39"/>
          <p:cNvGrpSpPr/>
          <p:nvPr/>
        </p:nvGrpSpPr>
        <p:grpSpPr>
          <a:xfrm rot="258069" flipH="1">
            <a:off x="7451227" y="989524"/>
            <a:ext cx="1966147" cy="2500244"/>
            <a:chOff x="2173834" y="-584300"/>
            <a:chExt cx="1966115" cy="2500203"/>
          </a:xfrm>
        </p:grpSpPr>
        <p:grpSp>
          <p:nvGrpSpPr>
            <p:cNvPr id="1888" name="Google Shape;1888;p39"/>
            <p:cNvGrpSpPr/>
            <p:nvPr/>
          </p:nvGrpSpPr>
          <p:grpSpPr>
            <a:xfrm rot="1413719">
              <a:off x="2539340" y="-541428"/>
              <a:ext cx="616248" cy="1925931"/>
              <a:chOff x="-1858600" y="2385325"/>
              <a:chExt cx="523125" cy="1635025"/>
            </a:xfrm>
          </p:grpSpPr>
          <p:sp>
            <p:nvSpPr>
              <p:cNvPr id="1889" name="Google Shape;1889;p39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9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9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9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3" name="Google Shape;1893;p39"/>
            <p:cNvGrpSpPr/>
            <p:nvPr/>
          </p:nvGrpSpPr>
          <p:grpSpPr>
            <a:xfrm rot="1413719">
              <a:off x="2548595" y="-367104"/>
              <a:ext cx="1216593" cy="2128592"/>
              <a:chOff x="-1779100" y="2408800"/>
              <a:chExt cx="1032750" cy="1807075"/>
            </a:xfrm>
          </p:grpSpPr>
          <p:sp>
            <p:nvSpPr>
              <p:cNvPr id="1894" name="Google Shape;1894;p39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9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9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9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98" name="Google Shape;1898;p39"/>
          <p:cNvSpPr/>
          <p:nvPr/>
        </p:nvSpPr>
        <p:spPr>
          <a:xfrm>
            <a:off x="6460675" y="539050"/>
            <a:ext cx="19737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39"/>
          <p:cNvSpPr txBox="1">
            <a:spLocks noGrp="1"/>
          </p:cNvSpPr>
          <p:nvPr>
            <p:ph type="ctrTitle"/>
          </p:nvPr>
        </p:nvSpPr>
        <p:spPr>
          <a:xfrm>
            <a:off x="1288500" y="1854333"/>
            <a:ext cx="6567000" cy="14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 smtClean="0">
                <a:solidFill>
                  <a:schemeClr val="accent3"/>
                </a:solidFill>
              </a:rPr>
              <a:t>CHILDREN LEARNING IN SCIENCE</a:t>
            </a:r>
            <a:endParaRPr dirty="0"/>
          </a:p>
        </p:txBody>
      </p:sp>
      <p:sp>
        <p:nvSpPr>
          <p:cNvPr id="1900" name="Google Shape;1900;p39"/>
          <p:cNvSpPr txBox="1">
            <a:spLocks noGrp="1"/>
          </p:cNvSpPr>
          <p:nvPr>
            <p:ph type="subTitle" idx="2"/>
          </p:nvPr>
        </p:nvSpPr>
        <p:spPr>
          <a:xfrm>
            <a:off x="6604975" y="567550"/>
            <a:ext cx="16851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PPT</a:t>
            </a:r>
            <a:endParaRPr dirty="0"/>
          </a:p>
        </p:txBody>
      </p:sp>
      <p:cxnSp>
        <p:nvCxnSpPr>
          <p:cNvPr id="1901" name="Google Shape;1901;p39"/>
          <p:cNvCxnSpPr/>
          <p:nvPr/>
        </p:nvCxnSpPr>
        <p:spPr>
          <a:xfrm>
            <a:off x="5259700" y="3463983"/>
            <a:ext cx="47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2" name="Google Shape;1902;p39"/>
          <p:cNvCxnSpPr/>
          <p:nvPr/>
        </p:nvCxnSpPr>
        <p:spPr>
          <a:xfrm rot="10800000">
            <a:off x="3416600" y="3474291"/>
            <a:ext cx="47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3" name="Google Shape;1903;p39"/>
          <p:cNvSpPr txBox="1">
            <a:spLocks noGrp="1"/>
          </p:cNvSpPr>
          <p:nvPr>
            <p:ph type="subTitle" idx="1"/>
          </p:nvPr>
        </p:nvSpPr>
        <p:spPr>
          <a:xfrm>
            <a:off x="3759300" y="3287133"/>
            <a:ext cx="1625400" cy="3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CLIS</a:t>
            </a:r>
            <a:endParaRPr dirty="0"/>
          </a:p>
        </p:txBody>
      </p:sp>
      <p:grpSp>
        <p:nvGrpSpPr>
          <p:cNvPr id="1904" name="Google Shape;1904;p39"/>
          <p:cNvGrpSpPr/>
          <p:nvPr/>
        </p:nvGrpSpPr>
        <p:grpSpPr>
          <a:xfrm rot="-400622" flipH="1">
            <a:off x="418725" y="3522243"/>
            <a:ext cx="2478297" cy="1944628"/>
            <a:chOff x="-2415600" y="2986400"/>
            <a:chExt cx="1943075" cy="1524659"/>
          </a:xfrm>
        </p:grpSpPr>
        <p:sp>
          <p:nvSpPr>
            <p:cNvPr id="1905" name="Google Shape;1905;p3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0" name="Google Shape;1910;p3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911" name="Google Shape;1911;p3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3" name="Google Shape;1913;p39"/>
          <p:cNvGrpSpPr/>
          <p:nvPr/>
        </p:nvGrpSpPr>
        <p:grpSpPr>
          <a:xfrm rot="-448661" flipH="1">
            <a:off x="-528300" y="3082068"/>
            <a:ext cx="2175017" cy="2248022"/>
            <a:chOff x="334100" y="971800"/>
            <a:chExt cx="1810984" cy="1871771"/>
          </a:xfrm>
        </p:grpSpPr>
        <p:sp>
          <p:nvSpPr>
            <p:cNvPr id="1914" name="Google Shape;1914;p3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6" name="Google Shape;1916;p3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917" name="Google Shape;1917;p3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9" name="Google Shape;1919;p3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8" name="Google Shape;2608;p67"/>
          <p:cNvGrpSpPr/>
          <p:nvPr/>
        </p:nvGrpSpPr>
        <p:grpSpPr>
          <a:xfrm>
            <a:off x="1753802" y="2795624"/>
            <a:ext cx="2596536" cy="1882519"/>
            <a:chOff x="1453903" y="1500600"/>
            <a:chExt cx="6364058" cy="2853598"/>
          </a:xfrm>
        </p:grpSpPr>
        <p:sp>
          <p:nvSpPr>
            <p:cNvPr id="2609" name="Google Shape;2609;p67"/>
            <p:cNvSpPr/>
            <p:nvPr/>
          </p:nvSpPr>
          <p:spPr>
            <a:xfrm>
              <a:off x="1640661" y="1616098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7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1" name="Google Shape;2611;p67"/>
          <p:cNvGrpSpPr/>
          <p:nvPr/>
        </p:nvGrpSpPr>
        <p:grpSpPr>
          <a:xfrm>
            <a:off x="5064052" y="2795624"/>
            <a:ext cx="2596536" cy="1882519"/>
            <a:chOff x="1453903" y="1500600"/>
            <a:chExt cx="6364058" cy="2853598"/>
          </a:xfrm>
        </p:grpSpPr>
        <p:sp>
          <p:nvSpPr>
            <p:cNvPr id="2612" name="Google Shape;2612;p67"/>
            <p:cNvSpPr/>
            <p:nvPr/>
          </p:nvSpPr>
          <p:spPr>
            <a:xfrm>
              <a:off x="1640661" y="1616098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67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4" name="Google Shape;2614;p67"/>
          <p:cNvGrpSpPr/>
          <p:nvPr/>
        </p:nvGrpSpPr>
        <p:grpSpPr>
          <a:xfrm>
            <a:off x="5064052" y="628642"/>
            <a:ext cx="2596536" cy="1882544"/>
            <a:chOff x="1453903" y="1500600"/>
            <a:chExt cx="6364058" cy="2853636"/>
          </a:xfrm>
        </p:grpSpPr>
        <p:sp>
          <p:nvSpPr>
            <p:cNvPr id="2615" name="Google Shape;2615;p67"/>
            <p:cNvSpPr/>
            <p:nvPr/>
          </p:nvSpPr>
          <p:spPr>
            <a:xfrm>
              <a:off x="1640661" y="1616136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7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7" name="Google Shape;2617;p67"/>
          <p:cNvSpPr txBox="1">
            <a:spLocks noGrp="1"/>
          </p:cNvSpPr>
          <p:nvPr>
            <p:ph type="title"/>
          </p:nvPr>
        </p:nvSpPr>
        <p:spPr>
          <a:xfrm>
            <a:off x="1575400" y="1249900"/>
            <a:ext cx="2939400" cy="9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/>
                </a:solidFill>
              </a:rPr>
              <a:t>Tahapan model pembelajaran CLIS</a:t>
            </a:r>
            <a:endParaRPr dirty="0"/>
          </a:p>
        </p:txBody>
      </p:sp>
      <p:sp>
        <p:nvSpPr>
          <p:cNvPr id="2618" name="Google Shape;2618;p67"/>
          <p:cNvSpPr txBox="1">
            <a:spLocks noGrp="1"/>
          </p:cNvSpPr>
          <p:nvPr>
            <p:ph type="subTitle" idx="1"/>
          </p:nvPr>
        </p:nvSpPr>
        <p:spPr>
          <a:xfrm>
            <a:off x="1948601" y="3185099"/>
            <a:ext cx="2193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Penyusunan ulang gagasan</a:t>
            </a:r>
            <a:endParaRPr dirty="0"/>
          </a:p>
        </p:txBody>
      </p:sp>
      <p:sp>
        <p:nvSpPr>
          <p:cNvPr id="2619" name="Google Shape;2619;p67"/>
          <p:cNvSpPr txBox="1">
            <a:spLocks noGrp="1"/>
          </p:cNvSpPr>
          <p:nvPr>
            <p:ph type="subTitle" idx="2"/>
          </p:nvPr>
        </p:nvSpPr>
        <p:spPr>
          <a:xfrm>
            <a:off x="1948600" y="3478799"/>
            <a:ext cx="2193000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sub-</a:t>
            </a:r>
            <a:r>
              <a:rPr lang="en-US" dirty="0" err="1" smtClean="0"/>
              <a:t>tahap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2620" name="Google Shape;2620;p67"/>
          <p:cNvSpPr txBox="1">
            <a:spLocks noGrp="1"/>
          </p:cNvSpPr>
          <p:nvPr>
            <p:ph type="subTitle" idx="3"/>
          </p:nvPr>
        </p:nvSpPr>
        <p:spPr>
          <a:xfrm>
            <a:off x="5258850" y="1030387"/>
            <a:ext cx="2193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Orientasi</a:t>
            </a:r>
            <a:endParaRPr dirty="0"/>
          </a:p>
        </p:txBody>
      </p:sp>
      <p:sp>
        <p:nvSpPr>
          <p:cNvPr id="2621" name="Google Shape;2621;p67"/>
          <p:cNvSpPr txBox="1">
            <a:spLocks noGrp="1"/>
          </p:cNvSpPr>
          <p:nvPr>
            <p:ph type="subTitle" idx="4"/>
          </p:nvPr>
        </p:nvSpPr>
        <p:spPr>
          <a:xfrm>
            <a:off x="5258850" y="1324100"/>
            <a:ext cx="2193000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memusatkan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2622" name="Google Shape;2622;p67"/>
          <p:cNvSpPr txBox="1">
            <a:spLocks noGrp="1"/>
          </p:cNvSpPr>
          <p:nvPr>
            <p:ph type="subTitle" idx="5"/>
          </p:nvPr>
        </p:nvSpPr>
        <p:spPr>
          <a:xfrm>
            <a:off x="5258851" y="3185099"/>
            <a:ext cx="2193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Pemunculan gagasan</a:t>
            </a:r>
            <a:endParaRPr dirty="0"/>
          </a:p>
        </p:txBody>
      </p:sp>
      <p:sp>
        <p:nvSpPr>
          <p:cNvPr id="2623" name="Google Shape;2623;p67"/>
          <p:cNvSpPr txBox="1">
            <a:spLocks noGrp="1"/>
          </p:cNvSpPr>
          <p:nvPr>
            <p:ph type="subTitle" idx="6"/>
          </p:nvPr>
        </p:nvSpPr>
        <p:spPr>
          <a:xfrm>
            <a:off x="5258850" y="3478799"/>
            <a:ext cx="2193000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memunculkan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topik</a:t>
            </a:r>
            <a:r>
              <a:rPr lang="en-US" dirty="0" smtClean="0"/>
              <a:t> yang </a:t>
            </a:r>
            <a:r>
              <a:rPr lang="en-US" dirty="0" err="1" smtClean="0"/>
              <a:t>dibahas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2624" name="Google Shape;2624;p67"/>
          <p:cNvSpPr/>
          <p:nvPr/>
        </p:nvSpPr>
        <p:spPr>
          <a:xfrm>
            <a:off x="7242200" y="456224"/>
            <a:ext cx="504900" cy="504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1</a:t>
            </a:r>
            <a:endParaRPr sz="2000" b="1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625" name="Google Shape;2625;p67"/>
          <p:cNvSpPr/>
          <p:nvPr/>
        </p:nvSpPr>
        <p:spPr>
          <a:xfrm>
            <a:off x="7242200" y="2611114"/>
            <a:ext cx="504900" cy="5049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endParaRPr sz="2000" b="1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626" name="Google Shape;2626;p67"/>
          <p:cNvSpPr/>
          <p:nvPr/>
        </p:nvSpPr>
        <p:spPr>
          <a:xfrm>
            <a:off x="3931900" y="2611114"/>
            <a:ext cx="504900" cy="5049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3</a:t>
            </a:r>
            <a:endParaRPr sz="2000" b="1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1" name="Google Shape;2631;p68"/>
          <p:cNvGrpSpPr/>
          <p:nvPr/>
        </p:nvGrpSpPr>
        <p:grpSpPr>
          <a:xfrm flipH="1">
            <a:off x="4676908" y="2795624"/>
            <a:ext cx="2596536" cy="1882519"/>
            <a:chOff x="1453903" y="1500600"/>
            <a:chExt cx="6364058" cy="2853598"/>
          </a:xfrm>
        </p:grpSpPr>
        <p:sp>
          <p:nvSpPr>
            <p:cNvPr id="2632" name="Google Shape;2632;p68"/>
            <p:cNvSpPr/>
            <p:nvPr/>
          </p:nvSpPr>
          <p:spPr>
            <a:xfrm>
              <a:off x="1640661" y="1616098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8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68"/>
          <p:cNvGrpSpPr/>
          <p:nvPr/>
        </p:nvGrpSpPr>
        <p:grpSpPr>
          <a:xfrm flipH="1">
            <a:off x="1318128" y="2795624"/>
            <a:ext cx="2596548" cy="1880224"/>
            <a:chOff x="1453903" y="1500600"/>
            <a:chExt cx="6364089" cy="2850120"/>
          </a:xfrm>
        </p:grpSpPr>
        <p:sp>
          <p:nvSpPr>
            <p:cNvPr id="2635" name="Google Shape;2635;p68"/>
            <p:cNvSpPr/>
            <p:nvPr/>
          </p:nvSpPr>
          <p:spPr>
            <a:xfrm>
              <a:off x="1640692" y="161262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68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7" name="Google Shape;2637;p68"/>
          <p:cNvGrpSpPr/>
          <p:nvPr/>
        </p:nvGrpSpPr>
        <p:grpSpPr>
          <a:xfrm flipH="1">
            <a:off x="1318128" y="628642"/>
            <a:ext cx="2596548" cy="1885369"/>
            <a:chOff x="1453903" y="1500600"/>
            <a:chExt cx="6364089" cy="2857918"/>
          </a:xfrm>
        </p:grpSpPr>
        <p:sp>
          <p:nvSpPr>
            <p:cNvPr id="2638" name="Google Shape;2638;p68"/>
            <p:cNvSpPr/>
            <p:nvPr/>
          </p:nvSpPr>
          <p:spPr>
            <a:xfrm>
              <a:off x="1640692" y="1620418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8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0" name="Google Shape;2640;p68"/>
          <p:cNvSpPr/>
          <p:nvPr/>
        </p:nvSpPr>
        <p:spPr>
          <a:xfrm flipH="1">
            <a:off x="1231628" y="456224"/>
            <a:ext cx="504900" cy="504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a</a:t>
            </a:r>
            <a:endParaRPr sz="2000" b="1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641" name="Google Shape;2641;p68"/>
          <p:cNvSpPr/>
          <p:nvPr/>
        </p:nvSpPr>
        <p:spPr>
          <a:xfrm flipH="1">
            <a:off x="1231628" y="2611114"/>
            <a:ext cx="504900" cy="5049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b</a:t>
            </a:r>
            <a:endParaRPr sz="2000" b="1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642" name="Google Shape;2642;p68"/>
          <p:cNvSpPr/>
          <p:nvPr/>
        </p:nvSpPr>
        <p:spPr>
          <a:xfrm flipH="1">
            <a:off x="4554204" y="2611114"/>
            <a:ext cx="504900" cy="5049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c</a:t>
            </a:r>
            <a:endParaRPr sz="2000" b="1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643" name="Google Shape;2643;p68"/>
          <p:cNvSpPr txBox="1">
            <a:spLocks noGrp="1"/>
          </p:cNvSpPr>
          <p:nvPr>
            <p:ph type="title"/>
          </p:nvPr>
        </p:nvSpPr>
        <p:spPr>
          <a:xfrm flipH="1">
            <a:off x="4512451" y="1249900"/>
            <a:ext cx="2939400" cy="9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endParaRPr dirty="0"/>
          </a:p>
        </p:txBody>
      </p:sp>
      <p:sp>
        <p:nvSpPr>
          <p:cNvPr id="2644" name="Google Shape;2644;p68"/>
          <p:cNvSpPr txBox="1">
            <a:spLocks noGrp="1"/>
          </p:cNvSpPr>
          <p:nvPr>
            <p:ph type="subTitle" idx="1"/>
          </p:nvPr>
        </p:nvSpPr>
        <p:spPr>
          <a:xfrm flipH="1">
            <a:off x="4885651" y="3522590"/>
            <a:ext cx="2193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Konstruksi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evalusi</a:t>
            </a:r>
            <a:endParaRPr dirty="0"/>
          </a:p>
        </p:txBody>
      </p:sp>
      <p:sp>
        <p:nvSpPr>
          <p:cNvPr id="2646" name="Google Shape;2646;p68"/>
          <p:cNvSpPr txBox="1">
            <a:spLocks noGrp="1"/>
          </p:cNvSpPr>
          <p:nvPr>
            <p:ph type="subTitle" idx="3"/>
          </p:nvPr>
        </p:nvSpPr>
        <p:spPr>
          <a:xfrm flipH="1">
            <a:off x="1526883" y="1046149"/>
            <a:ext cx="2193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Pengungkapan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endParaRPr dirty="0"/>
          </a:p>
        </p:txBody>
      </p:sp>
      <p:sp>
        <p:nvSpPr>
          <p:cNvPr id="2647" name="Google Shape;2647;p68"/>
          <p:cNvSpPr txBox="1">
            <a:spLocks noGrp="1"/>
          </p:cNvSpPr>
          <p:nvPr>
            <p:ph type="subTitle" idx="4"/>
          </p:nvPr>
        </p:nvSpPr>
        <p:spPr>
          <a:xfrm flipH="1">
            <a:off x="1526875" y="1315297"/>
            <a:ext cx="2193000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mendiskusikan</a:t>
            </a:r>
            <a:r>
              <a:rPr lang="en-US" dirty="0" smtClean="0"/>
              <a:t> </a:t>
            </a:r>
            <a:r>
              <a:rPr lang="en-US" dirty="0" err="1" smtClean="0"/>
              <a:t>jawaban</a:t>
            </a:r>
            <a:endParaRPr dirty="0"/>
          </a:p>
        </p:txBody>
      </p:sp>
      <p:sp>
        <p:nvSpPr>
          <p:cNvPr id="2648" name="Google Shape;2648;p68"/>
          <p:cNvSpPr txBox="1">
            <a:spLocks noGrp="1"/>
          </p:cNvSpPr>
          <p:nvPr>
            <p:ph type="subTitle" idx="5"/>
          </p:nvPr>
        </p:nvSpPr>
        <p:spPr>
          <a:xfrm flipH="1">
            <a:off x="1526883" y="3213149"/>
            <a:ext cx="2193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Pembukaan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endParaRPr dirty="0"/>
          </a:p>
        </p:txBody>
      </p:sp>
      <p:sp>
        <p:nvSpPr>
          <p:cNvPr id="2649" name="Google Shape;2649;p68"/>
          <p:cNvSpPr txBox="1">
            <a:spLocks noGrp="1"/>
          </p:cNvSpPr>
          <p:nvPr>
            <p:ph type="subTitle" idx="6"/>
          </p:nvPr>
        </p:nvSpPr>
        <p:spPr>
          <a:xfrm flipH="1">
            <a:off x="1526875" y="3482299"/>
            <a:ext cx="2193000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Menyelidiki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8" name="Google Shape;2608;p67"/>
          <p:cNvGrpSpPr/>
          <p:nvPr/>
        </p:nvGrpSpPr>
        <p:grpSpPr>
          <a:xfrm>
            <a:off x="1753802" y="2795624"/>
            <a:ext cx="2596536" cy="1882519"/>
            <a:chOff x="1453903" y="1500600"/>
            <a:chExt cx="6364058" cy="2853598"/>
          </a:xfrm>
        </p:grpSpPr>
        <p:sp>
          <p:nvSpPr>
            <p:cNvPr id="2609" name="Google Shape;2609;p67"/>
            <p:cNvSpPr/>
            <p:nvPr/>
          </p:nvSpPr>
          <p:spPr>
            <a:xfrm>
              <a:off x="1640661" y="1616098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7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4" name="Google Shape;2614;p67"/>
          <p:cNvGrpSpPr/>
          <p:nvPr/>
        </p:nvGrpSpPr>
        <p:grpSpPr>
          <a:xfrm>
            <a:off x="5064052" y="628642"/>
            <a:ext cx="2596536" cy="1882544"/>
            <a:chOff x="1453903" y="1500600"/>
            <a:chExt cx="6364058" cy="2853636"/>
          </a:xfrm>
        </p:grpSpPr>
        <p:sp>
          <p:nvSpPr>
            <p:cNvPr id="2615" name="Google Shape;2615;p67"/>
            <p:cNvSpPr/>
            <p:nvPr/>
          </p:nvSpPr>
          <p:spPr>
            <a:xfrm>
              <a:off x="1640661" y="1616136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7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7" name="Google Shape;2617;p67"/>
          <p:cNvSpPr txBox="1">
            <a:spLocks noGrp="1"/>
          </p:cNvSpPr>
          <p:nvPr>
            <p:ph type="title"/>
          </p:nvPr>
        </p:nvSpPr>
        <p:spPr>
          <a:xfrm>
            <a:off x="1575400" y="1249900"/>
            <a:ext cx="2939400" cy="9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/>
                </a:solidFill>
              </a:rPr>
              <a:t>Tahapan model pembelajaran CLIS</a:t>
            </a:r>
            <a:endParaRPr dirty="0"/>
          </a:p>
        </p:txBody>
      </p:sp>
      <p:sp>
        <p:nvSpPr>
          <p:cNvPr id="2618" name="Google Shape;2618;p67"/>
          <p:cNvSpPr txBox="1">
            <a:spLocks noGrp="1"/>
          </p:cNvSpPr>
          <p:nvPr>
            <p:ph type="subTitle" idx="1"/>
          </p:nvPr>
        </p:nvSpPr>
        <p:spPr>
          <a:xfrm>
            <a:off x="1948600" y="3535436"/>
            <a:ext cx="2193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Mengkaji ulang perubahan gagasan</a:t>
            </a:r>
            <a:endParaRPr dirty="0"/>
          </a:p>
        </p:txBody>
      </p:sp>
      <p:sp>
        <p:nvSpPr>
          <p:cNvPr id="2620" name="Google Shape;2620;p67"/>
          <p:cNvSpPr txBox="1">
            <a:spLocks noGrp="1"/>
          </p:cNvSpPr>
          <p:nvPr>
            <p:ph type="subTitle" idx="3"/>
          </p:nvPr>
        </p:nvSpPr>
        <p:spPr>
          <a:xfrm>
            <a:off x="5258850" y="1030387"/>
            <a:ext cx="2193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Penerapan gagasan</a:t>
            </a:r>
            <a:endParaRPr dirty="0"/>
          </a:p>
        </p:txBody>
      </p:sp>
      <p:sp>
        <p:nvSpPr>
          <p:cNvPr id="2621" name="Google Shape;2621;p67"/>
          <p:cNvSpPr txBox="1">
            <a:spLocks noGrp="1"/>
          </p:cNvSpPr>
          <p:nvPr>
            <p:ph type="subTitle" idx="4"/>
          </p:nvPr>
        </p:nvSpPr>
        <p:spPr>
          <a:xfrm>
            <a:off x="5258850" y="1324100"/>
            <a:ext cx="2193000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dibimbing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dirty="0"/>
          </a:p>
        </p:txBody>
      </p:sp>
      <p:sp>
        <p:nvSpPr>
          <p:cNvPr id="2624" name="Google Shape;2624;p67"/>
          <p:cNvSpPr/>
          <p:nvPr/>
        </p:nvSpPr>
        <p:spPr>
          <a:xfrm>
            <a:off x="7242200" y="456224"/>
            <a:ext cx="504900" cy="504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4</a:t>
            </a:r>
            <a:endParaRPr sz="2000" b="1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626" name="Google Shape;2626;p67"/>
          <p:cNvSpPr/>
          <p:nvPr/>
        </p:nvSpPr>
        <p:spPr>
          <a:xfrm>
            <a:off x="3931900" y="2611114"/>
            <a:ext cx="504900" cy="5049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5</a:t>
            </a:r>
            <a:endParaRPr sz="2000" b="1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19590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p74"/>
          <p:cNvSpPr txBox="1">
            <a:spLocks noGrp="1"/>
          </p:cNvSpPr>
          <p:nvPr>
            <p:ph type="title"/>
          </p:nvPr>
        </p:nvSpPr>
        <p:spPr>
          <a:xfrm>
            <a:off x="1575412" y="583850"/>
            <a:ext cx="5993175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Tahapan menurut Driver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800" name="Google Shape;2800;p74"/>
          <p:cNvSpPr/>
          <p:nvPr/>
        </p:nvSpPr>
        <p:spPr>
          <a:xfrm>
            <a:off x="1345475" y="1419825"/>
            <a:ext cx="17550" cy="1700"/>
          </a:xfrm>
          <a:custGeom>
            <a:avLst/>
            <a:gdLst/>
            <a:ahLst/>
            <a:cxnLst/>
            <a:rect l="l" t="t" r="r" b="b"/>
            <a:pathLst>
              <a:path w="702" h="68" extrusionOk="0">
                <a:moveTo>
                  <a:pt x="668" y="1"/>
                </a:moveTo>
                <a:lnTo>
                  <a:pt x="1" y="67"/>
                </a:lnTo>
                <a:lnTo>
                  <a:pt x="701" y="67"/>
                </a:lnTo>
                <a:lnTo>
                  <a:pt x="668" y="1"/>
                </a:lnTo>
                <a:close/>
              </a:path>
            </a:pathLst>
          </a:custGeom>
          <a:solidFill>
            <a:srgbClr val="FE83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2962;p75"/>
          <p:cNvSpPr txBox="1">
            <a:spLocks/>
          </p:cNvSpPr>
          <p:nvPr/>
        </p:nvSpPr>
        <p:spPr>
          <a:xfrm>
            <a:off x="754654" y="1507959"/>
            <a:ext cx="7634689" cy="31094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1600" dirty="0" err="1">
                <a:latin typeface="Raleway" panose="020B0604020202020204" charset="0"/>
              </a:rPr>
              <a:t>Menurut</a:t>
            </a:r>
            <a:r>
              <a:rPr lang="en-US" sz="1600" dirty="0">
                <a:latin typeface="Raleway" panose="020B0604020202020204" charset="0"/>
              </a:rPr>
              <a:t> Driver (</a:t>
            </a:r>
            <a:r>
              <a:rPr lang="en-US" sz="1600" dirty="0" err="1">
                <a:latin typeface="Raleway" panose="020B0604020202020204" charset="0"/>
              </a:rPr>
              <a:t>dalam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Ratnasari</a:t>
            </a:r>
            <a:r>
              <a:rPr lang="en-US" sz="1600" dirty="0">
                <a:latin typeface="Raleway" panose="020B0604020202020204" charset="0"/>
              </a:rPr>
              <a:t>, 2012:15), </a:t>
            </a:r>
            <a:r>
              <a:rPr lang="en-US" sz="1600" dirty="0" err="1">
                <a:latin typeface="Raleway" panose="020B0604020202020204" charset="0"/>
              </a:rPr>
              <a:t>tahapan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kegiatan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siswa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dalam</a:t>
            </a:r>
            <a:r>
              <a:rPr lang="en-US" sz="1600" dirty="0">
                <a:latin typeface="Raleway" panose="020B0604020202020204" charset="0"/>
              </a:rPr>
              <a:t> </a:t>
            </a:r>
          </a:p>
          <a:p>
            <a:pPr algn="just"/>
            <a:r>
              <a:rPr lang="en-US" sz="1600" dirty="0" err="1">
                <a:latin typeface="Raleway" panose="020B0604020202020204" charset="0"/>
              </a:rPr>
              <a:t>mempelajari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konsep-konsep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matematika</a:t>
            </a:r>
            <a:r>
              <a:rPr lang="en-US" sz="1600" dirty="0">
                <a:latin typeface="Raleway" panose="020B0604020202020204" charset="0"/>
              </a:rPr>
              <a:t> yang </a:t>
            </a:r>
            <a:r>
              <a:rPr lang="en-US" sz="1600" dirty="0" err="1">
                <a:latin typeface="Raleway" panose="020B0604020202020204" charset="0"/>
              </a:rPr>
              <a:t>diajarkan</a:t>
            </a:r>
            <a:r>
              <a:rPr lang="en-US" sz="1600" dirty="0">
                <a:latin typeface="Raleway" panose="020B0604020202020204" charset="0"/>
              </a:rPr>
              <a:t> : </a:t>
            </a:r>
          </a:p>
          <a:p>
            <a:pPr algn="just"/>
            <a:r>
              <a:rPr lang="en-US" sz="1600" dirty="0">
                <a:latin typeface="Raleway" panose="020B0604020202020204" charset="0"/>
              </a:rPr>
              <a:t>a. </a:t>
            </a:r>
            <a:r>
              <a:rPr lang="en-US" sz="1600" dirty="0" err="1">
                <a:latin typeface="Raleway" panose="020B0604020202020204" charset="0"/>
              </a:rPr>
              <a:t>Tahap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orientasi</a:t>
            </a:r>
            <a:r>
              <a:rPr lang="en-US" sz="1600" dirty="0">
                <a:latin typeface="Raleway" panose="020B0604020202020204" charset="0"/>
              </a:rPr>
              <a:t>, </a:t>
            </a:r>
            <a:r>
              <a:rPr lang="en-US" sz="1600" dirty="0" err="1">
                <a:latin typeface="Raleway" panose="020B0604020202020204" charset="0"/>
              </a:rPr>
              <a:t>yaitu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kegiatan</a:t>
            </a:r>
            <a:r>
              <a:rPr lang="en-US" sz="1600" dirty="0">
                <a:latin typeface="Raleway" panose="020B0604020202020204" charset="0"/>
              </a:rPr>
              <a:t> guru </a:t>
            </a:r>
            <a:r>
              <a:rPr lang="en-US" sz="1600" dirty="0" err="1">
                <a:latin typeface="Raleway" panose="020B0604020202020204" charset="0"/>
              </a:rPr>
              <a:t>menarik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perhatian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siswa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dengan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smtClean="0">
                <a:latin typeface="Raleway" panose="020B0604020202020204" charset="0"/>
              </a:rPr>
              <a:t> </a:t>
            </a:r>
            <a:r>
              <a:rPr lang="en-US" sz="1600" dirty="0" err="1" smtClean="0">
                <a:latin typeface="Raleway" panose="020B0604020202020204" charset="0"/>
              </a:rPr>
              <a:t>mengemukakan</a:t>
            </a:r>
            <a:r>
              <a:rPr lang="en-US" sz="1600" dirty="0" smtClean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fenomena</a:t>
            </a:r>
            <a:r>
              <a:rPr lang="en-US" sz="1600" dirty="0">
                <a:latin typeface="Raleway" panose="020B0604020202020204" charset="0"/>
              </a:rPr>
              <a:t> yang </a:t>
            </a:r>
            <a:r>
              <a:rPr lang="en-US" sz="1600" dirty="0" err="1">
                <a:latin typeface="Raleway" panose="020B0604020202020204" charset="0"/>
              </a:rPr>
              <a:t>terjadi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dalam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kehidupan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sehari-hari</a:t>
            </a:r>
            <a:r>
              <a:rPr lang="en-US" sz="1600" dirty="0">
                <a:latin typeface="Raleway" panose="020B0604020202020204" charset="0"/>
              </a:rPr>
              <a:t>, </a:t>
            </a:r>
            <a:r>
              <a:rPr lang="en-US" sz="1600" dirty="0" smtClean="0">
                <a:latin typeface="Raleway" panose="020B0604020202020204" charset="0"/>
              </a:rPr>
              <a:t> </a:t>
            </a:r>
            <a:r>
              <a:rPr lang="en-US" sz="1600" dirty="0" err="1" smtClean="0">
                <a:latin typeface="Raleway" panose="020B0604020202020204" charset="0"/>
              </a:rPr>
              <a:t>serta</a:t>
            </a:r>
            <a:r>
              <a:rPr lang="en-US" sz="1600" dirty="0" smtClean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dengan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topik</a:t>
            </a:r>
            <a:r>
              <a:rPr lang="en-US" sz="1600" dirty="0">
                <a:latin typeface="Raleway" panose="020B0604020202020204" charset="0"/>
              </a:rPr>
              <a:t> yang </a:t>
            </a:r>
            <a:r>
              <a:rPr lang="en-US" sz="1600" dirty="0" err="1">
                <a:latin typeface="Raleway" panose="020B0604020202020204" charset="0"/>
              </a:rPr>
              <a:t>dipelajari</a:t>
            </a:r>
            <a:r>
              <a:rPr lang="en-US" sz="1600" dirty="0">
                <a:latin typeface="Raleway" panose="020B0604020202020204" charset="0"/>
              </a:rPr>
              <a:t>.</a:t>
            </a:r>
          </a:p>
          <a:p>
            <a:pPr algn="just"/>
            <a:r>
              <a:rPr lang="en-US" sz="1600" dirty="0">
                <a:latin typeface="Raleway" panose="020B0604020202020204" charset="0"/>
              </a:rPr>
              <a:t>b. </a:t>
            </a:r>
            <a:r>
              <a:rPr lang="en-US" sz="1600" dirty="0" err="1">
                <a:latin typeface="Raleway" panose="020B0604020202020204" charset="0"/>
              </a:rPr>
              <a:t>Tahap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mengkonfirmasikan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memunculkan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gagasan</a:t>
            </a:r>
            <a:r>
              <a:rPr lang="en-US" sz="1600" dirty="0">
                <a:latin typeface="Raleway" panose="020B0604020202020204" charset="0"/>
              </a:rPr>
              <a:t>, </a:t>
            </a:r>
            <a:r>
              <a:rPr lang="en-US" sz="1600" dirty="0" err="1" smtClean="0">
                <a:latin typeface="Raleway" panose="020B0604020202020204" charset="0"/>
              </a:rPr>
              <a:t>yaitu</a:t>
            </a:r>
            <a:r>
              <a:rPr lang="en-US" sz="1600" dirty="0" smtClean="0">
                <a:latin typeface="Raleway" panose="020B0604020202020204" charset="0"/>
              </a:rPr>
              <a:t> </a:t>
            </a:r>
            <a:r>
              <a:rPr lang="en-US" sz="1600" dirty="0" err="1" smtClean="0">
                <a:latin typeface="Raleway" panose="020B0604020202020204" charset="0"/>
              </a:rPr>
              <a:t>menghadapkan</a:t>
            </a:r>
            <a:r>
              <a:rPr lang="en-US" sz="1600" dirty="0" smtClean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siswa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kepada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permasalahan</a:t>
            </a:r>
            <a:r>
              <a:rPr lang="en-US" sz="1600" dirty="0">
                <a:latin typeface="Raleway" panose="020B0604020202020204" charset="0"/>
              </a:rPr>
              <a:t> LKS </a:t>
            </a:r>
            <a:r>
              <a:rPr lang="en-US" sz="1600" dirty="0" err="1">
                <a:latin typeface="Raleway" panose="020B0604020202020204" charset="0"/>
              </a:rPr>
              <a:t>secara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perorangan</a:t>
            </a:r>
            <a:r>
              <a:rPr lang="en-US" sz="1600" dirty="0">
                <a:latin typeface="Raleway" panose="020B0604020202020204" charset="0"/>
              </a:rPr>
              <a:t> </a:t>
            </a:r>
          </a:p>
          <a:p>
            <a:pPr algn="just"/>
            <a:r>
              <a:rPr lang="en-US" sz="1600" dirty="0" err="1">
                <a:latin typeface="Raleway" panose="020B0604020202020204" charset="0"/>
              </a:rPr>
              <a:t>sesuai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petunjuk</a:t>
            </a:r>
            <a:r>
              <a:rPr lang="en-US" sz="1600" dirty="0">
                <a:latin typeface="Raleway" panose="020B0604020202020204" charset="0"/>
              </a:rPr>
              <a:t>.</a:t>
            </a:r>
          </a:p>
          <a:p>
            <a:pPr algn="just"/>
            <a:r>
              <a:rPr lang="en-US" sz="1600" dirty="0">
                <a:latin typeface="Raleway" panose="020B0604020202020204" charset="0"/>
              </a:rPr>
              <a:t>c. </a:t>
            </a:r>
            <a:r>
              <a:rPr lang="en-US" sz="1600" dirty="0" err="1">
                <a:latin typeface="Raleway" panose="020B0604020202020204" charset="0"/>
              </a:rPr>
              <a:t>Tahap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pengungkapan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pertukaran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gagasan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sambil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memecahkan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smtClean="0">
                <a:latin typeface="Raleway" panose="020B0604020202020204" charset="0"/>
              </a:rPr>
              <a:t> </a:t>
            </a:r>
            <a:r>
              <a:rPr lang="en-US" sz="1600" dirty="0" err="1" smtClean="0">
                <a:latin typeface="Raleway" panose="020B0604020202020204" charset="0"/>
              </a:rPr>
              <a:t>masalah</a:t>
            </a:r>
            <a:r>
              <a:rPr lang="en-US" sz="1600" dirty="0">
                <a:latin typeface="Raleway" panose="020B0604020202020204" charset="0"/>
              </a:rPr>
              <a:t>, </a:t>
            </a:r>
            <a:r>
              <a:rPr lang="en-US" sz="1600" dirty="0" err="1">
                <a:latin typeface="Raleway" panose="020B0604020202020204" charset="0"/>
              </a:rPr>
              <a:t>yaitu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memberikan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kesempatan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kepada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siswa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untuk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smtClean="0">
                <a:latin typeface="Raleway" panose="020B0604020202020204" charset="0"/>
              </a:rPr>
              <a:t> </a:t>
            </a:r>
            <a:r>
              <a:rPr lang="en-US" sz="1600" dirty="0" err="1" smtClean="0">
                <a:latin typeface="Raleway" panose="020B0604020202020204" charset="0"/>
              </a:rPr>
              <a:t>mendiskusikan</a:t>
            </a:r>
            <a:r>
              <a:rPr lang="en-US" sz="1600" dirty="0" smtClean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hasil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pengerjaannya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sambil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bertukar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gagasan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secara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 smtClean="0">
                <a:latin typeface="Raleway" panose="020B0604020202020204" charset="0"/>
              </a:rPr>
              <a:t>berkelompok</a:t>
            </a:r>
            <a:r>
              <a:rPr lang="en-US" sz="1600" dirty="0">
                <a:latin typeface="Raleway" panose="020B0604020202020204" charset="0"/>
              </a:rPr>
              <a:t>. </a:t>
            </a:r>
          </a:p>
          <a:p>
            <a:pPr algn="just"/>
            <a:r>
              <a:rPr lang="en-US" sz="1600" dirty="0">
                <a:latin typeface="Raleway" panose="020B0604020202020204" charset="0"/>
              </a:rPr>
              <a:t>d. </a:t>
            </a:r>
            <a:r>
              <a:rPr lang="en-US" sz="1600" dirty="0" err="1">
                <a:latin typeface="Raleway" panose="020B0604020202020204" charset="0"/>
              </a:rPr>
              <a:t>Tahap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perubahan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situasi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konflik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perumusan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secara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penjelasan</a:t>
            </a:r>
            <a:r>
              <a:rPr lang="en-US" sz="1600" dirty="0">
                <a:latin typeface="Raleway" panose="020B0604020202020204" charset="0"/>
              </a:rPr>
              <a:t> </a:t>
            </a:r>
          </a:p>
          <a:p>
            <a:pPr algn="just"/>
            <a:r>
              <a:rPr lang="en-US" sz="1600" dirty="0" err="1">
                <a:latin typeface="Raleway" panose="020B0604020202020204" charset="0"/>
              </a:rPr>
              <a:t>konsep</a:t>
            </a:r>
            <a:r>
              <a:rPr lang="en-US" sz="1600" dirty="0">
                <a:latin typeface="Raleway" panose="020B0604020202020204" charset="0"/>
              </a:rPr>
              <a:t>, </a:t>
            </a:r>
            <a:r>
              <a:rPr lang="en-US" sz="1600" dirty="0" err="1">
                <a:latin typeface="Raleway" panose="020B0604020202020204" charset="0"/>
              </a:rPr>
              <a:t>yaitu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kegiatan</a:t>
            </a:r>
            <a:r>
              <a:rPr lang="en-US" sz="1600" dirty="0">
                <a:latin typeface="Raleway" panose="020B0604020202020204" charset="0"/>
              </a:rPr>
              <a:t> guru </a:t>
            </a:r>
            <a:r>
              <a:rPr lang="en-US" sz="1600" dirty="0" err="1">
                <a:latin typeface="Raleway" panose="020B0604020202020204" charset="0"/>
              </a:rPr>
              <a:t>menjelaskan</a:t>
            </a:r>
            <a:r>
              <a:rPr lang="en-US" sz="1600" dirty="0">
                <a:latin typeface="Raleway" panose="020B0604020202020204" charset="0"/>
              </a:rPr>
              <a:t> 17 </a:t>
            </a:r>
            <a:r>
              <a:rPr lang="en-US" sz="1600" dirty="0" err="1">
                <a:latin typeface="Raleway" panose="020B0604020202020204" charset="0"/>
              </a:rPr>
              <a:t>konsep-konsep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ilmiah</a:t>
            </a:r>
            <a:r>
              <a:rPr lang="en-US" sz="1600" dirty="0">
                <a:latin typeface="Raleway" panose="020B0604020202020204" charset="0"/>
              </a:rPr>
              <a:t>,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p74"/>
          <p:cNvSpPr txBox="1">
            <a:spLocks noGrp="1"/>
          </p:cNvSpPr>
          <p:nvPr>
            <p:ph type="title"/>
          </p:nvPr>
        </p:nvSpPr>
        <p:spPr>
          <a:xfrm>
            <a:off x="1575412" y="583850"/>
            <a:ext cx="5993175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Tahapan menurut Driver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800" name="Google Shape;2800;p74"/>
          <p:cNvSpPr/>
          <p:nvPr/>
        </p:nvSpPr>
        <p:spPr>
          <a:xfrm>
            <a:off x="1345475" y="1419825"/>
            <a:ext cx="17550" cy="1700"/>
          </a:xfrm>
          <a:custGeom>
            <a:avLst/>
            <a:gdLst/>
            <a:ahLst/>
            <a:cxnLst/>
            <a:rect l="l" t="t" r="r" b="b"/>
            <a:pathLst>
              <a:path w="702" h="68" extrusionOk="0">
                <a:moveTo>
                  <a:pt x="668" y="1"/>
                </a:moveTo>
                <a:lnTo>
                  <a:pt x="1" y="67"/>
                </a:lnTo>
                <a:lnTo>
                  <a:pt x="701" y="67"/>
                </a:lnTo>
                <a:lnTo>
                  <a:pt x="668" y="1"/>
                </a:lnTo>
                <a:close/>
              </a:path>
            </a:pathLst>
          </a:custGeom>
          <a:solidFill>
            <a:srgbClr val="FE83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2962;p75"/>
          <p:cNvSpPr txBox="1">
            <a:spLocks/>
          </p:cNvSpPr>
          <p:nvPr/>
        </p:nvSpPr>
        <p:spPr>
          <a:xfrm>
            <a:off x="875841" y="1553378"/>
            <a:ext cx="7634689" cy="24677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1600" dirty="0">
                <a:latin typeface="Raleway" panose="020B0604020202020204" charset="0"/>
              </a:rPr>
              <a:t>e. </a:t>
            </a:r>
            <a:r>
              <a:rPr lang="en-US" sz="1600" dirty="0" err="1">
                <a:latin typeface="Raleway" panose="020B0604020202020204" charset="0"/>
              </a:rPr>
              <a:t>Tahap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pemahaman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konsep</a:t>
            </a:r>
            <a:r>
              <a:rPr lang="en-US" sz="1600" dirty="0">
                <a:latin typeface="Raleway" panose="020B0604020202020204" charset="0"/>
              </a:rPr>
              <a:t>, </a:t>
            </a:r>
            <a:r>
              <a:rPr lang="en-US" sz="1600" dirty="0" err="1">
                <a:latin typeface="Raleway" panose="020B0604020202020204" charset="0"/>
              </a:rPr>
              <a:t>yaitu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pemahaman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konsep</a:t>
            </a:r>
            <a:r>
              <a:rPr lang="en-US" sz="1600" dirty="0">
                <a:latin typeface="Raleway" panose="020B0604020202020204" charset="0"/>
              </a:rPr>
              <a:t> yang </a:t>
            </a:r>
            <a:r>
              <a:rPr lang="en-US" sz="1600" dirty="0" err="1">
                <a:latin typeface="Raleway" panose="020B0604020202020204" charset="0"/>
              </a:rPr>
              <a:t>berasal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dari</a:t>
            </a:r>
            <a:r>
              <a:rPr lang="en-US" sz="1600" dirty="0">
                <a:latin typeface="Raleway" panose="020B0604020202020204" charset="0"/>
              </a:rPr>
              <a:t> </a:t>
            </a:r>
          </a:p>
          <a:p>
            <a:pPr algn="just"/>
            <a:r>
              <a:rPr lang="en-US" sz="1600" dirty="0" err="1">
                <a:latin typeface="Raleway" panose="020B0604020202020204" charset="0"/>
              </a:rPr>
              <a:t>gagasan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awal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disesuaikan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dengan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konsep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ilmiah</a:t>
            </a:r>
            <a:r>
              <a:rPr lang="en-US" sz="1600" dirty="0">
                <a:latin typeface="Raleway" panose="020B0604020202020204" charset="0"/>
              </a:rPr>
              <a:t> yang </a:t>
            </a:r>
            <a:r>
              <a:rPr lang="en-US" sz="1600" dirty="0" err="1">
                <a:latin typeface="Raleway" panose="020B0604020202020204" charset="0"/>
              </a:rPr>
              <a:t>dijelaskan</a:t>
            </a:r>
            <a:r>
              <a:rPr lang="en-US" sz="1600" dirty="0">
                <a:latin typeface="Raleway" panose="020B0604020202020204" charset="0"/>
              </a:rPr>
              <a:t> </a:t>
            </a:r>
          </a:p>
          <a:p>
            <a:pPr algn="just"/>
            <a:r>
              <a:rPr lang="en-US" sz="1600" dirty="0">
                <a:latin typeface="Raleway" panose="020B0604020202020204" charset="0"/>
              </a:rPr>
              <a:t>guru, </a:t>
            </a:r>
            <a:r>
              <a:rPr lang="en-US" sz="1600" dirty="0" err="1">
                <a:latin typeface="Raleway" panose="020B0604020202020204" charset="0"/>
              </a:rPr>
              <a:t>sehingga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konflik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konsepsi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dalam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memori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siswa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dapat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teratasi</a:t>
            </a:r>
            <a:r>
              <a:rPr lang="en-US" sz="1600" dirty="0">
                <a:latin typeface="Raleway" panose="020B0604020202020204" charset="0"/>
              </a:rPr>
              <a:t>. </a:t>
            </a:r>
          </a:p>
          <a:p>
            <a:pPr algn="just"/>
            <a:r>
              <a:rPr lang="en-US" sz="1600" dirty="0">
                <a:latin typeface="Raleway" panose="020B0604020202020204" charset="0"/>
              </a:rPr>
              <a:t>f. </a:t>
            </a:r>
            <a:r>
              <a:rPr lang="en-US" sz="1600" dirty="0" err="1">
                <a:latin typeface="Raleway" panose="020B0604020202020204" charset="0"/>
              </a:rPr>
              <a:t>Tahap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penerapan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pengembangan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konsep</a:t>
            </a:r>
            <a:r>
              <a:rPr lang="en-US" sz="1600" dirty="0">
                <a:latin typeface="Raleway" panose="020B0604020202020204" charset="0"/>
              </a:rPr>
              <a:t>, </a:t>
            </a:r>
            <a:r>
              <a:rPr lang="en-US" sz="1600" dirty="0" err="1">
                <a:latin typeface="Raleway" panose="020B0604020202020204" charset="0"/>
              </a:rPr>
              <a:t>yaitu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siswa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mengerjakan</a:t>
            </a:r>
            <a:r>
              <a:rPr lang="en-US" sz="1600" dirty="0">
                <a:latin typeface="Raleway" panose="020B0604020202020204" charset="0"/>
              </a:rPr>
              <a:t> </a:t>
            </a:r>
          </a:p>
          <a:p>
            <a:pPr algn="just"/>
            <a:r>
              <a:rPr lang="en-US" sz="1600" dirty="0" err="1">
                <a:latin typeface="Raleway" panose="020B0604020202020204" charset="0"/>
              </a:rPr>
              <a:t>kembali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soal-soal</a:t>
            </a:r>
            <a:r>
              <a:rPr lang="en-US" sz="1600" dirty="0">
                <a:latin typeface="Raleway" panose="020B0604020202020204" charset="0"/>
              </a:rPr>
              <a:t> LKS </a:t>
            </a:r>
            <a:r>
              <a:rPr lang="en-US" sz="1600" dirty="0" err="1">
                <a:latin typeface="Raleway" panose="020B0604020202020204" charset="0"/>
              </a:rPr>
              <a:t>lebih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kompleks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terdapat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dalam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kehidupan</a:t>
            </a:r>
            <a:r>
              <a:rPr lang="en-US" sz="1600" dirty="0">
                <a:latin typeface="Raleway" panose="020B0604020202020204" charset="0"/>
              </a:rPr>
              <a:t> </a:t>
            </a:r>
          </a:p>
          <a:p>
            <a:pPr algn="just"/>
            <a:r>
              <a:rPr lang="en-US" sz="1600" dirty="0" err="1">
                <a:latin typeface="Raleway" panose="020B0604020202020204" charset="0"/>
              </a:rPr>
              <a:t>sehari-hari</a:t>
            </a:r>
            <a:r>
              <a:rPr lang="en-US" sz="1600" dirty="0">
                <a:latin typeface="Raleway" panose="020B0604020202020204" charset="0"/>
              </a:rPr>
              <a:t>. </a:t>
            </a:r>
          </a:p>
          <a:p>
            <a:pPr algn="just"/>
            <a:r>
              <a:rPr lang="en-US" sz="1600" dirty="0">
                <a:latin typeface="Raleway" panose="020B0604020202020204" charset="0"/>
              </a:rPr>
              <a:t>g. </a:t>
            </a:r>
            <a:r>
              <a:rPr lang="en-US" sz="1600" dirty="0" err="1">
                <a:latin typeface="Raleway" panose="020B0604020202020204" charset="0"/>
              </a:rPr>
              <a:t>Tahapan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tinjauan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terhadap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peningkatan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pemahaman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konsep</a:t>
            </a:r>
            <a:r>
              <a:rPr lang="en-US" sz="1600" dirty="0">
                <a:latin typeface="Raleway" panose="020B0604020202020204" charset="0"/>
              </a:rPr>
              <a:t>, </a:t>
            </a:r>
            <a:r>
              <a:rPr lang="en-US" sz="1600" dirty="0" err="1">
                <a:latin typeface="Raleway" panose="020B0604020202020204" charset="0"/>
              </a:rPr>
              <a:t>yaitu</a:t>
            </a:r>
            <a:r>
              <a:rPr lang="en-US" sz="1600" dirty="0">
                <a:latin typeface="Raleway" panose="020B0604020202020204" charset="0"/>
              </a:rPr>
              <a:t> </a:t>
            </a:r>
          </a:p>
          <a:p>
            <a:pPr algn="just"/>
            <a:r>
              <a:rPr lang="en-US" sz="1600" dirty="0">
                <a:latin typeface="Raleway" panose="020B0604020202020204" charset="0"/>
              </a:rPr>
              <a:t>guru </a:t>
            </a:r>
            <a:r>
              <a:rPr lang="en-US" sz="1600" dirty="0" err="1">
                <a:latin typeface="Raleway" panose="020B0604020202020204" charset="0"/>
              </a:rPr>
              <a:t>bersama-sama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siswa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menyimpulkan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kembali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mengevaluasi</a:t>
            </a:r>
            <a:r>
              <a:rPr lang="en-US" sz="1600" dirty="0">
                <a:latin typeface="Raleway" panose="020B0604020202020204" charset="0"/>
              </a:rPr>
              <a:t> </a:t>
            </a:r>
          </a:p>
          <a:p>
            <a:pPr algn="just"/>
            <a:r>
              <a:rPr lang="en-US" sz="1600" dirty="0" err="1">
                <a:latin typeface="Raleway" panose="020B0604020202020204" charset="0"/>
              </a:rPr>
              <a:t>hasil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pengetahuan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dari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pengalaman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menyelesaikan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permasalahan</a:t>
            </a:r>
            <a:r>
              <a:rPr lang="en-US" sz="1600" dirty="0">
                <a:latin typeface="Raleway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7837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8" name="Google Shape;2798;p74"/>
          <p:cNvSpPr/>
          <p:nvPr/>
        </p:nvSpPr>
        <p:spPr>
          <a:xfrm>
            <a:off x="1363025" y="547100"/>
            <a:ext cx="6492002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74"/>
          <p:cNvSpPr txBox="1">
            <a:spLocks noGrp="1"/>
          </p:cNvSpPr>
          <p:nvPr>
            <p:ph type="title"/>
          </p:nvPr>
        </p:nvSpPr>
        <p:spPr>
          <a:xfrm>
            <a:off x="1575412" y="583850"/>
            <a:ext cx="5993175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Kelebihan model pembelajaran CLIS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800" name="Google Shape;2800;p74"/>
          <p:cNvSpPr/>
          <p:nvPr/>
        </p:nvSpPr>
        <p:spPr>
          <a:xfrm>
            <a:off x="1345475" y="1419825"/>
            <a:ext cx="17550" cy="1700"/>
          </a:xfrm>
          <a:custGeom>
            <a:avLst/>
            <a:gdLst/>
            <a:ahLst/>
            <a:cxnLst/>
            <a:rect l="l" t="t" r="r" b="b"/>
            <a:pathLst>
              <a:path w="702" h="68" extrusionOk="0">
                <a:moveTo>
                  <a:pt x="668" y="1"/>
                </a:moveTo>
                <a:lnTo>
                  <a:pt x="1" y="67"/>
                </a:lnTo>
                <a:lnTo>
                  <a:pt x="701" y="67"/>
                </a:lnTo>
                <a:lnTo>
                  <a:pt x="668" y="1"/>
                </a:lnTo>
                <a:close/>
              </a:path>
            </a:pathLst>
          </a:custGeom>
          <a:solidFill>
            <a:srgbClr val="FE83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2962;p75"/>
          <p:cNvSpPr txBox="1">
            <a:spLocks/>
          </p:cNvSpPr>
          <p:nvPr/>
        </p:nvSpPr>
        <p:spPr>
          <a:xfrm>
            <a:off x="705080" y="1629145"/>
            <a:ext cx="7634689" cy="31094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latin typeface="Raleway" panose="020B0604020202020204" charset="0"/>
              </a:rPr>
              <a:t>1. </a:t>
            </a:r>
            <a:r>
              <a:rPr lang="en-US" sz="1600" dirty="0" err="1">
                <a:latin typeface="Raleway" panose="020B0604020202020204" charset="0"/>
              </a:rPr>
              <a:t>Membiasakan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siswa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belajar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mandiri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dalam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memecahkan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suatu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masalah</a:t>
            </a:r>
            <a:r>
              <a:rPr lang="en-US" sz="1600" dirty="0">
                <a:latin typeface="Raleway" panose="020B0604020202020204" charset="0"/>
              </a:rPr>
              <a:t>.</a:t>
            </a:r>
          </a:p>
          <a:p>
            <a:r>
              <a:rPr lang="en-US" sz="1600" dirty="0">
                <a:latin typeface="Raleway" panose="020B0604020202020204" charset="0"/>
              </a:rPr>
              <a:t>2. </a:t>
            </a:r>
            <a:r>
              <a:rPr lang="en-US" sz="1600" dirty="0" err="1">
                <a:latin typeface="Raleway" panose="020B0604020202020204" charset="0"/>
              </a:rPr>
              <a:t>Menciptakan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kreativitas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siswa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untuk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belajar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sehingga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tercipta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suasana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kelas</a:t>
            </a:r>
            <a:endParaRPr lang="en-US" sz="1600" dirty="0">
              <a:latin typeface="Raleway" panose="020B0604020202020204" charset="0"/>
            </a:endParaRPr>
          </a:p>
          <a:p>
            <a:r>
              <a:rPr lang="en-US" sz="1600" dirty="0">
                <a:latin typeface="Raleway" panose="020B0604020202020204" charset="0"/>
              </a:rPr>
              <a:t>yang </a:t>
            </a:r>
            <a:r>
              <a:rPr lang="en-US" sz="1600" dirty="0" err="1">
                <a:latin typeface="Raleway" panose="020B0604020202020204" charset="0"/>
              </a:rPr>
              <a:t>lebih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nyaman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kreatif</a:t>
            </a:r>
            <a:r>
              <a:rPr lang="en-US" sz="1600" dirty="0">
                <a:latin typeface="Raleway" panose="020B0604020202020204" charset="0"/>
              </a:rPr>
              <a:t>, </a:t>
            </a:r>
            <a:r>
              <a:rPr lang="en-US" sz="1600" dirty="0" err="1">
                <a:latin typeface="Raleway" panose="020B0604020202020204" charset="0"/>
              </a:rPr>
              <a:t>terjalinnya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kerjasama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sesama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siswa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dansiswa</a:t>
            </a:r>
            <a:endParaRPr lang="en-US" sz="1600" dirty="0">
              <a:latin typeface="Raleway" panose="020B0604020202020204" charset="0"/>
            </a:endParaRPr>
          </a:p>
          <a:p>
            <a:r>
              <a:rPr lang="en-US" sz="1600" dirty="0" err="1">
                <a:latin typeface="Raleway" panose="020B0604020202020204" charset="0"/>
              </a:rPr>
              <a:t>terlibat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secara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langsung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dalam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melakukan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kegiatan</a:t>
            </a:r>
            <a:r>
              <a:rPr lang="en-US" sz="1600" dirty="0">
                <a:latin typeface="Raleway" panose="020B0604020202020204" charset="0"/>
              </a:rPr>
              <a:t>.</a:t>
            </a:r>
          </a:p>
          <a:p>
            <a:r>
              <a:rPr lang="en-US" sz="1600" dirty="0">
                <a:latin typeface="Raleway" panose="020B0604020202020204" charset="0"/>
              </a:rPr>
              <a:t>3. </a:t>
            </a:r>
            <a:r>
              <a:rPr lang="en-US" sz="1600" dirty="0" err="1">
                <a:latin typeface="Raleway" panose="020B0604020202020204" charset="0"/>
              </a:rPr>
              <a:t>Menciptakan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belajar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lebih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bermakna</a:t>
            </a:r>
            <a:r>
              <a:rPr lang="en-US" sz="1600" dirty="0">
                <a:latin typeface="Raleway" panose="020B0604020202020204" charset="0"/>
              </a:rPr>
              <a:t>, </a:t>
            </a:r>
            <a:r>
              <a:rPr lang="en-US" sz="1600" dirty="0" err="1">
                <a:latin typeface="Raleway" panose="020B0604020202020204" charset="0"/>
              </a:rPr>
              <a:t>karena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timbulnya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kebanggaan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siswa</a:t>
            </a:r>
            <a:endParaRPr lang="en-US" sz="1600" dirty="0">
              <a:latin typeface="Raleway" panose="020B0604020202020204" charset="0"/>
            </a:endParaRPr>
          </a:p>
          <a:p>
            <a:r>
              <a:rPr lang="en-US" sz="1600" dirty="0" err="1">
                <a:latin typeface="Raleway" panose="020B0604020202020204" charset="0"/>
              </a:rPr>
              <a:t>menentukan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sendiri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konsep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ilmiah</a:t>
            </a:r>
            <a:r>
              <a:rPr lang="en-US" sz="1600" dirty="0">
                <a:latin typeface="Raleway" panose="020B0604020202020204" charset="0"/>
              </a:rPr>
              <a:t> yang </a:t>
            </a:r>
            <a:r>
              <a:rPr lang="en-US" sz="1600" dirty="0" err="1">
                <a:latin typeface="Raleway" panose="020B0604020202020204" charset="0"/>
              </a:rPr>
              <a:t>sedang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dipelajari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siswa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akan</a:t>
            </a:r>
            <a:endParaRPr lang="en-US" sz="1600" dirty="0">
              <a:latin typeface="Raleway" panose="020B0604020202020204" charset="0"/>
            </a:endParaRPr>
          </a:p>
          <a:p>
            <a:r>
              <a:rPr lang="en-US" sz="1600" dirty="0" err="1">
                <a:latin typeface="Raleway" panose="020B0604020202020204" charset="0"/>
              </a:rPr>
              <a:t>bangga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dengan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hasil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temuannya</a:t>
            </a:r>
            <a:r>
              <a:rPr lang="en-US" sz="1600" dirty="0">
                <a:latin typeface="Raleway" panose="020B0604020202020204" charset="0"/>
              </a:rPr>
              <a:t>.</a:t>
            </a:r>
          </a:p>
          <a:p>
            <a:r>
              <a:rPr lang="en-US" sz="1600" dirty="0">
                <a:latin typeface="Raleway" panose="020B0604020202020204" charset="0"/>
              </a:rPr>
              <a:t>4. Guru </a:t>
            </a:r>
            <a:r>
              <a:rPr lang="en-US" sz="1600" dirty="0" err="1">
                <a:latin typeface="Raleway" panose="020B0604020202020204" charset="0"/>
              </a:rPr>
              <a:t>dalam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mengajar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akan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lebih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mudah</a:t>
            </a:r>
            <a:r>
              <a:rPr lang="en-US" sz="1600" dirty="0">
                <a:latin typeface="Raleway" panose="020B0604020202020204" charset="0"/>
              </a:rPr>
              <a:t>, </a:t>
            </a:r>
            <a:r>
              <a:rPr lang="en-US" sz="1600" dirty="0" err="1">
                <a:latin typeface="Raleway" panose="020B0604020202020204" charset="0"/>
              </a:rPr>
              <a:t>karena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dapat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menciptakan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 smtClean="0">
                <a:latin typeface="Raleway" panose="020B0604020202020204" charset="0"/>
              </a:rPr>
              <a:t>suasana</a:t>
            </a:r>
            <a:r>
              <a:rPr lang="en-US" sz="1600" dirty="0" smtClean="0">
                <a:latin typeface="Raleway" panose="020B0604020202020204" charset="0"/>
              </a:rPr>
              <a:t> </a:t>
            </a:r>
            <a:r>
              <a:rPr lang="en-US" sz="1600" dirty="0" err="1" smtClean="0">
                <a:latin typeface="Raleway" panose="020B0604020202020204" charset="0"/>
              </a:rPr>
              <a:t>belajar</a:t>
            </a:r>
            <a:r>
              <a:rPr lang="en-US" sz="1600" dirty="0" smtClean="0">
                <a:latin typeface="Raleway" panose="020B0604020202020204" charset="0"/>
              </a:rPr>
              <a:t> </a:t>
            </a:r>
            <a:r>
              <a:rPr lang="en-US" sz="1600" dirty="0">
                <a:latin typeface="Raleway" panose="020B0604020202020204" charset="0"/>
              </a:rPr>
              <a:t>yang </a:t>
            </a:r>
            <a:r>
              <a:rPr lang="en-US" sz="1600" dirty="0" err="1">
                <a:latin typeface="Raleway" panose="020B0604020202020204" charset="0"/>
              </a:rPr>
              <a:t>lebih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aktif</a:t>
            </a:r>
            <a:r>
              <a:rPr lang="en-US" sz="1600" dirty="0">
                <a:latin typeface="Raleway" panose="020B0604020202020204" charset="0"/>
              </a:rPr>
              <a:t>, </a:t>
            </a:r>
            <a:r>
              <a:rPr lang="en-US" sz="1600" dirty="0" err="1">
                <a:latin typeface="Raleway" panose="020B0604020202020204" charset="0"/>
              </a:rPr>
              <a:t>sehingga</a:t>
            </a:r>
            <a:r>
              <a:rPr lang="en-US" sz="1600" dirty="0">
                <a:latin typeface="Raleway" panose="020B0604020202020204" charset="0"/>
              </a:rPr>
              <a:t> guru </a:t>
            </a:r>
            <a:r>
              <a:rPr lang="en-US" sz="1600" dirty="0" err="1">
                <a:latin typeface="Raleway" panose="020B0604020202020204" charset="0"/>
              </a:rPr>
              <a:t>hanya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menyediakan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berbagai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masalah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smtClean="0">
                <a:latin typeface="Raleway" panose="020B0604020202020204" charset="0"/>
              </a:rPr>
              <a:t>yang </a:t>
            </a:r>
            <a:r>
              <a:rPr lang="en-US" sz="1600" dirty="0" err="1" smtClean="0">
                <a:latin typeface="Raleway" panose="020B0604020202020204" charset="0"/>
              </a:rPr>
              <a:t>berhubungan</a:t>
            </a:r>
            <a:r>
              <a:rPr lang="en-US" sz="1600" dirty="0" smtClean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dengan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konsep</a:t>
            </a:r>
            <a:r>
              <a:rPr lang="en-US" sz="1600" dirty="0">
                <a:latin typeface="Raleway" panose="020B0604020202020204" charset="0"/>
              </a:rPr>
              <a:t> yang </a:t>
            </a:r>
            <a:r>
              <a:rPr lang="en-US" sz="1600" dirty="0" err="1">
                <a:latin typeface="Raleway" panose="020B0604020202020204" charset="0"/>
              </a:rPr>
              <a:t>diajarkannya</a:t>
            </a:r>
            <a:r>
              <a:rPr lang="en-US" sz="1600" dirty="0">
                <a:latin typeface="Raleway" panose="020B0604020202020204" charset="0"/>
              </a:rPr>
              <a:t>, </a:t>
            </a:r>
            <a:r>
              <a:rPr lang="en-US" sz="1600" dirty="0" err="1">
                <a:latin typeface="Raleway" panose="020B0604020202020204" charset="0"/>
              </a:rPr>
              <a:t>sedangkn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siswa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 smtClean="0">
                <a:latin typeface="Raleway" panose="020B0604020202020204" charset="0"/>
              </a:rPr>
              <a:t>bisa</a:t>
            </a:r>
            <a:r>
              <a:rPr lang="en-US" sz="1600" dirty="0" smtClean="0">
                <a:latin typeface="Raleway" panose="020B0604020202020204" charset="0"/>
              </a:rPr>
              <a:t> </a:t>
            </a:r>
            <a:r>
              <a:rPr lang="en-US" sz="1600" dirty="0" err="1" smtClean="0">
                <a:latin typeface="Raleway" panose="020B0604020202020204" charset="0"/>
              </a:rPr>
              <a:t>mencari</a:t>
            </a:r>
            <a:r>
              <a:rPr lang="en-US" sz="1600" dirty="0" smtClean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sendiri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jawabannya</a:t>
            </a:r>
            <a:r>
              <a:rPr lang="en-US" sz="1600" dirty="0">
                <a:latin typeface="Raleway" panose="020B0604020202020204" charset="0"/>
              </a:rPr>
              <a:t>.</a:t>
            </a:r>
          </a:p>
          <a:p>
            <a:r>
              <a:rPr lang="en-US" sz="1600" dirty="0">
                <a:latin typeface="Raleway" panose="020B0604020202020204" charset="0"/>
              </a:rPr>
              <a:t>5. Guru </a:t>
            </a:r>
            <a:r>
              <a:rPr lang="en-US" sz="1600" dirty="0" err="1">
                <a:latin typeface="Raleway" panose="020B0604020202020204" charset="0"/>
              </a:rPr>
              <a:t>dapat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menciptakan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alat-alat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atau</a:t>
            </a:r>
            <a:r>
              <a:rPr lang="en-US" sz="1600" dirty="0">
                <a:latin typeface="Raleway" panose="020B0604020202020204" charset="0"/>
              </a:rPr>
              <a:t> media </a:t>
            </a:r>
            <a:r>
              <a:rPr lang="en-US" sz="1600" dirty="0" err="1">
                <a:latin typeface="Raleway" panose="020B0604020202020204" charset="0"/>
              </a:rPr>
              <a:t>pembelajaran</a:t>
            </a:r>
            <a:r>
              <a:rPr lang="en-US" sz="1600" dirty="0">
                <a:latin typeface="Raleway" panose="020B0604020202020204" charset="0"/>
              </a:rPr>
              <a:t> yang </a:t>
            </a:r>
            <a:r>
              <a:rPr lang="en-US" sz="1600" dirty="0" err="1" smtClean="0">
                <a:latin typeface="Raleway" panose="020B0604020202020204" charset="0"/>
              </a:rPr>
              <a:t>sederhana</a:t>
            </a:r>
            <a:r>
              <a:rPr lang="en-US" sz="1600" dirty="0" smtClean="0">
                <a:latin typeface="Raleway" panose="020B0604020202020204" charset="0"/>
              </a:rPr>
              <a:t> yang </a:t>
            </a:r>
            <a:r>
              <a:rPr lang="en-US" sz="1600" dirty="0" err="1">
                <a:latin typeface="Raleway" panose="020B0604020202020204" charset="0"/>
              </a:rPr>
              <a:t>dapat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ditemukan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dalam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kehidupan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sehari-hari</a:t>
            </a:r>
            <a:r>
              <a:rPr lang="en-US" sz="1600" dirty="0">
                <a:latin typeface="Raleway" panose="020B0604020202020204" charset="0"/>
              </a:rPr>
              <a:t> (</a:t>
            </a:r>
            <a:r>
              <a:rPr lang="en-US" sz="1600" dirty="0" err="1">
                <a:latin typeface="Raleway" panose="020B0604020202020204" charset="0"/>
              </a:rPr>
              <a:t>Nuraiman</a:t>
            </a:r>
            <a:r>
              <a:rPr lang="en-US" sz="1600" dirty="0">
                <a:latin typeface="Raleway" panose="020B0604020202020204" charset="0"/>
              </a:rPr>
              <a:t> </a:t>
            </a:r>
            <a:r>
              <a:rPr lang="en-US" sz="1600" dirty="0" err="1">
                <a:latin typeface="Raleway" panose="020B0604020202020204" charset="0"/>
              </a:rPr>
              <a:t>Wijaya</a:t>
            </a:r>
            <a:r>
              <a:rPr lang="en-US" sz="1600" dirty="0">
                <a:latin typeface="Raleway" panose="020B0604020202020204" charset="0"/>
              </a:rPr>
              <a:t>, </a:t>
            </a:r>
            <a:r>
              <a:rPr lang="en-US" sz="1600" dirty="0" smtClean="0">
                <a:latin typeface="Raleway" panose="020B0604020202020204" charset="0"/>
              </a:rPr>
              <a:t>1997: 21-22</a:t>
            </a:r>
            <a:r>
              <a:rPr lang="en-US" sz="1600" dirty="0">
                <a:latin typeface="Raleway" panose="020B060402020202020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23547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041" y="1663547"/>
            <a:ext cx="6654187" cy="2919470"/>
          </a:xfrm>
        </p:spPr>
        <p:txBody>
          <a:bodyPr/>
          <a:lstStyle/>
          <a:p>
            <a:pPr marL="139700" indent="0">
              <a:buNone/>
            </a:pPr>
            <a:r>
              <a:rPr lang="en-US" sz="1800" dirty="0"/>
              <a:t>M.D </a:t>
            </a:r>
            <a:r>
              <a:rPr lang="en-US" sz="1800" dirty="0" err="1"/>
              <a:t>Salwin</a:t>
            </a:r>
            <a:r>
              <a:rPr lang="en-US" sz="1800" dirty="0"/>
              <a:t> (1996:8) </a:t>
            </a:r>
            <a:r>
              <a:rPr lang="en-US" sz="1800" dirty="0" err="1"/>
              <a:t>mengemukakan</a:t>
            </a:r>
            <a:r>
              <a:rPr lang="en-US" sz="1800" dirty="0"/>
              <a:t> </a:t>
            </a:r>
            <a:r>
              <a:rPr lang="en-US" sz="1800" dirty="0" err="1"/>
              <a:t>beberapa</a:t>
            </a:r>
            <a:r>
              <a:rPr lang="en-US" sz="1800" dirty="0"/>
              <a:t> </a:t>
            </a:r>
            <a:r>
              <a:rPr lang="en-US" sz="1800" dirty="0" err="1"/>
              <a:t>kelemahan</a:t>
            </a:r>
            <a:r>
              <a:rPr lang="en-US" sz="1800" dirty="0"/>
              <a:t> model </a:t>
            </a:r>
            <a:r>
              <a:rPr lang="en-US" sz="1800" dirty="0" err="1"/>
              <a:t>pembelajaran</a:t>
            </a:r>
            <a:endParaRPr lang="en-US" sz="1800" dirty="0"/>
          </a:p>
          <a:p>
            <a:pPr marL="139700" indent="0">
              <a:buNone/>
            </a:pPr>
            <a:r>
              <a:rPr lang="en-US" sz="1800" dirty="0"/>
              <a:t>CLIS </a:t>
            </a:r>
            <a:r>
              <a:rPr lang="en-US" sz="1800" dirty="0" err="1"/>
              <a:t>antara</a:t>
            </a:r>
            <a:r>
              <a:rPr lang="en-US" sz="1800" dirty="0"/>
              <a:t> lain :</a:t>
            </a:r>
          </a:p>
          <a:p>
            <a:pPr marL="139700" indent="0">
              <a:buNone/>
            </a:pPr>
            <a:r>
              <a:rPr lang="en-US" sz="1800" dirty="0"/>
              <a:t>1. Guru </a:t>
            </a:r>
            <a:r>
              <a:rPr lang="en-US" sz="1800" dirty="0" err="1"/>
              <a:t>dituntut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menyiapkan</a:t>
            </a:r>
            <a:r>
              <a:rPr lang="en-US" sz="1800" dirty="0"/>
              <a:t> model </a:t>
            </a:r>
            <a:r>
              <a:rPr lang="en-US" sz="1800" dirty="0" err="1"/>
              <a:t>pembelajaran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 smtClean="0"/>
              <a:t>setiap</a:t>
            </a:r>
            <a:r>
              <a:rPr lang="en-US" sz="1800" dirty="0" smtClean="0"/>
              <a:t> </a:t>
            </a:r>
            <a:r>
              <a:rPr lang="en-US" sz="1800" dirty="0" err="1" smtClean="0"/>
              <a:t>topik</a:t>
            </a:r>
            <a:r>
              <a:rPr lang="en-US" sz="1800" dirty="0" smtClean="0"/>
              <a:t> </a:t>
            </a:r>
            <a:r>
              <a:rPr lang="en-US" sz="1800" dirty="0" err="1"/>
              <a:t>pembelajaran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sarana</a:t>
            </a:r>
            <a:r>
              <a:rPr lang="en-US" sz="1800" dirty="0"/>
              <a:t> </a:t>
            </a:r>
            <a:r>
              <a:rPr lang="en-US" sz="1800" dirty="0" err="1"/>
              <a:t>laboratorium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lengkap</a:t>
            </a:r>
            <a:r>
              <a:rPr lang="en-US" sz="1800" dirty="0"/>
              <a:t>.</a:t>
            </a:r>
          </a:p>
          <a:p>
            <a:pPr marL="139700" indent="0">
              <a:buNone/>
            </a:pPr>
            <a:r>
              <a:rPr lang="en-US" sz="1800" dirty="0"/>
              <a:t>2. </a:t>
            </a:r>
            <a:r>
              <a:rPr lang="en-US" sz="1800" dirty="0" err="1"/>
              <a:t>Siswa</a:t>
            </a:r>
            <a:r>
              <a:rPr lang="en-US" sz="1800" dirty="0"/>
              <a:t> yang </a:t>
            </a:r>
            <a:r>
              <a:rPr lang="en-US" sz="1800" dirty="0" err="1"/>
              <a:t>belum</a:t>
            </a:r>
            <a:r>
              <a:rPr lang="en-US" sz="1800" dirty="0"/>
              <a:t> </a:t>
            </a:r>
            <a:r>
              <a:rPr lang="en-US" sz="1800" dirty="0" err="1"/>
              <a:t>terbiasa</a:t>
            </a:r>
            <a:r>
              <a:rPr lang="en-US" sz="1800" dirty="0"/>
              <a:t> </a:t>
            </a:r>
            <a:r>
              <a:rPr lang="en-US" sz="1800" dirty="0" err="1"/>
              <a:t>belajar</a:t>
            </a:r>
            <a:r>
              <a:rPr lang="en-US" sz="1800" dirty="0"/>
              <a:t> </a:t>
            </a:r>
            <a:r>
              <a:rPr lang="en-US" sz="1800" dirty="0" err="1"/>
              <a:t>mandiri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berkelompok</a:t>
            </a:r>
            <a:r>
              <a:rPr lang="en-US" sz="1800" dirty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merasa</a:t>
            </a:r>
            <a:r>
              <a:rPr lang="en-US" sz="1800" dirty="0" smtClean="0"/>
              <a:t> </a:t>
            </a:r>
            <a:r>
              <a:rPr lang="en-US" sz="1800" dirty="0" err="1"/>
              <a:t>asing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sulit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menguasai</a:t>
            </a:r>
            <a:r>
              <a:rPr lang="en-US" sz="1800" dirty="0"/>
              <a:t> </a:t>
            </a:r>
            <a:r>
              <a:rPr lang="en-US" sz="1800" dirty="0" err="1"/>
              <a:t>konsep</a:t>
            </a:r>
            <a:r>
              <a:rPr lang="en-US" sz="180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Kekurangan</a:t>
            </a:r>
            <a:r>
              <a:rPr lang="en-US" dirty="0" smtClean="0"/>
              <a:t> model </a:t>
            </a:r>
            <a:r>
              <a:rPr lang="en-US" dirty="0" err="1" smtClean="0"/>
              <a:t>pembelajaran</a:t>
            </a:r>
            <a:r>
              <a:rPr lang="en-US" dirty="0" smtClean="0"/>
              <a:t> CLIS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21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24569" y="1872705"/>
            <a:ext cx="7149947" cy="1956900"/>
          </a:xfrm>
        </p:spPr>
        <p:txBody>
          <a:bodyPr/>
          <a:lstStyle/>
          <a:p>
            <a:pPr marL="139700" indent="0" algn="just">
              <a:buNone/>
            </a:pPr>
            <a:r>
              <a:rPr lang="en-US" sz="1800" dirty="0" err="1"/>
              <a:t>Melihat</a:t>
            </a:r>
            <a:r>
              <a:rPr lang="en-US" sz="1800" dirty="0"/>
              <a:t> </a:t>
            </a:r>
            <a:r>
              <a:rPr lang="en-US" sz="1800" dirty="0" err="1"/>
              <a:t>tahapan-tahapan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model </a:t>
            </a:r>
            <a:r>
              <a:rPr lang="en-US" sz="1800" dirty="0" err="1"/>
              <a:t>pembelajaran</a:t>
            </a:r>
            <a:r>
              <a:rPr lang="en-US" sz="1800" dirty="0"/>
              <a:t> CLIS : </a:t>
            </a:r>
            <a:r>
              <a:rPr lang="en-US" sz="1800" dirty="0" err="1" smtClean="0"/>
              <a:t>tahap</a:t>
            </a:r>
            <a:r>
              <a:rPr lang="en-US" sz="1800" dirty="0" smtClean="0"/>
              <a:t> </a:t>
            </a:r>
            <a:r>
              <a:rPr lang="en-US" sz="1800" dirty="0" err="1" smtClean="0"/>
              <a:t>orientasi</a:t>
            </a:r>
            <a:r>
              <a:rPr lang="en-US" sz="1800" dirty="0"/>
              <a:t>, </a:t>
            </a:r>
            <a:r>
              <a:rPr lang="en-US" sz="1800" dirty="0" err="1"/>
              <a:t>tahap</a:t>
            </a:r>
            <a:r>
              <a:rPr lang="en-US" sz="1800" dirty="0"/>
              <a:t> </a:t>
            </a:r>
            <a:r>
              <a:rPr lang="en-US" sz="1800" dirty="0" err="1"/>
              <a:t>pemunculan</a:t>
            </a:r>
            <a:r>
              <a:rPr lang="en-US" sz="1800" dirty="0"/>
              <a:t> </a:t>
            </a:r>
            <a:r>
              <a:rPr lang="en-US" sz="1800" dirty="0" err="1"/>
              <a:t>gagasan</a:t>
            </a:r>
            <a:r>
              <a:rPr lang="en-US" sz="1800" dirty="0"/>
              <a:t>, </a:t>
            </a:r>
            <a:r>
              <a:rPr lang="en-US" sz="1800" dirty="0" err="1"/>
              <a:t>tahap</a:t>
            </a:r>
            <a:r>
              <a:rPr lang="en-US" sz="1800" dirty="0"/>
              <a:t> </a:t>
            </a:r>
            <a:r>
              <a:rPr lang="en-US" sz="1800" dirty="0" err="1"/>
              <a:t>penyusunan</a:t>
            </a:r>
            <a:r>
              <a:rPr lang="en-US" sz="1800" dirty="0"/>
              <a:t> </a:t>
            </a:r>
            <a:r>
              <a:rPr lang="en-US" sz="1800" dirty="0" err="1"/>
              <a:t>ulang</a:t>
            </a:r>
            <a:r>
              <a:rPr lang="en-US" sz="1800" dirty="0"/>
              <a:t> </a:t>
            </a:r>
            <a:r>
              <a:rPr lang="en-US" sz="1800" dirty="0" err="1"/>
              <a:t>gagasan</a:t>
            </a:r>
            <a:r>
              <a:rPr lang="en-US" sz="1800" dirty="0"/>
              <a:t>, </a:t>
            </a:r>
            <a:r>
              <a:rPr lang="en-US" sz="1800" dirty="0" err="1" smtClean="0"/>
              <a:t>tahap</a:t>
            </a:r>
            <a:r>
              <a:rPr lang="en-US" sz="1800" dirty="0" smtClean="0"/>
              <a:t> </a:t>
            </a:r>
            <a:r>
              <a:rPr lang="en-US" sz="1800" dirty="0" err="1" smtClean="0"/>
              <a:t>penerapan</a:t>
            </a:r>
            <a:r>
              <a:rPr lang="en-US" sz="1800" dirty="0" smtClean="0"/>
              <a:t> </a:t>
            </a:r>
            <a:r>
              <a:rPr lang="en-US" sz="1800" dirty="0" err="1"/>
              <a:t>gagasan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tahap</a:t>
            </a:r>
            <a:r>
              <a:rPr lang="en-US" sz="1800" dirty="0"/>
              <a:t> </a:t>
            </a:r>
            <a:r>
              <a:rPr lang="en-US" sz="1800" dirty="0" err="1"/>
              <a:t>mengkaji</a:t>
            </a:r>
            <a:r>
              <a:rPr lang="en-US" sz="1800" dirty="0"/>
              <a:t> </a:t>
            </a:r>
            <a:r>
              <a:rPr lang="en-US" sz="1800" dirty="0" err="1"/>
              <a:t>ulang</a:t>
            </a:r>
            <a:r>
              <a:rPr lang="en-US" sz="1800" dirty="0"/>
              <a:t> </a:t>
            </a:r>
            <a:r>
              <a:rPr lang="en-US" sz="1800" dirty="0" err="1"/>
              <a:t>perubahan</a:t>
            </a:r>
            <a:r>
              <a:rPr lang="en-US" sz="1800" dirty="0"/>
              <a:t> </a:t>
            </a:r>
            <a:r>
              <a:rPr lang="en-US" sz="1800" dirty="0" err="1"/>
              <a:t>gagasan</a:t>
            </a:r>
            <a:r>
              <a:rPr lang="en-US" sz="1800" dirty="0"/>
              <a:t>, </a:t>
            </a:r>
            <a:r>
              <a:rPr lang="en-US" sz="1800" dirty="0" err="1"/>
              <a:t>ternyata</a:t>
            </a:r>
            <a:r>
              <a:rPr lang="en-US" sz="1800" dirty="0"/>
              <a:t> </a:t>
            </a:r>
            <a:r>
              <a:rPr lang="en-US" sz="1800" dirty="0" err="1"/>
              <a:t>peran</a:t>
            </a:r>
            <a:r>
              <a:rPr lang="en-US" sz="1800" dirty="0"/>
              <a:t> </a:t>
            </a:r>
            <a:r>
              <a:rPr lang="en-US" sz="1800" dirty="0" smtClean="0"/>
              <a:t>media </a:t>
            </a:r>
            <a:r>
              <a:rPr lang="en-US" sz="1800" dirty="0" err="1" smtClean="0"/>
              <a:t>pembelajaran</a:t>
            </a:r>
            <a:r>
              <a:rPr lang="en-US" sz="1800" dirty="0" smtClean="0"/>
              <a:t>, </a:t>
            </a:r>
            <a:r>
              <a:rPr lang="en-US" sz="1800" dirty="0" err="1" smtClean="0"/>
              <a:t>kesiapan</a:t>
            </a:r>
            <a:r>
              <a:rPr lang="en-US" sz="1800" dirty="0" smtClean="0"/>
              <a:t> </a:t>
            </a:r>
            <a:r>
              <a:rPr lang="en-US" sz="1800" dirty="0" err="1"/>
              <a:t>siswa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fasilitas</a:t>
            </a:r>
            <a:r>
              <a:rPr lang="en-US" sz="1800" dirty="0"/>
              <a:t> yang </a:t>
            </a:r>
            <a:r>
              <a:rPr lang="en-US" sz="1800" dirty="0" err="1"/>
              <a:t>mendukung</a:t>
            </a:r>
            <a:r>
              <a:rPr lang="en-US" sz="1800" dirty="0"/>
              <a:t> </a:t>
            </a:r>
            <a:r>
              <a:rPr lang="en-US" sz="1800" dirty="0" err="1" smtClean="0"/>
              <a:t>sangat</a:t>
            </a:r>
            <a:r>
              <a:rPr lang="en-US" sz="1800" dirty="0" smtClean="0"/>
              <a:t> </a:t>
            </a:r>
            <a:r>
              <a:rPr lang="en-US" sz="1800" dirty="0" err="1" smtClean="0"/>
              <a:t>diperlukan</a:t>
            </a:r>
            <a:r>
              <a:rPr lang="en-US" sz="1800" dirty="0" smtClean="0"/>
              <a:t> </a:t>
            </a:r>
            <a:r>
              <a:rPr lang="en-US" sz="1800" dirty="0" err="1"/>
              <a:t>bagi</a:t>
            </a:r>
            <a:r>
              <a:rPr lang="en-US" sz="1800" dirty="0"/>
              <a:t> </a:t>
            </a:r>
            <a:r>
              <a:rPr lang="en-US" sz="1800" dirty="0" err="1"/>
              <a:t>keberhasilan</a:t>
            </a:r>
            <a:r>
              <a:rPr lang="en-US" sz="1800" dirty="0"/>
              <a:t> model </a:t>
            </a:r>
            <a:r>
              <a:rPr lang="en-US" sz="1800" dirty="0" err="1"/>
              <a:t>CLIS.Berdasarkan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analisis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mempertimbangkan</a:t>
            </a:r>
            <a:r>
              <a:rPr lang="en-US" sz="1800" dirty="0"/>
              <a:t> </a:t>
            </a:r>
            <a:r>
              <a:rPr lang="en-US" sz="1800" dirty="0" err="1"/>
              <a:t>aspek-aspek</a:t>
            </a:r>
            <a:r>
              <a:rPr lang="en-US" sz="1800" dirty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memilih</a:t>
            </a:r>
            <a:r>
              <a:rPr lang="en-US" sz="1800" dirty="0" smtClean="0"/>
              <a:t> </a:t>
            </a:r>
            <a:r>
              <a:rPr lang="en-US" sz="1800" dirty="0"/>
              <a:t>model </a:t>
            </a:r>
            <a:r>
              <a:rPr lang="en-US" sz="1800" dirty="0" err="1"/>
              <a:t>pembelajaran</a:t>
            </a:r>
            <a:r>
              <a:rPr lang="en-US" sz="1800" dirty="0"/>
              <a:t> yang </a:t>
            </a:r>
            <a:r>
              <a:rPr lang="en-US" sz="1800" dirty="0" err="1"/>
              <a:t>tepat</a:t>
            </a:r>
            <a:r>
              <a:rPr lang="en-US" sz="1800" dirty="0"/>
              <a:t>,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dikatakan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smtClean="0"/>
              <a:t>model </a:t>
            </a:r>
            <a:r>
              <a:rPr lang="en-US" sz="1800" dirty="0" err="1" smtClean="0"/>
              <a:t>pembelajaran</a:t>
            </a:r>
            <a:r>
              <a:rPr lang="en-US" sz="1800" dirty="0" smtClean="0"/>
              <a:t> </a:t>
            </a:r>
            <a:r>
              <a:rPr lang="en-US" sz="1800" dirty="0"/>
              <a:t>CLIS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diterapkan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baik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pembelajaran</a:t>
            </a:r>
            <a:r>
              <a:rPr lang="en-US" sz="1800" dirty="0"/>
              <a:t> </a:t>
            </a:r>
            <a:r>
              <a:rPr lang="en-US" sz="1800" dirty="0" err="1" smtClean="0"/>
              <a:t>fisika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/>
              <a:t>catatan</a:t>
            </a:r>
            <a:r>
              <a:rPr lang="en-US" sz="1800" dirty="0"/>
              <a:t> </a:t>
            </a:r>
            <a:r>
              <a:rPr lang="en-US" sz="1800" dirty="0" err="1"/>
              <a:t>siswa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benar-benar</a:t>
            </a:r>
            <a:r>
              <a:rPr lang="en-US" sz="1800" dirty="0"/>
              <a:t> </a:t>
            </a:r>
            <a:r>
              <a:rPr lang="en-US" sz="1800" dirty="0" err="1"/>
              <a:t>siap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belajar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 smtClean="0"/>
              <a:t>berkelompok</a:t>
            </a:r>
            <a:r>
              <a:rPr lang="en-US" sz="1800" dirty="0" smtClean="0"/>
              <a:t>, guru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inovatif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menyediakan</a:t>
            </a:r>
            <a:r>
              <a:rPr lang="en-US" sz="1800" dirty="0"/>
              <a:t> </a:t>
            </a:r>
            <a:r>
              <a:rPr lang="en-US" sz="1800" dirty="0" err="1"/>
              <a:t>bahan</a:t>
            </a:r>
            <a:r>
              <a:rPr lang="en-US" sz="1800" dirty="0"/>
              <a:t> ajar </a:t>
            </a:r>
            <a:r>
              <a:rPr lang="en-US" sz="1800" dirty="0" err="1"/>
              <a:t>dan</a:t>
            </a:r>
            <a:r>
              <a:rPr lang="en-US" sz="1800" dirty="0"/>
              <a:t> media </a:t>
            </a:r>
            <a:r>
              <a:rPr lang="en-US" sz="1800" dirty="0" err="1" smtClean="0"/>
              <a:t>pembelajaran</a:t>
            </a:r>
            <a:r>
              <a:rPr lang="en-US" sz="1800" dirty="0" smtClean="0"/>
              <a:t> </a:t>
            </a:r>
            <a:r>
              <a:rPr lang="en-US" sz="1800" dirty="0" err="1" smtClean="0"/>
              <a:t>serta</a:t>
            </a:r>
            <a:r>
              <a:rPr lang="en-US" sz="1800" dirty="0" smtClean="0"/>
              <a:t> </a:t>
            </a:r>
            <a:r>
              <a:rPr lang="en-US" sz="1800" dirty="0" err="1"/>
              <a:t>sarana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prasarana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mendukung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1539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0" name="Google Shape;2960;p75"/>
          <p:cNvSpPr/>
          <p:nvPr/>
        </p:nvSpPr>
        <p:spPr>
          <a:xfrm>
            <a:off x="1931850" y="547100"/>
            <a:ext cx="52803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75"/>
          <p:cNvSpPr txBox="1">
            <a:spLocks noGrp="1"/>
          </p:cNvSpPr>
          <p:nvPr>
            <p:ph type="title"/>
          </p:nvPr>
        </p:nvSpPr>
        <p:spPr>
          <a:xfrm>
            <a:off x="2083200" y="583850"/>
            <a:ext cx="4977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KESIMPULAN</a:t>
            </a:r>
            <a:endParaRPr dirty="0"/>
          </a:p>
        </p:txBody>
      </p:sp>
      <p:sp>
        <p:nvSpPr>
          <p:cNvPr id="2962" name="Google Shape;2962;p75"/>
          <p:cNvSpPr txBox="1">
            <a:spLocks noGrp="1"/>
          </p:cNvSpPr>
          <p:nvPr>
            <p:ph type="body" idx="1"/>
          </p:nvPr>
        </p:nvSpPr>
        <p:spPr>
          <a:xfrm>
            <a:off x="892365" y="1322023"/>
            <a:ext cx="7348251" cy="36135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>
              <a:buNone/>
            </a:pPr>
            <a:r>
              <a:rPr lang="en-US" sz="2000" dirty="0"/>
              <a:t>Model </a:t>
            </a:r>
            <a:r>
              <a:rPr lang="en-US" sz="2000" dirty="0" err="1"/>
              <a:t>Pembelajaran</a:t>
            </a:r>
            <a:r>
              <a:rPr lang="en-US" sz="2000" dirty="0"/>
              <a:t> Children Learning In Science (CLIS)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model </a:t>
            </a:r>
            <a:r>
              <a:rPr lang="en-US" sz="2000" dirty="0" err="1"/>
              <a:t>pembelajaran</a:t>
            </a:r>
            <a:r>
              <a:rPr lang="en-US" sz="2000" dirty="0"/>
              <a:t> yang </a:t>
            </a:r>
            <a:r>
              <a:rPr lang="en-US" sz="2000" dirty="0" err="1"/>
              <a:t>dilandasi</a:t>
            </a:r>
            <a:r>
              <a:rPr lang="en-US" sz="2000" dirty="0"/>
              <a:t> </a:t>
            </a:r>
            <a:r>
              <a:rPr lang="en-US" sz="2000" dirty="0" err="1"/>
              <a:t>paradigma</a:t>
            </a:r>
            <a:r>
              <a:rPr lang="en-US" sz="2000" dirty="0"/>
              <a:t> </a:t>
            </a:r>
            <a:r>
              <a:rPr lang="en-US" sz="2000" dirty="0" err="1"/>
              <a:t>kontruktivisme</a:t>
            </a:r>
            <a:r>
              <a:rPr lang="en-US" sz="2000" dirty="0"/>
              <a:t> yang </a:t>
            </a:r>
            <a:r>
              <a:rPr lang="en-US" sz="2000" dirty="0" err="1" smtClean="0"/>
              <a:t>berusaha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/>
              <a:t>ide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gagasan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merekonstruksi</a:t>
            </a:r>
            <a:r>
              <a:rPr lang="en-US" sz="2000" dirty="0"/>
              <a:t> ide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gagasan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pengamatan</a:t>
            </a:r>
            <a:r>
              <a:rPr lang="en-US" sz="2000" dirty="0" smtClean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percobaan</a:t>
            </a:r>
            <a:r>
              <a:rPr lang="en-US" sz="2000" dirty="0"/>
              <a:t>. </a:t>
            </a:r>
            <a:r>
              <a:rPr lang="en-US" sz="2000" dirty="0" err="1"/>
              <a:t>Tahapan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model </a:t>
            </a:r>
            <a:r>
              <a:rPr lang="en-US" sz="2000" dirty="0" err="1"/>
              <a:t>pembelajaran</a:t>
            </a:r>
            <a:r>
              <a:rPr lang="en-US" sz="2000" dirty="0"/>
              <a:t> CLIS : </a:t>
            </a:r>
            <a:r>
              <a:rPr lang="en-US" sz="2000" dirty="0" err="1" smtClean="0"/>
              <a:t>tahap</a:t>
            </a:r>
            <a:r>
              <a:rPr lang="en-US" sz="2000" dirty="0" smtClean="0"/>
              <a:t> </a:t>
            </a:r>
            <a:r>
              <a:rPr lang="en-US" sz="2000" dirty="0" err="1" smtClean="0"/>
              <a:t>orientasi</a:t>
            </a:r>
            <a:r>
              <a:rPr lang="en-US" sz="2000" dirty="0"/>
              <a:t>, </a:t>
            </a:r>
            <a:r>
              <a:rPr lang="en-US" sz="2000" dirty="0" err="1"/>
              <a:t>tahap</a:t>
            </a:r>
            <a:r>
              <a:rPr lang="en-US" sz="2000" dirty="0"/>
              <a:t> </a:t>
            </a:r>
            <a:r>
              <a:rPr lang="en-US" sz="2000" dirty="0" err="1"/>
              <a:t>pemunculan</a:t>
            </a:r>
            <a:r>
              <a:rPr lang="en-US" sz="2000" dirty="0"/>
              <a:t> </a:t>
            </a:r>
            <a:r>
              <a:rPr lang="en-US" sz="2000" dirty="0" err="1"/>
              <a:t>gagasan</a:t>
            </a:r>
            <a:r>
              <a:rPr lang="en-US" sz="2000" dirty="0"/>
              <a:t>, </a:t>
            </a:r>
            <a:r>
              <a:rPr lang="en-US" sz="2000" dirty="0" err="1"/>
              <a:t>tahap</a:t>
            </a:r>
            <a:r>
              <a:rPr lang="en-US" sz="2000" dirty="0"/>
              <a:t> </a:t>
            </a:r>
            <a:r>
              <a:rPr lang="en-US" sz="2000" dirty="0" err="1"/>
              <a:t>penyusunan</a:t>
            </a:r>
            <a:r>
              <a:rPr lang="en-US" sz="2000" dirty="0"/>
              <a:t> </a:t>
            </a:r>
            <a:r>
              <a:rPr lang="en-US" sz="2000" dirty="0" err="1"/>
              <a:t>ulang</a:t>
            </a:r>
            <a:r>
              <a:rPr lang="en-US" sz="2000" dirty="0"/>
              <a:t> </a:t>
            </a:r>
            <a:r>
              <a:rPr lang="en-US" sz="2000" dirty="0" err="1"/>
              <a:t>gagasan</a:t>
            </a:r>
            <a:r>
              <a:rPr lang="en-US" sz="2000" dirty="0"/>
              <a:t>, </a:t>
            </a:r>
            <a:r>
              <a:rPr lang="en-US" sz="2000" dirty="0" err="1" smtClean="0"/>
              <a:t>tahap</a:t>
            </a:r>
            <a:r>
              <a:rPr lang="en-US" sz="2000" dirty="0" smtClean="0"/>
              <a:t> </a:t>
            </a:r>
            <a:r>
              <a:rPr lang="en-US" sz="2000" dirty="0" err="1" smtClean="0"/>
              <a:t>penerapan</a:t>
            </a:r>
            <a:r>
              <a:rPr lang="en-US" sz="2000" dirty="0" smtClean="0"/>
              <a:t> </a:t>
            </a:r>
            <a:r>
              <a:rPr lang="en-US" sz="2000" dirty="0" err="1"/>
              <a:t>gagasan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tahap</a:t>
            </a:r>
            <a:r>
              <a:rPr lang="en-US" sz="2000" dirty="0"/>
              <a:t> </a:t>
            </a:r>
            <a:r>
              <a:rPr lang="en-US" sz="2000" dirty="0" err="1"/>
              <a:t>mengkaji</a:t>
            </a:r>
            <a:r>
              <a:rPr lang="en-US" sz="2000" dirty="0"/>
              <a:t> </a:t>
            </a:r>
            <a:r>
              <a:rPr lang="en-US" sz="2000" dirty="0" err="1"/>
              <a:t>ulang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gagasan</a:t>
            </a:r>
            <a:r>
              <a:rPr lang="en-US" sz="2000" dirty="0" smtClean="0"/>
              <a:t>.</a:t>
            </a:r>
          </a:p>
          <a:p>
            <a:pPr marL="0" lvl="0" indent="0" algn="just"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944" y="1772340"/>
            <a:ext cx="7667739" cy="3073705"/>
          </a:xfrm>
        </p:spPr>
        <p:txBody>
          <a:bodyPr/>
          <a:lstStyle/>
          <a:p>
            <a:pPr marL="139700" lvl="0" indent="0" algn="just">
              <a:buNone/>
            </a:pPr>
            <a:r>
              <a:rPr lang="en-US" sz="1800" dirty="0" err="1"/>
              <a:t>Menurut</a:t>
            </a:r>
            <a:r>
              <a:rPr lang="en-US" sz="1800" dirty="0"/>
              <a:t> </a:t>
            </a:r>
            <a:r>
              <a:rPr lang="en-US" sz="1800" dirty="0" err="1"/>
              <a:t>Permendiknas</a:t>
            </a:r>
            <a:r>
              <a:rPr lang="en-US" sz="1800" dirty="0"/>
              <a:t> No 22 </a:t>
            </a:r>
            <a:r>
              <a:rPr lang="en-US" sz="1800" dirty="0" err="1"/>
              <a:t>Tahun</a:t>
            </a:r>
            <a:r>
              <a:rPr lang="en-US" sz="1800" dirty="0"/>
              <a:t> 2006 </a:t>
            </a:r>
            <a:r>
              <a:rPr lang="en-US" sz="1800" dirty="0" err="1"/>
              <a:t>mengenai</a:t>
            </a:r>
            <a:r>
              <a:rPr lang="en-US" sz="1800" dirty="0"/>
              <a:t> </a:t>
            </a:r>
            <a:r>
              <a:rPr lang="en-US" sz="1800" dirty="0" err="1"/>
              <a:t>standar</a:t>
            </a:r>
            <a:r>
              <a:rPr lang="en-US" sz="1800" dirty="0"/>
              <a:t> </a:t>
            </a:r>
            <a:r>
              <a:rPr lang="en-US" sz="1800" dirty="0" err="1"/>
              <a:t>isi</a:t>
            </a:r>
            <a:r>
              <a:rPr lang="en-US" sz="1800" dirty="0"/>
              <a:t>,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memahami</a:t>
            </a:r>
            <a:r>
              <a:rPr lang="en-US" sz="1800" dirty="0"/>
              <a:t> </a:t>
            </a:r>
            <a:r>
              <a:rPr lang="en-US" sz="1800" dirty="0" err="1"/>
              <a:t>konsep</a:t>
            </a:r>
            <a:r>
              <a:rPr lang="en-US" sz="1800" dirty="0"/>
              <a:t> </a:t>
            </a:r>
            <a:r>
              <a:rPr lang="en-US" sz="1800" dirty="0" err="1"/>
              <a:t>fisika</a:t>
            </a:r>
            <a:r>
              <a:rPr lang="en-US" sz="1800" dirty="0"/>
              <a:t>, </a:t>
            </a:r>
            <a:r>
              <a:rPr lang="en-US" sz="1800" dirty="0" err="1"/>
              <a:t>siswa</a:t>
            </a:r>
            <a:r>
              <a:rPr lang="en-US" sz="1800" dirty="0"/>
              <a:t> </a:t>
            </a:r>
            <a:r>
              <a:rPr lang="en-US" sz="1800" dirty="0" err="1"/>
              <a:t>dituntut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pembelajaran</a:t>
            </a:r>
            <a:r>
              <a:rPr lang="en-US" sz="1800" dirty="0"/>
              <a:t> </a:t>
            </a:r>
            <a:r>
              <a:rPr lang="en-US" sz="1800" dirty="0" err="1"/>
              <a:t>bermakna</a:t>
            </a:r>
            <a:r>
              <a:rPr lang="en-US" sz="1800" dirty="0"/>
              <a:t>. Mata </a:t>
            </a:r>
            <a:r>
              <a:rPr lang="en-US" sz="1800" dirty="0" err="1"/>
              <a:t>pelajaran</a:t>
            </a:r>
            <a:r>
              <a:rPr lang="en-US" sz="1800" dirty="0"/>
              <a:t> </a:t>
            </a:r>
            <a:r>
              <a:rPr lang="en-US" sz="1800" dirty="0" err="1"/>
              <a:t>fisika</a:t>
            </a:r>
            <a:r>
              <a:rPr lang="en-US" sz="1800" dirty="0"/>
              <a:t> </a:t>
            </a:r>
            <a:r>
              <a:rPr lang="en-US" sz="1800" dirty="0" err="1"/>
              <a:t>membutuhkan</a:t>
            </a:r>
            <a:r>
              <a:rPr lang="en-US" sz="1800" dirty="0"/>
              <a:t> </a:t>
            </a:r>
            <a:r>
              <a:rPr lang="en-US" sz="1800" dirty="0" err="1"/>
              <a:t>metode</a:t>
            </a:r>
            <a:r>
              <a:rPr lang="en-US" sz="1800" dirty="0"/>
              <a:t> </a:t>
            </a:r>
            <a:r>
              <a:rPr lang="en-US" sz="1800" dirty="0" err="1"/>
              <a:t>pembelajaran</a:t>
            </a:r>
            <a:r>
              <a:rPr lang="en-US" sz="1800" dirty="0"/>
              <a:t> yang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berpusat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siswa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kegiatan-kegiatan</a:t>
            </a:r>
            <a:r>
              <a:rPr lang="en-US" sz="1800" dirty="0"/>
              <a:t> </a:t>
            </a:r>
            <a:r>
              <a:rPr lang="en-US" sz="1800" dirty="0" err="1"/>
              <a:t>pembelajaran</a:t>
            </a:r>
            <a:r>
              <a:rPr lang="en-US" sz="1800" dirty="0"/>
              <a:t> yang </a:t>
            </a:r>
            <a:r>
              <a:rPr lang="en-US" sz="1800" dirty="0" err="1"/>
              <a:t>berkesan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menimbulkan</a:t>
            </a:r>
            <a:r>
              <a:rPr lang="en-US" sz="1800" dirty="0"/>
              <a:t> </a:t>
            </a:r>
            <a:r>
              <a:rPr lang="en-US" sz="1800" dirty="0" err="1"/>
              <a:t>pengalaman</a:t>
            </a:r>
            <a:r>
              <a:rPr lang="en-US" sz="1800" dirty="0"/>
              <a:t> </a:t>
            </a:r>
            <a:r>
              <a:rPr lang="en-US" sz="1800" dirty="0" err="1"/>
              <a:t>bagi</a:t>
            </a:r>
            <a:r>
              <a:rPr lang="en-US" sz="1800" dirty="0"/>
              <a:t> </a:t>
            </a:r>
            <a:r>
              <a:rPr lang="en-US" sz="1800" dirty="0" err="1"/>
              <a:t>siswa</a:t>
            </a:r>
            <a:r>
              <a:rPr lang="en-US" sz="1800" dirty="0"/>
              <a:t>. Model </a:t>
            </a:r>
            <a:r>
              <a:rPr lang="en-US" sz="1800" dirty="0" err="1"/>
              <a:t>Pembelajaran</a:t>
            </a:r>
            <a:r>
              <a:rPr lang="en-US" sz="1800" dirty="0"/>
              <a:t> Children Learning In Science (CLIS)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diterapkan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baik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pembelajaran</a:t>
            </a:r>
            <a:r>
              <a:rPr lang="en-US" sz="1800" dirty="0"/>
              <a:t> </a:t>
            </a:r>
            <a:r>
              <a:rPr lang="en-US" sz="1800" dirty="0" err="1"/>
              <a:t>fisika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kebutuhan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tahapan-tahapan</a:t>
            </a:r>
            <a:r>
              <a:rPr lang="en-US" sz="1800" dirty="0"/>
              <a:t> yang </a:t>
            </a:r>
            <a:r>
              <a:rPr lang="en-US" sz="1800" dirty="0" err="1"/>
              <a:t>diperlukan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memahami</a:t>
            </a:r>
            <a:r>
              <a:rPr lang="en-US" sz="1800" dirty="0"/>
              <a:t> </a:t>
            </a:r>
            <a:r>
              <a:rPr lang="en-US" sz="1800" dirty="0" err="1"/>
              <a:t>mata</a:t>
            </a:r>
            <a:r>
              <a:rPr lang="en-US" sz="1800" dirty="0"/>
              <a:t> </a:t>
            </a:r>
            <a:r>
              <a:rPr lang="en-US" sz="1800" dirty="0" err="1"/>
              <a:t>pelajaran</a:t>
            </a:r>
            <a:r>
              <a:rPr lang="en-US" sz="1800" dirty="0"/>
              <a:t> </a:t>
            </a:r>
            <a:r>
              <a:rPr lang="en-US" sz="1800" dirty="0" err="1"/>
              <a:t>fisika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catatan</a:t>
            </a:r>
            <a:r>
              <a:rPr lang="en-US" sz="1800" dirty="0"/>
              <a:t> guru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siswa</a:t>
            </a:r>
            <a:r>
              <a:rPr lang="en-US" sz="1800" dirty="0"/>
              <a:t> </a:t>
            </a:r>
            <a:r>
              <a:rPr lang="en-US" sz="1800" dirty="0" err="1"/>
              <a:t>benar-benar</a:t>
            </a:r>
            <a:r>
              <a:rPr lang="en-US" sz="1800" dirty="0"/>
              <a:t> </a:t>
            </a:r>
            <a:r>
              <a:rPr lang="en-US" sz="1800" dirty="0" err="1"/>
              <a:t>siap</a:t>
            </a:r>
            <a:r>
              <a:rPr lang="en-US" sz="1800" dirty="0"/>
              <a:t>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sarana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prasarana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mendukung</a:t>
            </a:r>
            <a:r>
              <a:rPr lang="en-US" sz="1800" dirty="0"/>
              <a:t> demi </a:t>
            </a:r>
            <a:r>
              <a:rPr lang="en-US" sz="1800" dirty="0" err="1"/>
              <a:t>kelancaran</a:t>
            </a:r>
            <a:r>
              <a:rPr lang="en-US" sz="1800" dirty="0"/>
              <a:t> </a:t>
            </a:r>
            <a:r>
              <a:rPr lang="en-US" sz="1800" dirty="0" err="1"/>
              <a:t>pembelajaran</a:t>
            </a:r>
            <a:r>
              <a:rPr lang="en-US" sz="1800" dirty="0"/>
              <a:t> CLIS.</a:t>
            </a:r>
          </a:p>
          <a:p>
            <a:pPr marL="139700" indent="0" algn="just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426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3" name="Google Shape;1933;p41"/>
          <p:cNvGrpSpPr/>
          <p:nvPr/>
        </p:nvGrpSpPr>
        <p:grpSpPr>
          <a:xfrm>
            <a:off x="810778" y="1164606"/>
            <a:ext cx="7522443" cy="2814287"/>
            <a:chOff x="1453903" y="1165075"/>
            <a:chExt cx="6253425" cy="2814287"/>
          </a:xfrm>
        </p:grpSpPr>
        <p:sp>
          <p:nvSpPr>
            <p:cNvPr id="1934" name="Google Shape;1934;p41"/>
            <p:cNvSpPr/>
            <p:nvPr/>
          </p:nvSpPr>
          <p:spPr>
            <a:xfrm>
              <a:off x="1530028" y="1241262"/>
              <a:ext cx="6177300" cy="2738100"/>
            </a:xfrm>
            <a:prstGeom prst="roundRect">
              <a:avLst>
                <a:gd name="adj" fmla="val 1162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1453903" y="1165075"/>
              <a:ext cx="6177156" cy="2738065"/>
            </a:xfrm>
            <a:prstGeom prst="roundRect">
              <a:avLst>
                <a:gd name="adj" fmla="val 1162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6" name="Google Shape;1936;p41"/>
          <p:cNvSpPr txBox="1">
            <a:spLocks noGrp="1"/>
          </p:cNvSpPr>
          <p:nvPr>
            <p:ph type="ctrTitle"/>
          </p:nvPr>
        </p:nvSpPr>
        <p:spPr>
          <a:xfrm>
            <a:off x="1949100" y="199100"/>
            <a:ext cx="5245800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KELOMPOK 8</a:t>
            </a:r>
            <a:endParaRPr sz="4000" dirty="0"/>
          </a:p>
        </p:txBody>
      </p:sp>
      <p:sp>
        <p:nvSpPr>
          <p:cNvPr id="1937" name="Google Shape;1937;p41"/>
          <p:cNvSpPr txBox="1">
            <a:spLocks noGrp="1"/>
          </p:cNvSpPr>
          <p:nvPr>
            <p:ph type="subTitle" idx="1"/>
          </p:nvPr>
        </p:nvSpPr>
        <p:spPr>
          <a:xfrm>
            <a:off x="818685" y="1730343"/>
            <a:ext cx="7348748" cy="15244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AMAR FIRDAUS 			2213022040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WAYAN SINTA DEWI SAPUTRI 	2213022054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RAIN RIZKY MARITZA 		2213022063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ctr">
              <a:buNone/>
            </a:pPr>
            <a:r>
              <a:rPr lang="en-US" sz="4000" dirty="0" smtClean="0"/>
              <a:t>ANY QUESTION?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4" name="Google Shape;1964;p43"/>
          <p:cNvGrpSpPr/>
          <p:nvPr/>
        </p:nvGrpSpPr>
        <p:grpSpPr>
          <a:xfrm>
            <a:off x="724654" y="2126725"/>
            <a:ext cx="7724239" cy="2636278"/>
            <a:chOff x="807626" y="1311856"/>
            <a:chExt cx="7533638" cy="2511938"/>
          </a:xfrm>
        </p:grpSpPr>
        <p:sp>
          <p:nvSpPr>
            <p:cNvPr id="1965" name="Google Shape;1965;p43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3"/>
            <p:cNvSpPr/>
            <p:nvPr/>
          </p:nvSpPr>
          <p:spPr>
            <a:xfrm>
              <a:off x="807626" y="1311856"/>
              <a:ext cx="7457472" cy="2435773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7" name="Google Shape;1967;p43"/>
          <p:cNvSpPr txBox="1">
            <a:spLocks noGrp="1"/>
          </p:cNvSpPr>
          <p:nvPr>
            <p:ph type="title"/>
          </p:nvPr>
        </p:nvSpPr>
        <p:spPr>
          <a:xfrm>
            <a:off x="893860" y="1210056"/>
            <a:ext cx="5918265" cy="3908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PENGERTIAN MODEL PEMBELAJARAN CLIS</a:t>
            </a:r>
            <a:endParaRPr sz="4000" dirty="0"/>
          </a:p>
        </p:txBody>
      </p:sp>
      <p:sp>
        <p:nvSpPr>
          <p:cNvPr id="1968" name="Google Shape;1968;p43"/>
          <p:cNvSpPr txBox="1">
            <a:spLocks noGrp="1"/>
          </p:cNvSpPr>
          <p:nvPr>
            <p:ph type="subTitle" idx="1"/>
          </p:nvPr>
        </p:nvSpPr>
        <p:spPr>
          <a:xfrm>
            <a:off x="893860" y="2214967"/>
            <a:ext cx="7340552" cy="23349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Children Learning In Science (CLIS)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model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dilandasi</a:t>
            </a:r>
            <a:r>
              <a:rPr lang="en-US" sz="2000" dirty="0" smtClean="0"/>
              <a:t> paradigm </a:t>
            </a:r>
            <a:r>
              <a:rPr lang="en-US" sz="2000" dirty="0" err="1" smtClean="0"/>
              <a:t>konstruktivisme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memperhatikan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pengetahuan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. Model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berusaha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ide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gagasan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merekontruksi</a:t>
            </a:r>
            <a:r>
              <a:rPr lang="en-US" sz="2000" dirty="0" smtClean="0"/>
              <a:t> ide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gagasan</a:t>
            </a:r>
            <a:r>
              <a:rPr lang="en-US" sz="2000" dirty="0" smtClean="0"/>
              <a:t>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pengamatan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percobaan</a:t>
            </a:r>
            <a:r>
              <a:rPr lang="en-US" sz="2000" dirty="0" smtClean="0"/>
              <a:t>.</a:t>
            </a:r>
            <a:endParaRPr sz="2000" dirty="0"/>
          </a:p>
        </p:txBody>
      </p:sp>
      <p:grpSp>
        <p:nvGrpSpPr>
          <p:cNvPr id="1969" name="Google Shape;1969;p43"/>
          <p:cNvGrpSpPr/>
          <p:nvPr/>
        </p:nvGrpSpPr>
        <p:grpSpPr>
          <a:xfrm>
            <a:off x="-1669212" y="-986698"/>
            <a:ext cx="3031064" cy="2982297"/>
            <a:chOff x="-894464" y="-756750"/>
            <a:chExt cx="3031064" cy="2982297"/>
          </a:xfrm>
        </p:grpSpPr>
        <p:grpSp>
          <p:nvGrpSpPr>
            <p:cNvPr id="1970" name="Google Shape;1970;p43"/>
            <p:cNvGrpSpPr/>
            <p:nvPr/>
          </p:nvGrpSpPr>
          <p:grpSpPr>
            <a:xfrm rot="4962260">
              <a:off x="664621" y="-773914"/>
              <a:ext cx="596905" cy="1865484"/>
              <a:chOff x="-1858600" y="2385325"/>
              <a:chExt cx="523125" cy="1635025"/>
            </a:xfrm>
          </p:grpSpPr>
          <p:sp>
            <p:nvSpPr>
              <p:cNvPr id="1971" name="Google Shape;1971;p4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4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4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4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5" name="Google Shape;1975;p43"/>
            <p:cNvGrpSpPr/>
            <p:nvPr/>
          </p:nvGrpSpPr>
          <p:grpSpPr>
            <a:xfrm rot="4962260">
              <a:off x="450041" y="-395236"/>
              <a:ext cx="1178407" cy="2061785"/>
              <a:chOff x="-1779100" y="2408800"/>
              <a:chExt cx="1032750" cy="1807075"/>
            </a:xfrm>
          </p:grpSpPr>
          <p:sp>
            <p:nvSpPr>
              <p:cNvPr id="1976" name="Google Shape;1976;p4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4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4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4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0" name="Google Shape;1980;p43"/>
            <p:cNvGrpSpPr/>
            <p:nvPr/>
          </p:nvGrpSpPr>
          <p:grpSpPr>
            <a:xfrm rot="3828478">
              <a:off x="-537179" y="-362422"/>
              <a:ext cx="2244432" cy="2193641"/>
              <a:chOff x="-623774" y="407959"/>
              <a:chExt cx="2317309" cy="2264556"/>
            </a:xfrm>
          </p:grpSpPr>
          <p:grpSp>
            <p:nvGrpSpPr>
              <p:cNvPr id="1981" name="Google Shape;1981;p4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982" name="Google Shape;1982;p4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4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4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5" name="Google Shape;1985;p4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6" name="Google Shape;1986;p43"/>
          <p:cNvGrpSpPr/>
          <p:nvPr/>
        </p:nvGrpSpPr>
        <p:grpSpPr>
          <a:xfrm rot="666763" flipH="1">
            <a:off x="7697949" y="1130999"/>
            <a:ext cx="1803516" cy="2317460"/>
            <a:chOff x="2173834" y="-584300"/>
            <a:chExt cx="1966115" cy="2500203"/>
          </a:xfrm>
        </p:grpSpPr>
        <p:grpSp>
          <p:nvGrpSpPr>
            <p:cNvPr id="1987" name="Google Shape;1987;p43"/>
            <p:cNvGrpSpPr/>
            <p:nvPr/>
          </p:nvGrpSpPr>
          <p:grpSpPr>
            <a:xfrm rot="1413719">
              <a:off x="2539340" y="-541428"/>
              <a:ext cx="616248" cy="1925931"/>
              <a:chOff x="-1858600" y="2385325"/>
              <a:chExt cx="523125" cy="1635025"/>
            </a:xfrm>
          </p:grpSpPr>
          <p:sp>
            <p:nvSpPr>
              <p:cNvPr id="1988" name="Google Shape;1988;p4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4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4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4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2" name="Google Shape;1992;p43"/>
            <p:cNvGrpSpPr/>
            <p:nvPr/>
          </p:nvGrpSpPr>
          <p:grpSpPr>
            <a:xfrm rot="1413719">
              <a:off x="2548595" y="-367104"/>
              <a:ext cx="1216593" cy="2128592"/>
              <a:chOff x="-1779100" y="2408800"/>
              <a:chExt cx="1032750" cy="1807075"/>
            </a:xfrm>
          </p:grpSpPr>
          <p:sp>
            <p:nvSpPr>
              <p:cNvPr id="1993" name="Google Shape;1993;p4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4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4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4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1" name="Google Shape;2001;p44"/>
          <p:cNvGrpSpPr/>
          <p:nvPr/>
        </p:nvGrpSpPr>
        <p:grpSpPr>
          <a:xfrm>
            <a:off x="264405" y="1123721"/>
            <a:ext cx="8615190" cy="3546054"/>
            <a:chOff x="807626" y="1311856"/>
            <a:chExt cx="7545021" cy="2511888"/>
          </a:xfrm>
        </p:grpSpPr>
        <p:sp>
          <p:nvSpPr>
            <p:cNvPr id="2002" name="Google Shape;2002;p44"/>
            <p:cNvSpPr/>
            <p:nvPr/>
          </p:nvSpPr>
          <p:spPr>
            <a:xfrm>
              <a:off x="895247" y="138804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5" name="Google Shape;2005;p44"/>
          <p:cNvSpPr txBox="1">
            <a:spLocks noGrp="1"/>
          </p:cNvSpPr>
          <p:nvPr>
            <p:ph type="title"/>
          </p:nvPr>
        </p:nvSpPr>
        <p:spPr>
          <a:xfrm>
            <a:off x="2009250" y="1520328"/>
            <a:ext cx="51255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/>
                </a:solidFill>
              </a:rPr>
              <a:t>MENURUT AHLI</a:t>
            </a:r>
            <a:endParaRPr dirty="0"/>
          </a:p>
        </p:txBody>
      </p:sp>
      <p:sp>
        <p:nvSpPr>
          <p:cNvPr id="2007" name="Google Shape;2007;p44"/>
          <p:cNvSpPr txBox="1">
            <a:spLocks noGrp="1"/>
          </p:cNvSpPr>
          <p:nvPr>
            <p:ph type="subTitle" idx="1"/>
          </p:nvPr>
        </p:nvSpPr>
        <p:spPr>
          <a:xfrm>
            <a:off x="385590" y="1740665"/>
            <a:ext cx="8097398" cy="3040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Alfiati Syafrina (2000) memberikan pengertian bahwa model pembelajaran CLIS ialah suatu model pembelajaran dalam penyampaiannya memiliki tahapan-tahapan untuk mendorong perubahan konseptual pada peserta didik.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Nuriman</a:t>
            </a:r>
            <a:r>
              <a:rPr lang="en-US" dirty="0" smtClean="0"/>
              <a:t> </a:t>
            </a:r>
            <a:r>
              <a:rPr lang="en-US" dirty="0" err="1" smtClean="0"/>
              <a:t>Wijaya</a:t>
            </a:r>
            <a:r>
              <a:rPr lang="en-US" dirty="0" smtClean="0"/>
              <a:t> (1997), model </a:t>
            </a:r>
            <a:r>
              <a:rPr lang="en-US" dirty="0" err="1" smtClean="0"/>
              <a:t>pembelajaran</a:t>
            </a:r>
            <a:r>
              <a:rPr lang="en-US" dirty="0" smtClean="0"/>
              <a:t> CLIS </a:t>
            </a:r>
            <a:r>
              <a:rPr lang="en-US" dirty="0" err="1" smtClean="0"/>
              <a:t>ialah</a:t>
            </a:r>
            <a:r>
              <a:rPr lang="en-US" dirty="0" smtClean="0"/>
              <a:t> model </a:t>
            </a:r>
            <a:r>
              <a:rPr lang="en-US" dirty="0" err="1" smtClean="0"/>
              <a:t>pembelajaran</a:t>
            </a:r>
            <a:r>
              <a:rPr lang="en-US" dirty="0" smtClean="0"/>
              <a:t> yang </a:t>
            </a:r>
            <a:r>
              <a:rPr lang="en-US" dirty="0" err="1" smtClean="0"/>
              <a:t>mengungkapkan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didik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pendidik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pembukaan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, </a:t>
            </a:r>
            <a:r>
              <a:rPr lang="en-US" dirty="0" err="1" smtClean="0"/>
              <a:t>kontruksi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709874" y="1458231"/>
            <a:ext cx="7724239" cy="2958560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500" y="547100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1264200" y="583850"/>
            <a:ext cx="661578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Karakteristik model pembelajaran CLIS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025" name="Google Shape;2025;p46"/>
          <p:cNvSpPr txBox="1">
            <a:spLocks noGrp="1"/>
          </p:cNvSpPr>
          <p:nvPr>
            <p:ph type="body" idx="2"/>
          </p:nvPr>
        </p:nvSpPr>
        <p:spPr>
          <a:xfrm>
            <a:off x="1264200" y="1912125"/>
            <a:ext cx="6535742" cy="20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 smtClean="0"/>
              <a:t>Dilandasi oleh pandangan kontruktivisme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 smtClean="0"/>
              <a:t>Pembelajaran terpusat pada siswa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 smtClean="0"/>
              <a:t>M</a:t>
            </a:r>
            <a:r>
              <a:rPr lang="en" dirty="0" smtClean="0"/>
              <a:t>elakukan aktivitas hands-on/mind-on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 smtClean="0"/>
              <a:t>M</a:t>
            </a:r>
            <a:r>
              <a:rPr lang="en" dirty="0" smtClean="0"/>
              <a:t>enggunakan lingkungan sebagai sumber belajar</a:t>
            </a:r>
            <a:endParaRPr dirty="0"/>
          </a:p>
        </p:txBody>
      </p:sp>
      <p:grpSp>
        <p:nvGrpSpPr>
          <p:cNvPr id="2026" name="Google Shape;2026;p46"/>
          <p:cNvGrpSpPr/>
          <p:nvPr/>
        </p:nvGrpSpPr>
        <p:grpSpPr>
          <a:xfrm rot="3085484" flipH="1">
            <a:off x="-698785" y="3517871"/>
            <a:ext cx="2816830" cy="2273284"/>
            <a:chOff x="-729163" y="3851975"/>
            <a:chExt cx="2464103" cy="1988620"/>
          </a:xfrm>
        </p:grpSpPr>
        <p:sp>
          <p:nvSpPr>
            <p:cNvPr id="2027" name="Google Shape;2027;p4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8"/>
          <p:cNvSpPr/>
          <p:nvPr/>
        </p:nvSpPr>
        <p:spPr>
          <a:xfrm>
            <a:off x="2063100" y="893438"/>
            <a:ext cx="50178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7" name="Google Shape;2067;p48"/>
          <p:cNvGrpSpPr/>
          <p:nvPr/>
        </p:nvGrpSpPr>
        <p:grpSpPr>
          <a:xfrm>
            <a:off x="1445300" y="1696466"/>
            <a:ext cx="6253425" cy="2617862"/>
            <a:chOff x="1453903" y="1500600"/>
            <a:chExt cx="6253425" cy="2814300"/>
          </a:xfrm>
        </p:grpSpPr>
        <p:sp>
          <p:nvSpPr>
            <p:cNvPr id="2068" name="Google Shape;2068;p48"/>
            <p:cNvSpPr/>
            <p:nvPr/>
          </p:nvSpPr>
          <p:spPr>
            <a:xfrm>
              <a:off x="1530028" y="15768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8"/>
            <p:cNvSpPr/>
            <p:nvPr/>
          </p:nvSpPr>
          <p:spPr>
            <a:xfrm>
              <a:off x="1453903" y="1500600"/>
              <a:ext cx="6177156" cy="2738065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0" name="Google Shape;2070;p48"/>
          <p:cNvSpPr txBox="1">
            <a:spLocks noGrp="1"/>
          </p:cNvSpPr>
          <p:nvPr>
            <p:ph type="body" idx="1"/>
          </p:nvPr>
        </p:nvSpPr>
        <p:spPr>
          <a:xfrm>
            <a:off x="1508312" y="1991490"/>
            <a:ext cx="5980943" cy="19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buClr>
                <a:srgbClr val="273D40"/>
              </a:buClr>
              <a:buSzPts val="600"/>
              <a:buNone/>
            </a:pPr>
            <a:r>
              <a:rPr lang="en-US" dirty="0"/>
              <a:t>CLIS </a:t>
            </a:r>
            <a:r>
              <a:rPr lang="en-US" dirty="0" err="1"/>
              <a:t>merupakan</a:t>
            </a:r>
            <a:r>
              <a:rPr lang="en-US" dirty="0"/>
              <a:t> model 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dilandasi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belajar</a:t>
            </a:r>
            <a:endParaRPr lang="en-US" dirty="0"/>
          </a:p>
          <a:p>
            <a:pPr marL="0" lvl="0" indent="0" algn="just">
              <a:buClr>
                <a:srgbClr val="273D40"/>
              </a:buClr>
              <a:buSzPts val="600"/>
              <a:buNone/>
            </a:pPr>
            <a:r>
              <a:rPr lang="en-US" dirty="0" err="1"/>
              <a:t>kontruktivisme</a:t>
            </a:r>
            <a:r>
              <a:rPr lang="en-US" dirty="0"/>
              <a:t>.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kontruktivisme</a:t>
            </a:r>
            <a:r>
              <a:rPr lang="en-US" dirty="0"/>
              <a:t> </a:t>
            </a:r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pemikiran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demi </a:t>
            </a:r>
            <a:r>
              <a:rPr lang="en-US" dirty="0" err="1"/>
              <a:t>sedikit</a:t>
            </a:r>
            <a:r>
              <a:rPr lang="en-US" dirty="0"/>
              <a:t>, yang </a:t>
            </a:r>
            <a:r>
              <a:rPr lang="en-US" dirty="0" err="1" smtClean="0"/>
              <a:t>hasilnya</a:t>
            </a:r>
            <a:r>
              <a:rPr lang="en-US" dirty="0" smtClean="0"/>
              <a:t> </a:t>
            </a:r>
            <a:r>
              <a:rPr lang="en-US" dirty="0" err="1" smtClean="0"/>
              <a:t>diperluas</a:t>
            </a:r>
            <a:r>
              <a:rPr lang="en-US" dirty="0" smtClean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yang </a:t>
            </a:r>
            <a:r>
              <a:rPr lang="en-US" dirty="0" err="1"/>
              <a:t>terbatas</a:t>
            </a:r>
            <a:r>
              <a:rPr lang="en-US" dirty="0"/>
              <a:t> (</a:t>
            </a:r>
            <a:r>
              <a:rPr lang="en-US" dirty="0" err="1"/>
              <a:t>sempit</a:t>
            </a:r>
            <a:r>
              <a:rPr lang="en-US" dirty="0"/>
              <a:t>).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seperangkat</a:t>
            </a:r>
            <a:r>
              <a:rPr lang="en-US" dirty="0"/>
              <a:t> </a:t>
            </a:r>
            <a:r>
              <a:rPr lang="en-US" dirty="0" err="1" smtClean="0"/>
              <a:t>fakta-fakta</a:t>
            </a:r>
            <a:r>
              <a:rPr lang="en-US" dirty="0"/>
              <a:t>,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yang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diingat.Siswa</a:t>
            </a:r>
            <a:r>
              <a:rPr lang="en-US" dirty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mengkonstruksi</a:t>
            </a:r>
            <a:r>
              <a:rPr lang="en-US" dirty="0" smtClean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071" name="Google Shape;2071;p48"/>
          <p:cNvSpPr txBox="1">
            <a:spLocks noGrp="1"/>
          </p:cNvSpPr>
          <p:nvPr>
            <p:ph type="title"/>
          </p:nvPr>
        </p:nvSpPr>
        <p:spPr>
          <a:xfrm>
            <a:off x="2220450" y="969638"/>
            <a:ext cx="47031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Kontruktivisme</a:t>
            </a:r>
            <a:endParaRPr dirty="0"/>
          </a:p>
        </p:txBody>
      </p:sp>
      <p:grpSp>
        <p:nvGrpSpPr>
          <p:cNvPr id="2072" name="Google Shape;2072;p48"/>
          <p:cNvGrpSpPr/>
          <p:nvPr/>
        </p:nvGrpSpPr>
        <p:grpSpPr>
          <a:xfrm rot="-561541" flipH="1">
            <a:off x="7180518" y="3486370"/>
            <a:ext cx="2356254" cy="1848866"/>
            <a:chOff x="-2415600" y="2986400"/>
            <a:chExt cx="1943075" cy="1524659"/>
          </a:xfrm>
        </p:grpSpPr>
        <p:sp>
          <p:nvSpPr>
            <p:cNvPr id="2073" name="Google Shape;2073;p48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8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8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8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8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8" name="Google Shape;2078;p48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079" name="Google Shape;2079;p48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48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23720" y="451003"/>
            <a:ext cx="6896559" cy="4594033"/>
          </a:xfrm>
        </p:spPr>
        <p:txBody>
          <a:bodyPr/>
          <a:lstStyle/>
          <a:p>
            <a:pPr marL="139700" indent="0" algn="just">
              <a:buNone/>
            </a:pPr>
            <a:r>
              <a:rPr lang="en-US" sz="1600" dirty="0" err="1"/>
              <a:t>Menurut</a:t>
            </a:r>
            <a:r>
              <a:rPr lang="en-US" sz="1600" dirty="0"/>
              <a:t> </a:t>
            </a:r>
            <a:r>
              <a:rPr lang="en-US" sz="1600" dirty="0" err="1"/>
              <a:t>Sukardi</a:t>
            </a:r>
            <a:r>
              <a:rPr lang="en-US" sz="1600" dirty="0"/>
              <a:t>, </a:t>
            </a:r>
            <a:r>
              <a:rPr lang="en-US" sz="1600" dirty="0" err="1"/>
              <a:t>pembelajaran</a:t>
            </a:r>
            <a:r>
              <a:rPr lang="en-US" sz="1600" dirty="0"/>
              <a:t> </a:t>
            </a:r>
            <a:r>
              <a:rPr lang="en-US" sz="1600" dirty="0" err="1"/>
              <a:t>konstruktivisme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 smtClean="0"/>
              <a:t>meningkatkan</a:t>
            </a:r>
            <a:r>
              <a:rPr lang="en-US" sz="1600" dirty="0" smtClean="0"/>
              <a:t> </a:t>
            </a:r>
            <a:r>
              <a:rPr lang="en-US" sz="1600" dirty="0" err="1" smtClean="0"/>
              <a:t>kemampuan</a:t>
            </a:r>
            <a:r>
              <a:rPr lang="en-US" sz="1600" dirty="0" smtClean="0"/>
              <a:t> </a:t>
            </a:r>
            <a:r>
              <a:rPr lang="en-US" sz="1600" dirty="0" err="1"/>
              <a:t>berpikir</a:t>
            </a:r>
            <a:r>
              <a:rPr lang="en-US" sz="1600" dirty="0"/>
              <a:t>, </a:t>
            </a:r>
            <a:r>
              <a:rPr lang="en-US" sz="1600" dirty="0" err="1"/>
              <a:t>kreatif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kritis</a:t>
            </a:r>
            <a:r>
              <a:rPr lang="en-US" sz="1600" dirty="0"/>
              <a:t>. </a:t>
            </a:r>
            <a:r>
              <a:rPr lang="en-US" sz="1600" dirty="0" err="1"/>
              <a:t>Melatih</a:t>
            </a:r>
            <a:r>
              <a:rPr lang="en-US" sz="1600" dirty="0"/>
              <a:t> </a:t>
            </a:r>
            <a:r>
              <a:rPr lang="en-US" sz="1600" dirty="0" err="1"/>
              <a:t>siswa</a:t>
            </a:r>
            <a:r>
              <a:rPr lang="en-US" sz="1600" dirty="0"/>
              <a:t> </a:t>
            </a:r>
            <a:r>
              <a:rPr lang="en-US" sz="1600" dirty="0" err="1"/>
              <a:t>berfikir</a:t>
            </a:r>
            <a:r>
              <a:rPr lang="en-US" sz="1600" dirty="0"/>
              <a:t> </a:t>
            </a:r>
            <a:r>
              <a:rPr lang="en-US" sz="1600" dirty="0" err="1"/>
              <a:t>kritis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menyelesaikan</a:t>
            </a:r>
            <a:r>
              <a:rPr lang="en-US" sz="1600" dirty="0"/>
              <a:t> </a:t>
            </a:r>
            <a:r>
              <a:rPr lang="en-US" sz="1600" dirty="0" err="1"/>
              <a:t>masalah</a:t>
            </a:r>
            <a:r>
              <a:rPr lang="en-US" sz="1600" dirty="0"/>
              <a:t>, </a:t>
            </a:r>
            <a:r>
              <a:rPr lang="en-US" sz="1600" dirty="0" err="1"/>
              <a:t>menemukan</a:t>
            </a:r>
            <a:r>
              <a:rPr lang="en-US" sz="1600" dirty="0"/>
              <a:t> ide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mengambil</a:t>
            </a:r>
            <a:r>
              <a:rPr lang="en-US" sz="1600" dirty="0"/>
              <a:t> </a:t>
            </a:r>
            <a:r>
              <a:rPr lang="en-US" sz="1600" dirty="0" err="1"/>
              <a:t>keputusan</a:t>
            </a:r>
            <a:r>
              <a:rPr lang="en-US" sz="1600" dirty="0"/>
              <a:t>. Hal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dilihat</a:t>
            </a:r>
            <a:r>
              <a:rPr lang="en-US" sz="1600" dirty="0" smtClean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aktivitas-akivitas</a:t>
            </a:r>
            <a:r>
              <a:rPr lang="en-US" sz="1600" dirty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:</a:t>
            </a:r>
          </a:p>
          <a:p>
            <a:pPr marL="139700" indent="0" algn="just">
              <a:buNone/>
            </a:pPr>
            <a:r>
              <a:rPr lang="en-US" sz="1600" dirty="0" smtClean="0"/>
              <a:t>a</a:t>
            </a:r>
            <a:r>
              <a:rPr lang="en-US" sz="1600" dirty="0"/>
              <a:t>) </a:t>
            </a:r>
            <a:r>
              <a:rPr lang="en-US" sz="1600" dirty="0" smtClean="0"/>
              <a:t> </a:t>
            </a:r>
            <a:r>
              <a:rPr lang="en-US" sz="1600" dirty="0" err="1" smtClean="0"/>
              <a:t>Pembelajaran</a:t>
            </a:r>
            <a:r>
              <a:rPr lang="en-US" sz="1600" dirty="0" smtClean="0"/>
              <a:t> </a:t>
            </a:r>
            <a:r>
              <a:rPr lang="en-US" sz="1600" dirty="0" err="1" smtClean="0"/>
              <a:t>berpusat</a:t>
            </a:r>
            <a:r>
              <a:rPr lang="en-US" sz="1600" dirty="0" smtClean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siswa</a:t>
            </a:r>
            <a:r>
              <a:rPr lang="en-US" sz="1600" dirty="0"/>
              <a:t>,</a:t>
            </a:r>
          </a:p>
          <a:p>
            <a:pPr marL="139700" indent="0" algn="just">
              <a:buNone/>
            </a:pPr>
            <a:r>
              <a:rPr lang="en-US" sz="1600" dirty="0"/>
              <a:t>b) </a:t>
            </a:r>
            <a:r>
              <a:rPr lang="en-US" sz="1600" dirty="0" smtClean="0"/>
              <a:t> </a:t>
            </a:r>
            <a:r>
              <a:rPr lang="en-US" sz="1600" dirty="0" err="1" smtClean="0"/>
              <a:t>Aktivitas</a:t>
            </a:r>
            <a:r>
              <a:rPr lang="en-US" sz="1600" dirty="0" smtClean="0"/>
              <a:t> </a:t>
            </a:r>
            <a:r>
              <a:rPr lang="en-US" sz="1600" dirty="0" err="1" smtClean="0"/>
              <a:t>belajar</a:t>
            </a:r>
            <a:r>
              <a:rPr lang="en-US" sz="1600" dirty="0" smtClean="0"/>
              <a:t> </a:t>
            </a:r>
            <a:r>
              <a:rPr lang="en-US" sz="1600" dirty="0" err="1"/>
              <a:t>berdasarkan</a:t>
            </a:r>
            <a:r>
              <a:rPr lang="en-US" sz="1600" dirty="0"/>
              <a:t> ’hands-on and minds-on</a:t>
            </a:r>
            <a:r>
              <a:rPr lang="en-US" sz="1600" dirty="0" smtClean="0"/>
              <a:t>’,</a:t>
            </a:r>
          </a:p>
          <a:p>
            <a:pPr marL="139700" indent="0" algn="just">
              <a:buNone/>
            </a:pPr>
            <a:r>
              <a:rPr lang="en-US" sz="1600" dirty="0" smtClean="0"/>
              <a:t>c)  </a:t>
            </a:r>
            <a:r>
              <a:rPr lang="en-US" sz="1600" dirty="0" err="1" smtClean="0"/>
              <a:t>Siswa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mengemukakan</a:t>
            </a:r>
            <a:r>
              <a:rPr lang="en-US" sz="1600" dirty="0" smtClean="0"/>
              <a:t> </a:t>
            </a:r>
            <a:r>
              <a:rPr lang="en-US" sz="1600" dirty="0" err="1"/>
              <a:t>pendapat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 smtClean="0"/>
              <a:t>konsep</a:t>
            </a:r>
            <a:r>
              <a:rPr lang="en-US" sz="1600" dirty="0" smtClean="0"/>
              <a:t>,</a:t>
            </a:r>
          </a:p>
          <a:p>
            <a:pPr marL="139700" indent="0" algn="just">
              <a:buNone/>
            </a:pPr>
            <a:r>
              <a:rPr lang="en-US" sz="1600" dirty="0" smtClean="0"/>
              <a:t>d</a:t>
            </a:r>
            <a:r>
              <a:rPr lang="en-US" sz="1600" dirty="0"/>
              <a:t>) </a:t>
            </a:r>
            <a:r>
              <a:rPr lang="en-US" sz="1600" dirty="0" smtClean="0"/>
              <a:t> </a:t>
            </a:r>
            <a:r>
              <a:rPr lang="en-US" sz="1600" dirty="0" err="1" smtClean="0"/>
              <a:t>Siswa</a:t>
            </a:r>
            <a:r>
              <a:rPr lang="en-US" sz="1600" dirty="0" smtClean="0"/>
              <a:t> </a:t>
            </a:r>
            <a:r>
              <a:rPr lang="en-US" sz="1600" dirty="0" err="1" smtClean="0"/>
              <a:t>belajar</a:t>
            </a:r>
            <a:r>
              <a:rPr lang="en-US" sz="1600" dirty="0" smtClean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 smtClean="0"/>
              <a:t>bekerja</a:t>
            </a:r>
            <a:r>
              <a:rPr lang="en-US" sz="1600" dirty="0" smtClean="0"/>
              <a:t> </a:t>
            </a:r>
            <a:r>
              <a:rPr lang="en-US" sz="1600" dirty="0" err="1" smtClean="0"/>
              <a:t>kelmpok</a:t>
            </a:r>
            <a:r>
              <a:rPr lang="en-US" sz="1600" dirty="0"/>
              <a:t>, </a:t>
            </a:r>
            <a:endParaRPr lang="en-US" sz="1600" dirty="0" smtClean="0"/>
          </a:p>
          <a:p>
            <a:pPr marL="139700" indent="0" algn="just">
              <a:buNone/>
            </a:pPr>
            <a:r>
              <a:rPr lang="en-US" sz="1600" dirty="0" smtClean="0"/>
              <a:t>e) </a:t>
            </a:r>
            <a:r>
              <a:rPr lang="en-US" sz="1600" dirty="0" err="1" smtClean="0"/>
              <a:t>Siswa</a:t>
            </a:r>
            <a:r>
              <a:rPr lang="en-US" sz="1600" dirty="0" smtClean="0"/>
              <a:t> </a:t>
            </a:r>
            <a:r>
              <a:rPr lang="en-US" sz="1600" dirty="0" err="1" smtClean="0"/>
              <a:t>mengaplikasikan</a:t>
            </a:r>
            <a:r>
              <a:rPr lang="en-US" sz="1600" dirty="0" smtClean="0"/>
              <a:t> </a:t>
            </a:r>
            <a:r>
              <a:rPr lang="en-US" sz="1600" dirty="0" err="1"/>
              <a:t>pengetahuannya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 smtClean="0"/>
              <a:t>menyelesaikan</a:t>
            </a:r>
            <a:r>
              <a:rPr lang="en-US" sz="1600" dirty="0" smtClean="0"/>
              <a:t> </a:t>
            </a:r>
            <a:r>
              <a:rPr lang="en-US" sz="1600" dirty="0" err="1" smtClean="0"/>
              <a:t>masalah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Sukardi</a:t>
            </a:r>
            <a:r>
              <a:rPr lang="en-US" sz="1600" dirty="0"/>
              <a:t>, 2005:26-27</a:t>
            </a:r>
            <a:r>
              <a:rPr lang="en-US" sz="1600" dirty="0" smtClean="0"/>
              <a:t>).</a:t>
            </a:r>
          </a:p>
          <a:p>
            <a:pPr marL="139700" indent="0" algn="just">
              <a:buNone/>
            </a:pPr>
            <a:endParaRPr lang="en-US" sz="1600" dirty="0"/>
          </a:p>
          <a:p>
            <a:pPr marL="139700" indent="0" algn="just">
              <a:buNone/>
            </a:pP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umum</a:t>
            </a:r>
            <a:r>
              <a:rPr lang="en-US" sz="1600" dirty="0"/>
              <a:t>, model </a:t>
            </a:r>
            <a:r>
              <a:rPr lang="en-US" sz="1600" dirty="0" err="1"/>
              <a:t>pembelajaran</a:t>
            </a:r>
            <a:r>
              <a:rPr lang="en-US" sz="1600" dirty="0"/>
              <a:t> CLIS </a:t>
            </a:r>
            <a:r>
              <a:rPr lang="en-US" sz="1600" dirty="0" err="1"/>
              <a:t>bertujuan</a:t>
            </a:r>
            <a:r>
              <a:rPr lang="en-US" sz="1600" dirty="0"/>
              <a:t> </a:t>
            </a:r>
            <a:r>
              <a:rPr lang="en-US" sz="1600" dirty="0" err="1"/>
              <a:t>membentuk</a:t>
            </a:r>
            <a:r>
              <a:rPr lang="en-US" sz="1600" dirty="0"/>
              <a:t> </a:t>
            </a:r>
            <a:r>
              <a:rPr lang="en-US" sz="1600" dirty="0" err="1" smtClean="0"/>
              <a:t>pengetahuan</a:t>
            </a:r>
            <a:r>
              <a:rPr lang="en-US" sz="1600" dirty="0" smtClean="0"/>
              <a:t> (</a:t>
            </a:r>
            <a:r>
              <a:rPr lang="en-US" sz="1600" dirty="0" err="1" smtClean="0"/>
              <a:t>konsep</a:t>
            </a:r>
            <a:r>
              <a:rPr lang="en-US" sz="1600" dirty="0"/>
              <a:t>)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memori</a:t>
            </a:r>
            <a:r>
              <a:rPr lang="en-US" sz="1600" dirty="0"/>
              <a:t> </a:t>
            </a:r>
            <a:r>
              <a:rPr lang="en-US" sz="1600" dirty="0" err="1"/>
              <a:t>awal</a:t>
            </a:r>
            <a:r>
              <a:rPr lang="en-US" sz="1600" dirty="0"/>
              <a:t> </a:t>
            </a:r>
            <a:r>
              <a:rPr lang="en-US" sz="1600" dirty="0" err="1"/>
              <a:t>siswa</a:t>
            </a:r>
            <a:r>
              <a:rPr lang="en-US" sz="1600" dirty="0"/>
              <a:t> agar </a:t>
            </a:r>
            <a:r>
              <a:rPr lang="en-US" sz="1600" dirty="0" err="1"/>
              <a:t>konsep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bertahan</a:t>
            </a:r>
            <a:r>
              <a:rPr lang="en-US" sz="1600" dirty="0"/>
              <a:t> </a:t>
            </a:r>
            <a:r>
              <a:rPr lang="en-US" sz="1600" dirty="0" smtClean="0"/>
              <a:t>lama,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/>
              <a:t>model </a:t>
            </a:r>
            <a:r>
              <a:rPr lang="en-US" sz="1600" dirty="0" err="1"/>
              <a:t>pembelajaran</a:t>
            </a:r>
            <a:r>
              <a:rPr lang="en-US" sz="1600" dirty="0"/>
              <a:t> CLIS </a:t>
            </a:r>
            <a:r>
              <a:rPr lang="en-US" sz="1600" dirty="0" err="1"/>
              <a:t>memuat</a:t>
            </a:r>
            <a:r>
              <a:rPr lang="en-US" sz="1600" dirty="0"/>
              <a:t> </a:t>
            </a:r>
            <a:r>
              <a:rPr lang="en-US" sz="1600" dirty="0" err="1"/>
              <a:t>sederetan</a:t>
            </a:r>
            <a:r>
              <a:rPr lang="en-US" sz="1600" dirty="0"/>
              <a:t> </a:t>
            </a:r>
            <a:r>
              <a:rPr lang="en-US" sz="1600" dirty="0" err="1"/>
              <a:t>tahap-tahap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 smtClean="0"/>
              <a:t>siswa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/>
              <a:t>mempelajari</a:t>
            </a:r>
            <a:r>
              <a:rPr lang="en-US" sz="1600" dirty="0"/>
              <a:t> </a:t>
            </a:r>
            <a:r>
              <a:rPr lang="en-US" sz="1600" dirty="0" err="1"/>
              <a:t>konsep</a:t>
            </a:r>
            <a:r>
              <a:rPr lang="en-US" sz="1600" dirty="0"/>
              <a:t> yang </a:t>
            </a:r>
            <a:r>
              <a:rPr lang="en-US" sz="1600" dirty="0" err="1" smtClean="0"/>
              <a:t>diajarkan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709874" y="1458231"/>
            <a:ext cx="7724239" cy="2958560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500" y="547100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1264200" y="583850"/>
            <a:ext cx="661578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Faktor model pembelajaran CLIS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025" name="Google Shape;2025;p46"/>
          <p:cNvSpPr txBox="1">
            <a:spLocks noGrp="1"/>
          </p:cNvSpPr>
          <p:nvPr>
            <p:ph type="body" idx="2"/>
          </p:nvPr>
        </p:nvSpPr>
        <p:spPr>
          <a:xfrm>
            <a:off x="673252" y="1417240"/>
            <a:ext cx="7637353" cy="20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>
              <a:buNone/>
            </a:pPr>
            <a:r>
              <a:rPr lang="en-US" sz="1800" dirty="0" err="1"/>
              <a:t>Faktor-faktor</a:t>
            </a:r>
            <a:r>
              <a:rPr lang="en-US" sz="1800" dirty="0"/>
              <a:t> </a:t>
            </a:r>
            <a:r>
              <a:rPr lang="en-US" sz="1800" dirty="0" err="1"/>
              <a:t>penting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pelaksanaan</a:t>
            </a:r>
            <a:r>
              <a:rPr lang="en-US" sz="1800" dirty="0"/>
              <a:t> </a:t>
            </a:r>
            <a:r>
              <a:rPr lang="en-US" sz="1800" dirty="0" err="1"/>
              <a:t>pembelajaran</a:t>
            </a:r>
            <a:r>
              <a:rPr lang="en-US" sz="1800" dirty="0"/>
              <a:t> model </a:t>
            </a:r>
            <a:r>
              <a:rPr lang="en-US" sz="1800" dirty="0" err="1"/>
              <a:t>pembelajaran</a:t>
            </a:r>
            <a:r>
              <a:rPr lang="en-US" sz="1800" dirty="0"/>
              <a:t> </a:t>
            </a:r>
            <a:r>
              <a:rPr lang="en-US" sz="1800" dirty="0" smtClean="0"/>
              <a:t>CLIS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lain</a:t>
            </a:r>
            <a:r>
              <a:rPr lang="en-US" sz="1800" dirty="0" smtClean="0"/>
              <a:t>:</a:t>
            </a:r>
          </a:p>
          <a:p>
            <a:pPr marL="139700" lvl="0" indent="0" algn="just">
              <a:buNone/>
            </a:pPr>
            <a:r>
              <a:rPr lang="en-US" sz="1800" dirty="0" smtClean="0"/>
              <a:t>1</a:t>
            </a:r>
            <a:r>
              <a:rPr lang="en-US" sz="1800" dirty="0"/>
              <a:t>. </a:t>
            </a:r>
            <a:r>
              <a:rPr lang="en-US" sz="1800" dirty="0" err="1"/>
              <a:t>Menciptakan</a:t>
            </a:r>
            <a:r>
              <a:rPr lang="en-US" sz="1800" dirty="0"/>
              <a:t> </a:t>
            </a:r>
            <a:r>
              <a:rPr lang="en-US" sz="1800" dirty="0" err="1"/>
              <a:t>situasi</a:t>
            </a:r>
            <a:r>
              <a:rPr lang="en-US" sz="1800" dirty="0"/>
              <a:t> </a:t>
            </a:r>
            <a:r>
              <a:rPr lang="en-US" sz="1800" dirty="0" err="1"/>
              <a:t>belajar</a:t>
            </a:r>
            <a:r>
              <a:rPr lang="en-US" sz="1800" dirty="0"/>
              <a:t> </a:t>
            </a:r>
            <a:r>
              <a:rPr lang="en-US" sz="1800" dirty="0" err="1"/>
              <a:t>terbuka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dirty="0" err="1"/>
              <a:t>kebebasan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 smtClean="0"/>
              <a:t>siswa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/>
              <a:t>mengemukakan</a:t>
            </a:r>
            <a:r>
              <a:rPr lang="en-US" sz="1800" dirty="0"/>
              <a:t> ide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gagasan</a:t>
            </a:r>
            <a:r>
              <a:rPr lang="en-US" sz="1800" dirty="0"/>
              <a:t>.</a:t>
            </a:r>
          </a:p>
          <a:p>
            <a:pPr marL="139700" lvl="0" indent="0" algn="just">
              <a:buNone/>
            </a:pPr>
            <a:r>
              <a:rPr lang="en-US" sz="1800" dirty="0"/>
              <a:t>2. </a:t>
            </a: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dirty="0" err="1"/>
              <a:t>kesempatan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siswa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bertanya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teman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 smtClean="0"/>
              <a:t>gurunya</a:t>
            </a:r>
            <a:r>
              <a:rPr lang="en-US" sz="1800" dirty="0" smtClean="0"/>
              <a:t>, </a:t>
            </a:r>
            <a:r>
              <a:rPr lang="en-US" sz="1800" dirty="0" err="1" smtClean="0"/>
              <a:t>kemudian</a:t>
            </a:r>
            <a:r>
              <a:rPr lang="en-US" sz="1800" dirty="0" smtClean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akhir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pembelajaran</a:t>
            </a:r>
            <a:r>
              <a:rPr lang="en-US" sz="1800" dirty="0"/>
              <a:t> guru </a:t>
            </a:r>
            <a:r>
              <a:rPr lang="en-US" sz="1800" dirty="0" err="1"/>
              <a:t>menjelaskan</a:t>
            </a:r>
            <a:r>
              <a:rPr lang="en-US" sz="1800" dirty="0"/>
              <a:t> </a:t>
            </a:r>
            <a:r>
              <a:rPr lang="en-US" sz="1800" dirty="0" err="1" smtClean="0"/>
              <a:t>konsep-konsep</a:t>
            </a:r>
            <a:r>
              <a:rPr lang="en-US" sz="1800" dirty="0" smtClean="0"/>
              <a:t> </a:t>
            </a:r>
            <a:r>
              <a:rPr lang="en-US" sz="1800" dirty="0" err="1" smtClean="0"/>
              <a:t>ilmiah</a:t>
            </a:r>
            <a:r>
              <a:rPr lang="en-US" sz="1800" dirty="0" smtClean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menghindari</a:t>
            </a:r>
            <a:r>
              <a:rPr lang="en-US" sz="1800" dirty="0"/>
              <a:t> </a:t>
            </a:r>
            <a:r>
              <a:rPr lang="en-US" sz="1800" dirty="0" err="1"/>
              <a:t>miskonsepsi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siswa</a:t>
            </a:r>
            <a:endParaRPr lang="en-US" sz="1800" dirty="0"/>
          </a:p>
          <a:p>
            <a:pPr marL="139700" lvl="0" indent="0" algn="just">
              <a:buNone/>
            </a:pPr>
            <a:r>
              <a:rPr lang="en-US" sz="1800" dirty="0"/>
              <a:t>3. </a:t>
            </a: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dirty="0" err="1"/>
              <a:t>tugas</a:t>
            </a:r>
            <a:r>
              <a:rPr lang="en-US" sz="1800" dirty="0"/>
              <a:t> </a:t>
            </a:r>
            <a:r>
              <a:rPr lang="en-US" sz="1800" dirty="0" err="1"/>
              <a:t>perorangan</a:t>
            </a:r>
            <a:r>
              <a:rPr lang="en-US" sz="1800" dirty="0"/>
              <a:t> yang </a:t>
            </a:r>
            <a:r>
              <a:rPr lang="en-US" sz="1800" dirty="0" err="1"/>
              <a:t>dikerjakan</a:t>
            </a:r>
            <a:r>
              <a:rPr lang="en-US" sz="1800" dirty="0"/>
              <a:t> </a:t>
            </a:r>
            <a:r>
              <a:rPr lang="en-US" sz="1800" dirty="0" err="1"/>
              <a:t>siswa</a:t>
            </a:r>
            <a:r>
              <a:rPr lang="en-US" sz="1800" dirty="0"/>
              <a:t> di </a:t>
            </a:r>
            <a:r>
              <a:rPr lang="en-US" sz="1800" dirty="0" err="1"/>
              <a:t>rumah</a:t>
            </a:r>
            <a:r>
              <a:rPr lang="en-US" sz="1800" dirty="0"/>
              <a:t> </a:t>
            </a:r>
            <a:r>
              <a:rPr lang="en-US" sz="1800" dirty="0" err="1"/>
              <a:t>berupa</a:t>
            </a:r>
            <a:r>
              <a:rPr lang="en-US" sz="1800" dirty="0"/>
              <a:t> </a:t>
            </a:r>
            <a:r>
              <a:rPr lang="en-US" sz="1800" dirty="0" smtClean="0"/>
              <a:t>PR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/>
              <a:t>penerapan</a:t>
            </a:r>
            <a:r>
              <a:rPr lang="en-US" sz="1800" dirty="0"/>
              <a:t> </a:t>
            </a:r>
            <a:r>
              <a:rPr lang="en-US" sz="1800" dirty="0" err="1"/>
              <a:t>konsep</a:t>
            </a:r>
            <a:r>
              <a:rPr lang="en-US" sz="1800" dirty="0"/>
              <a:t>.</a:t>
            </a:r>
            <a:endParaRPr sz="1800" dirty="0"/>
          </a:p>
        </p:txBody>
      </p:sp>
      <p:grpSp>
        <p:nvGrpSpPr>
          <p:cNvPr id="2026" name="Google Shape;2026;p46"/>
          <p:cNvGrpSpPr/>
          <p:nvPr/>
        </p:nvGrpSpPr>
        <p:grpSpPr>
          <a:xfrm rot="3085484" flipH="1">
            <a:off x="-1040308" y="3815327"/>
            <a:ext cx="2816830" cy="2273284"/>
            <a:chOff x="-729163" y="3851975"/>
            <a:chExt cx="2464103" cy="1988620"/>
          </a:xfrm>
        </p:grpSpPr>
        <p:sp>
          <p:nvSpPr>
            <p:cNvPr id="2027" name="Google Shape;2027;p4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18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709874" y="1458231"/>
            <a:ext cx="7724239" cy="2958560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500" y="547100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1264200" y="583850"/>
            <a:ext cx="661578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Tujuan</a:t>
            </a:r>
            <a:r>
              <a:rPr lang="en" dirty="0" smtClean="0"/>
              <a:t> model pembelajaran CLIS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025" name="Google Shape;2025;p46"/>
          <p:cNvSpPr txBox="1">
            <a:spLocks noGrp="1"/>
          </p:cNvSpPr>
          <p:nvPr>
            <p:ph type="body" idx="2"/>
          </p:nvPr>
        </p:nvSpPr>
        <p:spPr>
          <a:xfrm>
            <a:off x="631708" y="1538364"/>
            <a:ext cx="7637353" cy="20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>
              <a:buNone/>
            </a:pPr>
            <a:r>
              <a:rPr lang="en-US" sz="1800" dirty="0" err="1"/>
              <a:t>Dalam</a:t>
            </a:r>
            <a:r>
              <a:rPr lang="en-US" sz="1800" dirty="0"/>
              <a:t> model </a:t>
            </a:r>
            <a:r>
              <a:rPr lang="en-US" sz="1800" dirty="0" err="1"/>
              <a:t>pembelajaran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siswa</a:t>
            </a:r>
            <a:r>
              <a:rPr lang="en-US" sz="1800" dirty="0"/>
              <a:t> </a:t>
            </a:r>
            <a:r>
              <a:rPr lang="en-US" sz="1800" dirty="0" err="1"/>
              <a:t>diberi</a:t>
            </a:r>
            <a:r>
              <a:rPr lang="en-US" sz="1800" dirty="0"/>
              <a:t> </a:t>
            </a:r>
            <a:r>
              <a:rPr lang="en-US" sz="1800" dirty="0" err="1"/>
              <a:t>kesempatan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 smtClean="0"/>
              <a:t>mengungkapkan</a:t>
            </a:r>
            <a:r>
              <a:rPr lang="en-US" sz="1800" dirty="0" smtClean="0"/>
              <a:t> </a:t>
            </a:r>
            <a:r>
              <a:rPr lang="en-US" sz="1800" dirty="0" err="1" smtClean="0"/>
              <a:t>berbagai</a:t>
            </a:r>
            <a:r>
              <a:rPr lang="en-US" sz="1800" dirty="0" smtClean="0"/>
              <a:t> </a:t>
            </a:r>
            <a:r>
              <a:rPr lang="en-US" sz="1800" dirty="0" err="1"/>
              <a:t>gagasan</a:t>
            </a:r>
            <a:r>
              <a:rPr lang="en-US" sz="1800" dirty="0"/>
              <a:t>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topik</a:t>
            </a:r>
            <a:r>
              <a:rPr lang="en-US" sz="1800" dirty="0"/>
              <a:t> yang </a:t>
            </a:r>
            <a:r>
              <a:rPr lang="en-US" sz="1800" dirty="0" err="1"/>
              <a:t>dibahas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 smtClean="0"/>
              <a:t>pembelajaran</a:t>
            </a:r>
            <a:r>
              <a:rPr lang="en-US" sz="1800" dirty="0" smtClean="0"/>
              <a:t>, </a:t>
            </a:r>
            <a:r>
              <a:rPr lang="en-US" sz="1800" dirty="0" err="1" smtClean="0"/>
              <a:t>mengungkapkan</a:t>
            </a:r>
            <a:r>
              <a:rPr lang="en-US" sz="1800" dirty="0" smtClean="0"/>
              <a:t> </a:t>
            </a:r>
            <a:r>
              <a:rPr lang="en-US" sz="1800" dirty="0" err="1"/>
              <a:t>gagasan</a:t>
            </a:r>
            <a:r>
              <a:rPr lang="en-US" sz="1800" dirty="0"/>
              <a:t>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membandingkan</a:t>
            </a:r>
            <a:r>
              <a:rPr lang="en-US" sz="1800" dirty="0"/>
              <a:t> </a:t>
            </a:r>
            <a:r>
              <a:rPr lang="en-US" sz="1800" dirty="0" err="1"/>
              <a:t>gagasan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gagasan</a:t>
            </a:r>
            <a:r>
              <a:rPr lang="en-US" sz="1800" dirty="0"/>
              <a:t> </a:t>
            </a:r>
            <a:r>
              <a:rPr lang="en-US" sz="1800" dirty="0" err="1" smtClean="0"/>
              <a:t>siswa</a:t>
            </a:r>
            <a:r>
              <a:rPr lang="en-US" sz="1800" dirty="0" smtClean="0"/>
              <a:t> </a:t>
            </a:r>
            <a:r>
              <a:rPr lang="en-US" sz="1800" dirty="0" err="1" smtClean="0"/>
              <a:t>lainnya</a:t>
            </a:r>
            <a:r>
              <a:rPr lang="en-US" sz="1800" dirty="0" smtClean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mendiskusikannya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menyamakan</a:t>
            </a:r>
            <a:r>
              <a:rPr lang="en-US" sz="1800" dirty="0"/>
              <a:t> </a:t>
            </a:r>
            <a:r>
              <a:rPr lang="en-US" sz="1800" dirty="0" err="1"/>
              <a:t>persepsi</a:t>
            </a:r>
            <a:r>
              <a:rPr lang="en-US" sz="1800" dirty="0"/>
              <a:t>. </a:t>
            </a:r>
            <a:r>
              <a:rPr lang="en-US" sz="1800" dirty="0" err="1"/>
              <a:t>Selanjutnya</a:t>
            </a:r>
            <a:r>
              <a:rPr lang="en-US" sz="1800" dirty="0"/>
              <a:t> </a:t>
            </a:r>
            <a:r>
              <a:rPr lang="en-US" sz="1800" dirty="0" err="1"/>
              <a:t>siswa</a:t>
            </a:r>
            <a:endParaRPr lang="en-US" sz="1800" dirty="0"/>
          </a:p>
          <a:p>
            <a:pPr marL="139700" lvl="0" indent="0" algn="just">
              <a:buNone/>
            </a:pPr>
            <a:r>
              <a:rPr lang="en-US" sz="1800" dirty="0" err="1"/>
              <a:t>diberi</a:t>
            </a:r>
            <a:r>
              <a:rPr lang="en-US" sz="1800" dirty="0"/>
              <a:t> </a:t>
            </a:r>
            <a:r>
              <a:rPr lang="en-US" sz="1800" dirty="0" err="1"/>
              <a:t>kesempatan</a:t>
            </a:r>
            <a:r>
              <a:rPr lang="en-US" sz="1800" dirty="0"/>
              <a:t> </a:t>
            </a:r>
            <a:r>
              <a:rPr lang="en-US" sz="1800" dirty="0" err="1"/>
              <a:t>merekontruksi</a:t>
            </a:r>
            <a:r>
              <a:rPr lang="en-US" sz="1800" dirty="0"/>
              <a:t> </a:t>
            </a:r>
            <a:r>
              <a:rPr lang="en-US" sz="1800" dirty="0" err="1"/>
              <a:t>gagasan</a:t>
            </a:r>
            <a:r>
              <a:rPr lang="en-US" sz="1800" dirty="0"/>
              <a:t> </a:t>
            </a:r>
            <a:r>
              <a:rPr lang="en-US" sz="1800" dirty="0" err="1"/>
              <a:t>setelah</a:t>
            </a:r>
            <a:r>
              <a:rPr lang="en-US" sz="1800" dirty="0"/>
              <a:t> </a:t>
            </a:r>
            <a:r>
              <a:rPr lang="en-US" sz="1800" dirty="0" err="1"/>
              <a:t>membandingkan</a:t>
            </a:r>
            <a:r>
              <a:rPr lang="en-US" sz="1800" dirty="0"/>
              <a:t> </a:t>
            </a:r>
            <a:r>
              <a:rPr lang="en-US" sz="1800" dirty="0" err="1" smtClean="0"/>
              <a:t>gagasan</a:t>
            </a:r>
            <a:r>
              <a:rPr lang="en-US" sz="1800" dirty="0" smtClean="0"/>
              <a:t> 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percobaan</a:t>
            </a:r>
            <a:r>
              <a:rPr lang="en-US" sz="1800" dirty="0"/>
              <a:t>, </a:t>
            </a:r>
            <a:r>
              <a:rPr lang="en-US" sz="1800" dirty="0" err="1"/>
              <a:t>observasi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mencermati</a:t>
            </a:r>
            <a:r>
              <a:rPr lang="en-US" sz="1800" dirty="0"/>
              <a:t> </a:t>
            </a:r>
            <a:r>
              <a:rPr lang="en-US" sz="1800" dirty="0" err="1"/>
              <a:t>buku</a:t>
            </a:r>
            <a:r>
              <a:rPr lang="en-US" sz="1800" dirty="0"/>
              <a:t> </a:t>
            </a:r>
            <a:r>
              <a:rPr lang="en-US" sz="1800" dirty="0" err="1"/>
              <a:t>teks</a:t>
            </a:r>
            <a:r>
              <a:rPr lang="en-US" sz="1800" dirty="0"/>
              <a:t>. </a:t>
            </a:r>
            <a:r>
              <a:rPr lang="en-US" sz="1800" dirty="0" err="1" smtClean="0"/>
              <a:t>Disamping</a:t>
            </a:r>
            <a:r>
              <a:rPr lang="en-US" sz="1800" dirty="0" smtClean="0"/>
              <a:t> </a:t>
            </a:r>
            <a:r>
              <a:rPr lang="en-US" sz="1800" dirty="0" err="1"/>
              <a:t>itu</a:t>
            </a:r>
            <a:r>
              <a:rPr lang="en-US" sz="1800" dirty="0"/>
              <a:t>, </a:t>
            </a:r>
            <a:r>
              <a:rPr lang="en-US" sz="1800" dirty="0" err="1"/>
              <a:t>siswa</a:t>
            </a:r>
            <a:r>
              <a:rPr lang="en-US" sz="1800" dirty="0"/>
              <a:t> </a:t>
            </a:r>
            <a:r>
              <a:rPr lang="en-US" sz="1800" dirty="0" err="1"/>
              <a:t>juga</a:t>
            </a:r>
            <a:r>
              <a:rPr lang="en-US" sz="1800" dirty="0"/>
              <a:t> </a:t>
            </a:r>
            <a:r>
              <a:rPr lang="en-US" sz="1800" dirty="0" err="1"/>
              <a:t>mengaplikasikan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rekontruksi</a:t>
            </a:r>
            <a:r>
              <a:rPr lang="en-US" sz="1800" dirty="0"/>
              <a:t> </a:t>
            </a:r>
            <a:r>
              <a:rPr lang="en-US" sz="1800" dirty="0" err="1"/>
              <a:t>gagasan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 smtClean="0"/>
              <a:t>situasi</a:t>
            </a:r>
            <a:r>
              <a:rPr lang="en-US" sz="1800" dirty="0" smtClean="0"/>
              <a:t> </a:t>
            </a:r>
            <a:r>
              <a:rPr lang="en-US" sz="1800" dirty="0" err="1" smtClean="0"/>
              <a:t>baru</a:t>
            </a:r>
            <a:r>
              <a:rPr lang="en-US" sz="1800" dirty="0"/>
              <a:t>.</a:t>
            </a:r>
            <a:endParaRPr sz="1800" dirty="0"/>
          </a:p>
        </p:txBody>
      </p:sp>
      <p:grpSp>
        <p:nvGrpSpPr>
          <p:cNvPr id="2026" name="Google Shape;2026;p46"/>
          <p:cNvGrpSpPr/>
          <p:nvPr/>
        </p:nvGrpSpPr>
        <p:grpSpPr>
          <a:xfrm rot="3085484" flipH="1">
            <a:off x="-1040308" y="3815327"/>
            <a:ext cx="2816830" cy="2273284"/>
            <a:chOff x="-729163" y="3851975"/>
            <a:chExt cx="2464103" cy="1988620"/>
          </a:xfrm>
        </p:grpSpPr>
        <p:sp>
          <p:nvSpPr>
            <p:cNvPr id="2027" name="Google Shape;2027;p4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423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uage Arts Subject for High School - 9th Grade: Grammar by Slidesgo">
  <a:themeElements>
    <a:clrScheme name="Simple Light">
      <a:dk1>
        <a:srgbClr val="000000"/>
      </a:dk1>
      <a:lt1>
        <a:srgbClr val="FFE8DE"/>
      </a:lt1>
      <a:dk2>
        <a:srgbClr val="F4DED4"/>
      </a:dk2>
      <a:lt2>
        <a:srgbClr val="119B9B"/>
      </a:lt2>
      <a:accent1>
        <a:srgbClr val="F1C232"/>
      </a:accent1>
      <a:accent2>
        <a:srgbClr val="FFEBA5"/>
      </a:accent2>
      <a:accent3>
        <a:srgbClr val="E24747"/>
      </a:accent3>
      <a:accent4>
        <a:srgbClr val="FFFFFF"/>
      </a:accent4>
      <a:accent5>
        <a:srgbClr val="FAFAFA"/>
      </a:accent5>
      <a:accent6>
        <a:srgbClr val="FAFAF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1200</Words>
  <Application>Microsoft Office PowerPoint</Application>
  <PresentationFormat>On-screen Show (16:9)</PresentationFormat>
  <Paragraphs>105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Josefin Sans</vt:lpstr>
      <vt:lpstr>Nunito</vt:lpstr>
      <vt:lpstr>Raleway</vt:lpstr>
      <vt:lpstr>Language Arts Subject for High School - 9th Grade: Grammar by Slidesgo</vt:lpstr>
      <vt:lpstr>CHILDREN LEARNING IN SCIENCE</vt:lpstr>
      <vt:lpstr>KELOMPOK 8</vt:lpstr>
      <vt:lpstr>PENGERTIAN MODEL PEMBELAJARAN CLIS</vt:lpstr>
      <vt:lpstr>MENURUT AHLI</vt:lpstr>
      <vt:lpstr>Karakteristik model pembelajaran CLIS</vt:lpstr>
      <vt:lpstr>Pembelajaran Kontruktivisme</vt:lpstr>
      <vt:lpstr>PowerPoint Presentation</vt:lpstr>
      <vt:lpstr>Faktor model pembelajaran CLIS</vt:lpstr>
      <vt:lpstr>Tujuan model pembelajaran CLIS</vt:lpstr>
      <vt:lpstr>Tahapan model pembelajaran CLIS</vt:lpstr>
      <vt:lpstr>Penyusunan ulang gagasan</vt:lpstr>
      <vt:lpstr>Tahapan model pembelajaran CLIS</vt:lpstr>
      <vt:lpstr>Tahapan menurut Driver</vt:lpstr>
      <vt:lpstr>Tahapan menurut Driver</vt:lpstr>
      <vt:lpstr>Kelebihan model pembelajaran CLIS</vt:lpstr>
      <vt:lpstr>Kekurangan model pembelajaran CLIS</vt:lpstr>
      <vt:lpstr>PowerPoint Presentation</vt:lpstr>
      <vt:lpstr>KESIMPULAN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LEARNING IN SCIENCE</dc:title>
  <dc:creator>ACER</dc:creator>
  <cp:lastModifiedBy>ASUS</cp:lastModifiedBy>
  <cp:revision>14</cp:revision>
  <dcterms:modified xsi:type="dcterms:W3CDTF">2023-04-16T14:06:35Z</dcterms:modified>
</cp:coreProperties>
</file>