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3" r:id="rId3"/>
    <p:sldId id="261" r:id="rId4"/>
    <p:sldId id="262" r:id="rId5"/>
    <p:sldId id="264" r:id="rId6"/>
    <p:sldId id="257" r:id="rId7"/>
    <p:sldId id="258" r:id="rId8"/>
    <p:sldId id="265" r:id="rId9"/>
    <p:sldId id="259" r:id="rId10"/>
    <p:sldId id="260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9984AD-10FD-4A39-ADCA-144A9CAE23B6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F3C41441-96A3-42A4-86DC-E8B01E600B2D}">
      <dgm:prSet phldrT="[Text]"/>
      <dgm:spPr/>
      <dgm:t>
        <a:bodyPr/>
        <a:lstStyle/>
        <a:p>
          <a:r>
            <a:rPr lang="en-US" dirty="0" smtClean="0"/>
            <a:t>AS</a:t>
          </a:r>
          <a:endParaRPr lang="id-ID" dirty="0"/>
        </a:p>
      </dgm:t>
    </dgm:pt>
    <dgm:pt modelId="{EBD37AED-5233-450E-A250-FBE9BF3FFC93}" type="parTrans" cxnId="{2A8A6A52-2551-4CE9-A3A8-5552D79E727D}">
      <dgm:prSet/>
      <dgm:spPr/>
      <dgm:t>
        <a:bodyPr/>
        <a:lstStyle/>
        <a:p>
          <a:endParaRPr lang="id-ID"/>
        </a:p>
      </dgm:t>
    </dgm:pt>
    <dgm:pt modelId="{4B31B997-04AC-4949-8822-090C5D229876}" type="sibTrans" cxnId="{2A8A6A52-2551-4CE9-A3A8-5552D79E727D}">
      <dgm:prSet/>
      <dgm:spPr/>
      <dgm:t>
        <a:bodyPr/>
        <a:lstStyle/>
        <a:p>
          <a:endParaRPr lang="id-ID"/>
        </a:p>
      </dgm:t>
    </dgm:pt>
    <dgm:pt modelId="{4C2D4246-F4AA-4A64-B3D2-99B06D12BE03}">
      <dgm:prSet phldrT="[Text]"/>
      <dgm:spPr/>
      <dgm:t>
        <a:bodyPr/>
        <a:lstStyle/>
        <a:p>
          <a:r>
            <a:rPr lang="en-US" dirty="0" err="1" smtClean="0"/>
            <a:t>Belgia</a:t>
          </a:r>
          <a:endParaRPr lang="id-ID" dirty="0"/>
        </a:p>
      </dgm:t>
    </dgm:pt>
    <dgm:pt modelId="{7F0CABBF-8A7C-4471-B3B2-2E511EAB4075}" type="parTrans" cxnId="{FB6DD61A-4AF5-40D2-9F04-85231D7F629C}">
      <dgm:prSet/>
      <dgm:spPr/>
      <dgm:t>
        <a:bodyPr/>
        <a:lstStyle/>
        <a:p>
          <a:endParaRPr lang="id-ID"/>
        </a:p>
      </dgm:t>
    </dgm:pt>
    <dgm:pt modelId="{0FD57445-962F-4AD2-B40F-F8413DE2DAA4}" type="sibTrans" cxnId="{FB6DD61A-4AF5-40D2-9F04-85231D7F629C}">
      <dgm:prSet/>
      <dgm:spPr/>
      <dgm:t>
        <a:bodyPr/>
        <a:lstStyle/>
        <a:p>
          <a:endParaRPr lang="id-ID"/>
        </a:p>
      </dgm:t>
    </dgm:pt>
    <dgm:pt modelId="{996E44AD-AD20-45BD-871C-EA437679C08D}">
      <dgm:prSet phldrT="[Text]"/>
      <dgm:spPr/>
      <dgm:t>
        <a:bodyPr/>
        <a:lstStyle/>
        <a:p>
          <a:r>
            <a:rPr lang="en-US" dirty="0" smtClean="0"/>
            <a:t>Australia</a:t>
          </a:r>
          <a:endParaRPr lang="id-ID" dirty="0"/>
        </a:p>
      </dgm:t>
    </dgm:pt>
    <dgm:pt modelId="{3EC40ABB-A322-4E3F-99C4-E0D812252210}" type="parTrans" cxnId="{4CDCABA3-9FAA-48E8-9C2C-038B6A5071BD}">
      <dgm:prSet/>
      <dgm:spPr/>
      <dgm:t>
        <a:bodyPr/>
        <a:lstStyle/>
        <a:p>
          <a:endParaRPr lang="id-ID"/>
        </a:p>
      </dgm:t>
    </dgm:pt>
    <dgm:pt modelId="{E8D22FAE-09CB-46D6-A78A-C40EBD23D71B}" type="sibTrans" cxnId="{4CDCABA3-9FAA-48E8-9C2C-038B6A5071BD}">
      <dgm:prSet/>
      <dgm:spPr/>
      <dgm:t>
        <a:bodyPr/>
        <a:lstStyle/>
        <a:p>
          <a:endParaRPr lang="id-ID"/>
        </a:p>
      </dgm:t>
    </dgm:pt>
    <dgm:pt modelId="{29873734-D0FE-4201-A755-E6EFA6DC5AC8}" type="pres">
      <dgm:prSet presAssocID="{BB9984AD-10FD-4A39-ADCA-144A9CAE23B6}" presName="compositeShape" presStyleCnt="0">
        <dgm:presLayoutVars>
          <dgm:chMax val="7"/>
          <dgm:dir/>
          <dgm:resizeHandles val="exact"/>
        </dgm:presLayoutVars>
      </dgm:prSet>
      <dgm:spPr/>
    </dgm:pt>
    <dgm:pt modelId="{DC0893B4-3D04-46D2-822C-996EA92E4E94}" type="pres">
      <dgm:prSet presAssocID="{F3C41441-96A3-42A4-86DC-E8B01E600B2D}" presName="circ1" presStyleLbl="vennNode1" presStyleIdx="0" presStyleCnt="3"/>
      <dgm:spPr/>
    </dgm:pt>
    <dgm:pt modelId="{9A743E6E-83EC-4177-AA54-ABEB84879688}" type="pres">
      <dgm:prSet presAssocID="{F3C41441-96A3-42A4-86DC-E8B01E600B2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B113AEB-0B6B-4573-BE85-8B41067DD9F3}" type="pres">
      <dgm:prSet presAssocID="{4C2D4246-F4AA-4A64-B3D2-99B06D12BE03}" presName="circ2" presStyleLbl="vennNode1" presStyleIdx="1" presStyleCnt="3"/>
      <dgm:spPr/>
    </dgm:pt>
    <dgm:pt modelId="{3B71D2BD-73B8-4631-8418-CC99937929C3}" type="pres">
      <dgm:prSet presAssocID="{4C2D4246-F4AA-4A64-B3D2-99B06D12BE0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80C8C236-0206-4CF5-A23D-B612C57C2081}" type="pres">
      <dgm:prSet presAssocID="{996E44AD-AD20-45BD-871C-EA437679C08D}" presName="circ3" presStyleLbl="vennNode1" presStyleIdx="2" presStyleCnt="3"/>
      <dgm:spPr/>
      <dgm:t>
        <a:bodyPr/>
        <a:lstStyle/>
        <a:p>
          <a:endParaRPr lang="id-ID"/>
        </a:p>
      </dgm:t>
    </dgm:pt>
    <dgm:pt modelId="{DDD1E57E-6052-4027-B3A7-9D510B6E2C87}" type="pres">
      <dgm:prSet presAssocID="{996E44AD-AD20-45BD-871C-EA437679C08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B7EA5621-EE88-4FCB-8B30-88EC7D2489B1}" type="presOf" srcId="{F3C41441-96A3-42A4-86DC-E8B01E600B2D}" destId="{9A743E6E-83EC-4177-AA54-ABEB84879688}" srcOrd="1" destOrd="0" presId="urn:microsoft.com/office/officeart/2005/8/layout/venn1"/>
    <dgm:cxn modelId="{55BF6BDE-6B18-4113-AD6F-BB790BCB1A56}" type="presOf" srcId="{F3C41441-96A3-42A4-86DC-E8B01E600B2D}" destId="{DC0893B4-3D04-46D2-822C-996EA92E4E94}" srcOrd="0" destOrd="0" presId="urn:microsoft.com/office/officeart/2005/8/layout/venn1"/>
    <dgm:cxn modelId="{FB6DD61A-4AF5-40D2-9F04-85231D7F629C}" srcId="{BB9984AD-10FD-4A39-ADCA-144A9CAE23B6}" destId="{4C2D4246-F4AA-4A64-B3D2-99B06D12BE03}" srcOrd="1" destOrd="0" parTransId="{7F0CABBF-8A7C-4471-B3B2-2E511EAB4075}" sibTransId="{0FD57445-962F-4AD2-B40F-F8413DE2DAA4}"/>
    <dgm:cxn modelId="{6D017442-CA59-4F82-8F47-37B301BC9CFB}" type="presOf" srcId="{4C2D4246-F4AA-4A64-B3D2-99B06D12BE03}" destId="{FB113AEB-0B6B-4573-BE85-8B41067DD9F3}" srcOrd="0" destOrd="0" presId="urn:microsoft.com/office/officeart/2005/8/layout/venn1"/>
    <dgm:cxn modelId="{C4C4968B-52FB-4EF0-95C8-EA3B767E55AB}" type="presOf" srcId="{996E44AD-AD20-45BD-871C-EA437679C08D}" destId="{80C8C236-0206-4CF5-A23D-B612C57C2081}" srcOrd="0" destOrd="0" presId="urn:microsoft.com/office/officeart/2005/8/layout/venn1"/>
    <dgm:cxn modelId="{BD625057-0D30-45CA-94EC-7CB1D8EB28B0}" type="presOf" srcId="{4C2D4246-F4AA-4A64-B3D2-99B06D12BE03}" destId="{3B71D2BD-73B8-4631-8418-CC99937929C3}" srcOrd="1" destOrd="0" presId="urn:microsoft.com/office/officeart/2005/8/layout/venn1"/>
    <dgm:cxn modelId="{5F9621E6-1362-459F-B6B1-9FE47EA91771}" type="presOf" srcId="{BB9984AD-10FD-4A39-ADCA-144A9CAE23B6}" destId="{29873734-D0FE-4201-A755-E6EFA6DC5AC8}" srcOrd="0" destOrd="0" presId="urn:microsoft.com/office/officeart/2005/8/layout/venn1"/>
    <dgm:cxn modelId="{2A8A6A52-2551-4CE9-A3A8-5552D79E727D}" srcId="{BB9984AD-10FD-4A39-ADCA-144A9CAE23B6}" destId="{F3C41441-96A3-42A4-86DC-E8B01E600B2D}" srcOrd="0" destOrd="0" parTransId="{EBD37AED-5233-450E-A250-FBE9BF3FFC93}" sibTransId="{4B31B997-04AC-4949-8822-090C5D229876}"/>
    <dgm:cxn modelId="{4CDCABA3-9FAA-48E8-9C2C-038B6A5071BD}" srcId="{BB9984AD-10FD-4A39-ADCA-144A9CAE23B6}" destId="{996E44AD-AD20-45BD-871C-EA437679C08D}" srcOrd="2" destOrd="0" parTransId="{3EC40ABB-A322-4E3F-99C4-E0D812252210}" sibTransId="{E8D22FAE-09CB-46D6-A78A-C40EBD23D71B}"/>
    <dgm:cxn modelId="{C4BA1494-E850-43AC-87F2-3604CCEE96D9}" type="presOf" srcId="{996E44AD-AD20-45BD-871C-EA437679C08D}" destId="{DDD1E57E-6052-4027-B3A7-9D510B6E2C87}" srcOrd="1" destOrd="0" presId="urn:microsoft.com/office/officeart/2005/8/layout/venn1"/>
    <dgm:cxn modelId="{3C86C931-B9D2-496C-AC5D-07B0BC9CDCE6}" type="presParOf" srcId="{29873734-D0FE-4201-A755-E6EFA6DC5AC8}" destId="{DC0893B4-3D04-46D2-822C-996EA92E4E94}" srcOrd="0" destOrd="0" presId="urn:microsoft.com/office/officeart/2005/8/layout/venn1"/>
    <dgm:cxn modelId="{631D8BB3-EA3A-4ACE-A0AC-94E51A72690D}" type="presParOf" srcId="{29873734-D0FE-4201-A755-E6EFA6DC5AC8}" destId="{9A743E6E-83EC-4177-AA54-ABEB84879688}" srcOrd="1" destOrd="0" presId="urn:microsoft.com/office/officeart/2005/8/layout/venn1"/>
    <dgm:cxn modelId="{1ABF4337-81A3-48D9-BA4B-86858DC89F0D}" type="presParOf" srcId="{29873734-D0FE-4201-A755-E6EFA6DC5AC8}" destId="{FB113AEB-0B6B-4573-BE85-8B41067DD9F3}" srcOrd="2" destOrd="0" presId="urn:microsoft.com/office/officeart/2005/8/layout/venn1"/>
    <dgm:cxn modelId="{93FF5A3F-82AD-4650-8436-B793C1008A46}" type="presParOf" srcId="{29873734-D0FE-4201-A755-E6EFA6DC5AC8}" destId="{3B71D2BD-73B8-4631-8418-CC99937929C3}" srcOrd="3" destOrd="0" presId="urn:microsoft.com/office/officeart/2005/8/layout/venn1"/>
    <dgm:cxn modelId="{47030CC9-1088-4423-AA58-97C094B84B7A}" type="presParOf" srcId="{29873734-D0FE-4201-A755-E6EFA6DC5AC8}" destId="{80C8C236-0206-4CF5-A23D-B612C57C2081}" srcOrd="4" destOrd="0" presId="urn:microsoft.com/office/officeart/2005/8/layout/venn1"/>
    <dgm:cxn modelId="{D87C07EA-8BF8-4DB5-9DE8-52F50FA74863}" type="presParOf" srcId="{29873734-D0FE-4201-A755-E6EFA6DC5AC8}" destId="{DDD1E57E-6052-4027-B3A7-9D510B6E2C8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0893B4-3D04-46D2-822C-996EA92E4E94}">
      <dsp:nvSpPr>
        <dsp:cNvPr id="0" name=""/>
        <dsp:cNvSpPr/>
      </dsp:nvSpPr>
      <dsp:spPr>
        <a:xfrm>
          <a:off x="1828799" y="50799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AS</a:t>
          </a:r>
          <a:endParaRPr lang="id-ID" sz="3200" kern="1200" dirty="0"/>
        </a:p>
      </dsp:txBody>
      <dsp:txXfrm>
        <a:off x="2153920" y="477519"/>
        <a:ext cx="1788160" cy="1097280"/>
      </dsp:txXfrm>
    </dsp:sp>
    <dsp:sp modelId="{FB113AEB-0B6B-4573-BE85-8B41067DD9F3}">
      <dsp:nvSpPr>
        <dsp:cNvPr id="0" name=""/>
        <dsp:cNvSpPr/>
      </dsp:nvSpPr>
      <dsp:spPr>
        <a:xfrm>
          <a:off x="2708656" y="1574800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Belgia</a:t>
          </a:r>
          <a:endParaRPr lang="id-ID" sz="3200" kern="1200" dirty="0"/>
        </a:p>
      </dsp:txBody>
      <dsp:txXfrm>
        <a:off x="3454400" y="2204720"/>
        <a:ext cx="1463040" cy="1341120"/>
      </dsp:txXfrm>
    </dsp:sp>
    <dsp:sp modelId="{80C8C236-0206-4CF5-A23D-B612C57C2081}">
      <dsp:nvSpPr>
        <dsp:cNvPr id="0" name=""/>
        <dsp:cNvSpPr/>
      </dsp:nvSpPr>
      <dsp:spPr>
        <a:xfrm>
          <a:off x="948943" y="1574800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Australia</a:t>
          </a:r>
          <a:endParaRPr lang="id-ID" sz="3200" kern="1200" dirty="0"/>
        </a:p>
      </dsp:txBody>
      <dsp:txXfrm>
        <a:off x="1178560" y="2204720"/>
        <a:ext cx="1463040" cy="1341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9067AF0-7267-49B7-884B-DFE8CB553C7C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053BAE9-74DA-4CF4-95AE-7A75FB00AC6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7AF0-7267-49B7-884B-DFE8CB553C7C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3BAE9-74DA-4CF4-95AE-7A75FB00AC6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9067AF0-7267-49B7-884B-DFE8CB553C7C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053BAE9-74DA-4CF4-95AE-7A75FB00AC6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7AF0-7267-49B7-884B-DFE8CB553C7C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053BAE9-74DA-4CF4-95AE-7A75FB00AC6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7AF0-7267-49B7-884B-DFE8CB553C7C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053BAE9-74DA-4CF4-95AE-7A75FB00AC6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9067AF0-7267-49B7-884B-DFE8CB553C7C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053BAE9-74DA-4CF4-95AE-7A75FB00AC6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9067AF0-7267-49B7-884B-DFE8CB553C7C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053BAE9-74DA-4CF4-95AE-7A75FB00AC6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7AF0-7267-49B7-884B-DFE8CB553C7C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053BAE9-74DA-4CF4-95AE-7A75FB00AC6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7AF0-7267-49B7-884B-DFE8CB553C7C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053BAE9-74DA-4CF4-95AE-7A75FB00AC6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7AF0-7267-49B7-884B-DFE8CB553C7C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053BAE9-74DA-4CF4-95AE-7A75FB00AC6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9067AF0-7267-49B7-884B-DFE8CB553C7C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053BAE9-74DA-4CF4-95AE-7A75FB00AC6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9067AF0-7267-49B7-884B-DFE8CB553C7C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053BAE9-74DA-4CF4-95AE-7A75FB00AC6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DIPLOMASI MASA REVOLUSI KEMERDEKAAN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KONFERENSI MEJA BUNDAR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Penyerahan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Ratu</a:t>
            </a:r>
            <a:r>
              <a:rPr lang="en-US" dirty="0" smtClean="0"/>
              <a:t> Wilhelmina</a:t>
            </a:r>
          </a:p>
          <a:p>
            <a:r>
              <a:rPr lang="en-US" smtClean="0"/>
              <a:t>USSR </a:t>
            </a:r>
            <a:r>
              <a:rPr lang="en-US" dirty="0" err="1" smtClean="0"/>
              <a:t>dan</a:t>
            </a:r>
            <a:r>
              <a:rPr lang="en-US" dirty="0" smtClean="0"/>
              <a:t> RRT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de jure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ARAH KEBIJAKAN???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diplomasi</a:t>
            </a:r>
            <a:r>
              <a:rPr lang="en-US" dirty="0" smtClean="0"/>
              <a:t> Indonesia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dekolonisasi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menentang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penjajahan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indonesia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APA TUJUAN DIPLOMASI MASA ITU?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revolusi</a:t>
            </a:r>
            <a:r>
              <a:rPr lang="en-US" dirty="0" smtClean="0"/>
              <a:t> </a:t>
            </a:r>
            <a:r>
              <a:rPr lang="en-US" dirty="0" err="1" smtClean="0"/>
              <a:t>diplomasi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sz="4000" dirty="0" err="1" smtClean="0"/>
              <a:t>menciptakan</a:t>
            </a:r>
            <a:r>
              <a:rPr lang="en-US" sz="4000" dirty="0" smtClean="0"/>
              <a:t> </a:t>
            </a:r>
            <a:r>
              <a:rPr lang="en-US" sz="4000" dirty="0" err="1" smtClean="0"/>
              <a:t>situasi</a:t>
            </a:r>
            <a:r>
              <a:rPr lang="en-US" sz="4000" dirty="0" smtClean="0"/>
              <a:t> </a:t>
            </a:r>
            <a:r>
              <a:rPr lang="en-US" sz="4000" dirty="0" err="1" smtClean="0"/>
              <a:t>damai</a:t>
            </a:r>
            <a:r>
              <a:rPr lang="en-US" sz="4000" dirty="0" smtClean="0"/>
              <a:t> </a:t>
            </a:r>
            <a:r>
              <a:rPr lang="en-US" sz="4000" dirty="0" err="1" smtClean="0"/>
              <a:t>pada</a:t>
            </a:r>
            <a:r>
              <a:rPr lang="en-US" sz="4000" dirty="0" smtClean="0"/>
              <a:t> </a:t>
            </a:r>
            <a:r>
              <a:rPr lang="en-US" sz="4000" dirty="0" err="1" smtClean="0"/>
              <a:t>masa</a:t>
            </a:r>
            <a:r>
              <a:rPr lang="en-US" sz="4000" dirty="0" smtClean="0"/>
              <a:t> </a:t>
            </a:r>
            <a:r>
              <a:rPr lang="en-US" sz="4000" dirty="0" err="1" smtClean="0"/>
              <a:t>peralihan</a:t>
            </a:r>
            <a:r>
              <a:rPr lang="en-US" sz="4000" dirty="0" smtClean="0"/>
              <a:t> </a:t>
            </a:r>
            <a:r>
              <a:rPr lang="en-US" sz="4000" dirty="0" err="1" smtClean="0"/>
              <a:t>kekuasaan</a:t>
            </a:r>
            <a:endParaRPr lang="en-US" sz="4000" dirty="0" smtClean="0"/>
          </a:p>
          <a:p>
            <a:pPr marL="514350" indent="-514350">
              <a:buAutoNum type="arabicPeriod"/>
            </a:pPr>
            <a:r>
              <a:rPr lang="en-US" sz="4000" dirty="0" err="1" smtClean="0"/>
              <a:t>Mendapat</a:t>
            </a:r>
            <a:r>
              <a:rPr lang="en-US" sz="4000" dirty="0" smtClean="0"/>
              <a:t> </a:t>
            </a:r>
            <a:r>
              <a:rPr lang="en-US" sz="4000" dirty="0" err="1" smtClean="0"/>
              <a:t>dukungan</a:t>
            </a:r>
            <a:r>
              <a:rPr lang="en-US" sz="4000" dirty="0" smtClean="0"/>
              <a:t> </a:t>
            </a:r>
            <a:r>
              <a:rPr lang="en-US" sz="4000" dirty="0" err="1" smtClean="0"/>
              <a:t>internasional</a:t>
            </a:r>
            <a:endParaRPr lang="en-US" sz="4000" dirty="0" smtClean="0"/>
          </a:p>
          <a:p>
            <a:pPr marL="514350" indent="-514350">
              <a:buAutoNum type="arabicPeriod"/>
            </a:pPr>
            <a:r>
              <a:rPr lang="en-US" sz="4000" dirty="0" err="1" smtClean="0"/>
              <a:t>Menunjukan</a:t>
            </a:r>
            <a:r>
              <a:rPr lang="en-US" sz="4000" dirty="0" smtClean="0"/>
              <a:t> </a:t>
            </a:r>
            <a:r>
              <a:rPr lang="en-US" sz="4000" dirty="0" err="1" smtClean="0"/>
              <a:t>eksistensi</a:t>
            </a:r>
            <a:endParaRPr lang="id-ID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Diplomasi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disamping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senjata</a:t>
            </a:r>
            <a:r>
              <a:rPr lang="en-US" dirty="0" smtClean="0"/>
              <a:t>/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sz="4000" dirty="0" err="1" smtClean="0"/>
              <a:t>Tidak</a:t>
            </a:r>
            <a:r>
              <a:rPr lang="en-US" sz="4000" dirty="0" smtClean="0"/>
              <a:t> </a:t>
            </a:r>
            <a:r>
              <a:rPr lang="en-US" sz="4000" dirty="0" err="1" smtClean="0"/>
              <a:t>selamanya</a:t>
            </a:r>
            <a:r>
              <a:rPr lang="en-US" sz="4000" dirty="0" smtClean="0"/>
              <a:t> </a:t>
            </a:r>
            <a:r>
              <a:rPr lang="en-US" sz="4000" dirty="0" err="1" smtClean="0"/>
              <a:t>perjuangan</a:t>
            </a:r>
            <a:r>
              <a:rPr lang="en-US" sz="4000" dirty="0" smtClean="0"/>
              <a:t> </a:t>
            </a:r>
            <a:r>
              <a:rPr lang="en-US" sz="4000" dirty="0" err="1" smtClean="0"/>
              <a:t>dengan</a:t>
            </a:r>
            <a:r>
              <a:rPr lang="en-US" sz="4000" dirty="0" smtClean="0"/>
              <a:t> </a:t>
            </a:r>
            <a:r>
              <a:rPr lang="en-US" sz="4000" dirty="0" err="1" smtClean="0"/>
              <a:t>senjata</a:t>
            </a:r>
            <a:endParaRPr lang="en-US" sz="4000" dirty="0" smtClean="0"/>
          </a:p>
          <a:p>
            <a:pPr marL="514350" indent="-514350">
              <a:buAutoNum type="arabicPeriod"/>
            </a:pPr>
            <a:r>
              <a:rPr lang="en-US" sz="4000" dirty="0" err="1" smtClean="0"/>
              <a:t>Persenjataan</a:t>
            </a:r>
            <a:r>
              <a:rPr lang="en-US" sz="4000" dirty="0" smtClean="0"/>
              <a:t> </a:t>
            </a:r>
            <a:r>
              <a:rPr lang="en-US" sz="4000" dirty="0" err="1" smtClean="0"/>
              <a:t>tidak</a:t>
            </a:r>
            <a:r>
              <a:rPr lang="en-US" sz="4000" dirty="0" smtClean="0"/>
              <a:t> </a:t>
            </a:r>
            <a:r>
              <a:rPr lang="en-US" sz="4000" dirty="0" err="1" smtClean="0"/>
              <a:t>berimbang</a:t>
            </a:r>
            <a:endParaRPr lang="en-US" sz="4000" dirty="0" smtClean="0"/>
          </a:p>
          <a:p>
            <a:pPr marL="514350" indent="-514350">
              <a:buAutoNum type="arabicPeriod"/>
            </a:pPr>
            <a:r>
              <a:rPr lang="id-ID" sz="4000" dirty="0" smtClean="0"/>
              <a:t>Strategi Indonesia yang terus bersedia duduk bersama</a:t>
            </a:r>
            <a:r>
              <a:rPr lang="en-US" sz="4000" smtClean="0"/>
              <a:t> </a:t>
            </a:r>
            <a:r>
              <a:rPr lang="id-ID" sz="4000" smtClean="0"/>
              <a:t>dengan Belanda di meja perundingan merupakan bukti bahwa Indonesia</a:t>
            </a:r>
            <a:br>
              <a:rPr lang="id-ID" sz="4000" smtClean="0"/>
            </a:br>
            <a:r>
              <a:rPr lang="id-ID" sz="4000" smtClean="0"/>
              <a:t>adalah negara yang secara sadar memilih diplomasi sebagai jalan menuju</a:t>
            </a:r>
            <a:br>
              <a:rPr lang="id-ID" sz="4000" smtClean="0"/>
            </a:br>
            <a:r>
              <a:rPr lang="id-ID" sz="4000" smtClean="0"/>
              <a:t>perdamaian daripada menggunakan kekerasan </a:t>
            </a:r>
            <a:br>
              <a:rPr lang="id-ID" sz="4000" smtClean="0"/>
            </a:br>
            <a:endParaRPr lang="id-ID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Americans had also been influenced in their response to the Indonesian question in 1948 by un attitudes, although other factors, including the Dutch failure to suppress opposition, played a role.</a:t>
            </a:r>
            <a:br>
              <a:rPr lang="en-US" dirty="0" smtClean="0"/>
            </a:br>
            <a:endParaRPr lang="id-ID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PERUNDINGAN LINGGARJATI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Hasil</a:t>
            </a:r>
            <a:r>
              <a:rPr lang="en-US" dirty="0" smtClean="0"/>
              <a:t> de facto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Amerika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Inggris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Australia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Tiongkok</a:t>
            </a:r>
            <a:r>
              <a:rPr lang="en-US" dirty="0" smtClean="0"/>
              <a:t> </a:t>
            </a:r>
            <a:endParaRPr lang="en-US" dirty="0"/>
          </a:p>
          <a:p>
            <a:pPr marL="514350" indent="-51435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menghentikan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Indonesia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PERUNDINGAN RENVILLE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453480"/>
            <a:ext cx="8153400" cy="4495800"/>
          </a:xfrm>
        </p:spPr>
        <p:txBody>
          <a:bodyPr/>
          <a:lstStyle/>
          <a:p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perselisihan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AMB I</a:t>
            </a:r>
          </a:p>
          <a:p>
            <a:pPr>
              <a:buNone/>
            </a:pPr>
            <a:endParaRPr lang="id-ID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1524000" y="242088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perundingan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Wilayah Indonesia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endParaRPr lang="en-US" dirty="0" smtClean="0"/>
          </a:p>
          <a:p>
            <a:r>
              <a:rPr lang="en-US" dirty="0" err="1" smtClean="0"/>
              <a:t>Disetujuinya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demarkasi</a:t>
            </a:r>
            <a:endParaRPr lang="en-US" dirty="0" smtClean="0"/>
          </a:p>
          <a:p>
            <a:r>
              <a:rPr lang="en-US" dirty="0" smtClean="0"/>
              <a:t>TBI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ditarik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Jabar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Jatim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RI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PERUNDINGAN ROEM-ROYEN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KMB</a:t>
            </a:r>
          </a:p>
          <a:p>
            <a:pPr>
              <a:buNone/>
            </a:pP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perundingan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gencatan</a:t>
            </a:r>
            <a:r>
              <a:rPr lang="en-US" dirty="0" smtClean="0"/>
              <a:t> </a:t>
            </a:r>
            <a:r>
              <a:rPr lang="en-US" dirty="0" err="1" smtClean="0"/>
              <a:t>senjata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aktifitas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KMB </a:t>
            </a:r>
            <a:r>
              <a:rPr lang="en-US" dirty="0" err="1" smtClean="0"/>
              <a:t>berlangsung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RI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menghadiri</a:t>
            </a:r>
            <a:r>
              <a:rPr lang="en-US" dirty="0" smtClean="0"/>
              <a:t> KMB</a:t>
            </a: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34</TotalTime>
  <Words>191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Median</vt:lpstr>
      <vt:lpstr>DIPLOMASI MASA REVOLUSI KEMERDEKAAN</vt:lpstr>
      <vt:lpstr>ARAH KEBIJAKAN???</vt:lpstr>
      <vt:lpstr>APA TUJUAN DIPLOMASI MASA ITU?</vt:lpstr>
      <vt:lpstr>Slide 4</vt:lpstr>
      <vt:lpstr>Slide 5</vt:lpstr>
      <vt:lpstr>PERUNDINGAN LINGGARJATI</vt:lpstr>
      <vt:lpstr>PERUNDINGAN RENVILLE</vt:lpstr>
      <vt:lpstr>Substansi perundingan</vt:lpstr>
      <vt:lpstr>PERUNDINGAN ROEM-ROYEN</vt:lpstr>
      <vt:lpstr>KONFERENSI MEJA BUNDAR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DIPLOMASI MASA REVOLUSI KEMERDEKAAN</dc:title>
  <dc:creator>intels</dc:creator>
  <cp:lastModifiedBy>intels</cp:lastModifiedBy>
  <cp:revision>10</cp:revision>
  <dcterms:created xsi:type="dcterms:W3CDTF">2019-04-23T08:24:33Z</dcterms:created>
  <dcterms:modified xsi:type="dcterms:W3CDTF">2019-05-08T06:43:46Z</dcterms:modified>
</cp:coreProperties>
</file>