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6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7012-F916-4785-9886-7A59BD3C80D1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90510-12CB-412D-A8D4-4A006C2C49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7012-F916-4785-9886-7A59BD3C80D1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90510-12CB-412D-A8D4-4A006C2C49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7012-F916-4785-9886-7A59BD3C80D1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90510-12CB-412D-A8D4-4A006C2C49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7012-F916-4785-9886-7A59BD3C80D1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90510-12CB-412D-A8D4-4A006C2C49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7012-F916-4785-9886-7A59BD3C80D1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90510-12CB-412D-A8D4-4A006C2C49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7012-F916-4785-9886-7A59BD3C80D1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90510-12CB-412D-A8D4-4A006C2C49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7012-F916-4785-9886-7A59BD3C80D1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90510-12CB-412D-A8D4-4A006C2C49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7012-F916-4785-9886-7A59BD3C80D1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90510-12CB-412D-A8D4-4A006C2C49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7012-F916-4785-9886-7A59BD3C80D1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90510-12CB-412D-A8D4-4A006C2C49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7012-F916-4785-9886-7A59BD3C80D1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90510-12CB-412D-A8D4-4A006C2C49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7012-F916-4785-9886-7A59BD3C80D1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90510-12CB-412D-A8D4-4A006C2C49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77012-F916-4785-9886-7A59BD3C80D1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90510-12CB-412D-A8D4-4A006C2C49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052" y="1928803"/>
            <a:ext cx="8169600" cy="229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2163" y="2105025"/>
            <a:ext cx="50196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95513"/>
            <a:ext cx="8143932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062" y="928669"/>
            <a:ext cx="7813028" cy="502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640" y="1000108"/>
            <a:ext cx="8196764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999985"/>
            <a:ext cx="8001056" cy="432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14356"/>
            <a:ext cx="750099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188" y="785794"/>
            <a:ext cx="768602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78674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757242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14393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1238" y="1419225"/>
            <a:ext cx="458152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90903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71530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6413" y="1519238"/>
            <a:ext cx="55911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9288" y="1452563"/>
            <a:ext cx="530542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61126"/>
            <a:ext cx="7000924" cy="551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9" y="760460"/>
            <a:ext cx="7000924" cy="533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9137"/>
            <a:ext cx="7358114" cy="516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93021"/>
            <a:ext cx="6858047" cy="49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904" y="1000108"/>
            <a:ext cx="882998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On-screen Show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BETTY</dc:creator>
  <cp:lastModifiedBy>BETTY</cp:lastModifiedBy>
  <cp:revision>2</cp:revision>
  <dcterms:created xsi:type="dcterms:W3CDTF">2020-11-14T06:35:52Z</dcterms:created>
  <dcterms:modified xsi:type="dcterms:W3CDTF">2020-11-14T06:47:37Z</dcterms:modified>
</cp:coreProperties>
</file>