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DDA73F-B493-47DE-AC14-B7A86E9252AA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0B9C9C8-6797-4488-9353-C4109446FBB2}">
      <dgm:prSet/>
      <dgm:spPr/>
      <dgm:t>
        <a:bodyPr/>
        <a:lstStyle/>
        <a:p>
          <a:r>
            <a:rPr lang="en-US" dirty="0"/>
            <a:t>HUKUM BERAKAR DAN TERBENTUK DALAM PROSES INTERAKSI BERBAGAI ASPEK KEMASYARAKATAN:</a:t>
          </a:r>
        </a:p>
      </dgm:t>
    </dgm:pt>
    <dgm:pt modelId="{C4BAF3C1-9215-427C-824A-4950BECC3092}" type="parTrans" cxnId="{8D5AE2AC-C071-4DA1-BABF-87539465A841}">
      <dgm:prSet/>
      <dgm:spPr/>
      <dgm:t>
        <a:bodyPr/>
        <a:lstStyle/>
        <a:p>
          <a:endParaRPr lang="en-US"/>
        </a:p>
      </dgm:t>
    </dgm:pt>
    <dgm:pt modelId="{70C4049A-F9D2-41B2-ABB5-DC605C63B311}" type="sibTrans" cxnId="{8D5AE2AC-C071-4DA1-BABF-87539465A841}">
      <dgm:prSet/>
      <dgm:spPr/>
      <dgm:t>
        <a:bodyPr/>
        <a:lstStyle/>
        <a:p>
          <a:endParaRPr lang="en-US"/>
        </a:p>
      </dgm:t>
    </dgm:pt>
    <dgm:pt modelId="{D308FBB5-2CC4-430B-9BFC-0DE111363FD4}">
      <dgm:prSet/>
      <dgm:spPr/>
      <dgm:t>
        <a:bodyPr/>
        <a:lstStyle/>
        <a:p>
          <a:r>
            <a:rPr lang="en-US"/>
            <a:t>POLITIK</a:t>
          </a:r>
        </a:p>
      </dgm:t>
    </dgm:pt>
    <dgm:pt modelId="{D21FE284-69DE-4D61-89E5-B963AA2136E0}" type="parTrans" cxnId="{4E20ECFE-8F6D-481F-A823-2929441A09DC}">
      <dgm:prSet/>
      <dgm:spPr/>
      <dgm:t>
        <a:bodyPr/>
        <a:lstStyle/>
        <a:p>
          <a:endParaRPr lang="en-US"/>
        </a:p>
      </dgm:t>
    </dgm:pt>
    <dgm:pt modelId="{C51EAEC8-6CC4-4BF4-A34C-62F3224F4B72}" type="sibTrans" cxnId="{4E20ECFE-8F6D-481F-A823-2929441A09DC}">
      <dgm:prSet/>
      <dgm:spPr/>
      <dgm:t>
        <a:bodyPr/>
        <a:lstStyle/>
        <a:p>
          <a:endParaRPr lang="en-US"/>
        </a:p>
      </dgm:t>
    </dgm:pt>
    <dgm:pt modelId="{2291ECEA-735B-4740-A1C9-E37F8638A2E9}">
      <dgm:prSet/>
      <dgm:spPr/>
      <dgm:t>
        <a:bodyPr/>
        <a:lstStyle/>
        <a:p>
          <a:r>
            <a:rPr lang="en-US"/>
            <a:t>EKONOMI</a:t>
          </a:r>
        </a:p>
      </dgm:t>
    </dgm:pt>
    <dgm:pt modelId="{DEEEC593-6DC8-4FB5-A5BD-C860EA3460A7}" type="parTrans" cxnId="{7204A69A-E546-486C-9C06-8030F1FD3978}">
      <dgm:prSet/>
      <dgm:spPr/>
      <dgm:t>
        <a:bodyPr/>
        <a:lstStyle/>
        <a:p>
          <a:endParaRPr lang="en-US"/>
        </a:p>
      </dgm:t>
    </dgm:pt>
    <dgm:pt modelId="{42D9566F-AE7C-4E3A-8DD6-2699C10A1B9C}" type="sibTrans" cxnId="{7204A69A-E546-486C-9C06-8030F1FD3978}">
      <dgm:prSet/>
      <dgm:spPr/>
      <dgm:t>
        <a:bodyPr/>
        <a:lstStyle/>
        <a:p>
          <a:endParaRPr lang="en-US"/>
        </a:p>
      </dgm:t>
    </dgm:pt>
    <dgm:pt modelId="{E0200081-5941-490E-A8FB-3E09DF0AF791}">
      <dgm:prSet/>
      <dgm:spPr/>
      <dgm:t>
        <a:bodyPr/>
        <a:lstStyle/>
        <a:p>
          <a:r>
            <a:rPr lang="en-US"/>
            <a:t>SOSIAL</a:t>
          </a:r>
        </a:p>
      </dgm:t>
    </dgm:pt>
    <dgm:pt modelId="{9DEF59B4-1719-41A0-8A70-3AF317803CEC}" type="parTrans" cxnId="{10FE177D-1C9A-404B-81EB-D4E838D3BE5A}">
      <dgm:prSet/>
      <dgm:spPr/>
      <dgm:t>
        <a:bodyPr/>
        <a:lstStyle/>
        <a:p>
          <a:endParaRPr lang="en-US"/>
        </a:p>
      </dgm:t>
    </dgm:pt>
    <dgm:pt modelId="{3BE39B9B-7DED-4CCF-BCE5-593F3B45788F}" type="sibTrans" cxnId="{10FE177D-1C9A-404B-81EB-D4E838D3BE5A}">
      <dgm:prSet/>
      <dgm:spPr/>
      <dgm:t>
        <a:bodyPr/>
        <a:lstStyle/>
        <a:p>
          <a:endParaRPr lang="en-US"/>
        </a:p>
      </dgm:t>
    </dgm:pt>
    <dgm:pt modelId="{4B34306E-DA6A-46CD-82B6-C2AF6FD3F675}">
      <dgm:prSet/>
      <dgm:spPr/>
      <dgm:t>
        <a:bodyPr/>
        <a:lstStyle/>
        <a:p>
          <a:r>
            <a:rPr lang="en-US"/>
            <a:t>BUDAYA</a:t>
          </a:r>
        </a:p>
      </dgm:t>
    </dgm:pt>
    <dgm:pt modelId="{BBE5F41E-BEE8-433C-958D-AEAAB96C55B2}" type="parTrans" cxnId="{2B2D2E74-B01F-440F-9D53-C6A7AD1FD4CB}">
      <dgm:prSet/>
      <dgm:spPr/>
      <dgm:t>
        <a:bodyPr/>
        <a:lstStyle/>
        <a:p>
          <a:endParaRPr lang="en-US"/>
        </a:p>
      </dgm:t>
    </dgm:pt>
    <dgm:pt modelId="{7209D08A-0DDA-427D-974C-F39844C1F4AD}" type="sibTrans" cxnId="{2B2D2E74-B01F-440F-9D53-C6A7AD1FD4CB}">
      <dgm:prSet/>
      <dgm:spPr/>
      <dgm:t>
        <a:bodyPr/>
        <a:lstStyle/>
        <a:p>
          <a:endParaRPr lang="en-US"/>
        </a:p>
      </dgm:t>
    </dgm:pt>
    <dgm:pt modelId="{E78FC2A5-E8AC-425E-8B4F-05322FF8EF21}">
      <dgm:prSet/>
      <dgm:spPr/>
      <dgm:t>
        <a:bodyPr/>
        <a:lstStyle/>
        <a:p>
          <a:r>
            <a:rPr lang="en-US"/>
            <a:t>TEKNOLOGI</a:t>
          </a:r>
        </a:p>
      </dgm:t>
    </dgm:pt>
    <dgm:pt modelId="{F2D90C5F-8583-4EEA-B0CC-D99DC603E3B9}" type="parTrans" cxnId="{64A6306B-1BF3-42F1-9F2D-B8430DBE1524}">
      <dgm:prSet/>
      <dgm:spPr/>
      <dgm:t>
        <a:bodyPr/>
        <a:lstStyle/>
        <a:p>
          <a:endParaRPr lang="en-US"/>
        </a:p>
      </dgm:t>
    </dgm:pt>
    <dgm:pt modelId="{AE677B81-5B32-416C-AAF6-886D7D8B1B81}" type="sibTrans" cxnId="{64A6306B-1BF3-42F1-9F2D-B8430DBE1524}">
      <dgm:prSet/>
      <dgm:spPr/>
      <dgm:t>
        <a:bodyPr/>
        <a:lstStyle/>
        <a:p>
          <a:endParaRPr lang="en-US"/>
        </a:p>
      </dgm:t>
    </dgm:pt>
    <dgm:pt modelId="{80FF1514-4663-4977-97C4-DFD2BC7C09C2}">
      <dgm:prSet/>
      <dgm:spPr/>
      <dgm:t>
        <a:bodyPr/>
        <a:lstStyle/>
        <a:p>
          <a:r>
            <a:rPr lang="en-US"/>
            <a:t>KEAGAMAAN</a:t>
          </a:r>
        </a:p>
      </dgm:t>
    </dgm:pt>
    <dgm:pt modelId="{B656DB97-E50F-4A44-9695-99EA93412530}" type="parTrans" cxnId="{3532127B-D3F8-44AD-B700-1806CE2755B8}">
      <dgm:prSet/>
      <dgm:spPr/>
      <dgm:t>
        <a:bodyPr/>
        <a:lstStyle/>
        <a:p>
          <a:endParaRPr lang="en-US"/>
        </a:p>
      </dgm:t>
    </dgm:pt>
    <dgm:pt modelId="{1739F43A-A040-4B59-8AFC-DEEB12BD50BA}" type="sibTrans" cxnId="{3532127B-D3F8-44AD-B700-1806CE2755B8}">
      <dgm:prSet/>
      <dgm:spPr/>
      <dgm:t>
        <a:bodyPr/>
        <a:lstStyle/>
        <a:p>
          <a:endParaRPr lang="en-US"/>
        </a:p>
      </dgm:t>
    </dgm:pt>
    <dgm:pt modelId="{BC54D6BB-B582-49ED-89C3-5C3451D6D2DB}">
      <dgm:prSet/>
      <dgm:spPr/>
      <dgm:t>
        <a:bodyPr/>
        <a:lstStyle/>
        <a:p>
          <a:r>
            <a:rPr lang="en-US"/>
            <a:t>DLL</a:t>
          </a:r>
        </a:p>
      </dgm:t>
    </dgm:pt>
    <dgm:pt modelId="{B99BE757-E399-489F-B57B-7C520D0DE388}" type="parTrans" cxnId="{CC123428-DE1B-48ED-83AA-3D02EFE0439D}">
      <dgm:prSet/>
      <dgm:spPr/>
      <dgm:t>
        <a:bodyPr/>
        <a:lstStyle/>
        <a:p>
          <a:endParaRPr lang="en-US"/>
        </a:p>
      </dgm:t>
    </dgm:pt>
    <dgm:pt modelId="{1B2B9335-644C-4947-BDC2-28F1A170AD72}" type="sibTrans" cxnId="{CC123428-DE1B-48ED-83AA-3D02EFE0439D}">
      <dgm:prSet/>
      <dgm:spPr/>
      <dgm:t>
        <a:bodyPr/>
        <a:lstStyle/>
        <a:p>
          <a:endParaRPr lang="en-US"/>
        </a:p>
      </dgm:t>
    </dgm:pt>
    <dgm:pt modelId="{E9C238C2-3ECA-49AC-A560-69F4FBB0A5B4}" type="pres">
      <dgm:prSet presAssocID="{4BDDA73F-B493-47DE-AC14-B7A86E9252A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D8EE96B-65D3-498C-B5B5-80A347458A08}" type="pres">
      <dgm:prSet presAssocID="{60B9C9C8-6797-4488-9353-C4109446FBB2}" presName="hierRoot1" presStyleCnt="0">
        <dgm:presLayoutVars>
          <dgm:hierBranch val="init"/>
        </dgm:presLayoutVars>
      </dgm:prSet>
      <dgm:spPr/>
    </dgm:pt>
    <dgm:pt modelId="{0A8AE600-1934-4A8A-91B9-864B2C0C1572}" type="pres">
      <dgm:prSet presAssocID="{60B9C9C8-6797-4488-9353-C4109446FBB2}" presName="rootComposite1" presStyleCnt="0"/>
      <dgm:spPr/>
    </dgm:pt>
    <dgm:pt modelId="{F62F751A-A547-4CA6-A804-7271F60BB54C}" type="pres">
      <dgm:prSet presAssocID="{60B9C9C8-6797-4488-9353-C4109446FBB2}" presName="rootText1" presStyleLbl="node0" presStyleIdx="0" presStyleCnt="1" custScaleX="228967" custScaleY="161642">
        <dgm:presLayoutVars>
          <dgm:chPref val="3"/>
        </dgm:presLayoutVars>
      </dgm:prSet>
      <dgm:spPr/>
    </dgm:pt>
    <dgm:pt modelId="{2E95AE3D-200A-461E-8DBC-683779854315}" type="pres">
      <dgm:prSet presAssocID="{60B9C9C8-6797-4488-9353-C4109446FBB2}" presName="rootConnector1" presStyleLbl="node1" presStyleIdx="0" presStyleCnt="0"/>
      <dgm:spPr/>
    </dgm:pt>
    <dgm:pt modelId="{9012ACD8-E622-4797-93A9-33CC0F9E4CBE}" type="pres">
      <dgm:prSet presAssocID="{60B9C9C8-6797-4488-9353-C4109446FBB2}" presName="hierChild2" presStyleCnt="0"/>
      <dgm:spPr/>
    </dgm:pt>
    <dgm:pt modelId="{E0F855C8-316A-4AF9-A525-E6BB76E152E4}" type="pres">
      <dgm:prSet presAssocID="{D21FE284-69DE-4D61-89E5-B963AA2136E0}" presName="Name64" presStyleLbl="parChTrans1D2" presStyleIdx="0" presStyleCnt="7"/>
      <dgm:spPr/>
    </dgm:pt>
    <dgm:pt modelId="{B64020AB-9C8F-4E76-9978-2CD3BDB0043B}" type="pres">
      <dgm:prSet presAssocID="{D308FBB5-2CC4-430B-9BFC-0DE111363FD4}" presName="hierRoot2" presStyleCnt="0">
        <dgm:presLayoutVars>
          <dgm:hierBranch val="init"/>
        </dgm:presLayoutVars>
      </dgm:prSet>
      <dgm:spPr/>
    </dgm:pt>
    <dgm:pt modelId="{4905CFF1-800D-4226-B779-1AB6A4F8E17C}" type="pres">
      <dgm:prSet presAssocID="{D308FBB5-2CC4-430B-9BFC-0DE111363FD4}" presName="rootComposite" presStyleCnt="0"/>
      <dgm:spPr/>
    </dgm:pt>
    <dgm:pt modelId="{F0A8999D-6745-4189-BB13-5337F9D849ED}" type="pres">
      <dgm:prSet presAssocID="{D308FBB5-2CC4-430B-9BFC-0DE111363FD4}" presName="rootText" presStyleLbl="node2" presStyleIdx="0" presStyleCnt="7">
        <dgm:presLayoutVars>
          <dgm:chPref val="3"/>
        </dgm:presLayoutVars>
      </dgm:prSet>
      <dgm:spPr/>
    </dgm:pt>
    <dgm:pt modelId="{BEFC75CC-84C0-4D19-ACF2-A67DF20996D4}" type="pres">
      <dgm:prSet presAssocID="{D308FBB5-2CC4-430B-9BFC-0DE111363FD4}" presName="rootConnector" presStyleLbl="node2" presStyleIdx="0" presStyleCnt="7"/>
      <dgm:spPr/>
    </dgm:pt>
    <dgm:pt modelId="{A7894886-B86A-45C5-9524-63F29AA34B84}" type="pres">
      <dgm:prSet presAssocID="{D308FBB5-2CC4-430B-9BFC-0DE111363FD4}" presName="hierChild4" presStyleCnt="0"/>
      <dgm:spPr/>
    </dgm:pt>
    <dgm:pt modelId="{A631D8BB-AB45-4DD7-AF67-83B4402E173A}" type="pres">
      <dgm:prSet presAssocID="{D308FBB5-2CC4-430B-9BFC-0DE111363FD4}" presName="hierChild5" presStyleCnt="0"/>
      <dgm:spPr/>
    </dgm:pt>
    <dgm:pt modelId="{F45C9C8E-103B-4178-9AC5-13D3CEF15F82}" type="pres">
      <dgm:prSet presAssocID="{DEEEC593-6DC8-4FB5-A5BD-C860EA3460A7}" presName="Name64" presStyleLbl="parChTrans1D2" presStyleIdx="1" presStyleCnt="7"/>
      <dgm:spPr/>
    </dgm:pt>
    <dgm:pt modelId="{00A6355D-A54C-4106-A071-967A7302A22B}" type="pres">
      <dgm:prSet presAssocID="{2291ECEA-735B-4740-A1C9-E37F8638A2E9}" presName="hierRoot2" presStyleCnt="0">
        <dgm:presLayoutVars>
          <dgm:hierBranch val="init"/>
        </dgm:presLayoutVars>
      </dgm:prSet>
      <dgm:spPr/>
    </dgm:pt>
    <dgm:pt modelId="{5F7C5012-6FED-4023-AF22-3ACF8FB294D9}" type="pres">
      <dgm:prSet presAssocID="{2291ECEA-735B-4740-A1C9-E37F8638A2E9}" presName="rootComposite" presStyleCnt="0"/>
      <dgm:spPr/>
    </dgm:pt>
    <dgm:pt modelId="{1F09AD13-72D4-4BD2-A7D2-C017D0382473}" type="pres">
      <dgm:prSet presAssocID="{2291ECEA-735B-4740-A1C9-E37F8638A2E9}" presName="rootText" presStyleLbl="node2" presStyleIdx="1" presStyleCnt="7">
        <dgm:presLayoutVars>
          <dgm:chPref val="3"/>
        </dgm:presLayoutVars>
      </dgm:prSet>
      <dgm:spPr/>
    </dgm:pt>
    <dgm:pt modelId="{30D5A86A-901D-4AE4-A64C-CD9F6EB0BC9D}" type="pres">
      <dgm:prSet presAssocID="{2291ECEA-735B-4740-A1C9-E37F8638A2E9}" presName="rootConnector" presStyleLbl="node2" presStyleIdx="1" presStyleCnt="7"/>
      <dgm:spPr/>
    </dgm:pt>
    <dgm:pt modelId="{6A620F02-30C1-46FD-A27E-E359A9D3A7AD}" type="pres">
      <dgm:prSet presAssocID="{2291ECEA-735B-4740-A1C9-E37F8638A2E9}" presName="hierChild4" presStyleCnt="0"/>
      <dgm:spPr/>
    </dgm:pt>
    <dgm:pt modelId="{1BDB1E5F-0C24-4647-A2D2-1ED8C571A4B9}" type="pres">
      <dgm:prSet presAssocID="{2291ECEA-735B-4740-A1C9-E37F8638A2E9}" presName="hierChild5" presStyleCnt="0"/>
      <dgm:spPr/>
    </dgm:pt>
    <dgm:pt modelId="{D83D04E2-8A79-4333-B468-134333F3DF81}" type="pres">
      <dgm:prSet presAssocID="{9DEF59B4-1719-41A0-8A70-3AF317803CEC}" presName="Name64" presStyleLbl="parChTrans1D2" presStyleIdx="2" presStyleCnt="7"/>
      <dgm:spPr/>
    </dgm:pt>
    <dgm:pt modelId="{2854503A-C07F-499F-9DC8-81A4878E46BE}" type="pres">
      <dgm:prSet presAssocID="{E0200081-5941-490E-A8FB-3E09DF0AF791}" presName="hierRoot2" presStyleCnt="0">
        <dgm:presLayoutVars>
          <dgm:hierBranch val="init"/>
        </dgm:presLayoutVars>
      </dgm:prSet>
      <dgm:spPr/>
    </dgm:pt>
    <dgm:pt modelId="{EC8F75A8-B26B-4371-B81E-872C15216905}" type="pres">
      <dgm:prSet presAssocID="{E0200081-5941-490E-A8FB-3E09DF0AF791}" presName="rootComposite" presStyleCnt="0"/>
      <dgm:spPr/>
    </dgm:pt>
    <dgm:pt modelId="{CBEBB0BE-6338-454B-8D20-F256C098F341}" type="pres">
      <dgm:prSet presAssocID="{E0200081-5941-490E-A8FB-3E09DF0AF791}" presName="rootText" presStyleLbl="node2" presStyleIdx="2" presStyleCnt="7">
        <dgm:presLayoutVars>
          <dgm:chPref val="3"/>
        </dgm:presLayoutVars>
      </dgm:prSet>
      <dgm:spPr/>
    </dgm:pt>
    <dgm:pt modelId="{70F6FD4F-54EF-49A9-A91F-8200221C1CEE}" type="pres">
      <dgm:prSet presAssocID="{E0200081-5941-490E-A8FB-3E09DF0AF791}" presName="rootConnector" presStyleLbl="node2" presStyleIdx="2" presStyleCnt="7"/>
      <dgm:spPr/>
    </dgm:pt>
    <dgm:pt modelId="{B9950C75-0C36-4C37-A279-83FC891431CE}" type="pres">
      <dgm:prSet presAssocID="{E0200081-5941-490E-A8FB-3E09DF0AF791}" presName="hierChild4" presStyleCnt="0"/>
      <dgm:spPr/>
    </dgm:pt>
    <dgm:pt modelId="{62AFDF0C-9701-4FAB-B4A2-4238B1FCB93C}" type="pres">
      <dgm:prSet presAssocID="{E0200081-5941-490E-A8FB-3E09DF0AF791}" presName="hierChild5" presStyleCnt="0"/>
      <dgm:spPr/>
    </dgm:pt>
    <dgm:pt modelId="{6475E99F-7418-49DC-84B1-F5197BBE1342}" type="pres">
      <dgm:prSet presAssocID="{BBE5F41E-BEE8-433C-958D-AEAAB96C55B2}" presName="Name64" presStyleLbl="parChTrans1D2" presStyleIdx="3" presStyleCnt="7"/>
      <dgm:spPr/>
    </dgm:pt>
    <dgm:pt modelId="{EBFFA631-BC6D-46DD-B433-8BCCEA46CE54}" type="pres">
      <dgm:prSet presAssocID="{4B34306E-DA6A-46CD-82B6-C2AF6FD3F675}" presName="hierRoot2" presStyleCnt="0">
        <dgm:presLayoutVars>
          <dgm:hierBranch val="init"/>
        </dgm:presLayoutVars>
      </dgm:prSet>
      <dgm:spPr/>
    </dgm:pt>
    <dgm:pt modelId="{79A0E343-54E2-4DDE-A943-9BCB07FEFC1C}" type="pres">
      <dgm:prSet presAssocID="{4B34306E-DA6A-46CD-82B6-C2AF6FD3F675}" presName="rootComposite" presStyleCnt="0"/>
      <dgm:spPr/>
    </dgm:pt>
    <dgm:pt modelId="{CEB4BC02-3891-4528-B65B-C896F9E9FEA3}" type="pres">
      <dgm:prSet presAssocID="{4B34306E-DA6A-46CD-82B6-C2AF6FD3F675}" presName="rootText" presStyleLbl="node2" presStyleIdx="3" presStyleCnt="7">
        <dgm:presLayoutVars>
          <dgm:chPref val="3"/>
        </dgm:presLayoutVars>
      </dgm:prSet>
      <dgm:spPr/>
    </dgm:pt>
    <dgm:pt modelId="{455DE3C5-CF3B-4A47-82EA-78366295C90E}" type="pres">
      <dgm:prSet presAssocID="{4B34306E-DA6A-46CD-82B6-C2AF6FD3F675}" presName="rootConnector" presStyleLbl="node2" presStyleIdx="3" presStyleCnt="7"/>
      <dgm:spPr/>
    </dgm:pt>
    <dgm:pt modelId="{D6B56820-BB5B-40C7-9CB7-88CADD821FB5}" type="pres">
      <dgm:prSet presAssocID="{4B34306E-DA6A-46CD-82B6-C2AF6FD3F675}" presName="hierChild4" presStyleCnt="0"/>
      <dgm:spPr/>
    </dgm:pt>
    <dgm:pt modelId="{118C4A55-1800-4C99-97F3-F2EBD3FF154B}" type="pres">
      <dgm:prSet presAssocID="{4B34306E-DA6A-46CD-82B6-C2AF6FD3F675}" presName="hierChild5" presStyleCnt="0"/>
      <dgm:spPr/>
    </dgm:pt>
    <dgm:pt modelId="{04B7AD4A-1C6A-425C-A4F9-1E6E692286B2}" type="pres">
      <dgm:prSet presAssocID="{F2D90C5F-8583-4EEA-B0CC-D99DC603E3B9}" presName="Name64" presStyleLbl="parChTrans1D2" presStyleIdx="4" presStyleCnt="7"/>
      <dgm:spPr/>
    </dgm:pt>
    <dgm:pt modelId="{F5EF51E8-7EB3-402D-AA75-E0D0F255C365}" type="pres">
      <dgm:prSet presAssocID="{E78FC2A5-E8AC-425E-8B4F-05322FF8EF21}" presName="hierRoot2" presStyleCnt="0">
        <dgm:presLayoutVars>
          <dgm:hierBranch val="init"/>
        </dgm:presLayoutVars>
      </dgm:prSet>
      <dgm:spPr/>
    </dgm:pt>
    <dgm:pt modelId="{911604D5-B577-412E-906A-B8079CBB1493}" type="pres">
      <dgm:prSet presAssocID="{E78FC2A5-E8AC-425E-8B4F-05322FF8EF21}" presName="rootComposite" presStyleCnt="0"/>
      <dgm:spPr/>
    </dgm:pt>
    <dgm:pt modelId="{FD473AB6-0559-48B5-ABD9-A5A91A3474B9}" type="pres">
      <dgm:prSet presAssocID="{E78FC2A5-E8AC-425E-8B4F-05322FF8EF21}" presName="rootText" presStyleLbl="node2" presStyleIdx="4" presStyleCnt="7">
        <dgm:presLayoutVars>
          <dgm:chPref val="3"/>
        </dgm:presLayoutVars>
      </dgm:prSet>
      <dgm:spPr/>
    </dgm:pt>
    <dgm:pt modelId="{903AEA89-A3AA-475A-AF57-8FEC396AD3B9}" type="pres">
      <dgm:prSet presAssocID="{E78FC2A5-E8AC-425E-8B4F-05322FF8EF21}" presName="rootConnector" presStyleLbl="node2" presStyleIdx="4" presStyleCnt="7"/>
      <dgm:spPr/>
    </dgm:pt>
    <dgm:pt modelId="{F2DF8D6B-6AA6-4944-8948-D03C74B08C03}" type="pres">
      <dgm:prSet presAssocID="{E78FC2A5-E8AC-425E-8B4F-05322FF8EF21}" presName="hierChild4" presStyleCnt="0"/>
      <dgm:spPr/>
    </dgm:pt>
    <dgm:pt modelId="{26576D2F-D6DC-400B-8C7D-37D44037A93F}" type="pres">
      <dgm:prSet presAssocID="{E78FC2A5-E8AC-425E-8B4F-05322FF8EF21}" presName="hierChild5" presStyleCnt="0"/>
      <dgm:spPr/>
    </dgm:pt>
    <dgm:pt modelId="{E4DD5666-1DC9-4373-BCC4-1968AFD98015}" type="pres">
      <dgm:prSet presAssocID="{B656DB97-E50F-4A44-9695-99EA93412530}" presName="Name64" presStyleLbl="parChTrans1D2" presStyleIdx="5" presStyleCnt="7"/>
      <dgm:spPr/>
    </dgm:pt>
    <dgm:pt modelId="{74D99BBA-F730-498E-ADA7-B30DB015D93C}" type="pres">
      <dgm:prSet presAssocID="{80FF1514-4663-4977-97C4-DFD2BC7C09C2}" presName="hierRoot2" presStyleCnt="0">
        <dgm:presLayoutVars>
          <dgm:hierBranch val="init"/>
        </dgm:presLayoutVars>
      </dgm:prSet>
      <dgm:spPr/>
    </dgm:pt>
    <dgm:pt modelId="{7251F2F9-F304-40B7-8CAC-21251FDB468C}" type="pres">
      <dgm:prSet presAssocID="{80FF1514-4663-4977-97C4-DFD2BC7C09C2}" presName="rootComposite" presStyleCnt="0"/>
      <dgm:spPr/>
    </dgm:pt>
    <dgm:pt modelId="{7B2203BA-0965-462A-8196-3A1CC598A40D}" type="pres">
      <dgm:prSet presAssocID="{80FF1514-4663-4977-97C4-DFD2BC7C09C2}" presName="rootText" presStyleLbl="node2" presStyleIdx="5" presStyleCnt="7">
        <dgm:presLayoutVars>
          <dgm:chPref val="3"/>
        </dgm:presLayoutVars>
      </dgm:prSet>
      <dgm:spPr/>
    </dgm:pt>
    <dgm:pt modelId="{327B8075-3F13-4654-B7DA-0E584271B5EF}" type="pres">
      <dgm:prSet presAssocID="{80FF1514-4663-4977-97C4-DFD2BC7C09C2}" presName="rootConnector" presStyleLbl="node2" presStyleIdx="5" presStyleCnt="7"/>
      <dgm:spPr/>
    </dgm:pt>
    <dgm:pt modelId="{55D98471-A705-4308-84DB-AF9820835C4F}" type="pres">
      <dgm:prSet presAssocID="{80FF1514-4663-4977-97C4-DFD2BC7C09C2}" presName="hierChild4" presStyleCnt="0"/>
      <dgm:spPr/>
    </dgm:pt>
    <dgm:pt modelId="{49F06C09-CE7C-4F70-A66C-4267A5CCC731}" type="pres">
      <dgm:prSet presAssocID="{80FF1514-4663-4977-97C4-DFD2BC7C09C2}" presName="hierChild5" presStyleCnt="0"/>
      <dgm:spPr/>
    </dgm:pt>
    <dgm:pt modelId="{18F55E6F-5B7D-40DF-A257-606341C7F395}" type="pres">
      <dgm:prSet presAssocID="{B99BE757-E399-489F-B57B-7C520D0DE388}" presName="Name64" presStyleLbl="parChTrans1D2" presStyleIdx="6" presStyleCnt="7"/>
      <dgm:spPr/>
    </dgm:pt>
    <dgm:pt modelId="{732E083E-990F-48DB-B6AB-971D0A6413E0}" type="pres">
      <dgm:prSet presAssocID="{BC54D6BB-B582-49ED-89C3-5C3451D6D2DB}" presName="hierRoot2" presStyleCnt="0">
        <dgm:presLayoutVars>
          <dgm:hierBranch val="init"/>
        </dgm:presLayoutVars>
      </dgm:prSet>
      <dgm:spPr/>
    </dgm:pt>
    <dgm:pt modelId="{1529B3D0-2A60-47F6-9288-5160D1C66B15}" type="pres">
      <dgm:prSet presAssocID="{BC54D6BB-B582-49ED-89C3-5C3451D6D2DB}" presName="rootComposite" presStyleCnt="0"/>
      <dgm:spPr/>
    </dgm:pt>
    <dgm:pt modelId="{162BE0F9-4EEC-4BD1-B78B-7D73A169A545}" type="pres">
      <dgm:prSet presAssocID="{BC54D6BB-B582-49ED-89C3-5C3451D6D2DB}" presName="rootText" presStyleLbl="node2" presStyleIdx="6" presStyleCnt="7">
        <dgm:presLayoutVars>
          <dgm:chPref val="3"/>
        </dgm:presLayoutVars>
      </dgm:prSet>
      <dgm:spPr/>
    </dgm:pt>
    <dgm:pt modelId="{56B07C3C-672A-4DE1-9F97-C5DDF378C982}" type="pres">
      <dgm:prSet presAssocID="{BC54D6BB-B582-49ED-89C3-5C3451D6D2DB}" presName="rootConnector" presStyleLbl="node2" presStyleIdx="6" presStyleCnt="7"/>
      <dgm:spPr/>
    </dgm:pt>
    <dgm:pt modelId="{5021C4DB-5134-4B6C-AD96-D05B3B73F272}" type="pres">
      <dgm:prSet presAssocID="{BC54D6BB-B582-49ED-89C3-5C3451D6D2DB}" presName="hierChild4" presStyleCnt="0"/>
      <dgm:spPr/>
    </dgm:pt>
    <dgm:pt modelId="{81903841-9925-4CFE-932D-855C7CE42B31}" type="pres">
      <dgm:prSet presAssocID="{BC54D6BB-B582-49ED-89C3-5C3451D6D2DB}" presName="hierChild5" presStyleCnt="0"/>
      <dgm:spPr/>
    </dgm:pt>
    <dgm:pt modelId="{883CD415-BC88-4387-BF66-D5035CFA7DBE}" type="pres">
      <dgm:prSet presAssocID="{60B9C9C8-6797-4488-9353-C4109446FBB2}" presName="hierChild3" presStyleCnt="0"/>
      <dgm:spPr/>
    </dgm:pt>
  </dgm:ptLst>
  <dgm:cxnLst>
    <dgm:cxn modelId="{2DE94F21-6A87-45D6-AE71-3D7B7AB05E2C}" type="presOf" srcId="{4B34306E-DA6A-46CD-82B6-C2AF6FD3F675}" destId="{CEB4BC02-3891-4528-B65B-C896F9E9FEA3}" srcOrd="0" destOrd="0" presId="urn:microsoft.com/office/officeart/2009/3/layout/HorizontalOrganizationChart"/>
    <dgm:cxn modelId="{5E3F6825-89D7-425E-8C04-02445A1B0A93}" type="presOf" srcId="{60B9C9C8-6797-4488-9353-C4109446FBB2}" destId="{F62F751A-A547-4CA6-A804-7271F60BB54C}" srcOrd="0" destOrd="0" presId="urn:microsoft.com/office/officeart/2009/3/layout/HorizontalOrganizationChart"/>
    <dgm:cxn modelId="{6B2AFF26-DA39-4078-A68A-3DFB83D206B5}" type="presOf" srcId="{D21FE284-69DE-4D61-89E5-B963AA2136E0}" destId="{E0F855C8-316A-4AF9-A525-E6BB76E152E4}" srcOrd="0" destOrd="0" presId="urn:microsoft.com/office/officeart/2009/3/layout/HorizontalOrganizationChart"/>
    <dgm:cxn modelId="{CC123428-DE1B-48ED-83AA-3D02EFE0439D}" srcId="{60B9C9C8-6797-4488-9353-C4109446FBB2}" destId="{BC54D6BB-B582-49ED-89C3-5C3451D6D2DB}" srcOrd="6" destOrd="0" parTransId="{B99BE757-E399-489F-B57B-7C520D0DE388}" sibTransId="{1B2B9335-644C-4947-BDC2-28F1A170AD72}"/>
    <dgm:cxn modelId="{AEED4D28-2771-45D5-B0E4-6C93B7CB7695}" type="presOf" srcId="{D308FBB5-2CC4-430B-9BFC-0DE111363FD4}" destId="{F0A8999D-6745-4189-BB13-5337F9D849ED}" srcOrd="0" destOrd="0" presId="urn:microsoft.com/office/officeart/2009/3/layout/HorizontalOrganizationChart"/>
    <dgm:cxn modelId="{7516192B-BDF0-4DA1-AEA7-1C1B7B75DB14}" type="presOf" srcId="{80FF1514-4663-4977-97C4-DFD2BC7C09C2}" destId="{327B8075-3F13-4654-B7DA-0E584271B5EF}" srcOrd="1" destOrd="0" presId="urn:microsoft.com/office/officeart/2009/3/layout/HorizontalOrganizationChart"/>
    <dgm:cxn modelId="{1FA0E02D-1972-4FF0-A107-3879C269C216}" type="presOf" srcId="{80FF1514-4663-4977-97C4-DFD2BC7C09C2}" destId="{7B2203BA-0965-462A-8196-3A1CC598A40D}" srcOrd="0" destOrd="0" presId="urn:microsoft.com/office/officeart/2009/3/layout/HorizontalOrganizationChart"/>
    <dgm:cxn modelId="{64A6306B-1BF3-42F1-9F2D-B8430DBE1524}" srcId="{60B9C9C8-6797-4488-9353-C4109446FBB2}" destId="{E78FC2A5-E8AC-425E-8B4F-05322FF8EF21}" srcOrd="4" destOrd="0" parTransId="{F2D90C5F-8583-4EEA-B0CC-D99DC603E3B9}" sibTransId="{AE677B81-5B32-416C-AAF6-886D7D8B1B81}"/>
    <dgm:cxn modelId="{73552E4D-712C-4F90-87CD-847A10D9DC1E}" type="presOf" srcId="{4BDDA73F-B493-47DE-AC14-B7A86E9252AA}" destId="{E9C238C2-3ECA-49AC-A560-69F4FBB0A5B4}" srcOrd="0" destOrd="0" presId="urn:microsoft.com/office/officeart/2009/3/layout/HorizontalOrganizationChart"/>
    <dgm:cxn modelId="{2B2D2E74-B01F-440F-9D53-C6A7AD1FD4CB}" srcId="{60B9C9C8-6797-4488-9353-C4109446FBB2}" destId="{4B34306E-DA6A-46CD-82B6-C2AF6FD3F675}" srcOrd="3" destOrd="0" parTransId="{BBE5F41E-BEE8-433C-958D-AEAAB96C55B2}" sibTransId="{7209D08A-0DDA-427D-974C-F39844C1F4AD}"/>
    <dgm:cxn modelId="{1C7A2C76-A7F0-4B00-9479-3DDAA604ED2F}" type="presOf" srcId="{E0200081-5941-490E-A8FB-3E09DF0AF791}" destId="{CBEBB0BE-6338-454B-8D20-F256C098F341}" srcOrd="0" destOrd="0" presId="urn:microsoft.com/office/officeart/2009/3/layout/HorizontalOrganizationChart"/>
    <dgm:cxn modelId="{D2750B59-D830-4CB2-AC3E-133A62E41CD6}" type="presOf" srcId="{B656DB97-E50F-4A44-9695-99EA93412530}" destId="{E4DD5666-1DC9-4373-BCC4-1968AFD98015}" srcOrd="0" destOrd="0" presId="urn:microsoft.com/office/officeart/2009/3/layout/HorizontalOrganizationChart"/>
    <dgm:cxn modelId="{BE5AAE7A-CFE8-4D27-B73D-B0830282F1E2}" type="presOf" srcId="{60B9C9C8-6797-4488-9353-C4109446FBB2}" destId="{2E95AE3D-200A-461E-8DBC-683779854315}" srcOrd="1" destOrd="0" presId="urn:microsoft.com/office/officeart/2009/3/layout/HorizontalOrganizationChart"/>
    <dgm:cxn modelId="{3532127B-D3F8-44AD-B700-1806CE2755B8}" srcId="{60B9C9C8-6797-4488-9353-C4109446FBB2}" destId="{80FF1514-4663-4977-97C4-DFD2BC7C09C2}" srcOrd="5" destOrd="0" parTransId="{B656DB97-E50F-4A44-9695-99EA93412530}" sibTransId="{1739F43A-A040-4B59-8AFC-DEEB12BD50BA}"/>
    <dgm:cxn modelId="{10FE177D-1C9A-404B-81EB-D4E838D3BE5A}" srcId="{60B9C9C8-6797-4488-9353-C4109446FBB2}" destId="{E0200081-5941-490E-A8FB-3E09DF0AF791}" srcOrd="2" destOrd="0" parTransId="{9DEF59B4-1719-41A0-8A70-3AF317803CEC}" sibTransId="{3BE39B9B-7DED-4CCF-BCE5-593F3B45788F}"/>
    <dgm:cxn modelId="{DE76F185-CFC7-493F-9866-52FAE1996F11}" type="presOf" srcId="{BBE5F41E-BEE8-433C-958D-AEAAB96C55B2}" destId="{6475E99F-7418-49DC-84B1-F5197BBE1342}" srcOrd="0" destOrd="0" presId="urn:microsoft.com/office/officeart/2009/3/layout/HorizontalOrganizationChart"/>
    <dgm:cxn modelId="{3F1B9487-EAEA-4802-B57E-CED4F07267D4}" type="presOf" srcId="{B99BE757-E399-489F-B57B-7C520D0DE388}" destId="{18F55E6F-5B7D-40DF-A257-606341C7F395}" srcOrd="0" destOrd="0" presId="urn:microsoft.com/office/officeart/2009/3/layout/HorizontalOrganizationChart"/>
    <dgm:cxn modelId="{47C93D96-CB3C-439F-8ABB-6BDEEA98CC6F}" type="presOf" srcId="{E78FC2A5-E8AC-425E-8B4F-05322FF8EF21}" destId="{903AEA89-A3AA-475A-AF57-8FEC396AD3B9}" srcOrd="1" destOrd="0" presId="urn:microsoft.com/office/officeart/2009/3/layout/HorizontalOrganizationChart"/>
    <dgm:cxn modelId="{DC9C0A97-5B56-40BF-98BF-CC5A85B5542C}" type="presOf" srcId="{BC54D6BB-B582-49ED-89C3-5C3451D6D2DB}" destId="{56B07C3C-672A-4DE1-9F97-C5DDF378C982}" srcOrd="1" destOrd="0" presId="urn:microsoft.com/office/officeart/2009/3/layout/HorizontalOrganizationChart"/>
    <dgm:cxn modelId="{7204A69A-E546-486C-9C06-8030F1FD3978}" srcId="{60B9C9C8-6797-4488-9353-C4109446FBB2}" destId="{2291ECEA-735B-4740-A1C9-E37F8638A2E9}" srcOrd="1" destOrd="0" parTransId="{DEEEC593-6DC8-4FB5-A5BD-C860EA3460A7}" sibTransId="{42D9566F-AE7C-4E3A-8DD6-2699C10A1B9C}"/>
    <dgm:cxn modelId="{21D61C9F-2D5F-4F34-898F-A1635B313EAA}" type="presOf" srcId="{2291ECEA-735B-4740-A1C9-E37F8638A2E9}" destId="{30D5A86A-901D-4AE4-A64C-CD9F6EB0BC9D}" srcOrd="1" destOrd="0" presId="urn:microsoft.com/office/officeart/2009/3/layout/HorizontalOrganizationChart"/>
    <dgm:cxn modelId="{8DE56DA1-A538-4877-8A51-10F90D72B439}" type="presOf" srcId="{F2D90C5F-8583-4EEA-B0CC-D99DC603E3B9}" destId="{04B7AD4A-1C6A-425C-A4F9-1E6E692286B2}" srcOrd="0" destOrd="0" presId="urn:microsoft.com/office/officeart/2009/3/layout/HorizontalOrganizationChart"/>
    <dgm:cxn modelId="{8F7ED7A7-B88A-46D2-8928-EE66FB6539FF}" type="presOf" srcId="{BC54D6BB-B582-49ED-89C3-5C3451D6D2DB}" destId="{162BE0F9-4EEC-4BD1-B78B-7D73A169A545}" srcOrd="0" destOrd="0" presId="urn:microsoft.com/office/officeart/2009/3/layout/HorizontalOrganizationChart"/>
    <dgm:cxn modelId="{1A5B04A9-4EEC-4496-ABC2-4595134F0EF4}" type="presOf" srcId="{4B34306E-DA6A-46CD-82B6-C2AF6FD3F675}" destId="{455DE3C5-CF3B-4A47-82EA-78366295C90E}" srcOrd="1" destOrd="0" presId="urn:microsoft.com/office/officeart/2009/3/layout/HorizontalOrganizationChart"/>
    <dgm:cxn modelId="{8D5AE2AC-C071-4DA1-BABF-87539465A841}" srcId="{4BDDA73F-B493-47DE-AC14-B7A86E9252AA}" destId="{60B9C9C8-6797-4488-9353-C4109446FBB2}" srcOrd="0" destOrd="0" parTransId="{C4BAF3C1-9215-427C-824A-4950BECC3092}" sibTransId="{70C4049A-F9D2-41B2-ABB5-DC605C63B311}"/>
    <dgm:cxn modelId="{F64008D2-B6C7-4BC4-84B0-F464EC393A86}" type="presOf" srcId="{E0200081-5941-490E-A8FB-3E09DF0AF791}" destId="{70F6FD4F-54EF-49A9-A91F-8200221C1CEE}" srcOrd="1" destOrd="0" presId="urn:microsoft.com/office/officeart/2009/3/layout/HorizontalOrganizationChart"/>
    <dgm:cxn modelId="{CCCDD1EA-791F-43AA-8757-4706FDBBE726}" type="presOf" srcId="{DEEEC593-6DC8-4FB5-A5BD-C860EA3460A7}" destId="{F45C9C8E-103B-4178-9AC5-13D3CEF15F82}" srcOrd="0" destOrd="0" presId="urn:microsoft.com/office/officeart/2009/3/layout/HorizontalOrganizationChart"/>
    <dgm:cxn modelId="{A29D74EF-30A7-48C8-A1E0-9AEDCF8DCC04}" type="presOf" srcId="{2291ECEA-735B-4740-A1C9-E37F8638A2E9}" destId="{1F09AD13-72D4-4BD2-A7D2-C017D0382473}" srcOrd="0" destOrd="0" presId="urn:microsoft.com/office/officeart/2009/3/layout/HorizontalOrganizationChart"/>
    <dgm:cxn modelId="{45FD33F5-6C20-42EE-862A-695C73FBA7B2}" type="presOf" srcId="{D308FBB5-2CC4-430B-9BFC-0DE111363FD4}" destId="{BEFC75CC-84C0-4D19-ACF2-A67DF20996D4}" srcOrd="1" destOrd="0" presId="urn:microsoft.com/office/officeart/2009/3/layout/HorizontalOrganizationChart"/>
    <dgm:cxn modelId="{93D967F7-0BF0-41DC-ABEF-7131F403D198}" type="presOf" srcId="{9DEF59B4-1719-41A0-8A70-3AF317803CEC}" destId="{D83D04E2-8A79-4333-B468-134333F3DF81}" srcOrd="0" destOrd="0" presId="urn:microsoft.com/office/officeart/2009/3/layout/HorizontalOrganizationChart"/>
    <dgm:cxn modelId="{B62C7BF8-98DA-4C89-84E6-96F38A3DFD0C}" type="presOf" srcId="{E78FC2A5-E8AC-425E-8B4F-05322FF8EF21}" destId="{FD473AB6-0559-48B5-ABD9-A5A91A3474B9}" srcOrd="0" destOrd="0" presId="urn:microsoft.com/office/officeart/2009/3/layout/HorizontalOrganizationChart"/>
    <dgm:cxn modelId="{4E20ECFE-8F6D-481F-A823-2929441A09DC}" srcId="{60B9C9C8-6797-4488-9353-C4109446FBB2}" destId="{D308FBB5-2CC4-430B-9BFC-0DE111363FD4}" srcOrd="0" destOrd="0" parTransId="{D21FE284-69DE-4D61-89E5-B963AA2136E0}" sibTransId="{C51EAEC8-6CC4-4BF4-A34C-62F3224F4B72}"/>
    <dgm:cxn modelId="{BF294DEE-88B8-44B1-A874-860C662EACBC}" type="presParOf" srcId="{E9C238C2-3ECA-49AC-A560-69F4FBB0A5B4}" destId="{0D8EE96B-65D3-498C-B5B5-80A347458A08}" srcOrd="0" destOrd="0" presId="urn:microsoft.com/office/officeart/2009/3/layout/HorizontalOrganizationChart"/>
    <dgm:cxn modelId="{8AB35653-7067-41B3-869A-66879236351B}" type="presParOf" srcId="{0D8EE96B-65D3-498C-B5B5-80A347458A08}" destId="{0A8AE600-1934-4A8A-91B9-864B2C0C1572}" srcOrd="0" destOrd="0" presId="urn:microsoft.com/office/officeart/2009/3/layout/HorizontalOrganizationChart"/>
    <dgm:cxn modelId="{C4BC8A61-D15F-4B6D-AFFD-5D1A35CB41B8}" type="presParOf" srcId="{0A8AE600-1934-4A8A-91B9-864B2C0C1572}" destId="{F62F751A-A547-4CA6-A804-7271F60BB54C}" srcOrd="0" destOrd="0" presId="urn:microsoft.com/office/officeart/2009/3/layout/HorizontalOrganizationChart"/>
    <dgm:cxn modelId="{C9760239-E1C2-4E53-97B1-AE166FF28182}" type="presParOf" srcId="{0A8AE600-1934-4A8A-91B9-864B2C0C1572}" destId="{2E95AE3D-200A-461E-8DBC-683779854315}" srcOrd="1" destOrd="0" presId="urn:microsoft.com/office/officeart/2009/3/layout/HorizontalOrganizationChart"/>
    <dgm:cxn modelId="{C1FD22FB-9939-40BF-A0F6-BE5591DF1978}" type="presParOf" srcId="{0D8EE96B-65D3-498C-B5B5-80A347458A08}" destId="{9012ACD8-E622-4797-93A9-33CC0F9E4CBE}" srcOrd="1" destOrd="0" presId="urn:microsoft.com/office/officeart/2009/3/layout/HorizontalOrganizationChart"/>
    <dgm:cxn modelId="{829F0D53-45F2-4BBB-9517-B64EC05F1751}" type="presParOf" srcId="{9012ACD8-E622-4797-93A9-33CC0F9E4CBE}" destId="{E0F855C8-316A-4AF9-A525-E6BB76E152E4}" srcOrd="0" destOrd="0" presId="urn:microsoft.com/office/officeart/2009/3/layout/HorizontalOrganizationChart"/>
    <dgm:cxn modelId="{5204658F-FCEC-4015-ADEE-383F0B74ACDE}" type="presParOf" srcId="{9012ACD8-E622-4797-93A9-33CC0F9E4CBE}" destId="{B64020AB-9C8F-4E76-9978-2CD3BDB0043B}" srcOrd="1" destOrd="0" presId="urn:microsoft.com/office/officeart/2009/3/layout/HorizontalOrganizationChart"/>
    <dgm:cxn modelId="{9C114F6A-EEAC-4753-A3D8-5D36568D16EF}" type="presParOf" srcId="{B64020AB-9C8F-4E76-9978-2CD3BDB0043B}" destId="{4905CFF1-800D-4226-B779-1AB6A4F8E17C}" srcOrd="0" destOrd="0" presId="urn:microsoft.com/office/officeart/2009/3/layout/HorizontalOrganizationChart"/>
    <dgm:cxn modelId="{1FCB6602-B605-4D73-BC64-6B8813994D18}" type="presParOf" srcId="{4905CFF1-800D-4226-B779-1AB6A4F8E17C}" destId="{F0A8999D-6745-4189-BB13-5337F9D849ED}" srcOrd="0" destOrd="0" presId="urn:microsoft.com/office/officeart/2009/3/layout/HorizontalOrganizationChart"/>
    <dgm:cxn modelId="{1226FB38-2406-4A49-AA54-DAA437F15FFD}" type="presParOf" srcId="{4905CFF1-800D-4226-B779-1AB6A4F8E17C}" destId="{BEFC75CC-84C0-4D19-ACF2-A67DF20996D4}" srcOrd="1" destOrd="0" presId="urn:microsoft.com/office/officeart/2009/3/layout/HorizontalOrganizationChart"/>
    <dgm:cxn modelId="{5167945B-9082-4EF4-ACB1-4DD63C801FE8}" type="presParOf" srcId="{B64020AB-9C8F-4E76-9978-2CD3BDB0043B}" destId="{A7894886-B86A-45C5-9524-63F29AA34B84}" srcOrd="1" destOrd="0" presId="urn:microsoft.com/office/officeart/2009/3/layout/HorizontalOrganizationChart"/>
    <dgm:cxn modelId="{344450A9-1C54-4156-9F82-01DE1C4DEBFF}" type="presParOf" srcId="{B64020AB-9C8F-4E76-9978-2CD3BDB0043B}" destId="{A631D8BB-AB45-4DD7-AF67-83B4402E173A}" srcOrd="2" destOrd="0" presId="urn:microsoft.com/office/officeart/2009/3/layout/HorizontalOrganizationChart"/>
    <dgm:cxn modelId="{4C6720E4-50BF-452F-A1A4-34EBD3DD74DA}" type="presParOf" srcId="{9012ACD8-E622-4797-93A9-33CC0F9E4CBE}" destId="{F45C9C8E-103B-4178-9AC5-13D3CEF15F82}" srcOrd="2" destOrd="0" presId="urn:microsoft.com/office/officeart/2009/3/layout/HorizontalOrganizationChart"/>
    <dgm:cxn modelId="{9561CB4A-F634-48BF-8E50-CF3BE7B5AC10}" type="presParOf" srcId="{9012ACD8-E622-4797-93A9-33CC0F9E4CBE}" destId="{00A6355D-A54C-4106-A071-967A7302A22B}" srcOrd="3" destOrd="0" presId="urn:microsoft.com/office/officeart/2009/3/layout/HorizontalOrganizationChart"/>
    <dgm:cxn modelId="{3A43CD9D-3891-4AB2-A3E2-E00A68C6EE18}" type="presParOf" srcId="{00A6355D-A54C-4106-A071-967A7302A22B}" destId="{5F7C5012-6FED-4023-AF22-3ACF8FB294D9}" srcOrd="0" destOrd="0" presId="urn:microsoft.com/office/officeart/2009/3/layout/HorizontalOrganizationChart"/>
    <dgm:cxn modelId="{C78D0015-D4D7-46D3-B8EA-6E66E7EBEF24}" type="presParOf" srcId="{5F7C5012-6FED-4023-AF22-3ACF8FB294D9}" destId="{1F09AD13-72D4-4BD2-A7D2-C017D0382473}" srcOrd="0" destOrd="0" presId="urn:microsoft.com/office/officeart/2009/3/layout/HorizontalOrganizationChart"/>
    <dgm:cxn modelId="{5BFCE741-8953-425D-AD14-7B33CD739DFA}" type="presParOf" srcId="{5F7C5012-6FED-4023-AF22-3ACF8FB294D9}" destId="{30D5A86A-901D-4AE4-A64C-CD9F6EB0BC9D}" srcOrd="1" destOrd="0" presId="urn:microsoft.com/office/officeart/2009/3/layout/HorizontalOrganizationChart"/>
    <dgm:cxn modelId="{0B128921-BEDF-4836-86D2-45E6DECF8940}" type="presParOf" srcId="{00A6355D-A54C-4106-A071-967A7302A22B}" destId="{6A620F02-30C1-46FD-A27E-E359A9D3A7AD}" srcOrd="1" destOrd="0" presId="urn:microsoft.com/office/officeart/2009/3/layout/HorizontalOrganizationChart"/>
    <dgm:cxn modelId="{F5E60007-BD24-4B19-93CC-6D19DF9BD914}" type="presParOf" srcId="{00A6355D-A54C-4106-A071-967A7302A22B}" destId="{1BDB1E5F-0C24-4647-A2D2-1ED8C571A4B9}" srcOrd="2" destOrd="0" presId="urn:microsoft.com/office/officeart/2009/3/layout/HorizontalOrganizationChart"/>
    <dgm:cxn modelId="{D572C307-6BF0-40EE-9BAF-894A19A8E82E}" type="presParOf" srcId="{9012ACD8-E622-4797-93A9-33CC0F9E4CBE}" destId="{D83D04E2-8A79-4333-B468-134333F3DF81}" srcOrd="4" destOrd="0" presId="urn:microsoft.com/office/officeart/2009/3/layout/HorizontalOrganizationChart"/>
    <dgm:cxn modelId="{7A25F828-3E05-4AA6-BA92-DB7DB7EC0513}" type="presParOf" srcId="{9012ACD8-E622-4797-93A9-33CC0F9E4CBE}" destId="{2854503A-C07F-499F-9DC8-81A4878E46BE}" srcOrd="5" destOrd="0" presId="urn:microsoft.com/office/officeart/2009/3/layout/HorizontalOrganizationChart"/>
    <dgm:cxn modelId="{4C76327C-B735-460A-B1E3-1FEA15EE2316}" type="presParOf" srcId="{2854503A-C07F-499F-9DC8-81A4878E46BE}" destId="{EC8F75A8-B26B-4371-B81E-872C15216905}" srcOrd="0" destOrd="0" presId="urn:microsoft.com/office/officeart/2009/3/layout/HorizontalOrganizationChart"/>
    <dgm:cxn modelId="{6B36EC89-CD0C-46D2-BBEC-220FA9BC7BAB}" type="presParOf" srcId="{EC8F75A8-B26B-4371-B81E-872C15216905}" destId="{CBEBB0BE-6338-454B-8D20-F256C098F341}" srcOrd="0" destOrd="0" presId="urn:microsoft.com/office/officeart/2009/3/layout/HorizontalOrganizationChart"/>
    <dgm:cxn modelId="{25BC241A-096E-4EBD-8568-9A9C174B29FA}" type="presParOf" srcId="{EC8F75A8-B26B-4371-B81E-872C15216905}" destId="{70F6FD4F-54EF-49A9-A91F-8200221C1CEE}" srcOrd="1" destOrd="0" presId="urn:microsoft.com/office/officeart/2009/3/layout/HorizontalOrganizationChart"/>
    <dgm:cxn modelId="{CC979921-2A44-41A9-AF11-F6BC366963D0}" type="presParOf" srcId="{2854503A-C07F-499F-9DC8-81A4878E46BE}" destId="{B9950C75-0C36-4C37-A279-83FC891431CE}" srcOrd="1" destOrd="0" presId="urn:microsoft.com/office/officeart/2009/3/layout/HorizontalOrganizationChart"/>
    <dgm:cxn modelId="{46C2B3DC-9755-4EE0-A71B-D92693B25209}" type="presParOf" srcId="{2854503A-C07F-499F-9DC8-81A4878E46BE}" destId="{62AFDF0C-9701-4FAB-B4A2-4238B1FCB93C}" srcOrd="2" destOrd="0" presId="urn:microsoft.com/office/officeart/2009/3/layout/HorizontalOrganizationChart"/>
    <dgm:cxn modelId="{731B1C23-6103-40A1-A4AC-FEEA4E80D772}" type="presParOf" srcId="{9012ACD8-E622-4797-93A9-33CC0F9E4CBE}" destId="{6475E99F-7418-49DC-84B1-F5197BBE1342}" srcOrd="6" destOrd="0" presId="urn:microsoft.com/office/officeart/2009/3/layout/HorizontalOrganizationChart"/>
    <dgm:cxn modelId="{EAABB9F0-C298-4AF6-9A95-504059BFBB2B}" type="presParOf" srcId="{9012ACD8-E622-4797-93A9-33CC0F9E4CBE}" destId="{EBFFA631-BC6D-46DD-B433-8BCCEA46CE54}" srcOrd="7" destOrd="0" presId="urn:microsoft.com/office/officeart/2009/3/layout/HorizontalOrganizationChart"/>
    <dgm:cxn modelId="{B8C5B022-93C5-46AB-A7DE-CD5976B966F8}" type="presParOf" srcId="{EBFFA631-BC6D-46DD-B433-8BCCEA46CE54}" destId="{79A0E343-54E2-4DDE-A943-9BCB07FEFC1C}" srcOrd="0" destOrd="0" presId="urn:microsoft.com/office/officeart/2009/3/layout/HorizontalOrganizationChart"/>
    <dgm:cxn modelId="{FDC0BA3D-1EB7-4974-9A87-38F66574E2E5}" type="presParOf" srcId="{79A0E343-54E2-4DDE-A943-9BCB07FEFC1C}" destId="{CEB4BC02-3891-4528-B65B-C896F9E9FEA3}" srcOrd="0" destOrd="0" presId="urn:microsoft.com/office/officeart/2009/3/layout/HorizontalOrganizationChart"/>
    <dgm:cxn modelId="{F2CCC901-F5E0-429F-B7B9-6EAC21A205D4}" type="presParOf" srcId="{79A0E343-54E2-4DDE-A943-9BCB07FEFC1C}" destId="{455DE3C5-CF3B-4A47-82EA-78366295C90E}" srcOrd="1" destOrd="0" presId="urn:microsoft.com/office/officeart/2009/3/layout/HorizontalOrganizationChart"/>
    <dgm:cxn modelId="{419AE3C7-E3C5-4CA1-BAAB-E147ED828F34}" type="presParOf" srcId="{EBFFA631-BC6D-46DD-B433-8BCCEA46CE54}" destId="{D6B56820-BB5B-40C7-9CB7-88CADD821FB5}" srcOrd="1" destOrd="0" presId="urn:microsoft.com/office/officeart/2009/3/layout/HorizontalOrganizationChart"/>
    <dgm:cxn modelId="{DEC2ADA6-AFF5-4898-90B4-C43633879208}" type="presParOf" srcId="{EBFFA631-BC6D-46DD-B433-8BCCEA46CE54}" destId="{118C4A55-1800-4C99-97F3-F2EBD3FF154B}" srcOrd="2" destOrd="0" presId="urn:microsoft.com/office/officeart/2009/3/layout/HorizontalOrganizationChart"/>
    <dgm:cxn modelId="{154DB7E6-4DD5-436D-B491-5EEA72133246}" type="presParOf" srcId="{9012ACD8-E622-4797-93A9-33CC0F9E4CBE}" destId="{04B7AD4A-1C6A-425C-A4F9-1E6E692286B2}" srcOrd="8" destOrd="0" presId="urn:microsoft.com/office/officeart/2009/3/layout/HorizontalOrganizationChart"/>
    <dgm:cxn modelId="{A00C0B31-25C5-4D1F-B2D4-B653254EE44F}" type="presParOf" srcId="{9012ACD8-E622-4797-93A9-33CC0F9E4CBE}" destId="{F5EF51E8-7EB3-402D-AA75-E0D0F255C365}" srcOrd="9" destOrd="0" presId="urn:microsoft.com/office/officeart/2009/3/layout/HorizontalOrganizationChart"/>
    <dgm:cxn modelId="{B411974A-F08D-4443-B89A-3C32892A23ED}" type="presParOf" srcId="{F5EF51E8-7EB3-402D-AA75-E0D0F255C365}" destId="{911604D5-B577-412E-906A-B8079CBB1493}" srcOrd="0" destOrd="0" presId="urn:microsoft.com/office/officeart/2009/3/layout/HorizontalOrganizationChart"/>
    <dgm:cxn modelId="{C873A26B-FDE3-4ECF-9869-2BE0FF077F1C}" type="presParOf" srcId="{911604D5-B577-412E-906A-B8079CBB1493}" destId="{FD473AB6-0559-48B5-ABD9-A5A91A3474B9}" srcOrd="0" destOrd="0" presId="urn:microsoft.com/office/officeart/2009/3/layout/HorizontalOrganizationChart"/>
    <dgm:cxn modelId="{16E72C7B-82FF-4E2F-9C85-4C34F852F810}" type="presParOf" srcId="{911604D5-B577-412E-906A-B8079CBB1493}" destId="{903AEA89-A3AA-475A-AF57-8FEC396AD3B9}" srcOrd="1" destOrd="0" presId="urn:microsoft.com/office/officeart/2009/3/layout/HorizontalOrganizationChart"/>
    <dgm:cxn modelId="{3C2834F0-46B2-4482-85C6-F0647EE24C5C}" type="presParOf" srcId="{F5EF51E8-7EB3-402D-AA75-E0D0F255C365}" destId="{F2DF8D6B-6AA6-4944-8948-D03C74B08C03}" srcOrd="1" destOrd="0" presId="urn:microsoft.com/office/officeart/2009/3/layout/HorizontalOrganizationChart"/>
    <dgm:cxn modelId="{FD8BEF9E-5477-4B67-AC21-FD6FE71F0BBB}" type="presParOf" srcId="{F5EF51E8-7EB3-402D-AA75-E0D0F255C365}" destId="{26576D2F-D6DC-400B-8C7D-37D44037A93F}" srcOrd="2" destOrd="0" presId="urn:microsoft.com/office/officeart/2009/3/layout/HorizontalOrganizationChart"/>
    <dgm:cxn modelId="{FD094484-A7ED-4B0B-BE00-E2767737971D}" type="presParOf" srcId="{9012ACD8-E622-4797-93A9-33CC0F9E4CBE}" destId="{E4DD5666-1DC9-4373-BCC4-1968AFD98015}" srcOrd="10" destOrd="0" presId="urn:microsoft.com/office/officeart/2009/3/layout/HorizontalOrganizationChart"/>
    <dgm:cxn modelId="{814E541A-8B41-4BA4-8739-8A959F56C605}" type="presParOf" srcId="{9012ACD8-E622-4797-93A9-33CC0F9E4CBE}" destId="{74D99BBA-F730-498E-ADA7-B30DB015D93C}" srcOrd="11" destOrd="0" presId="urn:microsoft.com/office/officeart/2009/3/layout/HorizontalOrganizationChart"/>
    <dgm:cxn modelId="{3F3A4699-7F38-48F7-81EB-2B0DE99F2AA4}" type="presParOf" srcId="{74D99BBA-F730-498E-ADA7-B30DB015D93C}" destId="{7251F2F9-F304-40B7-8CAC-21251FDB468C}" srcOrd="0" destOrd="0" presId="urn:microsoft.com/office/officeart/2009/3/layout/HorizontalOrganizationChart"/>
    <dgm:cxn modelId="{5AC29CCB-E7D2-4F13-9847-56DB3C8D55D8}" type="presParOf" srcId="{7251F2F9-F304-40B7-8CAC-21251FDB468C}" destId="{7B2203BA-0965-462A-8196-3A1CC598A40D}" srcOrd="0" destOrd="0" presId="urn:microsoft.com/office/officeart/2009/3/layout/HorizontalOrganizationChart"/>
    <dgm:cxn modelId="{7EEF5A7F-758D-4EA5-8A82-64E75B434489}" type="presParOf" srcId="{7251F2F9-F304-40B7-8CAC-21251FDB468C}" destId="{327B8075-3F13-4654-B7DA-0E584271B5EF}" srcOrd="1" destOrd="0" presId="urn:microsoft.com/office/officeart/2009/3/layout/HorizontalOrganizationChart"/>
    <dgm:cxn modelId="{CC5A69EA-AEEE-4DAD-939A-0E44D00804C4}" type="presParOf" srcId="{74D99BBA-F730-498E-ADA7-B30DB015D93C}" destId="{55D98471-A705-4308-84DB-AF9820835C4F}" srcOrd="1" destOrd="0" presId="urn:microsoft.com/office/officeart/2009/3/layout/HorizontalOrganizationChart"/>
    <dgm:cxn modelId="{531F8A98-7CC7-4351-BD83-C991D0629B4C}" type="presParOf" srcId="{74D99BBA-F730-498E-ADA7-B30DB015D93C}" destId="{49F06C09-CE7C-4F70-A66C-4267A5CCC731}" srcOrd="2" destOrd="0" presId="urn:microsoft.com/office/officeart/2009/3/layout/HorizontalOrganizationChart"/>
    <dgm:cxn modelId="{79622D89-3C9F-42FF-83FA-01909820948F}" type="presParOf" srcId="{9012ACD8-E622-4797-93A9-33CC0F9E4CBE}" destId="{18F55E6F-5B7D-40DF-A257-606341C7F395}" srcOrd="12" destOrd="0" presId="urn:microsoft.com/office/officeart/2009/3/layout/HorizontalOrganizationChart"/>
    <dgm:cxn modelId="{A51355AE-53B0-4219-94D1-0136BACF4E42}" type="presParOf" srcId="{9012ACD8-E622-4797-93A9-33CC0F9E4CBE}" destId="{732E083E-990F-48DB-B6AB-971D0A6413E0}" srcOrd="13" destOrd="0" presId="urn:microsoft.com/office/officeart/2009/3/layout/HorizontalOrganizationChart"/>
    <dgm:cxn modelId="{2532B7F1-C14B-4957-A82D-F1BEE2D1AEEA}" type="presParOf" srcId="{732E083E-990F-48DB-B6AB-971D0A6413E0}" destId="{1529B3D0-2A60-47F6-9288-5160D1C66B15}" srcOrd="0" destOrd="0" presId="urn:microsoft.com/office/officeart/2009/3/layout/HorizontalOrganizationChart"/>
    <dgm:cxn modelId="{027D886B-60A3-43DB-B2F2-B7C39648AACA}" type="presParOf" srcId="{1529B3D0-2A60-47F6-9288-5160D1C66B15}" destId="{162BE0F9-4EEC-4BD1-B78B-7D73A169A545}" srcOrd="0" destOrd="0" presId="urn:microsoft.com/office/officeart/2009/3/layout/HorizontalOrganizationChart"/>
    <dgm:cxn modelId="{04A39554-3749-4792-B064-23ADC1E5BE38}" type="presParOf" srcId="{1529B3D0-2A60-47F6-9288-5160D1C66B15}" destId="{56B07C3C-672A-4DE1-9F97-C5DDF378C982}" srcOrd="1" destOrd="0" presId="urn:microsoft.com/office/officeart/2009/3/layout/HorizontalOrganizationChart"/>
    <dgm:cxn modelId="{619BA1C2-710D-40B3-8107-B1AD3D6E8ED0}" type="presParOf" srcId="{732E083E-990F-48DB-B6AB-971D0A6413E0}" destId="{5021C4DB-5134-4B6C-AD96-D05B3B73F272}" srcOrd="1" destOrd="0" presId="urn:microsoft.com/office/officeart/2009/3/layout/HorizontalOrganizationChart"/>
    <dgm:cxn modelId="{5CDC5FE3-95F9-450C-8C98-0EDF6A40E003}" type="presParOf" srcId="{732E083E-990F-48DB-B6AB-971D0A6413E0}" destId="{81903841-9925-4CFE-932D-855C7CE42B31}" srcOrd="2" destOrd="0" presId="urn:microsoft.com/office/officeart/2009/3/layout/HorizontalOrganizationChart"/>
    <dgm:cxn modelId="{5334336E-4EB6-4594-AD31-ACBB19E49D36}" type="presParOf" srcId="{0D8EE96B-65D3-498C-B5B5-80A347458A08}" destId="{883CD415-BC88-4387-BF66-D5035CFA7DB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CC7BD-88F2-47B0-96C5-5ACF9D9B8B87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7484402-3A8E-41DB-982F-DC617CAD8BE8}">
      <dgm:prSet/>
      <dgm:spPr/>
      <dgm:t>
        <a:bodyPr/>
        <a:lstStyle/>
        <a:p>
          <a:r>
            <a:rPr lang="en-US"/>
            <a:t>DOGMATIK HUKUM (ILMU HUKUM DALAM ARTI SEMPIT)</a:t>
          </a:r>
        </a:p>
      </dgm:t>
    </dgm:pt>
    <dgm:pt modelId="{F1DD186D-00D4-419C-89C5-041CB09CBDAA}" type="parTrans" cxnId="{2885B33C-A2F5-42E5-8D7B-31234BBD041F}">
      <dgm:prSet/>
      <dgm:spPr/>
      <dgm:t>
        <a:bodyPr/>
        <a:lstStyle/>
        <a:p>
          <a:endParaRPr lang="en-US"/>
        </a:p>
      </dgm:t>
    </dgm:pt>
    <dgm:pt modelId="{F3739F9C-D322-4088-93DC-8B14A41BF1B8}" type="sibTrans" cxnId="{2885B33C-A2F5-42E5-8D7B-31234BBD041F}">
      <dgm:prSet/>
      <dgm:spPr/>
      <dgm:t>
        <a:bodyPr/>
        <a:lstStyle/>
        <a:p>
          <a:endParaRPr lang="en-US"/>
        </a:p>
      </dgm:t>
    </dgm:pt>
    <dgm:pt modelId="{ABFED538-787E-425C-96AC-E59051C10ED7}">
      <dgm:prSet/>
      <dgm:spPr/>
      <dgm:t>
        <a:bodyPr/>
        <a:lstStyle/>
        <a:p>
          <a:r>
            <a:rPr lang="en-US"/>
            <a:t>SEJARAH HUKUM, PERBANDINGAN HUKUM</a:t>
          </a:r>
        </a:p>
      </dgm:t>
    </dgm:pt>
    <dgm:pt modelId="{01221168-35B6-430C-831E-112A3BC3D4C0}" type="parTrans" cxnId="{C0A57386-60E2-46B1-9794-659322E787FC}">
      <dgm:prSet/>
      <dgm:spPr/>
      <dgm:t>
        <a:bodyPr/>
        <a:lstStyle/>
        <a:p>
          <a:endParaRPr lang="en-US"/>
        </a:p>
      </dgm:t>
    </dgm:pt>
    <dgm:pt modelId="{5F4F2F1C-1083-40DD-8CFC-277E34FAD45A}" type="sibTrans" cxnId="{C0A57386-60E2-46B1-9794-659322E787FC}">
      <dgm:prSet/>
      <dgm:spPr/>
      <dgm:t>
        <a:bodyPr/>
        <a:lstStyle/>
        <a:p>
          <a:endParaRPr lang="en-US"/>
        </a:p>
      </dgm:t>
    </dgm:pt>
    <dgm:pt modelId="{281DA0DC-BFAB-4136-8DAC-E2B4B2AB49AD}">
      <dgm:prSet/>
      <dgm:spPr/>
      <dgm:t>
        <a:bodyPr/>
        <a:lstStyle/>
        <a:p>
          <a:r>
            <a:rPr lang="en-US"/>
            <a:t>PERBANDINGAN HUKUM</a:t>
          </a:r>
        </a:p>
      </dgm:t>
    </dgm:pt>
    <dgm:pt modelId="{71290078-899E-4BCD-B5A1-584ECD636235}" type="parTrans" cxnId="{3FE81764-6C80-4A82-A3A9-B0568F2CC1FF}">
      <dgm:prSet/>
      <dgm:spPr/>
      <dgm:t>
        <a:bodyPr/>
        <a:lstStyle/>
        <a:p>
          <a:endParaRPr lang="en-US"/>
        </a:p>
      </dgm:t>
    </dgm:pt>
    <dgm:pt modelId="{957C3695-E991-4100-8802-0FA652EA2343}" type="sibTrans" cxnId="{3FE81764-6C80-4A82-A3A9-B0568F2CC1FF}">
      <dgm:prSet/>
      <dgm:spPr/>
      <dgm:t>
        <a:bodyPr/>
        <a:lstStyle/>
        <a:p>
          <a:endParaRPr lang="en-US"/>
        </a:p>
      </dgm:t>
    </dgm:pt>
    <dgm:pt modelId="{51DF7F20-B286-4D5F-BC17-AD95EFFE075E}">
      <dgm:prSet/>
      <dgm:spPr/>
      <dgm:t>
        <a:bodyPr/>
        <a:lstStyle/>
        <a:p>
          <a:r>
            <a:rPr lang="en-US"/>
            <a:t>SOSIOLOGI HUKUM</a:t>
          </a:r>
        </a:p>
      </dgm:t>
    </dgm:pt>
    <dgm:pt modelId="{00F8AB8E-971C-428E-B9CE-DE889C0E9FC4}" type="parTrans" cxnId="{BCE13B49-21F4-4539-9E07-7C5B32E4052A}">
      <dgm:prSet/>
      <dgm:spPr/>
      <dgm:t>
        <a:bodyPr/>
        <a:lstStyle/>
        <a:p>
          <a:endParaRPr lang="en-US"/>
        </a:p>
      </dgm:t>
    </dgm:pt>
    <dgm:pt modelId="{9170134B-251D-4915-86A0-BA16A911CFDA}" type="sibTrans" cxnId="{BCE13B49-21F4-4539-9E07-7C5B32E4052A}">
      <dgm:prSet/>
      <dgm:spPr/>
      <dgm:t>
        <a:bodyPr/>
        <a:lstStyle/>
        <a:p>
          <a:endParaRPr lang="en-US"/>
        </a:p>
      </dgm:t>
    </dgm:pt>
    <dgm:pt modelId="{664B8800-4BB5-4EEF-A383-E4225B84112F}">
      <dgm:prSet/>
      <dgm:spPr/>
      <dgm:t>
        <a:bodyPr/>
        <a:lstStyle/>
        <a:p>
          <a:r>
            <a:rPr lang="en-US"/>
            <a:t>PSIKOLOGI HUKUM</a:t>
          </a:r>
        </a:p>
      </dgm:t>
    </dgm:pt>
    <dgm:pt modelId="{925652DD-FB7F-46F5-A64D-6780F1E14521}" type="parTrans" cxnId="{62F03896-F9A4-497E-AD48-1C764DD3AA75}">
      <dgm:prSet/>
      <dgm:spPr/>
      <dgm:t>
        <a:bodyPr/>
        <a:lstStyle/>
        <a:p>
          <a:endParaRPr lang="en-US"/>
        </a:p>
      </dgm:t>
    </dgm:pt>
    <dgm:pt modelId="{1B30CE77-0B22-40C2-AA20-BFDF954488EC}" type="sibTrans" cxnId="{62F03896-F9A4-497E-AD48-1C764DD3AA75}">
      <dgm:prSet/>
      <dgm:spPr/>
      <dgm:t>
        <a:bodyPr/>
        <a:lstStyle/>
        <a:p>
          <a:endParaRPr lang="en-US"/>
        </a:p>
      </dgm:t>
    </dgm:pt>
    <dgm:pt modelId="{3F8AFC68-5280-40F0-A363-31771E6D6FCC}" type="pres">
      <dgm:prSet presAssocID="{7CFCC7BD-88F2-47B0-96C5-5ACF9D9B8B87}" presName="diagram" presStyleCnt="0">
        <dgm:presLayoutVars>
          <dgm:dir/>
          <dgm:resizeHandles val="exact"/>
        </dgm:presLayoutVars>
      </dgm:prSet>
      <dgm:spPr/>
    </dgm:pt>
    <dgm:pt modelId="{6594D0F1-A51B-4212-B149-8209883CE36D}" type="pres">
      <dgm:prSet presAssocID="{67484402-3A8E-41DB-982F-DC617CAD8BE8}" presName="arrow" presStyleLbl="node1" presStyleIdx="0" presStyleCnt="5">
        <dgm:presLayoutVars>
          <dgm:bulletEnabled val="1"/>
        </dgm:presLayoutVars>
      </dgm:prSet>
      <dgm:spPr/>
    </dgm:pt>
    <dgm:pt modelId="{91D04621-A5E4-40BB-A57A-53A13F97FB83}" type="pres">
      <dgm:prSet presAssocID="{ABFED538-787E-425C-96AC-E59051C10ED7}" presName="arrow" presStyleLbl="node1" presStyleIdx="1" presStyleCnt="5">
        <dgm:presLayoutVars>
          <dgm:bulletEnabled val="1"/>
        </dgm:presLayoutVars>
      </dgm:prSet>
      <dgm:spPr/>
    </dgm:pt>
    <dgm:pt modelId="{188A9497-1DE6-4156-AD1E-A076379EED08}" type="pres">
      <dgm:prSet presAssocID="{281DA0DC-BFAB-4136-8DAC-E2B4B2AB49AD}" presName="arrow" presStyleLbl="node1" presStyleIdx="2" presStyleCnt="5">
        <dgm:presLayoutVars>
          <dgm:bulletEnabled val="1"/>
        </dgm:presLayoutVars>
      </dgm:prSet>
      <dgm:spPr/>
    </dgm:pt>
    <dgm:pt modelId="{B55E0C93-8694-4054-BF1E-9AB4A86B1E02}" type="pres">
      <dgm:prSet presAssocID="{51DF7F20-B286-4D5F-BC17-AD95EFFE075E}" presName="arrow" presStyleLbl="node1" presStyleIdx="3" presStyleCnt="5">
        <dgm:presLayoutVars>
          <dgm:bulletEnabled val="1"/>
        </dgm:presLayoutVars>
      </dgm:prSet>
      <dgm:spPr/>
    </dgm:pt>
    <dgm:pt modelId="{0C8AB979-4A1E-4277-8917-F305E289C55E}" type="pres">
      <dgm:prSet presAssocID="{664B8800-4BB5-4EEF-A383-E4225B84112F}" presName="arrow" presStyleLbl="node1" presStyleIdx="4" presStyleCnt="5">
        <dgm:presLayoutVars>
          <dgm:bulletEnabled val="1"/>
        </dgm:presLayoutVars>
      </dgm:prSet>
      <dgm:spPr/>
    </dgm:pt>
  </dgm:ptLst>
  <dgm:cxnLst>
    <dgm:cxn modelId="{F64CF836-9A74-4E20-AB95-D390FD9263C6}" type="presOf" srcId="{7CFCC7BD-88F2-47B0-96C5-5ACF9D9B8B87}" destId="{3F8AFC68-5280-40F0-A363-31771E6D6FCC}" srcOrd="0" destOrd="0" presId="urn:microsoft.com/office/officeart/2005/8/layout/arrow5"/>
    <dgm:cxn modelId="{2885B33C-A2F5-42E5-8D7B-31234BBD041F}" srcId="{7CFCC7BD-88F2-47B0-96C5-5ACF9D9B8B87}" destId="{67484402-3A8E-41DB-982F-DC617CAD8BE8}" srcOrd="0" destOrd="0" parTransId="{F1DD186D-00D4-419C-89C5-041CB09CBDAA}" sibTransId="{F3739F9C-D322-4088-93DC-8B14A41BF1B8}"/>
    <dgm:cxn modelId="{F7CAC63F-467C-4497-91E5-0A4202D3B9F3}" type="presOf" srcId="{664B8800-4BB5-4EEF-A383-E4225B84112F}" destId="{0C8AB979-4A1E-4277-8917-F305E289C55E}" srcOrd="0" destOrd="0" presId="urn:microsoft.com/office/officeart/2005/8/layout/arrow5"/>
    <dgm:cxn modelId="{3FE81764-6C80-4A82-A3A9-B0568F2CC1FF}" srcId="{7CFCC7BD-88F2-47B0-96C5-5ACF9D9B8B87}" destId="{281DA0DC-BFAB-4136-8DAC-E2B4B2AB49AD}" srcOrd="2" destOrd="0" parTransId="{71290078-899E-4BCD-B5A1-584ECD636235}" sibTransId="{957C3695-E991-4100-8802-0FA652EA2343}"/>
    <dgm:cxn modelId="{BCE13B49-21F4-4539-9E07-7C5B32E4052A}" srcId="{7CFCC7BD-88F2-47B0-96C5-5ACF9D9B8B87}" destId="{51DF7F20-B286-4D5F-BC17-AD95EFFE075E}" srcOrd="3" destOrd="0" parTransId="{00F8AB8E-971C-428E-B9CE-DE889C0E9FC4}" sibTransId="{9170134B-251D-4915-86A0-BA16A911CFDA}"/>
    <dgm:cxn modelId="{B76D247E-A401-4F3C-AA67-3B797E3B235B}" type="presOf" srcId="{51DF7F20-B286-4D5F-BC17-AD95EFFE075E}" destId="{B55E0C93-8694-4054-BF1E-9AB4A86B1E02}" srcOrd="0" destOrd="0" presId="urn:microsoft.com/office/officeart/2005/8/layout/arrow5"/>
    <dgm:cxn modelId="{C0A57386-60E2-46B1-9794-659322E787FC}" srcId="{7CFCC7BD-88F2-47B0-96C5-5ACF9D9B8B87}" destId="{ABFED538-787E-425C-96AC-E59051C10ED7}" srcOrd="1" destOrd="0" parTransId="{01221168-35B6-430C-831E-112A3BC3D4C0}" sibTransId="{5F4F2F1C-1083-40DD-8CFC-277E34FAD45A}"/>
    <dgm:cxn modelId="{D474ED95-EF58-4696-A5C4-F15E2B54FF3C}" type="presOf" srcId="{67484402-3A8E-41DB-982F-DC617CAD8BE8}" destId="{6594D0F1-A51B-4212-B149-8209883CE36D}" srcOrd="0" destOrd="0" presId="urn:microsoft.com/office/officeart/2005/8/layout/arrow5"/>
    <dgm:cxn modelId="{62F03896-F9A4-497E-AD48-1C764DD3AA75}" srcId="{7CFCC7BD-88F2-47B0-96C5-5ACF9D9B8B87}" destId="{664B8800-4BB5-4EEF-A383-E4225B84112F}" srcOrd="4" destOrd="0" parTransId="{925652DD-FB7F-46F5-A64D-6780F1E14521}" sibTransId="{1B30CE77-0B22-40C2-AA20-BFDF954488EC}"/>
    <dgm:cxn modelId="{AB79FCC8-B45C-4924-9949-A3BE4A0DED3F}" type="presOf" srcId="{ABFED538-787E-425C-96AC-E59051C10ED7}" destId="{91D04621-A5E4-40BB-A57A-53A13F97FB83}" srcOrd="0" destOrd="0" presId="urn:microsoft.com/office/officeart/2005/8/layout/arrow5"/>
    <dgm:cxn modelId="{B714BBE4-B4D6-42D7-A37A-1EEBDCE21DF6}" type="presOf" srcId="{281DA0DC-BFAB-4136-8DAC-E2B4B2AB49AD}" destId="{188A9497-1DE6-4156-AD1E-A076379EED08}" srcOrd="0" destOrd="0" presId="urn:microsoft.com/office/officeart/2005/8/layout/arrow5"/>
    <dgm:cxn modelId="{32540A64-533F-4D5B-A79E-020403530467}" type="presParOf" srcId="{3F8AFC68-5280-40F0-A363-31771E6D6FCC}" destId="{6594D0F1-A51B-4212-B149-8209883CE36D}" srcOrd="0" destOrd="0" presId="urn:microsoft.com/office/officeart/2005/8/layout/arrow5"/>
    <dgm:cxn modelId="{B2D055DF-D2AC-491F-B169-8D4A7AEAD1AC}" type="presParOf" srcId="{3F8AFC68-5280-40F0-A363-31771E6D6FCC}" destId="{91D04621-A5E4-40BB-A57A-53A13F97FB83}" srcOrd="1" destOrd="0" presId="urn:microsoft.com/office/officeart/2005/8/layout/arrow5"/>
    <dgm:cxn modelId="{D2FEF0D0-6A0D-467A-99DE-26FB932F534F}" type="presParOf" srcId="{3F8AFC68-5280-40F0-A363-31771E6D6FCC}" destId="{188A9497-1DE6-4156-AD1E-A076379EED08}" srcOrd="2" destOrd="0" presId="urn:microsoft.com/office/officeart/2005/8/layout/arrow5"/>
    <dgm:cxn modelId="{8196E408-D2BB-4862-93E9-DF6FB4D6FE97}" type="presParOf" srcId="{3F8AFC68-5280-40F0-A363-31771E6D6FCC}" destId="{B55E0C93-8694-4054-BF1E-9AB4A86B1E02}" srcOrd="3" destOrd="0" presId="urn:microsoft.com/office/officeart/2005/8/layout/arrow5"/>
    <dgm:cxn modelId="{90DE8F60-9837-4003-93F2-6ECB2825DC75}" type="presParOf" srcId="{3F8AFC68-5280-40F0-A363-31771E6D6FCC}" destId="{0C8AB979-4A1E-4277-8917-F305E289C55E}" srcOrd="4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2F3972-8ABB-4085-95C0-800D592BED4D}" type="doc">
      <dgm:prSet loTypeId="urn:microsoft.com/office/officeart/2005/8/layout/arrow5" loCatId="relationship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E380E54-E9F4-4782-A049-B78EA97F69CE}">
      <dgm:prSet/>
      <dgm:spPr/>
      <dgm:t>
        <a:bodyPr/>
        <a:lstStyle/>
        <a:p>
          <a:r>
            <a:rPr lang="en-US"/>
            <a:t>FILSAFAT HUKUM BERUSAHA MENGUNGKAPKAN HAKIKAT HUKUM DENGAN MENEMUKAN LANDASAN TERDALAM DARI KEBERADAAN HUKUM SEJAUH YANG MAMPU DIJANGKAU AKAL BUDI MANUSIA.</a:t>
          </a:r>
        </a:p>
      </dgm:t>
    </dgm:pt>
    <dgm:pt modelId="{C5001CF1-AE9B-41A9-A9D5-A769E719E026}" type="parTrans" cxnId="{A199B684-ED75-4105-8CAD-9DFFCDE677AD}">
      <dgm:prSet/>
      <dgm:spPr/>
      <dgm:t>
        <a:bodyPr/>
        <a:lstStyle/>
        <a:p>
          <a:endParaRPr lang="en-US"/>
        </a:p>
      </dgm:t>
    </dgm:pt>
    <dgm:pt modelId="{3AAC7C8A-EF9C-4ECE-ACC1-F6CA67F20788}" type="sibTrans" cxnId="{A199B684-ED75-4105-8CAD-9DFFCDE677AD}">
      <dgm:prSet/>
      <dgm:spPr/>
      <dgm:t>
        <a:bodyPr/>
        <a:lstStyle/>
        <a:p>
          <a:endParaRPr lang="en-US"/>
        </a:p>
      </dgm:t>
    </dgm:pt>
    <dgm:pt modelId="{DA8CE5FC-7BCF-4261-9DAF-143F38865E2E}">
      <dgm:prSet/>
      <dgm:spPr/>
      <dgm:t>
        <a:bodyPr/>
        <a:lstStyle/>
        <a:p>
          <a:r>
            <a:rPr lang="en-US"/>
            <a:t>MASALAH POKOKNYA, SEBAGAI FILSAFAT ADALAH MASALAH MARGINAL BERKENAAN DENGAN HUKUM.</a:t>
          </a:r>
        </a:p>
      </dgm:t>
    </dgm:pt>
    <dgm:pt modelId="{6356CE08-1DF8-492C-A13F-77B6FFA9F88D}" type="parTrans" cxnId="{429CCEB5-10C6-4F68-8313-F7513FFE1E29}">
      <dgm:prSet/>
      <dgm:spPr/>
      <dgm:t>
        <a:bodyPr/>
        <a:lstStyle/>
        <a:p>
          <a:endParaRPr lang="en-US"/>
        </a:p>
      </dgm:t>
    </dgm:pt>
    <dgm:pt modelId="{6A648AA0-308E-4B90-A69D-6B7D96EA2849}" type="sibTrans" cxnId="{429CCEB5-10C6-4F68-8313-F7513FFE1E29}">
      <dgm:prSet/>
      <dgm:spPr/>
      <dgm:t>
        <a:bodyPr/>
        <a:lstStyle/>
        <a:p>
          <a:endParaRPr lang="en-US"/>
        </a:p>
      </dgm:t>
    </dgm:pt>
    <dgm:pt modelId="{789B5C6C-1B93-4FF9-ADF7-76BFCD47C114}" type="pres">
      <dgm:prSet presAssocID="{462F3972-8ABB-4085-95C0-800D592BED4D}" presName="diagram" presStyleCnt="0">
        <dgm:presLayoutVars>
          <dgm:dir/>
          <dgm:resizeHandles val="exact"/>
        </dgm:presLayoutVars>
      </dgm:prSet>
      <dgm:spPr/>
    </dgm:pt>
    <dgm:pt modelId="{E81E5ADF-C60B-422D-B96F-A1C4E43A221F}" type="pres">
      <dgm:prSet presAssocID="{6E380E54-E9F4-4782-A049-B78EA97F69CE}" presName="arrow" presStyleLbl="node1" presStyleIdx="0" presStyleCnt="2">
        <dgm:presLayoutVars>
          <dgm:bulletEnabled val="1"/>
        </dgm:presLayoutVars>
      </dgm:prSet>
      <dgm:spPr/>
    </dgm:pt>
    <dgm:pt modelId="{D5F9C1EF-3696-4A2B-B81A-C4F2201DAC6A}" type="pres">
      <dgm:prSet presAssocID="{DA8CE5FC-7BCF-4261-9DAF-143F38865E2E}" presName="arrow" presStyleLbl="node1" presStyleIdx="1" presStyleCnt="2">
        <dgm:presLayoutVars>
          <dgm:bulletEnabled val="1"/>
        </dgm:presLayoutVars>
      </dgm:prSet>
      <dgm:spPr/>
    </dgm:pt>
  </dgm:ptLst>
  <dgm:cxnLst>
    <dgm:cxn modelId="{F3534415-B333-41A0-93CE-53E222140EDB}" type="presOf" srcId="{6E380E54-E9F4-4782-A049-B78EA97F69CE}" destId="{E81E5ADF-C60B-422D-B96F-A1C4E43A221F}" srcOrd="0" destOrd="0" presId="urn:microsoft.com/office/officeart/2005/8/layout/arrow5"/>
    <dgm:cxn modelId="{A199B684-ED75-4105-8CAD-9DFFCDE677AD}" srcId="{462F3972-8ABB-4085-95C0-800D592BED4D}" destId="{6E380E54-E9F4-4782-A049-B78EA97F69CE}" srcOrd="0" destOrd="0" parTransId="{C5001CF1-AE9B-41A9-A9D5-A769E719E026}" sibTransId="{3AAC7C8A-EF9C-4ECE-ACC1-F6CA67F20788}"/>
    <dgm:cxn modelId="{CE7B2F9A-3E84-46A8-87D3-B983F4A252E8}" type="presOf" srcId="{462F3972-8ABB-4085-95C0-800D592BED4D}" destId="{789B5C6C-1B93-4FF9-ADF7-76BFCD47C114}" srcOrd="0" destOrd="0" presId="urn:microsoft.com/office/officeart/2005/8/layout/arrow5"/>
    <dgm:cxn modelId="{C1F7E09C-62F7-4A83-912D-6036485EF9D7}" type="presOf" srcId="{DA8CE5FC-7BCF-4261-9DAF-143F38865E2E}" destId="{D5F9C1EF-3696-4A2B-B81A-C4F2201DAC6A}" srcOrd="0" destOrd="0" presId="urn:microsoft.com/office/officeart/2005/8/layout/arrow5"/>
    <dgm:cxn modelId="{429CCEB5-10C6-4F68-8313-F7513FFE1E29}" srcId="{462F3972-8ABB-4085-95C0-800D592BED4D}" destId="{DA8CE5FC-7BCF-4261-9DAF-143F38865E2E}" srcOrd="1" destOrd="0" parTransId="{6356CE08-1DF8-492C-A13F-77B6FFA9F88D}" sibTransId="{6A648AA0-308E-4B90-A69D-6B7D96EA2849}"/>
    <dgm:cxn modelId="{85C8C6AC-31F1-41EC-9435-F36BF4402BB5}" type="presParOf" srcId="{789B5C6C-1B93-4FF9-ADF7-76BFCD47C114}" destId="{E81E5ADF-C60B-422D-B96F-A1C4E43A221F}" srcOrd="0" destOrd="0" presId="urn:microsoft.com/office/officeart/2005/8/layout/arrow5"/>
    <dgm:cxn modelId="{18AA057F-F4BE-4922-9464-42C362176230}" type="presParOf" srcId="{789B5C6C-1B93-4FF9-ADF7-76BFCD47C114}" destId="{D5F9C1EF-3696-4A2B-B81A-C4F2201DAC6A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319DD0-85AC-4BEA-8F46-1075BAD8489F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67D1073-C1F6-4A0A-BC67-D184CD83D6CD}">
      <dgm:prSet/>
      <dgm:spPr/>
      <dgm:t>
        <a:bodyPr/>
        <a:lstStyle/>
        <a:p>
          <a:r>
            <a:rPr lang="en-US"/>
            <a:t>AJARAN HUKUM ATAU TEORI HUKUM</a:t>
          </a:r>
        </a:p>
      </dgm:t>
    </dgm:pt>
    <dgm:pt modelId="{875B71D5-A7DF-4B82-8CBD-AC08291E5CD5}" type="parTrans" cxnId="{061DBC03-D364-4115-99D1-27C7AA01004D}">
      <dgm:prSet/>
      <dgm:spPr/>
      <dgm:t>
        <a:bodyPr/>
        <a:lstStyle/>
        <a:p>
          <a:endParaRPr lang="en-US"/>
        </a:p>
      </dgm:t>
    </dgm:pt>
    <dgm:pt modelId="{F1E9EA3B-EB35-4BC0-8D8F-6E7B56BEB26D}" type="sibTrans" cxnId="{061DBC03-D364-4115-99D1-27C7AA01004D}">
      <dgm:prSet/>
      <dgm:spPr/>
      <dgm:t>
        <a:bodyPr/>
        <a:lstStyle/>
        <a:p>
          <a:endParaRPr lang="en-US"/>
        </a:p>
      </dgm:t>
    </dgm:pt>
    <dgm:pt modelId="{5AC29A9D-C43C-45BC-ADA1-DAA7B676B6B9}">
      <dgm:prSet/>
      <dgm:spPr/>
      <dgm:t>
        <a:bodyPr/>
        <a:lstStyle/>
        <a:p>
          <a:r>
            <a:rPr lang="en-US"/>
            <a:t>HUBUNGAN HUKUM DAN LOGIKA</a:t>
          </a:r>
        </a:p>
      </dgm:t>
    </dgm:pt>
    <dgm:pt modelId="{E67BAFC2-05F4-4B91-87D6-B944147120A0}" type="parTrans" cxnId="{C3803DA9-4476-4627-87BD-8C343970BACA}">
      <dgm:prSet/>
      <dgm:spPr/>
      <dgm:t>
        <a:bodyPr/>
        <a:lstStyle/>
        <a:p>
          <a:endParaRPr lang="en-US"/>
        </a:p>
      </dgm:t>
    </dgm:pt>
    <dgm:pt modelId="{925D4890-8E54-48D4-BCA0-FE36B41120DB}" type="sibTrans" cxnId="{C3803DA9-4476-4627-87BD-8C343970BACA}">
      <dgm:prSet/>
      <dgm:spPr/>
      <dgm:t>
        <a:bodyPr/>
        <a:lstStyle/>
        <a:p>
          <a:endParaRPr lang="en-US"/>
        </a:p>
      </dgm:t>
    </dgm:pt>
    <dgm:pt modelId="{2D31A5D9-4990-4C6F-93C2-E41D8B08DF57}">
      <dgm:prSet/>
      <dgm:spPr/>
      <dgm:t>
        <a:bodyPr/>
        <a:lstStyle/>
        <a:p>
          <a:r>
            <a:rPr lang="en-US"/>
            <a:t>METODOLOGI</a:t>
          </a:r>
        </a:p>
      </dgm:t>
    </dgm:pt>
    <dgm:pt modelId="{55BCE531-F208-4C05-A54C-4AFA7DE36BFE}" type="parTrans" cxnId="{69210BF0-07FA-49FB-A957-FF9FA62F2786}">
      <dgm:prSet/>
      <dgm:spPr/>
      <dgm:t>
        <a:bodyPr/>
        <a:lstStyle/>
        <a:p>
          <a:endParaRPr lang="en-US"/>
        </a:p>
      </dgm:t>
    </dgm:pt>
    <dgm:pt modelId="{9D00D008-8A21-49DE-99BA-D2EA26434589}" type="sibTrans" cxnId="{69210BF0-07FA-49FB-A957-FF9FA62F2786}">
      <dgm:prSet/>
      <dgm:spPr/>
      <dgm:t>
        <a:bodyPr/>
        <a:lstStyle/>
        <a:p>
          <a:endParaRPr lang="en-US"/>
        </a:p>
      </dgm:t>
    </dgm:pt>
    <dgm:pt modelId="{9D56C62B-D638-44A7-95CC-938FB929F5D0}" type="pres">
      <dgm:prSet presAssocID="{70319DD0-85AC-4BEA-8F46-1075BAD8489F}" presName="linear" presStyleCnt="0">
        <dgm:presLayoutVars>
          <dgm:dir/>
          <dgm:animLvl val="lvl"/>
          <dgm:resizeHandles val="exact"/>
        </dgm:presLayoutVars>
      </dgm:prSet>
      <dgm:spPr/>
    </dgm:pt>
    <dgm:pt modelId="{F186988F-7E8F-4F85-8CCC-D233044A4B58}" type="pres">
      <dgm:prSet presAssocID="{867D1073-C1F6-4A0A-BC67-D184CD83D6CD}" presName="parentLin" presStyleCnt="0"/>
      <dgm:spPr/>
    </dgm:pt>
    <dgm:pt modelId="{A1E37E9F-B1D2-499F-BB50-064646BA4042}" type="pres">
      <dgm:prSet presAssocID="{867D1073-C1F6-4A0A-BC67-D184CD83D6CD}" presName="parentLeftMargin" presStyleLbl="node1" presStyleIdx="0" presStyleCnt="3"/>
      <dgm:spPr/>
    </dgm:pt>
    <dgm:pt modelId="{9429C8F0-A39A-4284-9ABB-786C085A78A8}" type="pres">
      <dgm:prSet presAssocID="{867D1073-C1F6-4A0A-BC67-D184CD83D6C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E7C4C8-F25C-428A-A7C1-78B5F2599D38}" type="pres">
      <dgm:prSet presAssocID="{867D1073-C1F6-4A0A-BC67-D184CD83D6CD}" presName="negativeSpace" presStyleCnt="0"/>
      <dgm:spPr/>
    </dgm:pt>
    <dgm:pt modelId="{B8AC8DFE-D1C4-4C1D-93D8-110D3866EF22}" type="pres">
      <dgm:prSet presAssocID="{867D1073-C1F6-4A0A-BC67-D184CD83D6CD}" presName="childText" presStyleLbl="conFgAcc1" presStyleIdx="0" presStyleCnt="3">
        <dgm:presLayoutVars>
          <dgm:bulletEnabled val="1"/>
        </dgm:presLayoutVars>
      </dgm:prSet>
      <dgm:spPr/>
    </dgm:pt>
    <dgm:pt modelId="{593F825C-099A-43B6-A9D2-00C199DD4C98}" type="pres">
      <dgm:prSet presAssocID="{F1E9EA3B-EB35-4BC0-8D8F-6E7B56BEB26D}" presName="spaceBetweenRectangles" presStyleCnt="0"/>
      <dgm:spPr/>
    </dgm:pt>
    <dgm:pt modelId="{C9F0CD60-ADCA-4239-890E-F4603FAB81E3}" type="pres">
      <dgm:prSet presAssocID="{5AC29A9D-C43C-45BC-ADA1-DAA7B676B6B9}" presName="parentLin" presStyleCnt="0"/>
      <dgm:spPr/>
    </dgm:pt>
    <dgm:pt modelId="{C297D2E9-2614-492C-BDB1-6D121D72E4F7}" type="pres">
      <dgm:prSet presAssocID="{5AC29A9D-C43C-45BC-ADA1-DAA7B676B6B9}" presName="parentLeftMargin" presStyleLbl="node1" presStyleIdx="0" presStyleCnt="3"/>
      <dgm:spPr/>
    </dgm:pt>
    <dgm:pt modelId="{8549CA84-B9B0-47B7-8102-42B78F76C8D7}" type="pres">
      <dgm:prSet presAssocID="{5AC29A9D-C43C-45BC-ADA1-DAA7B676B6B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624DE26-51D3-4463-A7B9-A5036C4FFA14}" type="pres">
      <dgm:prSet presAssocID="{5AC29A9D-C43C-45BC-ADA1-DAA7B676B6B9}" presName="negativeSpace" presStyleCnt="0"/>
      <dgm:spPr/>
    </dgm:pt>
    <dgm:pt modelId="{35B88028-58EF-4D2B-A8B4-9A33FD9515C0}" type="pres">
      <dgm:prSet presAssocID="{5AC29A9D-C43C-45BC-ADA1-DAA7B676B6B9}" presName="childText" presStyleLbl="conFgAcc1" presStyleIdx="1" presStyleCnt="3">
        <dgm:presLayoutVars>
          <dgm:bulletEnabled val="1"/>
        </dgm:presLayoutVars>
      </dgm:prSet>
      <dgm:spPr/>
    </dgm:pt>
    <dgm:pt modelId="{B42DAADC-870C-4B59-A4DB-331D305A3BCB}" type="pres">
      <dgm:prSet presAssocID="{925D4890-8E54-48D4-BCA0-FE36B41120DB}" presName="spaceBetweenRectangles" presStyleCnt="0"/>
      <dgm:spPr/>
    </dgm:pt>
    <dgm:pt modelId="{EFE8652C-92CD-483E-808E-38C088D938D2}" type="pres">
      <dgm:prSet presAssocID="{2D31A5D9-4990-4C6F-93C2-E41D8B08DF57}" presName="parentLin" presStyleCnt="0"/>
      <dgm:spPr/>
    </dgm:pt>
    <dgm:pt modelId="{6454625E-355C-4ABB-B980-C9199075929E}" type="pres">
      <dgm:prSet presAssocID="{2D31A5D9-4990-4C6F-93C2-E41D8B08DF57}" presName="parentLeftMargin" presStyleLbl="node1" presStyleIdx="1" presStyleCnt="3"/>
      <dgm:spPr/>
    </dgm:pt>
    <dgm:pt modelId="{7C64F67A-92F5-40CC-8730-CCCE3B9EA91D}" type="pres">
      <dgm:prSet presAssocID="{2D31A5D9-4990-4C6F-93C2-E41D8B08DF5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C41ECC9-C25A-4705-A2A1-B770E8F96E37}" type="pres">
      <dgm:prSet presAssocID="{2D31A5D9-4990-4C6F-93C2-E41D8B08DF57}" presName="negativeSpace" presStyleCnt="0"/>
      <dgm:spPr/>
    </dgm:pt>
    <dgm:pt modelId="{2E9607E0-5FE1-4A61-82FF-BAB53072F84B}" type="pres">
      <dgm:prSet presAssocID="{2D31A5D9-4990-4C6F-93C2-E41D8B08DF5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61DBC03-D364-4115-99D1-27C7AA01004D}" srcId="{70319DD0-85AC-4BEA-8F46-1075BAD8489F}" destId="{867D1073-C1F6-4A0A-BC67-D184CD83D6CD}" srcOrd="0" destOrd="0" parTransId="{875B71D5-A7DF-4B82-8CBD-AC08291E5CD5}" sibTransId="{F1E9EA3B-EB35-4BC0-8D8F-6E7B56BEB26D}"/>
    <dgm:cxn modelId="{F2240C0E-C580-4583-88D5-D56D3E19BAEE}" type="presOf" srcId="{5AC29A9D-C43C-45BC-ADA1-DAA7B676B6B9}" destId="{C297D2E9-2614-492C-BDB1-6D121D72E4F7}" srcOrd="0" destOrd="0" presId="urn:microsoft.com/office/officeart/2005/8/layout/list1"/>
    <dgm:cxn modelId="{357D7317-9B61-4774-8331-897AF0AE2C61}" type="presOf" srcId="{2D31A5D9-4990-4C6F-93C2-E41D8B08DF57}" destId="{6454625E-355C-4ABB-B980-C9199075929E}" srcOrd="0" destOrd="0" presId="urn:microsoft.com/office/officeart/2005/8/layout/list1"/>
    <dgm:cxn modelId="{94947828-6113-4990-85A5-8B2D57EB8BC7}" type="presOf" srcId="{5AC29A9D-C43C-45BC-ADA1-DAA7B676B6B9}" destId="{8549CA84-B9B0-47B7-8102-42B78F76C8D7}" srcOrd="1" destOrd="0" presId="urn:microsoft.com/office/officeart/2005/8/layout/list1"/>
    <dgm:cxn modelId="{DD50C36C-DABE-4785-86F2-03410D416D9E}" type="presOf" srcId="{70319DD0-85AC-4BEA-8F46-1075BAD8489F}" destId="{9D56C62B-D638-44A7-95CC-938FB929F5D0}" srcOrd="0" destOrd="0" presId="urn:microsoft.com/office/officeart/2005/8/layout/list1"/>
    <dgm:cxn modelId="{4E857D70-66FD-4B2D-A875-269C99CF7082}" type="presOf" srcId="{867D1073-C1F6-4A0A-BC67-D184CD83D6CD}" destId="{9429C8F0-A39A-4284-9ABB-786C085A78A8}" srcOrd="1" destOrd="0" presId="urn:microsoft.com/office/officeart/2005/8/layout/list1"/>
    <dgm:cxn modelId="{58BA4093-42D4-4AFD-B4F3-F33EC64832FF}" type="presOf" srcId="{2D31A5D9-4990-4C6F-93C2-E41D8B08DF57}" destId="{7C64F67A-92F5-40CC-8730-CCCE3B9EA91D}" srcOrd="1" destOrd="0" presId="urn:microsoft.com/office/officeart/2005/8/layout/list1"/>
    <dgm:cxn modelId="{C3803DA9-4476-4627-87BD-8C343970BACA}" srcId="{70319DD0-85AC-4BEA-8F46-1075BAD8489F}" destId="{5AC29A9D-C43C-45BC-ADA1-DAA7B676B6B9}" srcOrd="1" destOrd="0" parTransId="{E67BAFC2-05F4-4B91-87D6-B944147120A0}" sibTransId="{925D4890-8E54-48D4-BCA0-FE36B41120DB}"/>
    <dgm:cxn modelId="{69210BF0-07FA-49FB-A957-FF9FA62F2786}" srcId="{70319DD0-85AC-4BEA-8F46-1075BAD8489F}" destId="{2D31A5D9-4990-4C6F-93C2-E41D8B08DF57}" srcOrd="2" destOrd="0" parTransId="{55BCE531-F208-4C05-A54C-4AFA7DE36BFE}" sibTransId="{9D00D008-8A21-49DE-99BA-D2EA26434589}"/>
    <dgm:cxn modelId="{7FF780F7-FE99-421D-8512-24DA7C0BF5A8}" type="presOf" srcId="{867D1073-C1F6-4A0A-BC67-D184CD83D6CD}" destId="{A1E37E9F-B1D2-499F-BB50-064646BA4042}" srcOrd="0" destOrd="0" presId="urn:microsoft.com/office/officeart/2005/8/layout/list1"/>
    <dgm:cxn modelId="{04E59F9F-8F55-4D04-AF8B-5D6C8AF438F3}" type="presParOf" srcId="{9D56C62B-D638-44A7-95CC-938FB929F5D0}" destId="{F186988F-7E8F-4F85-8CCC-D233044A4B58}" srcOrd="0" destOrd="0" presId="urn:microsoft.com/office/officeart/2005/8/layout/list1"/>
    <dgm:cxn modelId="{EC6AE0CD-2E0A-45DF-8D6D-CCE9184D1DD3}" type="presParOf" srcId="{F186988F-7E8F-4F85-8CCC-D233044A4B58}" destId="{A1E37E9F-B1D2-499F-BB50-064646BA4042}" srcOrd="0" destOrd="0" presId="urn:microsoft.com/office/officeart/2005/8/layout/list1"/>
    <dgm:cxn modelId="{1B448220-6EF0-491E-9B22-78F21E7C8CAD}" type="presParOf" srcId="{F186988F-7E8F-4F85-8CCC-D233044A4B58}" destId="{9429C8F0-A39A-4284-9ABB-786C085A78A8}" srcOrd="1" destOrd="0" presId="urn:microsoft.com/office/officeart/2005/8/layout/list1"/>
    <dgm:cxn modelId="{7032E928-DB38-4C02-8A1D-9EDE1A14BAD1}" type="presParOf" srcId="{9D56C62B-D638-44A7-95CC-938FB929F5D0}" destId="{C3E7C4C8-F25C-428A-A7C1-78B5F2599D38}" srcOrd="1" destOrd="0" presId="urn:microsoft.com/office/officeart/2005/8/layout/list1"/>
    <dgm:cxn modelId="{239E989E-FBDE-4E12-9929-E48469EB57D4}" type="presParOf" srcId="{9D56C62B-D638-44A7-95CC-938FB929F5D0}" destId="{B8AC8DFE-D1C4-4C1D-93D8-110D3866EF22}" srcOrd="2" destOrd="0" presId="urn:microsoft.com/office/officeart/2005/8/layout/list1"/>
    <dgm:cxn modelId="{74233E4B-5BE1-4148-BAE5-F70915F567D2}" type="presParOf" srcId="{9D56C62B-D638-44A7-95CC-938FB929F5D0}" destId="{593F825C-099A-43B6-A9D2-00C199DD4C98}" srcOrd="3" destOrd="0" presId="urn:microsoft.com/office/officeart/2005/8/layout/list1"/>
    <dgm:cxn modelId="{B93B2A99-3D7E-4DA5-9BB4-3FBCBCBE346C}" type="presParOf" srcId="{9D56C62B-D638-44A7-95CC-938FB929F5D0}" destId="{C9F0CD60-ADCA-4239-890E-F4603FAB81E3}" srcOrd="4" destOrd="0" presId="urn:microsoft.com/office/officeart/2005/8/layout/list1"/>
    <dgm:cxn modelId="{9594D2A5-10CA-420D-B062-49311092F54B}" type="presParOf" srcId="{C9F0CD60-ADCA-4239-890E-F4603FAB81E3}" destId="{C297D2E9-2614-492C-BDB1-6D121D72E4F7}" srcOrd="0" destOrd="0" presId="urn:microsoft.com/office/officeart/2005/8/layout/list1"/>
    <dgm:cxn modelId="{878E4A5F-98CC-4D82-9D55-DD5B24C9DCA2}" type="presParOf" srcId="{C9F0CD60-ADCA-4239-890E-F4603FAB81E3}" destId="{8549CA84-B9B0-47B7-8102-42B78F76C8D7}" srcOrd="1" destOrd="0" presId="urn:microsoft.com/office/officeart/2005/8/layout/list1"/>
    <dgm:cxn modelId="{5AB5861C-E70C-4B19-BC51-6B4F69F18B6C}" type="presParOf" srcId="{9D56C62B-D638-44A7-95CC-938FB929F5D0}" destId="{E624DE26-51D3-4463-A7B9-A5036C4FFA14}" srcOrd="5" destOrd="0" presId="urn:microsoft.com/office/officeart/2005/8/layout/list1"/>
    <dgm:cxn modelId="{B728529C-488B-45F5-A8DB-E9DB67EF8EB8}" type="presParOf" srcId="{9D56C62B-D638-44A7-95CC-938FB929F5D0}" destId="{35B88028-58EF-4D2B-A8B4-9A33FD9515C0}" srcOrd="6" destOrd="0" presId="urn:microsoft.com/office/officeart/2005/8/layout/list1"/>
    <dgm:cxn modelId="{20EE6A33-AC7B-4E35-A786-EB2A896A4F41}" type="presParOf" srcId="{9D56C62B-D638-44A7-95CC-938FB929F5D0}" destId="{B42DAADC-870C-4B59-A4DB-331D305A3BCB}" srcOrd="7" destOrd="0" presId="urn:microsoft.com/office/officeart/2005/8/layout/list1"/>
    <dgm:cxn modelId="{2290FBBD-F931-44F3-848B-0B0FE1EF0559}" type="presParOf" srcId="{9D56C62B-D638-44A7-95CC-938FB929F5D0}" destId="{EFE8652C-92CD-483E-808E-38C088D938D2}" srcOrd="8" destOrd="0" presId="urn:microsoft.com/office/officeart/2005/8/layout/list1"/>
    <dgm:cxn modelId="{FDEABDA7-AD48-4C96-97EB-D09C4B356EE4}" type="presParOf" srcId="{EFE8652C-92CD-483E-808E-38C088D938D2}" destId="{6454625E-355C-4ABB-B980-C9199075929E}" srcOrd="0" destOrd="0" presId="urn:microsoft.com/office/officeart/2005/8/layout/list1"/>
    <dgm:cxn modelId="{17CC41DB-1217-43A3-BB48-79C688BA4C04}" type="presParOf" srcId="{EFE8652C-92CD-483E-808E-38C088D938D2}" destId="{7C64F67A-92F5-40CC-8730-CCCE3B9EA91D}" srcOrd="1" destOrd="0" presId="urn:microsoft.com/office/officeart/2005/8/layout/list1"/>
    <dgm:cxn modelId="{79E40434-4D00-4DFF-BAC9-4C4A7B026A1A}" type="presParOf" srcId="{9D56C62B-D638-44A7-95CC-938FB929F5D0}" destId="{9C41ECC9-C25A-4705-A2A1-B770E8F96E37}" srcOrd="9" destOrd="0" presId="urn:microsoft.com/office/officeart/2005/8/layout/list1"/>
    <dgm:cxn modelId="{6750DF9D-D514-4726-ABD0-83DD8507A4A2}" type="presParOf" srcId="{9D56C62B-D638-44A7-95CC-938FB929F5D0}" destId="{2E9607E0-5FE1-4A61-82FF-BAB53072F84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202B20-4E49-482F-98F6-9F848EE2A53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C6BE7E5-4636-4BE9-8F6A-37D0166B9E73}">
      <dgm:prSet/>
      <dgm:spPr/>
      <dgm:t>
        <a:bodyPr/>
        <a:lstStyle/>
        <a:p>
          <a:r>
            <a:rPr lang="en-US"/>
            <a:t>MEMBERIKAN PENJELASAN TERHADAP PRAKTEK HUKUM DENGAN MENJELASKAN MENGAPA PRAKTEK HUKUM ITU DEMIKIAN, APA SEBABNYA, APA FAKTOR YANG MEMPENGARUHI, APA LATAR BELAKANGNYA, DSB.</a:t>
          </a:r>
        </a:p>
      </dgm:t>
    </dgm:pt>
    <dgm:pt modelId="{3037C319-8F2D-4FFF-86E7-DA8A9FB8F250}" type="parTrans" cxnId="{C2CE7471-7089-43DE-BE09-5DAD29670EA9}">
      <dgm:prSet/>
      <dgm:spPr/>
      <dgm:t>
        <a:bodyPr/>
        <a:lstStyle/>
        <a:p>
          <a:endParaRPr lang="en-US"/>
        </a:p>
      </dgm:t>
    </dgm:pt>
    <dgm:pt modelId="{1E9AE5C6-8B6E-450A-8C43-AE6E5C204A8E}" type="sibTrans" cxnId="{C2CE7471-7089-43DE-BE09-5DAD29670EA9}">
      <dgm:prSet/>
      <dgm:spPr/>
      <dgm:t>
        <a:bodyPr/>
        <a:lstStyle/>
        <a:p>
          <a:endParaRPr lang="en-US"/>
        </a:p>
      </dgm:t>
    </dgm:pt>
    <dgm:pt modelId="{884E1BB9-591B-41C4-A1CA-8CC3ED4A95DD}">
      <dgm:prSet/>
      <dgm:spPr/>
      <dgm:t>
        <a:bodyPr/>
        <a:lstStyle/>
        <a:p>
          <a:r>
            <a:rPr lang="en-US"/>
            <a:t>SOSIOLOGI HUKUM SELALU MENGUJI KESAHIHAN EMPIRIS ATURAN ATAU PERNYATAAN HUKUM.</a:t>
          </a:r>
        </a:p>
      </dgm:t>
    </dgm:pt>
    <dgm:pt modelId="{D846C7F1-13A3-4597-82C9-3C4913447309}" type="parTrans" cxnId="{874D5572-3212-4187-A6B5-1249F351A535}">
      <dgm:prSet/>
      <dgm:spPr/>
      <dgm:t>
        <a:bodyPr/>
        <a:lstStyle/>
        <a:p>
          <a:endParaRPr lang="en-US"/>
        </a:p>
      </dgm:t>
    </dgm:pt>
    <dgm:pt modelId="{FC0CA5B6-5BD7-40F8-8064-FC106A13B92D}" type="sibTrans" cxnId="{874D5572-3212-4187-A6B5-1249F351A535}">
      <dgm:prSet/>
      <dgm:spPr/>
      <dgm:t>
        <a:bodyPr/>
        <a:lstStyle/>
        <a:p>
          <a:endParaRPr lang="en-US"/>
        </a:p>
      </dgm:t>
    </dgm:pt>
    <dgm:pt modelId="{C24E56FC-A431-42BE-95D5-076D1E08109D}">
      <dgm:prSet/>
      <dgm:spPr/>
      <dgm:t>
        <a:bodyPr/>
        <a:lstStyle/>
        <a:p>
          <a:r>
            <a:rPr lang="en-US"/>
            <a:t>SOSIOLOGI HUKUM TIDAK MELAKUKAN PENILAIAN TERHADAP HUKUM, MELAINKAN HANYA MEMBERIKAN PENJELASAN APA ADANYA DALAM KENYATAAN, DAN DENGAN DEMIKIAN MENDEKATI HUKUM DARI SEGI OBJEKTIVITAS SEMATA</a:t>
          </a:r>
        </a:p>
      </dgm:t>
    </dgm:pt>
    <dgm:pt modelId="{2A7909B6-DBFB-4235-A0FF-558E8B032DD0}" type="parTrans" cxnId="{803DDC1D-8AAA-4CB6-A26A-CBCCAD57BA21}">
      <dgm:prSet/>
      <dgm:spPr/>
      <dgm:t>
        <a:bodyPr/>
        <a:lstStyle/>
        <a:p>
          <a:endParaRPr lang="en-US"/>
        </a:p>
      </dgm:t>
    </dgm:pt>
    <dgm:pt modelId="{59B2A61A-2483-4438-A62A-8817EFAC33D3}" type="sibTrans" cxnId="{803DDC1D-8AAA-4CB6-A26A-CBCCAD57BA21}">
      <dgm:prSet/>
      <dgm:spPr/>
      <dgm:t>
        <a:bodyPr/>
        <a:lstStyle/>
        <a:p>
          <a:endParaRPr lang="en-US"/>
        </a:p>
      </dgm:t>
    </dgm:pt>
    <dgm:pt modelId="{BE057BFB-7024-4C1E-BE29-452E0506038B}" type="pres">
      <dgm:prSet presAssocID="{A6202B20-4E49-482F-98F6-9F848EE2A538}" presName="root" presStyleCnt="0">
        <dgm:presLayoutVars>
          <dgm:dir/>
          <dgm:resizeHandles val="exact"/>
        </dgm:presLayoutVars>
      </dgm:prSet>
      <dgm:spPr/>
    </dgm:pt>
    <dgm:pt modelId="{BF988FBD-8B01-45E8-A14E-6E9F6998B4CC}" type="pres">
      <dgm:prSet presAssocID="{FC6BE7E5-4636-4BE9-8F6A-37D0166B9E73}" presName="compNode" presStyleCnt="0"/>
      <dgm:spPr/>
    </dgm:pt>
    <dgm:pt modelId="{F61A0879-427F-43CC-BA03-B4FC8B4ECFDE}" type="pres">
      <dgm:prSet presAssocID="{FC6BE7E5-4636-4BE9-8F6A-37D0166B9E7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EBDA7725-E94C-414A-A54D-0431E8F1566F}" type="pres">
      <dgm:prSet presAssocID="{FC6BE7E5-4636-4BE9-8F6A-37D0166B9E73}" presName="spaceRect" presStyleCnt="0"/>
      <dgm:spPr/>
    </dgm:pt>
    <dgm:pt modelId="{79D5D0E6-5F1D-4532-8EAB-B7BEFD28D5D4}" type="pres">
      <dgm:prSet presAssocID="{FC6BE7E5-4636-4BE9-8F6A-37D0166B9E73}" presName="textRect" presStyleLbl="revTx" presStyleIdx="0" presStyleCnt="3">
        <dgm:presLayoutVars>
          <dgm:chMax val="1"/>
          <dgm:chPref val="1"/>
        </dgm:presLayoutVars>
      </dgm:prSet>
      <dgm:spPr/>
    </dgm:pt>
    <dgm:pt modelId="{CB3F72AE-A336-467A-B2F1-C6D30D0700F4}" type="pres">
      <dgm:prSet presAssocID="{1E9AE5C6-8B6E-450A-8C43-AE6E5C204A8E}" presName="sibTrans" presStyleCnt="0"/>
      <dgm:spPr/>
    </dgm:pt>
    <dgm:pt modelId="{F219A576-783C-45DF-8FC1-CA94F4F0CE22}" type="pres">
      <dgm:prSet presAssocID="{884E1BB9-591B-41C4-A1CA-8CC3ED4A95DD}" presName="compNode" presStyleCnt="0"/>
      <dgm:spPr/>
    </dgm:pt>
    <dgm:pt modelId="{06AD8744-EEE6-48CB-B9FF-7137AA4E72CE}" type="pres">
      <dgm:prSet presAssocID="{884E1BB9-591B-41C4-A1CA-8CC3ED4A95D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B5A4F063-368D-4371-8B15-B97BDF9AE860}" type="pres">
      <dgm:prSet presAssocID="{884E1BB9-591B-41C4-A1CA-8CC3ED4A95DD}" presName="spaceRect" presStyleCnt="0"/>
      <dgm:spPr/>
    </dgm:pt>
    <dgm:pt modelId="{2A8BCAA8-F5C9-4258-A0ED-E1208ACEF7B1}" type="pres">
      <dgm:prSet presAssocID="{884E1BB9-591B-41C4-A1CA-8CC3ED4A95DD}" presName="textRect" presStyleLbl="revTx" presStyleIdx="1" presStyleCnt="3">
        <dgm:presLayoutVars>
          <dgm:chMax val="1"/>
          <dgm:chPref val="1"/>
        </dgm:presLayoutVars>
      </dgm:prSet>
      <dgm:spPr/>
    </dgm:pt>
    <dgm:pt modelId="{203153A3-CB93-4210-8D41-91D6227AEF2E}" type="pres">
      <dgm:prSet presAssocID="{FC0CA5B6-5BD7-40F8-8064-FC106A13B92D}" presName="sibTrans" presStyleCnt="0"/>
      <dgm:spPr/>
    </dgm:pt>
    <dgm:pt modelId="{4D7AC9C7-645E-4A4B-A398-B9E0F625763A}" type="pres">
      <dgm:prSet presAssocID="{C24E56FC-A431-42BE-95D5-076D1E08109D}" presName="compNode" presStyleCnt="0"/>
      <dgm:spPr/>
    </dgm:pt>
    <dgm:pt modelId="{EAAE6C87-6FC5-4568-971D-CAE4A29868CA}" type="pres">
      <dgm:prSet presAssocID="{C24E56FC-A431-42BE-95D5-076D1E08109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dney"/>
        </a:ext>
      </dgm:extLst>
    </dgm:pt>
    <dgm:pt modelId="{F3AAB7F5-FABE-4273-A9E2-55B9E0C07697}" type="pres">
      <dgm:prSet presAssocID="{C24E56FC-A431-42BE-95D5-076D1E08109D}" presName="spaceRect" presStyleCnt="0"/>
      <dgm:spPr/>
    </dgm:pt>
    <dgm:pt modelId="{F6B9F3C7-8E4C-4DFE-A02C-A8D0DF697DD2}" type="pres">
      <dgm:prSet presAssocID="{C24E56FC-A431-42BE-95D5-076D1E08109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03DDC1D-8AAA-4CB6-A26A-CBCCAD57BA21}" srcId="{A6202B20-4E49-482F-98F6-9F848EE2A538}" destId="{C24E56FC-A431-42BE-95D5-076D1E08109D}" srcOrd="2" destOrd="0" parTransId="{2A7909B6-DBFB-4235-A0FF-558E8B032DD0}" sibTransId="{59B2A61A-2483-4438-A62A-8817EFAC33D3}"/>
    <dgm:cxn modelId="{C2CE7471-7089-43DE-BE09-5DAD29670EA9}" srcId="{A6202B20-4E49-482F-98F6-9F848EE2A538}" destId="{FC6BE7E5-4636-4BE9-8F6A-37D0166B9E73}" srcOrd="0" destOrd="0" parTransId="{3037C319-8F2D-4FFF-86E7-DA8A9FB8F250}" sibTransId="{1E9AE5C6-8B6E-450A-8C43-AE6E5C204A8E}"/>
    <dgm:cxn modelId="{874D5572-3212-4187-A6B5-1249F351A535}" srcId="{A6202B20-4E49-482F-98F6-9F848EE2A538}" destId="{884E1BB9-591B-41C4-A1CA-8CC3ED4A95DD}" srcOrd="1" destOrd="0" parTransId="{D846C7F1-13A3-4597-82C9-3C4913447309}" sibTransId="{FC0CA5B6-5BD7-40F8-8064-FC106A13B92D}"/>
    <dgm:cxn modelId="{8940117B-D06C-4825-8E6D-5A2B2D36B3E8}" type="presOf" srcId="{C24E56FC-A431-42BE-95D5-076D1E08109D}" destId="{F6B9F3C7-8E4C-4DFE-A02C-A8D0DF697DD2}" srcOrd="0" destOrd="0" presId="urn:microsoft.com/office/officeart/2018/2/layout/IconLabelList"/>
    <dgm:cxn modelId="{5E8595C4-DF4D-40E7-941C-142DC33372D6}" type="presOf" srcId="{A6202B20-4E49-482F-98F6-9F848EE2A538}" destId="{BE057BFB-7024-4C1E-BE29-452E0506038B}" srcOrd="0" destOrd="0" presId="urn:microsoft.com/office/officeart/2018/2/layout/IconLabelList"/>
    <dgm:cxn modelId="{C7DDF7E8-B77E-478E-A4F8-4A3FF0696B53}" type="presOf" srcId="{FC6BE7E5-4636-4BE9-8F6A-37D0166B9E73}" destId="{79D5D0E6-5F1D-4532-8EAB-B7BEFD28D5D4}" srcOrd="0" destOrd="0" presId="urn:microsoft.com/office/officeart/2018/2/layout/IconLabelList"/>
    <dgm:cxn modelId="{F510FAF4-83BB-4CF5-835E-700220F67776}" type="presOf" srcId="{884E1BB9-591B-41C4-A1CA-8CC3ED4A95DD}" destId="{2A8BCAA8-F5C9-4258-A0ED-E1208ACEF7B1}" srcOrd="0" destOrd="0" presId="urn:microsoft.com/office/officeart/2018/2/layout/IconLabelList"/>
    <dgm:cxn modelId="{9D44DF00-6CA0-463B-B023-9F776BE64018}" type="presParOf" srcId="{BE057BFB-7024-4C1E-BE29-452E0506038B}" destId="{BF988FBD-8B01-45E8-A14E-6E9F6998B4CC}" srcOrd="0" destOrd="0" presId="urn:microsoft.com/office/officeart/2018/2/layout/IconLabelList"/>
    <dgm:cxn modelId="{AD528E68-E9F0-49ED-93F7-4455C617698A}" type="presParOf" srcId="{BF988FBD-8B01-45E8-A14E-6E9F6998B4CC}" destId="{F61A0879-427F-43CC-BA03-B4FC8B4ECFDE}" srcOrd="0" destOrd="0" presId="urn:microsoft.com/office/officeart/2018/2/layout/IconLabelList"/>
    <dgm:cxn modelId="{46FD6F46-B6FC-4530-9531-A565C901C5D9}" type="presParOf" srcId="{BF988FBD-8B01-45E8-A14E-6E9F6998B4CC}" destId="{EBDA7725-E94C-414A-A54D-0431E8F1566F}" srcOrd="1" destOrd="0" presId="urn:microsoft.com/office/officeart/2018/2/layout/IconLabelList"/>
    <dgm:cxn modelId="{080C7459-8856-4C4C-9490-DC408C240C31}" type="presParOf" srcId="{BF988FBD-8B01-45E8-A14E-6E9F6998B4CC}" destId="{79D5D0E6-5F1D-4532-8EAB-B7BEFD28D5D4}" srcOrd="2" destOrd="0" presId="urn:microsoft.com/office/officeart/2018/2/layout/IconLabelList"/>
    <dgm:cxn modelId="{4EE1411F-DAE1-4FF2-BB40-41FC715906DF}" type="presParOf" srcId="{BE057BFB-7024-4C1E-BE29-452E0506038B}" destId="{CB3F72AE-A336-467A-B2F1-C6D30D0700F4}" srcOrd="1" destOrd="0" presId="urn:microsoft.com/office/officeart/2018/2/layout/IconLabelList"/>
    <dgm:cxn modelId="{3C54F82D-C9E0-49E0-8CB8-D9B7EF7ED3E2}" type="presParOf" srcId="{BE057BFB-7024-4C1E-BE29-452E0506038B}" destId="{F219A576-783C-45DF-8FC1-CA94F4F0CE22}" srcOrd="2" destOrd="0" presId="urn:microsoft.com/office/officeart/2018/2/layout/IconLabelList"/>
    <dgm:cxn modelId="{A8D659EA-CBF2-464A-9359-9E14C25946E4}" type="presParOf" srcId="{F219A576-783C-45DF-8FC1-CA94F4F0CE22}" destId="{06AD8744-EEE6-48CB-B9FF-7137AA4E72CE}" srcOrd="0" destOrd="0" presId="urn:microsoft.com/office/officeart/2018/2/layout/IconLabelList"/>
    <dgm:cxn modelId="{9A128319-54D5-40C4-8126-92632037CC9C}" type="presParOf" srcId="{F219A576-783C-45DF-8FC1-CA94F4F0CE22}" destId="{B5A4F063-368D-4371-8B15-B97BDF9AE860}" srcOrd="1" destOrd="0" presId="urn:microsoft.com/office/officeart/2018/2/layout/IconLabelList"/>
    <dgm:cxn modelId="{75BD63F7-746A-4BDE-A3E5-4087067D5A9D}" type="presParOf" srcId="{F219A576-783C-45DF-8FC1-CA94F4F0CE22}" destId="{2A8BCAA8-F5C9-4258-A0ED-E1208ACEF7B1}" srcOrd="2" destOrd="0" presId="urn:microsoft.com/office/officeart/2018/2/layout/IconLabelList"/>
    <dgm:cxn modelId="{3CB8E6EE-CD4D-456F-8D6A-79D2D2E7B2C2}" type="presParOf" srcId="{BE057BFB-7024-4C1E-BE29-452E0506038B}" destId="{203153A3-CB93-4210-8D41-91D6227AEF2E}" srcOrd="3" destOrd="0" presId="urn:microsoft.com/office/officeart/2018/2/layout/IconLabelList"/>
    <dgm:cxn modelId="{DEE25FE3-4D39-4B4F-B84F-C98D2CFC1ADD}" type="presParOf" srcId="{BE057BFB-7024-4C1E-BE29-452E0506038B}" destId="{4D7AC9C7-645E-4A4B-A398-B9E0F625763A}" srcOrd="4" destOrd="0" presId="urn:microsoft.com/office/officeart/2018/2/layout/IconLabelList"/>
    <dgm:cxn modelId="{0151D611-96B8-4533-96B6-F393FF309569}" type="presParOf" srcId="{4D7AC9C7-645E-4A4B-A398-B9E0F625763A}" destId="{EAAE6C87-6FC5-4568-971D-CAE4A29868CA}" srcOrd="0" destOrd="0" presId="urn:microsoft.com/office/officeart/2018/2/layout/IconLabelList"/>
    <dgm:cxn modelId="{2AB74B75-AA1B-40D8-A560-1F40401E559F}" type="presParOf" srcId="{4D7AC9C7-645E-4A4B-A398-B9E0F625763A}" destId="{F3AAB7F5-FABE-4273-A9E2-55B9E0C07697}" srcOrd="1" destOrd="0" presId="urn:microsoft.com/office/officeart/2018/2/layout/IconLabelList"/>
    <dgm:cxn modelId="{31A0A9CE-3A5D-4263-A6C1-C7886633ABA2}" type="presParOf" srcId="{4D7AC9C7-645E-4A4B-A398-B9E0F625763A}" destId="{F6B9F3C7-8E4C-4DFE-A02C-A8D0DF697DD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47D1D2-3621-4BD1-98C6-E3D5906A706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51DF8C8-50CD-4C9D-882C-742466AC8722}">
      <dgm:prSet/>
      <dgm:spPr/>
      <dgm:t>
        <a:bodyPr/>
        <a:lstStyle/>
        <a:p>
          <a:r>
            <a:rPr lang="en-US"/>
            <a:t>SEJARAH HUKUM MEMPELAJARI SISTEM DAN GEJALA HUKUM DARI MASA LAMPAU DENGAN MEMAPARKAN DAN MENJELASKAN PERKEMBANGANNYA UNTUK MEMPEROLEH PEMAHAMAN TENTANG APA YANG BERLAKU SEBAGAI HUKUM DI MASA LAMPAU.</a:t>
          </a:r>
        </a:p>
      </dgm:t>
    </dgm:pt>
    <dgm:pt modelId="{DA2D360B-EE28-43E7-8A41-DD813D3ED9A9}" type="parTrans" cxnId="{12E2B0C8-152B-460E-8759-DED34BF4CD0D}">
      <dgm:prSet/>
      <dgm:spPr/>
      <dgm:t>
        <a:bodyPr/>
        <a:lstStyle/>
        <a:p>
          <a:endParaRPr lang="en-US"/>
        </a:p>
      </dgm:t>
    </dgm:pt>
    <dgm:pt modelId="{EA2C9D22-8DA4-4FFA-936D-0BFBC3054EBC}" type="sibTrans" cxnId="{12E2B0C8-152B-460E-8759-DED34BF4CD0D}">
      <dgm:prSet/>
      <dgm:spPr/>
      <dgm:t>
        <a:bodyPr/>
        <a:lstStyle/>
        <a:p>
          <a:endParaRPr lang="en-US"/>
        </a:p>
      </dgm:t>
    </dgm:pt>
    <dgm:pt modelId="{65825D0B-A2C3-4DB7-9B1D-26EF832F0B3A}">
      <dgm:prSet/>
      <dgm:spPr/>
      <dgm:t>
        <a:bodyPr/>
        <a:lstStyle/>
        <a:p>
          <a:r>
            <a:rPr lang="en-US"/>
            <a:t>ANTROPOLOGI HUKUM ADALAH CABANG ANTROPOLOGI BUDAYA YANG MEMUSATKAN PERHATIAN PADA STUDI HUKUM SEBAGAI ASPEK KEBUDAYAAN DENGAN MEMPELAJARI NILAI-NILAI, ATURAN-ATURAN DAN INSTITUSI-INSTITUSI HUKUM PADA MASYARAKAT YANG MASIH SEDERHANA</a:t>
          </a:r>
        </a:p>
      </dgm:t>
    </dgm:pt>
    <dgm:pt modelId="{6EC66604-1B3B-490D-AB95-D39F99EDCFC7}" type="parTrans" cxnId="{825D8C2C-806C-440F-BA66-C0629C1E54B2}">
      <dgm:prSet/>
      <dgm:spPr/>
      <dgm:t>
        <a:bodyPr/>
        <a:lstStyle/>
        <a:p>
          <a:endParaRPr lang="en-US"/>
        </a:p>
      </dgm:t>
    </dgm:pt>
    <dgm:pt modelId="{C820CBD0-B00F-4BA3-B289-C8DFA74F53A2}" type="sibTrans" cxnId="{825D8C2C-806C-440F-BA66-C0629C1E54B2}">
      <dgm:prSet/>
      <dgm:spPr/>
      <dgm:t>
        <a:bodyPr/>
        <a:lstStyle/>
        <a:p>
          <a:endParaRPr lang="en-US"/>
        </a:p>
      </dgm:t>
    </dgm:pt>
    <dgm:pt modelId="{1F1EB7F2-5486-4F1B-AD97-5C68D0D9C9C5}">
      <dgm:prSet/>
      <dgm:spPr/>
      <dgm:t>
        <a:bodyPr/>
        <a:lstStyle/>
        <a:p>
          <a:r>
            <a:rPr lang="en-US"/>
            <a:t>PSIKOLOGI HUKUM ADALAH CABANG ILMU HUKUM YANG PALING MUDA. TUJUANNYA ADALAH UNTUK MEMAHAMI HUKUM POSITIF DARI SUDUT PANDANG PSIKOLOGI</a:t>
          </a:r>
        </a:p>
      </dgm:t>
    </dgm:pt>
    <dgm:pt modelId="{D892F737-7397-458F-BE86-E31DF01BA2F8}" type="parTrans" cxnId="{4559C3EE-04BC-42DC-AE8B-7C2ADD306E40}">
      <dgm:prSet/>
      <dgm:spPr/>
      <dgm:t>
        <a:bodyPr/>
        <a:lstStyle/>
        <a:p>
          <a:endParaRPr lang="en-US"/>
        </a:p>
      </dgm:t>
    </dgm:pt>
    <dgm:pt modelId="{6A450BC8-25BB-460A-987E-AC76B85502D2}" type="sibTrans" cxnId="{4559C3EE-04BC-42DC-AE8B-7C2ADD306E40}">
      <dgm:prSet/>
      <dgm:spPr/>
      <dgm:t>
        <a:bodyPr/>
        <a:lstStyle/>
        <a:p>
          <a:endParaRPr lang="en-US"/>
        </a:p>
      </dgm:t>
    </dgm:pt>
    <dgm:pt modelId="{48B3DAEF-A563-4456-A463-7D27FE9513D7}" type="pres">
      <dgm:prSet presAssocID="{B747D1D2-3621-4BD1-98C6-E3D5906A706F}" presName="linear" presStyleCnt="0">
        <dgm:presLayoutVars>
          <dgm:animLvl val="lvl"/>
          <dgm:resizeHandles val="exact"/>
        </dgm:presLayoutVars>
      </dgm:prSet>
      <dgm:spPr/>
    </dgm:pt>
    <dgm:pt modelId="{1D98A393-0DBF-4DAE-8119-BDDB4CA66C6E}" type="pres">
      <dgm:prSet presAssocID="{351DF8C8-50CD-4C9D-882C-742466AC872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DE6BEF9-8661-4A50-89A8-F3B922390457}" type="pres">
      <dgm:prSet presAssocID="{EA2C9D22-8DA4-4FFA-936D-0BFBC3054EBC}" presName="spacer" presStyleCnt="0"/>
      <dgm:spPr/>
    </dgm:pt>
    <dgm:pt modelId="{7E981604-EA08-471B-B13B-E85785B0CE20}" type="pres">
      <dgm:prSet presAssocID="{65825D0B-A2C3-4DB7-9B1D-26EF832F0B3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20C2EA8-1FAE-4727-8B7B-475FA713CF32}" type="pres">
      <dgm:prSet presAssocID="{C820CBD0-B00F-4BA3-B289-C8DFA74F53A2}" presName="spacer" presStyleCnt="0"/>
      <dgm:spPr/>
    </dgm:pt>
    <dgm:pt modelId="{B3AF2F80-3345-4870-99D7-A89DC0D20DE3}" type="pres">
      <dgm:prSet presAssocID="{1F1EB7F2-5486-4F1B-AD97-5C68D0D9C9C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25D8C2C-806C-440F-BA66-C0629C1E54B2}" srcId="{B747D1D2-3621-4BD1-98C6-E3D5906A706F}" destId="{65825D0B-A2C3-4DB7-9B1D-26EF832F0B3A}" srcOrd="1" destOrd="0" parTransId="{6EC66604-1B3B-490D-AB95-D39F99EDCFC7}" sibTransId="{C820CBD0-B00F-4BA3-B289-C8DFA74F53A2}"/>
    <dgm:cxn modelId="{0618245C-D468-4507-B9A3-116699F23E9F}" type="presOf" srcId="{65825D0B-A2C3-4DB7-9B1D-26EF832F0B3A}" destId="{7E981604-EA08-471B-B13B-E85785B0CE20}" srcOrd="0" destOrd="0" presId="urn:microsoft.com/office/officeart/2005/8/layout/vList2"/>
    <dgm:cxn modelId="{76B777A0-2EBF-4D23-8E69-D3AB4BC0690B}" type="presOf" srcId="{1F1EB7F2-5486-4F1B-AD97-5C68D0D9C9C5}" destId="{B3AF2F80-3345-4870-99D7-A89DC0D20DE3}" srcOrd="0" destOrd="0" presId="urn:microsoft.com/office/officeart/2005/8/layout/vList2"/>
    <dgm:cxn modelId="{FDDA83AF-A67A-4EFA-B13C-421793C414E1}" type="presOf" srcId="{B747D1D2-3621-4BD1-98C6-E3D5906A706F}" destId="{48B3DAEF-A563-4456-A463-7D27FE9513D7}" srcOrd="0" destOrd="0" presId="urn:microsoft.com/office/officeart/2005/8/layout/vList2"/>
    <dgm:cxn modelId="{12E2B0C8-152B-460E-8759-DED34BF4CD0D}" srcId="{B747D1D2-3621-4BD1-98C6-E3D5906A706F}" destId="{351DF8C8-50CD-4C9D-882C-742466AC8722}" srcOrd="0" destOrd="0" parTransId="{DA2D360B-EE28-43E7-8A41-DD813D3ED9A9}" sibTransId="{EA2C9D22-8DA4-4FFA-936D-0BFBC3054EBC}"/>
    <dgm:cxn modelId="{5D1FDCE3-19D5-4BF4-A510-C90DD8065A43}" type="presOf" srcId="{351DF8C8-50CD-4C9D-882C-742466AC8722}" destId="{1D98A393-0DBF-4DAE-8119-BDDB4CA66C6E}" srcOrd="0" destOrd="0" presId="urn:microsoft.com/office/officeart/2005/8/layout/vList2"/>
    <dgm:cxn modelId="{4559C3EE-04BC-42DC-AE8B-7C2ADD306E40}" srcId="{B747D1D2-3621-4BD1-98C6-E3D5906A706F}" destId="{1F1EB7F2-5486-4F1B-AD97-5C68D0D9C9C5}" srcOrd="2" destOrd="0" parTransId="{D892F737-7397-458F-BE86-E31DF01BA2F8}" sibTransId="{6A450BC8-25BB-460A-987E-AC76B85502D2}"/>
    <dgm:cxn modelId="{342110F0-6D67-4FEE-8B64-AFA9E39224AF}" type="presParOf" srcId="{48B3DAEF-A563-4456-A463-7D27FE9513D7}" destId="{1D98A393-0DBF-4DAE-8119-BDDB4CA66C6E}" srcOrd="0" destOrd="0" presId="urn:microsoft.com/office/officeart/2005/8/layout/vList2"/>
    <dgm:cxn modelId="{65E32760-A7C1-4C2E-A47B-B741C6284763}" type="presParOf" srcId="{48B3DAEF-A563-4456-A463-7D27FE9513D7}" destId="{BDE6BEF9-8661-4A50-89A8-F3B922390457}" srcOrd="1" destOrd="0" presId="urn:microsoft.com/office/officeart/2005/8/layout/vList2"/>
    <dgm:cxn modelId="{858C7EF9-FF2D-48FA-BF8A-B1F33DD5BCC5}" type="presParOf" srcId="{48B3DAEF-A563-4456-A463-7D27FE9513D7}" destId="{7E981604-EA08-471B-B13B-E85785B0CE20}" srcOrd="2" destOrd="0" presId="urn:microsoft.com/office/officeart/2005/8/layout/vList2"/>
    <dgm:cxn modelId="{316BED65-F757-484B-8EF1-C31608225AA2}" type="presParOf" srcId="{48B3DAEF-A563-4456-A463-7D27FE9513D7}" destId="{620C2EA8-1FAE-4727-8B7B-475FA713CF32}" srcOrd="3" destOrd="0" presId="urn:microsoft.com/office/officeart/2005/8/layout/vList2"/>
    <dgm:cxn modelId="{E2360F34-26E7-4094-929B-3879DE34EC2D}" type="presParOf" srcId="{48B3DAEF-A563-4456-A463-7D27FE9513D7}" destId="{B3AF2F80-3345-4870-99D7-A89DC0D20DE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D9C6DD-DA2C-4BA6-AA39-1BB85CE5F31C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16BC4B0-0FFD-481E-B83F-B09E49250F91}">
      <dgm:prSet/>
      <dgm:spPr/>
      <dgm:t>
        <a:bodyPr/>
        <a:lstStyle/>
        <a:p>
          <a:r>
            <a:rPr lang="en-US"/>
            <a:t>MOCHTAR KUSUMAATMADJA MENGGUNAKAN ISTILAH ILMU HUKUM POSITIF UNTUK MENUNJUK PADA ILMU TENTANG HUKUM YANG BERLAKU DI SUATU NEGARA ATAU MASYARAKAT TERTENTU PADA SUATU SAAT TERTENTU.</a:t>
          </a:r>
        </a:p>
      </dgm:t>
    </dgm:pt>
    <dgm:pt modelId="{896EE1AD-AF92-454B-9557-C783E3D6B4EA}" type="parTrans" cxnId="{8C706AF7-02EE-4ED5-AFFB-99C3546CDF30}">
      <dgm:prSet/>
      <dgm:spPr/>
      <dgm:t>
        <a:bodyPr/>
        <a:lstStyle/>
        <a:p>
          <a:endParaRPr lang="en-US"/>
        </a:p>
      </dgm:t>
    </dgm:pt>
    <dgm:pt modelId="{BBDEE660-84D6-4B07-8B5C-89F51839145E}" type="sibTrans" cxnId="{8C706AF7-02EE-4ED5-AFFB-99C3546CDF30}">
      <dgm:prSet/>
      <dgm:spPr/>
      <dgm:t>
        <a:bodyPr/>
        <a:lstStyle/>
        <a:p>
          <a:endParaRPr lang="en-US"/>
        </a:p>
      </dgm:t>
    </dgm:pt>
    <dgm:pt modelId="{036F346C-CA76-479B-88D7-0711C95C2B19}">
      <dgm:prSet/>
      <dgm:spPr/>
      <dgm:t>
        <a:bodyPr/>
        <a:lstStyle/>
        <a:p>
          <a:r>
            <a:rPr lang="en-US"/>
            <a:t>OBYEK TELAAH ILMU HUKUM ADALAH TATA HUKUM YANG BERLAKU, YAKNI HUKUM YANG SAH DAN YANG ADA</a:t>
          </a:r>
        </a:p>
      </dgm:t>
    </dgm:pt>
    <dgm:pt modelId="{B260171D-4B96-48ED-B91E-F7042FC533FD}" type="parTrans" cxnId="{6B0B98CC-84A4-4A22-9152-8D6FD0E32DCE}">
      <dgm:prSet/>
      <dgm:spPr/>
      <dgm:t>
        <a:bodyPr/>
        <a:lstStyle/>
        <a:p>
          <a:endParaRPr lang="en-US"/>
        </a:p>
      </dgm:t>
    </dgm:pt>
    <dgm:pt modelId="{B11E05BF-3BD6-41BE-A7EA-19CDD87F2CED}" type="sibTrans" cxnId="{6B0B98CC-84A4-4A22-9152-8D6FD0E32DCE}">
      <dgm:prSet/>
      <dgm:spPr/>
      <dgm:t>
        <a:bodyPr/>
        <a:lstStyle/>
        <a:p>
          <a:endParaRPr lang="en-US"/>
        </a:p>
      </dgm:t>
    </dgm:pt>
    <dgm:pt modelId="{793073F5-E937-4C44-90EE-D7CFFFD0287E}" type="pres">
      <dgm:prSet presAssocID="{C5D9C6DD-DA2C-4BA6-AA39-1BB85CE5F3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77D8ED8-F845-4F32-9EF0-88AF520A781D}" type="pres">
      <dgm:prSet presAssocID="{A16BC4B0-0FFD-481E-B83F-B09E49250F91}" presName="hierRoot1" presStyleCnt="0"/>
      <dgm:spPr/>
    </dgm:pt>
    <dgm:pt modelId="{7C83EA06-0842-4923-8548-61B615F1EF45}" type="pres">
      <dgm:prSet presAssocID="{A16BC4B0-0FFD-481E-B83F-B09E49250F91}" presName="composite" presStyleCnt="0"/>
      <dgm:spPr/>
    </dgm:pt>
    <dgm:pt modelId="{32E5C776-A148-485F-B1E7-568361C40499}" type="pres">
      <dgm:prSet presAssocID="{A16BC4B0-0FFD-481E-B83F-B09E49250F91}" presName="background" presStyleLbl="node0" presStyleIdx="0" presStyleCnt="2"/>
      <dgm:spPr/>
    </dgm:pt>
    <dgm:pt modelId="{23235602-E886-4243-B2F2-0EE40936DE44}" type="pres">
      <dgm:prSet presAssocID="{A16BC4B0-0FFD-481E-B83F-B09E49250F91}" presName="text" presStyleLbl="fgAcc0" presStyleIdx="0" presStyleCnt="2">
        <dgm:presLayoutVars>
          <dgm:chPref val="3"/>
        </dgm:presLayoutVars>
      </dgm:prSet>
      <dgm:spPr/>
    </dgm:pt>
    <dgm:pt modelId="{08EED5AC-FA75-4AEA-8283-8BD7CD9AA7C9}" type="pres">
      <dgm:prSet presAssocID="{A16BC4B0-0FFD-481E-B83F-B09E49250F91}" presName="hierChild2" presStyleCnt="0"/>
      <dgm:spPr/>
    </dgm:pt>
    <dgm:pt modelId="{77F90ADA-0ED0-4CA9-8F7D-88F43952F926}" type="pres">
      <dgm:prSet presAssocID="{036F346C-CA76-479B-88D7-0711C95C2B19}" presName="hierRoot1" presStyleCnt="0"/>
      <dgm:spPr/>
    </dgm:pt>
    <dgm:pt modelId="{0C456A15-824A-4484-9B9E-64A3DBAEF422}" type="pres">
      <dgm:prSet presAssocID="{036F346C-CA76-479B-88D7-0711C95C2B19}" presName="composite" presStyleCnt="0"/>
      <dgm:spPr/>
    </dgm:pt>
    <dgm:pt modelId="{A4ADD3B4-30C5-4415-A6C0-442CD4C12D55}" type="pres">
      <dgm:prSet presAssocID="{036F346C-CA76-479B-88D7-0711C95C2B19}" presName="background" presStyleLbl="node0" presStyleIdx="1" presStyleCnt="2"/>
      <dgm:spPr/>
    </dgm:pt>
    <dgm:pt modelId="{EE8BC4AE-F386-42AD-84F2-0CFF6FD3F6E8}" type="pres">
      <dgm:prSet presAssocID="{036F346C-CA76-479B-88D7-0711C95C2B19}" presName="text" presStyleLbl="fgAcc0" presStyleIdx="1" presStyleCnt="2">
        <dgm:presLayoutVars>
          <dgm:chPref val="3"/>
        </dgm:presLayoutVars>
      </dgm:prSet>
      <dgm:spPr/>
    </dgm:pt>
    <dgm:pt modelId="{1C51F015-827D-4EEE-937E-D60D19759200}" type="pres">
      <dgm:prSet presAssocID="{036F346C-CA76-479B-88D7-0711C95C2B19}" presName="hierChild2" presStyleCnt="0"/>
      <dgm:spPr/>
    </dgm:pt>
  </dgm:ptLst>
  <dgm:cxnLst>
    <dgm:cxn modelId="{6B0B98CC-84A4-4A22-9152-8D6FD0E32DCE}" srcId="{C5D9C6DD-DA2C-4BA6-AA39-1BB85CE5F31C}" destId="{036F346C-CA76-479B-88D7-0711C95C2B19}" srcOrd="1" destOrd="0" parTransId="{B260171D-4B96-48ED-B91E-F7042FC533FD}" sibTransId="{B11E05BF-3BD6-41BE-A7EA-19CDD87F2CED}"/>
    <dgm:cxn modelId="{AC240FDD-3E7C-498F-9303-444F244574E0}" type="presOf" srcId="{C5D9C6DD-DA2C-4BA6-AA39-1BB85CE5F31C}" destId="{793073F5-E937-4C44-90EE-D7CFFFD0287E}" srcOrd="0" destOrd="0" presId="urn:microsoft.com/office/officeart/2005/8/layout/hierarchy1"/>
    <dgm:cxn modelId="{F9F5C8DE-49C2-4AF6-A090-A6E136F602FA}" type="presOf" srcId="{A16BC4B0-0FFD-481E-B83F-B09E49250F91}" destId="{23235602-E886-4243-B2F2-0EE40936DE44}" srcOrd="0" destOrd="0" presId="urn:microsoft.com/office/officeart/2005/8/layout/hierarchy1"/>
    <dgm:cxn modelId="{421401E1-C6FF-4FFB-9AC2-381E2F84ED18}" type="presOf" srcId="{036F346C-CA76-479B-88D7-0711C95C2B19}" destId="{EE8BC4AE-F386-42AD-84F2-0CFF6FD3F6E8}" srcOrd="0" destOrd="0" presId="urn:microsoft.com/office/officeart/2005/8/layout/hierarchy1"/>
    <dgm:cxn modelId="{8C706AF7-02EE-4ED5-AFFB-99C3546CDF30}" srcId="{C5D9C6DD-DA2C-4BA6-AA39-1BB85CE5F31C}" destId="{A16BC4B0-0FFD-481E-B83F-B09E49250F91}" srcOrd="0" destOrd="0" parTransId="{896EE1AD-AF92-454B-9557-C783E3D6B4EA}" sibTransId="{BBDEE660-84D6-4B07-8B5C-89F51839145E}"/>
    <dgm:cxn modelId="{7198972F-EED5-45C1-A9E7-AA8044C11E34}" type="presParOf" srcId="{793073F5-E937-4C44-90EE-D7CFFFD0287E}" destId="{477D8ED8-F845-4F32-9EF0-88AF520A781D}" srcOrd="0" destOrd="0" presId="urn:microsoft.com/office/officeart/2005/8/layout/hierarchy1"/>
    <dgm:cxn modelId="{9CCA384F-CEFC-42D2-89EA-6FE501217CB1}" type="presParOf" srcId="{477D8ED8-F845-4F32-9EF0-88AF520A781D}" destId="{7C83EA06-0842-4923-8548-61B615F1EF45}" srcOrd="0" destOrd="0" presId="urn:microsoft.com/office/officeart/2005/8/layout/hierarchy1"/>
    <dgm:cxn modelId="{76D5B3E7-51AD-4282-B472-DF8B6A4AD842}" type="presParOf" srcId="{7C83EA06-0842-4923-8548-61B615F1EF45}" destId="{32E5C776-A148-485F-B1E7-568361C40499}" srcOrd="0" destOrd="0" presId="urn:microsoft.com/office/officeart/2005/8/layout/hierarchy1"/>
    <dgm:cxn modelId="{B534ADEC-834F-4FF5-9EE1-260A2769B5C6}" type="presParOf" srcId="{7C83EA06-0842-4923-8548-61B615F1EF45}" destId="{23235602-E886-4243-B2F2-0EE40936DE44}" srcOrd="1" destOrd="0" presId="urn:microsoft.com/office/officeart/2005/8/layout/hierarchy1"/>
    <dgm:cxn modelId="{C842402D-D7BF-4E9D-8112-F93C1567E360}" type="presParOf" srcId="{477D8ED8-F845-4F32-9EF0-88AF520A781D}" destId="{08EED5AC-FA75-4AEA-8283-8BD7CD9AA7C9}" srcOrd="1" destOrd="0" presId="urn:microsoft.com/office/officeart/2005/8/layout/hierarchy1"/>
    <dgm:cxn modelId="{AF45E293-47EA-4DC6-BDD9-8F154E070658}" type="presParOf" srcId="{793073F5-E937-4C44-90EE-D7CFFFD0287E}" destId="{77F90ADA-0ED0-4CA9-8F7D-88F43952F926}" srcOrd="1" destOrd="0" presId="urn:microsoft.com/office/officeart/2005/8/layout/hierarchy1"/>
    <dgm:cxn modelId="{FCE2FD5A-3B92-4FC1-A8C2-050AB7F714CD}" type="presParOf" srcId="{77F90ADA-0ED0-4CA9-8F7D-88F43952F926}" destId="{0C456A15-824A-4484-9B9E-64A3DBAEF422}" srcOrd="0" destOrd="0" presId="urn:microsoft.com/office/officeart/2005/8/layout/hierarchy1"/>
    <dgm:cxn modelId="{7DAA62E2-2FBE-46D8-8FC5-B8A67CFC5681}" type="presParOf" srcId="{0C456A15-824A-4484-9B9E-64A3DBAEF422}" destId="{A4ADD3B4-30C5-4415-A6C0-442CD4C12D55}" srcOrd="0" destOrd="0" presId="urn:microsoft.com/office/officeart/2005/8/layout/hierarchy1"/>
    <dgm:cxn modelId="{388E8112-CA2F-4639-BF11-A02E261619B1}" type="presParOf" srcId="{0C456A15-824A-4484-9B9E-64A3DBAEF422}" destId="{EE8BC4AE-F386-42AD-84F2-0CFF6FD3F6E8}" srcOrd="1" destOrd="0" presId="urn:microsoft.com/office/officeart/2005/8/layout/hierarchy1"/>
    <dgm:cxn modelId="{32C53388-DD74-410D-971D-A8255BC0EAE8}" type="presParOf" srcId="{77F90ADA-0ED0-4CA9-8F7D-88F43952F926}" destId="{1C51F015-827D-4EEE-937E-D60D1975920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55E6F-5B7D-40DF-A257-606341C7F395}">
      <dsp:nvSpPr>
        <dsp:cNvPr id="0" name=""/>
        <dsp:cNvSpPr/>
      </dsp:nvSpPr>
      <dsp:spPr>
        <a:xfrm>
          <a:off x="6078689" y="2175669"/>
          <a:ext cx="301335" cy="1943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0667" y="0"/>
              </a:lnTo>
              <a:lnTo>
                <a:pt x="150667" y="1943611"/>
              </a:lnTo>
              <a:lnTo>
                <a:pt x="301335" y="1943611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D5666-1DC9-4373-BCC4-1968AFD98015}">
      <dsp:nvSpPr>
        <dsp:cNvPr id="0" name=""/>
        <dsp:cNvSpPr/>
      </dsp:nvSpPr>
      <dsp:spPr>
        <a:xfrm>
          <a:off x="6078689" y="2175669"/>
          <a:ext cx="301335" cy="1295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0667" y="0"/>
              </a:lnTo>
              <a:lnTo>
                <a:pt x="150667" y="1295740"/>
              </a:lnTo>
              <a:lnTo>
                <a:pt x="301335" y="129574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B7AD4A-1C6A-425C-A4F9-1E6E692286B2}">
      <dsp:nvSpPr>
        <dsp:cNvPr id="0" name=""/>
        <dsp:cNvSpPr/>
      </dsp:nvSpPr>
      <dsp:spPr>
        <a:xfrm>
          <a:off x="6078689" y="2175669"/>
          <a:ext cx="301335" cy="647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0667" y="0"/>
              </a:lnTo>
              <a:lnTo>
                <a:pt x="150667" y="647870"/>
              </a:lnTo>
              <a:lnTo>
                <a:pt x="301335" y="64787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75E99F-7418-49DC-84B1-F5197BBE1342}">
      <dsp:nvSpPr>
        <dsp:cNvPr id="0" name=""/>
        <dsp:cNvSpPr/>
      </dsp:nvSpPr>
      <dsp:spPr>
        <a:xfrm>
          <a:off x="6078689" y="2129949"/>
          <a:ext cx="3013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1335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3D04E2-8A79-4333-B468-134333F3DF81}">
      <dsp:nvSpPr>
        <dsp:cNvPr id="0" name=""/>
        <dsp:cNvSpPr/>
      </dsp:nvSpPr>
      <dsp:spPr>
        <a:xfrm>
          <a:off x="6078689" y="1527798"/>
          <a:ext cx="301335" cy="647870"/>
        </a:xfrm>
        <a:custGeom>
          <a:avLst/>
          <a:gdLst/>
          <a:ahLst/>
          <a:cxnLst/>
          <a:rect l="0" t="0" r="0" b="0"/>
          <a:pathLst>
            <a:path>
              <a:moveTo>
                <a:pt x="0" y="647870"/>
              </a:moveTo>
              <a:lnTo>
                <a:pt x="150667" y="647870"/>
              </a:lnTo>
              <a:lnTo>
                <a:pt x="150667" y="0"/>
              </a:lnTo>
              <a:lnTo>
                <a:pt x="301335" y="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5C9C8E-103B-4178-9AC5-13D3CEF15F82}">
      <dsp:nvSpPr>
        <dsp:cNvPr id="0" name=""/>
        <dsp:cNvSpPr/>
      </dsp:nvSpPr>
      <dsp:spPr>
        <a:xfrm>
          <a:off x="6078689" y="879928"/>
          <a:ext cx="301335" cy="1295740"/>
        </a:xfrm>
        <a:custGeom>
          <a:avLst/>
          <a:gdLst/>
          <a:ahLst/>
          <a:cxnLst/>
          <a:rect l="0" t="0" r="0" b="0"/>
          <a:pathLst>
            <a:path>
              <a:moveTo>
                <a:pt x="0" y="1295740"/>
              </a:moveTo>
              <a:lnTo>
                <a:pt x="150667" y="1295740"/>
              </a:lnTo>
              <a:lnTo>
                <a:pt x="150667" y="0"/>
              </a:lnTo>
              <a:lnTo>
                <a:pt x="301335" y="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F855C8-316A-4AF9-A525-E6BB76E152E4}">
      <dsp:nvSpPr>
        <dsp:cNvPr id="0" name=""/>
        <dsp:cNvSpPr/>
      </dsp:nvSpPr>
      <dsp:spPr>
        <a:xfrm>
          <a:off x="6078689" y="232057"/>
          <a:ext cx="301335" cy="1943611"/>
        </a:xfrm>
        <a:custGeom>
          <a:avLst/>
          <a:gdLst/>
          <a:ahLst/>
          <a:cxnLst/>
          <a:rect l="0" t="0" r="0" b="0"/>
          <a:pathLst>
            <a:path>
              <a:moveTo>
                <a:pt x="0" y="1943611"/>
              </a:moveTo>
              <a:lnTo>
                <a:pt x="150667" y="1943611"/>
              </a:lnTo>
              <a:lnTo>
                <a:pt x="150667" y="0"/>
              </a:lnTo>
              <a:lnTo>
                <a:pt x="301335" y="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2F751A-A547-4CA6-A804-7271F60BB54C}">
      <dsp:nvSpPr>
        <dsp:cNvPr id="0" name=""/>
        <dsp:cNvSpPr/>
      </dsp:nvSpPr>
      <dsp:spPr>
        <a:xfrm>
          <a:off x="2628899" y="1804267"/>
          <a:ext cx="3449789" cy="74280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HUKUM BERAKAR DAN TERBENTUK DALAM PROSES INTERAKSI BERBAGAI ASPEK KEMASYARAKATAN:</a:t>
          </a:r>
        </a:p>
      </dsp:txBody>
      <dsp:txXfrm>
        <a:off x="2628899" y="1804267"/>
        <a:ext cx="3449789" cy="742803"/>
      </dsp:txXfrm>
    </dsp:sp>
    <dsp:sp modelId="{F0A8999D-6745-4189-BB13-5337F9D849ED}">
      <dsp:nvSpPr>
        <dsp:cNvPr id="0" name=""/>
        <dsp:cNvSpPr/>
      </dsp:nvSpPr>
      <dsp:spPr>
        <a:xfrm>
          <a:off x="6380024" y="2289"/>
          <a:ext cx="1506675" cy="45953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POLITIK</a:t>
          </a:r>
        </a:p>
      </dsp:txBody>
      <dsp:txXfrm>
        <a:off x="6380024" y="2289"/>
        <a:ext cx="1506675" cy="459536"/>
      </dsp:txXfrm>
    </dsp:sp>
    <dsp:sp modelId="{1F09AD13-72D4-4BD2-A7D2-C017D0382473}">
      <dsp:nvSpPr>
        <dsp:cNvPr id="0" name=""/>
        <dsp:cNvSpPr/>
      </dsp:nvSpPr>
      <dsp:spPr>
        <a:xfrm>
          <a:off x="6380024" y="650160"/>
          <a:ext cx="1506675" cy="45953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EKONOMI</a:t>
          </a:r>
        </a:p>
      </dsp:txBody>
      <dsp:txXfrm>
        <a:off x="6380024" y="650160"/>
        <a:ext cx="1506675" cy="459536"/>
      </dsp:txXfrm>
    </dsp:sp>
    <dsp:sp modelId="{CBEBB0BE-6338-454B-8D20-F256C098F341}">
      <dsp:nvSpPr>
        <dsp:cNvPr id="0" name=""/>
        <dsp:cNvSpPr/>
      </dsp:nvSpPr>
      <dsp:spPr>
        <a:xfrm>
          <a:off x="6380024" y="1298030"/>
          <a:ext cx="1506675" cy="45953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SOSIAL</a:t>
          </a:r>
        </a:p>
      </dsp:txBody>
      <dsp:txXfrm>
        <a:off x="6380024" y="1298030"/>
        <a:ext cx="1506675" cy="459536"/>
      </dsp:txXfrm>
    </dsp:sp>
    <dsp:sp modelId="{CEB4BC02-3891-4528-B65B-C896F9E9FEA3}">
      <dsp:nvSpPr>
        <dsp:cNvPr id="0" name=""/>
        <dsp:cNvSpPr/>
      </dsp:nvSpPr>
      <dsp:spPr>
        <a:xfrm>
          <a:off x="6380024" y="1945900"/>
          <a:ext cx="1506675" cy="45953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BUDAYA</a:t>
          </a:r>
        </a:p>
      </dsp:txBody>
      <dsp:txXfrm>
        <a:off x="6380024" y="1945900"/>
        <a:ext cx="1506675" cy="459536"/>
      </dsp:txXfrm>
    </dsp:sp>
    <dsp:sp modelId="{FD473AB6-0559-48B5-ABD9-A5A91A3474B9}">
      <dsp:nvSpPr>
        <dsp:cNvPr id="0" name=""/>
        <dsp:cNvSpPr/>
      </dsp:nvSpPr>
      <dsp:spPr>
        <a:xfrm>
          <a:off x="6380024" y="2593771"/>
          <a:ext cx="1506675" cy="45953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TEKNOLOGI</a:t>
          </a:r>
        </a:p>
      </dsp:txBody>
      <dsp:txXfrm>
        <a:off x="6380024" y="2593771"/>
        <a:ext cx="1506675" cy="459536"/>
      </dsp:txXfrm>
    </dsp:sp>
    <dsp:sp modelId="{7B2203BA-0965-462A-8196-3A1CC598A40D}">
      <dsp:nvSpPr>
        <dsp:cNvPr id="0" name=""/>
        <dsp:cNvSpPr/>
      </dsp:nvSpPr>
      <dsp:spPr>
        <a:xfrm>
          <a:off x="6380024" y="3241641"/>
          <a:ext cx="1506675" cy="45953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KEAGAMAAN</a:t>
          </a:r>
        </a:p>
      </dsp:txBody>
      <dsp:txXfrm>
        <a:off x="6380024" y="3241641"/>
        <a:ext cx="1506675" cy="459536"/>
      </dsp:txXfrm>
    </dsp:sp>
    <dsp:sp modelId="{162BE0F9-4EEC-4BD1-B78B-7D73A169A545}">
      <dsp:nvSpPr>
        <dsp:cNvPr id="0" name=""/>
        <dsp:cNvSpPr/>
      </dsp:nvSpPr>
      <dsp:spPr>
        <a:xfrm>
          <a:off x="6380024" y="3889512"/>
          <a:ext cx="1506675" cy="45953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DLL</a:t>
          </a:r>
        </a:p>
      </dsp:txBody>
      <dsp:txXfrm>
        <a:off x="6380024" y="3889512"/>
        <a:ext cx="1506675" cy="4595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4D0F1-A51B-4212-B149-8209883CE36D}">
      <dsp:nvSpPr>
        <dsp:cNvPr id="0" name=""/>
        <dsp:cNvSpPr/>
      </dsp:nvSpPr>
      <dsp:spPr>
        <a:xfrm>
          <a:off x="4419581" y="937"/>
          <a:ext cx="1676437" cy="167643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DOGMATIK HUKUM (ILMU HUKUM DALAM ARTI SEMPIT)</a:t>
          </a:r>
        </a:p>
      </dsp:txBody>
      <dsp:txXfrm>
        <a:off x="4838690" y="937"/>
        <a:ext cx="838219" cy="1383061"/>
      </dsp:txXfrm>
    </dsp:sp>
    <dsp:sp modelId="{91D04621-A5E4-40BB-A57A-53A13F97FB83}">
      <dsp:nvSpPr>
        <dsp:cNvPr id="0" name=""/>
        <dsp:cNvSpPr/>
      </dsp:nvSpPr>
      <dsp:spPr>
        <a:xfrm rot="4320000">
          <a:off x="5824873" y="1021942"/>
          <a:ext cx="1676437" cy="167643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SEJARAH HUKUM, PERBANDINGAN HUKUM</a:t>
          </a:r>
        </a:p>
      </dsp:txBody>
      <dsp:txXfrm rot="-5400000">
        <a:off x="6111070" y="1395722"/>
        <a:ext cx="1383061" cy="838219"/>
      </dsp:txXfrm>
    </dsp:sp>
    <dsp:sp modelId="{188A9497-1DE6-4156-AD1E-A076379EED08}">
      <dsp:nvSpPr>
        <dsp:cNvPr id="0" name=""/>
        <dsp:cNvSpPr/>
      </dsp:nvSpPr>
      <dsp:spPr>
        <a:xfrm rot="8640000">
          <a:off x="5288099" y="2673963"/>
          <a:ext cx="1676437" cy="167643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PERBANDINGAN HUKUM</a:t>
          </a:r>
        </a:p>
      </dsp:txBody>
      <dsp:txXfrm rot="10800000">
        <a:off x="5793429" y="2939324"/>
        <a:ext cx="838219" cy="1383061"/>
      </dsp:txXfrm>
    </dsp:sp>
    <dsp:sp modelId="{B55E0C93-8694-4054-BF1E-9AB4A86B1E02}">
      <dsp:nvSpPr>
        <dsp:cNvPr id="0" name=""/>
        <dsp:cNvSpPr/>
      </dsp:nvSpPr>
      <dsp:spPr>
        <a:xfrm rot="12960000">
          <a:off x="3551062" y="2673963"/>
          <a:ext cx="1676437" cy="167643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SOSIOLOGI HUKUM</a:t>
          </a:r>
        </a:p>
      </dsp:txBody>
      <dsp:txXfrm rot="10800000">
        <a:off x="3883950" y="2939324"/>
        <a:ext cx="838219" cy="1383061"/>
      </dsp:txXfrm>
    </dsp:sp>
    <dsp:sp modelId="{0C8AB979-4A1E-4277-8917-F305E289C55E}">
      <dsp:nvSpPr>
        <dsp:cNvPr id="0" name=""/>
        <dsp:cNvSpPr/>
      </dsp:nvSpPr>
      <dsp:spPr>
        <a:xfrm rot="17280000">
          <a:off x="3014288" y="1021942"/>
          <a:ext cx="1676437" cy="167643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PSIKOLOGI HUKUM</a:t>
          </a:r>
        </a:p>
      </dsp:txBody>
      <dsp:txXfrm rot="5400000">
        <a:off x="3021467" y="1395722"/>
        <a:ext cx="1383061" cy="8382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E5ADF-C60B-422D-B96F-A1C4E43A221F}">
      <dsp:nvSpPr>
        <dsp:cNvPr id="0" name=""/>
        <dsp:cNvSpPr/>
      </dsp:nvSpPr>
      <dsp:spPr>
        <a:xfrm rot="16200000">
          <a:off x="1042" y="1330286"/>
          <a:ext cx="3624723" cy="3624723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FILSAFAT HUKUM BERUSAHA MENGUNGKAPKAN HAKIKAT HUKUM DENGAN MENEMUKAN LANDASAN TERDALAM DARI KEBERADAAN HUKUM SEJAUH YANG MAMPU DIJANGKAU AKAL BUDI MANUSIA.</a:t>
          </a:r>
        </a:p>
      </dsp:txBody>
      <dsp:txXfrm rot="5400000">
        <a:off x="1043" y="2236467"/>
        <a:ext cx="2990396" cy="1812361"/>
      </dsp:txXfrm>
    </dsp:sp>
    <dsp:sp modelId="{D5F9C1EF-3696-4A2B-B81A-C4F2201DAC6A}">
      <dsp:nvSpPr>
        <dsp:cNvPr id="0" name=""/>
        <dsp:cNvSpPr/>
      </dsp:nvSpPr>
      <dsp:spPr>
        <a:xfrm rot="5400000">
          <a:off x="3933738" y="1330286"/>
          <a:ext cx="3624723" cy="3624723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MASALAH POKOKNYA, SEBAGAI FILSAFAT ADALAH MASALAH MARGINAL BERKENAAN DENGAN HUKUM.</a:t>
          </a:r>
        </a:p>
      </dsp:txBody>
      <dsp:txXfrm rot="-5400000">
        <a:off x="4568066" y="2236467"/>
        <a:ext cx="2990396" cy="18123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C8DFE-D1C4-4C1D-93D8-110D3866EF22}">
      <dsp:nvSpPr>
        <dsp:cNvPr id="0" name=""/>
        <dsp:cNvSpPr/>
      </dsp:nvSpPr>
      <dsp:spPr>
        <a:xfrm>
          <a:off x="0" y="1928728"/>
          <a:ext cx="7559504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29C8F0-A39A-4284-9ABB-786C085A78A8}">
      <dsp:nvSpPr>
        <dsp:cNvPr id="0" name=""/>
        <dsp:cNvSpPr/>
      </dsp:nvSpPr>
      <dsp:spPr>
        <a:xfrm>
          <a:off x="377975" y="1574488"/>
          <a:ext cx="5291652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12" tIns="0" rIns="20001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AJARAN HUKUM ATAU TEORI HUKUM</a:t>
          </a:r>
        </a:p>
      </dsp:txBody>
      <dsp:txXfrm>
        <a:off x="412560" y="1609073"/>
        <a:ext cx="5222482" cy="639310"/>
      </dsp:txXfrm>
    </dsp:sp>
    <dsp:sp modelId="{35B88028-58EF-4D2B-A8B4-9A33FD9515C0}">
      <dsp:nvSpPr>
        <dsp:cNvPr id="0" name=""/>
        <dsp:cNvSpPr/>
      </dsp:nvSpPr>
      <dsp:spPr>
        <a:xfrm>
          <a:off x="0" y="3017368"/>
          <a:ext cx="7559504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9CA84-B9B0-47B7-8102-42B78F76C8D7}">
      <dsp:nvSpPr>
        <dsp:cNvPr id="0" name=""/>
        <dsp:cNvSpPr/>
      </dsp:nvSpPr>
      <dsp:spPr>
        <a:xfrm>
          <a:off x="377975" y="2663128"/>
          <a:ext cx="5291652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12" tIns="0" rIns="20001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HUBUNGAN HUKUM DAN LOGIKA</a:t>
          </a:r>
        </a:p>
      </dsp:txBody>
      <dsp:txXfrm>
        <a:off x="412560" y="2697713"/>
        <a:ext cx="5222482" cy="639310"/>
      </dsp:txXfrm>
    </dsp:sp>
    <dsp:sp modelId="{2E9607E0-5FE1-4A61-82FF-BAB53072F84B}">
      <dsp:nvSpPr>
        <dsp:cNvPr id="0" name=""/>
        <dsp:cNvSpPr/>
      </dsp:nvSpPr>
      <dsp:spPr>
        <a:xfrm>
          <a:off x="0" y="4106008"/>
          <a:ext cx="7559504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64F67A-92F5-40CC-8730-CCCE3B9EA91D}">
      <dsp:nvSpPr>
        <dsp:cNvPr id="0" name=""/>
        <dsp:cNvSpPr/>
      </dsp:nvSpPr>
      <dsp:spPr>
        <a:xfrm>
          <a:off x="377975" y="3751768"/>
          <a:ext cx="5291652" cy="708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12" tIns="0" rIns="20001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METODOLOGI</a:t>
          </a:r>
        </a:p>
      </dsp:txBody>
      <dsp:txXfrm>
        <a:off x="412560" y="3786353"/>
        <a:ext cx="5222482" cy="6393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1A0879-427F-43CC-BA03-B4FC8B4ECFDE}">
      <dsp:nvSpPr>
        <dsp:cNvPr id="0" name=""/>
        <dsp:cNvSpPr/>
      </dsp:nvSpPr>
      <dsp:spPr>
        <a:xfrm>
          <a:off x="1212569" y="868666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5D0E6-5F1D-4532-8EAB-B7BEFD28D5D4}">
      <dsp:nvSpPr>
        <dsp:cNvPr id="0" name=""/>
        <dsp:cNvSpPr/>
      </dsp:nvSpPr>
      <dsp:spPr>
        <a:xfrm>
          <a:off x="417971" y="2561358"/>
          <a:ext cx="2889450" cy="921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MEMBERIKAN PENJELASAN TERHADAP PRAKTEK HUKUM DENGAN MENJELASKAN MENGAPA PRAKTEK HUKUM ITU DEMIKIAN, APA SEBABNYA, APA FAKTOR YANG MEMPENGARUHI, APA LATAR BELAKANGNYA, DSB.</a:t>
          </a:r>
        </a:p>
      </dsp:txBody>
      <dsp:txXfrm>
        <a:off x="417971" y="2561358"/>
        <a:ext cx="2889450" cy="921313"/>
      </dsp:txXfrm>
    </dsp:sp>
    <dsp:sp modelId="{06AD8744-EEE6-48CB-B9FF-7137AA4E72CE}">
      <dsp:nvSpPr>
        <dsp:cNvPr id="0" name=""/>
        <dsp:cNvSpPr/>
      </dsp:nvSpPr>
      <dsp:spPr>
        <a:xfrm>
          <a:off x="4607673" y="868666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BCAA8-F5C9-4258-A0ED-E1208ACEF7B1}">
      <dsp:nvSpPr>
        <dsp:cNvPr id="0" name=""/>
        <dsp:cNvSpPr/>
      </dsp:nvSpPr>
      <dsp:spPr>
        <a:xfrm>
          <a:off x="3813075" y="2561358"/>
          <a:ext cx="2889450" cy="921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SOSIOLOGI HUKUM SELALU MENGUJI KESAHIHAN EMPIRIS ATURAN ATAU PERNYATAAN HUKUM.</a:t>
          </a:r>
        </a:p>
      </dsp:txBody>
      <dsp:txXfrm>
        <a:off x="3813075" y="2561358"/>
        <a:ext cx="2889450" cy="921313"/>
      </dsp:txXfrm>
    </dsp:sp>
    <dsp:sp modelId="{EAAE6C87-6FC5-4568-971D-CAE4A29868CA}">
      <dsp:nvSpPr>
        <dsp:cNvPr id="0" name=""/>
        <dsp:cNvSpPr/>
      </dsp:nvSpPr>
      <dsp:spPr>
        <a:xfrm>
          <a:off x="8002777" y="868666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B9F3C7-8E4C-4DFE-A02C-A8D0DF697DD2}">
      <dsp:nvSpPr>
        <dsp:cNvPr id="0" name=""/>
        <dsp:cNvSpPr/>
      </dsp:nvSpPr>
      <dsp:spPr>
        <a:xfrm>
          <a:off x="7208178" y="2561358"/>
          <a:ext cx="2889450" cy="921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SOSIOLOGI HUKUM TIDAK MELAKUKAN PENILAIAN TERHADAP HUKUM, MELAINKAN HANYA MEMBERIKAN PENJELASAN APA ADANYA DALAM KENYATAAN, DAN DENGAN DEMIKIAN MENDEKATI HUKUM DARI SEGI OBJEKTIVITAS SEMATA</a:t>
          </a:r>
        </a:p>
      </dsp:txBody>
      <dsp:txXfrm>
        <a:off x="7208178" y="2561358"/>
        <a:ext cx="2889450" cy="9213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98A393-0DBF-4DAE-8119-BDDB4CA66C6E}">
      <dsp:nvSpPr>
        <dsp:cNvPr id="0" name=""/>
        <dsp:cNvSpPr/>
      </dsp:nvSpPr>
      <dsp:spPr>
        <a:xfrm>
          <a:off x="0" y="25641"/>
          <a:ext cx="6270029" cy="20562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SEJARAH HUKUM MEMPELAJARI SISTEM DAN GEJALA HUKUM DARI MASA LAMPAU DENGAN MEMAPARKAN DAN MENJELASKAN PERKEMBANGANNYA UNTUK MEMPEROLEH PEMAHAMAN TENTANG APA YANG BERLAKU SEBAGAI HUKUM DI MASA LAMPAU.</a:t>
          </a:r>
        </a:p>
      </dsp:txBody>
      <dsp:txXfrm>
        <a:off x="100379" y="126020"/>
        <a:ext cx="6069271" cy="1855517"/>
      </dsp:txXfrm>
    </dsp:sp>
    <dsp:sp modelId="{7E981604-EA08-471B-B13B-E85785B0CE20}">
      <dsp:nvSpPr>
        <dsp:cNvPr id="0" name=""/>
        <dsp:cNvSpPr/>
      </dsp:nvSpPr>
      <dsp:spPr>
        <a:xfrm>
          <a:off x="0" y="2139516"/>
          <a:ext cx="6270029" cy="205627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ANTROPOLOGI HUKUM ADALAH CABANG ANTROPOLOGI BUDAYA YANG MEMUSATKAN PERHATIAN PADA STUDI HUKUM SEBAGAI ASPEK KEBUDAYAAN DENGAN MEMPELAJARI NILAI-NILAI, ATURAN-ATURAN DAN INSTITUSI-INSTITUSI HUKUM PADA MASYARAKAT YANG MASIH SEDERHANA</a:t>
          </a:r>
        </a:p>
      </dsp:txBody>
      <dsp:txXfrm>
        <a:off x="100379" y="2239895"/>
        <a:ext cx="6069271" cy="1855517"/>
      </dsp:txXfrm>
    </dsp:sp>
    <dsp:sp modelId="{B3AF2F80-3345-4870-99D7-A89DC0D20DE3}">
      <dsp:nvSpPr>
        <dsp:cNvPr id="0" name=""/>
        <dsp:cNvSpPr/>
      </dsp:nvSpPr>
      <dsp:spPr>
        <a:xfrm>
          <a:off x="0" y="4253391"/>
          <a:ext cx="6270029" cy="205627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PSIKOLOGI HUKUM ADALAH CABANG ILMU HUKUM YANG PALING MUDA. TUJUANNYA ADALAH UNTUK MEMAHAMI HUKUM POSITIF DARI SUDUT PANDANG PSIKOLOGI</a:t>
          </a:r>
        </a:p>
      </dsp:txBody>
      <dsp:txXfrm>
        <a:off x="100379" y="4353770"/>
        <a:ext cx="6069271" cy="18555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5C776-A148-485F-B1E7-568361C40499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235602-E886-4243-B2F2-0EE40936DE44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MOCHTAR KUSUMAATMADJA MENGGUNAKAN ISTILAH ILMU HUKUM POSITIF UNTUK MENUNJUK PADA ILMU TENTANG HUKUM YANG BERLAKU DI SUATU NEGARA ATAU MASYARAKAT TERTENTU PADA SUATU SAAT TERTENTU.</a:t>
          </a:r>
        </a:p>
      </dsp:txBody>
      <dsp:txXfrm>
        <a:off x="585701" y="1066737"/>
        <a:ext cx="4337991" cy="2693452"/>
      </dsp:txXfrm>
    </dsp:sp>
    <dsp:sp modelId="{A4ADD3B4-30C5-4415-A6C0-442CD4C12D55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8BC4AE-F386-42AD-84F2-0CFF6FD3F6E8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OBYEK TELAAH ILMU HUKUM ADALAH TATA HUKUM YANG BERLAKU, YAKNI HUKUM YANG SAH DAN YANG ADA</a:t>
          </a:r>
        </a:p>
      </dsp:txBody>
      <dsp:txXfrm>
        <a:off x="6092527" y="1066737"/>
        <a:ext cx="4337991" cy="2693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98727-5DA3-4183-9BB8-DB3D6A40E8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17ECAE-B0C9-4035-B232-6614B495CD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76F0B-AF60-4912-A58C-62A36C363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7B83-2FFC-4760-BA22-3DB56E659736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7121A-C820-442E-ABC1-485466E5E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AEAF4-5098-4DAD-A087-4669B8F33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202B-F0AB-4C1F-B989-B47B06D89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32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B5B56-D6C8-4263-886A-89335939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E1C379-2FB1-414C-ADBC-4ADC88AD3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676F0-AEFE-469B-8EC7-4DBA01915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7B83-2FFC-4760-BA22-3DB56E659736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EDCC4-FF58-4188-BE12-35C0EAA6C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BE994-4E38-4935-9D44-00327E779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202B-F0AB-4C1F-B989-B47B06D89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572A36-A214-42D5-A31E-A36F3515B6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5F3F86-9844-4A48-8A76-89A1D6787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141CC-BFB9-49EC-A56C-0D08305AE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7B83-2FFC-4760-BA22-3DB56E659736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BE205-FFA2-4328-A430-147DE1AA3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77EF7-B4A3-4829-82CC-912BDEE7F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202B-F0AB-4C1F-B989-B47B06D89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0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A0391-7E8D-4E2B-AFB3-2C4233530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7EE51-AEC0-4E42-9E95-FD151CBB0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FBB4A-E35E-484E-8074-DD963106E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7B83-2FFC-4760-BA22-3DB56E659736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F6739-0C86-47B0-A403-BBD3BE9B5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E2753-EB4D-4716-AA55-F48FF32CE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202B-F0AB-4C1F-B989-B47B06D89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4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97864-2F96-484A-8BF9-7DED29E9D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581C8-C4D7-438F-A089-7FBD30270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A8CC7-79AC-4CE6-A0E5-A13378F2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7B83-2FFC-4760-BA22-3DB56E659736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C7961-318B-4F97-8500-BB39F81D5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5F82E-6D21-4947-AD9E-892F01C2D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202B-F0AB-4C1F-B989-B47B06D89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0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9733B-C975-4C83-B965-CF77D18BA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B0D4E-7AF5-434B-9506-8D4C059A4A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CADE1D-BCA6-4BCF-B19E-583AD0C93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9112C5-A386-4A72-BFC3-2E59E4616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7B83-2FFC-4760-BA22-3DB56E659736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34B4B-2BAF-4079-B3ED-763A10856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B8665D-FFAC-474C-868D-FFF3CA057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202B-F0AB-4C1F-B989-B47B06D89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58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1398-3EFD-4C7C-A3AE-E96003FBE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227A6-0092-4466-9E90-1CEE49328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022769-D1B0-48B8-B842-1E31854BB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E01B5-35F7-4CF6-B3E5-B821EF0FE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E49239-E834-4819-8D30-BBD823CF73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5D5DF2-327B-4172-966C-F005F164E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7B83-2FFC-4760-BA22-3DB56E659736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EB789E-46BE-41A0-8670-FB7104A4E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61C123-41D3-4D6F-AE81-BE6156ABB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202B-F0AB-4C1F-B989-B47B06D89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16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8B8CE-744F-4B10-978C-9A80DEAB2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B83111-AF94-4D06-A5E5-1BE1D255F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7B83-2FFC-4760-BA22-3DB56E659736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0EC2BC-AC5A-41D2-9E5B-F62047C14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54F627-34FA-4E9C-9E68-B3EB92241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202B-F0AB-4C1F-B989-B47B06D89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2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16270-776A-4C04-BA72-8E20E153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7B83-2FFC-4760-BA22-3DB56E659736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14724B-4BF0-469F-A05B-9023DCFF1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F518FD-AB45-4EBF-8E10-D7F7F8692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202B-F0AB-4C1F-B989-B47B06D89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08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F4216-6AEB-4DE8-B463-25E0FCDE8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3EEC2-64ED-4635-8ECE-F0738FDE2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FEAD30-BA38-428C-ACBF-DF057E1F7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65B9EE-6536-480F-8B3D-927857B79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7B83-2FFC-4760-BA22-3DB56E659736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B5963E-6B76-4EBB-AF13-17E97AA45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0D908-B487-4515-BE2C-E3EFA070D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202B-F0AB-4C1F-B989-B47B06D89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75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E8F56-6911-4845-8076-C1FE7FBB3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B12CB8-E9C8-4CC0-BD49-DC23C38E87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F0B667-88E3-4EFE-92AB-35445D8C3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A65564-ABB6-4E8B-A5C7-145E4D8C7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7B83-2FFC-4760-BA22-3DB56E659736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2BB3A1-54D2-42C7-917A-7EB108C14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FF942-BC45-41D1-B691-6561F9A2E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202B-F0AB-4C1F-B989-B47B06D89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23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800E81-AAAD-456A-A780-B5ECD890C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084F-46E5-4F86-8FA0-132B16229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5E85B-FD5F-432F-8A0F-2165854CFC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07B83-2FFC-4760-BA22-3DB56E659736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23DC9-0011-4486-8A59-B75508A9F7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1D43E-4951-46E5-A72C-2D7C678EC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9202B-F0AB-4C1F-B989-B47B06D89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5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480CE4-D863-4E02-B7A6-4EF02E03F8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2"/>
          <a:stretch/>
        </p:blipFill>
        <p:spPr>
          <a:xfrm>
            <a:off x="20" y="-85715"/>
            <a:ext cx="12191980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B3BAD04-E614-4C16-8360-019FCF004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C59D34-20DF-4A74-A923-B73660A5C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199861"/>
            <a:ext cx="8856059" cy="1336826"/>
          </a:xfrm>
        </p:spPr>
        <p:txBody>
          <a:bodyPr>
            <a:normAutofit/>
          </a:bodyPr>
          <a:lstStyle/>
          <a:p>
            <a:pPr algn="l"/>
            <a:r>
              <a:rPr lang="en-US" sz="5400">
                <a:solidFill>
                  <a:srgbClr val="FFFFFF"/>
                </a:solidFill>
              </a:rPr>
              <a:t>DISIPLIN HUKUM</a:t>
            </a:r>
            <a:endParaRPr lang="en-US" sz="5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897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319047-50E0-4C2D-A408-EB0188B504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386F91-2E58-40E8-B143-5D832E931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6. ILMU HUKUM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0FEF66-02F1-4E16-8AE8-C20D838775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55779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3746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F8CA56-1E6C-4ACA-B115-82BABE0071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4205" b="1152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2779D34-9ED7-4E90-AEF8-0990BC716E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8115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5980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la lampu pada latar belakang kuning dengan balok dan kabel cahaya sketsa">
            <a:extLst>
              <a:ext uri="{FF2B5EF4-FFF2-40B4-BE49-F238E27FC236}">
                <a16:creationId xmlns:a16="http://schemas.microsoft.com/office/drawing/2014/main" id="{932C9E5C-FAE8-4C67-9963-B61CE04A6C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85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6619FD9-203D-40C0-90D2-4A869B112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DISIPLIN HUKUM PADA TATARAN YANG TINGKAT ABSTRAKSINYA PALING RENDAH, YAKNI PADA TATARAN ILMU POSITIF, DISEBUT ILMU HUKUM YANG TERDIRI ATAS </a:t>
            </a:r>
            <a:endParaRPr lang="en-US" sz="2800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98B0371-FCC8-4B5D-AB45-E83094E1CB6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0847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3B20040-83FD-4AC5-8485-0D1FEC881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1. FILSAFAT HUKUM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1EDCE20-D754-4BF8-8B14-4E1094B58C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3011215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0735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99F5169-7FA6-4600-B7A0-FA10CC8EF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en-US" sz="3700">
                <a:solidFill>
                  <a:schemeClr val="bg1"/>
                </a:solidFill>
              </a:rPr>
              <a:t>2. TEORI ILMU HUKUM</a:t>
            </a:r>
            <a:br>
              <a:rPr lang="en-US" sz="3700">
                <a:solidFill>
                  <a:schemeClr val="bg1"/>
                </a:solidFill>
              </a:rPr>
            </a:br>
            <a:r>
              <a:rPr lang="en-US" sz="3700">
                <a:solidFill>
                  <a:schemeClr val="bg1"/>
                </a:solidFill>
              </a:rPr>
              <a:t>SECARA SISTEMATIS TEORI ILMU HUKUM DAPAT DIBAGI KE DALAM TIGA CABANG:</a:t>
            </a:r>
            <a:br>
              <a:rPr lang="en-US" sz="3700">
                <a:solidFill>
                  <a:schemeClr val="bg1"/>
                </a:solidFill>
              </a:rPr>
            </a:br>
            <a:endParaRPr lang="en-US" sz="37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1CDD3A-D01A-4A04-81CB-9CF1D0414A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403542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9069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D2689A-0FC5-43C3-A6BE-BAF14CD75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3. SOSIOLOGI HUKUM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DFC17-A586-4DD0-AA14-487E25347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/>
              <a:t>SOSIOLOGI HUKUM DAPAT DIDEFINISIKAN SEBAGAI ILMU YANG BERDASARKAN ANALISIS TEORITIS DAN PENELITIAN EMPIRIS BERUSAHA MENETAPKAN DAN MENJELASKAN PENGARUH PROSES KEMASYARAKATAN DAN PERILAKU ORANG TERHADAP PEMBENTUKAN , PENERAPAN, YURISPRUDENSI DAN DAMPAK KEMASYARAKATAN DAN PERILAKU ORANG TERHADAP PEMBENTUKAN, PENERAPAN, YURISPRUDENSI DAN DAMPAK KEMASYARAKATAN ATURAN HUKUM, DAN SEBALIKNYA PENGARUH ATURAN HUKUM TERHADAP PROSES KEMASYARAKATAN DAN PERILAKU ORANG.</a:t>
            </a:r>
          </a:p>
        </p:txBody>
      </p:sp>
      <p:pic>
        <p:nvPicPr>
          <p:cNvPr id="5" name="Picture 4" descr="Perpustakaan umum dengan rak buku abstrak yang buram">
            <a:extLst>
              <a:ext uri="{FF2B5EF4-FFF2-40B4-BE49-F238E27FC236}">
                <a16:creationId xmlns:a16="http://schemas.microsoft.com/office/drawing/2014/main" id="{0781F372-87CC-4031-9D43-7D2A51E7A3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4" r="2769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42765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F508EF-15B4-497A-A759-26444E06E6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365D3C-0193-488D-A1CD-3741C820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SIFAT SOSIOLOGI HUKUM (SATJIPTO RAHARDJO)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0B9E8FF-5395-4B92-AE25-2F3047B42B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122223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8335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!!BGRectangle">
            <a:extLst>
              <a:ext uri="{FF2B5EF4-FFF2-40B4-BE49-F238E27FC236}">
                <a16:creationId xmlns:a16="http://schemas.microsoft.com/office/drawing/2014/main" id="{25E8815A-9407-4234-B08F-A1E49DCD7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618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Tangga depan dan tiang bangunan kota megah">
            <a:extLst>
              <a:ext uri="{FF2B5EF4-FFF2-40B4-BE49-F238E27FC236}">
                <a16:creationId xmlns:a16="http://schemas.microsoft.com/office/drawing/2014/main" id="{B795E634-DE01-45CF-BC8F-56F86ED144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E3B114-D88B-4723-AEFE-81C2C5A80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sz="3700">
                <a:solidFill>
                  <a:schemeClr val="bg1"/>
                </a:solidFill>
              </a:rPr>
              <a:t>4. PERBANDINGAN HUKUM</a:t>
            </a:r>
          </a:p>
        </p:txBody>
      </p:sp>
      <p:sp>
        <p:nvSpPr>
          <p:cNvPr id="13" name="!!Line">
            <a:extLst>
              <a:ext uri="{FF2B5EF4-FFF2-40B4-BE49-F238E27FC236}">
                <a16:creationId xmlns:a16="http://schemas.microsoft.com/office/drawing/2014/main" id="{C9C56819-FD02-4626-ABF5-85C7463C9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0580" y="2057400"/>
            <a:ext cx="27432" cy="27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956A2-AB3A-411A-A51E-9C15F0CE0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PERBANDINGAN HUKUM SEBAGAI DISIPLIN ILMIAH ADALAH ILMU YANG MEMPELAJARI DUA ATAU LEBIH SISTEM HUKUM POSITIF PADA NEGARA-NEGARA ATAU LINGKUNGAN-LINGKUNGAN HUKUM YANG DI DALAMNYA SISTEM-SISTEM HUKUM YANG DITELAAH BERLAKU.</a:t>
            </a:r>
          </a:p>
        </p:txBody>
      </p:sp>
    </p:spTree>
    <p:extLst>
      <p:ext uri="{BB962C8B-B14F-4D97-AF65-F5344CB8AC3E}">
        <p14:creationId xmlns:p14="http://schemas.microsoft.com/office/powerpoint/2010/main" val="2355921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Fill">
            <a:extLst>
              <a:ext uri="{FF2B5EF4-FFF2-40B4-BE49-F238E27FC236}">
                <a16:creationId xmlns:a16="http://schemas.microsoft.com/office/drawing/2014/main" id="{3C915414-2809-4735-A560-0D5FE6670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3382"/>
            <a:ext cx="121889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id">
            <a:extLst>
              <a:ext uri="{FF2B5EF4-FFF2-40B4-BE49-F238E27FC236}">
                <a16:creationId xmlns:a16="http://schemas.microsoft.com/office/drawing/2014/main" id="{24413201-85BF-4680-A7D4-10CDBD035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038471" cy="6858000"/>
            <a:chOff x="0" y="-12406"/>
            <a:chExt cx="12038471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F819D8C-C8E5-4336-9882-79FBF65551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D732480-09E4-401A-B2D9-E6C662FB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719781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7D8355C-E417-4D36-91FF-2CC1E1FE9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72683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ADF7267-EAAE-43CE-ACEF-608328FB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-25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4C901E2-0CDB-4316-B262-3B9E68F335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7294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8F6D31A-084C-4F10-9A8F-A9645DFB7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6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38E09F0-F130-45B5-B0AF-7EF3F0172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84395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69330E2-17DA-4F0D-B377-6E4499C79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1312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3192707-5744-4C77-8CD6-D682F9080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2089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367A44A-5DD0-43B5-B6DB-1CA3BC5AF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422784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0809D1-164B-4A0C-84BB-2AC46F3BD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8321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379EC94-3698-4695-8CE7-61DBDF5EE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538773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755B95C-6A71-4D4F-8F48-B21F893E6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24004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099C53A-E394-462E-BF63-1639A8E28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828837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AC427FF-C3BE-45A0-9FB1-A6A4C8C4C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439563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B15D91A-BF52-4704-8F6B-A7C474618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59344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D9241FD-0E0D-409B-A2AF-8F06ACB75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79125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8B3D884-11F6-4FF3-82C2-1C2311451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59890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15AB342-981A-44B4-846D-B0B2394AC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038471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72C80E7-0A00-4063-BEE2-6B6B446A4A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318688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DDFAF9B-F940-4E8C-905E-31851E6E7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54926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E75405B-4987-4ED0-838B-B550E11C5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72269" y="1609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23C412-06C7-4364-B5C1-6492A9D36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90113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E558B2C-BA31-4EF6-AA51-34C38C4FAC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71578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9BF6B7B-33CA-48B1-A1DC-E4917FB89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435730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91E8E40-9C42-4E16-980F-D9B38872F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429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B7E3690-D803-4CC7-BA93-B51ACF040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417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1BCED8B-12E7-47CA-8686-2165C89E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042416" y="2203704"/>
            <a:ext cx="5513832" cy="3008376"/>
          </a:xfrm>
        </p:spPr>
        <p:txBody>
          <a:bodyPr anchor="t">
            <a:normAutofit/>
          </a:bodyPr>
          <a:lstStyle/>
          <a:p>
            <a:r>
              <a:rPr lang="en-US" sz="4800" dirty="0"/>
              <a:t>5. SEJARAH HUKUM, ANTROPOLOGI HUKUM DAN PSIKOLOGI HUKUM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4FF8105-F133-4F66-A31F-E6025CE85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571465" y="162636"/>
            <a:ext cx="0" cy="6542964"/>
          </a:xfrm>
          <a:prstGeom prst="line">
            <a:avLst/>
          </a:prstGeom>
          <a:ln w="50800" cap="sq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D9A6E84C-1F34-4CDE-A8AE-685FEFF1E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8286" y="160120"/>
            <a:ext cx="6503018" cy="6564571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olor">
            <a:extLst>
              <a:ext uri="{FF2B5EF4-FFF2-40B4-BE49-F238E27FC236}">
                <a16:creationId xmlns:a16="http://schemas.microsoft.com/office/drawing/2014/main" id="{D665D759-2DF8-4D47-8386-4BA28901A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7704" y="147451"/>
            <a:ext cx="685800" cy="6586489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0FE2746-F7DA-4223-9381-09FC5AA69A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1478661"/>
              </p:ext>
            </p:extLst>
          </p:nvPr>
        </p:nvGraphicFramePr>
        <p:xfrm>
          <a:off x="3704700" y="286818"/>
          <a:ext cx="6270029" cy="6335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7908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428</Words>
  <Application>Microsoft Office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DISIPLIN HUKUM</vt:lpstr>
      <vt:lpstr>PowerPoint Presentation</vt:lpstr>
      <vt:lpstr>DISIPLIN HUKUM PADA TATARAN YANG TINGKAT ABSTRAKSINYA PALING RENDAH, YAKNI PADA TATARAN ILMU POSITIF, DISEBUT ILMU HUKUM YANG TERDIRI ATAS </vt:lpstr>
      <vt:lpstr>1. FILSAFAT HUKUM</vt:lpstr>
      <vt:lpstr>2. TEORI ILMU HUKUM SECARA SISTEMATIS TEORI ILMU HUKUM DAPAT DIBAGI KE DALAM TIGA CABANG: </vt:lpstr>
      <vt:lpstr>3. SOSIOLOGI HUKUM</vt:lpstr>
      <vt:lpstr>SIFAT SOSIOLOGI HUKUM (SATJIPTO RAHARDJO)</vt:lpstr>
      <vt:lpstr>4. PERBANDINGAN HUKUM</vt:lpstr>
      <vt:lpstr>5. SEJARAH HUKUM, ANTROPOLOGI HUKUM DAN PSIKOLOGI HUKUM</vt:lpstr>
      <vt:lpstr>6. ILMU HUKUM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DISIPLIN HUKUM</dc:title>
  <dc:creator>Tristiyanto Tristiyanto</dc:creator>
  <cp:lastModifiedBy>Tristiyanto Tristiyanto</cp:lastModifiedBy>
  <cp:revision>1</cp:revision>
  <dcterms:created xsi:type="dcterms:W3CDTF">2021-11-27T05:47:19Z</dcterms:created>
  <dcterms:modified xsi:type="dcterms:W3CDTF">2021-11-27T07:33:49Z</dcterms:modified>
</cp:coreProperties>
</file>