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79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00288" y="1676400"/>
            <a:ext cx="3758183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6472" y="-457200"/>
            <a:ext cx="21336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0288" y="6096000"/>
            <a:ext cx="1319783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204215" y="2667000"/>
            <a:ext cx="5586983" cy="419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118616" y="2895600"/>
            <a:ext cx="3148584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83952" y="-18338"/>
            <a:ext cx="994981" cy="118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26624" y="0"/>
            <a:ext cx="914400" cy="1100327"/>
          </a:xfrm>
          <a:custGeom>
            <a:avLst/>
            <a:gdLst/>
            <a:ahLst/>
            <a:cxnLst/>
            <a:rect l="l" t="t" r="r" b="b"/>
            <a:pathLst>
              <a:path w="914400" h="1100327">
                <a:moveTo>
                  <a:pt x="0" y="1100327"/>
                </a:moveTo>
                <a:lnTo>
                  <a:pt x="914400" y="1100327"/>
                </a:lnTo>
                <a:lnTo>
                  <a:pt x="9144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0689" y="304800"/>
            <a:ext cx="6518911" cy="2184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8195"/>
              </a:lnSpc>
              <a:spcBef>
                <a:spcPts val="409"/>
              </a:spcBef>
            </a:pPr>
            <a:r>
              <a:rPr sz="8000" spc="0" dirty="0">
                <a:solidFill>
                  <a:srgbClr val="EBEBEB"/>
                </a:solidFill>
                <a:latin typeface="Century Gothic"/>
                <a:cs typeface="Century Gothic"/>
              </a:rPr>
              <a:t>“</a:t>
            </a:r>
            <a:r>
              <a:rPr lang="en-US" sz="8000" dirty="0">
                <a:solidFill>
                  <a:srgbClr val="EBEBEB"/>
                </a:solidFill>
                <a:latin typeface="Century Gothic"/>
                <a:cs typeface="Century Gothic"/>
              </a:rPr>
              <a:t>HAK DAN KEWAJIBAN“</a:t>
            </a:r>
            <a:endParaRPr sz="8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2032000" y="0"/>
            <a:ext cx="1625612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895600"/>
            <a:ext cx="3148584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0288" y="1676400"/>
            <a:ext cx="3758183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6472" y="0"/>
            <a:ext cx="21336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00288" y="5870448"/>
            <a:ext cx="1319783" cy="990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3048" y="2667000"/>
            <a:ext cx="5590032" cy="419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93760" y="1521967"/>
            <a:ext cx="3147187" cy="686562"/>
          </a:xfrm>
          <a:custGeom>
            <a:avLst/>
            <a:gdLst/>
            <a:ahLst/>
            <a:cxnLst/>
            <a:rect l="l" t="t" r="r" b="b"/>
            <a:pathLst>
              <a:path w="3147187" h="686562">
                <a:moveTo>
                  <a:pt x="167640" y="620903"/>
                </a:moveTo>
                <a:lnTo>
                  <a:pt x="0" y="643509"/>
                </a:lnTo>
                <a:lnTo>
                  <a:pt x="7986" y="653386"/>
                </a:lnTo>
                <a:lnTo>
                  <a:pt x="16007" y="663263"/>
                </a:lnTo>
                <a:lnTo>
                  <a:pt x="24016" y="673140"/>
                </a:lnTo>
                <a:lnTo>
                  <a:pt x="31967" y="683017"/>
                </a:lnTo>
                <a:lnTo>
                  <a:pt x="34798" y="686562"/>
                </a:lnTo>
                <a:lnTo>
                  <a:pt x="123673" y="683763"/>
                </a:lnTo>
                <a:lnTo>
                  <a:pt x="230170" y="677854"/>
                </a:lnTo>
                <a:lnTo>
                  <a:pt x="352523" y="669076"/>
                </a:lnTo>
                <a:lnTo>
                  <a:pt x="488965" y="657672"/>
                </a:lnTo>
                <a:lnTo>
                  <a:pt x="637730" y="643882"/>
                </a:lnTo>
                <a:lnTo>
                  <a:pt x="797053" y="627948"/>
                </a:lnTo>
                <a:lnTo>
                  <a:pt x="965167" y="610114"/>
                </a:lnTo>
                <a:lnTo>
                  <a:pt x="1140307" y="590621"/>
                </a:lnTo>
                <a:lnTo>
                  <a:pt x="1320707" y="569710"/>
                </a:lnTo>
                <a:lnTo>
                  <a:pt x="1504600" y="547624"/>
                </a:lnTo>
                <a:lnTo>
                  <a:pt x="1690222" y="524604"/>
                </a:lnTo>
                <a:lnTo>
                  <a:pt x="1875805" y="500893"/>
                </a:lnTo>
                <a:lnTo>
                  <a:pt x="2059584" y="476732"/>
                </a:lnTo>
                <a:lnTo>
                  <a:pt x="2239793" y="452363"/>
                </a:lnTo>
                <a:lnTo>
                  <a:pt x="2414666" y="428029"/>
                </a:lnTo>
                <a:lnTo>
                  <a:pt x="2582438" y="403971"/>
                </a:lnTo>
                <a:lnTo>
                  <a:pt x="2741341" y="380431"/>
                </a:lnTo>
                <a:lnTo>
                  <a:pt x="2889611" y="357652"/>
                </a:lnTo>
                <a:lnTo>
                  <a:pt x="3025482" y="335874"/>
                </a:lnTo>
                <a:lnTo>
                  <a:pt x="3147187" y="315341"/>
                </a:lnTo>
                <a:lnTo>
                  <a:pt x="3143745" y="287548"/>
                </a:lnTo>
                <a:lnTo>
                  <a:pt x="3138124" y="242933"/>
                </a:lnTo>
                <a:lnTo>
                  <a:pt x="3132122" y="197109"/>
                </a:lnTo>
                <a:lnTo>
                  <a:pt x="3126612" y="157670"/>
                </a:lnTo>
                <a:lnTo>
                  <a:pt x="3125357" y="148865"/>
                </a:lnTo>
                <a:lnTo>
                  <a:pt x="3124052" y="139639"/>
                </a:lnTo>
                <a:lnTo>
                  <a:pt x="3122651" y="129568"/>
                </a:lnTo>
                <a:lnTo>
                  <a:pt x="3121103" y="118231"/>
                </a:lnTo>
                <a:lnTo>
                  <a:pt x="3119362" y="105207"/>
                </a:lnTo>
                <a:lnTo>
                  <a:pt x="3117377" y="90073"/>
                </a:lnTo>
                <a:lnTo>
                  <a:pt x="3115101" y="72407"/>
                </a:lnTo>
                <a:lnTo>
                  <a:pt x="3112485" y="51788"/>
                </a:lnTo>
                <a:lnTo>
                  <a:pt x="3109480" y="27792"/>
                </a:lnTo>
                <a:lnTo>
                  <a:pt x="3106039" y="0"/>
                </a:lnTo>
                <a:lnTo>
                  <a:pt x="3004058" y="30099"/>
                </a:lnTo>
                <a:lnTo>
                  <a:pt x="2902077" y="59690"/>
                </a:lnTo>
                <a:lnTo>
                  <a:pt x="2799969" y="89027"/>
                </a:lnTo>
                <a:lnTo>
                  <a:pt x="2697353" y="116712"/>
                </a:lnTo>
                <a:lnTo>
                  <a:pt x="2594737" y="144526"/>
                </a:lnTo>
                <a:lnTo>
                  <a:pt x="2491994" y="171704"/>
                </a:lnTo>
                <a:lnTo>
                  <a:pt x="2390140" y="197231"/>
                </a:lnTo>
                <a:lnTo>
                  <a:pt x="2286508" y="222758"/>
                </a:lnTo>
                <a:lnTo>
                  <a:pt x="2183638" y="247650"/>
                </a:lnTo>
                <a:lnTo>
                  <a:pt x="2082546" y="271145"/>
                </a:lnTo>
                <a:lnTo>
                  <a:pt x="1979549" y="294894"/>
                </a:lnTo>
                <a:lnTo>
                  <a:pt x="1878203" y="317500"/>
                </a:lnTo>
                <a:lnTo>
                  <a:pt x="1776730" y="339090"/>
                </a:lnTo>
                <a:lnTo>
                  <a:pt x="1675257" y="360680"/>
                </a:lnTo>
                <a:lnTo>
                  <a:pt x="1574927" y="381508"/>
                </a:lnTo>
                <a:lnTo>
                  <a:pt x="1475740" y="401193"/>
                </a:lnTo>
                <a:lnTo>
                  <a:pt x="1375791" y="420497"/>
                </a:lnTo>
                <a:lnTo>
                  <a:pt x="1277112" y="439674"/>
                </a:lnTo>
                <a:lnTo>
                  <a:pt x="1179449" y="457581"/>
                </a:lnTo>
                <a:lnTo>
                  <a:pt x="1082167" y="475361"/>
                </a:lnTo>
                <a:lnTo>
                  <a:pt x="985774" y="492506"/>
                </a:lnTo>
                <a:lnTo>
                  <a:pt x="890143" y="508762"/>
                </a:lnTo>
                <a:lnTo>
                  <a:pt x="795782" y="525018"/>
                </a:lnTo>
                <a:lnTo>
                  <a:pt x="702183" y="540258"/>
                </a:lnTo>
                <a:lnTo>
                  <a:pt x="609854" y="554736"/>
                </a:lnTo>
                <a:lnTo>
                  <a:pt x="518922" y="568960"/>
                </a:lnTo>
                <a:lnTo>
                  <a:pt x="429641" y="582930"/>
                </a:lnTo>
                <a:lnTo>
                  <a:pt x="340868" y="595884"/>
                </a:lnTo>
                <a:lnTo>
                  <a:pt x="253238" y="608584"/>
                </a:lnTo>
                <a:lnTo>
                  <a:pt x="167640" y="6209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6176" y="1856232"/>
            <a:ext cx="10899648" cy="4535424"/>
          </a:xfrm>
          <a:custGeom>
            <a:avLst/>
            <a:gdLst/>
            <a:ahLst/>
            <a:cxnLst/>
            <a:rect l="l" t="t" r="r" b="b"/>
            <a:pathLst>
              <a:path w="10899648" h="4535424">
                <a:moveTo>
                  <a:pt x="10899648" y="0"/>
                </a:moveTo>
                <a:lnTo>
                  <a:pt x="10402951" y="56006"/>
                </a:lnTo>
                <a:lnTo>
                  <a:pt x="9910826" y="105537"/>
                </a:lnTo>
                <a:lnTo>
                  <a:pt x="9414129" y="148335"/>
                </a:lnTo>
                <a:lnTo>
                  <a:pt x="8921877" y="187832"/>
                </a:lnTo>
                <a:lnTo>
                  <a:pt x="8429625" y="217550"/>
                </a:lnTo>
                <a:lnTo>
                  <a:pt x="7941818" y="240664"/>
                </a:lnTo>
                <a:lnTo>
                  <a:pt x="7454010" y="260350"/>
                </a:lnTo>
                <a:lnTo>
                  <a:pt x="6974840" y="273557"/>
                </a:lnTo>
                <a:lnTo>
                  <a:pt x="6504685" y="283463"/>
                </a:lnTo>
                <a:lnTo>
                  <a:pt x="6038723" y="286765"/>
                </a:lnTo>
                <a:lnTo>
                  <a:pt x="5137785" y="286765"/>
                </a:lnTo>
                <a:lnTo>
                  <a:pt x="4702683" y="280162"/>
                </a:lnTo>
                <a:lnTo>
                  <a:pt x="4280789" y="270255"/>
                </a:lnTo>
                <a:lnTo>
                  <a:pt x="3871976" y="257047"/>
                </a:lnTo>
                <a:lnTo>
                  <a:pt x="3476498" y="243966"/>
                </a:lnTo>
                <a:lnTo>
                  <a:pt x="3098546" y="227456"/>
                </a:lnTo>
                <a:lnTo>
                  <a:pt x="2733675" y="210946"/>
                </a:lnTo>
                <a:lnTo>
                  <a:pt x="2390902" y="191134"/>
                </a:lnTo>
                <a:lnTo>
                  <a:pt x="2061210" y="171450"/>
                </a:lnTo>
                <a:lnTo>
                  <a:pt x="1467993" y="128523"/>
                </a:lnTo>
                <a:lnTo>
                  <a:pt x="962532" y="89026"/>
                </a:lnTo>
                <a:lnTo>
                  <a:pt x="558165" y="56006"/>
                </a:lnTo>
                <a:lnTo>
                  <a:pt x="254914" y="26415"/>
                </a:lnTo>
                <a:lnTo>
                  <a:pt x="0" y="0"/>
                </a:lnTo>
                <a:lnTo>
                  <a:pt x="0" y="4535424"/>
                </a:lnTo>
                <a:lnTo>
                  <a:pt x="10899648" y="4535424"/>
                </a:lnTo>
                <a:lnTo>
                  <a:pt x="10899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685800" y="6356350"/>
                </a:lnTo>
                <a:lnTo>
                  <a:pt x="685800" y="514350"/>
                </a:lnTo>
                <a:lnTo>
                  <a:pt x="11523091" y="514350"/>
                </a:lnTo>
                <a:lnTo>
                  <a:pt x="11523091" y="6356350"/>
                </a:lnTo>
                <a:lnTo>
                  <a:pt x="685800" y="6356350"/>
                </a:lnTo>
                <a:lnTo>
                  <a:pt x="12191982" y="6857998"/>
                </a:lnTo>
                <a:lnTo>
                  <a:pt x="12192000" y="0"/>
                </a:lnTo>
                <a:close/>
              </a:path>
              <a:path w="12192000" h="6857999">
                <a:moveTo>
                  <a:pt x="685800" y="6356350"/>
                </a:moveTo>
                <a:lnTo>
                  <a:pt x="1" y="6857998"/>
                </a:lnTo>
                <a:lnTo>
                  <a:pt x="12191982" y="6857998"/>
                </a:lnTo>
                <a:lnTo>
                  <a:pt x="685800" y="6356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800" y="514350"/>
            <a:ext cx="10837291" cy="5842000"/>
          </a:xfrm>
          <a:custGeom>
            <a:avLst/>
            <a:gdLst/>
            <a:ahLst/>
            <a:cxnLst/>
            <a:rect l="l" t="t" r="r" b="b"/>
            <a:pathLst>
              <a:path w="10837291" h="5842000">
                <a:moveTo>
                  <a:pt x="10837291" y="5842000"/>
                </a:moveTo>
                <a:lnTo>
                  <a:pt x="10837291" y="0"/>
                </a:lnTo>
                <a:lnTo>
                  <a:pt x="0" y="0"/>
                </a:lnTo>
                <a:lnTo>
                  <a:pt x="0" y="5842000"/>
                </a:lnTo>
                <a:lnTo>
                  <a:pt x="10837291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83952" y="-18338"/>
            <a:ext cx="994981" cy="118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26624" y="0"/>
            <a:ext cx="914400" cy="1100327"/>
          </a:xfrm>
          <a:custGeom>
            <a:avLst/>
            <a:gdLst/>
            <a:ahLst/>
            <a:cxnLst/>
            <a:rect l="l" t="t" r="r" b="b"/>
            <a:pathLst>
              <a:path w="914400" h="1100327">
                <a:moveTo>
                  <a:pt x="0" y="1100327"/>
                </a:moveTo>
                <a:lnTo>
                  <a:pt x="914400" y="1100327"/>
                </a:lnTo>
                <a:lnTo>
                  <a:pt x="9144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6885" y="2558452"/>
            <a:ext cx="7637231" cy="1479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9342">
              <a:lnSpc>
                <a:spcPts val="1975"/>
              </a:lnSpc>
              <a:spcBef>
                <a:spcPts val="98"/>
              </a:spcBef>
            </a:pP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Hak</a:t>
            </a:r>
            <a:endParaRPr sz="1800" dirty="0">
              <a:latin typeface="Century Gothic"/>
              <a:cs typeface="Century Gothic"/>
            </a:endParaRPr>
          </a:p>
          <a:p>
            <a:pPr marL="12700">
              <a:lnSpc>
                <a:spcPct val="100027"/>
              </a:lnSpc>
              <a:spcBef>
                <a:spcPts val="900"/>
              </a:spcBef>
            </a:pP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Ha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1800" spc="3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ewenan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se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ala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ses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ya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ng 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6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34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i 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 ses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 un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 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ene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3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kuk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g se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snya 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-34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Ha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34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1800" spc="-1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sua</a:t>
            </a:r>
            <a:r>
              <a:rPr sz="1800" spc="-1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pe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ya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ng</a:t>
            </a:r>
            <a:r>
              <a:rPr sz="1800" spc="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be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-4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sz="18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nya b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au</a:t>
            </a:r>
            <a:r>
              <a:rPr sz="1800" spc="3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 d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an.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31493" y="2595961"/>
            <a:ext cx="230213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1400" spc="-34" dirty="0">
                <a:solidFill>
                  <a:srgbClr val="B31166"/>
                </a:solidFill>
                <a:latin typeface="Century Gothic"/>
                <a:cs typeface="Century Gothic"/>
              </a:rPr>
              <a:t>A.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-2032000" y="0"/>
            <a:ext cx="1625612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895600"/>
            <a:ext cx="3148584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00288" y="1676400"/>
            <a:ext cx="3758183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86472" y="0"/>
            <a:ext cx="21336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00288" y="5870448"/>
            <a:ext cx="1319783" cy="990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48" y="2667000"/>
            <a:ext cx="5590032" cy="419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93760" y="1521967"/>
            <a:ext cx="3147187" cy="686562"/>
          </a:xfrm>
          <a:custGeom>
            <a:avLst/>
            <a:gdLst/>
            <a:ahLst/>
            <a:cxnLst/>
            <a:rect l="l" t="t" r="r" b="b"/>
            <a:pathLst>
              <a:path w="3147187" h="686562">
                <a:moveTo>
                  <a:pt x="167640" y="620903"/>
                </a:moveTo>
                <a:lnTo>
                  <a:pt x="0" y="643509"/>
                </a:lnTo>
                <a:lnTo>
                  <a:pt x="7986" y="653386"/>
                </a:lnTo>
                <a:lnTo>
                  <a:pt x="16007" y="663263"/>
                </a:lnTo>
                <a:lnTo>
                  <a:pt x="24016" y="673140"/>
                </a:lnTo>
                <a:lnTo>
                  <a:pt x="31967" y="683017"/>
                </a:lnTo>
                <a:lnTo>
                  <a:pt x="34798" y="686562"/>
                </a:lnTo>
                <a:lnTo>
                  <a:pt x="123673" y="683763"/>
                </a:lnTo>
                <a:lnTo>
                  <a:pt x="230170" y="677854"/>
                </a:lnTo>
                <a:lnTo>
                  <a:pt x="352523" y="669076"/>
                </a:lnTo>
                <a:lnTo>
                  <a:pt x="488965" y="657672"/>
                </a:lnTo>
                <a:lnTo>
                  <a:pt x="637730" y="643882"/>
                </a:lnTo>
                <a:lnTo>
                  <a:pt x="797053" y="627948"/>
                </a:lnTo>
                <a:lnTo>
                  <a:pt x="965167" y="610114"/>
                </a:lnTo>
                <a:lnTo>
                  <a:pt x="1140307" y="590621"/>
                </a:lnTo>
                <a:lnTo>
                  <a:pt x="1320707" y="569710"/>
                </a:lnTo>
                <a:lnTo>
                  <a:pt x="1504600" y="547624"/>
                </a:lnTo>
                <a:lnTo>
                  <a:pt x="1690222" y="524604"/>
                </a:lnTo>
                <a:lnTo>
                  <a:pt x="1875805" y="500893"/>
                </a:lnTo>
                <a:lnTo>
                  <a:pt x="2059584" y="476732"/>
                </a:lnTo>
                <a:lnTo>
                  <a:pt x="2239793" y="452363"/>
                </a:lnTo>
                <a:lnTo>
                  <a:pt x="2414666" y="428029"/>
                </a:lnTo>
                <a:lnTo>
                  <a:pt x="2582438" y="403971"/>
                </a:lnTo>
                <a:lnTo>
                  <a:pt x="2741341" y="380431"/>
                </a:lnTo>
                <a:lnTo>
                  <a:pt x="2889611" y="357652"/>
                </a:lnTo>
                <a:lnTo>
                  <a:pt x="3025482" y="335874"/>
                </a:lnTo>
                <a:lnTo>
                  <a:pt x="3147187" y="315341"/>
                </a:lnTo>
                <a:lnTo>
                  <a:pt x="3143745" y="287548"/>
                </a:lnTo>
                <a:lnTo>
                  <a:pt x="3138124" y="242933"/>
                </a:lnTo>
                <a:lnTo>
                  <a:pt x="3132122" y="197109"/>
                </a:lnTo>
                <a:lnTo>
                  <a:pt x="3126612" y="157670"/>
                </a:lnTo>
                <a:lnTo>
                  <a:pt x="3125357" y="148865"/>
                </a:lnTo>
                <a:lnTo>
                  <a:pt x="3124052" y="139639"/>
                </a:lnTo>
                <a:lnTo>
                  <a:pt x="3122651" y="129568"/>
                </a:lnTo>
                <a:lnTo>
                  <a:pt x="3121103" y="118231"/>
                </a:lnTo>
                <a:lnTo>
                  <a:pt x="3119362" y="105207"/>
                </a:lnTo>
                <a:lnTo>
                  <a:pt x="3117377" y="90073"/>
                </a:lnTo>
                <a:lnTo>
                  <a:pt x="3115101" y="72407"/>
                </a:lnTo>
                <a:lnTo>
                  <a:pt x="3112485" y="51788"/>
                </a:lnTo>
                <a:lnTo>
                  <a:pt x="3109480" y="27792"/>
                </a:lnTo>
                <a:lnTo>
                  <a:pt x="3106039" y="0"/>
                </a:lnTo>
                <a:lnTo>
                  <a:pt x="3004058" y="30099"/>
                </a:lnTo>
                <a:lnTo>
                  <a:pt x="2902077" y="59690"/>
                </a:lnTo>
                <a:lnTo>
                  <a:pt x="2799969" y="89027"/>
                </a:lnTo>
                <a:lnTo>
                  <a:pt x="2697353" y="116712"/>
                </a:lnTo>
                <a:lnTo>
                  <a:pt x="2594737" y="144526"/>
                </a:lnTo>
                <a:lnTo>
                  <a:pt x="2491994" y="171704"/>
                </a:lnTo>
                <a:lnTo>
                  <a:pt x="2390140" y="197231"/>
                </a:lnTo>
                <a:lnTo>
                  <a:pt x="2286508" y="222758"/>
                </a:lnTo>
                <a:lnTo>
                  <a:pt x="2183638" y="247650"/>
                </a:lnTo>
                <a:lnTo>
                  <a:pt x="2082546" y="271145"/>
                </a:lnTo>
                <a:lnTo>
                  <a:pt x="1979549" y="294894"/>
                </a:lnTo>
                <a:lnTo>
                  <a:pt x="1878203" y="317500"/>
                </a:lnTo>
                <a:lnTo>
                  <a:pt x="1776730" y="339090"/>
                </a:lnTo>
                <a:lnTo>
                  <a:pt x="1675257" y="360680"/>
                </a:lnTo>
                <a:lnTo>
                  <a:pt x="1574927" y="381508"/>
                </a:lnTo>
                <a:lnTo>
                  <a:pt x="1475740" y="401193"/>
                </a:lnTo>
                <a:lnTo>
                  <a:pt x="1375791" y="420497"/>
                </a:lnTo>
                <a:lnTo>
                  <a:pt x="1277112" y="439674"/>
                </a:lnTo>
                <a:lnTo>
                  <a:pt x="1179449" y="457581"/>
                </a:lnTo>
                <a:lnTo>
                  <a:pt x="1082167" y="475361"/>
                </a:lnTo>
                <a:lnTo>
                  <a:pt x="985774" y="492506"/>
                </a:lnTo>
                <a:lnTo>
                  <a:pt x="890143" y="508762"/>
                </a:lnTo>
                <a:lnTo>
                  <a:pt x="795782" y="525018"/>
                </a:lnTo>
                <a:lnTo>
                  <a:pt x="702183" y="540258"/>
                </a:lnTo>
                <a:lnTo>
                  <a:pt x="609854" y="554736"/>
                </a:lnTo>
                <a:lnTo>
                  <a:pt x="518922" y="568960"/>
                </a:lnTo>
                <a:lnTo>
                  <a:pt x="429641" y="582930"/>
                </a:lnTo>
                <a:lnTo>
                  <a:pt x="340868" y="595884"/>
                </a:lnTo>
                <a:lnTo>
                  <a:pt x="253238" y="608584"/>
                </a:lnTo>
                <a:lnTo>
                  <a:pt x="167640" y="6209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6176" y="1856232"/>
            <a:ext cx="10899648" cy="4535424"/>
          </a:xfrm>
          <a:custGeom>
            <a:avLst/>
            <a:gdLst/>
            <a:ahLst/>
            <a:cxnLst/>
            <a:rect l="l" t="t" r="r" b="b"/>
            <a:pathLst>
              <a:path w="10899648" h="4535424">
                <a:moveTo>
                  <a:pt x="10899648" y="0"/>
                </a:moveTo>
                <a:lnTo>
                  <a:pt x="10402951" y="56006"/>
                </a:lnTo>
                <a:lnTo>
                  <a:pt x="9910826" y="105537"/>
                </a:lnTo>
                <a:lnTo>
                  <a:pt x="9414129" y="148335"/>
                </a:lnTo>
                <a:lnTo>
                  <a:pt x="8921877" y="187832"/>
                </a:lnTo>
                <a:lnTo>
                  <a:pt x="8429625" y="217550"/>
                </a:lnTo>
                <a:lnTo>
                  <a:pt x="7941818" y="240664"/>
                </a:lnTo>
                <a:lnTo>
                  <a:pt x="7454010" y="260350"/>
                </a:lnTo>
                <a:lnTo>
                  <a:pt x="6974840" y="273557"/>
                </a:lnTo>
                <a:lnTo>
                  <a:pt x="6504685" y="283463"/>
                </a:lnTo>
                <a:lnTo>
                  <a:pt x="6038723" y="286765"/>
                </a:lnTo>
                <a:lnTo>
                  <a:pt x="5137785" y="286765"/>
                </a:lnTo>
                <a:lnTo>
                  <a:pt x="4702683" y="280162"/>
                </a:lnTo>
                <a:lnTo>
                  <a:pt x="4280789" y="270255"/>
                </a:lnTo>
                <a:lnTo>
                  <a:pt x="3871976" y="257047"/>
                </a:lnTo>
                <a:lnTo>
                  <a:pt x="3476498" y="243966"/>
                </a:lnTo>
                <a:lnTo>
                  <a:pt x="3098546" y="227456"/>
                </a:lnTo>
                <a:lnTo>
                  <a:pt x="2733675" y="210946"/>
                </a:lnTo>
                <a:lnTo>
                  <a:pt x="2390902" y="191134"/>
                </a:lnTo>
                <a:lnTo>
                  <a:pt x="2061210" y="171450"/>
                </a:lnTo>
                <a:lnTo>
                  <a:pt x="1467993" y="128523"/>
                </a:lnTo>
                <a:lnTo>
                  <a:pt x="962532" y="89026"/>
                </a:lnTo>
                <a:lnTo>
                  <a:pt x="558165" y="56006"/>
                </a:lnTo>
                <a:lnTo>
                  <a:pt x="254914" y="26415"/>
                </a:lnTo>
                <a:lnTo>
                  <a:pt x="0" y="0"/>
                </a:lnTo>
                <a:lnTo>
                  <a:pt x="0" y="4535424"/>
                </a:lnTo>
                <a:lnTo>
                  <a:pt x="10899648" y="4535424"/>
                </a:lnTo>
                <a:lnTo>
                  <a:pt x="10899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685800" y="6356350"/>
                </a:lnTo>
                <a:lnTo>
                  <a:pt x="685800" y="514350"/>
                </a:lnTo>
                <a:lnTo>
                  <a:pt x="11523091" y="514350"/>
                </a:lnTo>
                <a:lnTo>
                  <a:pt x="11523091" y="6356350"/>
                </a:lnTo>
                <a:lnTo>
                  <a:pt x="685800" y="6356350"/>
                </a:lnTo>
                <a:lnTo>
                  <a:pt x="12191982" y="6857998"/>
                </a:lnTo>
                <a:lnTo>
                  <a:pt x="12192000" y="0"/>
                </a:lnTo>
                <a:close/>
              </a:path>
              <a:path w="12192000" h="6857999">
                <a:moveTo>
                  <a:pt x="685800" y="6356350"/>
                </a:moveTo>
                <a:lnTo>
                  <a:pt x="1" y="6857998"/>
                </a:lnTo>
                <a:lnTo>
                  <a:pt x="12191982" y="6857998"/>
                </a:lnTo>
                <a:lnTo>
                  <a:pt x="685800" y="6356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" y="514350"/>
            <a:ext cx="10837291" cy="5842000"/>
          </a:xfrm>
          <a:custGeom>
            <a:avLst/>
            <a:gdLst/>
            <a:ahLst/>
            <a:cxnLst/>
            <a:rect l="l" t="t" r="r" b="b"/>
            <a:pathLst>
              <a:path w="10837291" h="5842000">
                <a:moveTo>
                  <a:pt x="10837291" y="5842000"/>
                </a:moveTo>
                <a:lnTo>
                  <a:pt x="10837291" y="0"/>
                </a:lnTo>
                <a:lnTo>
                  <a:pt x="0" y="0"/>
                </a:lnTo>
                <a:lnTo>
                  <a:pt x="0" y="5842000"/>
                </a:lnTo>
                <a:lnTo>
                  <a:pt x="10837291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83952" y="-18338"/>
            <a:ext cx="994981" cy="118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26624" y="0"/>
            <a:ext cx="914400" cy="1100327"/>
          </a:xfrm>
          <a:custGeom>
            <a:avLst/>
            <a:gdLst/>
            <a:ahLst/>
            <a:cxnLst/>
            <a:rect l="l" t="t" r="r" b="b"/>
            <a:pathLst>
              <a:path w="914400" h="1100327">
                <a:moveTo>
                  <a:pt x="0" y="1100327"/>
                </a:moveTo>
                <a:lnTo>
                  <a:pt x="914400" y="1100327"/>
                </a:lnTo>
                <a:lnTo>
                  <a:pt x="9144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75687" y="2706280"/>
            <a:ext cx="7495487" cy="2958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9342">
              <a:lnSpc>
                <a:spcPts val="1975"/>
              </a:lnSpc>
              <a:spcBef>
                <a:spcPts val="98"/>
              </a:spcBef>
            </a:pP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Ha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39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sz="1800" spc="-8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27"/>
              </a:lnSpc>
              <a:spcBef>
                <a:spcPts val="900"/>
              </a:spcBef>
            </a:pPr>
            <a:r>
              <a:rPr sz="1800" spc="44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34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be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 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w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ewenang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ke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ad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ya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g be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ku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be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pe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nk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1800" spc="-3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an</a:t>
            </a:r>
            <a:r>
              <a:rPr sz="1800" spc="3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oleh orang l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n.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Ha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34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3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1800" spc="-1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34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3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ya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:</a:t>
            </a:r>
            <a:endParaRPr sz="1800">
              <a:latin typeface="Century Gothic"/>
              <a:cs typeface="Century Gothic"/>
            </a:endParaRPr>
          </a:p>
          <a:p>
            <a:pPr marL="12700" marR="29342">
              <a:lnSpc>
                <a:spcPct val="102172"/>
              </a:lnSpc>
              <a:spcBef>
                <a:spcPts val="971"/>
              </a:spcBef>
            </a:pP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Ha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10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si</a:t>
            </a:r>
            <a:r>
              <a:rPr sz="1800" spc="1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Man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a,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on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oh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ya</a:t>
            </a:r>
            <a:r>
              <a:rPr sz="1800" spc="-1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ke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beb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endParaRPr sz="1800">
              <a:latin typeface="Century Gothic"/>
              <a:cs typeface="Century Gothic"/>
            </a:endParaRPr>
          </a:p>
          <a:p>
            <a:pPr marL="12700" marR="29342">
              <a:lnSpc>
                <a:spcPts val="2160"/>
              </a:lnSpc>
              <a:spcBef>
                <a:spcPts val="108"/>
              </a:spcBef>
            </a:pP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pen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da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700" spc="-1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  <a:p>
            <a:pPr marL="12700" marR="29342">
              <a:lnSpc>
                <a:spcPct val="102172"/>
              </a:lnSpc>
              <a:spcBef>
                <a:spcPts val="832"/>
              </a:spcBef>
            </a:pP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Ha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bl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ik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ya 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ne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un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7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endParaRPr sz="1800">
              <a:latin typeface="Century Gothic"/>
              <a:cs typeface="Century Gothic"/>
            </a:endParaRPr>
          </a:p>
          <a:p>
            <a:pPr marL="12700" marR="29342">
              <a:lnSpc>
                <a:spcPct val="102172"/>
              </a:lnSpc>
              <a:spcBef>
                <a:spcPts val="961"/>
              </a:spcBef>
            </a:pP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Ha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epe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aa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34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lnya</a:t>
            </a:r>
            <a:r>
              <a:rPr sz="1800" spc="2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hak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34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2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ru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1800" spc="2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1800" spc="-3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hak</a:t>
            </a:r>
            <a:endParaRPr sz="1800">
              <a:latin typeface="Century Gothic"/>
              <a:cs typeface="Century Gothic"/>
            </a:endParaRPr>
          </a:p>
          <a:p>
            <a:pPr marL="12700" marR="29342">
              <a:lnSpc>
                <a:spcPts val="2160"/>
              </a:lnSpc>
              <a:spcBef>
                <a:spcPts val="108"/>
              </a:spcBef>
            </a:pP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keku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n o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2700" spc="-1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575" y="2743789"/>
            <a:ext cx="203352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1400" spc="-4" dirty="0">
                <a:solidFill>
                  <a:srgbClr val="B31166"/>
                </a:solidFill>
                <a:latin typeface="Century Gothic"/>
                <a:cs typeface="Century Gothic"/>
              </a:rPr>
              <a:t>1.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575" y="4060227"/>
            <a:ext cx="27776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5"/>
              </a:lnSpc>
              <a:spcBef>
                <a:spcPts val="98"/>
              </a:spcBef>
            </a:pP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60575" y="4734216"/>
            <a:ext cx="277999" cy="6563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5"/>
              </a:lnSpc>
              <a:spcBef>
                <a:spcPts val="98"/>
              </a:spcBef>
            </a:pP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b.</a:t>
            </a:r>
            <a:endParaRPr sz="1800">
              <a:latin typeface="Century Gothic"/>
              <a:cs typeface="Century Gothic"/>
            </a:endParaRPr>
          </a:p>
          <a:p>
            <a:pPr marL="12700" marR="5873">
              <a:lnSpc>
                <a:spcPct val="102172"/>
              </a:lnSpc>
              <a:spcBef>
                <a:spcPts val="862"/>
              </a:spcBef>
            </a:pP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-2032000" y="0"/>
            <a:ext cx="1625612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895600"/>
            <a:ext cx="3148584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00288" y="1676400"/>
            <a:ext cx="3758183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86472" y="0"/>
            <a:ext cx="21336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0288" y="5870448"/>
            <a:ext cx="1319783" cy="990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3048" y="2667000"/>
            <a:ext cx="5590032" cy="419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93760" y="1521967"/>
            <a:ext cx="3147187" cy="686562"/>
          </a:xfrm>
          <a:custGeom>
            <a:avLst/>
            <a:gdLst/>
            <a:ahLst/>
            <a:cxnLst/>
            <a:rect l="l" t="t" r="r" b="b"/>
            <a:pathLst>
              <a:path w="3147187" h="686562">
                <a:moveTo>
                  <a:pt x="167640" y="620903"/>
                </a:moveTo>
                <a:lnTo>
                  <a:pt x="0" y="643509"/>
                </a:lnTo>
                <a:lnTo>
                  <a:pt x="7986" y="653386"/>
                </a:lnTo>
                <a:lnTo>
                  <a:pt x="16007" y="663263"/>
                </a:lnTo>
                <a:lnTo>
                  <a:pt x="24016" y="673140"/>
                </a:lnTo>
                <a:lnTo>
                  <a:pt x="31967" y="683017"/>
                </a:lnTo>
                <a:lnTo>
                  <a:pt x="34798" y="686562"/>
                </a:lnTo>
                <a:lnTo>
                  <a:pt x="123673" y="683763"/>
                </a:lnTo>
                <a:lnTo>
                  <a:pt x="230170" y="677854"/>
                </a:lnTo>
                <a:lnTo>
                  <a:pt x="352523" y="669076"/>
                </a:lnTo>
                <a:lnTo>
                  <a:pt x="488965" y="657672"/>
                </a:lnTo>
                <a:lnTo>
                  <a:pt x="637730" y="643882"/>
                </a:lnTo>
                <a:lnTo>
                  <a:pt x="797053" y="627948"/>
                </a:lnTo>
                <a:lnTo>
                  <a:pt x="965167" y="610114"/>
                </a:lnTo>
                <a:lnTo>
                  <a:pt x="1140307" y="590621"/>
                </a:lnTo>
                <a:lnTo>
                  <a:pt x="1320707" y="569710"/>
                </a:lnTo>
                <a:lnTo>
                  <a:pt x="1504600" y="547624"/>
                </a:lnTo>
                <a:lnTo>
                  <a:pt x="1690222" y="524604"/>
                </a:lnTo>
                <a:lnTo>
                  <a:pt x="1875805" y="500893"/>
                </a:lnTo>
                <a:lnTo>
                  <a:pt x="2059584" y="476732"/>
                </a:lnTo>
                <a:lnTo>
                  <a:pt x="2239793" y="452363"/>
                </a:lnTo>
                <a:lnTo>
                  <a:pt x="2414666" y="428029"/>
                </a:lnTo>
                <a:lnTo>
                  <a:pt x="2582438" y="403971"/>
                </a:lnTo>
                <a:lnTo>
                  <a:pt x="2741341" y="380431"/>
                </a:lnTo>
                <a:lnTo>
                  <a:pt x="2889611" y="357652"/>
                </a:lnTo>
                <a:lnTo>
                  <a:pt x="3025482" y="335874"/>
                </a:lnTo>
                <a:lnTo>
                  <a:pt x="3147187" y="315341"/>
                </a:lnTo>
                <a:lnTo>
                  <a:pt x="3143745" y="287548"/>
                </a:lnTo>
                <a:lnTo>
                  <a:pt x="3138124" y="242933"/>
                </a:lnTo>
                <a:lnTo>
                  <a:pt x="3132122" y="197109"/>
                </a:lnTo>
                <a:lnTo>
                  <a:pt x="3126612" y="157670"/>
                </a:lnTo>
                <a:lnTo>
                  <a:pt x="3125357" y="148865"/>
                </a:lnTo>
                <a:lnTo>
                  <a:pt x="3124052" y="139639"/>
                </a:lnTo>
                <a:lnTo>
                  <a:pt x="3122651" y="129568"/>
                </a:lnTo>
                <a:lnTo>
                  <a:pt x="3121103" y="118231"/>
                </a:lnTo>
                <a:lnTo>
                  <a:pt x="3119362" y="105207"/>
                </a:lnTo>
                <a:lnTo>
                  <a:pt x="3117377" y="90073"/>
                </a:lnTo>
                <a:lnTo>
                  <a:pt x="3115101" y="72407"/>
                </a:lnTo>
                <a:lnTo>
                  <a:pt x="3112485" y="51788"/>
                </a:lnTo>
                <a:lnTo>
                  <a:pt x="3109480" y="27792"/>
                </a:lnTo>
                <a:lnTo>
                  <a:pt x="3106039" y="0"/>
                </a:lnTo>
                <a:lnTo>
                  <a:pt x="3004058" y="30099"/>
                </a:lnTo>
                <a:lnTo>
                  <a:pt x="2902077" y="59690"/>
                </a:lnTo>
                <a:lnTo>
                  <a:pt x="2799969" y="89027"/>
                </a:lnTo>
                <a:lnTo>
                  <a:pt x="2697353" y="116712"/>
                </a:lnTo>
                <a:lnTo>
                  <a:pt x="2594737" y="144526"/>
                </a:lnTo>
                <a:lnTo>
                  <a:pt x="2491994" y="171704"/>
                </a:lnTo>
                <a:lnTo>
                  <a:pt x="2390140" y="197231"/>
                </a:lnTo>
                <a:lnTo>
                  <a:pt x="2286508" y="222758"/>
                </a:lnTo>
                <a:lnTo>
                  <a:pt x="2183638" y="247650"/>
                </a:lnTo>
                <a:lnTo>
                  <a:pt x="2082546" y="271145"/>
                </a:lnTo>
                <a:lnTo>
                  <a:pt x="1979549" y="294894"/>
                </a:lnTo>
                <a:lnTo>
                  <a:pt x="1878203" y="317500"/>
                </a:lnTo>
                <a:lnTo>
                  <a:pt x="1776730" y="339090"/>
                </a:lnTo>
                <a:lnTo>
                  <a:pt x="1675257" y="360680"/>
                </a:lnTo>
                <a:lnTo>
                  <a:pt x="1574927" y="381508"/>
                </a:lnTo>
                <a:lnTo>
                  <a:pt x="1475740" y="401193"/>
                </a:lnTo>
                <a:lnTo>
                  <a:pt x="1375791" y="420497"/>
                </a:lnTo>
                <a:lnTo>
                  <a:pt x="1277112" y="439674"/>
                </a:lnTo>
                <a:lnTo>
                  <a:pt x="1179449" y="457581"/>
                </a:lnTo>
                <a:lnTo>
                  <a:pt x="1082167" y="475361"/>
                </a:lnTo>
                <a:lnTo>
                  <a:pt x="985774" y="492506"/>
                </a:lnTo>
                <a:lnTo>
                  <a:pt x="890143" y="508762"/>
                </a:lnTo>
                <a:lnTo>
                  <a:pt x="795782" y="525018"/>
                </a:lnTo>
                <a:lnTo>
                  <a:pt x="702183" y="540258"/>
                </a:lnTo>
                <a:lnTo>
                  <a:pt x="609854" y="554736"/>
                </a:lnTo>
                <a:lnTo>
                  <a:pt x="518922" y="568960"/>
                </a:lnTo>
                <a:lnTo>
                  <a:pt x="429641" y="582930"/>
                </a:lnTo>
                <a:lnTo>
                  <a:pt x="340868" y="595884"/>
                </a:lnTo>
                <a:lnTo>
                  <a:pt x="253238" y="608584"/>
                </a:lnTo>
                <a:lnTo>
                  <a:pt x="167640" y="6209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6176" y="1856232"/>
            <a:ext cx="10899648" cy="4535424"/>
          </a:xfrm>
          <a:custGeom>
            <a:avLst/>
            <a:gdLst/>
            <a:ahLst/>
            <a:cxnLst/>
            <a:rect l="l" t="t" r="r" b="b"/>
            <a:pathLst>
              <a:path w="10899648" h="4535424">
                <a:moveTo>
                  <a:pt x="10899648" y="0"/>
                </a:moveTo>
                <a:lnTo>
                  <a:pt x="10402951" y="56006"/>
                </a:lnTo>
                <a:lnTo>
                  <a:pt x="9910826" y="105537"/>
                </a:lnTo>
                <a:lnTo>
                  <a:pt x="9414129" y="148335"/>
                </a:lnTo>
                <a:lnTo>
                  <a:pt x="8921877" y="187832"/>
                </a:lnTo>
                <a:lnTo>
                  <a:pt x="8429625" y="217550"/>
                </a:lnTo>
                <a:lnTo>
                  <a:pt x="7941818" y="240664"/>
                </a:lnTo>
                <a:lnTo>
                  <a:pt x="7454010" y="260350"/>
                </a:lnTo>
                <a:lnTo>
                  <a:pt x="6974840" y="273557"/>
                </a:lnTo>
                <a:lnTo>
                  <a:pt x="6504685" y="283463"/>
                </a:lnTo>
                <a:lnTo>
                  <a:pt x="6038723" y="286765"/>
                </a:lnTo>
                <a:lnTo>
                  <a:pt x="5137785" y="286765"/>
                </a:lnTo>
                <a:lnTo>
                  <a:pt x="4702683" y="280162"/>
                </a:lnTo>
                <a:lnTo>
                  <a:pt x="4280789" y="270255"/>
                </a:lnTo>
                <a:lnTo>
                  <a:pt x="3871976" y="257047"/>
                </a:lnTo>
                <a:lnTo>
                  <a:pt x="3476498" y="243966"/>
                </a:lnTo>
                <a:lnTo>
                  <a:pt x="3098546" y="227456"/>
                </a:lnTo>
                <a:lnTo>
                  <a:pt x="2733675" y="210946"/>
                </a:lnTo>
                <a:lnTo>
                  <a:pt x="2390902" y="191134"/>
                </a:lnTo>
                <a:lnTo>
                  <a:pt x="2061210" y="171450"/>
                </a:lnTo>
                <a:lnTo>
                  <a:pt x="1467993" y="128523"/>
                </a:lnTo>
                <a:lnTo>
                  <a:pt x="962532" y="89026"/>
                </a:lnTo>
                <a:lnTo>
                  <a:pt x="558165" y="56006"/>
                </a:lnTo>
                <a:lnTo>
                  <a:pt x="254914" y="26415"/>
                </a:lnTo>
                <a:lnTo>
                  <a:pt x="0" y="0"/>
                </a:lnTo>
                <a:lnTo>
                  <a:pt x="0" y="4535424"/>
                </a:lnTo>
                <a:lnTo>
                  <a:pt x="10899648" y="4535424"/>
                </a:lnTo>
                <a:lnTo>
                  <a:pt x="10899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685800" y="6356350"/>
                </a:lnTo>
                <a:lnTo>
                  <a:pt x="685800" y="514350"/>
                </a:lnTo>
                <a:lnTo>
                  <a:pt x="11523091" y="514350"/>
                </a:lnTo>
                <a:lnTo>
                  <a:pt x="11523091" y="6356350"/>
                </a:lnTo>
                <a:lnTo>
                  <a:pt x="685800" y="6356350"/>
                </a:lnTo>
                <a:lnTo>
                  <a:pt x="12191982" y="6857998"/>
                </a:lnTo>
                <a:lnTo>
                  <a:pt x="12192000" y="0"/>
                </a:lnTo>
                <a:close/>
              </a:path>
              <a:path w="12192000" h="6857999">
                <a:moveTo>
                  <a:pt x="685800" y="6356350"/>
                </a:moveTo>
                <a:lnTo>
                  <a:pt x="1" y="6857998"/>
                </a:lnTo>
                <a:lnTo>
                  <a:pt x="12191982" y="6857998"/>
                </a:lnTo>
                <a:lnTo>
                  <a:pt x="685800" y="6356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5800" y="514350"/>
            <a:ext cx="10837291" cy="5842000"/>
          </a:xfrm>
          <a:custGeom>
            <a:avLst/>
            <a:gdLst/>
            <a:ahLst/>
            <a:cxnLst/>
            <a:rect l="l" t="t" r="r" b="b"/>
            <a:pathLst>
              <a:path w="10837291" h="5842000">
                <a:moveTo>
                  <a:pt x="10837291" y="5842000"/>
                </a:moveTo>
                <a:lnTo>
                  <a:pt x="10837291" y="0"/>
                </a:lnTo>
                <a:lnTo>
                  <a:pt x="0" y="0"/>
                </a:lnTo>
                <a:lnTo>
                  <a:pt x="0" y="5842000"/>
                </a:lnTo>
                <a:lnTo>
                  <a:pt x="10837291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83952" y="-18338"/>
            <a:ext cx="994981" cy="118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26624" y="0"/>
            <a:ext cx="914400" cy="1100327"/>
          </a:xfrm>
          <a:custGeom>
            <a:avLst/>
            <a:gdLst/>
            <a:ahLst/>
            <a:cxnLst/>
            <a:rect l="l" t="t" r="r" b="b"/>
            <a:pathLst>
              <a:path w="914400" h="1100327">
                <a:moveTo>
                  <a:pt x="0" y="1100327"/>
                </a:moveTo>
                <a:lnTo>
                  <a:pt x="914400" y="1100327"/>
                </a:lnTo>
                <a:lnTo>
                  <a:pt x="9144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86330" y="2490253"/>
            <a:ext cx="7706859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5"/>
              </a:lnSpc>
              <a:spcBef>
                <a:spcPts val="98"/>
              </a:spcBef>
            </a:pPr>
            <a:r>
              <a:rPr sz="1800" spc="5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alah</a:t>
            </a:r>
            <a:r>
              <a:rPr sz="1800" spc="-4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be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2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keku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 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w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w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1800" spc="2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ke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ad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-o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endParaRPr sz="1800">
              <a:latin typeface="Century Gothic"/>
              <a:cs typeface="Century Gothic"/>
            </a:endParaRPr>
          </a:p>
          <a:p>
            <a:pPr marL="12700" marR="34290">
              <a:lnSpc>
                <a:spcPts val="2160"/>
              </a:lnSpc>
              <a:spcBef>
                <a:spcPts val="9"/>
              </a:spcBef>
            </a:pP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700" spc="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 un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700" spc="25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700" spc="-2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enun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3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ke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ad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2700" spc="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700" spc="-1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-o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g l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1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700" spc="-2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700" spc="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700" spc="5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un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6330" y="3038643"/>
            <a:ext cx="7193326" cy="2410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5"/>
              </a:lnSpc>
              <a:spcBef>
                <a:spcPts val="98"/>
              </a:spcBef>
            </a:pP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be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at</a:t>
            </a:r>
            <a:r>
              <a:rPr sz="1800" spc="-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be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buat</a:t>
            </a:r>
            <a:r>
              <a:rPr sz="18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ses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3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34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 ses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  <a:p>
            <a:pPr marL="12700" marR="34335">
              <a:lnSpc>
                <a:spcPts val="2160"/>
              </a:lnSpc>
              <a:spcBef>
                <a:spcPts val="9"/>
              </a:spcBef>
            </a:pPr>
            <a:r>
              <a:rPr sz="2700" spc="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la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25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sz="2700" spc="-3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700" spc="1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be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da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700" spc="1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700" spc="-2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sz="2700" spc="1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700" spc="3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1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1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1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:</a:t>
            </a:r>
            <a:endParaRPr sz="1800">
              <a:latin typeface="Century Gothic"/>
              <a:cs typeface="Century Gothic"/>
            </a:endParaRPr>
          </a:p>
          <a:p>
            <a:pPr marL="12700" marR="34335">
              <a:lnSpc>
                <a:spcPct val="102172"/>
              </a:lnSpc>
              <a:spcBef>
                <a:spcPts val="853"/>
              </a:spcBef>
            </a:pP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Ha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publ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2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f,</a:t>
            </a:r>
            <a:r>
              <a:rPr sz="1800" spc="-34" dirty="0">
                <a:solidFill>
                  <a:srgbClr val="404040"/>
                </a:solidFill>
                <a:latin typeface="Century Gothic"/>
                <a:cs typeface="Century Gothic"/>
              </a:rPr>
              <a:t> m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lnya</a:t>
            </a:r>
            <a:r>
              <a:rPr sz="1800" spc="2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hak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34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endParaRPr sz="1800">
              <a:latin typeface="Century Gothic"/>
              <a:cs typeface="Century Gothic"/>
            </a:endParaRPr>
          </a:p>
          <a:p>
            <a:pPr marL="12700" marR="34335">
              <a:lnSpc>
                <a:spcPct val="102172"/>
              </a:lnSpc>
              <a:spcBef>
                <a:spcPts val="964"/>
              </a:spcBef>
            </a:pP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pa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ak</a:t>
            </a:r>
            <a:r>
              <a:rPr sz="1800" spc="-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1800" spc="2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ak</a:t>
            </a:r>
            <a:r>
              <a:rPr sz="1800" spc="-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25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endParaRPr sz="1800">
              <a:latin typeface="Century Gothic"/>
              <a:cs typeface="Century Gothic"/>
            </a:endParaRPr>
          </a:p>
          <a:p>
            <a:pPr marL="12700" marR="34335">
              <a:lnSpc>
                <a:spcPct val="102172"/>
              </a:lnSpc>
              <a:spcBef>
                <a:spcPts val="939"/>
              </a:spcBef>
            </a:pP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Ha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ke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 r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14" dirty="0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1800" spc="-3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 s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2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-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spc="-1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2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endParaRPr sz="1800">
              <a:latin typeface="Century Gothic"/>
              <a:cs typeface="Century Gothic"/>
            </a:endParaRPr>
          </a:p>
          <a:p>
            <a:pPr marL="12700" marR="34335">
              <a:lnSpc>
                <a:spcPct val="102172"/>
              </a:lnSpc>
              <a:spcBef>
                <a:spcPts val="961"/>
              </a:spcBef>
            </a:pP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Ha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ayaa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ela</a:t>
            </a:r>
            <a:r>
              <a:rPr sz="1800" spc="-1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f 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ya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u hak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 d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ku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1800" spc="-1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pe</a:t>
            </a: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spc="1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spc="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1800" spc="-1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1800" spc="0" dirty="0">
                <a:solidFill>
                  <a:srgbClr val="404040"/>
                </a:solidFill>
                <a:latin typeface="Century Gothic"/>
                <a:cs typeface="Century Gothic"/>
              </a:rPr>
              <a:t>au</a:t>
            </a:r>
            <a:endParaRPr sz="1800">
              <a:latin typeface="Century Gothic"/>
              <a:cs typeface="Century Gothic"/>
            </a:endParaRPr>
          </a:p>
          <a:p>
            <a:pPr marL="12700" marR="34335">
              <a:lnSpc>
                <a:spcPts val="2160"/>
              </a:lnSpc>
              <a:spcBef>
                <a:spcPts val="108"/>
              </a:spcBef>
            </a:pP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700" spc="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700" spc="1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700" spc="1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sz="2700" spc="25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-2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2700" spc="-5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700" spc="-2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700" spc="25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sal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ya</a:t>
            </a:r>
            <a:r>
              <a:rPr sz="2700" spc="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hu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g-p</a:t>
            </a:r>
            <a:r>
              <a:rPr sz="2700" spc="1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g,</a:t>
            </a:r>
            <a:r>
              <a:rPr sz="2700" spc="1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700" spc="-9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700" spc="1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 j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700" spc="-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spc="4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-bel</a:t>
            </a:r>
            <a:r>
              <a:rPr sz="2700" spc="25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700" spc="0" baseline="-1510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84563" y="3038643"/>
            <a:ext cx="484685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5"/>
              </a:lnSpc>
              <a:spcBef>
                <a:spcPts val="98"/>
              </a:spcBef>
            </a:pP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Hak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1906" y="3715553"/>
            <a:ext cx="277687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5"/>
              </a:lnSpc>
              <a:spcBef>
                <a:spcPts val="98"/>
              </a:spcBef>
            </a:pP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a.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41906" y="4518062"/>
            <a:ext cx="277999" cy="6563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5"/>
              </a:lnSpc>
              <a:spcBef>
                <a:spcPts val="98"/>
              </a:spcBef>
            </a:pPr>
            <a:r>
              <a:rPr sz="1800" spc="-4" dirty="0">
                <a:solidFill>
                  <a:srgbClr val="404040"/>
                </a:solidFill>
                <a:latin typeface="Century Gothic"/>
                <a:cs typeface="Century Gothic"/>
              </a:rPr>
              <a:t>b.</a:t>
            </a:r>
            <a:endParaRPr sz="1800">
              <a:latin typeface="Century Gothic"/>
              <a:cs typeface="Century Gothic"/>
            </a:endParaRPr>
          </a:p>
          <a:p>
            <a:pPr marL="12700" marR="4293">
              <a:lnSpc>
                <a:spcPct val="102172"/>
              </a:lnSpc>
              <a:spcBef>
                <a:spcPts val="862"/>
              </a:spcBef>
            </a:pPr>
            <a:r>
              <a:rPr sz="1800" spc="9" dirty="0">
                <a:solidFill>
                  <a:srgbClr val="404040"/>
                </a:solidFill>
                <a:latin typeface="Century Gothic"/>
                <a:cs typeface="Century Gothic"/>
              </a:rPr>
              <a:t>c.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-2032000" y="0"/>
            <a:ext cx="1625612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2895600"/>
            <a:ext cx="3148584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00288" y="1676400"/>
            <a:ext cx="3758183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86472" y="0"/>
            <a:ext cx="21336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00288" y="5870448"/>
            <a:ext cx="1319783" cy="990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3048" y="2667000"/>
            <a:ext cx="5590032" cy="419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93760" y="1521967"/>
            <a:ext cx="3147187" cy="686562"/>
          </a:xfrm>
          <a:custGeom>
            <a:avLst/>
            <a:gdLst/>
            <a:ahLst/>
            <a:cxnLst/>
            <a:rect l="l" t="t" r="r" b="b"/>
            <a:pathLst>
              <a:path w="3147187" h="686562">
                <a:moveTo>
                  <a:pt x="167640" y="620903"/>
                </a:moveTo>
                <a:lnTo>
                  <a:pt x="0" y="643509"/>
                </a:lnTo>
                <a:lnTo>
                  <a:pt x="7986" y="653386"/>
                </a:lnTo>
                <a:lnTo>
                  <a:pt x="16007" y="663263"/>
                </a:lnTo>
                <a:lnTo>
                  <a:pt x="24016" y="673140"/>
                </a:lnTo>
                <a:lnTo>
                  <a:pt x="31967" y="683017"/>
                </a:lnTo>
                <a:lnTo>
                  <a:pt x="34798" y="686562"/>
                </a:lnTo>
                <a:lnTo>
                  <a:pt x="123673" y="683763"/>
                </a:lnTo>
                <a:lnTo>
                  <a:pt x="230170" y="677854"/>
                </a:lnTo>
                <a:lnTo>
                  <a:pt x="352523" y="669076"/>
                </a:lnTo>
                <a:lnTo>
                  <a:pt x="488965" y="657672"/>
                </a:lnTo>
                <a:lnTo>
                  <a:pt x="637730" y="643882"/>
                </a:lnTo>
                <a:lnTo>
                  <a:pt x="797053" y="627948"/>
                </a:lnTo>
                <a:lnTo>
                  <a:pt x="965167" y="610114"/>
                </a:lnTo>
                <a:lnTo>
                  <a:pt x="1140307" y="590621"/>
                </a:lnTo>
                <a:lnTo>
                  <a:pt x="1320707" y="569710"/>
                </a:lnTo>
                <a:lnTo>
                  <a:pt x="1504600" y="547624"/>
                </a:lnTo>
                <a:lnTo>
                  <a:pt x="1690222" y="524604"/>
                </a:lnTo>
                <a:lnTo>
                  <a:pt x="1875805" y="500893"/>
                </a:lnTo>
                <a:lnTo>
                  <a:pt x="2059584" y="476732"/>
                </a:lnTo>
                <a:lnTo>
                  <a:pt x="2239793" y="452363"/>
                </a:lnTo>
                <a:lnTo>
                  <a:pt x="2414666" y="428029"/>
                </a:lnTo>
                <a:lnTo>
                  <a:pt x="2582438" y="403971"/>
                </a:lnTo>
                <a:lnTo>
                  <a:pt x="2741341" y="380431"/>
                </a:lnTo>
                <a:lnTo>
                  <a:pt x="2889611" y="357652"/>
                </a:lnTo>
                <a:lnTo>
                  <a:pt x="3025482" y="335874"/>
                </a:lnTo>
                <a:lnTo>
                  <a:pt x="3147187" y="315341"/>
                </a:lnTo>
                <a:lnTo>
                  <a:pt x="3143745" y="287548"/>
                </a:lnTo>
                <a:lnTo>
                  <a:pt x="3138124" y="242933"/>
                </a:lnTo>
                <a:lnTo>
                  <a:pt x="3132122" y="197109"/>
                </a:lnTo>
                <a:lnTo>
                  <a:pt x="3126612" y="157670"/>
                </a:lnTo>
                <a:lnTo>
                  <a:pt x="3125357" y="148865"/>
                </a:lnTo>
                <a:lnTo>
                  <a:pt x="3124052" y="139639"/>
                </a:lnTo>
                <a:lnTo>
                  <a:pt x="3122651" y="129568"/>
                </a:lnTo>
                <a:lnTo>
                  <a:pt x="3121103" y="118231"/>
                </a:lnTo>
                <a:lnTo>
                  <a:pt x="3119362" y="105207"/>
                </a:lnTo>
                <a:lnTo>
                  <a:pt x="3117377" y="90073"/>
                </a:lnTo>
                <a:lnTo>
                  <a:pt x="3115101" y="72407"/>
                </a:lnTo>
                <a:lnTo>
                  <a:pt x="3112485" y="51788"/>
                </a:lnTo>
                <a:lnTo>
                  <a:pt x="3109480" y="27792"/>
                </a:lnTo>
                <a:lnTo>
                  <a:pt x="3106039" y="0"/>
                </a:lnTo>
                <a:lnTo>
                  <a:pt x="3004058" y="30099"/>
                </a:lnTo>
                <a:lnTo>
                  <a:pt x="2902077" y="59690"/>
                </a:lnTo>
                <a:lnTo>
                  <a:pt x="2799969" y="89027"/>
                </a:lnTo>
                <a:lnTo>
                  <a:pt x="2697353" y="116712"/>
                </a:lnTo>
                <a:lnTo>
                  <a:pt x="2594737" y="144526"/>
                </a:lnTo>
                <a:lnTo>
                  <a:pt x="2491994" y="171704"/>
                </a:lnTo>
                <a:lnTo>
                  <a:pt x="2390140" y="197231"/>
                </a:lnTo>
                <a:lnTo>
                  <a:pt x="2286508" y="222758"/>
                </a:lnTo>
                <a:lnTo>
                  <a:pt x="2183638" y="247650"/>
                </a:lnTo>
                <a:lnTo>
                  <a:pt x="2082546" y="271145"/>
                </a:lnTo>
                <a:lnTo>
                  <a:pt x="1979549" y="294894"/>
                </a:lnTo>
                <a:lnTo>
                  <a:pt x="1878203" y="317500"/>
                </a:lnTo>
                <a:lnTo>
                  <a:pt x="1776730" y="339090"/>
                </a:lnTo>
                <a:lnTo>
                  <a:pt x="1675257" y="360680"/>
                </a:lnTo>
                <a:lnTo>
                  <a:pt x="1574927" y="381508"/>
                </a:lnTo>
                <a:lnTo>
                  <a:pt x="1475740" y="401193"/>
                </a:lnTo>
                <a:lnTo>
                  <a:pt x="1375791" y="420497"/>
                </a:lnTo>
                <a:lnTo>
                  <a:pt x="1277112" y="439674"/>
                </a:lnTo>
                <a:lnTo>
                  <a:pt x="1179449" y="457581"/>
                </a:lnTo>
                <a:lnTo>
                  <a:pt x="1082167" y="475361"/>
                </a:lnTo>
                <a:lnTo>
                  <a:pt x="985774" y="492506"/>
                </a:lnTo>
                <a:lnTo>
                  <a:pt x="890143" y="508762"/>
                </a:lnTo>
                <a:lnTo>
                  <a:pt x="795782" y="525018"/>
                </a:lnTo>
                <a:lnTo>
                  <a:pt x="702183" y="540258"/>
                </a:lnTo>
                <a:lnTo>
                  <a:pt x="609854" y="554736"/>
                </a:lnTo>
                <a:lnTo>
                  <a:pt x="518922" y="568960"/>
                </a:lnTo>
                <a:lnTo>
                  <a:pt x="429641" y="582930"/>
                </a:lnTo>
                <a:lnTo>
                  <a:pt x="340868" y="595884"/>
                </a:lnTo>
                <a:lnTo>
                  <a:pt x="253238" y="608584"/>
                </a:lnTo>
                <a:lnTo>
                  <a:pt x="167640" y="6209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6176" y="1856232"/>
            <a:ext cx="10899648" cy="4535424"/>
          </a:xfrm>
          <a:custGeom>
            <a:avLst/>
            <a:gdLst/>
            <a:ahLst/>
            <a:cxnLst/>
            <a:rect l="l" t="t" r="r" b="b"/>
            <a:pathLst>
              <a:path w="10899648" h="4535424">
                <a:moveTo>
                  <a:pt x="10899648" y="0"/>
                </a:moveTo>
                <a:lnTo>
                  <a:pt x="10402951" y="56006"/>
                </a:lnTo>
                <a:lnTo>
                  <a:pt x="9910826" y="105537"/>
                </a:lnTo>
                <a:lnTo>
                  <a:pt x="9414129" y="148335"/>
                </a:lnTo>
                <a:lnTo>
                  <a:pt x="8921877" y="187832"/>
                </a:lnTo>
                <a:lnTo>
                  <a:pt x="8429625" y="217550"/>
                </a:lnTo>
                <a:lnTo>
                  <a:pt x="7941818" y="240664"/>
                </a:lnTo>
                <a:lnTo>
                  <a:pt x="7454010" y="260350"/>
                </a:lnTo>
                <a:lnTo>
                  <a:pt x="6974840" y="273557"/>
                </a:lnTo>
                <a:lnTo>
                  <a:pt x="6504685" y="283463"/>
                </a:lnTo>
                <a:lnTo>
                  <a:pt x="6038723" y="286765"/>
                </a:lnTo>
                <a:lnTo>
                  <a:pt x="5137785" y="286765"/>
                </a:lnTo>
                <a:lnTo>
                  <a:pt x="4702683" y="280162"/>
                </a:lnTo>
                <a:lnTo>
                  <a:pt x="4280789" y="270255"/>
                </a:lnTo>
                <a:lnTo>
                  <a:pt x="3871976" y="257047"/>
                </a:lnTo>
                <a:lnTo>
                  <a:pt x="3476498" y="243966"/>
                </a:lnTo>
                <a:lnTo>
                  <a:pt x="3098546" y="227456"/>
                </a:lnTo>
                <a:lnTo>
                  <a:pt x="2733675" y="210946"/>
                </a:lnTo>
                <a:lnTo>
                  <a:pt x="2390902" y="191134"/>
                </a:lnTo>
                <a:lnTo>
                  <a:pt x="2061210" y="171450"/>
                </a:lnTo>
                <a:lnTo>
                  <a:pt x="1467993" y="128523"/>
                </a:lnTo>
                <a:lnTo>
                  <a:pt x="962532" y="89026"/>
                </a:lnTo>
                <a:lnTo>
                  <a:pt x="558165" y="56006"/>
                </a:lnTo>
                <a:lnTo>
                  <a:pt x="254914" y="26415"/>
                </a:lnTo>
                <a:lnTo>
                  <a:pt x="0" y="0"/>
                </a:lnTo>
                <a:lnTo>
                  <a:pt x="0" y="4535424"/>
                </a:lnTo>
                <a:lnTo>
                  <a:pt x="10899648" y="4535424"/>
                </a:lnTo>
                <a:lnTo>
                  <a:pt x="10899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685800" y="6356350"/>
                </a:lnTo>
                <a:lnTo>
                  <a:pt x="685800" y="514350"/>
                </a:lnTo>
                <a:lnTo>
                  <a:pt x="11523091" y="514350"/>
                </a:lnTo>
                <a:lnTo>
                  <a:pt x="11523091" y="6356350"/>
                </a:lnTo>
                <a:lnTo>
                  <a:pt x="685800" y="6356350"/>
                </a:lnTo>
                <a:lnTo>
                  <a:pt x="12191982" y="6857998"/>
                </a:lnTo>
                <a:lnTo>
                  <a:pt x="12192000" y="0"/>
                </a:lnTo>
                <a:close/>
              </a:path>
              <a:path w="12192000" h="6857999">
                <a:moveTo>
                  <a:pt x="685800" y="6356350"/>
                </a:moveTo>
                <a:lnTo>
                  <a:pt x="1" y="6857998"/>
                </a:lnTo>
                <a:lnTo>
                  <a:pt x="12191982" y="6857998"/>
                </a:lnTo>
                <a:lnTo>
                  <a:pt x="685800" y="6356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5800" y="514350"/>
            <a:ext cx="10837291" cy="5842000"/>
          </a:xfrm>
          <a:custGeom>
            <a:avLst/>
            <a:gdLst/>
            <a:ahLst/>
            <a:cxnLst/>
            <a:rect l="l" t="t" r="r" b="b"/>
            <a:pathLst>
              <a:path w="10837291" h="5842000">
                <a:moveTo>
                  <a:pt x="10837291" y="5842000"/>
                </a:moveTo>
                <a:lnTo>
                  <a:pt x="10837291" y="0"/>
                </a:lnTo>
                <a:lnTo>
                  <a:pt x="0" y="0"/>
                </a:lnTo>
                <a:lnTo>
                  <a:pt x="0" y="5842000"/>
                </a:lnTo>
                <a:lnTo>
                  <a:pt x="10837291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283952" y="-18338"/>
            <a:ext cx="994981" cy="118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26624" y="0"/>
            <a:ext cx="914400" cy="1100327"/>
          </a:xfrm>
          <a:custGeom>
            <a:avLst/>
            <a:gdLst/>
            <a:ahLst/>
            <a:cxnLst/>
            <a:rect l="l" t="t" r="r" b="b"/>
            <a:pathLst>
              <a:path w="914400" h="1100327">
                <a:moveTo>
                  <a:pt x="0" y="1100327"/>
                </a:moveTo>
                <a:lnTo>
                  <a:pt x="914400" y="1100327"/>
                </a:lnTo>
                <a:lnTo>
                  <a:pt x="9144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75687" y="2499368"/>
            <a:ext cx="7105970" cy="1208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42"/>
              </a:lnSpc>
              <a:spcBef>
                <a:spcPts val="175"/>
              </a:spcBef>
            </a:pP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Ha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 se</a:t>
            </a:r>
            <a:r>
              <a:rPr sz="2400" spc="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purna</a:t>
            </a:r>
            <a:r>
              <a:rPr sz="2400" spc="-1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2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isal</a:t>
            </a:r>
            <a:r>
              <a:rPr sz="2400" spc="-3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44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sanak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-4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 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942"/>
              </a:lnSpc>
            </a:pP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ip</a:t>
            </a:r>
            <a:r>
              <a:rPr sz="2400" spc="-1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ks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1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2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400" spc="44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-3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19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ui</a:t>
            </a:r>
            <a:r>
              <a:rPr sz="2400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huku</a:t>
            </a:r>
            <a:r>
              <a:rPr sz="2400" spc="2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r>
              <a:rPr sz="2400" spc="-2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hak </a:t>
            </a:r>
            <a:r>
              <a:rPr sz="2400" spc="-4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400" spc="3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se</a:t>
            </a:r>
            <a:r>
              <a:rPr sz="2400" spc="2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pur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942"/>
              </a:lnSpc>
            </a:pPr>
            <a:r>
              <a:rPr sz="2400" spc="-4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400" spc="3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se</a:t>
            </a:r>
            <a:r>
              <a:rPr sz="2400" spc="5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19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400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44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ks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-2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2400" spc="44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eh</a:t>
            </a:r>
            <a:r>
              <a:rPr sz="2400" spc="-3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pen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44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, 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942"/>
              </a:lnSpc>
            </a:pPr>
            <a:r>
              <a:rPr sz="2400" spc="2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isa</a:t>
            </a:r>
            <a:r>
              <a:rPr sz="2400" spc="39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-6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 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ng 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ib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-4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asi</a:t>
            </a:r>
            <a:r>
              <a:rPr sz="2400" spc="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2400" spc="5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eh</a:t>
            </a:r>
            <a:r>
              <a:rPr sz="2400" spc="-3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44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400" spc="19" dirty="0">
                <a:solidFill>
                  <a:srgbClr val="404040"/>
                </a:solidFill>
                <a:latin typeface="Century Gothic"/>
                <a:cs typeface="Century Gothic"/>
              </a:rPr>
              <a:t>w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rs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60575" y="2549379"/>
            <a:ext cx="262669" cy="26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sz="1900" spc="-9" dirty="0">
                <a:solidFill>
                  <a:srgbClr val="B31166"/>
                </a:solidFill>
                <a:latin typeface="Century Gothic"/>
                <a:cs typeface="Century Gothic"/>
              </a:rPr>
              <a:t>1.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75687" y="3798451"/>
            <a:ext cx="648129" cy="622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Hak</a:t>
            </a:r>
            <a:endParaRPr sz="2400">
              <a:latin typeface="Century Gothic"/>
              <a:cs typeface="Century Gothic"/>
            </a:endParaRPr>
          </a:p>
          <a:p>
            <a:pPr marL="12700" marR="30535">
              <a:lnSpc>
                <a:spcPts val="2400"/>
              </a:lnSpc>
            </a:pP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3600" spc="-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6877" y="3798451"/>
            <a:ext cx="6778190" cy="622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36">
              <a:lnSpc>
                <a:spcPts val="2500"/>
              </a:lnSpc>
              <a:spcBef>
                <a:spcPts val="125"/>
              </a:spcBef>
            </a:pP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3600" spc="-3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25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3600" spc="1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k </a:t>
            </a:r>
            <a:r>
              <a:rPr sz="3600" spc="-1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ng</a:t>
            </a:r>
            <a:r>
              <a:rPr sz="3600" spc="2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ipe</a:t>
            </a: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3600" spc="4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uas</a:t>
            </a:r>
            <a:r>
              <a:rPr sz="3600" spc="-5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-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3600" spc="4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eh</a:t>
            </a:r>
            <a:r>
              <a:rPr sz="3600" spc="-2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ak-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3600" spc="2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4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in;</a:t>
            </a:r>
            <a:endParaRPr sz="2400">
              <a:latin typeface="Century Gothic"/>
              <a:cs typeface="Century Gothic"/>
            </a:endParaRPr>
          </a:p>
          <a:p>
            <a:pPr marL="12700" marR="56056">
              <a:lnSpc>
                <a:spcPts val="2400"/>
              </a:lnSpc>
            </a:pPr>
            <a:r>
              <a:rPr sz="3600" spc="-44" baseline="1132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600" spc="-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25" baseline="1132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3600" spc="-14" baseline="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3600" spc="-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4" baseline="1132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3600" spc="14" baseline="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25" baseline="1132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3600" spc="44" baseline="1132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sz="3600" spc="-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3600" spc="-14" baseline="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pi</a:t>
            </a:r>
            <a:r>
              <a:rPr sz="3600" spc="-5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3600" spc="-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k u</a:t>
            </a:r>
            <a:r>
              <a:rPr sz="3600" spc="-44" baseline="1132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600" spc="-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25" baseline="1132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3600" spc="-4" baseline="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60575" y="3848462"/>
            <a:ext cx="262669" cy="269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sz="1900" spc="-9" dirty="0">
                <a:solidFill>
                  <a:srgbClr val="B31166"/>
                </a:solidFill>
                <a:latin typeface="Century Gothic"/>
                <a:cs typeface="Century Gothic"/>
              </a:rPr>
              <a:t>2.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75687" y="4511937"/>
            <a:ext cx="63779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Hak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8213" y="4511937"/>
            <a:ext cx="647164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pub</a:t>
            </a:r>
            <a:r>
              <a:rPr sz="2400" spc="39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2400" spc="-5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a p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sz="2400" spc="2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-3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2400" spc="6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neg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hak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0575" y="4561948"/>
            <a:ext cx="262669" cy="269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sz="1900" spc="-9" dirty="0">
                <a:solidFill>
                  <a:srgbClr val="B31166"/>
                </a:solidFill>
                <a:latin typeface="Century Gothic"/>
                <a:cs typeface="Century Gothic"/>
              </a:rPr>
              <a:t>3.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5687" y="4804294"/>
            <a:ext cx="470134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-4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2400" spc="6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a sese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5687" y="5222375"/>
            <a:ext cx="648129" cy="622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Hak</a:t>
            </a:r>
            <a:endParaRPr sz="2400">
              <a:latin typeface="Century Gothic"/>
              <a:cs typeface="Century Gothic"/>
            </a:endParaRPr>
          </a:p>
          <a:p>
            <a:pPr marL="12700" marR="30535">
              <a:lnSpc>
                <a:spcPts val="2400"/>
              </a:lnSpc>
            </a:pP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3600" spc="-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6877" y="5222375"/>
            <a:ext cx="6373093" cy="622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36">
              <a:lnSpc>
                <a:spcPts val="2500"/>
              </a:lnSpc>
              <a:spcBef>
                <a:spcPts val="125"/>
              </a:spcBef>
            </a:pP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3600" spc="-1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si</a:t>
            </a:r>
            <a:r>
              <a:rPr sz="3600" spc="-3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3600" spc="-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3600" spc="6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2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sz="3600" spc="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3600" spc="-3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600" spc="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600" spc="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 d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3600" spc="4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kuk</a:t>
            </a:r>
            <a:r>
              <a:rPr sz="3600" spc="-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nn</a:t>
            </a:r>
            <a:r>
              <a:rPr sz="3600" spc="-1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-3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perbua</a:t>
            </a:r>
            <a:r>
              <a:rPr sz="3600" spc="-5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-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endParaRPr sz="2400">
              <a:latin typeface="Century Gothic"/>
              <a:cs typeface="Century Gothic"/>
            </a:endParaRPr>
          </a:p>
          <a:p>
            <a:pPr marL="12700" marR="56056">
              <a:lnSpc>
                <a:spcPts val="2400"/>
              </a:lnSpc>
            </a:pP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ne</a:t>
            </a:r>
            <a:r>
              <a:rPr sz="3600" spc="-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ga</a:t>
            </a:r>
            <a:r>
              <a:rPr sz="3600" spc="-44" baseline="1132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if</a:t>
            </a:r>
            <a:r>
              <a:rPr sz="3600" spc="4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-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aga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3600" spc="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-44" baseline="1132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3600" spc="4" baseline="1132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3600" spc="-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3600" spc="2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25" baseline="1132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3600" spc="44" baseline="1132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3600" spc="-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ku</a:t>
            </a:r>
            <a:r>
              <a:rPr sz="3600" spc="-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ka</a:t>
            </a:r>
            <a:r>
              <a:rPr sz="3600" spc="9" baseline="1132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3600" spc="0" baseline="1132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0575" y="5272386"/>
            <a:ext cx="262669" cy="269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sz="1900" spc="-9" dirty="0">
                <a:solidFill>
                  <a:srgbClr val="B31166"/>
                </a:solidFill>
                <a:latin typeface="Century Gothic"/>
                <a:cs typeface="Century Gothic"/>
              </a:rPr>
              <a:t>4.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5687" y="5935962"/>
            <a:ext cx="637793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Hak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8213" y="5935962"/>
            <a:ext cx="6144601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2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19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ik,</a:t>
            </a:r>
            <a:r>
              <a:rPr sz="2400" spc="-7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ber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-4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8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eng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r>
              <a:rPr sz="2400" spc="4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575" y="5985973"/>
            <a:ext cx="262669" cy="269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sz="1900" spc="-9" dirty="0">
                <a:solidFill>
                  <a:srgbClr val="B31166"/>
                </a:solidFill>
                <a:latin typeface="Century Gothic"/>
                <a:cs typeface="Century Gothic"/>
              </a:rPr>
              <a:t>5.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75687" y="6228320"/>
            <a:ext cx="735678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ib</a:t>
            </a:r>
            <a:r>
              <a:rPr sz="2400" spc="-1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ka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-5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5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ga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uk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 sese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2032000" y="0"/>
            <a:ext cx="1625612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895600"/>
            <a:ext cx="3148584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00288" y="1676400"/>
            <a:ext cx="3758183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86472" y="0"/>
            <a:ext cx="21336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00288" y="5870448"/>
            <a:ext cx="1319783" cy="990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3048" y="2667000"/>
            <a:ext cx="5590032" cy="419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93760" y="1521967"/>
            <a:ext cx="3147187" cy="686562"/>
          </a:xfrm>
          <a:custGeom>
            <a:avLst/>
            <a:gdLst/>
            <a:ahLst/>
            <a:cxnLst/>
            <a:rect l="l" t="t" r="r" b="b"/>
            <a:pathLst>
              <a:path w="3147187" h="686562">
                <a:moveTo>
                  <a:pt x="167640" y="620903"/>
                </a:moveTo>
                <a:lnTo>
                  <a:pt x="0" y="643509"/>
                </a:lnTo>
                <a:lnTo>
                  <a:pt x="7986" y="653386"/>
                </a:lnTo>
                <a:lnTo>
                  <a:pt x="16007" y="663263"/>
                </a:lnTo>
                <a:lnTo>
                  <a:pt x="24016" y="673140"/>
                </a:lnTo>
                <a:lnTo>
                  <a:pt x="31967" y="683017"/>
                </a:lnTo>
                <a:lnTo>
                  <a:pt x="34798" y="686562"/>
                </a:lnTo>
                <a:lnTo>
                  <a:pt x="123673" y="683763"/>
                </a:lnTo>
                <a:lnTo>
                  <a:pt x="230170" y="677854"/>
                </a:lnTo>
                <a:lnTo>
                  <a:pt x="352523" y="669076"/>
                </a:lnTo>
                <a:lnTo>
                  <a:pt x="488965" y="657672"/>
                </a:lnTo>
                <a:lnTo>
                  <a:pt x="637730" y="643882"/>
                </a:lnTo>
                <a:lnTo>
                  <a:pt x="797053" y="627948"/>
                </a:lnTo>
                <a:lnTo>
                  <a:pt x="965167" y="610114"/>
                </a:lnTo>
                <a:lnTo>
                  <a:pt x="1140307" y="590621"/>
                </a:lnTo>
                <a:lnTo>
                  <a:pt x="1320707" y="569710"/>
                </a:lnTo>
                <a:lnTo>
                  <a:pt x="1504600" y="547624"/>
                </a:lnTo>
                <a:lnTo>
                  <a:pt x="1690222" y="524604"/>
                </a:lnTo>
                <a:lnTo>
                  <a:pt x="1875805" y="500893"/>
                </a:lnTo>
                <a:lnTo>
                  <a:pt x="2059584" y="476732"/>
                </a:lnTo>
                <a:lnTo>
                  <a:pt x="2239793" y="452363"/>
                </a:lnTo>
                <a:lnTo>
                  <a:pt x="2414666" y="428029"/>
                </a:lnTo>
                <a:lnTo>
                  <a:pt x="2582438" y="403971"/>
                </a:lnTo>
                <a:lnTo>
                  <a:pt x="2741341" y="380431"/>
                </a:lnTo>
                <a:lnTo>
                  <a:pt x="2889611" y="357652"/>
                </a:lnTo>
                <a:lnTo>
                  <a:pt x="3025482" y="335874"/>
                </a:lnTo>
                <a:lnTo>
                  <a:pt x="3147187" y="315341"/>
                </a:lnTo>
                <a:lnTo>
                  <a:pt x="3143745" y="287548"/>
                </a:lnTo>
                <a:lnTo>
                  <a:pt x="3138124" y="242933"/>
                </a:lnTo>
                <a:lnTo>
                  <a:pt x="3132122" y="197109"/>
                </a:lnTo>
                <a:lnTo>
                  <a:pt x="3126612" y="157670"/>
                </a:lnTo>
                <a:lnTo>
                  <a:pt x="3125357" y="148865"/>
                </a:lnTo>
                <a:lnTo>
                  <a:pt x="3124052" y="139639"/>
                </a:lnTo>
                <a:lnTo>
                  <a:pt x="3122651" y="129568"/>
                </a:lnTo>
                <a:lnTo>
                  <a:pt x="3121103" y="118231"/>
                </a:lnTo>
                <a:lnTo>
                  <a:pt x="3119362" y="105207"/>
                </a:lnTo>
                <a:lnTo>
                  <a:pt x="3117377" y="90073"/>
                </a:lnTo>
                <a:lnTo>
                  <a:pt x="3115101" y="72407"/>
                </a:lnTo>
                <a:lnTo>
                  <a:pt x="3112485" y="51788"/>
                </a:lnTo>
                <a:lnTo>
                  <a:pt x="3109480" y="27792"/>
                </a:lnTo>
                <a:lnTo>
                  <a:pt x="3106039" y="0"/>
                </a:lnTo>
                <a:lnTo>
                  <a:pt x="3004058" y="30099"/>
                </a:lnTo>
                <a:lnTo>
                  <a:pt x="2902077" y="59690"/>
                </a:lnTo>
                <a:lnTo>
                  <a:pt x="2799969" y="89027"/>
                </a:lnTo>
                <a:lnTo>
                  <a:pt x="2697353" y="116712"/>
                </a:lnTo>
                <a:lnTo>
                  <a:pt x="2594737" y="144526"/>
                </a:lnTo>
                <a:lnTo>
                  <a:pt x="2491994" y="171704"/>
                </a:lnTo>
                <a:lnTo>
                  <a:pt x="2390140" y="197231"/>
                </a:lnTo>
                <a:lnTo>
                  <a:pt x="2286508" y="222758"/>
                </a:lnTo>
                <a:lnTo>
                  <a:pt x="2183638" y="247650"/>
                </a:lnTo>
                <a:lnTo>
                  <a:pt x="2082546" y="271145"/>
                </a:lnTo>
                <a:lnTo>
                  <a:pt x="1979549" y="294894"/>
                </a:lnTo>
                <a:lnTo>
                  <a:pt x="1878203" y="317500"/>
                </a:lnTo>
                <a:lnTo>
                  <a:pt x="1776730" y="339090"/>
                </a:lnTo>
                <a:lnTo>
                  <a:pt x="1675257" y="360680"/>
                </a:lnTo>
                <a:lnTo>
                  <a:pt x="1574927" y="381508"/>
                </a:lnTo>
                <a:lnTo>
                  <a:pt x="1475740" y="401193"/>
                </a:lnTo>
                <a:lnTo>
                  <a:pt x="1375791" y="420497"/>
                </a:lnTo>
                <a:lnTo>
                  <a:pt x="1277112" y="439674"/>
                </a:lnTo>
                <a:lnTo>
                  <a:pt x="1179449" y="457581"/>
                </a:lnTo>
                <a:lnTo>
                  <a:pt x="1082167" y="475361"/>
                </a:lnTo>
                <a:lnTo>
                  <a:pt x="985774" y="492506"/>
                </a:lnTo>
                <a:lnTo>
                  <a:pt x="890143" y="508762"/>
                </a:lnTo>
                <a:lnTo>
                  <a:pt x="795782" y="525018"/>
                </a:lnTo>
                <a:lnTo>
                  <a:pt x="702183" y="540258"/>
                </a:lnTo>
                <a:lnTo>
                  <a:pt x="609854" y="554736"/>
                </a:lnTo>
                <a:lnTo>
                  <a:pt x="518922" y="568960"/>
                </a:lnTo>
                <a:lnTo>
                  <a:pt x="429641" y="582930"/>
                </a:lnTo>
                <a:lnTo>
                  <a:pt x="340868" y="595884"/>
                </a:lnTo>
                <a:lnTo>
                  <a:pt x="253238" y="608584"/>
                </a:lnTo>
                <a:lnTo>
                  <a:pt x="167640" y="6209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6176" y="1856232"/>
            <a:ext cx="10899648" cy="4535424"/>
          </a:xfrm>
          <a:custGeom>
            <a:avLst/>
            <a:gdLst/>
            <a:ahLst/>
            <a:cxnLst/>
            <a:rect l="l" t="t" r="r" b="b"/>
            <a:pathLst>
              <a:path w="10899648" h="4535424">
                <a:moveTo>
                  <a:pt x="10899648" y="0"/>
                </a:moveTo>
                <a:lnTo>
                  <a:pt x="10402951" y="56006"/>
                </a:lnTo>
                <a:lnTo>
                  <a:pt x="9910826" y="105537"/>
                </a:lnTo>
                <a:lnTo>
                  <a:pt x="9414129" y="148335"/>
                </a:lnTo>
                <a:lnTo>
                  <a:pt x="8921877" y="187832"/>
                </a:lnTo>
                <a:lnTo>
                  <a:pt x="8429625" y="217550"/>
                </a:lnTo>
                <a:lnTo>
                  <a:pt x="7941818" y="240664"/>
                </a:lnTo>
                <a:lnTo>
                  <a:pt x="7454010" y="260350"/>
                </a:lnTo>
                <a:lnTo>
                  <a:pt x="6974840" y="273557"/>
                </a:lnTo>
                <a:lnTo>
                  <a:pt x="6504685" y="283463"/>
                </a:lnTo>
                <a:lnTo>
                  <a:pt x="6038723" y="286765"/>
                </a:lnTo>
                <a:lnTo>
                  <a:pt x="5137785" y="286765"/>
                </a:lnTo>
                <a:lnTo>
                  <a:pt x="4702683" y="280162"/>
                </a:lnTo>
                <a:lnTo>
                  <a:pt x="4280789" y="270255"/>
                </a:lnTo>
                <a:lnTo>
                  <a:pt x="3871976" y="257047"/>
                </a:lnTo>
                <a:lnTo>
                  <a:pt x="3476498" y="243966"/>
                </a:lnTo>
                <a:lnTo>
                  <a:pt x="3098546" y="227456"/>
                </a:lnTo>
                <a:lnTo>
                  <a:pt x="2733675" y="210946"/>
                </a:lnTo>
                <a:lnTo>
                  <a:pt x="2390902" y="191134"/>
                </a:lnTo>
                <a:lnTo>
                  <a:pt x="2061210" y="171450"/>
                </a:lnTo>
                <a:lnTo>
                  <a:pt x="1467993" y="128523"/>
                </a:lnTo>
                <a:lnTo>
                  <a:pt x="962532" y="89026"/>
                </a:lnTo>
                <a:lnTo>
                  <a:pt x="558165" y="56006"/>
                </a:lnTo>
                <a:lnTo>
                  <a:pt x="254914" y="26415"/>
                </a:lnTo>
                <a:lnTo>
                  <a:pt x="0" y="0"/>
                </a:lnTo>
                <a:lnTo>
                  <a:pt x="0" y="4535424"/>
                </a:lnTo>
                <a:lnTo>
                  <a:pt x="10899648" y="4535424"/>
                </a:lnTo>
                <a:lnTo>
                  <a:pt x="10899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685800" y="6356350"/>
                </a:lnTo>
                <a:lnTo>
                  <a:pt x="685800" y="514350"/>
                </a:lnTo>
                <a:lnTo>
                  <a:pt x="11523091" y="514350"/>
                </a:lnTo>
                <a:lnTo>
                  <a:pt x="11523091" y="6356350"/>
                </a:lnTo>
                <a:lnTo>
                  <a:pt x="685800" y="6356350"/>
                </a:lnTo>
                <a:lnTo>
                  <a:pt x="12191982" y="6857998"/>
                </a:lnTo>
                <a:lnTo>
                  <a:pt x="12192000" y="0"/>
                </a:lnTo>
                <a:close/>
              </a:path>
              <a:path w="12192000" h="6857999">
                <a:moveTo>
                  <a:pt x="685800" y="6356350"/>
                </a:moveTo>
                <a:lnTo>
                  <a:pt x="1" y="6857998"/>
                </a:lnTo>
                <a:lnTo>
                  <a:pt x="12191982" y="6857998"/>
                </a:lnTo>
                <a:lnTo>
                  <a:pt x="685800" y="6356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800" y="514350"/>
            <a:ext cx="10837291" cy="5842000"/>
          </a:xfrm>
          <a:custGeom>
            <a:avLst/>
            <a:gdLst/>
            <a:ahLst/>
            <a:cxnLst/>
            <a:rect l="l" t="t" r="r" b="b"/>
            <a:pathLst>
              <a:path w="10837291" h="5842000">
                <a:moveTo>
                  <a:pt x="10837291" y="5842000"/>
                </a:moveTo>
                <a:lnTo>
                  <a:pt x="10837291" y="0"/>
                </a:lnTo>
                <a:lnTo>
                  <a:pt x="0" y="0"/>
                </a:lnTo>
                <a:lnTo>
                  <a:pt x="0" y="5842000"/>
                </a:lnTo>
                <a:lnTo>
                  <a:pt x="10837291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83952" y="-18338"/>
            <a:ext cx="994981" cy="118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26624" y="0"/>
            <a:ext cx="914400" cy="1100327"/>
          </a:xfrm>
          <a:custGeom>
            <a:avLst/>
            <a:gdLst/>
            <a:ahLst/>
            <a:cxnLst/>
            <a:rect l="l" t="t" r="r" b="b"/>
            <a:pathLst>
              <a:path w="914400" h="1100327">
                <a:moveTo>
                  <a:pt x="0" y="1100327"/>
                </a:moveTo>
                <a:lnTo>
                  <a:pt x="914400" y="1100327"/>
                </a:lnTo>
                <a:lnTo>
                  <a:pt x="9144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76197" y="2591833"/>
            <a:ext cx="7701710" cy="30505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6712">
              <a:lnSpc>
                <a:spcPts val="3645"/>
              </a:lnSpc>
              <a:spcBef>
                <a:spcPts val="182"/>
              </a:spcBef>
            </a:pP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Ke</a:t>
            </a:r>
            <a:r>
              <a:rPr sz="3400" spc="-9" dirty="0">
                <a:solidFill>
                  <a:srgbClr val="404040"/>
                </a:solidFill>
                <a:latin typeface="Century Gothic"/>
                <a:cs typeface="Century Gothic"/>
              </a:rPr>
              <a:t>w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aj</a:t>
            </a:r>
            <a:r>
              <a:rPr sz="3400" spc="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ban</a:t>
            </a:r>
            <a:r>
              <a:rPr sz="3400" spc="-3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ada</a:t>
            </a:r>
            <a:r>
              <a:rPr sz="3400" spc="29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ah</a:t>
            </a:r>
            <a:r>
              <a:rPr sz="3400" spc="-6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3400" spc="-1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3400" spc="-1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400" spc="-2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3400" spc="1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yang</a:t>
            </a:r>
            <a:endParaRPr sz="3400">
              <a:latin typeface="Century Gothic"/>
              <a:cs typeface="Century Gothic"/>
            </a:endParaRPr>
          </a:p>
          <a:p>
            <a:pPr marL="12700" marR="66712">
              <a:lnSpc>
                <a:spcPts val="4085"/>
              </a:lnSpc>
              <a:spcBef>
                <a:spcPts val="21"/>
              </a:spcBef>
            </a:pP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waj</a:t>
            </a:r>
            <a:r>
              <a:rPr sz="3400" spc="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3400" spc="-3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di</a:t>
            </a:r>
            <a:r>
              <a:rPr sz="3400" spc="39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ak</a:t>
            </a:r>
            <a:r>
              <a:rPr sz="3400" spc="-14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anaka</a:t>
            </a:r>
            <a:r>
              <a:rPr sz="3400" spc="9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3400" spc="-8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3400" spc="-1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ha</a:t>
            </a:r>
            <a:r>
              <a:rPr sz="3400" spc="9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3400" spc="-14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an</a:t>
            </a:r>
            <a:endParaRPr sz="3400">
              <a:latin typeface="Century Gothic"/>
              <a:cs typeface="Century Gothic"/>
            </a:endParaRPr>
          </a:p>
          <a:p>
            <a:pPr marL="12700" marR="66712">
              <a:lnSpc>
                <a:spcPts val="4079"/>
              </a:lnSpc>
            </a:pPr>
            <a:r>
              <a:rPr sz="3400" spc="-59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se</a:t>
            </a:r>
            <a:r>
              <a:rPr sz="3400" spc="-9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ua</a:t>
            </a:r>
            <a:r>
              <a:rPr sz="3400" spc="-3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3400" spc="5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hal yang ha</a:t>
            </a:r>
            <a:r>
              <a:rPr sz="3400" spc="14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us</a:t>
            </a:r>
            <a:endParaRPr sz="3400">
              <a:latin typeface="Century Gothic"/>
              <a:cs typeface="Century Gothic"/>
            </a:endParaRPr>
          </a:p>
          <a:p>
            <a:pPr marL="12700">
              <a:lnSpc>
                <a:spcPts val="4079"/>
              </a:lnSpc>
              <a:spcBef>
                <a:spcPts val="64"/>
              </a:spcBef>
            </a:pP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di</a:t>
            </a:r>
            <a:r>
              <a:rPr sz="3400" spc="39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ak</a:t>
            </a:r>
            <a:r>
              <a:rPr sz="3400" spc="-14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anaka</a:t>
            </a:r>
            <a:r>
              <a:rPr sz="3400" spc="-9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r>
              <a:rPr sz="3400" spc="-5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3400" spc="34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eh</a:t>
            </a:r>
            <a:r>
              <a:rPr sz="3400" spc="-6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3400" spc="-1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3400" spc="-1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orang a</a:t>
            </a:r>
            <a:r>
              <a:rPr sz="3400" spc="-29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au k</a:t>
            </a:r>
            <a:r>
              <a:rPr sz="3400" spc="-1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3400" spc="34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ompok</a:t>
            </a:r>
            <a:r>
              <a:rPr sz="3400" spc="-5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3400" spc="-1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3400" spc="19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an</a:t>
            </a:r>
            <a:r>
              <a:rPr sz="3400" spc="-4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3400" spc="-1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3400" spc="14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3400" spc="9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3400" spc="-1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3400" spc="-25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i ka</a:t>
            </a:r>
            <a:r>
              <a:rPr sz="3400" spc="4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dah s</a:t>
            </a:r>
            <a:r>
              <a:rPr sz="3400" spc="-1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3400" spc="-25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400" spc="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400" spc="-25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uran yang</a:t>
            </a:r>
            <a:r>
              <a:rPr sz="3400" spc="-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ad</a:t>
            </a:r>
            <a:r>
              <a:rPr sz="3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400" spc="0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3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-2032000" y="0"/>
            <a:ext cx="1625612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895600"/>
            <a:ext cx="3148584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00288" y="1676400"/>
            <a:ext cx="3758183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86472" y="0"/>
            <a:ext cx="21336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00288" y="5870448"/>
            <a:ext cx="1319783" cy="990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048" y="2667000"/>
            <a:ext cx="5590032" cy="419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93760" y="1521967"/>
            <a:ext cx="3147187" cy="686562"/>
          </a:xfrm>
          <a:custGeom>
            <a:avLst/>
            <a:gdLst/>
            <a:ahLst/>
            <a:cxnLst/>
            <a:rect l="l" t="t" r="r" b="b"/>
            <a:pathLst>
              <a:path w="3147187" h="686562">
                <a:moveTo>
                  <a:pt x="167640" y="620903"/>
                </a:moveTo>
                <a:lnTo>
                  <a:pt x="0" y="643509"/>
                </a:lnTo>
                <a:lnTo>
                  <a:pt x="7986" y="653386"/>
                </a:lnTo>
                <a:lnTo>
                  <a:pt x="16007" y="663263"/>
                </a:lnTo>
                <a:lnTo>
                  <a:pt x="24016" y="673140"/>
                </a:lnTo>
                <a:lnTo>
                  <a:pt x="31967" y="683017"/>
                </a:lnTo>
                <a:lnTo>
                  <a:pt x="34798" y="686562"/>
                </a:lnTo>
                <a:lnTo>
                  <a:pt x="123673" y="683763"/>
                </a:lnTo>
                <a:lnTo>
                  <a:pt x="230170" y="677854"/>
                </a:lnTo>
                <a:lnTo>
                  <a:pt x="352523" y="669076"/>
                </a:lnTo>
                <a:lnTo>
                  <a:pt x="488965" y="657672"/>
                </a:lnTo>
                <a:lnTo>
                  <a:pt x="637730" y="643882"/>
                </a:lnTo>
                <a:lnTo>
                  <a:pt x="797053" y="627948"/>
                </a:lnTo>
                <a:lnTo>
                  <a:pt x="965167" y="610114"/>
                </a:lnTo>
                <a:lnTo>
                  <a:pt x="1140307" y="590621"/>
                </a:lnTo>
                <a:lnTo>
                  <a:pt x="1320707" y="569710"/>
                </a:lnTo>
                <a:lnTo>
                  <a:pt x="1504600" y="547624"/>
                </a:lnTo>
                <a:lnTo>
                  <a:pt x="1690222" y="524604"/>
                </a:lnTo>
                <a:lnTo>
                  <a:pt x="1875805" y="500893"/>
                </a:lnTo>
                <a:lnTo>
                  <a:pt x="2059584" y="476732"/>
                </a:lnTo>
                <a:lnTo>
                  <a:pt x="2239793" y="452363"/>
                </a:lnTo>
                <a:lnTo>
                  <a:pt x="2414666" y="428029"/>
                </a:lnTo>
                <a:lnTo>
                  <a:pt x="2582438" y="403971"/>
                </a:lnTo>
                <a:lnTo>
                  <a:pt x="2741341" y="380431"/>
                </a:lnTo>
                <a:lnTo>
                  <a:pt x="2889611" y="357652"/>
                </a:lnTo>
                <a:lnTo>
                  <a:pt x="3025482" y="335874"/>
                </a:lnTo>
                <a:lnTo>
                  <a:pt x="3147187" y="315341"/>
                </a:lnTo>
                <a:lnTo>
                  <a:pt x="3143745" y="287548"/>
                </a:lnTo>
                <a:lnTo>
                  <a:pt x="3138124" y="242933"/>
                </a:lnTo>
                <a:lnTo>
                  <a:pt x="3132122" y="197109"/>
                </a:lnTo>
                <a:lnTo>
                  <a:pt x="3126612" y="157670"/>
                </a:lnTo>
                <a:lnTo>
                  <a:pt x="3125357" y="148865"/>
                </a:lnTo>
                <a:lnTo>
                  <a:pt x="3124052" y="139639"/>
                </a:lnTo>
                <a:lnTo>
                  <a:pt x="3122651" y="129568"/>
                </a:lnTo>
                <a:lnTo>
                  <a:pt x="3121103" y="118231"/>
                </a:lnTo>
                <a:lnTo>
                  <a:pt x="3119362" y="105207"/>
                </a:lnTo>
                <a:lnTo>
                  <a:pt x="3117377" y="90073"/>
                </a:lnTo>
                <a:lnTo>
                  <a:pt x="3115101" y="72407"/>
                </a:lnTo>
                <a:lnTo>
                  <a:pt x="3112485" y="51788"/>
                </a:lnTo>
                <a:lnTo>
                  <a:pt x="3109480" y="27792"/>
                </a:lnTo>
                <a:lnTo>
                  <a:pt x="3106039" y="0"/>
                </a:lnTo>
                <a:lnTo>
                  <a:pt x="3004058" y="30099"/>
                </a:lnTo>
                <a:lnTo>
                  <a:pt x="2902077" y="59690"/>
                </a:lnTo>
                <a:lnTo>
                  <a:pt x="2799969" y="89027"/>
                </a:lnTo>
                <a:lnTo>
                  <a:pt x="2697353" y="116712"/>
                </a:lnTo>
                <a:lnTo>
                  <a:pt x="2594737" y="144526"/>
                </a:lnTo>
                <a:lnTo>
                  <a:pt x="2491994" y="171704"/>
                </a:lnTo>
                <a:lnTo>
                  <a:pt x="2390140" y="197231"/>
                </a:lnTo>
                <a:lnTo>
                  <a:pt x="2286508" y="222758"/>
                </a:lnTo>
                <a:lnTo>
                  <a:pt x="2183638" y="247650"/>
                </a:lnTo>
                <a:lnTo>
                  <a:pt x="2082546" y="271145"/>
                </a:lnTo>
                <a:lnTo>
                  <a:pt x="1979549" y="294894"/>
                </a:lnTo>
                <a:lnTo>
                  <a:pt x="1878203" y="317500"/>
                </a:lnTo>
                <a:lnTo>
                  <a:pt x="1776730" y="339090"/>
                </a:lnTo>
                <a:lnTo>
                  <a:pt x="1675257" y="360680"/>
                </a:lnTo>
                <a:lnTo>
                  <a:pt x="1574927" y="381508"/>
                </a:lnTo>
                <a:lnTo>
                  <a:pt x="1475740" y="401193"/>
                </a:lnTo>
                <a:lnTo>
                  <a:pt x="1375791" y="420497"/>
                </a:lnTo>
                <a:lnTo>
                  <a:pt x="1277112" y="439674"/>
                </a:lnTo>
                <a:lnTo>
                  <a:pt x="1179449" y="457581"/>
                </a:lnTo>
                <a:lnTo>
                  <a:pt x="1082167" y="475361"/>
                </a:lnTo>
                <a:lnTo>
                  <a:pt x="985774" y="492506"/>
                </a:lnTo>
                <a:lnTo>
                  <a:pt x="890143" y="508762"/>
                </a:lnTo>
                <a:lnTo>
                  <a:pt x="795782" y="525018"/>
                </a:lnTo>
                <a:lnTo>
                  <a:pt x="702183" y="540258"/>
                </a:lnTo>
                <a:lnTo>
                  <a:pt x="609854" y="554736"/>
                </a:lnTo>
                <a:lnTo>
                  <a:pt x="518922" y="568960"/>
                </a:lnTo>
                <a:lnTo>
                  <a:pt x="429641" y="582930"/>
                </a:lnTo>
                <a:lnTo>
                  <a:pt x="340868" y="595884"/>
                </a:lnTo>
                <a:lnTo>
                  <a:pt x="253238" y="608584"/>
                </a:lnTo>
                <a:lnTo>
                  <a:pt x="167640" y="6209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6176" y="1856232"/>
            <a:ext cx="10899648" cy="4535424"/>
          </a:xfrm>
          <a:custGeom>
            <a:avLst/>
            <a:gdLst/>
            <a:ahLst/>
            <a:cxnLst/>
            <a:rect l="l" t="t" r="r" b="b"/>
            <a:pathLst>
              <a:path w="10899648" h="4535424">
                <a:moveTo>
                  <a:pt x="10899648" y="0"/>
                </a:moveTo>
                <a:lnTo>
                  <a:pt x="10402951" y="56006"/>
                </a:lnTo>
                <a:lnTo>
                  <a:pt x="9910826" y="105537"/>
                </a:lnTo>
                <a:lnTo>
                  <a:pt x="9414129" y="148335"/>
                </a:lnTo>
                <a:lnTo>
                  <a:pt x="8921877" y="187832"/>
                </a:lnTo>
                <a:lnTo>
                  <a:pt x="8429625" y="217550"/>
                </a:lnTo>
                <a:lnTo>
                  <a:pt x="7941818" y="240664"/>
                </a:lnTo>
                <a:lnTo>
                  <a:pt x="7454010" y="260350"/>
                </a:lnTo>
                <a:lnTo>
                  <a:pt x="6974840" y="273557"/>
                </a:lnTo>
                <a:lnTo>
                  <a:pt x="6504685" y="283463"/>
                </a:lnTo>
                <a:lnTo>
                  <a:pt x="6038723" y="286765"/>
                </a:lnTo>
                <a:lnTo>
                  <a:pt x="5137785" y="286765"/>
                </a:lnTo>
                <a:lnTo>
                  <a:pt x="4702683" y="280162"/>
                </a:lnTo>
                <a:lnTo>
                  <a:pt x="4280789" y="270255"/>
                </a:lnTo>
                <a:lnTo>
                  <a:pt x="3871976" y="257047"/>
                </a:lnTo>
                <a:lnTo>
                  <a:pt x="3476498" y="243966"/>
                </a:lnTo>
                <a:lnTo>
                  <a:pt x="3098546" y="227456"/>
                </a:lnTo>
                <a:lnTo>
                  <a:pt x="2733675" y="210946"/>
                </a:lnTo>
                <a:lnTo>
                  <a:pt x="2390902" y="191134"/>
                </a:lnTo>
                <a:lnTo>
                  <a:pt x="2061210" y="171450"/>
                </a:lnTo>
                <a:lnTo>
                  <a:pt x="1467993" y="128523"/>
                </a:lnTo>
                <a:lnTo>
                  <a:pt x="962532" y="89026"/>
                </a:lnTo>
                <a:lnTo>
                  <a:pt x="558165" y="56006"/>
                </a:lnTo>
                <a:lnTo>
                  <a:pt x="254914" y="26415"/>
                </a:lnTo>
                <a:lnTo>
                  <a:pt x="0" y="0"/>
                </a:lnTo>
                <a:lnTo>
                  <a:pt x="0" y="4535424"/>
                </a:lnTo>
                <a:lnTo>
                  <a:pt x="10899648" y="4535424"/>
                </a:lnTo>
                <a:lnTo>
                  <a:pt x="10899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685800" y="6356350"/>
                </a:lnTo>
                <a:lnTo>
                  <a:pt x="685800" y="514350"/>
                </a:lnTo>
                <a:lnTo>
                  <a:pt x="11523091" y="514350"/>
                </a:lnTo>
                <a:lnTo>
                  <a:pt x="11523091" y="6356350"/>
                </a:lnTo>
                <a:lnTo>
                  <a:pt x="685800" y="6356350"/>
                </a:lnTo>
                <a:lnTo>
                  <a:pt x="12191982" y="6857998"/>
                </a:lnTo>
                <a:lnTo>
                  <a:pt x="12192000" y="0"/>
                </a:lnTo>
                <a:close/>
              </a:path>
              <a:path w="12192000" h="6857999">
                <a:moveTo>
                  <a:pt x="685800" y="6356350"/>
                </a:moveTo>
                <a:lnTo>
                  <a:pt x="1" y="6857998"/>
                </a:lnTo>
                <a:lnTo>
                  <a:pt x="12191982" y="6857998"/>
                </a:lnTo>
                <a:lnTo>
                  <a:pt x="685800" y="6356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" y="514350"/>
            <a:ext cx="10837291" cy="5842000"/>
          </a:xfrm>
          <a:custGeom>
            <a:avLst/>
            <a:gdLst/>
            <a:ahLst/>
            <a:cxnLst/>
            <a:rect l="l" t="t" r="r" b="b"/>
            <a:pathLst>
              <a:path w="10837291" h="5842000">
                <a:moveTo>
                  <a:pt x="10837291" y="5842000"/>
                </a:moveTo>
                <a:lnTo>
                  <a:pt x="10837291" y="0"/>
                </a:lnTo>
                <a:lnTo>
                  <a:pt x="0" y="0"/>
                </a:lnTo>
                <a:lnTo>
                  <a:pt x="0" y="5842000"/>
                </a:lnTo>
                <a:lnTo>
                  <a:pt x="10837291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83952" y="-18338"/>
            <a:ext cx="994981" cy="118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26624" y="0"/>
            <a:ext cx="914400" cy="1100327"/>
          </a:xfrm>
          <a:custGeom>
            <a:avLst/>
            <a:gdLst/>
            <a:ahLst/>
            <a:cxnLst/>
            <a:rect l="l" t="t" r="r" b="b"/>
            <a:pathLst>
              <a:path w="914400" h="1100327">
                <a:moveTo>
                  <a:pt x="0" y="1100327"/>
                </a:moveTo>
                <a:lnTo>
                  <a:pt x="914400" y="1100327"/>
                </a:lnTo>
                <a:lnTo>
                  <a:pt x="9144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75687" y="2287786"/>
            <a:ext cx="7541800" cy="4361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Ke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w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ji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400" spc="-4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5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2400" spc="-5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4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er</a:t>
            </a:r>
            <a:r>
              <a:rPr sz="2400" spc="-4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ju</a:t>
            </a:r>
            <a:r>
              <a:rPr sz="2400" spc="10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ke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iri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sen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iri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endParaRPr sz="2400">
              <a:latin typeface="Century Gothic"/>
              <a:cs typeface="Century Gothic"/>
            </a:endParaRPr>
          </a:p>
          <a:p>
            <a:pPr marL="12700" marR="45720">
              <a:lnSpc>
                <a:spcPts val="2880"/>
              </a:lnSpc>
              <a:spcBef>
                <a:spcPts val="14"/>
              </a:spcBef>
            </a:pPr>
            <a:r>
              <a:rPr sz="3600" spc="-4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3600" spc="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3600" spc="-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3600" spc="2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3600" spc="-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pa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san</a:t>
            </a:r>
            <a:r>
              <a:rPr sz="3600" spc="-1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3600" spc="-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3600" spc="3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eng</a:t>
            </a:r>
            <a:r>
              <a:rPr sz="3600" spc="-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n h</a:t>
            </a:r>
            <a:r>
              <a:rPr sz="3600" spc="-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r>
              <a:rPr sz="3600" spc="1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3600" spc="1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w</a:t>
            </a:r>
            <a:r>
              <a:rPr sz="3600" spc="-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aj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ib</a:t>
            </a:r>
            <a:r>
              <a:rPr sz="3600" spc="-1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3600" spc="-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nisb</a:t>
            </a: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endParaRPr sz="2400">
              <a:latin typeface="Century Gothic"/>
              <a:cs typeface="Century Gothic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spc="25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3600" spc="4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3600" spc="-25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3600" spc="-1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-4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3600" spc="-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3600" spc="1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3600" spc="-1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3600" spc="-1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4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ain</a:t>
            </a:r>
            <a:r>
              <a:rPr sz="3600" spc="-39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pih</a:t>
            </a:r>
            <a:r>
              <a:rPr sz="3600" spc="-1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3600" spc="-4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3600" spc="0" baseline="-1132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  <a:p>
            <a:pPr marL="12700" marR="281521">
              <a:lnSpc>
                <a:spcPct val="100027"/>
              </a:lnSpc>
              <a:spcBef>
                <a:spcPts val="829"/>
              </a:spcBef>
            </a:pP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Ke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w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ji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pub</a:t>
            </a:r>
            <a:r>
              <a:rPr sz="2400" spc="5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2400" spc="-5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44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400" spc="-4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hukum pub</a:t>
            </a:r>
            <a:r>
              <a:rPr sz="2400" spc="39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ik</a:t>
            </a:r>
            <a:r>
              <a:rPr sz="2400" spc="-3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ng b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re</a:t>
            </a:r>
            <a:r>
              <a:rPr sz="2400" spc="39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si 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eng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 h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400" spc="-1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pu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400" spc="44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ik</a:t>
            </a:r>
            <a:r>
              <a:rPr sz="2400" spc="-3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44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2400" spc="-3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19" dirty="0">
                <a:solidFill>
                  <a:srgbClr val="404040"/>
                </a:solidFill>
                <a:latin typeface="Century Gothic"/>
                <a:cs typeface="Century Gothic"/>
              </a:rPr>
              <a:t>w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ib </a:t>
            </a:r>
            <a:r>
              <a:rPr sz="2400" spc="2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400" spc="2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-4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uhi hak pub</a:t>
            </a:r>
            <a:r>
              <a:rPr sz="2400" spc="39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ik;</a:t>
            </a:r>
            <a:r>
              <a:rPr sz="2400" spc="-5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ke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w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ji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perda</a:t>
            </a:r>
            <a:r>
              <a:rPr sz="2400" spc="-5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2400" spc="6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4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2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bul 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ri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ja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re</a:t>
            </a:r>
            <a:r>
              <a:rPr sz="2400" spc="39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si 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ga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 p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-4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endParaRPr sz="2400">
              <a:latin typeface="Century Gothic"/>
              <a:cs typeface="Century Gothic"/>
            </a:endParaRPr>
          </a:p>
          <a:p>
            <a:pPr marL="12700" marR="373146">
              <a:lnSpc>
                <a:spcPct val="99822"/>
              </a:lnSpc>
              <a:spcBef>
                <a:spcPts val="1015"/>
              </a:spcBef>
            </a:pP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Ke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w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ji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-4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2400" spc="3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29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eng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ki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9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44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kuk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nn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a p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ua</a:t>
            </a:r>
            <a:r>
              <a:rPr sz="2400" spc="-5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8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-4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-19" dirty="0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r>
              <a:rPr sz="2400" spc="3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400" spc="-4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w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aj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ib</a:t>
            </a:r>
            <a:r>
              <a:rPr sz="2400" spc="-1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ne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ga</a:t>
            </a:r>
            <a:r>
              <a:rPr sz="2400" spc="-4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2400" spc="6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4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 </a:t>
            </a:r>
            <a:r>
              <a:rPr sz="2400" spc="2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400" spc="44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ku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ka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400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ses</a:t>
            </a:r>
            <a:r>
              <a:rPr sz="2400" spc="4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400" spc="-9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400" spc="-44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400" spc="3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14" dirty="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sz="2400" spc="0" dirty="0">
                <a:solidFill>
                  <a:srgbClr val="404040"/>
                </a:solidFill>
                <a:latin typeface="Century Gothic"/>
                <a:cs typeface="Century Gothic"/>
              </a:rPr>
              <a:t>ang</a:t>
            </a:r>
            <a:r>
              <a:rPr sz="2400" spc="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Century Gothic"/>
                <a:cs typeface="Century Gothic"/>
              </a:rPr>
              <a:t>me</a:t>
            </a:r>
            <a:r>
              <a:rPr sz="2800" spc="-9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800" spc="0" dirty="0">
                <a:solidFill>
                  <a:srgbClr val="404040"/>
                </a:solidFill>
                <a:latin typeface="Century Gothic"/>
                <a:cs typeface="Century Gothic"/>
              </a:rPr>
              <a:t>ganggu</a:t>
            </a:r>
            <a:r>
              <a:rPr sz="2800" spc="-2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Century Gothic"/>
                <a:cs typeface="Century Gothic"/>
              </a:rPr>
              <a:t>ora</a:t>
            </a:r>
            <a:r>
              <a:rPr sz="2800" spc="-4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800" spc="0" dirty="0">
                <a:solidFill>
                  <a:srgbClr val="404040"/>
                </a:solidFill>
                <a:latin typeface="Century Gothic"/>
                <a:cs typeface="Century Gothic"/>
              </a:rPr>
              <a:t>g </a:t>
            </a:r>
            <a:r>
              <a:rPr sz="2800" spc="34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800" spc="34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800" spc="-9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800" spc="0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575" y="2337797"/>
            <a:ext cx="262669" cy="26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sz="1900" spc="-9" dirty="0">
                <a:solidFill>
                  <a:srgbClr val="B31166"/>
                </a:solidFill>
                <a:latin typeface="Century Gothic"/>
                <a:cs typeface="Century Gothic"/>
              </a:rPr>
              <a:t>1.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575" y="3560680"/>
            <a:ext cx="262669" cy="269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sz="1900" spc="-9" dirty="0">
                <a:solidFill>
                  <a:srgbClr val="B31166"/>
                </a:solidFill>
                <a:latin typeface="Century Gothic"/>
                <a:cs typeface="Century Gothic"/>
              </a:rPr>
              <a:t>2.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60575" y="5152371"/>
            <a:ext cx="262669" cy="269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sz="1900" spc="-9" dirty="0">
                <a:solidFill>
                  <a:srgbClr val="B31166"/>
                </a:solidFill>
                <a:latin typeface="Century Gothic"/>
                <a:cs typeface="Century Gothic"/>
              </a:rPr>
              <a:t>3.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060575" y="2188743"/>
            <a:ext cx="347687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4200" spc="-9" baseline="2925" dirty="0">
                <a:latin typeface="Calibri"/>
                <a:cs typeface="Calibri"/>
              </a:rPr>
              <a:t>4.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5687" y="2188743"/>
            <a:ext cx="7472780" cy="1535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538">
              <a:lnSpc>
                <a:spcPts val="2960"/>
              </a:lnSpc>
              <a:spcBef>
                <a:spcPts val="148"/>
              </a:spcBef>
            </a:pPr>
            <a:r>
              <a:rPr sz="4200" spc="-44" baseline="2925" dirty="0">
                <a:latin typeface="Calibri"/>
                <a:cs typeface="Calibri"/>
              </a:rPr>
              <a:t>K</a:t>
            </a:r>
            <a:r>
              <a:rPr sz="4200" spc="-29" baseline="2925" dirty="0">
                <a:latin typeface="Calibri"/>
                <a:cs typeface="Calibri"/>
              </a:rPr>
              <a:t>e</a:t>
            </a:r>
            <a:r>
              <a:rPr sz="4200" spc="-14" baseline="2925" dirty="0">
                <a:latin typeface="Calibri"/>
                <a:cs typeface="Calibri"/>
              </a:rPr>
              <a:t>w</a:t>
            </a:r>
            <a:r>
              <a:rPr sz="4200" spc="0" baseline="2925" dirty="0">
                <a:latin typeface="Calibri"/>
                <a:cs typeface="Calibri"/>
              </a:rPr>
              <a:t>aji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9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un</a:t>
            </a:r>
            <a:r>
              <a:rPr sz="4200" spc="0" baseline="2925" dirty="0">
                <a:latin typeface="Calibri"/>
                <a:cs typeface="Calibri"/>
              </a:rPr>
              <a:t>i</a:t>
            </a:r>
            <a:r>
              <a:rPr sz="4200" spc="-14" baseline="2925" dirty="0">
                <a:latin typeface="Calibri"/>
                <a:cs typeface="Calibri"/>
              </a:rPr>
              <a:t>v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4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sal</a:t>
            </a:r>
            <a:r>
              <a:rPr sz="4200" spc="-34" baseline="2925" dirty="0">
                <a:latin typeface="Calibri"/>
                <a:cs typeface="Calibri"/>
              </a:rPr>
              <a:t> </a:t>
            </a:r>
            <a:r>
              <a:rPr sz="4200" spc="-25" baseline="2925" dirty="0">
                <a:latin typeface="Calibri"/>
                <a:cs typeface="Calibri"/>
              </a:rPr>
              <a:t>a</a:t>
            </a:r>
            <a:r>
              <a:rPr sz="4200" spc="-29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au</a:t>
            </a:r>
            <a:r>
              <a:rPr sz="4200" spc="-25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14" baseline="2925" dirty="0">
                <a:latin typeface="Calibri"/>
                <a:cs typeface="Calibri"/>
              </a:rPr>
              <a:t>m</a:t>
            </a:r>
            <a:r>
              <a:rPr sz="4200" spc="-9" baseline="2925" dirty="0">
                <a:latin typeface="Calibri"/>
                <a:cs typeface="Calibri"/>
              </a:rPr>
              <a:t>um</a:t>
            </a:r>
            <a:r>
              <a:rPr sz="4200" spc="0" baseline="2925" dirty="0">
                <a:latin typeface="Calibri"/>
                <a:cs typeface="Calibri"/>
              </a:rPr>
              <a:t>,</a:t>
            </a:r>
            <a:r>
              <a:rPr sz="4200" spc="34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it</a:t>
            </a:r>
            <a:r>
              <a:rPr sz="4200" spc="-14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j</a:t>
            </a:r>
            <a:r>
              <a:rPr sz="4200" spc="-14" baseline="2925" dirty="0">
                <a:latin typeface="Calibri"/>
                <a:cs typeface="Calibri"/>
              </a:rPr>
              <a:t>u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24" baseline="2925" dirty="0">
                <a:latin typeface="Calibri"/>
                <a:cs typeface="Calibri"/>
              </a:rPr>
              <a:t> </a:t>
            </a:r>
            <a:r>
              <a:rPr sz="4200" spc="-104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19" baseline="2925" dirty="0">
                <a:latin typeface="Calibri"/>
                <a:cs typeface="Calibri"/>
              </a:rPr>
              <a:t>p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14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12700" marR="53538">
              <a:lnSpc>
                <a:spcPts val="3025"/>
              </a:lnSpc>
              <a:spcBef>
                <a:spcPts val="3"/>
              </a:spcBef>
            </a:pPr>
            <a:r>
              <a:rPr sz="4200" spc="0" baseline="2925" dirty="0">
                <a:latin typeface="Calibri"/>
                <a:cs typeface="Calibri"/>
              </a:rPr>
              <a:t>se</a:t>
            </a:r>
            <a:r>
              <a:rPr sz="4200" spc="-9" baseline="2925" dirty="0">
                <a:latin typeface="Calibri"/>
                <a:cs typeface="Calibri"/>
              </a:rPr>
              <a:t>mu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14" baseline="2925" dirty="0">
                <a:latin typeface="Calibri"/>
                <a:cs typeface="Calibri"/>
              </a:rPr>
              <a:t> </a:t>
            </a:r>
            <a:r>
              <a:rPr sz="4200" spc="-14" baseline="2925" dirty="0">
                <a:latin typeface="Calibri"/>
                <a:cs typeface="Calibri"/>
              </a:rPr>
              <a:t>w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4" baseline="2925" dirty="0">
                <a:latin typeface="Calibri"/>
                <a:cs typeface="Calibri"/>
              </a:rPr>
              <a:t>r</a:t>
            </a:r>
            <a:r>
              <a:rPr sz="4200" spc="-50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54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54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4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a;</a:t>
            </a:r>
            <a:r>
              <a:rPr sz="4200" spc="-14" baseline="2925" dirty="0">
                <a:latin typeface="Calibri"/>
                <a:cs typeface="Calibri"/>
              </a:rPr>
              <a:t> </a:t>
            </a:r>
            <a:r>
              <a:rPr sz="4200" spc="-100" baseline="2925" dirty="0">
                <a:latin typeface="Calibri"/>
                <a:cs typeface="Calibri"/>
              </a:rPr>
              <a:t>k</a:t>
            </a:r>
            <a:r>
              <a:rPr sz="4200" spc="-29" baseline="2925" dirty="0">
                <a:latin typeface="Calibri"/>
                <a:cs typeface="Calibri"/>
              </a:rPr>
              <a:t>e</a:t>
            </a:r>
            <a:r>
              <a:rPr sz="4200" spc="-14" baseline="2925" dirty="0">
                <a:latin typeface="Calibri"/>
                <a:cs typeface="Calibri"/>
              </a:rPr>
              <a:t>w</a:t>
            </a:r>
            <a:r>
              <a:rPr sz="4200" spc="0" baseline="2925" dirty="0">
                <a:latin typeface="Calibri"/>
                <a:cs typeface="Calibri"/>
              </a:rPr>
              <a:t>ajib</a:t>
            </a:r>
            <a:r>
              <a:rPr sz="4200" spc="-9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n</a:t>
            </a:r>
            <a:r>
              <a:rPr sz="4200" spc="-19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k</a:t>
            </a:r>
            <a:r>
              <a:rPr sz="4200" spc="-14" baseline="2925" dirty="0">
                <a:latin typeface="Calibri"/>
                <a:cs typeface="Calibri"/>
              </a:rPr>
              <a:t>h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sus</a:t>
            </a:r>
            <a:r>
              <a:rPr sz="4200" spc="44" baseline="2925" dirty="0">
                <a:latin typeface="Calibri"/>
                <a:cs typeface="Calibri"/>
              </a:rPr>
              <a:t> </a:t>
            </a:r>
            <a:r>
              <a:rPr sz="4200" spc="-44" baseline="2925" dirty="0">
                <a:latin typeface="Calibri"/>
                <a:cs typeface="Calibri"/>
              </a:rPr>
              <a:t>y</a:t>
            </a:r>
            <a:r>
              <a:rPr sz="4200" spc="0" baseline="2925" dirty="0">
                <a:latin typeface="Calibri"/>
                <a:cs typeface="Calibri"/>
              </a:rPr>
              <a:t>aitu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spc="-104" baseline="2925" dirty="0">
                <a:latin typeface="Calibri"/>
                <a:cs typeface="Calibri"/>
              </a:rPr>
              <a:t>k</a:t>
            </a:r>
            <a:r>
              <a:rPr sz="4200" spc="-29" baseline="2925" dirty="0">
                <a:latin typeface="Calibri"/>
                <a:cs typeface="Calibri"/>
              </a:rPr>
              <a:t>e</a:t>
            </a:r>
            <a:r>
              <a:rPr sz="4200" spc="-14" baseline="2925" dirty="0">
                <a:latin typeface="Calibri"/>
                <a:cs typeface="Calibri"/>
              </a:rPr>
              <a:t>w</a:t>
            </a:r>
            <a:r>
              <a:rPr sz="4200" spc="0" baseline="2925" dirty="0">
                <a:latin typeface="Calibri"/>
                <a:cs typeface="Calibri"/>
              </a:rPr>
              <a:t>aji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19" baseline="2925" dirty="0">
                <a:latin typeface="Calibri"/>
                <a:cs typeface="Calibri"/>
              </a:rPr>
              <a:t> </a:t>
            </a:r>
            <a:r>
              <a:rPr sz="4200" spc="-44" baseline="2925" dirty="0">
                <a:latin typeface="Calibri"/>
                <a:cs typeface="Calibri"/>
              </a:rPr>
              <a:t>y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1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g</a:t>
            </a:r>
            <a:r>
              <a:rPr sz="4200" spc="14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ti</a:t>
            </a:r>
            <a:r>
              <a:rPr sz="4200" spc="-14" baseline="2925" dirty="0">
                <a:latin typeface="Calibri"/>
                <a:cs typeface="Calibri"/>
              </a:rPr>
              <a:t>m</a:t>
            </a:r>
            <a:r>
              <a:rPr sz="4200" spc="-9" baseline="2925" dirty="0">
                <a:latin typeface="Calibri"/>
                <a:cs typeface="Calibri"/>
              </a:rPr>
              <a:t>bu</a:t>
            </a:r>
            <a:r>
              <a:rPr sz="4200" spc="0" baseline="2925" dirty="0">
                <a:latin typeface="Calibri"/>
                <a:cs typeface="Calibri"/>
              </a:rPr>
              <a:t>l 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ari 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i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1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g</a:t>
            </a:r>
            <a:r>
              <a:rPr sz="4200" spc="14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hu</a:t>
            </a:r>
            <a:r>
              <a:rPr sz="4200" spc="-29" baseline="2925" dirty="0">
                <a:latin typeface="Calibri"/>
                <a:cs typeface="Calibri"/>
              </a:rPr>
              <a:t>k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m</a:t>
            </a:r>
            <a:r>
              <a:rPr sz="4200" spc="29" baseline="2925" dirty="0">
                <a:latin typeface="Calibri"/>
                <a:cs typeface="Calibri"/>
              </a:rPr>
              <a:t> </a:t>
            </a:r>
            <a:r>
              <a:rPr sz="4200" spc="-29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er</a:t>
            </a:r>
            <a:r>
              <a:rPr sz="4200" spc="-29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3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1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 marR="53538">
              <a:lnSpc>
                <a:spcPts val="3025"/>
              </a:lnSpc>
            </a:pPr>
            <a:r>
              <a:rPr sz="4200" spc="-14" baseline="2925" dirty="0">
                <a:latin typeface="Calibri"/>
                <a:cs typeface="Calibri"/>
              </a:rPr>
              <a:t>m</a:t>
            </a:r>
            <a:r>
              <a:rPr sz="4200" spc="0" baseline="2925" dirty="0">
                <a:latin typeface="Calibri"/>
                <a:cs typeface="Calibri"/>
              </a:rPr>
              <a:t>isal</a:t>
            </a:r>
            <a:r>
              <a:rPr sz="4200" spc="-50" baseline="2925" dirty="0">
                <a:latin typeface="Calibri"/>
                <a:cs typeface="Calibri"/>
              </a:rPr>
              <a:t>n</a:t>
            </a:r>
            <a:r>
              <a:rPr sz="4200" spc="-44" baseline="2925" dirty="0">
                <a:latin typeface="Calibri"/>
                <a:cs typeface="Calibri"/>
              </a:rPr>
              <a:t>y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34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p</a:t>
            </a:r>
            <a:r>
              <a:rPr sz="4200" spc="0" baseline="2925" dirty="0">
                <a:latin typeface="Calibri"/>
                <a:cs typeface="Calibri"/>
              </a:rPr>
              <a:t>erja</a:t>
            </a:r>
            <a:r>
              <a:rPr sz="4200" spc="-14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jia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575" y="4311650"/>
            <a:ext cx="347717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4200" spc="-9" baseline="2925" dirty="0">
                <a:latin typeface="Calibri"/>
                <a:cs typeface="Calibri"/>
              </a:rPr>
              <a:t>5.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75687" y="4311650"/>
            <a:ext cx="7286453" cy="23029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492">
              <a:lnSpc>
                <a:spcPts val="2960"/>
              </a:lnSpc>
              <a:spcBef>
                <a:spcPts val="148"/>
              </a:spcBef>
            </a:pPr>
            <a:r>
              <a:rPr sz="4200" spc="-44" baseline="2925" dirty="0">
                <a:latin typeface="Calibri"/>
                <a:cs typeface="Calibri"/>
              </a:rPr>
              <a:t>K</a:t>
            </a:r>
            <a:r>
              <a:rPr sz="4200" spc="-29" baseline="2925" dirty="0">
                <a:latin typeface="Calibri"/>
                <a:cs typeface="Calibri"/>
              </a:rPr>
              <a:t>e</a:t>
            </a:r>
            <a:r>
              <a:rPr sz="4200" spc="-14" baseline="2925" dirty="0">
                <a:latin typeface="Calibri"/>
                <a:cs typeface="Calibri"/>
              </a:rPr>
              <a:t>w</a:t>
            </a:r>
            <a:r>
              <a:rPr sz="4200" spc="0" baseline="2925" dirty="0">
                <a:latin typeface="Calibri"/>
                <a:cs typeface="Calibri"/>
              </a:rPr>
              <a:t>ajib</a:t>
            </a:r>
            <a:r>
              <a:rPr sz="4200" spc="-9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n</a:t>
            </a:r>
            <a:r>
              <a:rPr sz="4200" spc="-39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prim</a:t>
            </a:r>
            <a:r>
              <a:rPr sz="4200" spc="-9" baseline="2925" dirty="0">
                <a:latin typeface="Calibri"/>
                <a:cs typeface="Calibri"/>
              </a:rPr>
              <a:t>e</a:t>
            </a:r>
            <a:r>
              <a:rPr sz="4200" spc="-234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,</a:t>
            </a:r>
            <a:r>
              <a:rPr sz="4200" spc="-19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ti</a:t>
            </a:r>
            <a:r>
              <a:rPr sz="4200" spc="-14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ak</a:t>
            </a:r>
            <a:r>
              <a:rPr sz="4200" spc="14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ti</a:t>
            </a:r>
            <a:r>
              <a:rPr sz="4200" spc="-9" baseline="2925" dirty="0">
                <a:latin typeface="Calibri"/>
                <a:cs typeface="Calibri"/>
              </a:rPr>
              <a:t>mbu</a:t>
            </a:r>
            <a:r>
              <a:rPr sz="4200" spc="0" baseline="2925" dirty="0">
                <a:latin typeface="Calibri"/>
                <a:cs typeface="Calibri"/>
              </a:rPr>
              <a:t>l</a:t>
            </a:r>
            <a:r>
              <a:rPr sz="4200" spc="24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ari </a:t>
            </a:r>
            <a:r>
              <a:rPr sz="4200" spc="-9" baseline="2925" dirty="0">
                <a:latin typeface="Calibri"/>
                <a:cs typeface="Calibri"/>
              </a:rPr>
              <a:t>p</a:t>
            </a:r>
            <a:r>
              <a:rPr sz="4200" spc="0" baseline="2925" dirty="0">
                <a:latin typeface="Calibri"/>
                <a:cs typeface="Calibri"/>
              </a:rPr>
              <a:t>er</a:t>
            </a:r>
            <a:r>
              <a:rPr sz="4200" spc="-9" baseline="2925" dirty="0">
                <a:latin typeface="Calibri"/>
                <a:cs typeface="Calibri"/>
              </a:rPr>
              <a:t>bu</a:t>
            </a:r>
            <a:r>
              <a:rPr sz="4200" spc="-25" baseline="2925" dirty="0">
                <a:latin typeface="Calibri"/>
                <a:cs typeface="Calibri"/>
              </a:rPr>
              <a:t>a</a:t>
            </a:r>
            <a:r>
              <a:rPr sz="4200" spc="-29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 marL="12700" marR="53492">
              <a:lnSpc>
                <a:spcPts val="3025"/>
              </a:lnSpc>
              <a:spcBef>
                <a:spcPts val="3"/>
              </a:spcBef>
            </a:pPr>
            <a:r>
              <a:rPr sz="4200" spc="-14" baseline="2925" dirty="0">
                <a:latin typeface="Calibri"/>
                <a:cs typeface="Calibri"/>
              </a:rPr>
              <a:t>m</a:t>
            </a:r>
            <a:r>
              <a:rPr sz="4200" spc="0" baseline="2925" dirty="0">
                <a:latin typeface="Calibri"/>
                <a:cs typeface="Calibri"/>
              </a:rPr>
              <a:t>el</a:t>
            </a:r>
            <a:r>
              <a:rPr sz="4200" spc="-29" baseline="2925" dirty="0">
                <a:latin typeface="Calibri"/>
                <a:cs typeface="Calibri"/>
              </a:rPr>
              <a:t>a</a:t>
            </a:r>
            <a:r>
              <a:rPr sz="4200" spc="-14" baseline="2925" dirty="0">
                <a:latin typeface="Calibri"/>
                <a:cs typeface="Calibri"/>
              </a:rPr>
              <a:t>w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44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hu</a:t>
            </a:r>
            <a:r>
              <a:rPr sz="4200" spc="-29" baseline="2925" dirty="0">
                <a:latin typeface="Calibri"/>
                <a:cs typeface="Calibri"/>
              </a:rPr>
              <a:t>k</a:t>
            </a:r>
            <a:r>
              <a:rPr sz="4200" spc="-9" baseline="2925" dirty="0">
                <a:latin typeface="Calibri"/>
                <a:cs typeface="Calibri"/>
              </a:rPr>
              <a:t>um</a:t>
            </a:r>
            <a:r>
              <a:rPr sz="4200" spc="0" baseline="2925" dirty="0">
                <a:latin typeface="Calibri"/>
                <a:cs typeface="Calibri"/>
              </a:rPr>
              <a:t>,</a:t>
            </a:r>
            <a:r>
              <a:rPr sz="4200" spc="34" baseline="2925" dirty="0">
                <a:latin typeface="Calibri"/>
                <a:cs typeface="Calibri"/>
              </a:rPr>
              <a:t> </a:t>
            </a:r>
            <a:r>
              <a:rPr sz="4200" spc="-14" baseline="2925" dirty="0">
                <a:latin typeface="Calibri"/>
                <a:cs typeface="Calibri"/>
              </a:rPr>
              <a:t>m</a:t>
            </a:r>
            <a:r>
              <a:rPr sz="4200" spc="0" baseline="2925" dirty="0">
                <a:latin typeface="Calibri"/>
                <a:cs typeface="Calibri"/>
              </a:rPr>
              <a:t>isal </a:t>
            </a:r>
            <a:r>
              <a:rPr sz="4200" spc="-104" baseline="2925" dirty="0">
                <a:latin typeface="Calibri"/>
                <a:cs typeface="Calibri"/>
              </a:rPr>
              <a:t>k</a:t>
            </a:r>
            <a:r>
              <a:rPr sz="4200" spc="-29" baseline="2925" dirty="0">
                <a:latin typeface="Calibri"/>
                <a:cs typeface="Calibri"/>
              </a:rPr>
              <a:t>e</a:t>
            </a:r>
            <a:r>
              <a:rPr sz="4200" spc="-14" baseline="2925" dirty="0">
                <a:latin typeface="Calibri"/>
                <a:cs typeface="Calibri"/>
              </a:rPr>
              <a:t>w</a:t>
            </a:r>
            <a:r>
              <a:rPr sz="4200" spc="0" baseline="2925" dirty="0">
                <a:latin typeface="Calibri"/>
                <a:cs typeface="Calibri"/>
              </a:rPr>
              <a:t>aji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19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3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r>
              <a:rPr sz="4200" spc="-1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k</a:t>
            </a:r>
            <a:r>
              <a:rPr sz="4200" spc="34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ti</a:t>
            </a:r>
            <a:r>
              <a:rPr sz="4200" spc="-14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ak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spc="-9" baseline="2925" dirty="0">
                <a:latin typeface="Calibri"/>
                <a:cs typeface="Calibri"/>
              </a:rPr>
              <a:t>m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14" baseline="2925" dirty="0">
                <a:latin typeface="Calibri"/>
                <a:cs typeface="Calibri"/>
              </a:rPr>
              <a:t>n</a:t>
            </a:r>
            <a:r>
              <a:rPr sz="4200" spc="-9" baseline="2925" dirty="0">
                <a:latin typeface="Calibri"/>
                <a:cs typeface="Calibri"/>
              </a:rPr>
              <a:t>c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14" baseline="2925" dirty="0">
                <a:latin typeface="Calibri"/>
                <a:cs typeface="Calibri"/>
              </a:rPr>
              <a:t>m</a:t>
            </a:r>
            <a:r>
              <a:rPr sz="4200" spc="0" baseline="2925" dirty="0">
                <a:latin typeface="Calibri"/>
                <a:cs typeface="Calibri"/>
              </a:rPr>
              <a:t>ar</a:t>
            </a:r>
            <a:r>
              <a:rPr sz="4200" spc="-5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an 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9" baseline="2925" dirty="0">
                <a:latin typeface="Calibri"/>
                <a:cs typeface="Calibri"/>
              </a:rPr>
              <a:t>m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14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aik;</a:t>
            </a:r>
            <a:r>
              <a:rPr sz="4200" spc="9" baseline="2925" dirty="0">
                <a:latin typeface="Calibri"/>
                <a:cs typeface="Calibri"/>
              </a:rPr>
              <a:t> </a:t>
            </a:r>
            <a:r>
              <a:rPr sz="4200" spc="-100" baseline="2925" dirty="0">
                <a:latin typeface="Calibri"/>
                <a:cs typeface="Calibri"/>
              </a:rPr>
              <a:t>k</a:t>
            </a:r>
            <a:r>
              <a:rPr sz="4200" spc="-29" baseline="2925" dirty="0">
                <a:latin typeface="Calibri"/>
                <a:cs typeface="Calibri"/>
              </a:rPr>
              <a:t>e</a:t>
            </a:r>
            <a:r>
              <a:rPr sz="4200" spc="-14" baseline="2925" dirty="0">
                <a:latin typeface="Calibri"/>
                <a:cs typeface="Calibri"/>
              </a:rPr>
              <a:t>w</a:t>
            </a:r>
            <a:r>
              <a:rPr sz="4200" spc="0" baseline="2925" dirty="0">
                <a:latin typeface="Calibri"/>
                <a:cs typeface="Calibri"/>
              </a:rPr>
              <a:t>ajib</a:t>
            </a:r>
            <a:r>
              <a:rPr sz="4200" spc="-9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n</a:t>
            </a:r>
            <a:r>
              <a:rPr sz="4200" spc="-19" baseline="2925" dirty="0">
                <a:latin typeface="Calibri"/>
                <a:cs typeface="Calibri"/>
              </a:rPr>
              <a:t> </a:t>
            </a:r>
            <a:r>
              <a:rPr sz="4200" spc="-44" baseline="2925" dirty="0">
                <a:latin typeface="Calibri"/>
                <a:cs typeface="Calibri"/>
              </a:rPr>
              <a:t>y</a:t>
            </a:r>
            <a:r>
              <a:rPr sz="4200" spc="0" baseline="2925" dirty="0">
                <a:latin typeface="Calibri"/>
                <a:cs typeface="Calibri"/>
              </a:rPr>
              <a:t>ang</a:t>
            </a:r>
            <a:r>
              <a:rPr sz="4200" spc="-25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50" baseline="2925" dirty="0">
                <a:latin typeface="Calibri"/>
                <a:cs typeface="Calibri"/>
              </a:rPr>
              <a:t>r</a:t>
            </a:r>
            <a:r>
              <a:rPr sz="4200" spc="0" baseline="2925" dirty="0">
                <a:latin typeface="Calibri"/>
                <a:cs typeface="Calibri"/>
              </a:rPr>
              <a:t>si</a:t>
            </a:r>
            <a:r>
              <a:rPr sz="4200" spc="-29" baseline="2925" dirty="0">
                <a:latin typeface="Calibri"/>
                <a:cs typeface="Calibri"/>
              </a:rPr>
              <a:t>f</a:t>
            </a:r>
            <a:r>
              <a:rPr sz="4200" spc="-25" baseline="2925" dirty="0">
                <a:latin typeface="Calibri"/>
                <a:cs typeface="Calibri"/>
              </a:rPr>
              <a:t>a</a:t>
            </a:r>
            <a:r>
              <a:rPr sz="4200" spc="0" baseline="2925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marR="53492">
              <a:lnSpc>
                <a:spcPts val="3025"/>
              </a:lnSpc>
            </a:pPr>
            <a:r>
              <a:rPr sz="4200" spc="-14" baseline="2925" dirty="0">
                <a:latin typeface="Calibri"/>
                <a:cs typeface="Calibri"/>
              </a:rPr>
              <a:t>m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19" baseline="2925" dirty="0">
                <a:latin typeface="Calibri"/>
                <a:cs typeface="Calibri"/>
              </a:rPr>
              <a:t>m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0" baseline="2925" dirty="0">
                <a:latin typeface="Calibri"/>
                <a:cs typeface="Calibri"/>
              </a:rPr>
              <a:t>eri sa</a:t>
            </a:r>
            <a:r>
              <a:rPr sz="4200" spc="-9" baseline="2925" dirty="0">
                <a:latin typeface="Calibri"/>
                <a:cs typeface="Calibri"/>
              </a:rPr>
              <a:t>n</a:t>
            </a:r>
            <a:r>
              <a:rPr sz="4200" spc="-29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s</a:t>
            </a:r>
            <a:r>
              <a:rPr sz="4200" spc="9" baseline="2925" dirty="0">
                <a:latin typeface="Calibri"/>
                <a:cs typeface="Calibri"/>
              </a:rPr>
              <a:t>i</a:t>
            </a:r>
            <a:r>
              <a:rPr sz="4200" spc="0" baseline="2925" dirty="0">
                <a:latin typeface="Calibri"/>
                <a:cs typeface="Calibri"/>
              </a:rPr>
              <a:t>,</a:t>
            </a:r>
            <a:r>
              <a:rPr sz="4200" spc="-14" baseline="2925" dirty="0">
                <a:latin typeface="Calibri"/>
                <a:cs typeface="Calibri"/>
              </a:rPr>
              <a:t> </a:t>
            </a:r>
            <a:r>
              <a:rPr sz="4200" spc="0" baseline="2925" dirty="0">
                <a:latin typeface="Calibri"/>
                <a:cs typeface="Calibri"/>
              </a:rPr>
              <a:t>ti</a:t>
            </a:r>
            <a:r>
              <a:rPr sz="4200" spc="-14" baseline="2925" dirty="0">
                <a:latin typeface="Calibri"/>
                <a:cs typeface="Calibri"/>
              </a:rPr>
              <a:t>m</a:t>
            </a:r>
            <a:r>
              <a:rPr sz="4200" spc="-9" baseline="2925" dirty="0">
                <a:latin typeface="Calibri"/>
                <a:cs typeface="Calibri"/>
              </a:rPr>
              <a:t>bu</a:t>
            </a:r>
            <a:r>
              <a:rPr sz="4200" spc="0" baseline="2925" dirty="0">
                <a:latin typeface="Calibri"/>
                <a:cs typeface="Calibri"/>
              </a:rPr>
              <a:t>l</a:t>
            </a:r>
            <a:r>
              <a:rPr sz="4200" spc="19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ari </a:t>
            </a:r>
            <a:r>
              <a:rPr sz="4200" spc="-9" baseline="2925" dirty="0">
                <a:latin typeface="Calibri"/>
                <a:cs typeface="Calibri"/>
              </a:rPr>
              <a:t>p</a:t>
            </a:r>
            <a:r>
              <a:rPr sz="4200" spc="0" baseline="2925" dirty="0">
                <a:latin typeface="Calibri"/>
                <a:cs typeface="Calibri"/>
              </a:rPr>
              <a:t>er</a:t>
            </a:r>
            <a:r>
              <a:rPr sz="4200" spc="-4" baseline="2925" dirty="0">
                <a:latin typeface="Calibri"/>
                <a:cs typeface="Calibri"/>
              </a:rPr>
              <a:t>b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-19" baseline="2925" dirty="0">
                <a:latin typeface="Calibri"/>
                <a:cs typeface="Calibri"/>
              </a:rPr>
              <a:t>a</a:t>
            </a:r>
            <a:r>
              <a:rPr sz="4200" spc="-29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r>
              <a:rPr sz="4200" spc="-14" baseline="2925" dirty="0">
                <a:latin typeface="Calibri"/>
                <a:cs typeface="Calibri"/>
              </a:rPr>
              <a:t> m</a:t>
            </a:r>
            <a:r>
              <a:rPr sz="4200" spc="0" baseline="2925" dirty="0">
                <a:latin typeface="Calibri"/>
                <a:cs typeface="Calibri"/>
              </a:rPr>
              <a:t>el</a:t>
            </a:r>
            <a:r>
              <a:rPr sz="4200" spc="-29" baseline="2925" dirty="0">
                <a:latin typeface="Calibri"/>
                <a:cs typeface="Calibri"/>
              </a:rPr>
              <a:t>a</a:t>
            </a:r>
            <a:r>
              <a:rPr sz="4200" spc="-14" baseline="2925" dirty="0">
                <a:latin typeface="Calibri"/>
                <a:cs typeface="Calibri"/>
              </a:rPr>
              <a:t>w</a:t>
            </a:r>
            <a:r>
              <a:rPr sz="4200" spc="0" baseline="292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 marL="12700" marR="53492">
              <a:lnSpc>
                <a:spcPts val="3025"/>
              </a:lnSpc>
            </a:pPr>
            <a:r>
              <a:rPr sz="4200" spc="-9" baseline="2925" dirty="0">
                <a:latin typeface="Calibri"/>
                <a:cs typeface="Calibri"/>
              </a:rPr>
              <a:t>hu</a:t>
            </a:r>
            <a:r>
              <a:rPr sz="4200" spc="-29" baseline="2925" dirty="0">
                <a:latin typeface="Calibri"/>
                <a:cs typeface="Calibri"/>
              </a:rPr>
              <a:t>k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m</a:t>
            </a:r>
            <a:r>
              <a:rPr sz="4200" spc="34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m</a:t>
            </a:r>
            <a:r>
              <a:rPr sz="4200" spc="0" baseline="2925" dirty="0">
                <a:latin typeface="Calibri"/>
                <a:cs typeface="Calibri"/>
              </a:rPr>
              <a:t>isal</a:t>
            </a:r>
            <a:r>
              <a:rPr sz="4200" spc="-19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m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14" baseline="2925" dirty="0">
                <a:latin typeface="Calibri"/>
                <a:cs typeface="Calibri"/>
              </a:rPr>
              <a:t>m</a:t>
            </a:r>
            <a:r>
              <a:rPr sz="4200" spc="-9" baseline="2925" dirty="0">
                <a:latin typeface="Calibri"/>
                <a:cs typeface="Calibri"/>
              </a:rPr>
              <a:t>b</a:t>
            </a:r>
            <a:r>
              <a:rPr sz="4200" spc="-50" baseline="2925" dirty="0">
                <a:latin typeface="Calibri"/>
                <a:cs typeface="Calibri"/>
              </a:rPr>
              <a:t>a</a:t>
            </a:r>
            <a:r>
              <a:rPr sz="4200" spc="-44" baseline="2925" dirty="0">
                <a:latin typeface="Calibri"/>
                <a:cs typeface="Calibri"/>
              </a:rPr>
              <a:t>y</a:t>
            </a:r>
            <a:r>
              <a:rPr sz="4200" spc="0" baseline="2925" dirty="0">
                <a:latin typeface="Calibri"/>
                <a:cs typeface="Calibri"/>
              </a:rPr>
              <a:t>ar </a:t>
            </a:r>
            <a:r>
              <a:rPr sz="4200" spc="-50" baseline="2925" dirty="0">
                <a:latin typeface="Calibri"/>
                <a:cs typeface="Calibri"/>
              </a:rPr>
              <a:t>g</a:t>
            </a:r>
            <a:r>
              <a:rPr sz="4200" spc="0" baseline="2925" dirty="0">
                <a:latin typeface="Calibri"/>
                <a:cs typeface="Calibri"/>
              </a:rPr>
              <a:t>a</a:t>
            </a:r>
            <a:r>
              <a:rPr sz="4200" spc="-39" baseline="2925" dirty="0">
                <a:latin typeface="Calibri"/>
                <a:cs typeface="Calibri"/>
              </a:rPr>
              <a:t>n</a:t>
            </a:r>
            <a:r>
              <a:rPr sz="4200" spc="0" baseline="2925" dirty="0">
                <a:latin typeface="Calibri"/>
                <a:cs typeface="Calibri"/>
              </a:rPr>
              <a:t>ti</a:t>
            </a:r>
            <a:r>
              <a:rPr sz="4200" spc="-4" baseline="2925" dirty="0">
                <a:latin typeface="Calibri"/>
                <a:cs typeface="Calibri"/>
              </a:rPr>
              <a:t> </a:t>
            </a:r>
            <a:r>
              <a:rPr sz="4200" spc="-100" baseline="2925" dirty="0">
                <a:latin typeface="Calibri"/>
                <a:cs typeface="Calibri"/>
              </a:rPr>
              <a:t>k</a:t>
            </a:r>
            <a:r>
              <a:rPr sz="4200" spc="0" baseline="2925" dirty="0">
                <a:latin typeface="Calibri"/>
                <a:cs typeface="Calibri"/>
              </a:rPr>
              <a:t>er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gian</a:t>
            </a:r>
            <a:r>
              <a:rPr sz="4200" spc="-19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0" baseline="2925" dirty="0">
                <a:latin typeface="Calibri"/>
                <a:cs typeface="Calibri"/>
              </a:rPr>
              <a:t>alam</a:t>
            </a:r>
            <a:endParaRPr sz="2800">
              <a:latin typeface="Calibri"/>
              <a:cs typeface="Calibri"/>
            </a:endParaRPr>
          </a:p>
          <a:p>
            <a:pPr marL="12700" marR="53492">
              <a:lnSpc>
                <a:spcPts val="3025"/>
              </a:lnSpc>
            </a:pPr>
            <a:r>
              <a:rPr sz="4200" spc="-9" baseline="2925" dirty="0">
                <a:latin typeface="Calibri"/>
                <a:cs typeface="Calibri"/>
              </a:rPr>
              <a:t>hu</a:t>
            </a:r>
            <a:r>
              <a:rPr sz="4200" spc="-29" baseline="2925" dirty="0">
                <a:latin typeface="Calibri"/>
                <a:cs typeface="Calibri"/>
              </a:rPr>
              <a:t>k</a:t>
            </a:r>
            <a:r>
              <a:rPr sz="4200" spc="-9" baseline="2925" dirty="0">
                <a:latin typeface="Calibri"/>
                <a:cs typeface="Calibri"/>
              </a:rPr>
              <a:t>u</a:t>
            </a:r>
            <a:r>
              <a:rPr sz="4200" spc="0" baseline="2925" dirty="0">
                <a:latin typeface="Calibri"/>
                <a:cs typeface="Calibri"/>
              </a:rPr>
              <a:t>m</a:t>
            </a:r>
            <a:r>
              <a:rPr sz="4200" spc="29" baseline="2925" dirty="0">
                <a:latin typeface="Calibri"/>
                <a:cs typeface="Calibri"/>
              </a:rPr>
              <a:t> </a:t>
            </a:r>
            <a:r>
              <a:rPr sz="4200" spc="-9" baseline="2925" dirty="0">
                <a:latin typeface="Calibri"/>
                <a:cs typeface="Calibri"/>
              </a:rPr>
              <a:t>p</a:t>
            </a:r>
            <a:r>
              <a:rPr sz="4200" spc="0" baseline="2925" dirty="0">
                <a:latin typeface="Calibri"/>
                <a:cs typeface="Calibri"/>
              </a:rPr>
              <a:t>e</a:t>
            </a:r>
            <a:r>
              <a:rPr sz="4200" spc="-50" baseline="2925" dirty="0">
                <a:latin typeface="Calibri"/>
                <a:cs typeface="Calibri"/>
              </a:rPr>
              <a:t>r</a:t>
            </a:r>
            <a:r>
              <a:rPr sz="4200" spc="-9" baseline="2925" dirty="0">
                <a:latin typeface="Calibri"/>
                <a:cs typeface="Calibri"/>
              </a:rPr>
              <a:t>d</a:t>
            </a:r>
            <a:r>
              <a:rPr sz="4200" spc="-25" baseline="2925" dirty="0">
                <a:latin typeface="Calibri"/>
                <a:cs typeface="Calibri"/>
              </a:rPr>
              <a:t>a</a:t>
            </a:r>
            <a:r>
              <a:rPr sz="4200" spc="-29" baseline="2925" dirty="0">
                <a:latin typeface="Calibri"/>
                <a:cs typeface="Calibri"/>
              </a:rPr>
              <a:t>t</a:t>
            </a:r>
            <a:r>
              <a:rPr sz="4200" spc="0" baseline="2925" dirty="0">
                <a:latin typeface="Calibri"/>
                <a:cs typeface="Calibri"/>
              </a:rPr>
              <a:t>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2674620"/>
            <a:ext cx="12192000" cy="12207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2936" y="2401824"/>
            <a:ext cx="8830056" cy="1377695"/>
          </a:xfrm>
          <a:custGeom>
            <a:avLst/>
            <a:gdLst/>
            <a:ahLst/>
            <a:cxnLst/>
            <a:rect l="l" t="t" r="r" b="b"/>
            <a:pathLst>
              <a:path w="8830056" h="1377696">
                <a:moveTo>
                  <a:pt x="0" y="1377695"/>
                </a:moveTo>
                <a:lnTo>
                  <a:pt x="8830056" y="1377695"/>
                </a:lnTo>
                <a:lnTo>
                  <a:pt x="8830056" y="0"/>
                </a:lnTo>
                <a:lnTo>
                  <a:pt x="0" y="0"/>
                </a:lnTo>
                <a:lnTo>
                  <a:pt x="0" y="1377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2936" y="2401824"/>
            <a:ext cx="8830056" cy="1377695"/>
          </a:xfrm>
          <a:custGeom>
            <a:avLst/>
            <a:gdLst/>
            <a:ahLst/>
            <a:cxnLst/>
            <a:rect l="l" t="t" r="r" b="b"/>
            <a:pathLst>
              <a:path w="8830056" h="1377696">
                <a:moveTo>
                  <a:pt x="0" y="1377695"/>
                </a:moveTo>
                <a:lnTo>
                  <a:pt x="8830056" y="1377695"/>
                </a:lnTo>
                <a:lnTo>
                  <a:pt x="8830056" y="0"/>
                </a:lnTo>
                <a:lnTo>
                  <a:pt x="0" y="0"/>
                </a:lnTo>
                <a:lnTo>
                  <a:pt x="0" y="137769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392936" y="2401824"/>
            <a:ext cx="8830056" cy="1377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59"/>
              </a:spcBef>
            </a:pPr>
            <a:endParaRPr sz="1300"/>
          </a:p>
          <a:p>
            <a:pPr marL="1173226">
              <a:lnSpc>
                <a:spcPct val="95825"/>
              </a:lnSpc>
            </a:pPr>
            <a:r>
              <a:rPr sz="7200" spc="0" dirty="0">
                <a:solidFill>
                  <a:srgbClr val="FFFFFF"/>
                </a:solidFill>
                <a:latin typeface="Times New Roman"/>
                <a:cs typeface="Times New Roman"/>
              </a:rPr>
              <a:t>TERIMA</a:t>
            </a:r>
            <a:r>
              <a:rPr sz="7200" spc="-4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200" spc="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7200" spc="1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200" spc="0" dirty="0">
                <a:solidFill>
                  <a:srgbClr val="FFFFFF"/>
                </a:solidFill>
                <a:latin typeface="Times New Roman"/>
                <a:cs typeface="Times New Roman"/>
              </a:rPr>
              <a:t>SIH</a:t>
            </a:r>
            <a:endParaRPr sz="7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456</Words>
  <Application>Microsoft Macintosh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Sepriyadi Adhan S</cp:lastModifiedBy>
  <cp:revision>3</cp:revision>
  <dcterms:modified xsi:type="dcterms:W3CDTF">2021-10-17T16:23:46Z</dcterms:modified>
</cp:coreProperties>
</file>