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303" r:id="rId7"/>
    <p:sldId id="304" r:id="rId8"/>
    <p:sldId id="305" r:id="rId9"/>
    <p:sldId id="306" r:id="rId10"/>
    <p:sldId id="307" r:id="rId11"/>
    <p:sldId id="28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540b6adc3_2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540b6adc3_2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5540b6adc3_2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5540b6adc3_2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_1_1_2_1_1_1_1_1_1_1">
    <p:bg>
      <p:bgPr>
        <a:solidFill>
          <a:srgbClr val="AFA8D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366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3004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4642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6280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_1_1_2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60" r:id="rId8"/>
    <p:sldLayoutId id="2147483668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937050" y="2279937"/>
            <a:ext cx="3871429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i="1" dirty="0">
                <a:solidFill>
                  <a:srgbClr val="FFFFFF"/>
                </a:solidFill>
              </a:rPr>
              <a:t>Problem </a:t>
            </a:r>
            <a:br>
              <a:rPr lang="es" sz="4800" i="1" dirty="0">
                <a:solidFill>
                  <a:srgbClr val="FFFFFF"/>
                </a:solidFill>
              </a:rPr>
            </a:br>
            <a:r>
              <a:rPr lang="es" sz="4800" i="1" dirty="0">
                <a:solidFill>
                  <a:srgbClr val="FFFFFF"/>
                </a:solidFill>
              </a:rPr>
              <a:t>Based Learning </a:t>
            </a:r>
            <a:r>
              <a:rPr lang="es" sz="4800" dirty="0">
                <a:solidFill>
                  <a:srgbClr val="FFFFFF"/>
                </a:solidFill>
              </a:rPr>
              <a:t>(PBL)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30">
            <a:extLst>
              <a:ext uri="{FF2B5EF4-FFF2-40B4-BE49-F238E27FC236}">
                <a16:creationId xmlns:a16="http://schemas.microsoft.com/office/drawing/2014/main" id="{BE5290FB-2494-4078-B100-E9D9BFB3758E}"/>
              </a:ext>
            </a:extLst>
          </p:cNvPr>
          <p:cNvSpPr txBox="1">
            <a:spLocks/>
          </p:cNvSpPr>
          <p:nvPr/>
        </p:nvSpPr>
        <p:spPr>
          <a:xfrm flipH="1">
            <a:off x="4667693" y="3830973"/>
            <a:ext cx="4140786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Englebert"/>
              <a:buNone/>
              <a:defRPr sz="90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ctr"/>
            <a:r>
              <a:rPr lang="en-US" sz="2000" dirty="0" err="1"/>
              <a:t>Kelompok</a:t>
            </a:r>
            <a:r>
              <a:rPr lang="en-US" sz="2000" dirty="0"/>
              <a:t> 12</a:t>
            </a:r>
          </a:p>
          <a:p>
            <a:pPr algn="ctr"/>
            <a:r>
              <a:rPr lang="en-US" sz="2000" dirty="0"/>
              <a:t>Mei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Cikita</a:t>
            </a:r>
            <a:r>
              <a:rPr lang="en-US" sz="2000" dirty="0"/>
              <a:t> </a:t>
            </a:r>
            <a:r>
              <a:rPr lang="en-US" sz="2000" dirty="0" err="1"/>
              <a:t>Pilagis</a:t>
            </a:r>
            <a:r>
              <a:rPr lang="en-US" sz="2000" dirty="0"/>
              <a:t> (1913024049)</a:t>
            </a:r>
          </a:p>
          <a:p>
            <a:pPr algn="ctr"/>
            <a:r>
              <a:rPr lang="en-US" sz="2000" dirty="0" err="1"/>
              <a:t>Nafista</a:t>
            </a:r>
            <a:r>
              <a:rPr lang="en-US" sz="2000" dirty="0"/>
              <a:t> </a:t>
            </a:r>
            <a:r>
              <a:rPr lang="en-US" sz="2000" dirty="0" err="1"/>
              <a:t>Resti</a:t>
            </a:r>
            <a:r>
              <a:rPr lang="en-US" sz="2000" dirty="0"/>
              <a:t> Amalia (1913024015)</a:t>
            </a:r>
            <a:endParaRPr lang="en-ID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A83748-AFCA-43C1-8402-EC1529478DCD}"/>
              </a:ext>
            </a:extLst>
          </p:cNvPr>
          <p:cNvSpPr>
            <a:spLocks noGrp="1"/>
          </p:cNvSpPr>
          <p:nvPr>
            <p:ph type="ctrTitle" idx="18"/>
          </p:nvPr>
        </p:nvSpPr>
        <p:spPr>
          <a:xfrm>
            <a:off x="4016701" y="677129"/>
            <a:ext cx="2111400" cy="369600"/>
          </a:xfrm>
        </p:spPr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8" name="Title 10">
            <a:extLst>
              <a:ext uri="{FF2B5EF4-FFF2-40B4-BE49-F238E27FC236}">
                <a16:creationId xmlns:a16="http://schemas.microsoft.com/office/drawing/2014/main" id="{1B3E7505-3DD6-4E8F-97B1-69D503625316}"/>
              </a:ext>
            </a:extLst>
          </p:cNvPr>
          <p:cNvSpPr txBox="1">
            <a:spLocks/>
          </p:cNvSpPr>
          <p:nvPr/>
        </p:nvSpPr>
        <p:spPr>
          <a:xfrm>
            <a:off x="2265873" y="1276096"/>
            <a:ext cx="4581494" cy="288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diarahkan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Karakteristik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dari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pembelajaran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PBL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adalah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sebagai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pengajuan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pertanyaan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atau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masalah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kolaborasi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kerja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sama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penyelidikan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autentik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berfokus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pada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keterkaitan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antar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disiplin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, dan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menghasilkan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produk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</a:rPr>
              <a:t>mempublikasikannya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kolaboratif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lain: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motivasi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relevansi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2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otentik</a:t>
            </a:r>
            <a:r>
              <a:rPr lang="en-US" sz="12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keunggulannya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juga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200" dirty="0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kelemahan</a:t>
            </a:r>
            <a:endParaRPr lang="en-ID" sz="12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316377" y="2659811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45CA7"/>
                </a:solidFill>
              </a:rPr>
              <a:t>THANKS</a:t>
            </a:r>
            <a:endParaRPr dirty="0">
              <a:solidFill>
                <a:srgbClr val="645CA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3089688" y="12458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PENGERTIAN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31"/>
          <p:cNvSpPr txBox="1">
            <a:spLocks noGrp="1"/>
          </p:cNvSpPr>
          <p:nvPr>
            <p:ph type="ctrTitle" idx="3"/>
          </p:nvPr>
        </p:nvSpPr>
        <p:spPr>
          <a:xfrm>
            <a:off x="5335138" y="1251737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KARAKTERISTIK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ctrTitle" idx="6"/>
          </p:nvPr>
        </p:nvSpPr>
        <p:spPr>
          <a:xfrm>
            <a:off x="3089688" y="2289287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TUJUAN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ctrTitle" idx="9"/>
          </p:nvPr>
        </p:nvSpPr>
        <p:spPr>
          <a:xfrm>
            <a:off x="5335138" y="2307253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MANFAAT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14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15"/>
          </p:nvPr>
        </p:nvSpPr>
        <p:spPr>
          <a:xfrm>
            <a:off x="3089688" y="3297537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FFFFFF"/>
                </a:solidFill>
              </a:rPr>
              <a:t>PROSEDUR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ctrTitle" idx="18"/>
          </p:nvPr>
        </p:nvSpPr>
        <p:spPr>
          <a:xfrm>
            <a:off x="5335138" y="3465305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KELEBIHAN DAN KEKURANGAN PBL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 idx="20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3870252" y="1600947"/>
            <a:ext cx="4295553" cy="1107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215" algn="just"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PBL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pengajaran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bercirikan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permasalahan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konteks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peserta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didik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berfikir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kritis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keterampilan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memecahkan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masalah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memperoleh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pengetahuan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1995)</a:t>
            </a:r>
            <a:endParaRPr lang="en-ID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231600" y="2988588"/>
            <a:ext cx="2912400" cy="20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33">
            <a:extLst>
              <a:ext uri="{FF2B5EF4-FFF2-40B4-BE49-F238E27FC236}">
                <a16:creationId xmlns:a16="http://schemas.microsoft.com/office/drawing/2014/main" id="{98FAF11C-3A36-4B30-9821-15E943143349}"/>
              </a:ext>
            </a:extLst>
          </p:cNvPr>
          <p:cNvSpPr txBox="1">
            <a:spLocks/>
          </p:cNvSpPr>
          <p:nvPr/>
        </p:nvSpPr>
        <p:spPr>
          <a:xfrm>
            <a:off x="0" y="2089006"/>
            <a:ext cx="4019107" cy="110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450215" algn="just">
              <a:lnSpc>
                <a:spcPct val="150000"/>
              </a:lnSpc>
              <a:spcAft>
                <a:spcPts val="120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Problem based learning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masalah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autentik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menyusun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sendiri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pengetahuannya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menumbuhkembangkan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keterampilan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inkuiri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memandirikan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kepercayaan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Arrends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2000)</a:t>
            </a:r>
            <a:endParaRPr lang="en-ID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26;p34">
            <a:extLst>
              <a:ext uri="{FF2B5EF4-FFF2-40B4-BE49-F238E27FC236}">
                <a16:creationId xmlns:a16="http://schemas.microsoft.com/office/drawing/2014/main" id="{EAAAFB65-9040-4ADD-89F0-3620E43F0E54}"/>
              </a:ext>
            </a:extLst>
          </p:cNvPr>
          <p:cNvSpPr txBox="1">
            <a:spLocks/>
          </p:cNvSpPr>
          <p:nvPr/>
        </p:nvSpPr>
        <p:spPr>
          <a:xfrm>
            <a:off x="2140059" y="516712"/>
            <a:ext cx="4587433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ID" sz="1600" b="1" dirty="0"/>
              <a:t>PENGERTIAN </a:t>
            </a:r>
            <a:r>
              <a:rPr lang="en-ID" sz="1600" b="1" i="1" dirty="0"/>
              <a:t>PROBLEM BASED LEARNING </a:t>
            </a:r>
            <a:r>
              <a:rPr lang="en-ID" sz="1600" b="1" dirty="0"/>
              <a:t>(PBL)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4"/>
          <p:cNvGrpSpPr/>
          <p:nvPr/>
        </p:nvGrpSpPr>
        <p:grpSpPr>
          <a:xfrm>
            <a:off x="3400668" y="885834"/>
            <a:ext cx="741300" cy="741300"/>
            <a:chOff x="2071925" y="2554634"/>
            <a:chExt cx="741300" cy="741300"/>
          </a:xfrm>
        </p:grpSpPr>
        <p:sp>
          <p:nvSpPr>
            <p:cNvPr id="193" name="Google Shape;193;p34"/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34"/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195" name="Google Shape;195;p34"/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8477" extrusionOk="0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2009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4" extrusionOk="0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4"/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3" extrusionOk="0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4"/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32010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94204" extrusionOk="0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1453493" y="1164776"/>
            <a:ext cx="1813431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Pengajuan pertanyaan atau masalah</a:t>
            </a:r>
            <a:endParaRPr dirty="0"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4275712" y="1151773"/>
            <a:ext cx="1922091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Kolaborasi dan kerjasama</a:t>
            </a:r>
            <a:endParaRPr dirty="0"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689692" y="885400"/>
            <a:ext cx="741300" cy="741300"/>
            <a:chOff x="2071925" y="981159"/>
            <a:chExt cx="741300" cy="741300"/>
          </a:xfrm>
        </p:grpSpPr>
        <p:sp>
          <p:nvSpPr>
            <p:cNvPr id="234" name="Google Shape;234;p34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34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236" name="Google Shape;236;p34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56490" h="209134" extrusionOk="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26642" h="6153" extrusionOk="0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53" extrusionOk="0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6201" extrusionOk="0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6226" extrusionOk="0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226;p34">
            <a:extLst>
              <a:ext uri="{FF2B5EF4-FFF2-40B4-BE49-F238E27FC236}">
                <a16:creationId xmlns:a16="http://schemas.microsoft.com/office/drawing/2014/main" id="{6BF5BB3B-0413-4461-921A-A01895CFD5E8}"/>
              </a:ext>
            </a:extLst>
          </p:cNvPr>
          <p:cNvSpPr txBox="1">
            <a:spLocks/>
          </p:cNvSpPr>
          <p:nvPr/>
        </p:nvSpPr>
        <p:spPr>
          <a:xfrm>
            <a:off x="2278283" y="272163"/>
            <a:ext cx="4587433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 algn="ctr"/>
            <a:r>
              <a:rPr lang="en-ID" sz="1600" b="1" dirty="0"/>
              <a:t>KARAKTERISTIK </a:t>
            </a:r>
            <a:r>
              <a:rPr lang="en-ID" sz="1600" b="1" i="1" dirty="0"/>
              <a:t>PROBLEM BASED LEARNING </a:t>
            </a:r>
            <a:r>
              <a:rPr lang="en-ID" sz="1600" b="1" dirty="0"/>
              <a:t>(PBL)</a:t>
            </a:r>
          </a:p>
        </p:txBody>
      </p:sp>
      <p:grpSp>
        <p:nvGrpSpPr>
          <p:cNvPr id="66" name="Google Shape;250;p35">
            <a:extLst>
              <a:ext uri="{FF2B5EF4-FFF2-40B4-BE49-F238E27FC236}">
                <a16:creationId xmlns:a16="http://schemas.microsoft.com/office/drawing/2014/main" id="{8C1862E9-4E83-4C98-A92C-72A85015525A}"/>
              </a:ext>
            </a:extLst>
          </p:cNvPr>
          <p:cNvGrpSpPr/>
          <p:nvPr/>
        </p:nvGrpSpPr>
        <p:grpSpPr>
          <a:xfrm>
            <a:off x="5740994" y="874873"/>
            <a:ext cx="741300" cy="741300"/>
            <a:chOff x="5866375" y="1417138"/>
            <a:chExt cx="1008000" cy="1008000"/>
          </a:xfrm>
        </p:grpSpPr>
        <p:sp>
          <p:nvSpPr>
            <p:cNvPr id="67" name="Google Shape;251;p35">
              <a:extLst>
                <a:ext uri="{FF2B5EF4-FFF2-40B4-BE49-F238E27FC236}">
                  <a16:creationId xmlns:a16="http://schemas.microsoft.com/office/drawing/2014/main" id="{5F8CEF99-E63A-4A65-B76A-E003BC65E225}"/>
                </a:ext>
              </a:extLst>
            </p:cNvPr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252;p35">
              <a:extLst>
                <a:ext uri="{FF2B5EF4-FFF2-40B4-BE49-F238E27FC236}">
                  <a16:creationId xmlns:a16="http://schemas.microsoft.com/office/drawing/2014/main" id="{3B402B2C-5FDB-458B-8BED-686298FDE7CD}"/>
                </a:ext>
              </a:extLst>
            </p:cNvPr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69" name="Google Shape;253;p35">
                <a:extLst>
                  <a:ext uri="{FF2B5EF4-FFF2-40B4-BE49-F238E27FC236}">
                    <a16:creationId xmlns:a16="http://schemas.microsoft.com/office/drawing/2014/main" id="{8482163C-204B-4634-B3E7-FE2EF68EA87B}"/>
                  </a:ext>
                </a:extLst>
              </p:cNvPr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71" name="Google Shape;254;p35">
                  <a:extLst>
                    <a:ext uri="{FF2B5EF4-FFF2-40B4-BE49-F238E27FC236}">
                      <a16:creationId xmlns:a16="http://schemas.microsoft.com/office/drawing/2014/main" id="{45E15EBB-B898-4BD6-8024-2D05FB2739EA}"/>
                    </a:ext>
                  </a:extLst>
                </p:cNvPr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Google Shape;255;p35">
                  <a:extLst>
                    <a:ext uri="{FF2B5EF4-FFF2-40B4-BE49-F238E27FC236}">
                      <a16:creationId xmlns:a16="http://schemas.microsoft.com/office/drawing/2014/main" id="{C993241F-AA6E-4034-AFE5-8A2811AAC0BA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Google Shape;256;p35">
                  <a:extLst>
                    <a:ext uri="{FF2B5EF4-FFF2-40B4-BE49-F238E27FC236}">
                      <a16:creationId xmlns:a16="http://schemas.microsoft.com/office/drawing/2014/main" id="{6EE64F6A-68A8-433D-9986-88CB99A29065}"/>
                    </a:ext>
                  </a:extLst>
                </p:cNvPr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Google Shape;257;p35">
                  <a:extLst>
                    <a:ext uri="{FF2B5EF4-FFF2-40B4-BE49-F238E27FC236}">
                      <a16:creationId xmlns:a16="http://schemas.microsoft.com/office/drawing/2014/main" id="{460F1F4D-051A-4985-B22B-A8A9DC64B4B1}"/>
                    </a:ext>
                  </a:extLst>
                </p:cNvPr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Google Shape;258;p35">
                  <a:extLst>
                    <a:ext uri="{FF2B5EF4-FFF2-40B4-BE49-F238E27FC236}">
                      <a16:creationId xmlns:a16="http://schemas.microsoft.com/office/drawing/2014/main" id="{D8202895-CD11-4BAD-B251-03A72EC60D51}"/>
                    </a:ext>
                  </a:extLst>
                </p:cNvPr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6" name="Google Shape;259;p35">
                  <a:extLst>
                    <a:ext uri="{FF2B5EF4-FFF2-40B4-BE49-F238E27FC236}">
                      <a16:creationId xmlns:a16="http://schemas.microsoft.com/office/drawing/2014/main" id="{EF529FE6-4CE2-4F6C-A873-7616185732D3}"/>
                    </a:ext>
                  </a:extLst>
                </p:cNvPr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7" name="Google Shape;260;p35">
                  <a:extLst>
                    <a:ext uri="{FF2B5EF4-FFF2-40B4-BE49-F238E27FC236}">
                      <a16:creationId xmlns:a16="http://schemas.microsoft.com/office/drawing/2014/main" id="{A0109C7D-C239-4BB4-A1DD-ADFF1D376B09}"/>
                    </a:ext>
                  </a:extLst>
                </p:cNvPr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0" name="Google Shape;261;p35">
                <a:extLst>
                  <a:ext uri="{FF2B5EF4-FFF2-40B4-BE49-F238E27FC236}">
                    <a16:creationId xmlns:a16="http://schemas.microsoft.com/office/drawing/2014/main" id="{09C696E5-931F-4D65-B0E2-9B190A324DB0}"/>
                  </a:ext>
                </a:extLst>
              </p:cNvPr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8" name="Google Shape;228;p34">
            <a:extLst>
              <a:ext uri="{FF2B5EF4-FFF2-40B4-BE49-F238E27FC236}">
                <a16:creationId xmlns:a16="http://schemas.microsoft.com/office/drawing/2014/main" id="{0172CF38-2300-4B1A-9CCC-9D32B607FB31}"/>
              </a:ext>
            </a:extLst>
          </p:cNvPr>
          <p:cNvSpPr txBox="1">
            <a:spLocks/>
          </p:cNvSpPr>
          <p:nvPr/>
        </p:nvSpPr>
        <p:spPr>
          <a:xfrm>
            <a:off x="6542267" y="1015742"/>
            <a:ext cx="1922091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n-ID" dirty="0" err="1"/>
              <a:t>Penyelidikan</a:t>
            </a:r>
            <a:r>
              <a:rPr lang="en-ID" dirty="0"/>
              <a:t> </a:t>
            </a:r>
            <a:r>
              <a:rPr lang="en-ID" dirty="0" err="1"/>
              <a:t>autentik</a:t>
            </a:r>
            <a:endParaRPr lang="en-ID" dirty="0"/>
          </a:p>
        </p:txBody>
      </p:sp>
      <p:grpSp>
        <p:nvGrpSpPr>
          <p:cNvPr id="79" name="Google Shape;262;p35">
            <a:extLst>
              <a:ext uri="{FF2B5EF4-FFF2-40B4-BE49-F238E27FC236}">
                <a16:creationId xmlns:a16="http://schemas.microsoft.com/office/drawing/2014/main" id="{63D7BD0A-C945-4D9C-A751-0EF8E87AFA19}"/>
              </a:ext>
            </a:extLst>
          </p:cNvPr>
          <p:cNvGrpSpPr/>
          <p:nvPr/>
        </p:nvGrpSpPr>
        <p:grpSpPr>
          <a:xfrm>
            <a:off x="1868018" y="2828825"/>
            <a:ext cx="741301" cy="741300"/>
            <a:chOff x="2269625" y="1417138"/>
            <a:chExt cx="1008000" cy="1008000"/>
          </a:xfrm>
        </p:grpSpPr>
        <p:sp>
          <p:nvSpPr>
            <p:cNvPr id="80" name="Google Shape;263;p35">
              <a:extLst>
                <a:ext uri="{FF2B5EF4-FFF2-40B4-BE49-F238E27FC236}">
                  <a16:creationId xmlns:a16="http://schemas.microsoft.com/office/drawing/2014/main" id="{754105DC-9918-4595-9437-D838F182507D}"/>
                </a:ext>
              </a:extLst>
            </p:cNvPr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264;p35">
              <a:extLst>
                <a:ext uri="{FF2B5EF4-FFF2-40B4-BE49-F238E27FC236}">
                  <a16:creationId xmlns:a16="http://schemas.microsoft.com/office/drawing/2014/main" id="{69A609BC-9E60-4460-9CF9-98B341C1CBB9}"/>
                </a:ext>
              </a:extLst>
            </p:cNvPr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82" name="Google Shape;265;p35">
                <a:extLst>
                  <a:ext uri="{FF2B5EF4-FFF2-40B4-BE49-F238E27FC236}">
                    <a16:creationId xmlns:a16="http://schemas.microsoft.com/office/drawing/2014/main" id="{5D25080C-5BEC-4F1F-9B99-1881DA4A60E6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66;p35">
                <a:extLst>
                  <a:ext uri="{FF2B5EF4-FFF2-40B4-BE49-F238E27FC236}">
                    <a16:creationId xmlns:a16="http://schemas.microsoft.com/office/drawing/2014/main" id="{A73F8A22-1545-4B84-9A20-3604DC31A501}"/>
                  </a:ext>
                </a:extLst>
              </p:cNvPr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67;p35">
                <a:extLst>
                  <a:ext uri="{FF2B5EF4-FFF2-40B4-BE49-F238E27FC236}">
                    <a16:creationId xmlns:a16="http://schemas.microsoft.com/office/drawing/2014/main" id="{DFFB4DE9-4EAB-49E5-B131-1EDDD3AF99A4}"/>
                  </a:ext>
                </a:extLst>
              </p:cNvPr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68;p35">
                <a:extLst>
                  <a:ext uri="{FF2B5EF4-FFF2-40B4-BE49-F238E27FC236}">
                    <a16:creationId xmlns:a16="http://schemas.microsoft.com/office/drawing/2014/main" id="{91B1AE08-10B8-486D-8AFC-C2C46CBAA0E7}"/>
                  </a:ext>
                </a:extLst>
              </p:cNvPr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69;p35">
                <a:extLst>
                  <a:ext uri="{FF2B5EF4-FFF2-40B4-BE49-F238E27FC236}">
                    <a16:creationId xmlns:a16="http://schemas.microsoft.com/office/drawing/2014/main" id="{954059B3-CF1E-4D80-9EAE-93EE67F877EE}"/>
                  </a:ext>
                </a:extLst>
              </p:cNvPr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70;p35">
                <a:extLst>
                  <a:ext uri="{FF2B5EF4-FFF2-40B4-BE49-F238E27FC236}">
                    <a16:creationId xmlns:a16="http://schemas.microsoft.com/office/drawing/2014/main" id="{AC4FD8D3-8A15-4906-99A2-FDF1A4769BB2}"/>
                  </a:ext>
                </a:extLst>
              </p:cNvPr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71;p35">
                <a:extLst>
                  <a:ext uri="{FF2B5EF4-FFF2-40B4-BE49-F238E27FC236}">
                    <a16:creationId xmlns:a16="http://schemas.microsoft.com/office/drawing/2014/main" id="{5D093C6E-75F7-4284-9EBA-C6F915A21B5C}"/>
                  </a:ext>
                </a:extLst>
              </p:cNvPr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72;p35">
                <a:extLst>
                  <a:ext uri="{FF2B5EF4-FFF2-40B4-BE49-F238E27FC236}">
                    <a16:creationId xmlns:a16="http://schemas.microsoft.com/office/drawing/2014/main" id="{B5A01C41-8436-4100-B824-C52AF53BA2D7}"/>
                  </a:ext>
                </a:extLst>
              </p:cNvPr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73;p35">
                <a:extLst>
                  <a:ext uri="{FF2B5EF4-FFF2-40B4-BE49-F238E27FC236}">
                    <a16:creationId xmlns:a16="http://schemas.microsoft.com/office/drawing/2014/main" id="{9CF57EE2-A332-4E8A-A9F6-9C6790120DE4}"/>
                  </a:ext>
                </a:extLst>
              </p:cNvPr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74;p35">
                <a:extLst>
                  <a:ext uri="{FF2B5EF4-FFF2-40B4-BE49-F238E27FC236}">
                    <a16:creationId xmlns:a16="http://schemas.microsoft.com/office/drawing/2014/main" id="{F2280741-871D-48F5-88D2-55011A4D4C7C}"/>
                  </a:ext>
                </a:extLst>
              </p:cNvPr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228;p34">
            <a:extLst>
              <a:ext uri="{FF2B5EF4-FFF2-40B4-BE49-F238E27FC236}">
                <a16:creationId xmlns:a16="http://schemas.microsoft.com/office/drawing/2014/main" id="{5D668AD5-0379-408C-9C10-74D8AFE04EBF}"/>
              </a:ext>
            </a:extLst>
          </p:cNvPr>
          <p:cNvSpPr txBox="1">
            <a:spLocks/>
          </p:cNvSpPr>
          <p:nvPr/>
        </p:nvSpPr>
        <p:spPr>
          <a:xfrm>
            <a:off x="2609319" y="3070190"/>
            <a:ext cx="210628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keterkaitan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disiplin</a:t>
            </a:r>
            <a:endParaRPr lang="en-ID" dirty="0"/>
          </a:p>
        </p:txBody>
      </p:sp>
      <p:grpSp>
        <p:nvGrpSpPr>
          <p:cNvPr id="93" name="Google Shape;329;p38">
            <a:extLst>
              <a:ext uri="{FF2B5EF4-FFF2-40B4-BE49-F238E27FC236}">
                <a16:creationId xmlns:a16="http://schemas.microsoft.com/office/drawing/2014/main" id="{EDDB308A-6D74-4DEB-B08C-CC823D05C65F}"/>
              </a:ext>
            </a:extLst>
          </p:cNvPr>
          <p:cNvGrpSpPr/>
          <p:nvPr/>
        </p:nvGrpSpPr>
        <p:grpSpPr>
          <a:xfrm>
            <a:off x="4855414" y="2828825"/>
            <a:ext cx="762686" cy="741300"/>
            <a:chOff x="1846633" y="3079575"/>
            <a:chExt cx="609900" cy="609900"/>
          </a:xfrm>
        </p:grpSpPr>
        <p:sp>
          <p:nvSpPr>
            <p:cNvPr id="94" name="Google Shape;330;p38">
              <a:extLst>
                <a:ext uri="{FF2B5EF4-FFF2-40B4-BE49-F238E27FC236}">
                  <a16:creationId xmlns:a16="http://schemas.microsoft.com/office/drawing/2014/main" id="{E80B6C88-C165-4BE3-A910-DE8B86FC077F}"/>
                </a:ext>
              </a:extLst>
            </p:cNvPr>
            <p:cNvSpPr/>
            <p:nvPr/>
          </p:nvSpPr>
          <p:spPr>
            <a:xfrm rot="-5400000">
              <a:off x="1846633" y="3079575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" name="Google Shape;331;p38">
              <a:extLst>
                <a:ext uri="{FF2B5EF4-FFF2-40B4-BE49-F238E27FC236}">
                  <a16:creationId xmlns:a16="http://schemas.microsoft.com/office/drawing/2014/main" id="{756BC4A0-DB2E-4F8A-8D71-37EE456AEF29}"/>
                </a:ext>
              </a:extLst>
            </p:cNvPr>
            <p:cNvGrpSpPr/>
            <p:nvPr/>
          </p:nvGrpSpPr>
          <p:grpSpPr>
            <a:xfrm>
              <a:off x="2037467" y="3215656"/>
              <a:ext cx="228385" cy="337621"/>
              <a:chOff x="2036775" y="228000"/>
              <a:chExt cx="3529900" cy="5218250"/>
            </a:xfrm>
          </p:grpSpPr>
          <p:sp>
            <p:nvSpPr>
              <p:cNvPr id="96" name="Google Shape;332;p38">
                <a:extLst>
                  <a:ext uri="{FF2B5EF4-FFF2-40B4-BE49-F238E27FC236}">
                    <a16:creationId xmlns:a16="http://schemas.microsoft.com/office/drawing/2014/main" id="{A73E0032-DBD1-4A82-A7AE-08686F124257}"/>
                  </a:ext>
                </a:extLst>
              </p:cNvPr>
              <p:cNvSpPr/>
              <p:nvPr/>
            </p:nvSpPr>
            <p:spPr>
              <a:xfrm>
                <a:off x="3803650" y="1401050"/>
                <a:ext cx="143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23" extrusionOk="0">
                    <a:moveTo>
                      <a:pt x="33" y="1"/>
                    </a:moveTo>
                    <a:cubicBezTo>
                      <a:pt x="1" y="1"/>
                      <a:pt x="556" y="22"/>
                      <a:pt x="567" y="22"/>
                    </a:cubicBezTo>
                    <a:cubicBezTo>
                      <a:pt x="573" y="22"/>
                      <a:pt x="442" y="17"/>
                      <a:pt x="3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33;p38">
                <a:extLst>
                  <a:ext uri="{FF2B5EF4-FFF2-40B4-BE49-F238E27FC236}">
                    <a16:creationId xmlns:a16="http://schemas.microsoft.com/office/drawing/2014/main" id="{1DB96535-216E-45EC-85B2-8196A2F47DC0}"/>
                  </a:ext>
                </a:extLst>
              </p:cNvPr>
              <p:cNvSpPr/>
              <p:nvPr/>
            </p:nvSpPr>
            <p:spPr>
              <a:xfrm>
                <a:off x="2036775" y="228000"/>
                <a:ext cx="3409800" cy="3180350"/>
              </a:xfrm>
              <a:custGeom>
                <a:avLst/>
                <a:gdLst/>
                <a:ahLst/>
                <a:cxnLst/>
                <a:rect l="l" t="t" r="r" b="b"/>
                <a:pathLst>
                  <a:path w="136392" h="127214" extrusionOk="0">
                    <a:moveTo>
                      <a:pt x="70610" y="6434"/>
                    </a:moveTo>
                    <a:cubicBezTo>
                      <a:pt x="73772" y="7782"/>
                      <a:pt x="83355" y="12243"/>
                      <a:pt x="94090" y="20600"/>
                    </a:cubicBezTo>
                    <a:cubicBezTo>
                      <a:pt x="96957" y="22831"/>
                      <a:pt x="100045" y="25453"/>
                      <a:pt x="103183" y="28492"/>
                    </a:cubicBezTo>
                    <a:cubicBezTo>
                      <a:pt x="103207" y="28492"/>
                      <a:pt x="103183" y="28517"/>
                      <a:pt x="103183" y="28517"/>
                    </a:cubicBezTo>
                    <a:cubicBezTo>
                      <a:pt x="94604" y="27022"/>
                      <a:pt x="85928" y="26066"/>
                      <a:pt x="77228" y="25674"/>
                    </a:cubicBezTo>
                    <a:cubicBezTo>
                      <a:pt x="75014" y="25578"/>
                      <a:pt x="72801" y="25528"/>
                      <a:pt x="70588" y="25528"/>
                    </a:cubicBezTo>
                    <a:cubicBezTo>
                      <a:pt x="68831" y="25528"/>
                      <a:pt x="67074" y="25559"/>
                      <a:pt x="65316" y="25625"/>
                    </a:cubicBezTo>
                    <a:cubicBezTo>
                      <a:pt x="57008" y="25919"/>
                      <a:pt x="48724" y="26776"/>
                      <a:pt x="40514" y="28100"/>
                    </a:cubicBezTo>
                    <a:cubicBezTo>
                      <a:pt x="39656" y="28247"/>
                      <a:pt x="38798" y="28370"/>
                      <a:pt x="37965" y="28517"/>
                    </a:cubicBezTo>
                    <a:cubicBezTo>
                      <a:pt x="38234" y="28271"/>
                      <a:pt x="38504" y="28002"/>
                      <a:pt x="38773" y="27732"/>
                    </a:cubicBezTo>
                    <a:cubicBezTo>
                      <a:pt x="52621" y="14694"/>
                      <a:pt x="66640" y="8125"/>
                      <a:pt x="70586" y="6434"/>
                    </a:cubicBezTo>
                    <a:close/>
                    <a:moveTo>
                      <a:pt x="71174" y="31703"/>
                    </a:moveTo>
                    <a:cubicBezTo>
                      <a:pt x="74336" y="31703"/>
                      <a:pt x="90953" y="31923"/>
                      <a:pt x="110486" y="36261"/>
                    </a:cubicBezTo>
                    <a:lnTo>
                      <a:pt x="110511" y="36261"/>
                    </a:lnTo>
                    <a:cubicBezTo>
                      <a:pt x="114849" y="41335"/>
                      <a:pt x="119064" y="47241"/>
                      <a:pt x="122741" y="54006"/>
                    </a:cubicBezTo>
                    <a:cubicBezTo>
                      <a:pt x="122765" y="54006"/>
                      <a:pt x="122741" y="54030"/>
                      <a:pt x="122741" y="54030"/>
                    </a:cubicBezTo>
                    <a:cubicBezTo>
                      <a:pt x="98894" y="47928"/>
                      <a:pt x="71934" y="46972"/>
                      <a:pt x="70708" y="46923"/>
                    </a:cubicBezTo>
                    <a:lnTo>
                      <a:pt x="70488" y="46923"/>
                    </a:lnTo>
                    <a:cubicBezTo>
                      <a:pt x="69262" y="46972"/>
                      <a:pt x="42303" y="47928"/>
                      <a:pt x="18431" y="54030"/>
                    </a:cubicBezTo>
                    <a:cubicBezTo>
                      <a:pt x="18431" y="54030"/>
                      <a:pt x="18407" y="54030"/>
                      <a:pt x="18431" y="54006"/>
                    </a:cubicBezTo>
                    <a:cubicBezTo>
                      <a:pt x="21813" y="47756"/>
                      <a:pt x="25906" y="41800"/>
                      <a:pt x="30637" y="36261"/>
                    </a:cubicBezTo>
                    <a:cubicBezTo>
                      <a:pt x="50195" y="31923"/>
                      <a:pt x="66861" y="31703"/>
                      <a:pt x="70022" y="31703"/>
                    </a:cubicBezTo>
                    <a:close/>
                    <a:moveTo>
                      <a:pt x="70598" y="1"/>
                    </a:moveTo>
                    <a:cubicBezTo>
                      <a:pt x="70231" y="1"/>
                      <a:pt x="69863" y="62"/>
                      <a:pt x="69507" y="184"/>
                    </a:cubicBezTo>
                    <a:cubicBezTo>
                      <a:pt x="68797" y="479"/>
                      <a:pt x="51861" y="6973"/>
                      <a:pt x="34730" y="23076"/>
                    </a:cubicBezTo>
                    <a:cubicBezTo>
                      <a:pt x="24656" y="32536"/>
                      <a:pt x="16618" y="43344"/>
                      <a:pt x="10858" y="55231"/>
                    </a:cubicBezTo>
                    <a:cubicBezTo>
                      <a:pt x="3652" y="70083"/>
                      <a:pt x="1" y="86602"/>
                      <a:pt x="1" y="104371"/>
                    </a:cubicBezTo>
                    <a:cubicBezTo>
                      <a:pt x="1" y="111307"/>
                      <a:pt x="564" y="118121"/>
                      <a:pt x="1667" y="124640"/>
                    </a:cubicBezTo>
                    <a:cubicBezTo>
                      <a:pt x="1912" y="126160"/>
                      <a:pt x="3236" y="127213"/>
                      <a:pt x="4706" y="127213"/>
                    </a:cubicBezTo>
                    <a:cubicBezTo>
                      <a:pt x="4878" y="127213"/>
                      <a:pt x="5049" y="127189"/>
                      <a:pt x="5221" y="127164"/>
                    </a:cubicBezTo>
                    <a:cubicBezTo>
                      <a:pt x="6912" y="126895"/>
                      <a:pt x="8039" y="125277"/>
                      <a:pt x="7745" y="123611"/>
                    </a:cubicBezTo>
                    <a:cubicBezTo>
                      <a:pt x="6692" y="117434"/>
                      <a:pt x="6177" y="110964"/>
                      <a:pt x="6177" y="104371"/>
                    </a:cubicBezTo>
                    <a:cubicBezTo>
                      <a:pt x="6177" y="88808"/>
                      <a:pt x="9044" y="74495"/>
                      <a:pt x="14706" y="61481"/>
                    </a:cubicBezTo>
                    <a:cubicBezTo>
                      <a:pt x="14706" y="61481"/>
                      <a:pt x="14730" y="61456"/>
                      <a:pt x="14730" y="61456"/>
                    </a:cubicBezTo>
                    <a:cubicBezTo>
                      <a:pt x="38283" y="54422"/>
                      <a:pt x="68601" y="53172"/>
                      <a:pt x="70610" y="53099"/>
                    </a:cubicBezTo>
                    <a:cubicBezTo>
                      <a:pt x="72596" y="53172"/>
                      <a:pt x="102839" y="54422"/>
                      <a:pt x="126392" y="61432"/>
                    </a:cubicBezTo>
                    <a:cubicBezTo>
                      <a:pt x="126392" y="61432"/>
                      <a:pt x="126392" y="61456"/>
                      <a:pt x="126392" y="61456"/>
                    </a:cubicBezTo>
                    <a:cubicBezTo>
                      <a:pt x="127691" y="64422"/>
                      <a:pt x="128892" y="67510"/>
                      <a:pt x="129946" y="70770"/>
                    </a:cubicBezTo>
                    <a:cubicBezTo>
                      <a:pt x="130375" y="72097"/>
                      <a:pt x="131621" y="73016"/>
                      <a:pt x="132960" y="73016"/>
                    </a:cubicBezTo>
                    <a:cubicBezTo>
                      <a:pt x="133228" y="73016"/>
                      <a:pt x="133500" y="72980"/>
                      <a:pt x="133769" y="72902"/>
                    </a:cubicBezTo>
                    <a:cubicBezTo>
                      <a:pt x="135461" y="72412"/>
                      <a:pt x="136392" y="70647"/>
                      <a:pt x="135853" y="68981"/>
                    </a:cubicBezTo>
                    <a:cubicBezTo>
                      <a:pt x="127446" y="42781"/>
                      <a:pt x="110462" y="25477"/>
                      <a:pt x="97717" y="15600"/>
                    </a:cubicBezTo>
                    <a:cubicBezTo>
                      <a:pt x="83919" y="4890"/>
                      <a:pt x="72179" y="380"/>
                      <a:pt x="71689" y="184"/>
                    </a:cubicBezTo>
                    <a:cubicBezTo>
                      <a:pt x="71333" y="62"/>
                      <a:pt x="70966" y="1"/>
                      <a:pt x="70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34;p38">
                <a:extLst>
                  <a:ext uri="{FF2B5EF4-FFF2-40B4-BE49-F238E27FC236}">
                    <a16:creationId xmlns:a16="http://schemas.microsoft.com/office/drawing/2014/main" id="{D37748DF-818E-4134-A8F6-061C5DFAF5A1}"/>
                  </a:ext>
                </a:extLst>
              </p:cNvPr>
              <p:cNvSpPr/>
              <p:nvPr/>
            </p:nvSpPr>
            <p:spPr>
              <a:xfrm>
                <a:off x="3785550" y="4272325"/>
                <a:ext cx="146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3" extrusionOk="0">
                    <a:moveTo>
                      <a:pt x="9" y="0"/>
                    </a:moveTo>
                    <a:cubicBezTo>
                      <a:pt x="0" y="0"/>
                      <a:pt x="128" y="6"/>
                      <a:pt x="537" y="22"/>
                    </a:cubicBezTo>
                    <a:cubicBezTo>
                      <a:pt x="586" y="22"/>
                      <a:pt x="25" y="0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35;p38">
                <a:extLst>
                  <a:ext uri="{FF2B5EF4-FFF2-40B4-BE49-F238E27FC236}">
                    <a16:creationId xmlns:a16="http://schemas.microsoft.com/office/drawing/2014/main" id="{2CA78696-B7EA-4A25-AA11-A64C3B721528}"/>
                  </a:ext>
                </a:extLst>
              </p:cNvPr>
              <p:cNvSpPr/>
              <p:nvPr/>
            </p:nvSpPr>
            <p:spPr>
              <a:xfrm>
                <a:off x="2157475" y="2265825"/>
                <a:ext cx="3409200" cy="3180425"/>
              </a:xfrm>
              <a:custGeom>
                <a:avLst/>
                <a:gdLst/>
                <a:ahLst/>
                <a:cxnLst/>
                <a:rect l="l" t="t" r="r" b="b"/>
                <a:pathLst>
                  <a:path w="136368" h="127217" extrusionOk="0">
                    <a:moveTo>
                      <a:pt x="13603" y="73175"/>
                    </a:moveTo>
                    <a:cubicBezTo>
                      <a:pt x="37450" y="79302"/>
                      <a:pt x="64434" y="80233"/>
                      <a:pt x="65660" y="80282"/>
                    </a:cubicBezTo>
                    <a:lnTo>
                      <a:pt x="65880" y="80282"/>
                    </a:lnTo>
                    <a:cubicBezTo>
                      <a:pt x="67106" y="80233"/>
                      <a:pt x="94090" y="79302"/>
                      <a:pt x="117962" y="73175"/>
                    </a:cubicBezTo>
                    <a:lnTo>
                      <a:pt x="117962" y="73175"/>
                    </a:lnTo>
                    <a:cubicBezTo>
                      <a:pt x="114579" y="79449"/>
                      <a:pt x="110462" y="85405"/>
                      <a:pt x="105732" y="90944"/>
                    </a:cubicBezTo>
                    <a:cubicBezTo>
                      <a:pt x="96590" y="92978"/>
                      <a:pt x="87326" y="94301"/>
                      <a:pt x="77988" y="95012"/>
                    </a:cubicBezTo>
                    <a:cubicBezTo>
                      <a:pt x="73800" y="95336"/>
                      <a:pt x="69591" y="95529"/>
                      <a:pt x="65381" y="95529"/>
                    </a:cubicBezTo>
                    <a:cubicBezTo>
                      <a:pt x="65131" y="95529"/>
                      <a:pt x="64881" y="95528"/>
                      <a:pt x="64630" y="95527"/>
                    </a:cubicBezTo>
                    <a:cubicBezTo>
                      <a:pt x="58871" y="95478"/>
                      <a:pt x="53087" y="95061"/>
                      <a:pt x="47376" y="94448"/>
                    </a:cubicBezTo>
                    <a:cubicBezTo>
                      <a:pt x="40146" y="93689"/>
                      <a:pt x="32965" y="92537"/>
                      <a:pt x="25858" y="90968"/>
                    </a:cubicBezTo>
                    <a:cubicBezTo>
                      <a:pt x="21520" y="85870"/>
                      <a:pt x="17280" y="79964"/>
                      <a:pt x="13603" y="73175"/>
                    </a:cubicBezTo>
                    <a:close/>
                    <a:moveTo>
                      <a:pt x="98698" y="98394"/>
                    </a:moveTo>
                    <a:lnTo>
                      <a:pt x="98698" y="98394"/>
                    </a:lnTo>
                    <a:cubicBezTo>
                      <a:pt x="98330" y="98762"/>
                      <a:pt x="97962" y="99130"/>
                      <a:pt x="97595" y="99473"/>
                    </a:cubicBezTo>
                    <a:cubicBezTo>
                      <a:pt x="83747" y="112536"/>
                      <a:pt x="69728" y="119104"/>
                      <a:pt x="65758" y="120795"/>
                    </a:cubicBezTo>
                    <a:cubicBezTo>
                      <a:pt x="62621" y="119447"/>
                      <a:pt x="53013" y="114987"/>
                      <a:pt x="42278" y="106605"/>
                    </a:cubicBezTo>
                    <a:cubicBezTo>
                      <a:pt x="39411" y="104374"/>
                      <a:pt x="36298" y="101727"/>
                      <a:pt x="33137" y="98688"/>
                    </a:cubicBezTo>
                    <a:lnTo>
                      <a:pt x="33137" y="98688"/>
                    </a:lnTo>
                    <a:cubicBezTo>
                      <a:pt x="41739" y="100183"/>
                      <a:pt x="50440" y="101139"/>
                      <a:pt x="59141" y="101531"/>
                    </a:cubicBezTo>
                    <a:cubicBezTo>
                      <a:pt x="61381" y="101643"/>
                      <a:pt x="63614" y="101699"/>
                      <a:pt x="65848" y="101699"/>
                    </a:cubicBezTo>
                    <a:cubicBezTo>
                      <a:pt x="67524" y="101699"/>
                      <a:pt x="69200" y="101668"/>
                      <a:pt x="70880" y="101605"/>
                    </a:cubicBezTo>
                    <a:cubicBezTo>
                      <a:pt x="78870" y="101286"/>
                      <a:pt x="86860" y="100404"/>
                      <a:pt x="94752" y="99105"/>
                    </a:cubicBezTo>
                    <a:cubicBezTo>
                      <a:pt x="96075" y="98884"/>
                      <a:pt x="97399" y="98639"/>
                      <a:pt x="98698" y="98394"/>
                    </a:cubicBezTo>
                    <a:close/>
                    <a:moveTo>
                      <a:pt x="131642" y="1"/>
                    </a:moveTo>
                    <a:cubicBezTo>
                      <a:pt x="131479" y="1"/>
                      <a:pt x="131313" y="14"/>
                      <a:pt x="131147" y="41"/>
                    </a:cubicBezTo>
                    <a:cubicBezTo>
                      <a:pt x="129456" y="335"/>
                      <a:pt x="128329" y="1928"/>
                      <a:pt x="128623" y="3619"/>
                    </a:cubicBezTo>
                    <a:cubicBezTo>
                      <a:pt x="129677" y="9795"/>
                      <a:pt x="130191" y="16265"/>
                      <a:pt x="130191" y="22858"/>
                    </a:cubicBezTo>
                    <a:cubicBezTo>
                      <a:pt x="130191" y="38397"/>
                      <a:pt x="127324" y="52734"/>
                      <a:pt x="121638" y="65749"/>
                    </a:cubicBezTo>
                    <a:cubicBezTo>
                      <a:pt x="98085" y="72783"/>
                      <a:pt x="67768" y="74033"/>
                      <a:pt x="65782" y="74106"/>
                    </a:cubicBezTo>
                    <a:cubicBezTo>
                      <a:pt x="63773" y="74033"/>
                      <a:pt x="33504" y="72783"/>
                      <a:pt x="9976" y="65773"/>
                    </a:cubicBezTo>
                    <a:cubicBezTo>
                      <a:pt x="8652" y="62783"/>
                      <a:pt x="7452" y="59621"/>
                      <a:pt x="6398" y="56337"/>
                    </a:cubicBezTo>
                    <a:cubicBezTo>
                      <a:pt x="5964" y="55037"/>
                      <a:pt x="4771" y="54196"/>
                      <a:pt x="3466" y="54196"/>
                    </a:cubicBezTo>
                    <a:cubicBezTo>
                      <a:pt x="3148" y="54196"/>
                      <a:pt x="2823" y="54246"/>
                      <a:pt x="2501" y="54352"/>
                    </a:cubicBezTo>
                    <a:cubicBezTo>
                      <a:pt x="883" y="54867"/>
                      <a:pt x="1" y="56607"/>
                      <a:pt x="516" y="58224"/>
                    </a:cubicBezTo>
                    <a:cubicBezTo>
                      <a:pt x="8922" y="84424"/>
                      <a:pt x="25907" y="101727"/>
                      <a:pt x="38651" y="111629"/>
                    </a:cubicBezTo>
                    <a:cubicBezTo>
                      <a:pt x="52474" y="122339"/>
                      <a:pt x="64189" y="126824"/>
                      <a:pt x="64679" y="127020"/>
                    </a:cubicBezTo>
                    <a:cubicBezTo>
                      <a:pt x="65023" y="127143"/>
                      <a:pt x="65390" y="127217"/>
                      <a:pt x="65782" y="127217"/>
                    </a:cubicBezTo>
                    <a:cubicBezTo>
                      <a:pt x="66150" y="127217"/>
                      <a:pt x="66518" y="127143"/>
                      <a:pt x="66861" y="127020"/>
                    </a:cubicBezTo>
                    <a:cubicBezTo>
                      <a:pt x="67572" y="126751"/>
                      <a:pt x="84507" y="120232"/>
                      <a:pt x="101639" y="104154"/>
                    </a:cubicBezTo>
                    <a:cubicBezTo>
                      <a:pt x="111712" y="94693"/>
                      <a:pt x="119751" y="83861"/>
                      <a:pt x="125510" y="71974"/>
                    </a:cubicBezTo>
                    <a:cubicBezTo>
                      <a:pt x="132716" y="57121"/>
                      <a:pt x="136368" y="40603"/>
                      <a:pt x="136368" y="22858"/>
                    </a:cubicBezTo>
                    <a:cubicBezTo>
                      <a:pt x="136368" y="15922"/>
                      <a:pt x="135804" y="9084"/>
                      <a:pt x="134701" y="2565"/>
                    </a:cubicBezTo>
                    <a:cubicBezTo>
                      <a:pt x="134458" y="1064"/>
                      <a:pt x="133123" y="1"/>
                      <a:pt x="1316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36;p38">
                <a:extLst>
                  <a:ext uri="{FF2B5EF4-FFF2-40B4-BE49-F238E27FC236}">
                    <a16:creationId xmlns:a16="http://schemas.microsoft.com/office/drawing/2014/main" id="{9A98DF4E-60ED-4625-8C90-EA374F08B18B}"/>
                  </a:ext>
                </a:extLst>
              </p:cNvPr>
              <p:cNvSpPr/>
              <p:nvPr/>
            </p:nvSpPr>
            <p:spPr>
              <a:xfrm>
                <a:off x="3477275" y="1915750"/>
                <a:ext cx="669125" cy="1801400"/>
              </a:xfrm>
              <a:custGeom>
                <a:avLst/>
                <a:gdLst/>
                <a:ahLst/>
                <a:cxnLst/>
                <a:rect l="l" t="t" r="r" b="b"/>
                <a:pathLst>
                  <a:path w="26765" h="72056" extrusionOk="0">
                    <a:moveTo>
                      <a:pt x="12990" y="0"/>
                    </a:moveTo>
                    <a:cubicBezTo>
                      <a:pt x="11275" y="0"/>
                      <a:pt x="9902" y="1397"/>
                      <a:pt x="9902" y="3088"/>
                    </a:cubicBezTo>
                    <a:lnTo>
                      <a:pt x="9902" y="7426"/>
                    </a:lnTo>
                    <a:lnTo>
                      <a:pt x="3089" y="7426"/>
                    </a:lnTo>
                    <a:cubicBezTo>
                      <a:pt x="1398" y="7426"/>
                      <a:pt x="1" y="8799"/>
                      <a:pt x="1" y="10514"/>
                    </a:cubicBezTo>
                    <a:cubicBezTo>
                      <a:pt x="1" y="12205"/>
                      <a:pt x="1398" y="13602"/>
                      <a:pt x="3089" y="13602"/>
                    </a:cubicBezTo>
                    <a:lnTo>
                      <a:pt x="9902" y="13602"/>
                    </a:lnTo>
                    <a:lnTo>
                      <a:pt x="9902" y="32940"/>
                    </a:lnTo>
                    <a:lnTo>
                      <a:pt x="3089" y="32940"/>
                    </a:lnTo>
                    <a:cubicBezTo>
                      <a:pt x="1398" y="32940"/>
                      <a:pt x="1" y="34337"/>
                      <a:pt x="1" y="36028"/>
                    </a:cubicBezTo>
                    <a:cubicBezTo>
                      <a:pt x="1" y="37744"/>
                      <a:pt x="1398" y="39116"/>
                      <a:pt x="3089" y="39116"/>
                    </a:cubicBezTo>
                    <a:lnTo>
                      <a:pt x="9902" y="39116"/>
                    </a:lnTo>
                    <a:lnTo>
                      <a:pt x="9902" y="58478"/>
                    </a:lnTo>
                    <a:lnTo>
                      <a:pt x="3089" y="58478"/>
                    </a:lnTo>
                    <a:cubicBezTo>
                      <a:pt x="1398" y="58478"/>
                      <a:pt x="1" y="59850"/>
                      <a:pt x="1" y="61566"/>
                    </a:cubicBezTo>
                    <a:cubicBezTo>
                      <a:pt x="1" y="63257"/>
                      <a:pt x="1398" y="64654"/>
                      <a:pt x="3089" y="64654"/>
                    </a:cubicBezTo>
                    <a:lnTo>
                      <a:pt x="9902" y="64654"/>
                    </a:lnTo>
                    <a:lnTo>
                      <a:pt x="9902" y="68968"/>
                    </a:lnTo>
                    <a:cubicBezTo>
                      <a:pt x="9902" y="70683"/>
                      <a:pt x="11275" y="72056"/>
                      <a:pt x="12990" y="72056"/>
                    </a:cubicBezTo>
                    <a:cubicBezTo>
                      <a:pt x="14681" y="72056"/>
                      <a:pt x="16078" y="70683"/>
                      <a:pt x="16078" y="68968"/>
                    </a:cubicBezTo>
                    <a:lnTo>
                      <a:pt x="16078" y="64654"/>
                    </a:lnTo>
                    <a:lnTo>
                      <a:pt x="23676" y="64654"/>
                    </a:lnTo>
                    <a:cubicBezTo>
                      <a:pt x="25392" y="64654"/>
                      <a:pt x="26764" y="63257"/>
                      <a:pt x="26764" y="61566"/>
                    </a:cubicBezTo>
                    <a:cubicBezTo>
                      <a:pt x="26764" y="59850"/>
                      <a:pt x="25392" y="58478"/>
                      <a:pt x="23676" y="58478"/>
                    </a:cubicBezTo>
                    <a:lnTo>
                      <a:pt x="16078" y="58478"/>
                    </a:lnTo>
                    <a:lnTo>
                      <a:pt x="16078" y="39116"/>
                    </a:lnTo>
                    <a:lnTo>
                      <a:pt x="23676" y="39116"/>
                    </a:lnTo>
                    <a:cubicBezTo>
                      <a:pt x="25392" y="39116"/>
                      <a:pt x="26764" y="37744"/>
                      <a:pt x="26764" y="36028"/>
                    </a:cubicBezTo>
                    <a:cubicBezTo>
                      <a:pt x="26764" y="34337"/>
                      <a:pt x="25392" y="32940"/>
                      <a:pt x="23676" y="32940"/>
                    </a:cubicBezTo>
                    <a:lnTo>
                      <a:pt x="16078" y="32940"/>
                    </a:lnTo>
                    <a:lnTo>
                      <a:pt x="16078" y="13602"/>
                    </a:lnTo>
                    <a:lnTo>
                      <a:pt x="23676" y="13602"/>
                    </a:lnTo>
                    <a:cubicBezTo>
                      <a:pt x="25392" y="13602"/>
                      <a:pt x="26764" y="12205"/>
                      <a:pt x="26764" y="10514"/>
                    </a:cubicBezTo>
                    <a:cubicBezTo>
                      <a:pt x="26764" y="8799"/>
                      <a:pt x="25392" y="7426"/>
                      <a:pt x="23676" y="7426"/>
                    </a:cubicBezTo>
                    <a:lnTo>
                      <a:pt x="16078" y="7426"/>
                    </a:lnTo>
                    <a:lnTo>
                      <a:pt x="16078" y="3088"/>
                    </a:lnTo>
                    <a:cubicBezTo>
                      <a:pt x="16078" y="1397"/>
                      <a:pt x="14681" y="0"/>
                      <a:pt x="12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Google Shape;228;p34">
            <a:extLst>
              <a:ext uri="{FF2B5EF4-FFF2-40B4-BE49-F238E27FC236}">
                <a16:creationId xmlns:a16="http://schemas.microsoft.com/office/drawing/2014/main" id="{652693C4-9824-4E24-B3AC-4B8737A9CF79}"/>
              </a:ext>
            </a:extLst>
          </p:cNvPr>
          <p:cNvSpPr txBox="1">
            <a:spLocks/>
          </p:cNvSpPr>
          <p:nvPr/>
        </p:nvSpPr>
        <p:spPr>
          <a:xfrm>
            <a:off x="5627866" y="3101945"/>
            <a:ext cx="210628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mempublikasikannya</a:t>
            </a:r>
            <a:endParaRPr lang="en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792924" y="400091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TUJUAN PBL</a:t>
            </a:r>
            <a:endParaRPr dirty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247863" y="2668505"/>
            <a:ext cx="2573079" cy="1435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Keterampilan</a:t>
            </a:r>
            <a:r>
              <a:rPr lang="en-US" sz="1400" dirty="0"/>
              <a:t> </a:t>
            </a:r>
            <a:r>
              <a:rPr lang="en-US" sz="1400" dirty="0" err="1"/>
              <a:t>berpikir</a:t>
            </a:r>
            <a:r>
              <a:rPr lang="en-US" sz="1400" dirty="0"/>
              <a:t> dan </a:t>
            </a:r>
            <a:r>
              <a:rPr lang="en-US" sz="1400" dirty="0" err="1"/>
              <a:t>keterampilan</a:t>
            </a:r>
            <a:r>
              <a:rPr lang="en-US" sz="1400" dirty="0"/>
              <a:t> </a:t>
            </a:r>
            <a:r>
              <a:rPr lang="en-US" sz="1400" dirty="0" err="1"/>
              <a:t>memecahkan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. </a:t>
            </a:r>
            <a:r>
              <a:rPr lang="en-US" sz="1400" dirty="0" err="1"/>
              <a:t>Pembelajaran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bertujuan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keterampilan</a:t>
            </a:r>
            <a:r>
              <a:rPr lang="en-US" sz="1400" dirty="0"/>
              <a:t> </a:t>
            </a:r>
            <a:r>
              <a:rPr lang="en-US" sz="1400" dirty="0" err="1"/>
              <a:t>berpikir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endParaRPr sz="1400" dirty="0"/>
          </a:p>
        </p:txBody>
      </p:sp>
      <p:grpSp>
        <p:nvGrpSpPr>
          <p:cNvPr id="250" name="Google Shape;250;p35"/>
          <p:cNvGrpSpPr/>
          <p:nvPr/>
        </p:nvGrpSpPr>
        <p:grpSpPr>
          <a:xfrm>
            <a:off x="991564" y="1563750"/>
            <a:ext cx="1008000" cy="1008000"/>
            <a:chOff x="5866375" y="1417138"/>
            <a:chExt cx="1008000" cy="1008000"/>
          </a:xfrm>
        </p:grpSpPr>
        <p:sp>
          <p:nvSpPr>
            <p:cNvPr id="251" name="Google Shape;251;p35"/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35"/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253" name="Google Shape;253;p35"/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61" name="Google Shape;261;p35"/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62" name="Google Shape;262;p35"/>
          <p:cNvGrpSpPr/>
          <p:nvPr/>
        </p:nvGrpSpPr>
        <p:grpSpPr>
          <a:xfrm>
            <a:off x="3961674" y="1563750"/>
            <a:ext cx="1008000" cy="1008000"/>
            <a:chOff x="2269625" y="1417138"/>
            <a:chExt cx="1008000" cy="1008000"/>
          </a:xfrm>
        </p:grpSpPr>
        <p:sp>
          <p:nvSpPr>
            <p:cNvPr id="263" name="Google Shape;263;p35"/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35"/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265" name="Google Shape;265;p35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92;p34">
            <a:extLst>
              <a:ext uri="{FF2B5EF4-FFF2-40B4-BE49-F238E27FC236}">
                <a16:creationId xmlns:a16="http://schemas.microsoft.com/office/drawing/2014/main" id="{8433DDA2-4CEA-41D4-A07E-D92D675B655E}"/>
              </a:ext>
            </a:extLst>
          </p:cNvPr>
          <p:cNvGrpSpPr/>
          <p:nvPr/>
        </p:nvGrpSpPr>
        <p:grpSpPr>
          <a:xfrm>
            <a:off x="6887317" y="1612719"/>
            <a:ext cx="1007999" cy="1008000"/>
            <a:chOff x="2071925" y="2554634"/>
            <a:chExt cx="741300" cy="741300"/>
          </a:xfrm>
        </p:grpSpPr>
        <p:sp>
          <p:nvSpPr>
            <p:cNvPr id="36" name="Google Shape;193;p34">
              <a:extLst>
                <a:ext uri="{FF2B5EF4-FFF2-40B4-BE49-F238E27FC236}">
                  <a16:creationId xmlns:a16="http://schemas.microsoft.com/office/drawing/2014/main" id="{DAE9CD2A-7449-4247-B840-0F4D70A06A21}"/>
                </a:ext>
              </a:extLst>
            </p:cNvPr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194;p34">
              <a:extLst>
                <a:ext uri="{FF2B5EF4-FFF2-40B4-BE49-F238E27FC236}">
                  <a16:creationId xmlns:a16="http://schemas.microsoft.com/office/drawing/2014/main" id="{CC4C9248-7937-48E6-BFF9-9535CC5DBCD7}"/>
                </a:ext>
              </a:extLst>
            </p:cNvPr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38" name="Google Shape;195;p34">
                <a:extLst>
                  <a:ext uri="{FF2B5EF4-FFF2-40B4-BE49-F238E27FC236}">
                    <a16:creationId xmlns:a16="http://schemas.microsoft.com/office/drawing/2014/main" id="{27E149F6-3F4E-4B10-B12A-F20E6EEF08EF}"/>
                  </a:ext>
                </a:extLst>
              </p:cNvPr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8477" extrusionOk="0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6;p34">
                <a:extLst>
                  <a:ext uri="{FF2B5EF4-FFF2-40B4-BE49-F238E27FC236}">
                    <a16:creationId xmlns:a16="http://schemas.microsoft.com/office/drawing/2014/main" id="{0D4BC11C-98EE-4536-8DE1-8CECBED6E98E}"/>
                  </a:ext>
                </a:extLst>
              </p:cNvPr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2009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7;p34">
                <a:extLst>
                  <a:ext uri="{FF2B5EF4-FFF2-40B4-BE49-F238E27FC236}">
                    <a16:creationId xmlns:a16="http://schemas.microsoft.com/office/drawing/2014/main" id="{8F441D18-89C4-482C-9AA9-C17ADD7264A7}"/>
                  </a:ext>
                </a:extLst>
              </p:cNvPr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4" extrusionOk="0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8;p34">
                <a:extLst>
                  <a:ext uri="{FF2B5EF4-FFF2-40B4-BE49-F238E27FC236}">
                    <a16:creationId xmlns:a16="http://schemas.microsoft.com/office/drawing/2014/main" id="{84EC2D09-9E1D-41BA-9DF0-D271C8334487}"/>
                  </a:ext>
                </a:extLst>
              </p:cNvPr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3" extrusionOk="0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9;p34">
                <a:extLst>
                  <a:ext uri="{FF2B5EF4-FFF2-40B4-BE49-F238E27FC236}">
                    <a16:creationId xmlns:a16="http://schemas.microsoft.com/office/drawing/2014/main" id="{B2A2B334-D62B-4A84-B968-3247E33AF91F}"/>
                  </a:ext>
                </a:extLst>
              </p:cNvPr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32010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0;p34">
                <a:extLst>
                  <a:ext uri="{FF2B5EF4-FFF2-40B4-BE49-F238E27FC236}">
                    <a16:creationId xmlns:a16="http://schemas.microsoft.com/office/drawing/2014/main" id="{B58E21F6-36EC-4954-8595-1C16C367AF36}"/>
                  </a:ext>
                </a:extLst>
              </p:cNvPr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94204" extrusionOk="0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246;p35">
            <a:extLst>
              <a:ext uri="{FF2B5EF4-FFF2-40B4-BE49-F238E27FC236}">
                <a16:creationId xmlns:a16="http://schemas.microsoft.com/office/drawing/2014/main" id="{837D0D74-AA9B-421D-99F0-2EC5DC32EFE0}"/>
              </a:ext>
            </a:extLst>
          </p:cNvPr>
          <p:cNvSpPr txBox="1">
            <a:spLocks/>
          </p:cNvSpPr>
          <p:nvPr/>
        </p:nvSpPr>
        <p:spPr>
          <a:xfrm>
            <a:off x="3179135" y="2638396"/>
            <a:ext cx="2573079" cy="143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just"/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pengarahan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masing-masing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mengembangkan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pemikirannya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prestasi</a:t>
            </a:r>
            <a:r>
              <a:rPr lang="en-US" sz="1400" dirty="0"/>
              <a:t>.</a:t>
            </a:r>
          </a:p>
        </p:txBody>
      </p:sp>
      <p:sp>
        <p:nvSpPr>
          <p:cNvPr id="49" name="Google Shape;246;p35">
            <a:extLst>
              <a:ext uri="{FF2B5EF4-FFF2-40B4-BE49-F238E27FC236}">
                <a16:creationId xmlns:a16="http://schemas.microsoft.com/office/drawing/2014/main" id="{E5986581-C34B-4F09-894F-79615BF73350}"/>
              </a:ext>
            </a:extLst>
          </p:cNvPr>
          <p:cNvSpPr txBox="1">
            <a:spLocks/>
          </p:cNvSpPr>
          <p:nvPr/>
        </p:nvSpPr>
        <p:spPr>
          <a:xfrm>
            <a:off x="6110407" y="2605782"/>
            <a:ext cx="2573079" cy="143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Zilla Slab Light"/>
              <a:buNone/>
              <a:defRPr sz="11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just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menjembatani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mental.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6"/>
          <p:cNvSpPr txBox="1">
            <a:spLocks noGrp="1"/>
          </p:cNvSpPr>
          <p:nvPr>
            <p:ph type="ctrTitle"/>
          </p:nvPr>
        </p:nvSpPr>
        <p:spPr>
          <a:xfrm>
            <a:off x="937461" y="287256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MANFAAT PBL</a:t>
            </a:r>
            <a:endParaRPr sz="3200" dirty="0"/>
          </a:p>
        </p:txBody>
      </p:sp>
      <p:sp>
        <p:nvSpPr>
          <p:cNvPr id="850" name="Google Shape;850;p46"/>
          <p:cNvSpPr/>
          <p:nvPr/>
        </p:nvSpPr>
        <p:spPr>
          <a:xfrm>
            <a:off x="4817560" y="1604608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46"/>
          <p:cNvSpPr/>
          <p:nvPr/>
        </p:nvSpPr>
        <p:spPr>
          <a:xfrm>
            <a:off x="2936970" y="1604645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2" name="Google Shape;852;p46"/>
          <p:cNvCxnSpPr>
            <a:stCxn id="851" idx="2"/>
          </p:cNvCxnSpPr>
          <p:nvPr/>
        </p:nvCxnSpPr>
        <p:spPr>
          <a:xfrm rot="10800000">
            <a:off x="2628870" y="2299445"/>
            <a:ext cx="308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3" name="Google Shape;853;p46"/>
          <p:cNvSpPr/>
          <p:nvPr/>
        </p:nvSpPr>
        <p:spPr>
          <a:xfrm>
            <a:off x="3884493" y="812681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6"/>
          <p:cNvSpPr/>
          <p:nvPr/>
        </p:nvSpPr>
        <p:spPr>
          <a:xfrm>
            <a:off x="3337586" y="2614786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5" name="Google Shape;855;p46"/>
          <p:cNvCxnSpPr/>
          <p:nvPr/>
        </p:nvCxnSpPr>
        <p:spPr>
          <a:xfrm rot="10800000">
            <a:off x="6207116" y="2299382"/>
            <a:ext cx="308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6" name="Google Shape;856;p46"/>
          <p:cNvGrpSpPr/>
          <p:nvPr/>
        </p:nvGrpSpPr>
        <p:grpSpPr>
          <a:xfrm>
            <a:off x="5239699" y="2026767"/>
            <a:ext cx="545406" cy="545406"/>
            <a:chOff x="1190625" y="238125"/>
            <a:chExt cx="5219200" cy="5219200"/>
          </a:xfrm>
        </p:grpSpPr>
        <p:sp>
          <p:nvSpPr>
            <p:cNvPr id="857" name="Google Shape;857;p46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57163" y="8155"/>
                  </a:moveTo>
                  <a:cubicBezTo>
                    <a:pt x="164828" y="8155"/>
                    <a:pt x="171776" y="12363"/>
                    <a:pt x="175364" y="19115"/>
                  </a:cubicBezTo>
                  <a:lnTo>
                    <a:pt x="198100" y="65925"/>
                  </a:lnTo>
                  <a:cubicBezTo>
                    <a:pt x="192131" y="66545"/>
                    <a:pt x="186683" y="69219"/>
                    <a:pt x="181856" y="73851"/>
                  </a:cubicBezTo>
                  <a:lnTo>
                    <a:pt x="181856" y="53366"/>
                  </a:lnTo>
                  <a:cubicBezTo>
                    <a:pt x="181856" y="52518"/>
                    <a:pt x="181595" y="51670"/>
                    <a:pt x="181073" y="50952"/>
                  </a:cubicBezTo>
                  <a:lnTo>
                    <a:pt x="168840" y="34283"/>
                  </a:lnTo>
                  <a:cubicBezTo>
                    <a:pt x="168058" y="33240"/>
                    <a:pt x="166851" y="32620"/>
                    <a:pt x="165546" y="32620"/>
                  </a:cubicBezTo>
                  <a:cubicBezTo>
                    <a:pt x="164241" y="32620"/>
                    <a:pt x="163034" y="33240"/>
                    <a:pt x="162251" y="34283"/>
                  </a:cubicBezTo>
                  <a:lnTo>
                    <a:pt x="153313" y="46483"/>
                  </a:lnTo>
                  <a:lnTo>
                    <a:pt x="144376" y="34283"/>
                  </a:lnTo>
                  <a:cubicBezTo>
                    <a:pt x="143593" y="33240"/>
                    <a:pt x="142386" y="32620"/>
                    <a:pt x="141081" y="32620"/>
                  </a:cubicBezTo>
                  <a:cubicBezTo>
                    <a:pt x="139776" y="32620"/>
                    <a:pt x="138569" y="33240"/>
                    <a:pt x="137786" y="34283"/>
                  </a:cubicBezTo>
                  <a:lnTo>
                    <a:pt x="128848" y="46483"/>
                  </a:lnTo>
                  <a:lnTo>
                    <a:pt x="119911" y="34283"/>
                  </a:lnTo>
                  <a:cubicBezTo>
                    <a:pt x="119128" y="33240"/>
                    <a:pt x="117921" y="32620"/>
                    <a:pt x="116616" y="32620"/>
                  </a:cubicBezTo>
                  <a:cubicBezTo>
                    <a:pt x="115311" y="32620"/>
                    <a:pt x="114104" y="33240"/>
                    <a:pt x="113321" y="34283"/>
                  </a:cubicBezTo>
                  <a:lnTo>
                    <a:pt x="104384" y="46483"/>
                  </a:lnTo>
                  <a:lnTo>
                    <a:pt x="95446" y="34283"/>
                  </a:lnTo>
                  <a:cubicBezTo>
                    <a:pt x="94663" y="33240"/>
                    <a:pt x="93456" y="32620"/>
                    <a:pt x="92151" y="32620"/>
                  </a:cubicBezTo>
                  <a:cubicBezTo>
                    <a:pt x="90846" y="32620"/>
                    <a:pt x="89639" y="33240"/>
                    <a:pt x="88857" y="34283"/>
                  </a:cubicBezTo>
                  <a:lnTo>
                    <a:pt x="79919" y="46483"/>
                  </a:lnTo>
                  <a:lnTo>
                    <a:pt x="70981" y="34283"/>
                  </a:lnTo>
                  <a:cubicBezTo>
                    <a:pt x="70198" y="33240"/>
                    <a:pt x="68991" y="32620"/>
                    <a:pt x="67686" y="32620"/>
                  </a:cubicBezTo>
                  <a:cubicBezTo>
                    <a:pt x="66381" y="32620"/>
                    <a:pt x="65174" y="33240"/>
                    <a:pt x="64392" y="34283"/>
                  </a:cubicBezTo>
                  <a:lnTo>
                    <a:pt x="55454" y="46483"/>
                  </a:lnTo>
                  <a:lnTo>
                    <a:pt x="46516" y="34283"/>
                  </a:lnTo>
                  <a:cubicBezTo>
                    <a:pt x="45733" y="33240"/>
                    <a:pt x="44526" y="32620"/>
                    <a:pt x="43221" y="32620"/>
                  </a:cubicBezTo>
                  <a:cubicBezTo>
                    <a:pt x="41917" y="32620"/>
                    <a:pt x="40710" y="33240"/>
                    <a:pt x="39927" y="34283"/>
                  </a:cubicBezTo>
                  <a:lnTo>
                    <a:pt x="27694" y="50952"/>
                  </a:lnTo>
                  <a:cubicBezTo>
                    <a:pt x="27172" y="51670"/>
                    <a:pt x="26911" y="52518"/>
                    <a:pt x="26911" y="53366"/>
                  </a:cubicBezTo>
                  <a:lnTo>
                    <a:pt x="26911" y="72514"/>
                  </a:lnTo>
                  <a:cubicBezTo>
                    <a:pt x="22051" y="67360"/>
                    <a:pt x="16506" y="64033"/>
                    <a:pt x="10471" y="62695"/>
                  </a:cubicBezTo>
                  <a:lnTo>
                    <a:pt x="33370" y="19180"/>
                  </a:lnTo>
                  <a:cubicBezTo>
                    <a:pt x="36926" y="12363"/>
                    <a:pt x="43939" y="8155"/>
                    <a:pt x="51605" y="8155"/>
                  </a:cubicBezTo>
                  <a:close/>
                  <a:moveTo>
                    <a:pt x="43221" y="43580"/>
                  </a:moveTo>
                  <a:lnTo>
                    <a:pt x="51376" y="54704"/>
                  </a:lnTo>
                  <a:lnTo>
                    <a:pt x="51376" y="82365"/>
                  </a:lnTo>
                  <a:lnTo>
                    <a:pt x="35066" y="82365"/>
                  </a:lnTo>
                  <a:lnTo>
                    <a:pt x="35066" y="54704"/>
                  </a:lnTo>
                  <a:lnTo>
                    <a:pt x="43221" y="43580"/>
                  </a:lnTo>
                  <a:close/>
                  <a:moveTo>
                    <a:pt x="67686" y="43580"/>
                  </a:moveTo>
                  <a:lnTo>
                    <a:pt x="75841" y="54704"/>
                  </a:lnTo>
                  <a:lnTo>
                    <a:pt x="75841" y="82365"/>
                  </a:lnTo>
                  <a:lnTo>
                    <a:pt x="59531" y="82365"/>
                  </a:lnTo>
                  <a:lnTo>
                    <a:pt x="59531" y="54704"/>
                  </a:lnTo>
                  <a:lnTo>
                    <a:pt x="67686" y="43580"/>
                  </a:lnTo>
                  <a:close/>
                  <a:moveTo>
                    <a:pt x="92151" y="43580"/>
                  </a:moveTo>
                  <a:lnTo>
                    <a:pt x="100306" y="54704"/>
                  </a:lnTo>
                  <a:lnTo>
                    <a:pt x="100306" y="82365"/>
                  </a:lnTo>
                  <a:lnTo>
                    <a:pt x="83996" y="82365"/>
                  </a:lnTo>
                  <a:lnTo>
                    <a:pt x="83996" y="54704"/>
                  </a:lnTo>
                  <a:lnTo>
                    <a:pt x="92151" y="43580"/>
                  </a:lnTo>
                  <a:close/>
                  <a:moveTo>
                    <a:pt x="116616" y="43580"/>
                  </a:moveTo>
                  <a:lnTo>
                    <a:pt x="124771" y="54704"/>
                  </a:lnTo>
                  <a:lnTo>
                    <a:pt x="124771" y="82365"/>
                  </a:lnTo>
                  <a:lnTo>
                    <a:pt x="108461" y="82365"/>
                  </a:lnTo>
                  <a:lnTo>
                    <a:pt x="108461" y="54704"/>
                  </a:lnTo>
                  <a:lnTo>
                    <a:pt x="116616" y="43580"/>
                  </a:lnTo>
                  <a:close/>
                  <a:moveTo>
                    <a:pt x="141081" y="43580"/>
                  </a:moveTo>
                  <a:lnTo>
                    <a:pt x="149236" y="54704"/>
                  </a:lnTo>
                  <a:lnTo>
                    <a:pt x="149236" y="82365"/>
                  </a:lnTo>
                  <a:lnTo>
                    <a:pt x="132926" y="82365"/>
                  </a:lnTo>
                  <a:lnTo>
                    <a:pt x="132926" y="54704"/>
                  </a:lnTo>
                  <a:lnTo>
                    <a:pt x="141081" y="43580"/>
                  </a:lnTo>
                  <a:close/>
                  <a:moveTo>
                    <a:pt x="165546" y="43580"/>
                  </a:moveTo>
                  <a:lnTo>
                    <a:pt x="173701" y="54704"/>
                  </a:lnTo>
                  <a:lnTo>
                    <a:pt x="173701" y="82365"/>
                  </a:lnTo>
                  <a:lnTo>
                    <a:pt x="157391" y="82365"/>
                  </a:lnTo>
                  <a:lnTo>
                    <a:pt x="157391" y="54704"/>
                  </a:lnTo>
                  <a:lnTo>
                    <a:pt x="165546" y="43580"/>
                  </a:lnTo>
                  <a:close/>
                  <a:moveTo>
                    <a:pt x="51376" y="90520"/>
                  </a:moveTo>
                  <a:lnTo>
                    <a:pt x="51376" y="102753"/>
                  </a:lnTo>
                  <a:lnTo>
                    <a:pt x="42341" y="102753"/>
                  </a:lnTo>
                  <a:cubicBezTo>
                    <a:pt x="41590" y="99882"/>
                    <a:pt x="40253" y="95446"/>
                    <a:pt x="38133" y="90520"/>
                  </a:cubicBezTo>
                  <a:close/>
                  <a:moveTo>
                    <a:pt x="75841" y="90520"/>
                  </a:moveTo>
                  <a:lnTo>
                    <a:pt x="75841" y="102753"/>
                  </a:lnTo>
                  <a:lnTo>
                    <a:pt x="59531" y="102753"/>
                  </a:lnTo>
                  <a:lnTo>
                    <a:pt x="59531" y="90520"/>
                  </a:lnTo>
                  <a:close/>
                  <a:moveTo>
                    <a:pt x="100306" y="90520"/>
                  </a:moveTo>
                  <a:lnTo>
                    <a:pt x="100306" y="102753"/>
                  </a:lnTo>
                  <a:lnTo>
                    <a:pt x="83996" y="102753"/>
                  </a:lnTo>
                  <a:lnTo>
                    <a:pt x="83996" y="90520"/>
                  </a:lnTo>
                  <a:close/>
                  <a:moveTo>
                    <a:pt x="124771" y="90520"/>
                  </a:moveTo>
                  <a:lnTo>
                    <a:pt x="124771" y="102753"/>
                  </a:lnTo>
                  <a:lnTo>
                    <a:pt x="108461" y="102753"/>
                  </a:lnTo>
                  <a:lnTo>
                    <a:pt x="108461" y="90520"/>
                  </a:lnTo>
                  <a:close/>
                  <a:moveTo>
                    <a:pt x="149236" y="90520"/>
                  </a:moveTo>
                  <a:lnTo>
                    <a:pt x="149236" y="102753"/>
                  </a:lnTo>
                  <a:lnTo>
                    <a:pt x="132926" y="102753"/>
                  </a:lnTo>
                  <a:lnTo>
                    <a:pt x="132926" y="90520"/>
                  </a:lnTo>
                  <a:close/>
                  <a:moveTo>
                    <a:pt x="170732" y="90520"/>
                  </a:moveTo>
                  <a:cubicBezTo>
                    <a:pt x="168579" y="95380"/>
                    <a:pt x="167177" y="99849"/>
                    <a:pt x="166427" y="102753"/>
                  </a:cubicBezTo>
                  <a:lnTo>
                    <a:pt x="157391" y="102753"/>
                  </a:lnTo>
                  <a:lnTo>
                    <a:pt x="157391" y="90520"/>
                  </a:lnTo>
                  <a:close/>
                  <a:moveTo>
                    <a:pt x="8155" y="70524"/>
                  </a:moveTo>
                  <a:cubicBezTo>
                    <a:pt x="28216" y="74536"/>
                    <a:pt x="35066" y="107287"/>
                    <a:pt x="35132" y="107646"/>
                  </a:cubicBezTo>
                  <a:cubicBezTo>
                    <a:pt x="35523" y="109538"/>
                    <a:pt x="37187" y="110908"/>
                    <a:pt x="39144" y="110908"/>
                  </a:cubicBezTo>
                  <a:lnTo>
                    <a:pt x="169623" y="110908"/>
                  </a:lnTo>
                  <a:cubicBezTo>
                    <a:pt x="171580" y="110908"/>
                    <a:pt x="173244" y="109538"/>
                    <a:pt x="173636" y="107646"/>
                  </a:cubicBezTo>
                  <a:cubicBezTo>
                    <a:pt x="173701" y="107287"/>
                    <a:pt x="180486" y="74439"/>
                    <a:pt x="200612" y="73949"/>
                  </a:cubicBezTo>
                  <a:lnTo>
                    <a:pt x="200612" y="191870"/>
                  </a:lnTo>
                  <a:cubicBezTo>
                    <a:pt x="200612" y="194480"/>
                    <a:pt x="195197" y="200612"/>
                    <a:pt x="187793" y="200612"/>
                  </a:cubicBezTo>
                  <a:lnTo>
                    <a:pt x="20975" y="200612"/>
                  </a:lnTo>
                  <a:cubicBezTo>
                    <a:pt x="13570" y="200612"/>
                    <a:pt x="8155" y="194480"/>
                    <a:pt x="8155" y="191870"/>
                  </a:cubicBezTo>
                  <a:lnTo>
                    <a:pt x="8155" y="70524"/>
                  </a:lnTo>
                  <a:close/>
                  <a:moveTo>
                    <a:pt x="51605" y="0"/>
                  </a:moveTo>
                  <a:cubicBezTo>
                    <a:pt x="40905" y="0"/>
                    <a:pt x="31152" y="5872"/>
                    <a:pt x="26161" y="15364"/>
                  </a:cubicBezTo>
                  <a:cubicBezTo>
                    <a:pt x="26161" y="15364"/>
                    <a:pt x="489" y="64131"/>
                    <a:pt x="489" y="64131"/>
                  </a:cubicBezTo>
                  <a:cubicBezTo>
                    <a:pt x="163" y="64718"/>
                    <a:pt x="0" y="65370"/>
                    <a:pt x="0" y="66055"/>
                  </a:cubicBezTo>
                  <a:lnTo>
                    <a:pt x="0" y="191870"/>
                  </a:lnTo>
                  <a:cubicBezTo>
                    <a:pt x="0" y="199536"/>
                    <a:pt x="9362" y="208767"/>
                    <a:pt x="20975" y="208767"/>
                  </a:cubicBezTo>
                  <a:lnTo>
                    <a:pt x="187793" y="208767"/>
                  </a:lnTo>
                  <a:cubicBezTo>
                    <a:pt x="199405" y="208767"/>
                    <a:pt x="208767" y="199536"/>
                    <a:pt x="208767" y="191870"/>
                  </a:cubicBezTo>
                  <a:lnTo>
                    <a:pt x="208767" y="70133"/>
                  </a:lnTo>
                  <a:cubicBezTo>
                    <a:pt x="208767" y="69317"/>
                    <a:pt x="208571" y="68763"/>
                    <a:pt x="208343" y="68339"/>
                  </a:cubicBezTo>
                  <a:lnTo>
                    <a:pt x="182671" y="15494"/>
                  </a:lnTo>
                  <a:cubicBezTo>
                    <a:pt x="182671" y="15429"/>
                    <a:pt x="182639" y="15397"/>
                    <a:pt x="182606" y="15364"/>
                  </a:cubicBezTo>
                  <a:cubicBezTo>
                    <a:pt x="177615" y="5872"/>
                    <a:pt x="167862" y="0"/>
                    <a:pt x="1571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2164325" y="3214675"/>
              <a:ext cx="3262000" cy="1834900"/>
            </a:xfrm>
            <a:custGeom>
              <a:avLst/>
              <a:gdLst/>
              <a:ahLst/>
              <a:cxnLst/>
              <a:rect l="l" t="t" r="r" b="b"/>
              <a:pathLst>
                <a:path w="130480" h="73396" extrusionOk="0">
                  <a:moveTo>
                    <a:pt x="122325" y="8155"/>
                  </a:moveTo>
                  <a:lnTo>
                    <a:pt x="122325" y="65240"/>
                  </a:lnTo>
                  <a:lnTo>
                    <a:pt x="8155" y="65240"/>
                  </a:lnTo>
                  <a:lnTo>
                    <a:pt x="8155" y="8155"/>
                  </a:lnTo>
                  <a:close/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69318"/>
                  </a:lnTo>
                  <a:cubicBezTo>
                    <a:pt x="0" y="71568"/>
                    <a:pt x="1827" y="73395"/>
                    <a:pt x="4078" y="73395"/>
                  </a:cubicBezTo>
                  <a:lnTo>
                    <a:pt x="126402" y="73395"/>
                  </a:lnTo>
                  <a:cubicBezTo>
                    <a:pt x="128653" y="73395"/>
                    <a:pt x="130480" y="71568"/>
                    <a:pt x="130480" y="69318"/>
                  </a:cubicBezTo>
                  <a:lnTo>
                    <a:pt x="130480" y="4078"/>
                  </a:lnTo>
                  <a:cubicBezTo>
                    <a:pt x="130480" y="1827"/>
                    <a:pt x="128653" y="1"/>
                    <a:pt x="12640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2780825" y="4437925"/>
              <a:ext cx="917475" cy="203900"/>
            </a:xfrm>
            <a:custGeom>
              <a:avLst/>
              <a:gdLst/>
              <a:ahLst/>
              <a:cxnLst/>
              <a:rect l="l" t="t" r="r" b="b"/>
              <a:pathLst>
                <a:path w="36699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32621" y="8155"/>
                  </a:lnTo>
                  <a:cubicBezTo>
                    <a:pt x="34871" y="8155"/>
                    <a:pt x="36698" y="6329"/>
                    <a:pt x="36698" y="4078"/>
                  </a:cubicBezTo>
                  <a:cubicBezTo>
                    <a:pt x="36698" y="1827"/>
                    <a:pt x="34871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2567175" y="4030175"/>
              <a:ext cx="2446500" cy="203900"/>
            </a:xfrm>
            <a:custGeom>
              <a:avLst/>
              <a:gdLst/>
              <a:ahLst/>
              <a:cxnLst/>
              <a:rect l="l" t="t" r="r" b="b"/>
              <a:pathLst>
                <a:path w="97860" h="8156" extrusionOk="0"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cubicBezTo>
                    <a:pt x="0" y="6329"/>
                    <a:pt x="1794" y="8155"/>
                    <a:pt x="4078" y="8155"/>
                  </a:cubicBezTo>
                  <a:lnTo>
                    <a:pt x="93782" y="8155"/>
                  </a:lnTo>
                  <a:cubicBezTo>
                    <a:pt x="96033" y="8155"/>
                    <a:pt x="97860" y="6329"/>
                    <a:pt x="97860" y="4078"/>
                  </a:cubicBezTo>
                  <a:cubicBezTo>
                    <a:pt x="97860" y="1827"/>
                    <a:pt x="96033" y="0"/>
                    <a:pt x="9378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3270125" y="3622425"/>
              <a:ext cx="1427150" cy="203900"/>
            </a:xfrm>
            <a:custGeom>
              <a:avLst/>
              <a:gdLst/>
              <a:ahLst/>
              <a:cxnLst/>
              <a:rect l="l" t="t" r="r" b="b"/>
              <a:pathLst>
                <a:path w="5708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53008" y="8155"/>
                  </a:lnTo>
                  <a:cubicBezTo>
                    <a:pt x="55259" y="8155"/>
                    <a:pt x="57085" y="6329"/>
                    <a:pt x="57085" y="4078"/>
                  </a:cubicBezTo>
                  <a:cubicBezTo>
                    <a:pt x="57085" y="1827"/>
                    <a:pt x="55259" y="0"/>
                    <a:pt x="5300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2862375" y="3622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3902150" y="4437925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32620" y="8155"/>
                  </a:lnTo>
                  <a:cubicBezTo>
                    <a:pt x="34871" y="8155"/>
                    <a:pt x="36697" y="6329"/>
                    <a:pt x="36697" y="4078"/>
                  </a:cubicBezTo>
                  <a:cubicBezTo>
                    <a:pt x="36697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46"/>
          <p:cNvGrpSpPr/>
          <p:nvPr/>
        </p:nvGrpSpPr>
        <p:grpSpPr>
          <a:xfrm>
            <a:off x="4277816" y="1321929"/>
            <a:ext cx="602818" cy="370922"/>
            <a:chOff x="1190625" y="1237100"/>
            <a:chExt cx="5219200" cy="3211450"/>
          </a:xfrm>
        </p:grpSpPr>
        <p:sp>
          <p:nvSpPr>
            <p:cNvPr id="865" name="Google Shape;865;p46"/>
            <p:cNvSpPr/>
            <p:nvPr/>
          </p:nvSpPr>
          <p:spPr>
            <a:xfrm>
              <a:off x="1985725" y="3434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9" y="8155"/>
                    <a:pt x="8155" y="6329"/>
                    <a:pt x="8155" y="4078"/>
                  </a:cubicBez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2434250" y="2134150"/>
              <a:ext cx="2752325" cy="1498900"/>
            </a:xfrm>
            <a:custGeom>
              <a:avLst/>
              <a:gdLst/>
              <a:ahLst/>
              <a:cxnLst/>
              <a:rect l="l" t="t" r="r" b="b"/>
              <a:pathLst>
                <a:path w="110093" h="59956" extrusionOk="0">
                  <a:moveTo>
                    <a:pt x="54639" y="8155"/>
                  </a:moveTo>
                  <a:cubicBezTo>
                    <a:pt x="72840" y="8155"/>
                    <a:pt x="84160" y="17615"/>
                    <a:pt x="90423" y="25542"/>
                  </a:cubicBezTo>
                  <a:cubicBezTo>
                    <a:pt x="97501" y="34479"/>
                    <a:pt x="100763" y="44494"/>
                    <a:pt x="101676" y="51801"/>
                  </a:cubicBezTo>
                  <a:lnTo>
                    <a:pt x="66121" y="51801"/>
                  </a:lnTo>
                  <a:cubicBezTo>
                    <a:pt x="64392" y="47103"/>
                    <a:pt x="59923" y="43841"/>
                    <a:pt x="54639" y="43841"/>
                  </a:cubicBezTo>
                  <a:cubicBezTo>
                    <a:pt x="49354" y="43841"/>
                    <a:pt x="44885" y="47103"/>
                    <a:pt x="43156" y="51801"/>
                  </a:cubicBezTo>
                  <a:lnTo>
                    <a:pt x="8416" y="51801"/>
                  </a:lnTo>
                  <a:cubicBezTo>
                    <a:pt x="10373" y="34642"/>
                    <a:pt x="24335" y="8155"/>
                    <a:pt x="54639" y="8155"/>
                  </a:cubicBezTo>
                  <a:close/>
                  <a:moveTo>
                    <a:pt x="54639" y="0"/>
                  </a:moveTo>
                  <a:cubicBezTo>
                    <a:pt x="33175" y="0"/>
                    <a:pt x="20062" y="11156"/>
                    <a:pt x="12820" y="20518"/>
                  </a:cubicBezTo>
                  <a:cubicBezTo>
                    <a:pt x="3360" y="32783"/>
                    <a:pt x="0" y="46810"/>
                    <a:pt x="0" y="55878"/>
                  </a:cubicBezTo>
                  <a:cubicBezTo>
                    <a:pt x="0" y="58129"/>
                    <a:pt x="1827" y="59955"/>
                    <a:pt x="4078" y="59955"/>
                  </a:cubicBezTo>
                  <a:lnTo>
                    <a:pt x="46484" y="59955"/>
                  </a:lnTo>
                  <a:cubicBezTo>
                    <a:pt x="48702" y="59955"/>
                    <a:pt x="50528" y="58161"/>
                    <a:pt x="50561" y="55976"/>
                  </a:cubicBezTo>
                  <a:cubicBezTo>
                    <a:pt x="50626" y="53725"/>
                    <a:pt x="52420" y="51996"/>
                    <a:pt x="54639" y="51996"/>
                  </a:cubicBezTo>
                  <a:cubicBezTo>
                    <a:pt x="56857" y="51996"/>
                    <a:pt x="58651" y="53725"/>
                    <a:pt x="58716" y="55976"/>
                  </a:cubicBezTo>
                  <a:cubicBezTo>
                    <a:pt x="58749" y="58161"/>
                    <a:pt x="60575" y="59955"/>
                    <a:pt x="62794" y="59955"/>
                  </a:cubicBezTo>
                  <a:lnTo>
                    <a:pt x="106015" y="59955"/>
                  </a:lnTo>
                  <a:cubicBezTo>
                    <a:pt x="108266" y="59955"/>
                    <a:pt x="110092" y="58129"/>
                    <a:pt x="110092" y="55878"/>
                  </a:cubicBezTo>
                  <a:cubicBezTo>
                    <a:pt x="110092" y="46875"/>
                    <a:pt x="106602" y="32848"/>
                    <a:pt x="96816" y="20485"/>
                  </a:cubicBezTo>
                  <a:cubicBezTo>
                    <a:pt x="89444" y="11156"/>
                    <a:pt x="76102" y="0"/>
                    <a:pt x="5463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1190625" y="1237100"/>
              <a:ext cx="5219200" cy="3211450"/>
            </a:xfrm>
            <a:custGeom>
              <a:avLst/>
              <a:gdLst/>
              <a:ahLst/>
              <a:cxnLst/>
              <a:rect l="l" t="t" r="r" b="b"/>
              <a:pathLst>
                <a:path w="208768" h="128458" extrusionOk="0">
                  <a:moveTo>
                    <a:pt x="104384" y="8155"/>
                  </a:moveTo>
                  <a:cubicBezTo>
                    <a:pt x="150214" y="8155"/>
                    <a:pt x="187532" y="45668"/>
                    <a:pt x="187532" y="91760"/>
                  </a:cubicBezTo>
                  <a:cubicBezTo>
                    <a:pt x="187532" y="94011"/>
                    <a:pt x="189358" y="95837"/>
                    <a:pt x="191609" y="95837"/>
                  </a:cubicBezTo>
                  <a:lnTo>
                    <a:pt x="200612" y="95837"/>
                  </a:lnTo>
                  <a:lnTo>
                    <a:pt x="200612" y="120302"/>
                  </a:lnTo>
                  <a:lnTo>
                    <a:pt x="8155" y="120302"/>
                  </a:lnTo>
                  <a:lnTo>
                    <a:pt x="8155" y="95837"/>
                  </a:lnTo>
                  <a:lnTo>
                    <a:pt x="17158" y="95837"/>
                  </a:lnTo>
                  <a:cubicBezTo>
                    <a:pt x="19409" y="95837"/>
                    <a:pt x="21236" y="94011"/>
                    <a:pt x="21236" y="91760"/>
                  </a:cubicBezTo>
                  <a:cubicBezTo>
                    <a:pt x="21236" y="45668"/>
                    <a:pt x="58553" y="8155"/>
                    <a:pt x="104384" y="8155"/>
                  </a:cubicBezTo>
                  <a:close/>
                  <a:moveTo>
                    <a:pt x="104384" y="0"/>
                  </a:moveTo>
                  <a:cubicBezTo>
                    <a:pt x="55389" y="0"/>
                    <a:pt x="15299" y="38948"/>
                    <a:pt x="13178" y="87683"/>
                  </a:cubicBezTo>
                  <a:lnTo>
                    <a:pt x="4077" y="87683"/>
                  </a:lnTo>
                  <a:cubicBezTo>
                    <a:pt x="1827" y="87683"/>
                    <a:pt x="0" y="89477"/>
                    <a:pt x="0" y="91760"/>
                  </a:cubicBezTo>
                  <a:lnTo>
                    <a:pt x="0" y="124380"/>
                  </a:lnTo>
                  <a:cubicBezTo>
                    <a:pt x="0" y="126631"/>
                    <a:pt x="1827" y="128457"/>
                    <a:pt x="4077" y="128457"/>
                  </a:cubicBezTo>
                  <a:lnTo>
                    <a:pt x="204690" y="128457"/>
                  </a:lnTo>
                  <a:cubicBezTo>
                    <a:pt x="206940" y="128457"/>
                    <a:pt x="208767" y="126631"/>
                    <a:pt x="208767" y="124380"/>
                  </a:cubicBezTo>
                  <a:lnTo>
                    <a:pt x="208767" y="91760"/>
                  </a:lnTo>
                  <a:cubicBezTo>
                    <a:pt x="208767" y="89477"/>
                    <a:pt x="206940" y="87683"/>
                    <a:pt x="204690" y="87683"/>
                  </a:cubicBezTo>
                  <a:lnTo>
                    <a:pt x="195589" y="87683"/>
                  </a:lnTo>
                  <a:cubicBezTo>
                    <a:pt x="193468" y="38948"/>
                    <a:pt x="153379" y="0"/>
                    <a:pt x="10438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2067275" y="3836900"/>
              <a:ext cx="1427150" cy="203900"/>
            </a:xfrm>
            <a:custGeom>
              <a:avLst/>
              <a:gdLst/>
              <a:ahLst/>
              <a:cxnLst/>
              <a:rect l="l" t="t" r="r" b="b"/>
              <a:pathLst>
                <a:path w="5708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lnTo>
                    <a:pt x="53008" y="8155"/>
                  </a:lnTo>
                  <a:cubicBezTo>
                    <a:pt x="55258" y="8155"/>
                    <a:pt x="57085" y="6296"/>
                    <a:pt x="57085" y="4078"/>
                  </a:cubicBezTo>
                  <a:cubicBezTo>
                    <a:pt x="57085" y="1827"/>
                    <a:pt x="55258" y="0"/>
                    <a:pt x="5300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3698275" y="38369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cubicBezTo>
                    <a:pt x="6328" y="8155"/>
                    <a:pt x="8155" y="6296"/>
                    <a:pt x="8155" y="4078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4106025" y="3836900"/>
              <a:ext cx="1427125" cy="203900"/>
            </a:xfrm>
            <a:custGeom>
              <a:avLst/>
              <a:gdLst/>
              <a:ahLst/>
              <a:cxnLst/>
              <a:rect l="l" t="t" r="r" b="b"/>
              <a:pathLst>
                <a:path w="57085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lnTo>
                    <a:pt x="53007" y="8155"/>
                  </a:lnTo>
                  <a:cubicBezTo>
                    <a:pt x="55258" y="8155"/>
                    <a:pt x="57085" y="6296"/>
                    <a:pt x="57085" y="4078"/>
                  </a:cubicBezTo>
                  <a:cubicBezTo>
                    <a:pt x="57085" y="1827"/>
                    <a:pt x="55258" y="0"/>
                    <a:pt x="5300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2018350" y="3047475"/>
              <a:ext cx="223450" cy="203925"/>
            </a:xfrm>
            <a:custGeom>
              <a:avLst/>
              <a:gdLst/>
              <a:ahLst/>
              <a:cxnLst/>
              <a:rect l="l" t="t" r="r" b="b"/>
              <a:pathLst>
                <a:path w="8938" h="8157" extrusionOk="0">
                  <a:moveTo>
                    <a:pt x="4490" y="0"/>
                  </a:moveTo>
                  <a:cubicBezTo>
                    <a:pt x="2630" y="0"/>
                    <a:pt x="940" y="1279"/>
                    <a:pt x="489" y="3166"/>
                  </a:cubicBezTo>
                  <a:cubicBezTo>
                    <a:pt x="0" y="5384"/>
                    <a:pt x="1370" y="7569"/>
                    <a:pt x="3588" y="8059"/>
                  </a:cubicBezTo>
                  <a:cubicBezTo>
                    <a:pt x="3882" y="8124"/>
                    <a:pt x="4176" y="8156"/>
                    <a:pt x="4469" y="8156"/>
                  </a:cubicBezTo>
                  <a:cubicBezTo>
                    <a:pt x="6328" y="8156"/>
                    <a:pt x="8025" y="6884"/>
                    <a:pt x="8449" y="4992"/>
                  </a:cubicBezTo>
                  <a:cubicBezTo>
                    <a:pt x="8938" y="2807"/>
                    <a:pt x="7568" y="589"/>
                    <a:pt x="5382" y="99"/>
                  </a:cubicBezTo>
                  <a:cubicBezTo>
                    <a:pt x="5083" y="32"/>
                    <a:pt x="4784" y="0"/>
                    <a:pt x="44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4752700" y="2089150"/>
              <a:ext cx="230000" cy="204050"/>
            </a:xfrm>
            <a:custGeom>
              <a:avLst/>
              <a:gdLst/>
              <a:ahLst/>
              <a:cxnLst/>
              <a:rect l="l" t="t" r="r" b="b"/>
              <a:pathLst>
                <a:path w="9200" h="8162" extrusionOk="0">
                  <a:moveTo>
                    <a:pt x="4605" y="0"/>
                  </a:moveTo>
                  <a:cubicBezTo>
                    <a:pt x="3402" y="0"/>
                    <a:pt x="2209" y="528"/>
                    <a:pt x="1403" y="1539"/>
                  </a:cubicBezTo>
                  <a:cubicBezTo>
                    <a:pt x="1" y="3301"/>
                    <a:pt x="294" y="5878"/>
                    <a:pt x="2056" y="7280"/>
                  </a:cubicBezTo>
                  <a:cubicBezTo>
                    <a:pt x="2806" y="7867"/>
                    <a:pt x="3687" y="8161"/>
                    <a:pt x="4600" y="8161"/>
                  </a:cubicBezTo>
                  <a:cubicBezTo>
                    <a:pt x="5774" y="8161"/>
                    <a:pt x="6981" y="7639"/>
                    <a:pt x="7764" y="6628"/>
                  </a:cubicBezTo>
                  <a:cubicBezTo>
                    <a:pt x="9199" y="4866"/>
                    <a:pt x="8906" y="2289"/>
                    <a:pt x="7144" y="887"/>
                  </a:cubicBezTo>
                  <a:cubicBezTo>
                    <a:pt x="6395" y="290"/>
                    <a:pt x="5497" y="0"/>
                    <a:pt x="460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3697450" y="1716600"/>
              <a:ext cx="204725" cy="203900"/>
            </a:xfrm>
            <a:custGeom>
              <a:avLst/>
              <a:gdLst/>
              <a:ahLst/>
              <a:cxnLst/>
              <a:rect l="l" t="t" r="r" b="b"/>
              <a:pathLst>
                <a:path w="8189" h="8156" extrusionOk="0">
                  <a:moveTo>
                    <a:pt x="4078" y="1"/>
                  </a:moveTo>
                  <a:cubicBezTo>
                    <a:pt x="1827" y="1"/>
                    <a:pt x="0" y="1828"/>
                    <a:pt x="33" y="4078"/>
                  </a:cubicBezTo>
                  <a:cubicBezTo>
                    <a:pt x="33" y="6296"/>
                    <a:pt x="1860" y="8156"/>
                    <a:pt x="4111" y="8156"/>
                  </a:cubicBezTo>
                  <a:cubicBezTo>
                    <a:pt x="6361" y="8156"/>
                    <a:pt x="8188" y="6296"/>
                    <a:pt x="8155" y="4078"/>
                  </a:cubicBezTo>
                  <a:cubicBezTo>
                    <a:pt x="8155" y="1795"/>
                    <a:pt x="6361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4068500" y="1758700"/>
              <a:ext cx="224275" cy="204225"/>
            </a:xfrm>
            <a:custGeom>
              <a:avLst/>
              <a:gdLst/>
              <a:ahLst/>
              <a:cxnLst/>
              <a:rect l="l" t="t" r="r" b="b"/>
              <a:pathLst>
                <a:path w="8971" h="8169" extrusionOk="0">
                  <a:moveTo>
                    <a:pt x="4446" y="0"/>
                  </a:moveTo>
                  <a:cubicBezTo>
                    <a:pt x="2604" y="0"/>
                    <a:pt x="941" y="1278"/>
                    <a:pt x="522" y="3177"/>
                  </a:cubicBezTo>
                  <a:cubicBezTo>
                    <a:pt x="1" y="5363"/>
                    <a:pt x="1403" y="7548"/>
                    <a:pt x="3589" y="8070"/>
                  </a:cubicBezTo>
                  <a:cubicBezTo>
                    <a:pt x="3882" y="8103"/>
                    <a:pt x="4208" y="8168"/>
                    <a:pt x="4502" y="8168"/>
                  </a:cubicBezTo>
                  <a:cubicBezTo>
                    <a:pt x="6361" y="8168"/>
                    <a:pt x="8025" y="6863"/>
                    <a:pt x="8482" y="4971"/>
                  </a:cubicBezTo>
                  <a:cubicBezTo>
                    <a:pt x="8971" y="2786"/>
                    <a:pt x="7601" y="600"/>
                    <a:pt x="5383" y="111"/>
                  </a:cubicBezTo>
                  <a:cubicBezTo>
                    <a:pt x="5069" y="36"/>
                    <a:pt x="4755" y="0"/>
                    <a:pt x="444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4426500" y="1885025"/>
              <a:ext cx="232450" cy="204300"/>
            </a:xfrm>
            <a:custGeom>
              <a:avLst/>
              <a:gdLst/>
              <a:ahLst/>
              <a:cxnLst/>
              <a:rect l="l" t="t" r="r" b="b"/>
              <a:pathLst>
                <a:path w="9298" h="8172" extrusionOk="0">
                  <a:moveTo>
                    <a:pt x="4657" y="1"/>
                  </a:moveTo>
                  <a:cubicBezTo>
                    <a:pt x="3141" y="1"/>
                    <a:pt x="1682" y="848"/>
                    <a:pt x="979" y="2300"/>
                  </a:cubicBezTo>
                  <a:cubicBezTo>
                    <a:pt x="1" y="4355"/>
                    <a:pt x="849" y="6768"/>
                    <a:pt x="2871" y="7747"/>
                  </a:cubicBezTo>
                  <a:cubicBezTo>
                    <a:pt x="3458" y="8041"/>
                    <a:pt x="4045" y="8171"/>
                    <a:pt x="4633" y="8171"/>
                  </a:cubicBezTo>
                  <a:cubicBezTo>
                    <a:pt x="6166" y="8171"/>
                    <a:pt x="7634" y="7323"/>
                    <a:pt x="8319" y="5855"/>
                  </a:cubicBezTo>
                  <a:cubicBezTo>
                    <a:pt x="9297" y="3833"/>
                    <a:pt x="8449" y="1386"/>
                    <a:pt x="6427" y="408"/>
                  </a:cubicBezTo>
                  <a:cubicBezTo>
                    <a:pt x="5856" y="132"/>
                    <a:pt x="5252" y="1"/>
                    <a:pt x="46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5357800" y="3046400"/>
              <a:ext cx="224275" cy="204175"/>
            </a:xfrm>
            <a:custGeom>
              <a:avLst/>
              <a:gdLst/>
              <a:ahLst/>
              <a:cxnLst/>
              <a:rect l="l" t="t" r="r" b="b"/>
              <a:pathLst>
                <a:path w="8971" h="8167" extrusionOk="0">
                  <a:moveTo>
                    <a:pt x="4512" y="0"/>
                  </a:moveTo>
                  <a:cubicBezTo>
                    <a:pt x="4207" y="0"/>
                    <a:pt x="3898" y="36"/>
                    <a:pt x="3589" y="110"/>
                  </a:cubicBezTo>
                  <a:cubicBezTo>
                    <a:pt x="1371" y="599"/>
                    <a:pt x="1" y="2785"/>
                    <a:pt x="522" y="4970"/>
                  </a:cubicBezTo>
                  <a:cubicBezTo>
                    <a:pt x="946" y="6862"/>
                    <a:pt x="2610" y="8167"/>
                    <a:pt x="4469" y="8167"/>
                  </a:cubicBezTo>
                  <a:cubicBezTo>
                    <a:pt x="4796" y="8167"/>
                    <a:pt x="5089" y="8134"/>
                    <a:pt x="5383" y="8069"/>
                  </a:cubicBezTo>
                  <a:cubicBezTo>
                    <a:pt x="7568" y="7547"/>
                    <a:pt x="8971" y="5361"/>
                    <a:pt x="8449" y="3176"/>
                  </a:cubicBezTo>
                  <a:cubicBezTo>
                    <a:pt x="8029" y="1300"/>
                    <a:pt x="6359" y="0"/>
                    <a:pt x="451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5023450" y="2360375"/>
              <a:ext cx="230000" cy="203550"/>
            </a:xfrm>
            <a:custGeom>
              <a:avLst/>
              <a:gdLst/>
              <a:ahLst/>
              <a:cxnLst/>
              <a:rect l="l" t="t" r="r" b="b"/>
              <a:pathLst>
                <a:path w="9200" h="8142" extrusionOk="0">
                  <a:moveTo>
                    <a:pt x="4626" y="1"/>
                  </a:moveTo>
                  <a:cubicBezTo>
                    <a:pt x="3724" y="1"/>
                    <a:pt x="2814" y="296"/>
                    <a:pt x="2055" y="900"/>
                  </a:cubicBezTo>
                  <a:cubicBezTo>
                    <a:pt x="294" y="2303"/>
                    <a:pt x="0" y="4880"/>
                    <a:pt x="1436" y="6609"/>
                  </a:cubicBezTo>
                  <a:cubicBezTo>
                    <a:pt x="2219" y="7620"/>
                    <a:pt x="3425" y="8142"/>
                    <a:pt x="4600" y="8142"/>
                  </a:cubicBezTo>
                  <a:cubicBezTo>
                    <a:pt x="5513" y="8142"/>
                    <a:pt x="6394" y="7881"/>
                    <a:pt x="7144" y="7261"/>
                  </a:cubicBezTo>
                  <a:cubicBezTo>
                    <a:pt x="8906" y="5858"/>
                    <a:pt x="9199" y="3281"/>
                    <a:pt x="7797" y="1520"/>
                  </a:cubicBezTo>
                  <a:cubicBezTo>
                    <a:pt x="6998" y="517"/>
                    <a:pt x="5819" y="1"/>
                    <a:pt x="462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5226500" y="2684900"/>
              <a:ext cx="233250" cy="203600"/>
            </a:xfrm>
            <a:custGeom>
              <a:avLst/>
              <a:gdLst/>
              <a:ahLst/>
              <a:cxnLst/>
              <a:rect l="l" t="t" r="r" b="b"/>
              <a:pathLst>
                <a:path w="9330" h="8144" extrusionOk="0">
                  <a:moveTo>
                    <a:pt x="4688" y="0"/>
                  </a:moveTo>
                  <a:cubicBezTo>
                    <a:pt x="4090" y="0"/>
                    <a:pt x="3481" y="133"/>
                    <a:pt x="2904" y="413"/>
                  </a:cubicBezTo>
                  <a:cubicBezTo>
                    <a:pt x="849" y="1359"/>
                    <a:pt x="1" y="3805"/>
                    <a:pt x="979" y="5828"/>
                  </a:cubicBezTo>
                  <a:cubicBezTo>
                    <a:pt x="1697" y="7295"/>
                    <a:pt x="3165" y="8144"/>
                    <a:pt x="4665" y="8144"/>
                  </a:cubicBezTo>
                  <a:cubicBezTo>
                    <a:pt x="5253" y="8144"/>
                    <a:pt x="5872" y="8013"/>
                    <a:pt x="6427" y="7752"/>
                  </a:cubicBezTo>
                  <a:cubicBezTo>
                    <a:pt x="8449" y="6774"/>
                    <a:pt x="9330" y="4327"/>
                    <a:pt x="8319" y="2305"/>
                  </a:cubicBezTo>
                  <a:cubicBezTo>
                    <a:pt x="7619" y="836"/>
                    <a:pt x="6187" y="0"/>
                    <a:pt x="46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2140675" y="2685200"/>
              <a:ext cx="232425" cy="204125"/>
            </a:xfrm>
            <a:custGeom>
              <a:avLst/>
              <a:gdLst/>
              <a:ahLst/>
              <a:cxnLst/>
              <a:rect l="l" t="t" r="r" b="b"/>
              <a:pathLst>
                <a:path w="9297" h="8165" extrusionOk="0">
                  <a:moveTo>
                    <a:pt x="4681" y="0"/>
                  </a:moveTo>
                  <a:cubicBezTo>
                    <a:pt x="3157" y="0"/>
                    <a:pt x="1685" y="865"/>
                    <a:pt x="979" y="2325"/>
                  </a:cubicBezTo>
                  <a:cubicBezTo>
                    <a:pt x="0" y="4348"/>
                    <a:pt x="848" y="6794"/>
                    <a:pt x="2871" y="7773"/>
                  </a:cubicBezTo>
                  <a:cubicBezTo>
                    <a:pt x="3458" y="8034"/>
                    <a:pt x="4045" y="8164"/>
                    <a:pt x="4665" y="8164"/>
                  </a:cubicBezTo>
                  <a:cubicBezTo>
                    <a:pt x="6165" y="8164"/>
                    <a:pt x="7601" y="7316"/>
                    <a:pt x="8318" y="5881"/>
                  </a:cubicBezTo>
                  <a:cubicBezTo>
                    <a:pt x="9297" y="3826"/>
                    <a:pt x="8449" y="1412"/>
                    <a:pt x="6426" y="401"/>
                  </a:cubicBezTo>
                  <a:cubicBezTo>
                    <a:pt x="5864" y="129"/>
                    <a:pt x="5269" y="0"/>
                    <a:pt x="4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2346175" y="2360850"/>
              <a:ext cx="230000" cy="203900"/>
            </a:xfrm>
            <a:custGeom>
              <a:avLst/>
              <a:gdLst/>
              <a:ahLst/>
              <a:cxnLst/>
              <a:rect l="l" t="t" r="r" b="b"/>
              <a:pathLst>
                <a:path w="9200" h="8156" extrusionOk="0">
                  <a:moveTo>
                    <a:pt x="4584" y="1"/>
                  </a:moveTo>
                  <a:cubicBezTo>
                    <a:pt x="3388" y="1"/>
                    <a:pt x="2204" y="528"/>
                    <a:pt x="1403" y="1534"/>
                  </a:cubicBezTo>
                  <a:cubicBezTo>
                    <a:pt x="0" y="3295"/>
                    <a:pt x="294" y="5872"/>
                    <a:pt x="2055" y="7275"/>
                  </a:cubicBezTo>
                  <a:cubicBezTo>
                    <a:pt x="2806" y="7862"/>
                    <a:pt x="3719" y="8155"/>
                    <a:pt x="4600" y="8155"/>
                  </a:cubicBezTo>
                  <a:cubicBezTo>
                    <a:pt x="5807" y="8155"/>
                    <a:pt x="6981" y="7634"/>
                    <a:pt x="7796" y="6622"/>
                  </a:cubicBezTo>
                  <a:cubicBezTo>
                    <a:pt x="9199" y="4861"/>
                    <a:pt x="8906" y="2284"/>
                    <a:pt x="7144" y="914"/>
                  </a:cubicBezTo>
                  <a:cubicBezTo>
                    <a:pt x="6388" y="298"/>
                    <a:pt x="5483" y="1"/>
                    <a:pt x="458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3306825" y="1758975"/>
              <a:ext cx="223475" cy="203950"/>
            </a:xfrm>
            <a:custGeom>
              <a:avLst/>
              <a:gdLst/>
              <a:ahLst/>
              <a:cxnLst/>
              <a:rect l="l" t="t" r="r" b="b"/>
              <a:pathLst>
                <a:path w="8939" h="8158" extrusionOk="0">
                  <a:moveTo>
                    <a:pt x="4461" y="1"/>
                  </a:moveTo>
                  <a:cubicBezTo>
                    <a:pt x="4163" y="1"/>
                    <a:pt x="3860" y="33"/>
                    <a:pt x="3556" y="100"/>
                  </a:cubicBezTo>
                  <a:cubicBezTo>
                    <a:pt x="1371" y="589"/>
                    <a:pt x="1" y="2775"/>
                    <a:pt x="490" y="4960"/>
                  </a:cubicBezTo>
                  <a:cubicBezTo>
                    <a:pt x="914" y="6852"/>
                    <a:pt x="2610" y="8157"/>
                    <a:pt x="4469" y="8157"/>
                  </a:cubicBezTo>
                  <a:cubicBezTo>
                    <a:pt x="4763" y="8157"/>
                    <a:pt x="5089" y="8124"/>
                    <a:pt x="5383" y="8059"/>
                  </a:cubicBezTo>
                  <a:cubicBezTo>
                    <a:pt x="7568" y="7537"/>
                    <a:pt x="8938" y="5352"/>
                    <a:pt x="8449" y="3166"/>
                  </a:cubicBezTo>
                  <a:cubicBezTo>
                    <a:pt x="8027" y="1280"/>
                    <a:pt x="6341" y="1"/>
                    <a:pt x="44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2940675" y="1885850"/>
              <a:ext cx="232425" cy="203475"/>
            </a:xfrm>
            <a:custGeom>
              <a:avLst/>
              <a:gdLst/>
              <a:ahLst/>
              <a:cxnLst/>
              <a:rect l="l" t="t" r="r" b="b"/>
              <a:pathLst>
                <a:path w="9297" h="8139" extrusionOk="0">
                  <a:moveTo>
                    <a:pt x="4641" y="0"/>
                  </a:moveTo>
                  <a:cubicBezTo>
                    <a:pt x="4045" y="0"/>
                    <a:pt x="3441" y="131"/>
                    <a:pt x="2871" y="407"/>
                  </a:cubicBezTo>
                  <a:cubicBezTo>
                    <a:pt x="848" y="1386"/>
                    <a:pt x="0" y="3800"/>
                    <a:pt x="979" y="5855"/>
                  </a:cubicBezTo>
                  <a:cubicBezTo>
                    <a:pt x="1664" y="7290"/>
                    <a:pt x="3132" y="8138"/>
                    <a:pt x="4632" y="8138"/>
                  </a:cubicBezTo>
                  <a:cubicBezTo>
                    <a:pt x="5252" y="8138"/>
                    <a:pt x="5839" y="8008"/>
                    <a:pt x="6426" y="7747"/>
                  </a:cubicBezTo>
                  <a:cubicBezTo>
                    <a:pt x="8449" y="6768"/>
                    <a:pt x="9297" y="4322"/>
                    <a:pt x="8318" y="2299"/>
                  </a:cubicBezTo>
                  <a:cubicBezTo>
                    <a:pt x="7616" y="847"/>
                    <a:pt x="6157" y="0"/>
                    <a:pt x="464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2617725" y="2089950"/>
              <a:ext cx="229175" cy="204050"/>
            </a:xfrm>
            <a:custGeom>
              <a:avLst/>
              <a:gdLst/>
              <a:ahLst/>
              <a:cxnLst/>
              <a:rect l="l" t="t" r="r" b="b"/>
              <a:pathLst>
                <a:path w="9167" h="8162" extrusionOk="0">
                  <a:moveTo>
                    <a:pt x="4582" y="1"/>
                  </a:moveTo>
                  <a:cubicBezTo>
                    <a:pt x="3697" y="1"/>
                    <a:pt x="2806" y="290"/>
                    <a:pt x="2056" y="887"/>
                  </a:cubicBezTo>
                  <a:cubicBezTo>
                    <a:pt x="294" y="2290"/>
                    <a:pt x="1" y="4867"/>
                    <a:pt x="1403" y="6629"/>
                  </a:cubicBezTo>
                  <a:cubicBezTo>
                    <a:pt x="2186" y="7640"/>
                    <a:pt x="3393" y="8162"/>
                    <a:pt x="4600" y="8162"/>
                  </a:cubicBezTo>
                  <a:cubicBezTo>
                    <a:pt x="5481" y="8162"/>
                    <a:pt x="6394" y="7868"/>
                    <a:pt x="7145" y="7248"/>
                  </a:cubicBezTo>
                  <a:cubicBezTo>
                    <a:pt x="8906" y="5846"/>
                    <a:pt x="9167" y="3301"/>
                    <a:pt x="7764" y="1540"/>
                  </a:cubicBezTo>
                  <a:cubicBezTo>
                    <a:pt x="6959" y="528"/>
                    <a:pt x="5776" y="1"/>
                    <a:pt x="458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410800" y="3434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6"/>
          <p:cNvGrpSpPr/>
          <p:nvPr/>
        </p:nvGrpSpPr>
        <p:grpSpPr>
          <a:xfrm>
            <a:off x="3758032" y="3036884"/>
            <a:ext cx="548476" cy="545404"/>
            <a:chOff x="1175925" y="238150"/>
            <a:chExt cx="5248575" cy="5219175"/>
          </a:xfrm>
        </p:grpSpPr>
        <p:sp>
          <p:nvSpPr>
            <p:cNvPr id="886" name="Google Shape;886;p46"/>
            <p:cNvSpPr/>
            <p:nvPr/>
          </p:nvSpPr>
          <p:spPr>
            <a:xfrm>
              <a:off x="1175925" y="238150"/>
              <a:ext cx="5248575" cy="5219175"/>
            </a:xfrm>
            <a:custGeom>
              <a:avLst/>
              <a:gdLst/>
              <a:ahLst/>
              <a:cxnLst/>
              <a:rect l="l" t="t" r="r" b="b"/>
              <a:pathLst>
                <a:path w="209943" h="208767" extrusionOk="0">
                  <a:moveTo>
                    <a:pt x="79593" y="9654"/>
                  </a:moveTo>
                  <a:lnTo>
                    <a:pt x="95349" y="18755"/>
                  </a:lnTo>
                  <a:lnTo>
                    <a:pt x="74342" y="18755"/>
                  </a:lnTo>
                  <a:lnTo>
                    <a:pt x="79593" y="9654"/>
                  </a:lnTo>
                  <a:close/>
                  <a:moveTo>
                    <a:pt x="182444" y="69023"/>
                  </a:moveTo>
                  <a:lnTo>
                    <a:pt x="199700" y="79004"/>
                  </a:lnTo>
                  <a:lnTo>
                    <a:pt x="182444" y="108917"/>
                  </a:lnTo>
                  <a:lnTo>
                    <a:pt x="182444" y="69023"/>
                  </a:lnTo>
                  <a:close/>
                  <a:moveTo>
                    <a:pt x="27499" y="99424"/>
                  </a:moveTo>
                  <a:lnTo>
                    <a:pt x="27499" y="139743"/>
                  </a:lnTo>
                  <a:lnTo>
                    <a:pt x="10243" y="129761"/>
                  </a:lnTo>
                  <a:lnTo>
                    <a:pt x="27434" y="100012"/>
                  </a:lnTo>
                  <a:cubicBezTo>
                    <a:pt x="27434" y="99816"/>
                    <a:pt x="27467" y="99620"/>
                    <a:pt x="27499" y="99424"/>
                  </a:cubicBezTo>
                  <a:close/>
                  <a:moveTo>
                    <a:pt x="174289" y="26910"/>
                  </a:moveTo>
                  <a:lnTo>
                    <a:pt x="174289" y="51375"/>
                  </a:lnTo>
                  <a:lnTo>
                    <a:pt x="153901" y="51375"/>
                  </a:lnTo>
                  <a:cubicBezTo>
                    <a:pt x="151651" y="51375"/>
                    <a:pt x="149824" y="53202"/>
                    <a:pt x="149824" y="55453"/>
                  </a:cubicBezTo>
                  <a:cubicBezTo>
                    <a:pt x="149824" y="57704"/>
                    <a:pt x="151651" y="59530"/>
                    <a:pt x="153901" y="59530"/>
                  </a:cubicBezTo>
                  <a:lnTo>
                    <a:pt x="174289" y="59530"/>
                  </a:lnTo>
                  <a:lnTo>
                    <a:pt x="174289" y="181855"/>
                  </a:lnTo>
                  <a:lnTo>
                    <a:pt x="35654" y="181855"/>
                  </a:lnTo>
                  <a:lnTo>
                    <a:pt x="35654" y="59530"/>
                  </a:lnTo>
                  <a:lnTo>
                    <a:pt x="60119" y="59530"/>
                  </a:lnTo>
                  <a:cubicBezTo>
                    <a:pt x="62370" y="59530"/>
                    <a:pt x="64197" y="57704"/>
                    <a:pt x="64197" y="55453"/>
                  </a:cubicBezTo>
                  <a:cubicBezTo>
                    <a:pt x="64197" y="53202"/>
                    <a:pt x="62370" y="51375"/>
                    <a:pt x="60119" y="51375"/>
                  </a:cubicBezTo>
                  <a:lnTo>
                    <a:pt x="35654" y="51375"/>
                  </a:lnTo>
                  <a:lnTo>
                    <a:pt x="35654" y="26910"/>
                  </a:lnTo>
                  <a:close/>
                  <a:moveTo>
                    <a:pt x="135602" y="190010"/>
                  </a:moveTo>
                  <a:lnTo>
                    <a:pt x="130350" y="199111"/>
                  </a:lnTo>
                  <a:lnTo>
                    <a:pt x="114594" y="190010"/>
                  </a:lnTo>
                  <a:close/>
                  <a:moveTo>
                    <a:pt x="78092" y="0"/>
                  </a:moveTo>
                  <a:cubicBezTo>
                    <a:pt x="77743" y="0"/>
                    <a:pt x="77392" y="44"/>
                    <a:pt x="77049" y="129"/>
                  </a:cubicBezTo>
                  <a:cubicBezTo>
                    <a:pt x="76005" y="423"/>
                    <a:pt x="75092" y="1108"/>
                    <a:pt x="74570" y="2021"/>
                  </a:cubicBezTo>
                  <a:lnTo>
                    <a:pt x="64914" y="18755"/>
                  </a:lnTo>
                  <a:lnTo>
                    <a:pt x="31577" y="18755"/>
                  </a:lnTo>
                  <a:cubicBezTo>
                    <a:pt x="29326" y="18755"/>
                    <a:pt x="27499" y="20582"/>
                    <a:pt x="27499" y="22833"/>
                  </a:cubicBezTo>
                  <a:lnTo>
                    <a:pt x="27499" y="83571"/>
                  </a:lnTo>
                  <a:lnTo>
                    <a:pt x="1143" y="129206"/>
                  </a:lnTo>
                  <a:cubicBezTo>
                    <a:pt x="1" y="131163"/>
                    <a:pt x="686" y="133675"/>
                    <a:pt x="2643" y="134784"/>
                  </a:cubicBezTo>
                  <a:lnTo>
                    <a:pt x="27499" y="149137"/>
                  </a:lnTo>
                  <a:lnTo>
                    <a:pt x="27499" y="185932"/>
                  </a:lnTo>
                  <a:cubicBezTo>
                    <a:pt x="27499" y="188183"/>
                    <a:pt x="29326" y="190010"/>
                    <a:pt x="31577" y="190010"/>
                  </a:cubicBezTo>
                  <a:lnTo>
                    <a:pt x="98284" y="190010"/>
                  </a:lnTo>
                  <a:lnTo>
                    <a:pt x="129795" y="208212"/>
                  </a:lnTo>
                  <a:cubicBezTo>
                    <a:pt x="130448" y="208570"/>
                    <a:pt x="131133" y="208766"/>
                    <a:pt x="131850" y="208766"/>
                  </a:cubicBezTo>
                  <a:cubicBezTo>
                    <a:pt x="132209" y="208766"/>
                    <a:pt x="132568" y="208734"/>
                    <a:pt x="132894" y="208636"/>
                  </a:cubicBezTo>
                  <a:cubicBezTo>
                    <a:pt x="133938" y="208342"/>
                    <a:pt x="134851" y="207657"/>
                    <a:pt x="135373" y="206744"/>
                  </a:cubicBezTo>
                  <a:lnTo>
                    <a:pt x="145029" y="190010"/>
                  </a:lnTo>
                  <a:lnTo>
                    <a:pt x="178366" y="190010"/>
                  </a:lnTo>
                  <a:cubicBezTo>
                    <a:pt x="180617" y="190010"/>
                    <a:pt x="182444" y="188183"/>
                    <a:pt x="182444" y="185932"/>
                  </a:cubicBezTo>
                  <a:lnTo>
                    <a:pt x="182444" y="125227"/>
                  </a:lnTo>
                  <a:lnTo>
                    <a:pt x="208801" y="79559"/>
                  </a:lnTo>
                  <a:cubicBezTo>
                    <a:pt x="209942" y="77602"/>
                    <a:pt x="209257" y="75090"/>
                    <a:pt x="207300" y="73981"/>
                  </a:cubicBezTo>
                  <a:lnTo>
                    <a:pt x="182444" y="59628"/>
                  </a:lnTo>
                  <a:lnTo>
                    <a:pt x="182444" y="22833"/>
                  </a:lnTo>
                  <a:cubicBezTo>
                    <a:pt x="182444" y="20582"/>
                    <a:pt x="180617" y="18755"/>
                    <a:pt x="178366" y="18755"/>
                  </a:cubicBezTo>
                  <a:lnTo>
                    <a:pt x="111659" y="18755"/>
                  </a:lnTo>
                  <a:lnTo>
                    <a:pt x="80148" y="554"/>
                  </a:lnTo>
                  <a:cubicBezTo>
                    <a:pt x="79513" y="181"/>
                    <a:pt x="78805" y="0"/>
                    <a:pt x="7809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2984700" y="1522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513750" y="1522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392450" y="1522525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32621" y="8155"/>
                  </a:lnTo>
                  <a:cubicBezTo>
                    <a:pt x="34871" y="8155"/>
                    <a:pt x="36698" y="6329"/>
                    <a:pt x="36698" y="4078"/>
                  </a:cubicBezTo>
                  <a:cubicBezTo>
                    <a:pt x="36698" y="1827"/>
                    <a:pt x="34871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392450" y="2174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cubicBezTo>
                    <a:pt x="6329" y="8155"/>
                    <a:pt x="8156" y="6328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2780825" y="2174925"/>
              <a:ext cx="407775" cy="203900"/>
            </a:xfrm>
            <a:custGeom>
              <a:avLst/>
              <a:gdLst/>
              <a:ahLst/>
              <a:cxnLst/>
              <a:rect l="l" t="t" r="r" b="b"/>
              <a:pathLst>
                <a:path w="16311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12233" y="8155"/>
                  </a:lnTo>
                  <a:cubicBezTo>
                    <a:pt x="14484" y="8155"/>
                    <a:pt x="16311" y="6328"/>
                    <a:pt x="16311" y="4078"/>
                  </a:cubicBezTo>
                  <a:cubicBezTo>
                    <a:pt x="16311" y="1827"/>
                    <a:pt x="14484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3800200" y="2174925"/>
              <a:ext cx="1019400" cy="203900"/>
            </a:xfrm>
            <a:custGeom>
              <a:avLst/>
              <a:gdLst/>
              <a:ahLst/>
              <a:cxnLst/>
              <a:rect l="l" t="t" r="r" b="b"/>
              <a:pathLst>
                <a:path w="4077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36698" y="8155"/>
                  </a:lnTo>
                  <a:cubicBezTo>
                    <a:pt x="38949" y="8155"/>
                    <a:pt x="40775" y="6328"/>
                    <a:pt x="40775" y="4078"/>
                  </a:cubicBezTo>
                  <a:cubicBezTo>
                    <a:pt x="40775" y="1827"/>
                    <a:pt x="38949" y="0"/>
                    <a:pt x="3669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2576950" y="2582675"/>
              <a:ext cx="1121350" cy="203900"/>
            </a:xfrm>
            <a:custGeom>
              <a:avLst/>
              <a:gdLst/>
              <a:ahLst/>
              <a:cxnLst/>
              <a:rect l="l" t="t" r="r" b="b"/>
              <a:pathLst>
                <a:path w="44854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40776" y="8155"/>
                  </a:lnTo>
                  <a:cubicBezTo>
                    <a:pt x="43026" y="8155"/>
                    <a:pt x="44853" y="6328"/>
                    <a:pt x="44853" y="4078"/>
                  </a:cubicBezTo>
                  <a:cubicBezTo>
                    <a:pt x="44853" y="1827"/>
                    <a:pt x="43026" y="0"/>
                    <a:pt x="4077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615700" y="2990425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cubicBezTo>
                    <a:pt x="6329" y="8155"/>
                    <a:pt x="8155" y="6328"/>
                    <a:pt x="8155" y="4078"/>
                  </a:cubicBez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2780825" y="2990425"/>
              <a:ext cx="1631025" cy="203875"/>
            </a:xfrm>
            <a:custGeom>
              <a:avLst/>
              <a:gdLst/>
              <a:ahLst/>
              <a:cxnLst/>
              <a:rect l="l" t="t" r="r" b="b"/>
              <a:pathLst>
                <a:path w="65241" h="8155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61163" y="8155"/>
                  </a:lnTo>
                  <a:cubicBezTo>
                    <a:pt x="63414" y="8155"/>
                    <a:pt x="65240" y="6328"/>
                    <a:pt x="65240" y="4078"/>
                  </a:cubicBezTo>
                  <a:cubicBezTo>
                    <a:pt x="65240" y="1827"/>
                    <a:pt x="63414" y="0"/>
                    <a:pt x="611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2984700" y="3805900"/>
              <a:ext cx="2038775" cy="203900"/>
            </a:xfrm>
            <a:custGeom>
              <a:avLst/>
              <a:gdLst/>
              <a:ahLst/>
              <a:cxnLst/>
              <a:rect l="l" t="t" r="r" b="b"/>
              <a:pathLst>
                <a:path w="8155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576950" y="38059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2780825" y="4213650"/>
              <a:ext cx="917475" cy="203900"/>
            </a:xfrm>
            <a:custGeom>
              <a:avLst/>
              <a:gdLst/>
              <a:ahLst/>
              <a:cxnLst/>
              <a:rect l="l" t="t" r="r" b="b"/>
              <a:pathLst>
                <a:path w="36699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2621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3902150" y="2582675"/>
              <a:ext cx="1121325" cy="203900"/>
            </a:xfrm>
            <a:custGeom>
              <a:avLst/>
              <a:gdLst/>
              <a:ahLst/>
              <a:cxnLst/>
              <a:rect l="l" t="t" r="r" b="b"/>
              <a:pathLst>
                <a:path w="4485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lnTo>
                    <a:pt x="40775" y="8155"/>
                  </a:lnTo>
                  <a:cubicBezTo>
                    <a:pt x="43026" y="8155"/>
                    <a:pt x="44852" y="6328"/>
                    <a:pt x="44852" y="4078"/>
                  </a:cubicBezTo>
                  <a:cubicBezTo>
                    <a:pt x="44852" y="1827"/>
                    <a:pt x="43026" y="0"/>
                    <a:pt x="4077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3902150" y="4213650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7" y="6329"/>
                    <a:pt x="36697" y="4078"/>
                  </a:cubicBezTo>
                  <a:cubicBezTo>
                    <a:pt x="36697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46"/>
          <p:cNvSpPr txBox="1"/>
          <p:nvPr/>
        </p:nvSpPr>
        <p:spPr>
          <a:xfrm>
            <a:off x="6674625" y="1396764"/>
            <a:ext cx="15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MOTIVASI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905" name="Google Shape;905;p46"/>
          <p:cNvCxnSpPr/>
          <p:nvPr/>
        </p:nvCxnSpPr>
        <p:spPr>
          <a:xfrm rot="10800000">
            <a:off x="5274133" y="1507404"/>
            <a:ext cx="12495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6" name="Google Shape;906;p46"/>
          <p:cNvCxnSpPr>
            <a:cxnSpLocks/>
          </p:cNvCxnSpPr>
          <p:nvPr/>
        </p:nvCxnSpPr>
        <p:spPr>
          <a:xfrm flipH="1">
            <a:off x="2628858" y="3086313"/>
            <a:ext cx="729671" cy="1413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7" name="Google Shape;907;p46"/>
          <p:cNvGrpSpPr/>
          <p:nvPr/>
        </p:nvGrpSpPr>
        <p:grpSpPr>
          <a:xfrm>
            <a:off x="3397295" y="2026775"/>
            <a:ext cx="468711" cy="545401"/>
            <a:chOff x="1557575" y="238125"/>
            <a:chExt cx="4485275" cy="5219150"/>
          </a:xfrm>
        </p:grpSpPr>
        <p:sp>
          <p:nvSpPr>
            <p:cNvPr id="908" name="Google Shape;908;p46"/>
            <p:cNvSpPr/>
            <p:nvPr/>
          </p:nvSpPr>
          <p:spPr>
            <a:xfrm>
              <a:off x="1557575" y="238125"/>
              <a:ext cx="4485275" cy="5219150"/>
            </a:xfrm>
            <a:custGeom>
              <a:avLst/>
              <a:gdLst/>
              <a:ahLst/>
              <a:cxnLst/>
              <a:rect l="l" t="t" r="r" b="b"/>
              <a:pathLst>
                <a:path w="179411" h="208766" extrusionOk="0">
                  <a:moveTo>
                    <a:pt x="171255" y="14288"/>
                  </a:moveTo>
                  <a:lnTo>
                    <a:pt x="171255" y="26520"/>
                  </a:lnTo>
                  <a:lnTo>
                    <a:pt x="163100" y="26520"/>
                  </a:lnTo>
                  <a:lnTo>
                    <a:pt x="163100" y="14288"/>
                  </a:lnTo>
                  <a:close/>
                  <a:moveTo>
                    <a:pt x="171255" y="50985"/>
                  </a:moveTo>
                  <a:lnTo>
                    <a:pt x="171255" y="63217"/>
                  </a:lnTo>
                  <a:lnTo>
                    <a:pt x="163100" y="63217"/>
                  </a:lnTo>
                  <a:lnTo>
                    <a:pt x="163100" y="50985"/>
                  </a:lnTo>
                  <a:close/>
                  <a:moveTo>
                    <a:pt x="171255" y="87682"/>
                  </a:moveTo>
                  <a:lnTo>
                    <a:pt x="171255" y="99915"/>
                  </a:lnTo>
                  <a:lnTo>
                    <a:pt x="163100" y="99915"/>
                  </a:lnTo>
                  <a:lnTo>
                    <a:pt x="163100" y="87682"/>
                  </a:lnTo>
                  <a:close/>
                  <a:moveTo>
                    <a:pt x="171255" y="124380"/>
                  </a:moveTo>
                  <a:lnTo>
                    <a:pt x="171255" y="136612"/>
                  </a:lnTo>
                  <a:lnTo>
                    <a:pt x="163100" y="136612"/>
                  </a:lnTo>
                  <a:lnTo>
                    <a:pt x="163100" y="124380"/>
                  </a:lnTo>
                  <a:close/>
                  <a:moveTo>
                    <a:pt x="171255" y="161077"/>
                  </a:moveTo>
                  <a:lnTo>
                    <a:pt x="171255" y="173309"/>
                  </a:lnTo>
                  <a:lnTo>
                    <a:pt x="163100" y="173309"/>
                  </a:lnTo>
                  <a:lnTo>
                    <a:pt x="163100" y="161077"/>
                  </a:lnTo>
                  <a:close/>
                  <a:moveTo>
                    <a:pt x="16311" y="8840"/>
                  </a:moveTo>
                  <a:lnTo>
                    <a:pt x="16311" y="178300"/>
                  </a:lnTo>
                  <a:cubicBezTo>
                    <a:pt x="11548" y="176604"/>
                    <a:pt x="8156" y="172070"/>
                    <a:pt x="8156" y="166785"/>
                  </a:cubicBezTo>
                  <a:lnTo>
                    <a:pt x="8156" y="20387"/>
                  </a:lnTo>
                  <a:cubicBezTo>
                    <a:pt x="8156" y="15070"/>
                    <a:pt x="11548" y="10536"/>
                    <a:pt x="16311" y="8840"/>
                  </a:cubicBezTo>
                  <a:close/>
                  <a:moveTo>
                    <a:pt x="24466" y="8155"/>
                  </a:moveTo>
                  <a:lnTo>
                    <a:pt x="154945" y="8351"/>
                  </a:lnTo>
                  <a:lnTo>
                    <a:pt x="154945" y="179214"/>
                  </a:lnTo>
                  <a:lnTo>
                    <a:pt x="24466" y="179018"/>
                  </a:lnTo>
                  <a:lnTo>
                    <a:pt x="24466" y="8155"/>
                  </a:lnTo>
                  <a:close/>
                  <a:moveTo>
                    <a:pt x="48539" y="187205"/>
                  </a:moveTo>
                  <a:lnTo>
                    <a:pt x="64849" y="187238"/>
                  </a:lnTo>
                  <a:lnTo>
                    <a:pt x="64849" y="198492"/>
                  </a:lnTo>
                  <a:cubicBezTo>
                    <a:pt x="64849" y="198492"/>
                    <a:pt x="58293" y="195687"/>
                    <a:pt x="58293" y="195687"/>
                  </a:cubicBezTo>
                  <a:cubicBezTo>
                    <a:pt x="57811" y="195471"/>
                    <a:pt x="57245" y="195356"/>
                    <a:pt x="56671" y="195356"/>
                  </a:cubicBezTo>
                  <a:cubicBezTo>
                    <a:pt x="56119" y="195356"/>
                    <a:pt x="55560" y="195462"/>
                    <a:pt x="55063" y="195687"/>
                  </a:cubicBezTo>
                  <a:lnTo>
                    <a:pt x="48539" y="198492"/>
                  </a:lnTo>
                  <a:lnTo>
                    <a:pt x="48539" y="187205"/>
                  </a:lnTo>
                  <a:close/>
                  <a:moveTo>
                    <a:pt x="20388" y="0"/>
                  </a:moveTo>
                  <a:cubicBezTo>
                    <a:pt x="9135" y="0"/>
                    <a:pt x="1" y="9134"/>
                    <a:pt x="1" y="20387"/>
                  </a:cubicBezTo>
                  <a:lnTo>
                    <a:pt x="1" y="166785"/>
                  </a:lnTo>
                  <a:cubicBezTo>
                    <a:pt x="1" y="178007"/>
                    <a:pt x="9135" y="187140"/>
                    <a:pt x="20388" y="187173"/>
                  </a:cubicBezTo>
                  <a:lnTo>
                    <a:pt x="40384" y="187173"/>
                  </a:lnTo>
                  <a:lnTo>
                    <a:pt x="40384" y="204690"/>
                  </a:lnTo>
                  <a:cubicBezTo>
                    <a:pt x="40384" y="206060"/>
                    <a:pt x="41069" y="207332"/>
                    <a:pt x="42211" y="208082"/>
                  </a:cubicBezTo>
                  <a:cubicBezTo>
                    <a:pt x="42882" y="208542"/>
                    <a:pt x="43655" y="208766"/>
                    <a:pt x="44436" y="208766"/>
                  </a:cubicBezTo>
                  <a:cubicBezTo>
                    <a:pt x="44984" y="208766"/>
                    <a:pt x="45536" y="208656"/>
                    <a:pt x="46060" y="208441"/>
                  </a:cubicBezTo>
                  <a:lnTo>
                    <a:pt x="56694" y="203874"/>
                  </a:lnTo>
                  <a:cubicBezTo>
                    <a:pt x="56694" y="203874"/>
                    <a:pt x="67230" y="208408"/>
                    <a:pt x="67296" y="208441"/>
                  </a:cubicBezTo>
                  <a:cubicBezTo>
                    <a:pt x="67748" y="208640"/>
                    <a:pt x="68286" y="208742"/>
                    <a:pt x="68841" y="208742"/>
                  </a:cubicBezTo>
                  <a:cubicBezTo>
                    <a:pt x="69647" y="208742"/>
                    <a:pt x="70488" y="208527"/>
                    <a:pt x="71145" y="208082"/>
                  </a:cubicBezTo>
                  <a:cubicBezTo>
                    <a:pt x="72287" y="207332"/>
                    <a:pt x="73004" y="206060"/>
                    <a:pt x="73004" y="204690"/>
                  </a:cubicBezTo>
                  <a:lnTo>
                    <a:pt x="73004" y="187238"/>
                  </a:lnTo>
                  <a:cubicBezTo>
                    <a:pt x="73004" y="187238"/>
                    <a:pt x="159023" y="187369"/>
                    <a:pt x="159023" y="187369"/>
                  </a:cubicBezTo>
                  <a:cubicBezTo>
                    <a:pt x="160099" y="187369"/>
                    <a:pt x="161143" y="186944"/>
                    <a:pt x="161893" y="186162"/>
                  </a:cubicBezTo>
                  <a:cubicBezTo>
                    <a:pt x="162676" y="185411"/>
                    <a:pt x="163100" y="184367"/>
                    <a:pt x="163100" y="183291"/>
                  </a:cubicBezTo>
                  <a:lnTo>
                    <a:pt x="163100" y="181464"/>
                  </a:lnTo>
                  <a:lnTo>
                    <a:pt x="175333" y="181464"/>
                  </a:lnTo>
                  <a:cubicBezTo>
                    <a:pt x="177583" y="181464"/>
                    <a:pt x="179410" y="179605"/>
                    <a:pt x="179410" y="177387"/>
                  </a:cubicBezTo>
                  <a:lnTo>
                    <a:pt x="179410" y="156999"/>
                  </a:lnTo>
                  <a:cubicBezTo>
                    <a:pt x="179410" y="154716"/>
                    <a:pt x="177583" y="152922"/>
                    <a:pt x="175333" y="152922"/>
                  </a:cubicBezTo>
                  <a:lnTo>
                    <a:pt x="163100" y="152922"/>
                  </a:lnTo>
                  <a:lnTo>
                    <a:pt x="163100" y="144767"/>
                  </a:lnTo>
                  <a:lnTo>
                    <a:pt x="175333" y="144767"/>
                  </a:lnTo>
                  <a:cubicBezTo>
                    <a:pt x="177583" y="144767"/>
                    <a:pt x="179410" y="142908"/>
                    <a:pt x="179410" y="140689"/>
                  </a:cubicBezTo>
                  <a:lnTo>
                    <a:pt x="179410" y="120302"/>
                  </a:lnTo>
                  <a:cubicBezTo>
                    <a:pt x="179410" y="118019"/>
                    <a:pt x="177583" y="116225"/>
                    <a:pt x="175333" y="116225"/>
                  </a:cubicBezTo>
                  <a:lnTo>
                    <a:pt x="163100" y="116225"/>
                  </a:lnTo>
                  <a:lnTo>
                    <a:pt x="163100" y="108070"/>
                  </a:lnTo>
                  <a:lnTo>
                    <a:pt x="175333" y="108070"/>
                  </a:lnTo>
                  <a:cubicBezTo>
                    <a:pt x="177583" y="108070"/>
                    <a:pt x="179410" y="106243"/>
                    <a:pt x="179410" y="103992"/>
                  </a:cubicBezTo>
                  <a:lnTo>
                    <a:pt x="179410" y="83605"/>
                  </a:lnTo>
                  <a:cubicBezTo>
                    <a:pt x="179410" y="81321"/>
                    <a:pt x="177583" y="79527"/>
                    <a:pt x="175333" y="79527"/>
                  </a:cubicBezTo>
                  <a:lnTo>
                    <a:pt x="163100" y="79527"/>
                  </a:lnTo>
                  <a:lnTo>
                    <a:pt x="163100" y="71372"/>
                  </a:lnTo>
                  <a:lnTo>
                    <a:pt x="175333" y="71372"/>
                  </a:lnTo>
                  <a:cubicBezTo>
                    <a:pt x="177583" y="71372"/>
                    <a:pt x="179410" y="69546"/>
                    <a:pt x="179410" y="67295"/>
                  </a:cubicBezTo>
                  <a:lnTo>
                    <a:pt x="179410" y="46907"/>
                  </a:lnTo>
                  <a:cubicBezTo>
                    <a:pt x="179410" y="44624"/>
                    <a:pt x="177583" y="42830"/>
                    <a:pt x="175333" y="42830"/>
                  </a:cubicBezTo>
                  <a:lnTo>
                    <a:pt x="163100" y="42830"/>
                  </a:lnTo>
                  <a:lnTo>
                    <a:pt x="163100" y="34675"/>
                  </a:lnTo>
                  <a:lnTo>
                    <a:pt x="175333" y="34675"/>
                  </a:lnTo>
                  <a:cubicBezTo>
                    <a:pt x="177583" y="34675"/>
                    <a:pt x="179410" y="32848"/>
                    <a:pt x="179410" y="30597"/>
                  </a:cubicBezTo>
                  <a:lnTo>
                    <a:pt x="179410" y="10210"/>
                  </a:lnTo>
                  <a:cubicBezTo>
                    <a:pt x="179410" y="7927"/>
                    <a:pt x="177583" y="6133"/>
                    <a:pt x="175333" y="6133"/>
                  </a:cubicBezTo>
                  <a:lnTo>
                    <a:pt x="163100" y="6133"/>
                  </a:lnTo>
                  <a:lnTo>
                    <a:pt x="163100" y="4273"/>
                  </a:lnTo>
                  <a:cubicBezTo>
                    <a:pt x="163100" y="2022"/>
                    <a:pt x="161274" y="196"/>
                    <a:pt x="159023" y="196"/>
                  </a:cubicBezTo>
                  <a:cubicBezTo>
                    <a:pt x="159023" y="196"/>
                    <a:pt x="20388" y="0"/>
                    <a:pt x="203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2678900" y="1053600"/>
              <a:ext cx="2242625" cy="1427150"/>
            </a:xfrm>
            <a:custGeom>
              <a:avLst/>
              <a:gdLst/>
              <a:ahLst/>
              <a:cxnLst/>
              <a:rect l="l" t="t" r="r" b="b"/>
              <a:pathLst>
                <a:path w="89705" h="57086" extrusionOk="0">
                  <a:moveTo>
                    <a:pt x="4078" y="1"/>
                  </a:moveTo>
                  <a:cubicBezTo>
                    <a:pt x="1957" y="1"/>
                    <a:pt x="0" y="1828"/>
                    <a:pt x="0" y="4078"/>
                  </a:cubicBezTo>
                  <a:lnTo>
                    <a:pt x="0" y="53008"/>
                  </a:lnTo>
                  <a:cubicBezTo>
                    <a:pt x="0" y="55194"/>
                    <a:pt x="1892" y="57086"/>
                    <a:pt x="4078" y="57086"/>
                  </a:cubicBezTo>
                  <a:lnTo>
                    <a:pt x="28543" y="57086"/>
                  </a:lnTo>
                  <a:cubicBezTo>
                    <a:pt x="30793" y="57086"/>
                    <a:pt x="32620" y="55259"/>
                    <a:pt x="32620" y="53008"/>
                  </a:cubicBezTo>
                  <a:cubicBezTo>
                    <a:pt x="32620" y="50757"/>
                    <a:pt x="30793" y="48931"/>
                    <a:pt x="28543" y="48931"/>
                  </a:cubicBezTo>
                  <a:lnTo>
                    <a:pt x="8155" y="48931"/>
                  </a:lnTo>
                  <a:lnTo>
                    <a:pt x="8155" y="8156"/>
                  </a:lnTo>
                  <a:lnTo>
                    <a:pt x="81550" y="8156"/>
                  </a:lnTo>
                  <a:lnTo>
                    <a:pt x="81550" y="48931"/>
                  </a:lnTo>
                  <a:lnTo>
                    <a:pt x="61163" y="48931"/>
                  </a:lnTo>
                  <a:cubicBezTo>
                    <a:pt x="58912" y="48931"/>
                    <a:pt x="57085" y="50757"/>
                    <a:pt x="57085" y="53008"/>
                  </a:cubicBezTo>
                  <a:cubicBezTo>
                    <a:pt x="57085" y="55259"/>
                    <a:pt x="58912" y="57086"/>
                    <a:pt x="61163" y="57086"/>
                  </a:cubicBezTo>
                  <a:lnTo>
                    <a:pt x="85627" y="57086"/>
                  </a:lnTo>
                  <a:cubicBezTo>
                    <a:pt x="87715" y="57086"/>
                    <a:pt x="89705" y="55226"/>
                    <a:pt x="89705" y="53008"/>
                  </a:cubicBezTo>
                  <a:lnTo>
                    <a:pt x="89705" y="4078"/>
                  </a:lnTo>
                  <a:cubicBezTo>
                    <a:pt x="89705" y="1958"/>
                    <a:pt x="87846" y="1"/>
                    <a:pt x="8562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698275" y="2276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3086650" y="1869100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7"/>
                    <a:pt x="22638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902150" y="1869100"/>
              <a:ext cx="611625" cy="203900"/>
            </a:xfrm>
            <a:custGeom>
              <a:avLst/>
              <a:gdLst/>
              <a:ahLst/>
              <a:cxnLst/>
              <a:rect l="l" t="t" r="r" b="b"/>
              <a:pathLst>
                <a:path w="2446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7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7"/>
                    <a:pt x="22638" y="1"/>
                    <a:pt x="2038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3290525" y="1461350"/>
              <a:ext cx="1019375" cy="203900"/>
            </a:xfrm>
            <a:custGeom>
              <a:avLst/>
              <a:gdLst/>
              <a:ahLst/>
              <a:cxnLst/>
              <a:rect l="l" t="t" r="r" b="b"/>
              <a:pathLst>
                <a:path w="40775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6698" y="8156"/>
                  </a:lnTo>
                  <a:cubicBezTo>
                    <a:pt x="38948" y="8156"/>
                    <a:pt x="40775" y="6329"/>
                    <a:pt x="40775" y="4078"/>
                  </a:cubicBezTo>
                  <a:cubicBezTo>
                    <a:pt x="40775" y="1828"/>
                    <a:pt x="38948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262;p35">
            <a:extLst>
              <a:ext uri="{FF2B5EF4-FFF2-40B4-BE49-F238E27FC236}">
                <a16:creationId xmlns:a16="http://schemas.microsoft.com/office/drawing/2014/main" id="{8E596243-0D80-4400-A42F-4C0511AED469}"/>
              </a:ext>
            </a:extLst>
          </p:cNvPr>
          <p:cNvGrpSpPr/>
          <p:nvPr/>
        </p:nvGrpSpPr>
        <p:grpSpPr>
          <a:xfrm>
            <a:off x="4561364" y="2641638"/>
            <a:ext cx="1368657" cy="1365717"/>
            <a:chOff x="2269625" y="1417138"/>
            <a:chExt cx="1008000" cy="1008000"/>
          </a:xfrm>
        </p:grpSpPr>
        <p:sp>
          <p:nvSpPr>
            <p:cNvPr id="68" name="Google Shape;263;p35">
              <a:extLst>
                <a:ext uri="{FF2B5EF4-FFF2-40B4-BE49-F238E27FC236}">
                  <a16:creationId xmlns:a16="http://schemas.microsoft.com/office/drawing/2014/main" id="{5773C148-2FF9-46EE-9DE7-29F935CAD232}"/>
                </a:ext>
              </a:extLst>
            </p:cNvPr>
            <p:cNvSpPr/>
            <p:nvPr/>
          </p:nvSpPr>
          <p:spPr>
            <a:xfrm>
              <a:off x="226962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264;p35">
              <a:extLst>
                <a:ext uri="{FF2B5EF4-FFF2-40B4-BE49-F238E27FC236}">
                  <a16:creationId xmlns:a16="http://schemas.microsoft.com/office/drawing/2014/main" id="{24967B8F-F953-4608-84B8-8A144D2590B7}"/>
                </a:ext>
              </a:extLst>
            </p:cNvPr>
            <p:cNvGrpSpPr/>
            <p:nvPr/>
          </p:nvGrpSpPr>
          <p:grpSpPr>
            <a:xfrm>
              <a:off x="2513787" y="1661292"/>
              <a:ext cx="519698" cy="519698"/>
              <a:chOff x="1190625" y="238125"/>
              <a:chExt cx="5228350" cy="5228350"/>
            </a:xfrm>
          </p:grpSpPr>
          <p:sp>
            <p:nvSpPr>
              <p:cNvPr id="70" name="Google Shape;265;p35">
                <a:extLst>
                  <a:ext uri="{FF2B5EF4-FFF2-40B4-BE49-F238E27FC236}">
                    <a16:creationId xmlns:a16="http://schemas.microsoft.com/office/drawing/2014/main" id="{657CB27F-0C24-4DB6-A171-D26D26CC1CC9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104579" y="78281"/>
                    </a:moveTo>
                    <a:lnTo>
                      <a:pt x="115976" y="86589"/>
                    </a:lnTo>
                    <a:lnTo>
                      <a:pt x="93182" y="86589"/>
                    </a:lnTo>
                    <a:lnTo>
                      <a:pt x="104579" y="78281"/>
                    </a:lnTo>
                    <a:close/>
                    <a:moveTo>
                      <a:pt x="104579" y="8161"/>
                    </a:moveTo>
                    <a:cubicBezTo>
                      <a:pt x="104750" y="8161"/>
                      <a:pt x="104775" y="8210"/>
                      <a:pt x="104800" y="8333"/>
                    </a:cubicBezTo>
                    <a:lnTo>
                      <a:pt x="113451" y="35097"/>
                    </a:lnTo>
                    <a:cubicBezTo>
                      <a:pt x="113990" y="36788"/>
                      <a:pt x="115559" y="37915"/>
                      <a:pt x="117348" y="37915"/>
                    </a:cubicBezTo>
                    <a:lnTo>
                      <a:pt x="145558" y="37915"/>
                    </a:lnTo>
                    <a:cubicBezTo>
                      <a:pt x="145680" y="37915"/>
                      <a:pt x="145729" y="37915"/>
                      <a:pt x="145803" y="38087"/>
                    </a:cubicBezTo>
                    <a:cubicBezTo>
                      <a:pt x="145852" y="38258"/>
                      <a:pt x="145803" y="38283"/>
                      <a:pt x="145705" y="38356"/>
                    </a:cubicBezTo>
                    <a:lnTo>
                      <a:pt x="122838" y="54900"/>
                    </a:lnTo>
                    <a:cubicBezTo>
                      <a:pt x="121392" y="55954"/>
                      <a:pt x="120804" y="57792"/>
                      <a:pt x="121343" y="59483"/>
                    </a:cubicBezTo>
                    <a:lnTo>
                      <a:pt x="130117" y="86246"/>
                    </a:lnTo>
                    <a:cubicBezTo>
                      <a:pt x="130142" y="86369"/>
                      <a:pt x="130166" y="86418"/>
                      <a:pt x="130019" y="86540"/>
                    </a:cubicBezTo>
                    <a:cubicBezTo>
                      <a:pt x="129951" y="86586"/>
                      <a:pt x="129904" y="86605"/>
                      <a:pt x="129863" y="86605"/>
                    </a:cubicBezTo>
                    <a:cubicBezTo>
                      <a:pt x="129816" y="86605"/>
                      <a:pt x="129777" y="86580"/>
                      <a:pt x="129725" y="86540"/>
                    </a:cubicBezTo>
                    <a:lnTo>
                      <a:pt x="106981" y="69924"/>
                    </a:lnTo>
                    <a:cubicBezTo>
                      <a:pt x="106270" y="69409"/>
                      <a:pt x="105412" y="69139"/>
                      <a:pt x="104579" y="69139"/>
                    </a:cubicBezTo>
                    <a:cubicBezTo>
                      <a:pt x="103721" y="69139"/>
                      <a:pt x="102888" y="69409"/>
                      <a:pt x="102153" y="69924"/>
                    </a:cubicBezTo>
                    <a:lnTo>
                      <a:pt x="79408" y="86540"/>
                    </a:lnTo>
                    <a:cubicBezTo>
                      <a:pt x="79356" y="86580"/>
                      <a:pt x="79318" y="86605"/>
                      <a:pt x="79271" y="86605"/>
                    </a:cubicBezTo>
                    <a:cubicBezTo>
                      <a:pt x="79230" y="86605"/>
                      <a:pt x="79183" y="86586"/>
                      <a:pt x="79114" y="86540"/>
                    </a:cubicBezTo>
                    <a:cubicBezTo>
                      <a:pt x="78967" y="86418"/>
                      <a:pt x="78992" y="86369"/>
                      <a:pt x="79041" y="86246"/>
                    </a:cubicBezTo>
                    <a:lnTo>
                      <a:pt x="87790" y="59483"/>
                    </a:lnTo>
                    <a:cubicBezTo>
                      <a:pt x="88354" y="57792"/>
                      <a:pt x="87741" y="55954"/>
                      <a:pt x="86295" y="54900"/>
                    </a:cubicBezTo>
                    <a:lnTo>
                      <a:pt x="63429" y="38356"/>
                    </a:lnTo>
                    <a:cubicBezTo>
                      <a:pt x="63331" y="38283"/>
                      <a:pt x="63282" y="38258"/>
                      <a:pt x="63355" y="38087"/>
                    </a:cubicBezTo>
                    <a:cubicBezTo>
                      <a:pt x="63404" y="37915"/>
                      <a:pt x="63453" y="37915"/>
                      <a:pt x="63576" y="37915"/>
                    </a:cubicBezTo>
                    <a:lnTo>
                      <a:pt x="91810" y="37915"/>
                    </a:lnTo>
                    <a:cubicBezTo>
                      <a:pt x="93574" y="37915"/>
                      <a:pt x="95143" y="36788"/>
                      <a:pt x="95682" y="35097"/>
                    </a:cubicBezTo>
                    <a:lnTo>
                      <a:pt x="104334" y="8333"/>
                    </a:lnTo>
                    <a:cubicBezTo>
                      <a:pt x="104383" y="8210"/>
                      <a:pt x="104383" y="8161"/>
                      <a:pt x="104579" y="8161"/>
                    </a:cubicBezTo>
                    <a:close/>
                    <a:moveTo>
                      <a:pt x="59630" y="150312"/>
                    </a:moveTo>
                    <a:lnTo>
                      <a:pt x="59630" y="200972"/>
                    </a:lnTo>
                    <a:lnTo>
                      <a:pt x="8161" y="200972"/>
                    </a:lnTo>
                    <a:lnTo>
                      <a:pt x="8161" y="150312"/>
                    </a:lnTo>
                    <a:close/>
                    <a:moveTo>
                      <a:pt x="141342" y="94775"/>
                    </a:moveTo>
                    <a:lnTo>
                      <a:pt x="141342" y="200972"/>
                    </a:lnTo>
                    <a:lnTo>
                      <a:pt x="67816" y="200972"/>
                    </a:lnTo>
                    <a:lnTo>
                      <a:pt x="67816" y="146244"/>
                    </a:lnTo>
                    <a:lnTo>
                      <a:pt x="67816" y="94775"/>
                    </a:lnTo>
                    <a:close/>
                    <a:moveTo>
                      <a:pt x="104579" y="0"/>
                    </a:moveTo>
                    <a:cubicBezTo>
                      <a:pt x="100854" y="0"/>
                      <a:pt x="97716" y="2279"/>
                      <a:pt x="96565" y="5833"/>
                    </a:cubicBezTo>
                    <a:lnTo>
                      <a:pt x="88820" y="29754"/>
                    </a:lnTo>
                    <a:lnTo>
                      <a:pt x="63576" y="29754"/>
                    </a:lnTo>
                    <a:cubicBezTo>
                      <a:pt x="59875" y="29754"/>
                      <a:pt x="56713" y="32033"/>
                      <a:pt x="55586" y="35562"/>
                    </a:cubicBezTo>
                    <a:cubicBezTo>
                      <a:pt x="54434" y="39116"/>
                      <a:pt x="55635" y="42792"/>
                      <a:pt x="58649" y="44974"/>
                    </a:cubicBezTo>
                    <a:lnTo>
                      <a:pt x="79114" y="59777"/>
                    </a:lnTo>
                    <a:lnTo>
                      <a:pt x="71272" y="83722"/>
                    </a:lnTo>
                    <a:cubicBezTo>
                      <a:pt x="70953" y="84678"/>
                      <a:pt x="70806" y="85658"/>
                      <a:pt x="70830" y="86589"/>
                    </a:cubicBezTo>
                    <a:lnTo>
                      <a:pt x="63723" y="86589"/>
                    </a:lnTo>
                    <a:cubicBezTo>
                      <a:pt x="61468" y="86589"/>
                      <a:pt x="59630" y="88428"/>
                      <a:pt x="59630" y="90682"/>
                    </a:cubicBezTo>
                    <a:lnTo>
                      <a:pt x="59630" y="142151"/>
                    </a:lnTo>
                    <a:lnTo>
                      <a:pt x="4093" y="142151"/>
                    </a:lnTo>
                    <a:cubicBezTo>
                      <a:pt x="1838" y="142151"/>
                      <a:pt x="0" y="143989"/>
                      <a:pt x="0" y="146244"/>
                    </a:cubicBezTo>
                    <a:lnTo>
                      <a:pt x="0" y="205065"/>
                    </a:lnTo>
                    <a:cubicBezTo>
                      <a:pt x="0" y="207320"/>
                      <a:pt x="1838" y="209133"/>
                      <a:pt x="4093" y="209133"/>
                    </a:cubicBezTo>
                    <a:lnTo>
                      <a:pt x="205065" y="209133"/>
                    </a:lnTo>
                    <a:cubicBezTo>
                      <a:pt x="207320" y="209133"/>
                      <a:pt x="209133" y="207320"/>
                      <a:pt x="209133" y="205065"/>
                    </a:cubicBezTo>
                    <a:lnTo>
                      <a:pt x="209133" y="191977"/>
                    </a:lnTo>
                    <a:cubicBezTo>
                      <a:pt x="209133" y="189722"/>
                      <a:pt x="207320" y="187909"/>
                      <a:pt x="205065" y="187909"/>
                    </a:cubicBezTo>
                    <a:cubicBezTo>
                      <a:pt x="202810" y="187909"/>
                      <a:pt x="200972" y="189722"/>
                      <a:pt x="200972" y="191977"/>
                    </a:cubicBezTo>
                    <a:lnTo>
                      <a:pt x="200972" y="200972"/>
                    </a:lnTo>
                    <a:lnTo>
                      <a:pt x="149504" y="200972"/>
                    </a:lnTo>
                    <a:lnTo>
                      <a:pt x="149504" y="150312"/>
                    </a:lnTo>
                    <a:lnTo>
                      <a:pt x="200972" y="150312"/>
                    </a:lnTo>
                    <a:lnTo>
                      <a:pt x="200972" y="159307"/>
                    </a:lnTo>
                    <a:cubicBezTo>
                      <a:pt x="200972" y="161562"/>
                      <a:pt x="202810" y="163400"/>
                      <a:pt x="205065" y="163400"/>
                    </a:cubicBezTo>
                    <a:cubicBezTo>
                      <a:pt x="207320" y="163400"/>
                      <a:pt x="209133" y="161562"/>
                      <a:pt x="209133" y="159307"/>
                    </a:cubicBezTo>
                    <a:lnTo>
                      <a:pt x="209133" y="146244"/>
                    </a:lnTo>
                    <a:cubicBezTo>
                      <a:pt x="209133" y="143989"/>
                      <a:pt x="207320" y="142151"/>
                      <a:pt x="205065" y="142151"/>
                    </a:cubicBezTo>
                    <a:lnTo>
                      <a:pt x="149504" y="142151"/>
                    </a:lnTo>
                    <a:lnTo>
                      <a:pt x="149504" y="90682"/>
                    </a:lnTo>
                    <a:cubicBezTo>
                      <a:pt x="149504" y="88428"/>
                      <a:pt x="147665" y="86589"/>
                      <a:pt x="145411" y="86589"/>
                    </a:cubicBezTo>
                    <a:lnTo>
                      <a:pt x="138303" y="86589"/>
                    </a:lnTo>
                    <a:cubicBezTo>
                      <a:pt x="138328" y="85658"/>
                      <a:pt x="138180" y="84678"/>
                      <a:pt x="137886" y="83722"/>
                    </a:cubicBezTo>
                    <a:lnTo>
                      <a:pt x="130044" y="59777"/>
                    </a:lnTo>
                    <a:lnTo>
                      <a:pt x="150484" y="44974"/>
                    </a:lnTo>
                    <a:cubicBezTo>
                      <a:pt x="153498" y="42792"/>
                      <a:pt x="154699" y="39116"/>
                      <a:pt x="153572" y="35562"/>
                    </a:cubicBezTo>
                    <a:cubicBezTo>
                      <a:pt x="152420" y="32033"/>
                      <a:pt x="149283" y="29754"/>
                      <a:pt x="145558" y="29754"/>
                    </a:cubicBezTo>
                    <a:lnTo>
                      <a:pt x="120314" y="29754"/>
                    </a:lnTo>
                    <a:lnTo>
                      <a:pt x="112569" y="5833"/>
                    </a:lnTo>
                    <a:cubicBezTo>
                      <a:pt x="111441" y="2279"/>
                      <a:pt x="108280" y="0"/>
                      <a:pt x="1045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266;p35">
                <a:extLst>
                  <a:ext uri="{FF2B5EF4-FFF2-40B4-BE49-F238E27FC236}">
                    <a16:creationId xmlns:a16="http://schemas.microsoft.com/office/drawing/2014/main" id="{EE490493-789E-472B-8F08-388D50FCFE34}"/>
                  </a:ext>
                </a:extLst>
              </p:cNvPr>
              <p:cNvSpPr/>
              <p:nvPr/>
            </p:nvSpPr>
            <p:spPr>
              <a:xfrm>
                <a:off x="5663475" y="2381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67;p35">
                <a:extLst>
                  <a:ext uri="{FF2B5EF4-FFF2-40B4-BE49-F238E27FC236}">
                    <a16:creationId xmlns:a16="http://schemas.microsoft.com/office/drawing/2014/main" id="{D422BFF1-2DAC-4781-B0B0-5278E885CADB}"/>
                  </a:ext>
                </a:extLst>
              </p:cNvPr>
              <p:cNvSpPr/>
              <p:nvPr/>
            </p:nvSpPr>
            <p:spPr>
              <a:xfrm>
                <a:off x="5663475" y="907825"/>
                <a:ext cx="204050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69" extrusionOk="0">
                    <a:moveTo>
                      <a:pt x="4093" y="0"/>
                    </a:moveTo>
                    <a:cubicBezTo>
                      <a:pt x="1838" y="0"/>
                      <a:pt x="0" y="1838"/>
                      <a:pt x="0" y="4093"/>
                    </a:cubicBezTo>
                    <a:lnTo>
                      <a:pt x="0" y="9975"/>
                    </a:lnTo>
                    <a:cubicBezTo>
                      <a:pt x="0" y="12230"/>
                      <a:pt x="1838" y="14068"/>
                      <a:pt x="4093" y="14068"/>
                    </a:cubicBezTo>
                    <a:cubicBezTo>
                      <a:pt x="6348" y="14068"/>
                      <a:pt x="8161" y="12230"/>
                      <a:pt x="8161" y="9975"/>
                    </a:cubicBezTo>
                    <a:lnTo>
                      <a:pt x="8161" y="4093"/>
                    </a:lnTo>
                    <a:cubicBezTo>
                      <a:pt x="8161" y="1838"/>
                      <a:pt x="6348" y="0"/>
                      <a:pt x="40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68;p35">
                <a:extLst>
                  <a:ext uri="{FF2B5EF4-FFF2-40B4-BE49-F238E27FC236}">
                    <a16:creationId xmlns:a16="http://schemas.microsoft.com/office/drawing/2014/main" id="{A505B421-C02D-435A-8E1E-C1CD7155C2C2}"/>
                  </a:ext>
                </a:extLst>
              </p:cNvPr>
              <p:cNvSpPr/>
              <p:nvPr/>
            </p:nvSpPr>
            <p:spPr>
              <a:xfrm>
                <a:off x="59244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69;p35">
                <a:extLst>
                  <a:ext uri="{FF2B5EF4-FFF2-40B4-BE49-F238E27FC236}">
                    <a16:creationId xmlns:a16="http://schemas.microsoft.com/office/drawing/2014/main" id="{C5919277-ADC1-4045-A436-AA2322884DF6}"/>
                  </a:ext>
                </a:extLst>
              </p:cNvPr>
              <p:cNvSpPr/>
              <p:nvPr/>
            </p:nvSpPr>
            <p:spPr>
              <a:xfrm>
                <a:off x="5254775" y="646800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4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70;p35">
                <a:extLst>
                  <a:ext uri="{FF2B5EF4-FFF2-40B4-BE49-F238E27FC236}">
                    <a16:creationId xmlns:a16="http://schemas.microsoft.com/office/drawing/2014/main" id="{EAE9A2A8-5A15-45D0-9680-820777B49F30}"/>
                  </a:ext>
                </a:extLst>
              </p:cNvPr>
              <p:cNvSpPr/>
              <p:nvPr/>
            </p:nvSpPr>
            <p:spPr>
              <a:xfrm>
                <a:off x="1742050" y="15180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71;p35">
                <a:extLst>
                  <a:ext uri="{FF2B5EF4-FFF2-40B4-BE49-F238E27FC236}">
                    <a16:creationId xmlns:a16="http://schemas.microsoft.com/office/drawing/2014/main" id="{9E99F0D2-7646-4C98-853E-7E7365EA6E71}"/>
                  </a:ext>
                </a:extLst>
              </p:cNvPr>
              <p:cNvSpPr/>
              <p:nvPr/>
            </p:nvSpPr>
            <p:spPr>
              <a:xfrm>
                <a:off x="1742050" y="2187775"/>
                <a:ext cx="204075" cy="351725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4069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94"/>
                    </a:cubicBezTo>
                    <a:lnTo>
                      <a:pt x="1" y="9976"/>
                    </a:lnTo>
                    <a:cubicBezTo>
                      <a:pt x="1" y="12231"/>
                      <a:pt x="1839" y="14069"/>
                      <a:pt x="4094" y="14069"/>
                    </a:cubicBezTo>
                    <a:cubicBezTo>
                      <a:pt x="6349" y="14069"/>
                      <a:pt x="8162" y="12231"/>
                      <a:pt x="8162" y="9976"/>
                    </a:cubicBezTo>
                    <a:lnTo>
                      <a:pt x="8162" y="4094"/>
                    </a:lnTo>
                    <a:cubicBezTo>
                      <a:pt x="8162" y="1839"/>
                      <a:pt x="6349" y="1"/>
                      <a:pt x="409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72;p35">
                <a:extLst>
                  <a:ext uri="{FF2B5EF4-FFF2-40B4-BE49-F238E27FC236}">
                    <a16:creationId xmlns:a16="http://schemas.microsoft.com/office/drawing/2014/main" id="{447EC512-C1C7-452B-A8E4-47BFCD9046B4}"/>
                  </a:ext>
                </a:extLst>
              </p:cNvPr>
              <p:cNvSpPr/>
              <p:nvPr/>
            </p:nvSpPr>
            <p:spPr>
              <a:xfrm>
                <a:off x="20030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1" y="8162"/>
                      <a:pt x="14069" y="6323"/>
                      <a:pt x="14069" y="4069"/>
                    </a:cubicBezTo>
                    <a:cubicBezTo>
                      <a:pt x="14069" y="1814"/>
                      <a:pt x="12231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73;p35">
                <a:extLst>
                  <a:ext uri="{FF2B5EF4-FFF2-40B4-BE49-F238E27FC236}">
                    <a16:creationId xmlns:a16="http://schemas.microsoft.com/office/drawing/2014/main" id="{5F5FAE8A-8021-4FB7-8FB3-17BC86A8E845}"/>
                  </a:ext>
                </a:extLst>
              </p:cNvPr>
              <p:cNvSpPr/>
              <p:nvPr/>
            </p:nvSpPr>
            <p:spPr>
              <a:xfrm>
                <a:off x="1333375" y="1926775"/>
                <a:ext cx="3517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8162" extrusionOk="0">
                    <a:moveTo>
                      <a:pt x="4094" y="0"/>
                    </a:moveTo>
                    <a:cubicBezTo>
                      <a:pt x="1839" y="0"/>
                      <a:pt x="1" y="1814"/>
                      <a:pt x="1" y="4069"/>
                    </a:cubicBezTo>
                    <a:cubicBezTo>
                      <a:pt x="1" y="6323"/>
                      <a:pt x="1839" y="8162"/>
                      <a:pt x="4094" y="8162"/>
                    </a:cubicBezTo>
                    <a:lnTo>
                      <a:pt x="9976" y="8162"/>
                    </a:lnTo>
                    <a:cubicBezTo>
                      <a:pt x="12230" y="8162"/>
                      <a:pt x="14069" y="6323"/>
                      <a:pt x="14069" y="4069"/>
                    </a:cubicBezTo>
                    <a:cubicBezTo>
                      <a:pt x="14069" y="1814"/>
                      <a:pt x="12230" y="0"/>
                      <a:pt x="99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74;p35">
                <a:extLst>
                  <a:ext uri="{FF2B5EF4-FFF2-40B4-BE49-F238E27FC236}">
                    <a16:creationId xmlns:a16="http://schemas.microsoft.com/office/drawing/2014/main" id="{746A650E-5F91-4038-A74C-E0326C6922FD}"/>
                  </a:ext>
                </a:extLst>
              </p:cNvPr>
              <p:cNvSpPr/>
              <p:nvPr/>
            </p:nvSpPr>
            <p:spPr>
              <a:xfrm>
                <a:off x="6214900" y="4527150"/>
                <a:ext cx="2040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62" extrusionOk="0">
                    <a:moveTo>
                      <a:pt x="4094" y="0"/>
                    </a:moveTo>
                    <a:cubicBezTo>
                      <a:pt x="3016" y="0"/>
                      <a:pt x="1962" y="442"/>
                      <a:pt x="1202" y="1201"/>
                    </a:cubicBezTo>
                    <a:cubicBezTo>
                      <a:pt x="442" y="1961"/>
                      <a:pt x="1" y="3015"/>
                      <a:pt x="1" y="4093"/>
                    </a:cubicBezTo>
                    <a:cubicBezTo>
                      <a:pt x="1" y="5147"/>
                      <a:pt x="442" y="6226"/>
                      <a:pt x="1202" y="6961"/>
                    </a:cubicBezTo>
                    <a:cubicBezTo>
                      <a:pt x="1962" y="7721"/>
                      <a:pt x="3016" y="8162"/>
                      <a:pt x="4094" y="8162"/>
                    </a:cubicBezTo>
                    <a:cubicBezTo>
                      <a:pt x="5148" y="8162"/>
                      <a:pt x="6226" y="7721"/>
                      <a:pt x="6961" y="6961"/>
                    </a:cubicBezTo>
                    <a:cubicBezTo>
                      <a:pt x="7721" y="6226"/>
                      <a:pt x="8162" y="5147"/>
                      <a:pt x="8162" y="4093"/>
                    </a:cubicBezTo>
                    <a:cubicBezTo>
                      <a:pt x="8162" y="3015"/>
                      <a:pt x="7721" y="1961"/>
                      <a:pt x="6961" y="1201"/>
                    </a:cubicBezTo>
                    <a:cubicBezTo>
                      <a:pt x="6226" y="442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903;p46">
            <a:extLst>
              <a:ext uri="{FF2B5EF4-FFF2-40B4-BE49-F238E27FC236}">
                <a16:creationId xmlns:a16="http://schemas.microsoft.com/office/drawing/2014/main" id="{C00BF957-CB38-4DB7-923B-0CBF5FF5EFAA}"/>
              </a:ext>
            </a:extLst>
          </p:cNvPr>
          <p:cNvSpPr txBox="1"/>
          <p:nvPr/>
        </p:nvSpPr>
        <p:spPr>
          <a:xfrm>
            <a:off x="6639971" y="2186560"/>
            <a:ext cx="15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RELEVANSI DAN ISI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2" name="Google Shape;906;p46">
            <a:extLst>
              <a:ext uri="{FF2B5EF4-FFF2-40B4-BE49-F238E27FC236}">
                <a16:creationId xmlns:a16="http://schemas.microsoft.com/office/drawing/2014/main" id="{40D4854E-B7A3-42B8-BC43-9F5E71F5EB2D}"/>
              </a:ext>
            </a:extLst>
          </p:cNvPr>
          <p:cNvCxnSpPr>
            <a:cxnSpLocks/>
          </p:cNvCxnSpPr>
          <p:nvPr/>
        </p:nvCxnSpPr>
        <p:spPr>
          <a:xfrm flipH="1">
            <a:off x="5930021" y="3291834"/>
            <a:ext cx="729671" cy="1413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903;p46">
            <a:extLst>
              <a:ext uri="{FF2B5EF4-FFF2-40B4-BE49-F238E27FC236}">
                <a16:creationId xmlns:a16="http://schemas.microsoft.com/office/drawing/2014/main" id="{7D244CA8-1E70-4095-9833-5E9997946FA7}"/>
              </a:ext>
            </a:extLst>
          </p:cNvPr>
          <p:cNvSpPr txBox="1"/>
          <p:nvPr/>
        </p:nvSpPr>
        <p:spPr>
          <a:xfrm>
            <a:off x="6608121" y="3030064"/>
            <a:ext cx="15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BERPIKIR TINGKAT TINGGI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84" name="Google Shape;903;p46">
            <a:extLst>
              <a:ext uri="{FF2B5EF4-FFF2-40B4-BE49-F238E27FC236}">
                <a16:creationId xmlns:a16="http://schemas.microsoft.com/office/drawing/2014/main" id="{5099DFCD-E8C5-4EBD-B9EB-B3A525BA3B99}"/>
              </a:ext>
            </a:extLst>
          </p:cNvPr>
          <p:cNvSpPr txBox="1"/>
          <p:nvPr/>
        </p:nvSpPr>
        <p:spPr>
          <a:xfrm>
            <a:off x="945546" y="2814983"/>
            <a:ext cx="1702874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BELAJAR BAGAIMANA BELAJAR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85" name="Google Shape;903;p46">
            <a:extLst>
              <a:ext uri="{FF2B5EF4-FFF2-40B4-BE49-F238E27FC236}">
                <a16:creationId xmlns:a16="http://schemas.microsoft.com/office/drawing/2014/main" id="{C822881D-7D0B-4D6E-B120-7CE2413E65FB}"/>
              </a:ext>
            </a:extLst>
          </p:cNvPr>
          <p:cNvSpPr txBox="1"/>
          <p:nvPr/>
        </p:nvSpPr>
        <p:spPr>
          <a:xfrm>
            <a:off x="1850755" y="2175910"/>
            <a:ext cx="15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OTENTIK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880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4"/>
          <p:cNvPicPr preferRelativeResize="0"/>
          <p:nvPr/>
        </p:nvPicPr>
        <p:blipFill rotWithShape="1">
          <a:blip r:embed="rId3">
            <a:alphaModFix/>
          </a:blip>
          <a:srcRect r="69858" b="58913"/>
          <a:stretch/>
        </p:blipFill>
        <p:spPr>
          <a:xfrm rot="10800000">
            <a:off x="7710000" y="4043976"/>
            <a:ext cx="1434000" cy="1099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4"/>
          <p:cNvSpPr txBox="1">
            <a:spLocks noGrp="1"/>
          </p:cNvSpPr>
          <p:nvPr>
            <p:ph type="ctrTitle"/>
          </p:nvPr>
        </p:nvSpPr>
        <p:spPr>
          <a:xfrm flipH="1">
            <a:off x="938805" y="372484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LANGKAH-LANGKAH PBL</a:t>
            </a:r>
            <a:endParaRPr sz="2800" dirty="0"/>
          </a:p>
        </p:txBody>
      </p:sp>
      <p:sp>
        <p:nvSpPr>
          <p:cNvPr id="776" name="Google Shape;776;p44"/>
          <p:cNvSpPr/>
          <p:nvPr/>
        </p:nvSpPr>
        <p:spPr>
          <a:xfrm>
            <a:off x="706654" y="1843962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44"/>
          <p:cNvSpPr/>
          <p:nvPr/>
        </p:nvSpPr>
        <p:spPr>
          <a:xfrm>
            <a:off x="2222795" y="1843213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4"/>
          <p:cNvSpPr/>
          <p:nvPr/>
        </p:nvSpPr>
        <p:spPr>
          <a:xfrm>
            <a:off x="3860175" y="1843213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44"/>
          <p:cNvSpPr/>
          <p:nvPr/>
        </p:nvSpPr>
        <p:spPr>
          <a:xfrm>
            <a:off x="7274632" y="1853924"/>
            <a:ext cx="993000" cy="9930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0" name="Google Shape;780;p44"/>
          <p:cNvCxnSpPr>
            <a:stCxn id="776" idx="6"/>
            <a:endCxn id="777" idx="2"/>
          </p:cNvCxnSpPr>
          <p:nvPr/>
        </p:nvCxnSpPr>
        <p:spPr>
          <a:xfrm flipV="1">
            <a:off x="1699654" y="2339713"/>
            <a:ext cx="523141" cy="749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44"/>
          <p:cNvCxnSpPr>
            <a:stCxn id="777" idx="6"/>
            <a:endCxn id="778" idx="2"/>
          </p:cNvCxnSpPr>
          <p:nvPr/>
        </p:nvCxnSpPr>
        <p:spPr>
          <a:xfrm>
            <a:off x="3215795" y="2339713"/>
            <a:ext cx="64438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44"/>
          <p:cNvCxnSpPr>
            <a:stCxn id="778" idx="6"/>
            <a:endCxn id="779" idx="2"/>
          </p:cNvCxnSpPr>
          <p:nvPr/>
        </p:nvCxnSpPr>
        <p:spPr>
          <a:xfrm>
            <a:off x="4853175" y="2339713"/>
            <a:ext cx="2421457" cy="1071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44"/>
          <p:cNvSpPr txBox="1"/>
          <p:nvPr/>
        </p:nvSpPr>
        <p:spPr>
          <a:xfrm>
            <a:off x="466744" y="2977430"/>
            <a:ext cx="1365142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ORIENTASI SISWA PADA MASALAH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87" name="Google Shape;787;p44"/>
          <p:cNvSpPr txBox="1"/>
          <p:nvPr/>
        </p:nvSpPr>
        <p:spPr>
          <a:xfrm>
            <a:off x="593254" y="1105407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STEP 1</a:t>
            </a:r>
            <a:endParaRPr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88" name="Google Shape;788;p44"/>
          <p:cNvSpPr txBox="1"/>
          <p:nvPr/>
        </p:nvSpPr>
        <p:spPr>
          <a:xfrm>
            <a:off x="2109320" y="1109419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STEP 2</a:t>
            </a:r>
            <a:endParaRPr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89" name="Google Shape;789;p44"/>
          <p:cNvSpPr txBox="1"/>
          <p:nvPr/>
        </p:nvSpPr>
        <p:spPr>
          <a:xfrm>
            <a:off x="3736736" y="1107154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STEP 3</a:t>
            </a:r>
            <a:endParaRPr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790" name="Google Shape;790;p44"/>
          <p:cNvSpPr txBox="1"/>
          <p:nvPr/>
        </p:nvSpPr>
        <p:spPr>
          <a:xfrm>
            <a:off x="5427074" y="109601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STEP 4</a:t>
            </a:r>
            <a:endParaRPr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grpSp>
        <p:nvGrpSpPr>
          <p:cNvPr id="791" name="Google Shape;791;p44"/>
          <p:cNvGrpSpPr/>
          <p:nvPr/>
        </p:nvGrpSpPr>
        <p:grpSpPr>
          <a:xfrm>
            <a:off x="7525001" y="2095542"/>
            <a:ext cx="509757" cy="509916"/>
            <a:chOff x="1191425" y="238125"/>
            <a:chExt cx="5217575" cy="5219200"/>
          </a:xfrm>
        </p:grpSpPr>
        <p:sp>
          <p:nvSpPr>
            <p:cNvPr id="792" name="Google Shape;792;p44"/>
            <p:cNvSpPr/>
            <p:nvPr/>
          </p:nvSpPr>
          <p:spPr>
            <a:xfrm>
              <a:off x="3724350" y="5253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35" y="0"/>
                    <a:pt x="1958" y="424"/>
                    <a:pt x="1208" y="1207"/>
                  </a:cubicBezTo>
                  <a:cubicBezTo>
                    <a:pt x="458" y="1957"/>
                    <a:pt x="1" y="3001"/>
                    <a:pt x="1" y="4078"/>
                  </a:cubicBezTo>
                  <a:cubicBezTo>
                    <a:pt x="1" y="5154"/>
                    <a:pt x="458" y="6198"/>
                    <a:pt x="1208" y="6948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5" y="8155"/>
                    <a:pt x="6231" y="7731"/>
                    <a:pt x="6982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7"/>
                    <a:pt x="6982" y="1207"/>
                  </a:cubicBezTo>
                  <a:cubicBezTo>
                    <a:pt x="6231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25557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30174"/>
                  </a:lnTo>
                  <a:cubicBezTo>
                    <a:pt x="1" y="32425"/>
                    <a:pt x="1827" y="34252"/>
                    <a:pt x="4078" y="34252"/>
                  </a:cubicBezTo>
                  <a:cubicBezTo>
                    <a:pt x="6329" y="34252"/>
                    <a:pt x="8156" y="32425"/>
                    <a:pt x="8156" y="30174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312660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30174"/>
                  </a:lnTo>
                  <a:cubicBezTo>
                    <a:pt x="1" y="32425"/>
                    <a:pt x="1827" y="34252"/>
                    <a:pt x="4078" y="34252"/>
                  </a:cubicBezTo>
                  <a:cubicBezTo>
                    <a:pt x="6329" y="34252"/>
                    <a:pt x="8156" y="32425"/>
                    <a:pt x="8156" y="30174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36974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426830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4839150" y="4050550"/>
              <a:ext cx="203900" cy="856300"/>
            </a:xfrm>
            <a:custGeom>
              <a:avLst/>
              <a:gdLst/>
              <a:ahLst/>
              <a:cxnLst/>
              <a:rect l="l" t="t" r="r" b="b"/>
              <a:pathLst>
                <a:path w="8156" h="34252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0174"/>
                  </a:lnTo>
                  <a:cubicBezTo>
                    <a:pt x="0" y="32425"/>
                    <a:pt x="1827" y="34252"/>
                    <a:pt x="4078" y="34252"/>
                  </a:cubicBezTo>
                  <a:cubicBezTo>
                    <a:pt x="6329" y="34252"/>
                    <a:pt x="8155" y="32425"/>
                    <a:pt x="8155" y="30174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4818750" y="238125"/>
              <a:ext cx="1590250" cy="1977600"/>
            </a:xfrm>
            <a:custGeom>
              <a:avLst/>
              <a:gdLst/>
              <a:ahLst/>
              <a:cxnLst/>
              <a:rect l="l" t="t" r="r" b="b"/>
              <a:pathLst>
                <a:path w="63610" h="79104" extrusionOk="0">
                  <a:moveTo>
                    <a:pt x="22248" y="8155"/>
                  </a:moveTo>
                  <a:cubicBezTo>
                    <a:pt x="24824" y="8155"/>
                    <a:pt x="26945" y="10275"/>
                    <a:pt x="26945" y="12852"/>
                  </a:cubicBezTo>
                  <a:lnTo>
                    <a:pt x="26945" y="17549"/>
                  </a:lnTo>
                  <a:lnTo>
                    <a:pt x="22248" y="17549"/>
                  </a:lnTo>
                  <a:cubicBezTo>
                    <a:pt x="19638" y="17549"/>
                    <a:pt x="17550" y="15429"/>
                    <a:pt x="17550" y="12852"/>
                  </a:cubicBezTo>
                  <a:cubicBezTo>
                    <a:pt x="17550" y="10275"/>
                    <a:pt x="19638" y="8155"/>
                    <a:pt x="22248" y="8155"/>
                  </a:cubicBezTo>
                  <a:close/>
                  <a:moveTo>
                    <a:pt x="39797" y="8155"/>
                  </a:moveTo>
                  <a:cubicBezTo>
                    <a:pt x="42374" y="8155"/>
                    <a:pt x="44494" y="10275"/>
                    <a:pt x="44494" y="12852"/>
                  </a:cubicBezTo>
                  <a:cubicBezTo>
                    <a:pt x="44494" y="15429"/>
                    <a:pt x="42374" y="17549"/>
                    <a:pt x="39797" y="17549"/>
                  </a:cubicBezTo>
                  <a:lnTo>
                    <a:pt x="35100" y="17549"/>
                  </a:lnTo>
                  <a:lnTo>
                    <a:pt x="35100" y="12852"/>
                  </a:lnTo>
                  <a:cubicBezTo>
                    <a:pt x="35100" y="10275"/>
                    <a:pt x="37187" y="8155"/>
                    <a:pt x="39797" y="8155"/>
                  </a:cubicBezTo>
                  <a:close/>
                  <a:moveTo>
                    <a:pt x="51083" y="25704"/>
                  </a:moveTo>
                  <a:cubicBezTo>
                    <a:pt x="53497" y="25704"/>
                    <a:pt x="55455" y="27662"/>
                    <a:pt x="55455" y="30076"/>
                  </a:cubicBezTo>
                  <a:lnTo>
                    <a:pt x="55455" y="38328"/>
                  </a:lnTo>
                  <a:lnTo>
                    <a:pt x="8156" y="38328"/>
                  </a:lnTo>
                  <a:lnTo>
                    <a:pt x="8156" y="30076"/>
                  </a:lnTo>
                  <a:cubicBezTo>
                    <a:pt x="8156" y="27662"/>
                    <a:pt x="10113" y="25704"/>
                    <a:pt x="12527" y="25704"/>
                  </a:cubicBezTo>
                  <a:close/>
                  <a:moveTo>
                    <a:pt x="55455" y="46483"/>
                  </a:moveTo>
                  <a:lnTo>
                    <a:pt x="55455" y="66577"/>
                  </a:lnTo>
                  <a:cubicBezTo>
                    <a:pt x="55455" y="68991"/>
                    <a:pt x="53497" y="70948"/>
                    <a:pt x="51083" y="70948"/>
                  </a:cubicBezTo>
                  <a:lnTo>
                    <a:pt x="12527" y="70948"/>
                  </a:lnTo>
                  <a:cubicBezTo>
                    <a:pt x="10113" y="70948"/>
                    <a:pt x="8156" y="68991"/>
                    <a:pt x="8156" y="66577"/>
                  </a:cubicBezTo>
                  <a:lnTo>
                    <a:pt x="8156" y="46483"/>
                  </a:lnTo>
                  <a:close/>
                  <a:moveTo>
                    <a:pt x="22248" y="0"/>
                  </a:moveTo>
                  <a:cubicBezTo>
                    <a:pt x="15169" y="0"/>
                    <a:pt x="9395" y="5774"/>
                    <a:pt x="9395" y="12852"/>
                  </a:cubicBezTo>
                  <a:cubicBezTo>
                    <a:pt x="9395" y="14581"/>
                    <a:pt x="9721" y="16245"/>
                    <a:pt x="10374" y="17745"/>
                  </a:cubicBezTo>
                  <a:cubicBezTo>
                    <a:pt x="4470" y="18789"/>
                    <a:pt x="1" y="23910"/>
                    <a:pt x="1" y="30076"/>
                  </a:cubicBezTo>
                  <a:lnTo>
                    <a:pt x="1" y="66577"/>
                  </a:lnTo>
                  <a:cubicBezTo>
                    <a:pt x="1" y="73493"/>
                    <a:pt x="5611" y="79103"/>
                    <a:pt x="12527" y="79103"/>
                  </a:cubicBezTo>
                  <a:lnTo>
                    <a:pt x="51083" y="79103"/>
                  </a:lnTo>
                  <a:cubicBezTo>
                    <a:pt x="57999" y="79103"/>
                    <a:pt x="63610" y="73493"/>
                    <a:pt x="63610" y="66577"/>
                  </a:cubicBezTo>
                  <a:lnTo>
                    <a:pt x="63610" y="30076"/>
                  </a:lnTo>
                  <a:cubicBezTo>
                    <a:pt x="63610" y="23388"/>
                    <a:pt x="58325" y="17908"/>
                    <a:pt x="51736" y="17582"/>
                  </a:cubicBezTo>
                  <a:cubicBezTo>
                    <a:pt x="52323" y="16114"/>
                    <a:pt x="52649" y="14516"/>
                    <a:pt x="52649" y="12852"/>
                  </a:cubicBezTo>
                  <a:cubicBezTo>
                    <a:pt x="52649" y="5774"/>
                    <a:pt x="46876" y="0"/>
                    <a:pt x="39797" y="0"/>
                  </a:cubicBezTo>
                  <a:cubicBezTo>
                    <a:pt x="36405" y="0"/>
                    <a:pt x="33306" y="1337"/>
                    <a:pt x="31022" y="3490"/>
                  </a:cubicBezTo>
                  <a:cubicBezTo>
                    <a:pt x="28706" y="1337"/>
                    <a:pt x="25640" y="0"/>
                    <a:pt x="222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1191425" y="238125"/>
              <a:ext cx="1974350" cy="1973525"/>
            </a:xfrm>
            <a:custGeom>
              <a:avLst/>
              <a:gdLst/>
              <a:ahLst/>
              <a:cxnLst/>
              <a:rect l="l" t="t" r="r" b="b"/>
              <a:pathLst>
                <a:path w="78974" h="78941" extrusionOk="0">
                  <a:moveTo>
                    <a:pt x="70818" y="8155"/>
                  </a:moveTo>
                  <a:lnTo>
                    <a:pt x="70786" y="31804"/>
                  </a:lnTo>
                  <a:lnTo>
                    <a:pt x="32196" y="70426"/>
                  </a:lnTo>
                  <a:lnTo>
                    <a:pt x="8547" y="46777"/>
                  </a:lnTo>
                  <a:lnTo>
                    <a:pt x="47136" y="8155"/>
                  </a:lnTo>
                  <a:close/>
                  <a:moveTo>
                    <a:pt x="46778" y="0"/>
                  </a:moveTo>
                  <a:cubicBezTo>
                    <a:pt x="44820" y="0"/>
                    <a:pt x="43026" y="750"/>
                    <a:pt x="41656" y="2120"/>
                  </a:cubicBezTo>
                  <a:lnTo>
                    <a:pt x="2121" y="41656"/>
                  </a:lnTo>
                  <a:cubicBezTo>
                    <a:pt x="751" y="43026"/>
                    <a:pt x="1" y="44820"/>
                    <a:pt x="1" y="46777"/>
                  </a:cubicBezTo>
                  <a:cubicBezTo>
                    <a:pt x="1" y="48701"/>
                    <a:pt x="751" y="50528"/>
                    <a:pt x="2121" y="51898"/>
                  </a:cubicBezTo>
                  <a:lnTo>
                    <a:pt x="27075" y="76820"/>
                  </a:lnTo>
                  <a:cubicBezTo>
                    <a:pt x="28478" y="78222"/>
                    <a:pt x="30337" y="78940"/>
                    <a:pt x="32196" y="78940"/>
                  </a:cubicBezTo>
                  <a:cubicBezTo>
                    <a:pt x="34023" y="78940"/>
                    <a:pt x="35882" y="78222"/>
                    <a:pt x="37318" y="76820"/>
                  </a:cubicBezTo>
                  <a:lnTo>
                    <a:pt x="76820" y="37285"/>
                  </a:lnTo>
                  <a:cubicBezTo>
                    <a:pt x="78190" y="35947"/>
                    <a:pt x="78941" y="34120"/>
                    <a:pt x="78941" y="32196"/>
                  </a:cubicBezTo>
                  <a:lnTo>
                    <a:pt x="78973" y="7242"/>
                  </a:lnTo>
                  <a:cubicBezTo>
                    <a:pt x="78973" y="5317"/>
                    <a:pt x="78223" y="3490"/>
                    <a:pt x="76853" y="2120"/>
                  </a:cubicBezTo>
                  <a:cubicBezTo>
                    <a:pt x="75483" y="750"/>
                    <a:pt x="73656" y="0"/>
                    <a:pt x="7173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3485425" y="238125"/>
              <a:ext cx="624700" cy="1196350"/>
            </a:xfrm>
            <a:custGeom>
              <a:avLst/>
              <a:gdLst/>
              <a:ahLst/>
              <a:cxnLst/>
              <a:rect l="l" t="t" r="r" b="b"/>
              <a:pathLst>
                <a:path w="24988" h="47854" extrusionOk="0">
                  <a:moveTo>
                    <a:pt x="12494" y="0"/>
                  </a:moveTo>
                  <a:cubicBezTo>
                    <a:pt x="10243" y="0"/>
                    <a:pt x="8416" y="1827"/>
                    <a:pt x="8416" y="4077"/>
                  </a:cubicBezTo>
                  <a:lnTo>
                    <a:pt x="8416" y="4436"/>
                  </a:lnTo>
                  <a:cubicBezTo>
                    <a:pt x="3523" y="6035"/>
                    <a:pt x="0" y="10406"/>
                    <a:pt x="0" y="15527"/>
                  </a:cubicBezTo>
                  <a:cubicBezTo>
                    <a:pt x="0" y="21986"/>
                    <a:pt x="5611" y="27238"/>
                    <a:pt x="12494" y="27238"/>
                  </a:cubicBezTo>
                  <a:cubicBezTo>
                    <a:pt x="14908" y="27238"/>
                    <a:pt x="16832" y="28836"/>
                    <a:pt x="16832" y="30826"/>
                  </a:cubicBezTo>
                  <a:cubicBezTo>
                    <a:pt x="16832" y="32783"/>
                    <a:pt x="14908" y="34381"/>
                    <a:pt x="12494" y="34381"/>
                  </a:cubicBezTo>
                  <a:cubicBezTo>
                    <a:pt x="10112" y="34381"/>
                    <a:pt x="8155" y="32783"/>
                    <a:pt x="8155" y="30826"/>
                  </a:cubicBezTo>
                  <a:cubicBezTo>
                    <a:pt x="8155" y="28575"/>
                    <a:pt x="6329" y="26748"/>
                    <a:pt x="4078" y="26748"/>
                  </a:cubicBezTo>
                  <a:cubicBezTo>
                    <a:pt x="1827" y="26748"/>
                    <a:pt x="0" y="28575"/>
                    <a:pt x="0" y="30826"/>
                  </a:cubicBezTo>
                  <a:cubicBezTo>
                    <a:pt x="0" y="35947"/>
                    <a:pt x="3523" y="40286"/>
                    <a:pt x="8416" y="41884"/>
                  </a:cubicBezTo>
                  <a:lnTo>
                    <a:pt x="8416" y="43776"/>
                  </a:lnTo>
                  <a:cubicBezTo>
                    <a:pt x="8416" y="46027"/>
                    <a:pt x="10243" y="47853"/>
                    <a:pt x="12494" y="47853"/>
                  </a:cubicBezTo>
                  <a:cubicBezTo>
                    <a:pt x="14744" y="47853"/>
                    <a:pt x="16571" y="46027"/>
                    <a:pt x="16571" y="43776"/>
                  </a:cubicBezTo>
                  <a:lnTo>
                    <a:pt x="16571" y="41884"/>
                  </a:lnTo>
                  <a:cubicBezTo>
                    <a:pt x="21464" y="40286"/>
                    <a:pt x="24987" y="35947"/>
                    <a:pt x="24987" y="30826"/>
                  </a:cubicBezTo>
                  <a:cubicBezTo>
                    <a:pt x="24987" y="24334"/>
                    <a:pt x="19409" y="19083"/>
                    <a:pt x="12494" y="19083"/>
                  </a:cubicBezTo>
                  <a:cubicBezTo>
                    <a:pt x="10112" y="19083"/>
                    <a:pt x="8155" y="17484"/>
                    <a:pt x="8155" y="15527"/>
                  </a:cubicBezTo>
                  <a:cubicBezTo>
                    <a:pt x="8155" y="13570"/>
                    <a:pt x="10112" y="11971"/>
                    <a:pt x="12494" y="11971"/>
                  </a:cubicBezTo>
                  <a:cubicBezTo>
                    <a:pt x="14908" y="11971"/>
                    <a:pt x="16832" y="13570"/>
                    <a:pt x="16832" y="15527"/>
                  </a:cubicBezTo>
                  <a:cubicBezTo>
                    <a:pt x="16832" y="17778"/>
                    <a:pt x="18659" y="19605"/>
                    <a:pt x="20910" y="19605"/>
                  </a:cubicBezTo>
                  <a:cubicBezTo>
                    <a:pt x="23193" y="19605"/>
                    <a:pt x="24987" y="17778"/>
                    <a:pt x="24987" y="15527"/>
                  </a:cubicBezTo>
                  <a:cubicBezTo>
                    <a:pt x="24987" y="10406"/>
                    <a:pt x="21464" y="6035"/>
                    <a:pt x="16571" y="4436"/>
                  </a:cubicBezTo>
                  <a:lnTo>
                    <a:pt x="16571" y="4077"/>
                  </a:lnTo>
                  <a:cubicBezTo>
                    <a:pt x="16571" y="1827"/>
                    <a:pt x="14744" y="0"/>
                    <a:pt x="1249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1878075" y="1019400"/>
              <a:ext cx="835100" cy="312325"/>
            </a:xfrm>
            <a:custGeom>
              <a:avLst/>
              <a:gdLst/>
              <a:ahLst/>
              <a:cxnLst/>
              <a:rect l="l" t="t" r="r" b="b"/>
              <a:pathLst>
                <a:path w="33404" h="12493" extrusionOk="0">
                  <a:moveTo>
                    <a:pt x="29000" y="1"/>
                  </a:moveTo>
                  <a:cubicBezTo>
                    <a:pt x="28763" y="1"/>
                    <a:pt x="28523" y="21"/>
                    <a:pt x="28282" y="64"/>
                  </a:cubicBezTo>
                  <a:lnTo>
                    <a:pt x="3719" y="4403"/>
                  </a:lnTo>
                  <a:cubicBezTo>
                    <a:pt x="1501" y="4794"/>
                    <a:pt x="1" y="6882"/>
                    <a:pt x="392" y="9100"/>
                  </a:cubicBezTo>
                  <a:cubicBezTo>
                    <a:pt x="751" y="11090"/>
                    <a:pt x="2480" y="12492"/>
                    <a:pt x="4404" y="12492"/>
                  </a:cubicBezTo>
                  <a:cubicBezTo>
                    <a:pt x="4633" y="12492"/>
                    <a:pt x="4894" y="12460"/>
                    <a:pt x="5122" y="12427"/>
                  </a:cubicBezTo>
                  <a:lnTo>
                    <a:pt x="29685" y="8089"/>
                  </a:lnTo>
                  <a:cubicBezTo>
                    <a:pt x="31903" y="7697"/>
                    <a:pt x="33403" y="5577"/>
                    <a:pt x="33012" y="3359"/>
                  </a:cubicBezTo>
                  <a:cubicBezTo>
                    <a:pt x="32663" y="1382"/>
                    <a:pt x="30941" y="1"/>
                    <a:pt x="2900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2346975" y="715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57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175" y="6981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81"/>
                  </a:cubicBezTo>
                  <a:cubicBezTo>
                    <a:pt x="7699" y="6198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9" y="457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2040350" y="14108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198"/>
                    <a:pt x="1208" y="6948"/>
                  </a:cubicBezTo>
                  <a:cubicBezTo>
                    <a:pt x="1958" y="7699"/>
                    <a:pt x="3002" y="8155"/>
                    <a:pt x="4078" y="8155"/>
                  </a:cubicBezTo>
                  <a:cubicBezTo>
                    <a:pt x="5155" y="8155"/>
                    <a:pt x="6199" y="7699"/>
                    <a:pt x="6949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8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2820800" y="1564100"/>
              <a:ext cx="203900" cy="898700"/>
            </a:xfrm>
            <a:custGeom>
              <a:avLst/>
              <a:gdLst/>
              <a:ahLst/>
              <a:cxnLst/>
              <a:rect l="l" t="t" r="r" b="b"/>
              <a:pathLst>
                <a:path w="8156" h="35948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31871"/>
                  </a:lnTo>
                  <a:cubicBezTo>
                    <a:pt x="0" y="34121"/>
                    <a:pt x="1827" y="35948"/>
                    <a:pt x="4078" y="35948"/>
                  </a:cubicBezTo>
                  <a:cubicBezTo>
                    <a:pt x="6328" y="35948"/>
                    <a:pt x="8155" y="34121"/>
                    <a:pt x="8155" y="31871"/>
                  </a:cubicBezTo>
                  <a:lnTo>
                    <a:pt x="8155" y="4078"/>
                  </a:ln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697450" y="1911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207" y="1175"/>
                  </a:cubicBezTo>
                  <a:cubicBezTo>
                    <a:pt x="425" y="1958"/>
                    <a:pt x="0" y="3002"/>
                    <a:pt x="0" y="4078"/>
                  </a:cubicBezTo>
                  <a:cubicBezTo>
                    <a:pt x="0" y="5155"/>
                    <a:pt x="425" y="6199"/>
                    <a:pt x="1207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48" y="6949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48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2040350" y="2338825"/>
              <a:ext cx="510525" cy="510525"/>
            </a:xfrm>
            <a:custGeom>
              <a:avLst/>
              <a:gdLst/>
              <a:ahLst/>
              <a:cxnLst/>
              <a:rect l="l" t="t" r="r" b="b"/>
              <a:pathLst>
                <a:path w="20421" h="20421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8580" y="8156"/>
                    <a:pt x="12266" y="11842"/>
                    <a:pt x="12266" y="16343"/>
                  </a:cubicBezTo>
                  <a:cubicBezTo>
                    <a:pt x="12266" y="18594"/>
                    <a:pt x="14093" y="20421"/>
                    <a:pt x="16343" y="20421"/>
                  </a:cubicBezTo>
                  <a:cubicBezTo>
                    <a:pt x="18594" y="20421"/>
                    <a:pt x="20421" y="18594"/>
                    <a:pt x="20421" y="16343"/>
                  </a:cubicBezTo>
                  <a:cubicBezTo>
                    <a:pt x="20421" y="7340"/>
                    <a:pt x="13081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1964525" y="2261350"/>
              <a:ext cx="3891575" cy="3195975"/>
            </a:xfrm>
            <a:custGeom>
              <a:avLst/>
              <a:gdLst/>
              <a:ahLst/>
              <a:cxnLst/>
              <a:rect l="l" t="t" r="r" b="b"/>
              <a:pathLst>
                <a:path w="155663" h="127839" extrusionOk="0">
                  <a:moveTo>
                    <a:pt x="50007" y="17126"/>
                  </a:moveTo>
                  <a:cubicBezTo>
                    <a:pt x="50887" y="17126"/>
                    <a:pt x="51703" y="17453"/>
                    <a:pt x="52323" y="18072"/>
                  </a:cubicBezTo>
                  <a:cubicBezTo>
                    <a:pt x="52942" y="18692"/>
                    <a:pt x="53268" y="19508"/>
                    <a:pt x="53268" y="20388"/>
                  </a:cubicBezTo>
                  <a:cubicBezTo>
                    <a:pt x="53268" y="21269"/>
                    <a:pt x="52942" y="22085"/>
                    <a:pt x="52323" y="22704"/>
                  </a:cubicBezTo>
                  <a:lnTo>
                    <a:pt x="32783" y="42211"/>
                  </a:lnTo>
                  <a:cubicBezTo>
                    <a:pt x="32163" y="42831"/>
                    <a:pt x="31348" y="43190"/>
                    <a:pt x="30467" y="43190"/>
                  </a:cubicBezTo>
                  <a:cubicBezTo>
                    <a:pt x="29619" y="43190"/>
                    <a:pt x="28804" y="42831"/>
                    <a:pt x="28184" y="42211"/>
                  </a:cubicBezTo>
                  <a:cubicBezTo>
                    <a:pt x="27564" y="41591"/>
                    <a:pt x="27205" y="40776"/>
                    <a:pt x="27205" y="39928"/>
                  </a:cubicBezTo>
                  <a:cubicBezTo>
                    <a:pt x="27205" y="39047"/>
                    <a:pt x="27564" y="38231"/>
                    <a:pt x="28184" y="37612"/>
                  </a:cubicBezTo>
                  <a:lnTo>
                    <a:pt x="47723" y="18072"/>
                  </a:lnTo>
                  <a:cubicBezTo>
                    <a:pt x="48310" y="17453"/>
                    <a:pt x="49158" y="17126"/>
                    <a:pt x="50007" y="17126"/>
                  </a:cubicBezTo>
                  <a:close/>
                  <a:moveTo>
                    <a:pt x="97142" y="17355"/>
                  </a:moveTo>
                  <a:cubicBezTo>
                    <a:pt x="97990" y="17355"/>
                    <a:pt x="98806" y="17713"/>
                    <a:pt x="99426" y="18333"/>
                  </a:cubicBezTo>
                  <a:lnTo>
                    <a:pt x="118737" y="37612"/>
                  </a:lnTo>
                  <a:cubicBezTo>
                    <a:pt x="119324" y="38231"/>
                    <a:pt x="119683" y="39047"/>
                    <a:pt x="119683" y="39928"/>
                  </a:cubicBezTo>
                  <a:cubicBezTo>
                    <a:pt x="119683" y="40776"/>
                    <a:pt x="119324" y="41591"/>
                    <a:pt x="118737" y="42211"/>
                  </a:cubicBezTo>
                  <a:cubicBezTo>
                    <a:pt x="118117" y="42831"/>
                    <a:pt x="117301" y="43190"/>
                    <a:pt x="116421" y="43190"/>
                  </a:cubicBezTo>
                  <a:cubicBezTo>
                    <a:pt x="115540" y="43190"/>
                    <a:pt x="114724" y="42831"/>
                    <a:pt x="114105" y="42211"/>
                  </a:cubicBezTo>
                  <a:lnTo>
                    <a:pt x="94826" y="22933"/>
                  </a:lnTo>
                  <a:cubicBezTo>
                    <a:pt x="94206" y="22313"/>
                    <a:pt x="93880" y="21497"/>
                    <a:pt x="93880" y="20617"/>
                  </a:cubicBezTo>
                  <a:cubicBezTo>
                    <a:pt x="93880" y="19769"/>
                    <a:pt x="94206" y="18953"/>
                    <a:pt x="94826" y="18333"/>
                  </a:cubicBezTo>
                  <a:cubicBezTo>
                    <a:pt x="95446" y="17713"/>
                    <a:pt x="96261" y="17355"/>
                    <a:pt x="97142" y="17355"/>
                  </a:cubicBezTo>
                  <a:close/>
                  <a:moveTo>
                    <a:pt x="138635" y="36503"/>
                  </a:moveTo>
                  <a:lnTo>
                    <a:pt x="138635" y="54443"/>
                  </a:lnTo>
                  <a:lnTo>
                    <a:pt x="8155" y="54443"/>
                  </a:lnTo>
                  <a:lnTo>
                    <a:pt x="8155" y="36503"/>
                  </a:lnTo>
                  <a:lnTo>
                    <a:pt x="19572" y="36503"/>
                  </a:lnTo>
                  <a:cubicBezTo>
                    <a:pt x="19246" y="37579"/>
                    <a:pt x="19050" y="38753"/>
                    <a:pt x="19050" y="39928"/>
                  </a:cubicBezTo>
                  <a:cubicBezTo>
                    <a:pt x="19050" y="42961"/>
                    <a:pt x="20257" y="45832"/>
                    <a:pt x="22410" y="47985"/>
                  </a:cubicBezTo>
                  <a:cubicBezTo>
                    <a:pt x="24563" y="50138"/>
                    <a:pt x="27434" y="51345"/>
                    <a:pt x="30467" y="51345"/>
                  </a:cubicBezTo>
                  <a:cubicBezTo>
                    <a:pt x="33533" y="51345"/>
                    <a:pt x="36404" y="50138"/>
                    <a:pt x="38557" y="47985"/>
                  </a:cubicBezTo>
                  <a:lnTo>
                    <a:pt x="50039" y="36503"/>
                  </a:lnTo>
                  <a:lnTo>
                    <a:pt x="96849" y="36503"/>
                  </a:lnTo>
                  <a:lnTo>
                    <a:pt x="108331" y="47985"/>
                  </a:lnTo>
                  <a:cubicBezTo>
                    <a:pt x="110484" y="50138"/>
                    <a:pt x="113354" y="51345"/>
                    <a:pt x="116421" y="51345"/>
                  </a:cubicBezTo>
                  <a:cubicBezTo>
                    <a:pt x="119454" y="51345"/>
                    <a:pt x="122325" y="50138"/>
                    <a:pt x="124478" y="47985"/>
                  </a:cubicBezTo>
                  <a:cubicBezTo>
                    <a:pt x="126631" y="45832"/>
                    <a:pt x="127838" y="42961"/>
                    <a:pt x="127838" y="39928"/>
                  </a:cubicBezTo>
                  <a:cubicBezTo>
                    <a:pt x="127838" y="38753"/>
                    <a:pt x="127642" y="37579"/>
                    <a:pt x="127316" y="36503"/>
                  </a:cubicBezTo>
                  <a:close/>
                  <a:moveTo>
                    <a:pt x="73395" y="1"/>
                  </a:moveTo>
                  <a:cubicBezTo>
                    <a:pt x="71144" y="1"/>
                    <a:pt x="69317" y="1828"/>
                    <a:pt x="69317" y="4078"/>
                  </a:cubicBezTo>
                  <a:lnTo>
                    <a:pt x="69317" y="28348"/>
                  </a:lnTo>
                  <a:lnTo>
                    <a:pt x="58194" y="28348"/>
                  </a:lnTo>
                  <a:cubicBezTo>
                    <a:pt x="60282" y="26195"/>
                    <a:pt x="61423" y="23389"/>
                    <a:pt x="61423" y="20388"/>
                  </a:cubicBezTo>
                  <a:cubicBezTo>
                    <a:pt x="61423" y="17322"/>
                    <a:pt x="60249" y="14451"/>
                    <a:pt x="58096" y="12299"/>
                  </a:cubicBezTo>
                  <a:cubicBezTo>
                    <a:pt x="55943" y="10146"/>
                    <a:pt x="53073" y="8971"/>
                    <a:pt x="50007" y="8971"/>
                  </a:cubicBezTo>
                  <a:cubicBezTo>
                    <a:pt x="46973" y="8971"/>
                    <a:pt x="44102" y="10146"/>
                    <a:pt x="41949" y="12299"/>
                  </a:cubicBezTo>
                  <a:lnTo>
                    <a:pt x="25900" y="28348"/>
                  </a:lnTo>
                  <a:lnTo>
                    <a:pt x="4078" y="28348"/>
                  </a:lnTo>
                  <a:cubicBezTo>
                    <a:pt x="1827" y="28348"/>
                    <a:pt x="0" y="30174"/>
                    <a:pt x="0" y="32425"/>
                  </a:cubicBezTo>
                  <a:lnTo>
                    <a:pt x="0" y="96458"/>
                  </a:lnTo>
                  <a:cubicBezTo>
                    <a:pt x="0" y="113746"/>
                    <a:pt x="14092" y="127838"/>
                    <a:pt x="31413" y="127838"/>
                  </a:cubicBezTo>
                  <a:lnTo>
                    <a:pt x="56400" y="127838"/>
                  </a:lnTo>
                  <a:cubicBezTo>
                    <a:pt x="58651" y="127838"/>
                    <a:pt x="60477" y="126011"/>
                    <a:pt x="60477" y="123761"/>
                  </a:cubicBezTo>
                  <a:cubicBezTo>
                    <a:pt x="60477" y="121510"/>
                    <a:pt x="58651" y="119683"/>
                    <a:pt x="56400" y="119683"/>
                  </a:cubicBezTo>
                  <a:lnTo>
                    <a:pt x="31413" y="119683"/>
                  </a:lnTo>
                  <a:cubicBezTo>
                    <a:pt x="18594" y="119683"/>
                    <a:pt x="8155" y="109245"/>
                    <a:pt x="8155" y="96458"/>
                  </a:cubicBezTo>
                  <a:lnTo>
                    <a:pt x="8155" y="62598"/>
                  </a:lnTo>
                  <a:lnTo>
                    <a:pt x="138635" y="62598"/>
                  </a:lnTo>
                  <a:lnTo>
                    <a:pt x="138635" y="96458"/>
                  </a:lnTo>
                  <a:cubicBezTo>
                    <a:pt x="138635" y="109245"/>
                    <a:pt x="128196" y="119683"/>
                    <a:pt x="115409" y="119683"/>
                  </a:cubicBezTo>
                  <a:lnTo>
                    <a:pt x="90944" y="119683"/>
                  </a:lnTo>
                  <a:cubicBezTo>
                    <a:pt x="88694" y="119683"/>
                    <a:pt x="86867" y="121510"/>
                    <a:pt x="86867" y="123761"/>
                  </a:cubicBezTo>
                  <a:cubicBezTo>
                    <a:pt x="86867" y="126011"/>
                    <a:pt x="88694" y="127838"/>
                    <a:pt x="90944" y="127838"/>
                  </a:cubicBezTo>
                  <a:lnTo>
                    <a:pt x="115409" y="127838"/>
                  </a:lnTo>
                  <a:cubicBezTo>
                    <a:pt x="132698" y="127838"/>
                    <a:pt x="146790" y="113746"/>
                    <a:pt x="146790" y="96458"/>
                  </a:cubicBezTo>
                  <a:lnTo>
                    <a:pt x="146790" y="32425"/>
                  </a:lnTo>
                  <a:cubicBezTo>
                    <a:pt x="146790" y="30174"/>
                    <a:pt x="144963" y="28348"/>
                    <a:pt x="142712" y="28348"/>
                  </a:cubicBezTo>
                  <a:lnTo>
                    <a:pt x="132698" y="28348"/>
                  </a:lnTo>
                  <a:cubicBezTo>
                    <a:pt x="133644" y="18757"/>
                    <a:pt x="141766" y="11255"/>
                    <a:pt x="151585" y="11255"/>
                  </a:cubicBezTo>
                  <a:cubicBezTo>
                    <a:pt x="153836" y="11255"/>
                    <a:pt x="155662" y="9428"/>
                    <a:pt x="155662" y="7177"/>
                  </a:cubicBezTo>
                  <a:cubicBezTo>
                    <a:pt x="155662" y="4926"/>
                    <a:pt x="153836" y="3100"/>
                    <a:pt x="151585" y="3100"/>
                  </a:cubicBezTo>
                  <a:cubicBezTo>
                    <a:pt x="137265" y="3100"/>
                    <a:pt x="125489" y="14256"/>
                    <a:pt x="124510" y="28348"/>
                  </a:cubicBezTo>
                  <a:lnTo>
                    <a:pt x="121379" y="28348"/>
                  </a:lnTo>
                  <a:cubicBezTo>
                    <a:pt x="121248" y="28348"/>
                    <a:pt x="121118" y="28348"/>
                    <a:pt x="121020" y="28380"/>
                  </a:cubicBezTo>
                  <a:lnTo>
                    <a:pt x="105199" y="12560"/>
                  </a:lnTo>
                  <a:cubicBezTo>
                    <a:pt x="103046" y="10407"/>
                    <a:pt x="100176" y="9200"/>
                    <a:pt x="97142" y="9200"/>
                  </a:cubicBezTo>
                  <a:cubicBezTo>
                    <a:pt x="94076" y="9200"/>
                    <a:pt x="91205" y="10407"/>
                    <a:pt x="89052" y="12560"/>
                  </a:cubicBezTo>
                  <a:cubicBezTo>
                    <a:pt x="86900" y="14712"/>
                    <a:pt x="85725" y="17583"/>
                    <a:pt x="85725" y="20617"/>
                  </a:cubicBezTo>
                  <a:cubicBezTo>
                    <a:pt x="85725" y="23520"/>
                    <a:pt x="86769" y="26227"/>
                    <a:pt x="88726" y="28348"/>
                  </a:cubicBezTo>
                  <a:lnTo>
                    <a:pt x="77472" y="28348"/>
                  </a:lnTo>
                  <a:lnTo>
                    <a:pt x="77472" y="4078"/>
                  </a:lnTo>
                  <a:cubicBezTo>
                    <a:pt x="77472" y="1828"/>
                    <a:pt x="75646" y="1"/>
                    <a:pt x="7339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372675" y="1575525"/>
              <a:ext cx="242225" cy="203900"/>
            </a:xfrm>
            <a:custGeom>
              <a:avLst/>
              <a:gdLst/>
              <a:ahLst/>
              <a:cxnLst/>
              <a:rect l="l" t="t" r="r" b="b"/>
              <a:pathLst>
                <a:path w="9689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5611" y="8156"/>
                  </a:lnTo>
                  <a:cubicBezTo>
                    <a:pt x="7862" y="8156"/>
                    <a:pt x="9689" y="6329"/>
                    <a:pt x="9689" y="4078"/>
                  </a:cubicBezTo>
                  <a:cubicBezTo>
                    <a:pt x="9689" y="1827"/>
                    <a:pt x="7862" y="1"/>
                    <a:pt x="56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180225" y="1342300"/>
              <a:ext cx="203900" cy="244675"/>
            </a:xfrm>
            <a:custGeom>
              <a:avLst/>
              <a:gdLst/>
              <a:ahLst/>
              <a:cxnLst/>
              <a:rect l="l" t="t" r="r" b="b"/>
              <a:pathLst>
                <a:path w="8156" h="9787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5709"/>
                  </a:lnTo>
                  <a:cubicBezTo>
                    <a:pt x="0" y="7960"/>
                    <a:pt x="1827" y="9786"/>
                    <a:pt x="4078" y="9786"/>
                  </a:cubicBezTo>
                  <a:cubicBezTo>
                    <a:pt x="6329" y="9786"/>
                    <a:pt x="8155" y="7960"/>
                    <a:pt x="8155" y="5709"/>
                  </a:cubicBezTo>
                  <a:lnTo>
                    <a:pt x="8155" y="4078"/>
                  </a:ln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945350" y="1575525"/>
              <a:ext cx="247125" cy="203900"/>
            </a:xfrm>
            <a:custGeom>
              <a:avLst/>
              <a:gdLst/>
              <a:ahLst/>
              <a:cxnLst/>
              <a:rect l="l" t="t" r="r" b="b"/>
              <a:pathLst>
                <a:path w="9885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5807" y="8156"/>
                  </a:lnTo>
                  <a:cubicBezTo>
                    <a:pt x="8058" y="8156"/>
                    <a:pt x="9885" y="6329"/>
                    <a:pt x="9885" y="4078"/>
                  </a:cubicBezTo>
                  <a:cubicBezTo>
                    <a:pt x="9885" y="1827"/>
                    <a:pt x="8058" y="1"/>
                    <a:pt x="580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4180225" y="1767175"/>
              <a:ext cx="203900" cy="234075"/>
            </a:xfrm>
            <a:custGeom>
              <a:avLst/>
              <a:gdLst/>
              <a:ahLst/>
              <a:cxnLst/>
              <a:rect l="l" t="t" r="r" b="b"/>
              <a:pathLst>
                <a:path w="8156" h="9363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5285"/>
                  </a:lnTo>
                  <a:cubicBezTo>
                    <a:pt x="0" y="7535"/>
                    <a:pt x="1827" y="9362"/>
                    <a:pt x="4078" y="9362"/>
                  </a:cubicBezTo>
                  <a:cubicBezTo>
                    <a:pt x="6329" y="9362"/>
                    <a:pt x="8155" y="7535"/>
                    <a:pt x="8155" y="5285"/>
                  </a:cubicBezTo>
                  <a:lnTo>
                    <a:pt x="8155" y="4078"/>
                  </a:ln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4"/>
          <p:cNvGrpSpPr/>
          <p:nvPr/>
        </p:nvGrpSpPr>
        <p:grpSpPr>
          <a:xfrm>
            <a:off x="4101639" y="2084766"/>
            <a:ext cx="509916" cy="509904"/>
            <a:chOff x="1190625" y="238250"/>
            <a:chExt cx="5219200" cy="5219075"/>
          </a:xfrm>
        </p:grpSpPr>
        <p:sp>
          <p:nvSpPr>
            <p:cNvPr id="813" name="Google Shape;813;p44"/>
            <p:cNvSpPr/>
            <p:nvPr/>
          </p:nvSpPr>
          <p:spPr>
            <a:xfrm>
              <a:off x="3102125" y="972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698275" y="42438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7" y="457"/>
                    <a:pt x="1207" y="1208"/>
                  </a:cubicBezTo>
                  <a:cubicBezTo>
                    <a:pt x="424" y="1958"/>
                    <a:pt x="0" y="3002"/>
                    <a:pt x="0" y="4078"/>
                  </a:cubicBezTo>
                  <a:cubicBezTo>
                    <a:pt x="0" y="5155"/>
                    <a:pt x="424" y="6199"/>
                    <a:pt x="1207" y="6981"/>
                  </a:cubicBezTo>
                  <a:cubicBezTo>
                    <a:pt x="1957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48" y="6981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48" y="1208"/>
                  </a:cubicBezTo>
                  <a:cubicBezTo>
                    <a:pt x="6198" y="457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1190625" y="2745775"/>
              <a:ext cx="3407150" cy="2711550"/>
            </a:xfrm>
            <a:custGeom>
              <a:avLst/>
              <a:gdLst/>
              <a:ahLst/>
              <a:cxnLst/>
              <a:rect l="l" t="t" r="r" b="b"/>
              <a:pathLst>
                <a:path w="136286" h="108462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31968"/>
                    <a:pt x="10862" y="58161"/>
                    <a:pt x="30565" y="77896"/>
                  </a:cubicBezTo>
                  <a:cubicBezTo>
                    <a:pt x="50398" y="97729"/>
                    <a:pt x="77113" y="108461"/>
                    <a:pt x="104481" y="108461"/>
                  </a:cubicBezTo>
                  <a:cubicBezTo>
                    <a:pt x="113941" y="108461"/>
                    <a:pt x="123499" y="107156"/>
                    <a:pt x="132861" y="104514"/>
                  </a:cubicBezTo>
                  <a:cubicBezTo>
                    <a:pt x="135046" y="103894"/>
                    <a:pt x="136286" y="101644"/>
                    <a:pt x="135666" y="99491"/>
                  </a:cubicBezTo>
                  <a:cubicBezTo>
                    <a:pt x="135181" y="97686"/>
                    <a:pt x="133561" y="96526"/>
                    <a:pt x="131781" y="96526"/>
                  </a:cubicBezTo>
                  <a:cubicBezTo>
                    <a:pt x="131406" y="96526"/>
                    <a:pt x="131023" y="96577"/>
                    <a:pt x="130643" y="96685"/>
                  </a:cubicBezTo>
                  <a:cubicBezTo>
                    <a:pt x="122017" y="99119"/>
                    <a:pt x="113219" y="100304"/>
                    <a:pt x="104489" y="100304"/>
                  </a:cubicBezTo>
                  <a:cubicBezTo>
                    <a:pt x="79278" y="100304"/>
                    <a:pt x="54632" y="90416"/>
                    <a:pt x="36339" y="72123"/>
                  </a:cubicBezTo>
                  <a:cubicBezTo>
                    <a:pt x="18169" y="53953"/>
                    <a:pt x="8155" y="29782"/>
                    <a:pt x="8155" y="4078"/>
                  </a:cubicBez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4736400" y="5022375"/>
              <a:ext cx="232425" cy="204150"/>
            </a:xfrm>
            <a:custGeom>
              <a:avLst/>
              <a:gdLst/>
              <a:ahLst/>
              <a:cxnLst/>
              <a:rect l="l" t="t" r="r" b="b"/>
              <a:pathLst>
                <a:path w="9297" h="8166" extrusionOk="0">
                  <a:moveTo>
                    <a:pt x="4677" y="1"/>
                  </a:moveTo>
                  <a:cubicBezTo>
                    <a:pt x="4116" y="1"/>
                    <a:pt x="3546" y="119"/>
                    <a:pt x="3001" y="370"/>
                  </a:cubicBezTo>
                  <a:cubicBezTo>
                    <a:pt x="2969" y="370"/>
                    <a:pt x="2936" y="402"/>
                    <a:pt x="2903" y="402"/>
                  </a:cubicBezTo>
                  <a:cubicBezTo>
                    <a:pt x="848" y="1381"/>
                    <a:pt x="0" y="3795"/>
                    <a:pt x="979" y="5850"/>
                  </a:cubicBezTo>
                  <a:cubicBezTo>
                    <a:pt x="1664" y="7318"/>
                    <a:pt x="3132" y="8166"/>
                    <a:pt x="4665" y="8166"/>
                  </a:cubicBezTo>
                  <a:cubicBezTo>
                    <a:pt x="5219" y="8166"/>
                    <a:pt x="5807" y="8035"/>
                    <a:pt x="6361" y="7774"/>
                  </a:cubicBezTo>
                  <a:cubicBezTo>
                    <a:pt x="8416" y="6861"/>
                    <a:pt x="9297" y="4447"/>
                    <a:pt x="8383" y="2392"/>
                  </a:cubicBezTo>
                  <a:cubicBezTo>
                    <a:pt x="7712" y="906"/>
                    <a:pt x="6231" y="1"/>
                    <a:pt x="46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3027925" y="238250"/>
              <a:ext cx="3381900" cy="2711425"/>
            </a:xfrm>
            <a:custGeom>
              <a:avLst/>
              <a:gdLst/>
              <a:ahLst/>
              <a:cxnLst/>
              <a:rect l="l" t="t" r="r" b="b"/>
              <a:pathLst>
                <a:path w="135276" h="108457" extrusionOk="0">
                  <a:moveTo>
                    <a:pt x="30914" y="0"/>
                  </a:moveTo>
                  <a:cubicBezTo>
                    <a:pt x="21672" y="0"/>
                    <a:pt x="12432" y="1216"/>
                    <a:pt x="3458" y="3648"/>
                  </a:cubicBezTo>
                  <a:cubicBezTo>
                    <a:pt x="1273" y="4236"/>
                    <a:pt x="1" y="6486"/>
                    <a:pt x="588" y="8639"/>
                  </a:cubicBezTo>
                  <a:cubicBezTo>
                    <a:pt x="1078" y="10465"/>
                    <a:pt x="2729" y="11653"/>
                    <a:pt x="4533" y="11653"/>
                  </a:cubicBezTo>
                  <a:cubicBezTo>
                    <a:pt x="4889" y="11653"/>
                    <a:pt x="5251" y="11607"/>
                    <a:pt x="5611" y="11510"/>
                  </a:cubicBezTo>
                  <a:cubicBezTo>
                    <a:pt x="13906" y="9263"/>
                    <a:pt x="22357" y="8168"/>
                    <a:pt x="30747" y="8168"/>
                  </a:cubicBezTo>
                  <a:cubicBezTo>
                    <a:pt x="55982" y="8168"/>
                    <a:pt x="80675" y="18071"/>
                    <a:pt x="98937" y="36334"/>
                  </a:cubicBezTo>
                  <a:cubicBezTo>
                    <a:pt x="117106" y="54503"/>
                    <a:pt x="127120" y="78674"/>
                    <a:pt x="127120" y="104379"/>
                  </a:cubicBezTo>
                  <a:cubicBezTo>
                    <a:pt x="127120" y="106629"/>
                    <a:pt x="128947" y="108456"/>
                    <a:pt x="131198" y="108456"/>
                  </a:cubicBezTo>
                  <a:cubicBezTo>
                    <a:pt x="133448" y="108456"/>
                    <a:pt x="135275" y="106629"/>
                    <a:pt x="135275" y="104379"/>
                  </a:cubicBezTo>
                  <a:cubicBezTo>
                    <a:pt x="135275" y="76489"/>
                    <a:pt x="124413" y="50295"/>
                    <a:pt x="104710" y="30560"/>
                  </a:cubicBezTo>
                  <a:cubicBezTo>
                    <a:pt x="91467" y="17316"/>
                    <a:pt x="74928" y="7889"/>
                    <a:pt x="56890" y="3257"/>
                  </a:cubicBezTo>
                  <a:cubicBezTo>
                    <a:pt x="48380" y="1086"/>
                    <a:pt x="39646" y="0"/>
                    <a:pt x="3091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630775" y="469325"/>
              <a:ext cx="232450" cy="204300"/>
            </a:xfrm>
            <a:custGeom>
              <a:avLst/>
              <a:gdLst/>
              <a:ahLst/>
              <a:cxnLst/>
              <a:rect l="l" t="t" r="r" b="b"/>
              <a:pathLst>
                <a:path w="9298" h="8172" extrusionOk="0">
                  <a:moveTo>
                    <a:pt x="4637" y="0"/>
                  </a:moveTo>
                  <a:cubicBezTo>
                    <a:pt x="4068" y="0"/>
                    <a:pt x="3489" y="120"/>
                    <a:pt x="2936" y="375"/>
                  </a:cubicBezTo>
                  <a:lnTo>
                    <a:pt x="2904" y="375"/>
                  </a:lnTo>
                  <a:cubicBezTo>
                    <a:pt x="881" y="1321"/>
                    <a:pt x="1" y="3767"/>
                    <a:pt x="947" y="5790"/>
                  </a:cubicBezTo>
                  <a:cubicBezTo>
                    <a:pt x="1632" y="7290"/>
                    <a:pt x="3100" y="8171"/>
                    <a:pt x="4633" y="8171"/>
                  </a:cubicBezTo>
                  <a:cubicBezTo>
                    <a:pt x="5220" y="8171"/>
                    <a:pt x="5807" y="8041"/>
                    <a:pt x="6362" y="7780"/>
                  </a:cubicBezTo>
                  <a:cubicBezTo>
                    <a:pt x="8417" y="6834"/>
                    <a:pt x="9297" y="4420"/>
                    <a:pt x="8351" y="2365"/>
                  </a:cubicBezTo>
                  <a:cubicBezTo>
                    <a:pt x="7660" y="886"/>
                    <a:pt x="6184" y="0"/>
                    <a:pt x="46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5227325" y="3595500"/>
              <a:ext cx="652425" cy="1184950"/>
            </a:xfrm>
            <a:custGeom>
              <a:avLst/>
              <a:gdLst/>
              <a:ahLst/>
              <a:cxnLst/>
              <a:rect l="l" t="t" r="r" b="b"/>
              <a:pathLst>
                <a:path w="26097" h="47398" extrusionOk="0">
                  <a:moveTo>
                    <a:pt x="13048" y="1"/>
                  </a:moveTo>
                  <a:cubicBezTo>
                    <a:pt x="10830" y="1"/>
                    <a:pt x="9003" y="1762"/>
                    <a:pt x="8971" y="3981"/>
                  </a:cubicBezTo>
                  <a:cubicBezTo>
                    <a:pt x="3784" y="5612"/>
                    <a:pt x="0" y="10178"/>
                    <a:pt x="0" y="15593"/>
                  </a:cubicBezTo>
                  <a:cubicBezTo>
                    <a:pt x="0" y="22346"/>
                    <a:pt x="5839" y="27826"/>
                    <a:pt x="13048" y="27826"/>
                  </a:cubicBezTo>
                  <a:cubicBezTo>
                    <a:pt x="15756" y="27826"/>
                    <a:pt x="17941" y="29652"/>
                    <a:pt x="17941" y="31871"/>
                  </a:cubicBezTo>
                  <a:cubicBezTo>
                    <a:pt x="17941" y="34121"/>
                    <a:pt x="15756" y="35948"/>
                    <a:pt x="13048" y="35948"/>
                  </a:cubicBezTo>
                  <a:cubicBezTo>
                    <a:pt x="10341" y="35948"/>
                    <a:pt x="8155" y="34121"/>
                    <a:pt x="8155" y="31871"/>
                  </a:cubicBezTo>
                  <a:cubicBezTo>
                    <a:pt x="8155" y="29620"/>
                    <a:pt x="6329" y="27793"/>
                    <a:pt x="4078" y="27793"/>
                  </a:cubicBezTo>
                  <a:cubicBezTo>
                    <a:pt x="1827" y="27793"/>
                    <a:pt x="0" y="29620"/>
                    <a:pt x="0" y="31871"/>
                  </a:cubicBezTo>
                  <a:cubicBezTo>
                    <a:pt x="0" y="37285"/>
                    <a:pt x="3784" y="41885"/>
                    <a:pt x="8971" y="43483"/>
                  </a:cubicBezTo>
                  <a:cubicBezTo>
                    <a:pt x="9069" y="45669"/>
                    <a:pt x="10863" y="47398"/>
                    <a:pt x="13048" y="47398"/>
                  </a:cubicBezTo>
                  <a:cubicBezTo>
                    <a:pt x="15234" y="47398"/>
                    <a:pt x="17028" y="45669"/>
                    <a:pt x="17126" y="43483"/>
                  </a:cubicBezTo>
                  <a:cubicBezTo>
                    <a:pt x="22312" y="41885"/>
                    <a:pt x="26096" y="37285"/>
                    <a:pt x="26096" y="31871"/>
                  </a:cubicBezTo>
                  <a:cubicBezTo>
                    <a:pt x="26096" y="25151"/>
                    <a:pt x="20257" y="19671"/>
                    <a:pt x="13048" y="19671"/>
                  </a:cubicBezTo>
                  <a:cubicBezTo>
                    <a:pt x="10341" y="19671"/>
                    <a:pt x="8155" y="17844"/>
                    <a:pt x="8155" y="15593"/>
                  </a:cubicBezTo>
                  <a:cubicBezTo>
                    <a:pt x="8155" y="13343"/>
                    <a:pt x="10341" y="11516"/>
                    <a:pt x="13048" y="11516"/>
                  </a:cubicBezTo>
                  <a:cubicBezTo>
                    <a:pt x="15756" y="11516"/>
                    <a:pt x="17941" y="13343"/>
                    <a:pt x="17941" y="15593"/>
                  </a:cubicBezTo>
                  <a:cubicBezTo>
                    <a:pt x="17941" y="17844"/>
                    <a:pt x="19768" y="19671"/>
                    <a:pt x="22019" y="19671"/>
                  </a:cubicBezTo>
                  <a:cubicBezTo>
                    <a:pt x="24270" y="19671"/>
                    <a:pt x="26096" y="17844"/>
                    <a:pt x="26096" y="15593"/>
                  </a:cubicBezTo>
                  <a:cubicBezTo>
                    <a:pt x="26096" y="10178"/>
                    <a:pt x="22312" y="5612"/>
                    <a:pt x="17126" y="3981"/>
                  </a:cubicBezTo>
                  <a:cubicBezTo>
                    <a:pt x="17093" y="1762"/>
                    <a:pt x="15266" y="1"/>
                    <a:pt x="1304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1190625" y="646675"/>
              <a:ext cx="5219200" cy="4402075"/>
            </a:xfrm>
            <a:custGeom>
              <a:avLst/>
              <a:gdLst/>
              <a:ahLst/>
              <a:cxnLst/>
              <a:rect l="l" t="t" r="r" b="b"/>
              <a:pathLst>
                <a:path w="208768" h="176083" extrusionOk="0">
                  <a:moveTo>
                    <a:pt x="34251" y="8156"/>
                  </a:moveTo>
                  <a:cubicBezTo>
                    <a:pt x="48636" y="8156"/>
                    <a:pt x="60347" y="19866"/>
                    <a:pt x="60347" y="34251"/>
                  </a:cubicBezTo>
                  <a:cubicBezTo>
                    <a:pt x="60347" y="38818"/>
                    <a:pt x="59172" y="43124"/>
                    <a:pt x="57085" y="46843"/>
                  </a:cubicBezTo>
                  <a:cubicBezTo>
                    <a:pt x="57020" y="46941"/>
                    <a:pt x="56987" y="47038"/>
                    <a:pt x="56922" y="47136"/>
                  </a:cubicBezTo>
                  <a:cubicBezTo>
                    <a:pt x="52420" y="55030"/>
                    <a:pt x="43939" y="60347"/>
                    <a:pt x="34251" y="60347"/>
                  </a:cubicBezTo>
                  <a:cubicBezTo>
                    <a:pt x="19866" y="60347"/>
                    <a:pt x="8155" y="48637"/>
                    <a:pt x="8155" y="34251"/>
                  </a:cubicBezTo>
                  <a:cubicBezTo>
                    <a:pt x="8155" y="19866"/>
                    <a:pt x="19866" y="8156"/>
                    <a:pt x="34251" y="8156"/>
                  </a:cubicBezTo>
                  <a:close/>
                  <a:moveTo>
                    <a:pt x="129827" y="71732"/>
                  </a:moveTo>
                  <a:lnTo>
                    <a:pt x="127413" y="82235"/>
                  </a:lnTo>
                  <a:lnTo>
                    <a:pt x="100567" y="82235"/>
                  </a:lnTo>
                  <a:cubicBezTo>
                    <a:pt x="98316" y="82235"/>
                    <a:pt x="96490" y="84062"/>
                    <a:pt x="96490" y="86313"/>
                  </a:cubicBezTo>
                  <a:cubicBezTo>
                    <a:pt x="96490" y="88563"/>
                    <a:pt x="98316" y="90390"/>
                    <a:pt x="100567" y="90390"/>
                  </a:cubicBezTo>
                  <a:lnTo>
                    <a:pt x="125521" y="90390"/>
                  </a:lnTo>
                  <a:lnTo>
                    <a:pt x="123205" y="100502"/>
                  </a:lnTo>
                  <a:cubicBezTo>
                    <a:pt x="121248" y="97599"/>
                    <a:pt x="117921" y="95707"/>
                    <a:pt x="114170" y="95707"/>
                  </a:cubicBezTo>
                  <a:cubicBezTo>
                    <a:pt x="110223" y="95707"/>
                    <a:pt x="106765" y="97795"/>
                    <a:pt x="104840" y="100926"/>
                  </a:cubicBezTo>
                  <a:lnTo>
                    <a:pt x="96229" y="100926"/>
                  </a:lnTo>
                  <a:cubicBezTo>
                    <a:pt x="94271" y="97795"/>
                    <a:pt x="90846" y="95707"/>
                    <a:pt x="86899" y="95707"/>
                  </a:cubicBezTo>
                  <a:cubicBezTo>
                    <a:pt x="86116" y="95707"/>
                    <a:pt x="85399" y="95772"/>
                    <a:pt x="84649" y="95936"/>
                  </a:cubicBezTo>
                  <a:lnTo>
                    <a:pt x="79332" y="71732"/>
                  </a:lnTo>
                  <a:close/>
                  <a:moveTo>
                    <a:pt x="86899" y="103862"/>
                  </a:moveTo>
                  <a:cubicBezTo>
                    <a:pt x="88432" y="103862"/>
                    <a:pt x="89672" y="105102"/>
                    <a:pt x="89672" y="106635"/>
                  </a:cubicBezTo>
                  <a:cubicBezTo>
                    <a:pt x="89672" y="108168"/>
                    <a:pt x="88432" y="109440"/>
                    <a:pt x="86899" y="109440"/>
                  </a:cubicBezTo>
                  <a:cubicBezTo>
                    <a:pt x="85366" y="109440"/>
                    <a:pt x="84094" y="108168"/>
                    <a:pt x="84094" y="106635"/>
                  </a:cubicBezTo>
                  <a:cubicBezTo>
                    <a:pt x="84094" y="105102"/>
                    <a:pt x="85366" y="103862"/>
                    <a:pt x="86899" y="103862"/>
                  </a:cubicBezTo>
                  <a:close/>
                  <a:moveTo>
                    <a:pt x="114170" y="103862"/>
                  </a:moveTo>
                  <a:cubicBezTo>
                    <a:pt x="115703" y="103862"/>
                    <a:pt x="116942" y="105102"/>
                    <a:pt x="116942" y="106635"/>
                  </a:cubicBezTo>
                  <a:cubicBezTo>
                    <a:pt x="116942" y="108168"/>
                    <a:pt x="115703" y="109440"/>
                    <a:pt x="114170" y="109440"/>
                  </a:cubicBezTo>
                  <a:cubicBezTo>
                    <a:pt x="112604" y="109440"/>
                    <a:pt x="111364" y="108168"/>
                    <a:pt x="111364" y="106635"/>
                  </a:cubicBezTo>
                  <a:cubicBezTo>
                    <a:pt x="111364" y="105102"/>
                    <a:pt x="112604" y="103862"/>
                    <a:pt x="114170" y="103862"/>
                  </a:cubicBezTo>
                  <a:close/>
                  <a:moveTo>
                    <a:pt x="144147" y="39634"/>
                  </a:moveTo>
                  <a:lnTo>
                    <a:pt x="144147" y="126044"/>
                  </a:lnTo>
                  <a:cubicBezTo>
                    <a:pt x="142908" y="128392"/>
                    <a:pt x="141929" y="130904"/>
                    <a:pt x="141277" y="133546"/>
                  </a:cubicBezTo>
                  <a:lnTo>
                    <a:pt x="64620" y="133546"/>
                  </a:lnTo>
                  <a:lnTo>
                    <a:pt x="64620" y="63740"/>
                  </a:lnTo>
                  <a:lnTo>
                    <a:pt x="69219" y="63740"/>
                  </a:lnTo>
                  <a:lnTo>
                    <a:pt x="77440" y="101122"/>
                  </a:lnTo>
                  <a:cubicBezTo>
                    <a:pt x="76494" y="102753"/>
                    <a:pt x="75939" y="104645"/>
                    <a:pt x="75939" y="106635"/>
                  </a:cubicBezTo>
                  <a:cubicBezTo>
                    <a:pt x="75939" y="112670"/>
                    <a:pt x="80865" y="117595"/>
                    <a:pt x="86899" y="117595"/>
                  </a:cubicBezTo>
                  <a:cubicBezTo>
                    <a:pt x="92086" y="117595"/>
                    <a:pt x="96457" y="113942"/>
                    <a:pt x="97566" y="109081"/>
                  </a:cubicBezTo>
                  <a:lnTo>
                    <a:pt x="103503" y="109081"/>
                  </a:lnTo>
                  <a:cubicBezTo>
                    <a:pt x="104612" y="113942"/>
                    <a:pt x="108950" y="117595"/>
                    <a:pt x="114170" y="117595"/>
                  </a:cubicBezTo>
                  <a:cubicBezTo>
                    <a:pt x="119356" y="117595"/>
                    <a:pt x="123727" y="113942"/>
                    <a:pt x="124836" y="109081"/>
                  </a:cubicBezTo>
                  <a:lnTo>
                    <a:pt x="126369" y="109081"/>
                  </a:lnTo>
                  <a:cubicBezTo>
                    <a:pt x="128261" y="109081"/>
                    <a:pt x="129925" y="107744"/>
                    <a:pt x="130349" y="105917"/>
                  </a:cubicBezTo>
                  <a:lnTo>
                    <a:pt x="138895" y="68568"/>
                  </a:lnTo>
                  <a:cubicBezTo>
                    <a:pt x="139189" y="67328"/>
                    <a:pt x="138895" y="66088"/>
                    <a:pt x="138113" y="65110"/>
                  </a:cubicBezTo>
                  <a:cubicBezTo>
                    <a:pt x="137362" y="64131"/>
                    <a:pt x="136188" y="63577"/>
                    <a:pt x="134948" y="63577"/>
                  </a:cubicBezTo>
                  <a:lnTo>
                    <a:pt x="77505" y="63577"/>
                  </a:lnTo>
                  <a:lnTo>
                    <a:pt x="76461" y="58814"/>
                  </a:lnTo>
                  <a:cubicBezTo>
                    <a:pt x="76070" y="56922"/>
                    <a:pt x="74406" y="55585"/>
                    <a:pt x="72481" y="55585"/>
                  </a:cubicBezTo>
                  <a:lnTo>
                    <a:pt x="64620" y="55585"/>
                  </a:lnTo>
                  <a:lnTo>
                    <a:pt x="64620" y="50072"/>
                  </a:lnTo>
                  <a:cubicBezTo>
                    <a:pt x="66284" y="46843"/>
                    <a:pt x="67491" y="43352"/>
                    <a:pt x="68078" y="39634"/>
                  </a:cubicBezTo>
                  <a:close/>
                  <a:moveTo>
                    <a:pt x="174516" y="115736"/>
                  </a:moveTo>
                  <a:cubicBezTo>
                    <a:pt x="188902" y="115736"/>
                    <a:pt x="200612" y="127446"/>
                    <a:pt x="200612" y="141832"/>
                  </a:cubicBezTo>
                  <a:cubicBezTo>
                    <a:pt x="200612" y="156250"/>
                    <a:pt x="188902" y="167928"/>
                    <a:pt x="174516" y="167928"/>
                  </a:cubicBezTo>
                  <a:cubicBezTo>
                    <a:pt x="160131" y="167928"/>
                    <a:pt x="148420" y="156250"/>
                    <a:pt x="148420" y="141832"/>
                  </a:cubicBezTo>
                  <a:cubicBezTo>
                    <a:pt x="148420" y="127446"/>
                    <a:pt x="160131" y="115736"/>
                    <a:pt x="174516" y="115736"/>
                  </a:cubicBezTo>
                  <a:close/>
                  <a:moveTo>
                    <a:pt x="34251" y="1"/>
                  </a:moveTo>
                  <a:cubicBezTo>
                    <a:pt x="15364" y="1"/>
                    <a:pt x="0" y="15365"/>
                    <a:pt x="0" y="34251"/>
                  </a:cubicBezTo>
                  <a:cubicBezTo>
                    <a:pt x="0" y="53138"/>
                    <a:pt x="15364" y="68502"/>
                    <a:pt x="34251" y="68502"/>
                  </a:cubicBezTo>
                  <a:cubicBezTo>
                    <a:pt x="42732" y="68502"/>
                    <a:pt x="50463" y="65403"/>
                    <a:pt x="56465" y="60282"/>
                  </a:cubicBezTo>
                  <a:lnTo>
                    <a:pt x="56465" y="150346"/>
                  </a:lnTo>
                  <a:cubicBezTo>
                    <a:pt x="56465" y="157359"/>
                    <a:pt x="62173" y="163067"/>
                    <a:pt x="69187" y="163067"/>
                  </a:cubicBezTo>
                  <a:lnTo>
                    <a:pt x="129664" y="163067"/>
                  </a:lnTo>
                  <a:cubicBezTo>
                    <a:pt x="131915" y="163067"/>
                    <a:pt x="133741" y="161241"/>
                    <a:pt x="133741" y="158990"/>
                  </a:cubicBezTo>
                  <a:cubicBezTo>
                    <a:pt x="133741" y="156739"/>
                    <a:pt x="131915" y="154912"/>
                    <a:pt x="129664" y="154912"/>
                  </a:cubicBezTo>
                  <a:lnTo>
                    <a:pt x="69187" y="154912"/>
                  </a:lnTo>
                  <a:cubicBezTo>
                    <a:pt x="66675" y="154912"/>
                    <a:pt x="64620" y="152890"/>
                    <a:pt x="64620" y="150346"/>
                  </a:cubicBezTo>
                  <a:lnTo>
                    <a:pt x="64620" y="141701"/>
                  </a:lnTo>
                  <a:lnTo>
                    <a:pt x="140265" y="141701"/>
                  </a:lnTo>
                  <a:cubicBezTo>
                    <a:pt x="140265" y="141766"/>
                    <a:pt x="140265" y="141799"/>
                    <a:pt x="140265" y="141832"/>
                  </a:cubicBezTo>
                  <a:cubicBezTo>
                    <a:pt x="140265" y="160719"/>
                    <a:pt x="155629" y="176083"/>
                    <a:pt x="174516" y="176083"/>
                  </a:cubicBezTo>
                  <a:cubicBezTo>
                    <a:pt x="193403" y="176083"/>
                    <a:pt x="208767" y="160719"/>
                    <a:pt x="208767" y="141832"/>
                  </a:cubicBezTo>
                  <a:cubicBezTo>
                    <a:pt x="208767" y="122945"/>
                    <a:pt x="193403" y="107581"/>
                    <a:pt x="174516" y="107581"/>
                  </a:cubicBezTo>
                  <a:cubicBezTo>
                    <a:pt x="166035" y="107581"/>
                    <a:pt x="158304" y="110680"/>
                    <a:pt x="152302" y="115801"/>
                  </a:cubicBezTo>
                  <a:lnTo>
                    <a:pt x="152302" y="25738"/>
                  </a:lnTo>
                  <a:cubicBezTo>
                    <a:pt x="152302" y="18724"/>
                    <a:pt x="146594" y="13016"/>
                    <a:pt x="139580" y="13016"/>
                  </a:cubicBezTo>
                  <a:lnTo>
                    <a:pt x="97175" y="13016"/>
                  </a:lnTo>
                  <a:cubicBezTo>
                    <a:pt x="94924" y="13016"/>
                    <a:pt x="93097" y="14843"/>
                    <a:pt x="93097" y="17093"/>
                  </a:cubicBezTo>
                  <a:cubicBezTo>
                    <a:pt x="93097" y="19344"/>
                    <a:pt x="94924" y="21171"/>
                    <a:pt x="97175" y="21171"/>
                  </a:cubicBezTo>
                  <a:lnTo>
                    <a:pt x="139580" y="21171"/>
                  </a:lnTo>
                  <a:cubicBezTo>
                    <a:pt x="142092" y="21171"/>
                    <a:pt x="144147" y="23226"/>
                    <a:pt x="144147" y="25738"/>
                  </a:cubicBezTo>
                  <a:lnTo>
                    <a:pt x="144147" y="31479"/>
                  </a:lnTo>
                  <a:lnTo>
                    <a:pt x="68371" y="31479"/>
                  </a:lnTo>
                  <a:cubicBezTo>
                    <a:pt x="66969" y="13864"/>
                    <a:pt x="52192" y="1"/>
                    <a:pt x="3425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720675" y="914975"/>
              <a:ext cx="652425" cy="1184950"/>
            </a:xfrm>
            <a:custGeom>
              <a:avLst/>
              <a:gdLst/>
              <a:ahLst/>
              <a:cxnLst/>
              <a:rect l="l" t="t" r="r" b="b"/>
              <a:pathLst>
                <a:path w="26097" h="47398" extrusionOk="0">
                  <a:moveTo>
                    <a:pt x="13049" y="0"/>
                  </a:moveTo>
                  <a:cubicBezTo>
                    <a:pt x="10863" y="0"/>
                    <a:pt x="9069" y="1762"/>
                    <a:pt x="8971" y="3915"/>
                  </a:cubicBezTo>
                  <a:cubicBezTo>
                    <a:pt x="3785" y="5513"/>
                    <a:pt x="1" y="10113"/>
                    <a:pt x="1" y="15528"/>
                  </a:cubicBezTo>
                  <a:cubicBezTo>
                    <a:pt x="1" y="22247"/>
                    <a:pt x="5840" y="27727"/>
                    <a:pt x="13049" y="27727"/>
                  </a:cubicBezTo>
                  <a:cubicBezTo>
                    <a:pt x="15756" y="27727"/>
                    <a:pt x="17942" y="29554"/>
                    <a:pt x="17942" y="31805"/>
                  </a:cubicBezTo>
                  <a:cubicBezTo>
                    <a:pt x="17942" y="34056"/>
                    <a:pt x="15756" y="35882"/>
                    <a:pt x="13049" y="35882"/>
                  </a:cubicBezTo>
                  <a:cubicBezTo>
                    <a:pt x="10341" y="35882"/>
                    <a:pt x="8156" y="34056"/>
                    <a:pt x="8156" y="31805"/>
                  </a:cubicBezTo>
                  <a:cubicBezTo>
                    <a:pt x="8156" y="29554"/>
                    <a:pt x="6329" y="27727"/>
                    <a:pt x="4078" y="27727"/>
                  </a:cubicBezTo>
                  <a:cubicBezTo>
                    <a:pt x="1828" y="27727"/>
                    <a:pt x="1" y="29554"/>
                    <a:pt x="1" y="31805"/>
                  </a:cubicBezTo>
                  <a:cubicBezTo>
                    <a:pt x="1" y="37220"/>
                    <a:pt x="3785" y="41819"/>
                    <a:pt x="8971" y="43418"/>
                  </a:cubicBezTo>
                  <a:cubicBezTo>
                    <a:pt x="9004" y="45636"/>
                    <a:pt x="10831" y="47397"/>
                    <a:pt x="13049" y="47397"/>
                  </a:cubicBezTo>
                  <a:cubicBezTo>
                    <a:pt x="15267" y="47397"/>
                    <a:pt x="17094" y="45636"/>
                    <a:pt x="17126" y="43418"/>
                  </a:cubicBezTo>
                  <a:cubicBezTo>
                    <a:pt x="22313" y="41819"/>
                    <a:pt x="26097" y="37220"/>
                    <a:pt x="26097" y="31805"/>
                  </a:cubicBezTo>
                  <a:cubicBezTo>
                    <a:pt x="26097" y="25085"/>
                    <a:pt x="20258" y="19572"/>
                    <a:pt x="13049" y="19572"/>
                  </a:cubicBezTo>
                  <a:cubicBezTo>
                    <a:pt x="10341" y="19572"/>
                    <a:pt x="8156" y="17778"/>
                    <a:pt x="8156" y="15528"/>
                  </a:cubicBezTo>
                  <a:cubicBezTo>
                    <a:pt x="8156" y="13277"/>
                    <a:pt x="10341" y="11450"/>
                    <a:pt x="13049" y="11450"/>
                  </a:cubicBezTo>
                  <a:cubicBezTo>
                    <a:pt x="15756" y="11450"/>
                    <a:pt x="17942" y="13277"/>
                    <a:pt x="17942" y="15528"/>
                  </a:cubicBezTo>
                  <a:cubicBezTo>
                    <a:pt x="17942" y="17778"/>
                    <a:pt x="19769" y="19605"/>
                    <a:pt x="22019" y="19605"/>
                  </a:cubicBezTo>
                  <a:cubicBezTo>
                    <a:pt x="24270" y="19605"/>
                    <a:pt x="26097" y="17778"/>
                    <a:pt x="26097" y="15528"/>
                  </a:cubicBezTo>
                  <a:cubicBezTo>
                    <a:pt x="26097" y="10113"/>
                    <a:pt x="22313" y="5513"/>
                    <a:pt x="17126" y="3915"/>
                  </a:cubicBezTo>
                  <a:cubicBezTo>
                    <a:pt x="17028" y="1762"/>
                    <a:pt x="15234" y="0"/>
                    <a:pt x="1304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44"/>
          <p:cNvGrpSpPr/>
          <p:nvPr/>
        </p:nvGrpSpPr>
        <p:grpSpPr>
          <a:xfrm>
            <a:off x="987976" y="2095542"/>
            <a:ext cx="511350" cy="509757"/>
            <a:chOff x="1190625" y="238925"/>
            <a:chExt cx="5233875" cy="5217575"/>
          </a:xfrm>
        </p:grpSpPr>
        <p:sp>
          <p:nvSpPr>
            <p:cNvPr id="823" name="Google Shape;823;p44"/>
            <p:cNvSpPr/>
            <p:nvPr/>
          </p:nvSpPr>
          <p:spPr>
            <a:xfrm>
              <a:off x="2373075" y="565125"/>
              <a:ext cx="937850" cy="203075"/>
            </a:xfrm>
            <a:custGeom>
              <a:avLst/>
              <a:gdLst/>
              <a:ahLst/>
              <a:cxnLst/>
              <a:rect l="l" t="t" r="r" b="b"/>
              <a:pathLst>
                <a:path w="37514" h="8123" extrusionOk="0">
                  <a:moveTo>
                    <a:pt x="4078" y="1"/>
                  </a:moveTo>
                  <a:cubicBezTo>
                    <a:pt x="1828" y="1"/>
                    <a:pt x="1" y="1795"/>
                    <a:pt x="1" y="4045"/>
                  </a:cubicBezTo>
                  <a:cubicBezTo>
                    <a:pt x="1" y="6329"/>
                    <a:pt x="1828" y="8123"/>
                    <a:pt x="4078" y="8123"/>
                  </a:cubicBezTo>
                  <a:lnTo>
                    <a:pt x="33436" y="8123"/>
                  </a:lnTo>
                  <a:cubicBezTo>
                    <a:pt x="35687" y="8123"/>
                    <a:pt x="37514" y="6329"/>
                    <a:pt x="37514" y="4045"/>
                  </a:cubicBezTo>
                  <a:cubicBezTo>
                    <a:pt x="37514" y="1795"/>
                    <a:pt x="35687" y="1"/>
                    <a:pt x="3343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2740050" y="486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175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175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699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190625" y="238925"/>
              <a:ext cx="4581475" cy="5217575"/>
            </a:xfrm>
            <a:custGeom>
              <a:avLst/>
              <a:gdLst/>
              <a:ahLst/>
              <a:cxnLst/>
              <a:rect l="l" t="t" r="r" b="b"/>
              <a:pathLst>
                <a:path w="183259" h="208703" extrusionOk="0">
                  <a:moveTo>
                    <a:pt x="116094" y="8156"/>
                  </a:moveTo>
                  <a:cubicBezTo>
                    <a:pt x="120400" y="8156"/>
                    <a:pt x="123923" y="11679"/>
                    <a:pt x="123923" y="15984"/>
                  </a:cubicBezTo>
                  <a:lnTo>
                    <a:pt x="123923" y="26064"/>
                  </a:lnTo>
                  <a:lnTo>
                    <a:pt x="8155" y="26064"/>
                  </a:lnTo>
                  <a:lnTo>
                    <a:pt x="8155" y="15984"/>
                  </a:lnTo>
                  <a:cubicBezTo>
                    <a:pt x="8155" y="11679"/>
                    <a:pt x="11678" y="8156"/>
                    <a:pt x="16016" y="8156"/>
                  </a:cubicBezTo>
                  <a:close/>
                  <a:moveTo>
                    <a:pt x="154958" y="79896"/>
                  </a:moveTo>
                  <a:cubicBezTo>
                    <a:pt x="155867" y="79896"/>
                    <a:pt x="156776" y="80012"/>
                    <a:pt x="157684" y="80245"/>
                  </a:cubicBezTo>
                  <a:cubicBezTo>
                    <a:pt x="160327" y="80963"/>
                    <a:pt x="162512" y="82659"/>
                    <a:pt x="163882" y="85008"/>
                  </a:cubicBezTo>
                  <a:cubicBezTo>
                    <a:pt x="165970" y="88629"/>
                    <a:pt x="165578" y="93032"/>
                    <a:pt x="163262" y="96197"/>
                  </a:cubicBezTo>
                  <a:lnTo>
                    <a:pt x="153868" y="79952"/>
                  </a:lnTo>
                  <a:cubicBezTo>
                    <a:pt x="154231" y="79915"/>
                    <a:pt x="154595" y="79896"/>
                    <a:pt x="154958" y="79896"/>
                  </a:cubicBezTo>
                  <a:close/>
                  <a:moveTo>
                    <a:pt x="130577" y="55911"/>
                  </a:moveTo>
                  <a:lnTo>
                    <a:pt x="172429" y="128425"/>
                  </a:lnTo>
                  <a:lnTo>
                    <a:pt x="161697" y="129958"/>
                  </a:lnTo>
                  <a:lnTo>
                    <a:pt x="123890" y="64425"/>
                  </a:lnTo>
                  <a:lnTo>
                    <a:pt x="130577" y="55911"/>
                  </a:lnTo>
                  <a:close/>
                  <a:moveTo>
                    <a:pt x="118475" y="71373"/>
                  </a:moveTo>
                  <a:lnTo>
                    <a:pt x="153020" y="131198"/>
                  </a:lnTo>
                  <a:lnTo>
                    <a:pt x="105395" y="137950"/>
                  </a:lnTo>
                  <a:lnTo>
                    <a:pt x="88824" y="109212"/>
                  </a:lnTo>
                  <a:lnTo>
                    <a:pt x="118475" y="71373"/>
                  </a:lnTo>
                  <a:close/>
                  <a:moveTo>
                    <a:pt x="82398" y="114431"/>
                  </a:moveTo>
                  <a:lnTo>
                    <a:pt x="97664" y="140886"/>
                  </a:lnTo>
                  <a:lnTo>
                    <a:pt x="80930" y="150541"/>
                  </a:lnTo>
                  <a:cubicBezTo>
                    <a:pt x="78585" y="151909"/>
                    <a:pt x="75966" y="152598"/>
                    <a:pt x="73323" y="152598"/>
                  </a:cubicBezTo>
                  <a:cubicBezTo>
                    <a:pt x="71994" y="152598"/>
                    <a:pt x="70659" y="152424"/>
                    <a:pt x="69350" y="152074"/>
                  </a:cubicBezTo>
                  <a:cubicBezTo>
                    <a:pt x="65403" y="151031"/>
                    <a:pt x="62108" y="148486"/>
                    <a:pt x="60086" y="144963"/>
                  </a:cubicBezTo>
                  <a:cubicBezTo>
                    <a:pt x="55878" y="137689"/>
                    <a:pt x="58390" y="128327"/>
                    <a:pt x="65664" y="124119"/>
                  </a:cubicBezTo>
                  <a:lnTo>
                    <a:pt x="82398" y="114431"/>
                  </a:lnTo>
                  <a:close/>
                  <a:moveTo>
                    <a:pt x="101741" y="147932"/>
                  </a:moveTo>
                  <a:lnTo>
                    <a:pt x="111364" y="164633"/>
                  </a:lnTo>
                  <a:lnTo>
                    <a:pt x="104025" y="168874"/>
                  </a:lnTo>
                  <a:lnTo>
                    <a:pt x="94402" y="152172"/>
                  </a:lnTo>
                  <a:lnTo>
                    <a:pt x="101741" y="147932"/>
                  </a:lnTo>
                  <a:close/>
                  <a:moveTo>
                    <a:pt x="123923" y="143561"/>
                  </a:moveTo>
                  <a:lnTo>
                    <a:pt x="123923" y="170374"/>
                  </a:lnTo>
                  <a:lnTo>
                    <a:pt x="117758" y="170374"/>
                  </a:lnTo>
                  <a:lnTo>
                    <a:pt x="118997" y="169657"/>
                  </a:lnTo>
                  <a:cubicBezTo>
                    <a:pt x="120922" y="168515"/>
                    <a:pt x="121607" y="166036"/>
                    <a:pt x="120465" y="164079"/>
                  </a:cubicBezTo>
                  <a:lnTo>
                    <a:pt x="109798" y="145583"/>
                  </a:lnTo>
                  <a:lnTo>
                    <a:pt x="123923" y="143561"/>
                  </a:lnTo>
                  <a:close/>
                  <a:moveTo>
                    <a:pt x="123923" y="178529"/>
                  </a:moveTo>
                  <a:lnTo>
                    <a:pt x="123923" y="192719"/>
                  </a:lnTo>
                  <a:cubicBezTo>
                    <a:pt x="123923" y="197025"/>
                    <a:pt x="120400" y="200548"/>
                    <a:pt x="116094" y="200548"/>
                  </a:cubicBezTo>
                  <a:lnTo>
                    <a:pt x="16016" y="200548"/>
                  </a:lnTo>
                  <a:cubicBezTo>
                    <a:pt x="11678" y="200548"/>
                    <a:pt x="8155" y="197025"/>
                    <a:pt x="8155" y="192719"/>
                  </a:cubicBezTo>
                  <a:lnTo>
                    <a:pt x="8155" y="178529"/>
                  </a:lnTo>
                  <a:close/>
                  <a:moveTo>
                    <a:pt x="16016" y="1"/>
                  </a:moveTo>
                  <a:cubicBezTo>
                    <a:pt x="7176" y="1"/>
                    <a:pt x="0" y="7177"/>
                    <a:pt x="0" y="15984"/>
                  </a:cubicBezTo>
                  <a:lnTo>
                    <a:pt x="0" y="192719"/>
                  </a:lnTo>
                  <a:cubicBezTo>
                    <a:pt x="0" y="201526"/>
                    <a:pt x="7176" y="208703"/>
                    <a:pt x="16016" y="208703"/>
                  </a:cubicBezTo>
                  <a:lnTo>
                    <a:pt x="116094" y="208703"/>
                  </a:lnTo>
                  <a:cubicBezTo>
                    <a:pt x="124901" y="208703"/>
                    <a:pt x="132078" y="201526"/>
                    <a:pt x="132078" y="192719"/>
                  </a:cubicBezTo>
                  <a:lnTo>
                    <a:pt x="132078" y="142386"/>
                  </a:lnTo>
                  <a:lnTo>
                    <a:pt x="179572" y="135667"/>
                  </a:lnTo>
                  <a:cubicBezTo>
                    <a:pt x="180910" y="135471"/>
                    <a:pt x="182051" y="134623"/>
                    <a:pt x="182671" y="133383"/>
                  </a:cubicBezTo>
                  <a:cubicBezTo>
                    <a:pt x="183258" y="132176"/>
                    <a:pt x="183193" y="130741"/>
                    <a:pt x="182508" y="129567"/>
                  </a:cubicBezTo>
                  <a:lnTo>
                    <a:pt x="167536" y="103601"/>
                  </a:lnTo>
                  <a:cubicBezTo>
                    <a:pt x="173668" y="97893"/>
                    <a:pt x="175299" y="88498"/>
                    <a:pt x="170961" y="80931"/>
                  </a:cubicBezTo>
                  <a:cubicBezTo>
                    <a:pt x="168482" y="76690"/>
                    <a:pt x="164535" y="73656"/>
                    <a:pt x="159805" y="72384"/>
                  </a:cubicBezTo>
                  <a:cubicBezTo>
                    <a:pt x="158206" y="71958"/>
                    <a:pt x="156594" y="71745"/>
                    <a:pt x="154993" y="71745"/>
                  </a:cubicBezTo>
                  <a:cubicBezTo>
                    <a:pt x="153165" y="71745"/>
                    <a:pt x="151352" y="72023"/>
                    <a:pt x="149595" y="72580"/>
                  </a:cubicBezTo>
                  <a:lnTo>
                    <a:pt x="134622" y="46582"/>
                  </a:lnTo>
                  <a:cubicBezTo>
                    <a:pt x="133937" y="45407"/>
                    <a:pt x="132730" y="44657"/>
                    <a:pt x="131360" y="44559"/>
                  </a:cubicBezTo>
                  <a:cubicBezTo>
                    <a:pt x="131264" y="44552"/>
                    <a:pt x="131167" y="44549"/>
                    <a:pt x="131071" y="44549"/>
                  </a:cubicBezTo>
                  <a:cubicBezTo>
                    <a:pt x="129837" y="44549"/>
                    <a:pt x="128657" y="45126"/>
                    <a:pt x="127870" y="46125"/>
                  </a:cubicBezTo>
                  <a:lnTo>
                    <a:pt x="81191" y="105754"/>
                  </a:lnTo>
                  <a:lnTo>
                    <a:pt x="61586" y="117041"/>
                  </a:lnTo>
                  <a:cubicBezTo>
                    <a:pt x="50398" y="123499"/>
                    <a:pt x="46549" y="137852"/>
                    <a:pt x="53007" y="149041"/>
                  </a:cubicBezTo>
                  <a:cubicBezTo>
                    <a:pt x="56139" y="154456"/>
                    <a:pt x="61195" y="158337"/>
                    <a:pt x="67230" y="159936"/>
                  </a:cubicBezTo>
                  <a:cubicBezTo>
                    <a:pt x="69252" y="160490"/>
                    <a:pt x="71307" y="160751"/>
                    <a:pt x="73329" y="160751"/>
                  </a:cubicBezTo>
                  <a:cubicBezTo>
                    <a:pt x="77374" y="160751"/>
                    <a:pt x="81387" y="159707"/>
                    <a:pt x="85007" y="157620"/>
                  </a:cubicBezTo>
                  <a:lnTo>
                    <a:pt x="87323" y="156250"/>
                  </a:lnTo>
                  <a:lnTo>
                    <a:pt x="95478" y="170374"/>
                  </a:lnTo>
                  <a:lnTo>
                    <a:pt x="8155" y="170374"/>
                  </a:lnTo>
                  <a:lnTo>
                    <a:pt x="8155" y="34219"/>
                  </a:lnTo>
                  <a:lnTo>
                    <a:pt x="123923" y="34219"/>
                  </a:lnTo>
                  <a:lnTo>
                    <a:pt x="123923" y="35458"/>
                  </a:lnTo>
                  <a:cubicBezTo>
                    <a:pt x="123923" y="37709"/>
                    <a:pt x="125750" y="39536"/>
                    <a:pt x="128000" y="39536"/>
                  </a:cubicBezTo>
                  <a:cubicBezTo>
                    <a:pt x="130251" y="39536"/>
                    <a:pt x="132078" y="37709"/>
                    <a:pt x="132078" y="35458"/>
                  </a:cubicBezTo>
                  <a:lnTo>
                    <a:pt x="132078" y="15984"/>
                  </a:lnTo>
                  <a:cubicBezTo>
                    <a:pt x="132078" y="7177"/>
                    <a:pt x="124901" y="1"/>
                    <a:pt x="116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5691350" y="1676675"/>
              <a:ext cx="733150" cy="492550"/>
            </a:xfrm>
            <a:custGeom>
              <a:avLst/>
              <a:gdLst/>
              <a:ahLst/>
              <a:cxnLst/>
              <a:rect l="l" t="t" r="r" b="b"/>
              <a:pathLst>
                <a:path w="29326" h="19702" extrusionOk="0">
                  <a:moveTo>
                    <a:pt x="24657" y="1"/>
                  </a:moveTo>
                  <a:cubicBezTo>
                    <a:pt x="23968" y="1"/>
                    <a:pt x="23271" y="178"/>
                    <a:pt x="22638" y="554"/>
                  </a:cubicBezTo>
                  <a:lnTo>
                    <a:pt x="2642" y="12101"/>
                  </a:lnTo>
                  <a:cubicBezTo>
                    <a:pt x="685" y="13210"/>
                    <a:pt x="0" y="15722"/>
                    <a:pt x="1142" y="17679"/>
                  </a:cubicBezTo>
                  <a:cubicBezTo>
                    <a:pt x="1892" y="18984"/>
                    <a:pt x="3262" y="19702"/>
                    <a:pt x="4665" y="19702"/>
                  </a:cubicBezTo>
                  <a:cubicBezTo>
                    <a:pt x="5382" y="19702"/>
                    <a:pt x="6067" y="19539"/>
                    <a:pt x="6720" y="19147"/>
                  </a:cubicBezTo>
                  <a:lnTo>
                    <a:pt x="26683" y="7600"/>
                  </a:lnTo>
                  <a:cubicBezTo>
                    <a:pt x="28640" y="6491"/>
                    <a:pt x="29325" y="4012"/>
                    <a:pt x="28184" y="2054"/>
                  </a:cubicBezTo>
                  <a:cubicBezTo>
                    <a:pt x="27439" y="741"/>
                    <a:pt x="26063" y="1"/>
                    <a:pt x="246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5261575" y="1276800"/>
              <a:ext cx="298500" cy="475725"/>
            </a:xfrm>
            <a:custGeom>
              <a:avLst/>
              <a:gdLst/>
              <a:ahLst/>
              <a:cxnLst/>
              <a:rect l="l" t="t" r="r" b="b"/>
              <a:pathLst>
                <a:path w="11940" h="19029" extrusionOk="0">
                  <a:moveTo>
                    <a:pt x="7421" y="0"/>
                  </a:moveTo>
                  <a:cubicBezTo>
                    <a:pt x="5618" y="0"/>
                    <a:pt x="3982" y="1209"/>
                    <a:pt x="3491" y="3012"/>
                  </a:cubicBezTo>
                  <a:lnTo>
                    <a:pt x="588" y="13907"/>
                  </a:lnTo>
                  <a:cubicBezTo>
                    <a:pt x="0" y="16092"/>
                    <a:pt x="1273" y="18310"/>
                    <a:pt x="3458" y="18898"/>
                  </a:cubicBezTo>
                  <a:cubicBezTo>
                    <a:pt x="3817" y="18995"/>
                    <a:pt x="4176" y="19028"/>
                    <a:pt x="4502" y="19028"/>
                  </a:cubicBezTo>
                  <a:cubicBezTo>
                    <a:pt x="6329" y="19028"/>
                    <a:pt x="7960" y="17821"/>
                    <a:pt x="8449" y="16027"/>
                  </a:cubicBezTo>
                  <a:lnTo>
                    <a:pt x="11352" y="5132"/>
                  </a:lnTo>
                  <a:cubicBezTo>
                    <a:pt x="11939" y="2946"/>
                    <a:pt x="10667" y="728"/>
                    <a:pt x="8482" y="141"/>
                  </a:cubicBezTo>
                  <a:cubicBezTo>
                    <a:pt x="8126" y="46"/>
                    <a:pt x="7771" y="0"/>
                    <a:pt x="74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5831600" y="2535050"/>
              <a:ext cx="507275" cy="279250"/>
            </a:xfrm>
            <a:custGeom>
              <a:avLst/>
              <a:gdLst/>
              <a:ahLst/>
              <a:cxnLst/>
              <a:rect l="l" t="t" r="r" b="b"/>
              <a:pathLst>
                <a:path w="20291" h="11170" extrusionOk="0">
                  <a:moveTo>
                    <a:pt x="4503" y="1"/>
                  </a:moveTo>
                  <a:cubicBezTo>
                    <a:pt x="2706" y="1"/>
                    <a:pt x="1078" y="1189"/>
                    <a:pt x="588" y="3014"/>
                  </a:cubicBezTo>
                  <a:cubicBezTo>
                    <a:pt x="1" y="5200"/>
                    <a:pt x="1305" y="7418"/>
                    <a:pt x="3458" y="8005"/>
                  </a:cubicBezTo>
                  <a:lnTo>
                    <a:pt x="14712" y="11006"/>
                  </a:lnTo>
                  <a:cubicBezTo>
                    <a:pt x="15071" y="11104"/>
                    <a:pt x="15430" y="11169"/>
                    <a:pt x="15756" y="11169"/>
                  </a:cubicBezTo>
                  <a:cubicBezTo>
                    <a:pt x="17550" y="11169"/>
                    <a:pt x="19214" y="9962"/>
                    <a:pt x="19703" y="8136"/>
                  </a:cubicBezTo>
                  <a:cubicBezTo>
                    <a:pt x="20290" y="5950"/>
                    <a:pt x="18985" y="3732"/>
                    <a:pt x="16832" y="3145"/>
                  </a:cubicBezTo>
                  <a:lnTo>
                    <a:pt x="5579" y="144"/>
                  </a:lnTo>
                  <a:cubicBezTo>
                    <a:pt x="5218" y="47"/>
                    <a:pt x="4857" y="1"/>
                    <a:pt x="450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1615475" y="1392050"/>
              <a:ext cx="1609825" cy="203900"/>
            </a:xfrm>
            <a:custGeom>
              <a:avLst/>
              <a:gdLst/>
              <a:ahLst/>
              <a:cxnLst/>
              <a:rect l="l" t="t" r="r" b="b"/>
              <a:pathLst>
                <a:path w="64393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8"/>
                    <a:pt x="1828" y="8155"/>
                    <a:pt x="4078" y="8155"/>
                  </a:cubicBezTo>
                  <a:lnTo>
                    <a:pt x="60315" y="8155"/>
                  </a:lnTo>
                  <a:cubicBezTo>
                    <a:pt x="62566" y="8155"/>
                    <a:pt x="64393" y="6328"/>
                    <a:pt x="64393" y="4078"/>
                  </a:cubicBezTo>
                  <a:cubicBezTo>
                    <a:pt x="64393" y="1827"/>
                    <a:pt x="62566" y="0"/>
                    <a:pt x="6031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3021400" y="1881350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4"/>
                  </a:cubicBezTo>
                  <a:cubicBezTo>
                    <a:pt x="457" y="1957"/>
                    <a:pt x="1" y="3001"/>
                    <a:pt x="1" y="4078"/>
                  </a:cubicBezTo>
                  <a:cubicBezTo>
                    <a:pt x="1" y="5154"/>
                    <a:pt x="457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231" y="7698"/>
                    <a:pt x="6981" y="6948"/>
                  </a:cubicBezTo>
                  <a:cubicBezTo>
                    <a:pt x="7732" y="6198"/>
                    <a:pt x="8156" y="5154"/>
                    <a:pt x="8156" y="4078"/>
                  </a:cubicBezTo>
                  <a:cubicBezTo>
                    <a:pt x="8156" y="3001"/>
                    <a:pt x="7732" y="1957"/>
                    <a:pt x="6981" y="1174"/>
                  </a:cubicBezTo>
                  <a:cubicBezTo>
                    <a:pt x="6231" y="424"/>
                    <a:pt x="5155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1615475" y="1881350"/>
              <a:ext cx="1189025" cy="203875"/>
            </a:xfrm>
            <a:custGeom>
              <a:avLst/>
              <a:gdLst/>
              <a:ahLst/>
              <a:cxnLst/>
              <a:rect l="l" t="t" r="r" b="b"/>
              <a:pathLst>
                <a:path w="47561" h="815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8"/>
                    <a:pt x="1828" y="8155"/>
                    <a:pt x="4078" y="8155"/>
                  </a:cubicBezTo>
                  <a:lnTo>
                    <a:pt x="43483" y="8155"/>
                  </a:lnTo>
                  <a:cubicBezTo>
                    <a:pt x="45734" y="8155"/>
                    <a:pt x="47561" y="6328"/>
                    <a:pt x="47561" y="4078"/>
                  </a:cubicBezTo>
                  <a:cubicBezTo>
                    <a:pt x="47561" y="1827"/>
                    <a:pt x="45734" y="0"/>
                    <a:pt x="4348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006925" y="2370625"/>
              <a:ext cx="976175" cy="203900"/>
            </a:xfrm>
            <a:custGeom>
              <a:avLst/>
              <a:gdLst/>
              <a:ahLst/>
              <a:cxnLst/>
              <a:rect l="l" t="t" r="r" b="b"/>
              <a:pathLst>
                <a:path w="39047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4969" y="8156"/>
                  </a:lnTo>
                  <a:cubicBezTo>
                    <a:pt x="37220" y="8156"/>
                    <a:pt x="39046" y="6329"/>
                    <a:pt x="39046" y="4078"/>
                  </a:cubicBezTo>
                  <a:cubicBezTo>
                    <a:pt x="39046" y="1828"/>
                    <a:pt x="37252" y="1"/>
                    <a:pt x="349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1614675" y="2370625"/>
              <a:ext cx="208800" cy="203900"/>
            </a:xfrm>
            <a:custGeom>
              <a:avLst/>
              <a:gdLst/>
              <a:ahLst/>
              <a:cxnLst/>
              <a:rect l="l" t="t" r="r" b="b"/>
              <a:pathLst>
                <a:path w="8352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274" y="8156"/>
                  </a:lnTo>
                  <a:cubicBezTo>
                    <a:pt x="6524" y="8156"/>
                    <a:pt x="8351" y="6329"/>
                    <a:pt x="8351" y="4078"/>
                  </a:cubicBezTo>
                  <a:cubicBezTo>
                    <a:pt x="8351" y="1828"/>
                    <a:pt x="6524" y="1"/>
                    <a:pt x="427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44"/>
          <p:cNvGrpSpPr/>
          <p:nvPr/>
        </p:nvGrpSpPr>
        <p:grpSpPr>
          <a:xfrm>
            <a:off x="2463554" y="2107606"/>
            <a:ext cx="511333" cy="471423"/>
            <a:chOff x="1190625" y="442150"/>
            <a:chExt cx="5228350" cy="4820275"/>
          </a:xfrm>
        </p:grpSpPr>
        <p:sp>
          <p:nvSpPr>
            <p:cNvPr id="835" name="Google Shape;835;p44"/>
            <p:cNvSpPr/>
            <p:nvPr/>
          </p:nvSpPr>
          <p:spPr>
            <a:xfrm>
              <a:off x="1190625" y="442150"/>
              <a:ext cx="5228350" cy="4820275"/>
            </a:xfrm>
            <a:custGeom>
              <a:avLst/>
              <a:gdLst/>
              <a:ahLst/>
              <a:cxnLst/>
              <a:rect l="l" t="t" r="r" b="b"/>
              <a:pathLst>
                <a:path w="209134" h="192811" extrusionOk="0">
                  <a:moveTo>
                    <a:pt x="158890" y="100486"/>
                  </a:moveTo>
                  <a:cubicBezTo>
                    <a:pt x="182100" y="100486"/>
                    <a:pt x="200972" y="119358"/>
                    <a:pt x="200972" y="142568"/>
                  </a:cubicBezTo>
                  <a:cubicBezTo>
                    <a:pt x="200972" y="165778"/>
                    <a:pt x="182100" y="184650"/>
                    <a:pt x="158890" y="184650"/>
                  </a:cubicBezTo>
                  <a:cubicBezTo>
                    <a:pt x="135705" y="184650"/>
                    <a:pt x="116833" y="165778"/>
                    <a:pt x="116833" y="142568"/>
                  </a:cubicBezTo>
                  <a:cubicBezTo>
                    <a:pt x="116833" y="119358"/>
                    <a:pt x="135705" y="100486"/>
                    <a:pt x="158890" y="100486"/>
                  </a:cubicBezTo>
                  <a:close/>
                  <a:moveTo>
                    <a:pt x="62277" y="0"/>
                  </a:moveTo>
                  <a:cubicBezTo>
                    <a:pt x="52424" y="0"/>
                    <a:pt x="42596" y="2574"/>
                    <a:pt x="33871" y="7427"/>
                  </a:cubicBezTo>
                  <a:cubicBezTo>
                    <a:pt x="31910" y="8529"/>
                    <a:pt x="31200" y="11005"/>
                    <a:pt x="32303" y="12966"/>
                  </a:cubicBezTo>
                  <a:cubicBezTo>
                    <a:pt x="33037" y="14317"/>
                    <a:pt x="34430" y="15078"/>
                    <a:pt x="35863" y="15078"/>
                  </a:cubicBezTo>
                  <a:cubicBezTo>
                    <a:pt x="36535" y="15078"/>
                    <a:pt x="37216" y="14911"/>
                    <a:pt x="37842" y="14559"/>
                  </a:cubicBezTo>
                  <a:cubicBezTo>
                    <a:pt x="45464" y="10319"/>
                    <a:pt x="53674" y="8186"/>
                    <a:pt x="62277" y="8186"/>
                  </a:cubicBezTo>
                  <a:cubicBezTo>
                    <a:pt x="77252" y="8186"/>
                    <a:pt x="91173" y="14730"/>
                    <a:pt x="101491" y="26617"/>
                  </a:cubicBezTo>
                  <a:cubicBezTo>
                    <a:pt x="102251" y="27499"/>
                    <a:pt x="103378" y="28014"/>
                    <a:pt x="104579" y="28014"/>
                  </a:cubicBezTo>
                  <a:cubicBezTo>
                    <a:pt x="105755" y="28014"/>
                    <a:pt x="106883" y="27499"/>
                    <a:pt x="107667" y="26617"/>
                  </a:cubicBezTo>
                  <a:cubicBezTo>
                    <a:pt x="117985" y="14730"/>
                    <a:pt x="131906" y="8186"/>
                    <a:pt x="146857" y="8186"/>
                  </a:cubicBezTo>
                  <a:cubicBezTo>
                    <a:pt x="176684" y="8186"/>
                    <a:pt x="200972" y="34778"/>
                    <a:pt x="200972" y="67498"/>
                  </a:cubicBezTo>
                  <a:cubicBezTo>
                    <a:pt x="200972" y="77081"/>
                    <a:pt x="196634" y="88575"/>
                    <a:pt x="188080" y="101687"/>
                  </a:cubicBezTo>
                  <a:cubicBezTo>
                    <a:pt x="179845" y="95805"/>
                    <a:pt x="169772" y="92325"/>
                    <a:pt x="158890" y="92325"/>
                  </a:cubicBezTo>
                  <a:cubicBezTo>
                    <a:pt x="131195" y="92325"/>
                    <a:pt x="108647" y="114873"/>
                    <a:pt x="108647" y="142568"/>
                  </a:cubicBezTo>
                  <a:cubicBezTo>
                    <a:pt x="108647" y="153866"/>
                    <a:pt x="112397" y="164307"/>
                    <a:pt x="118720" y="172689"/>
                  </a:cubicBezTo>
                  <a:cubicBezTo>
                    <a:pt x="112397" y="177787"/>
                    <a:pt x="107348" y="181586"/>
                    <a:pt x="104579" y="183645"/>
                  </a:cubicBezTo>
                  <a:cubicBezTo>
                    <a:pt x="97741" y="178571"/>
                    <a:pt x="77301" y="162959"/>
                    <a:pt x="57105" y="143499"/>
                  </a:cubicBezTo>
                  <a:cubicBezTo>
                    <a:pt x="25097" y="112692"/>
                    <a:pt x="8161" y="86394"/>
                    <a:pt x="8161" y="67498"/>
                  </a:cubicBezTo>
                  <a:cubicBezTo>
                    <a:pt x="8161" y="56371"/>
                    <a:pt x="11004" y="45538"/>
                    <a:pt x="16347" y="36151"/>
                  </a:cubicBezTo>
                  <a:cubicBezTo>
                    <a:pt x="17450" y="34190"/>
                    <a:pt x="16764" y="31690"/>
                    <a:pt x="14803" y="30587"/>
                  </a:cubicBezTo>
                  <a:cubicBezTo>
                    <a:pt x="14163" y="30219"/>
                    <a:pt x="13465" y="30044"/>
                    <a:pt x="12777" y="30044"/>
                  </a:cubicBezTo>
                  <a:cubicBezTo>
                    <a:pt x="11358" y="30044"/>
                    <a:pt x="9982" y="30787"/>
                    <a:pt x="9240" y="32107"/>
                  </a:cubicBezTo>
                  <a:cubicBezTo>
                    <a:pt x="3186" y="42719"/>
                    <a:pt x="0" y="54974"/>
                    <a:pt x="0" y="67498"/>
                  </a:cubicBezTo>
                  <a:cubicBezTo>
                    <a:pt x="0" y="88992"/>
                    <a:pt x="17328" y="116564"/>
                    <a:pt x="51493" y="149455"/>
                  </a:cubicBezTo>
                  <a:cubicBezTo>
                    <a:pt x="76541" y="173547"/>
                    <a:pt x="101932" y="191855"/>
                    <a:pt x="102177" y="192051"/>
                  </a:cubicBezTo>
                  <a:cubicBezTo>
                    <a:pt x="102912" y="192566"/>
                    <a:pt x="103746" y="192811"/>
                    <a:pt x="104579" y="192811"/>
                  </a:cubicBezTo>
                  <a:cubicBezTo>
                    <a:pt x="105412" y="192811"/>
                    <a:pt x="106246" y="192566"/>
                    <a:pt x="106956" y="192051"/>
                  </a:cubicBezTo>
                  <a:cubicBezTo>
                    <a:pt x="107250" y="191831"/>
                    <a:pt x="114064" y="186929"/>
                    <a:pt x="124137" y="178816"/>
                  </a:cubicBezTo>
                  <a:cubicBezTo>
                    <a:pt x="133181" y="187468"/>
                    <a:pt x="145435" y="192811"/>
                    <a:pt x="158890" y="192811"/>
                  </a:cubicBezTo>
                  <a:cubicBezTo>
                    <a:pt x="186610" y="192811"/>
                    <a:pt x="209133" y="170263"/>
                    <a:pt x="209133" y="142568"/>
                  </a:cubicBezTo>
                  <a:cubicBezTo>
                    <a:pt x="209133" y="128696"/>
                    <a:pt x="203496" y="116123"/>
                    <a:pt x="194355" y="107006"/>
                  </a:cubicBezTo>
                  <a:cubicBezTo>
                    <a:pt x="204158" y="92202"/>
                    <a:pt x="209133" y="78919"/>
                    <a:pt x="209133" y="67498"/>
                  </a:cubicBezTo>
                  <a:cubicBezTo>
                    <a:pt x="209133" y="30293"/>
                    <a:pt x="181193" y="0"/>
                    <a:pt x="146857" y="0"/>
                  </a:cubicBezTo>
                  <a:cubicBezTo>
                    <a:pt x="131195" y="0"/>
                    <a:pt x="116025" y="6495"/>
                    <a:pt x="104579" y="17941"/>
                  </a:cubicBezTo>
                  <a:cubicBezTo>
                    <a:pt x="93109" y="6495"/>
                    <a:pt x="77938" y="0"/>
                    <a:pt x="62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4448450" y="3291300"/>
              <a:ext cx="1429500" cy="1430100"/>
            </a:xfrm>
            <a:custGeom>
              <a:avLst/>
              <a:gdLst/>
              <a:ahLst/>
              <a:cxnLst/>
              <a:rect l="l" t="t" r="r" b="b"/>
              <a:pathLst>
                <a:path w="57180" h="57204" extrusionOk="0">
                  <a:moveTo>
                    <a:pt x="32670" y="8186"/>
                  </a:moveTo>
                  <a:lnTo>
                    <a:pt x="32670" y="20441"/>
                  </a:lnTo>
                  <a:cubicBezTo>
                    <a:pt x="32670" y="22695"/>
                    <a:pt x="34508" y="24509"/>
                    <a:pt x="36763" y="24509"/>
                  </a:cubicBezTo>
                  <a:lnTo>
                    <a:pt x="49018" y="24509"/>
                  </a:lnTo>
                  <a:lnTo>
                    <a:pt x="49018" y="32695"/>
                  </a:lnTo>
                  <a:lnTo>
                    <a:pt x="36763" y="32695"/>
                  </a:lnTo>
                  <a:cubicBezTo>
                    <a:pt x="34508" y="32695"/>
                    <a:pt x="32670" y="34509"/>
                    <a:pt x="32670" y="36763"/>
                  </a:cubicBezTo>
                  <a:lnTo>
                    <a:pt x="32670" y="49018"/>
                  </a:lnTo>
                  <a:lnTo>
                    <a:pt x="24509" y="49018"/>
                  </a:lnTo>
                  <a:lnTo>
                    <a:pt x="24509" y="36763"/>
                  </a:lnTo>
                  <a:cubicBezTo>
                    <a:pt x="24509" y="34509"/>
                    <a:pt x="22671" y="32695"/>
                    <a:pt x="20416" y="32695"/>
                  </a:cubicBezTo>
                  <a:lnTo>
                    <a:pt x="8162" y="32695"/>
                  </a:lnTo>
                  <a:lnTo>
                    <a:pt x="8162" y="24509"/>
                  </a:lnTo>
                  <a:lnTo>
                    <a:pt x="20416" y="24509"/>
                  </a:lnTo>
                  <a:cubicBezTo>
                    <a:pt x="22671" y="24509"/>
                    <a:pt x="24509" y="22695"/>
                    <a:pt x="24509" y="20441"/>
                  </a:cubicBezTo>
                  <a:lnTo>
                    <a:pt x="24509" y="8186"/>
                  </a:lnTo>
                  <a:close/>
                  <a:moveTo>
                    <a:pt x="20416" y="0"/>
                  </a:moveTo>
                  <a:cubicBezTo>
                    <a:pt x="18161" y="0"/>
                    <a:pt x="16323" y="1838"/>
                    <a:pt x="16323" y="4093"/>
                  </a:cubicBezTo>
                  <a:lnTo>
                    <a:pt x="16323" y="16348"/>
                  </a:lnTo>
                  <a:lnTo>
                    <a:pt x="4069" y="16348"/>
                  </a:lnTo>
                  <a:cubicBezTo>
                    <a:pt x="1814" y="16348"/>
                    <a:pt x="0" y="18186"/>
                    <a:pt x="0" y="20441"/>
                  </a:cubicBezTo>
                  <a:lnTo>
                    <a:pt x="0" y="36763"/>
                  </a:lnTo>
                  <a:cubicBezTo>
                    <a:pt x="0" y="39018"/>
                    <a:pt x="1814" y="40856"/>
                    <a:pt x="4069" y="40856"/>
                  </a:cubicBezTo>
                  <a:lnTo>
                    <a:pt x="16323" y="40856"/>
                  </a:lnTo>
                  <a:lnTo>
                    <a:pt x="16323" y="53111"/>
                  </a:lnTo>
                  <a:cubicBezTo>
                    <a:pt x="16323" y="55366"/>
                    <a:pt x="18161" y="57204"/>
                    <a:pt x="20416" y="57204"/>
                  </a:cubicBezTo>
                  <a:lnTo>
                    <a:pt x="36763" y="57204"/>
                  </a:lnTo>
                  <a:cubicBezTo>
                    <a:pt x="39018" y="57204"/>
                    <a:pt x="40832" y="55366"/>
                    <a:pt x="40832" y="53111"/>
                  </a:cubicBezTo>
                  <a:lnTo>
                    <a:pt x="40832" y="40856"/>
                  </a:lnTo>
                  <a:lnTo>
                    <a:pt x="53086" y="40856"/>
                  </a:lnTo>
                  <a:cubicBezTo>
                    <a:pt x="55341" y="40856"/>
                    <a:pt x="57179" y="39018"/>
                    <a:pt x="57179" y="36763"/>
                  </a:cubicBezTo>
                  <a:lnTo>
                    <a:pt x="57179" y="20441"/>
                  </a:lnTo>
                  <a:cubicBezTo>
                    <a:pt x="57179" y="18186"/>
                    <a:pt x="55341" y="16348"/>
                    <a:pt x="53086" y="16348"/>
                  </a:cubicBezTo>
                  <a:lnTo>
                    <a:pt x="40832" y="16348"/>
                  </a:lnTo>
                  <a:lnTo>
                    <a:pt x="40832" y="4093"/>
                  </a:lnTo>
                  <a:cubicBezTo>
                    <a:pt x="40832" y="1838"/>
                    <a:pt x="39018" y="0"/>
                    <a:pt x="367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1656900" y="864300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3015" y="1"/>
                    <a:pt x="1961" y="442"/>
                    <a:pt x="1201" y="1202"/>
                  </a:cubicBezTo>
                  <a:cubicBezTo>
                    <a:pt x="441" y="1962"/>
                    <a:pt x="0" y="3016"/>
                    <a:pt x="0" y="4094"/>
                  </a:cubicBezTo>
                  <a:cubicBezTo>
                    <a:pt x="0" y="5172"/>
                    <a:pt x="441" y="6226"/>
                    <a:pt x="1201" y="6986"/>
                  </a:cubicBezTo>
                  <a:cubicBezTo>
                    <a:pt x="1961" y="7746"/>
                    <a:pt x="3015" y="8187"/>
                    <a:pt x="4093" y="8187"/>
                  </a:cubicBezTo>
                  <a:cubicBezTo>
                    <a:pt x="5172" y="8187"/>
                    <a:pt x="6225" y="7746"/>
                    <a:pt x="6985" y="6986"/>
                  </a:cubicBezTo>
                  <a:cubicBezTo>
                    <a:pt x="7745" y="6226"/>
                    <a:pt x="8186" y="5172"/>
                    <a:pt x="8186" y="4094"/>
                  </a:cubicBezTo>
                  <a:cubicBezTo>
                    <a:pt x="8186" y="3016"/>
                    <a:pt x="7745" y="1962"/>
                    <a:pt x="6985" y="1202"/>
                  </a:cubicBezTo>
                  <a:cubicBezTo>
                    <a:pt x="6225" y="442"/>
                    <a:pt x="5172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329;p38">
            <a:extLst>
              <a:ext uri="{FF2B5EF4-FFF2-40B4-BE49-F238E27FC236}">
                <a16:creationId xmlns:a16="http://schemas.microsoft.com/office/drawing/2014/main" id="{54067C89-C895-4812-BF33-03294A8B61B0}"/>
              </a:ext>
            </a:extLst>
          </p:cNvPr>
          <p:cNvGrpSpPr/>
          <p:nvPr/>
        </p:nvGrpSpPr>
        <p:grpSpPr>
          <a:xfrm>
            <a:off x="5549798" y="1829910"/>
            <a:ext cx="1046100" cy="1044008"/>
            <a:chOff x="1846633" y="3079575"/>
            <a:chExt cx="609900" cy="609900"/>
          </a:xfrm>
        </p:grpSpPr>
        <p:sp>
          <p:nvSpPr>
            <p:cNvPr id="87" name="Google Shape;330;p38">
              <a:extLst>
                <a:ext uri="{FF2B5EF4-FFF2-40B4-BE49-F238E27FC236}">
                  <a16:creationId xmlns:a16="http://schemas.microsoft.com/office/drawing/2014/main" id="{75A6B4AB-A2F0-4205-9D16-48005A5C010D}"/>
                </a:ext>
              </a:extLst>
            </p:cNvPr>
            <p:cNvSpPr/>
            <p:nvPr/>
          </p:nvSpPr>
          <p:spPr>
            <a:xfrm rot="-5400000">
              <a:off x="1846633" y="3079575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331;p38">
              <a:extLst>
                <a:ext uri="{FF2B5EF4-FFF2-40B4-BE49-F238E27FC236}">
                  <a16:creationId xmlns:a16="http://schemas.microsoft.com/office/drawing/2014/main" id="{F56BC029-3A46-4A96-8D8E-142C7150AE1C}"/>
                </a:ext>
              </a:extLst>
            </p:cNvPr>
            <p:cNvGrpSpPr/>
            <p:nvPr/>
          </p:nvGrpSpPr>
          <p:grpSpPr>
            <a:xfrm>
              <a:off x="2037467" y="3215656"/>
              <a:ext cx="228385" cy="337621"/>
              <a:chOff x="2036775" y="228000"/>
              <a:chExt cx="3529900" cy="5218250"/>
            </a:xfrm>
          </p:grpSpPr>
          <p:sp>
            <p:nvSpPr>
              <p:cNvPr id="89" name="Google Shape;332;p38">
                <a:extLst>
                  <a:ext uri="{FF2B5EF4-FFF2-40B4-BE49-F238E27FC236}">
                    <a16:creationId xmlns:a16="http://schemas.microsoft.com/office/drawing/2014/main" id="{2E8FCC6E-0E32-49C4-8699-8851009765D0}"/>
                  </a:ext>
                </a:extLst>
              </p:cNvPr>
              <p:cNvSpPr/>
              <p:nvPr/>
            </p:nvSpPr>
            <p:spPr>
              <a:xfrm>
                <a:off x="3803650" y="1401050"/>
                <a:ext cx="143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23" extrusionOk="0">
                    <a:moveTo>
                      <a:pt x="33" y="1"/>
                    </a:moveTo>
                    <a:cubicBezTo>
                      <a:pt x="1" y="1"/>
                      <a:pt x="556" y="22"/>
                      <a:pt x="567" y="22"/>
                    </a:cubicBezTo>
                    <a:cubicBezTo>
                      <a:pt x="573" y="22"/>
                      <a:pt x="442" y="17"/>
                      <a:pt x="3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3;p38">
                <a:extLst>
                  <a:ext uri="{FF2B5EF4-FFF2-40B4-BE49-F238E27FC236}">
                    <a16:creationId xmlns:a16="http://schemas.microsoft.com/office/drawing/2014/main" id="{712A93B5-57BF-4F88-B5FE-0872133BF124}"/>
                  </a:ext>
                </a:extLst>
              </p:cNvPr>
              <p:cNvSpPr/>
              <p:nvPr/>
            </p:nvSpPr>
            <p:spPr>
              <a:xfrm>
                <a:off x="2036775" y="228000"/>
                <a:ext cx="3409800" cy="3180350"/>
              </a:xfrm>
              <a:custGeom>
                <a:avLst/>
                <a:gdLst/>
                <a:ahLst/>
                <a:cxnLst/>
                <a:rect l="l" t="t" r="r" b="b"/>
                <a:pathLst>
                  <a:path w="136392" h="127214" extrusionOk="0">
                    <a:moveTo>
                      <a:pt x="70610" y="6434"/>
                    </a:moveTo>
                    <a:cubicBezTo>
                      <a:pt x="73772" y="7782"/>
                      <a:pt x="83355" y="12243"/>
                      <a:pt x="94090" y="20600"/>
                    </a:cubicBezTo>
                    <a:cubicBezTo>
                      <a:pt x="96957" y="22831"/>
                      <a:pt x="100045" y="25453"/>
                      <a:pt x="103183" y="28492"/>
                    </a:cubicBezTo>
                    <a:cubicBezTo>
                      <a:pt x="103207" y="28492"/>
                      <a:pt x="103183" y="28517"/>
                      <a:pt x="103183" y="28517"/>
                    </a:cubicBezTo>
                    <a:cubicBezTo>
                      <a:pt x="94604" y="27022"/>
                      <a:pt x="85928" y="26066"/>
                      <a:pt x="77228" y="25674"/>
                    </a:cubicBezTo>
                    <a:cubicBezTo>
                      <a:pt x="75014" y="25578"/>
                      <a:pt x="72801" y="25528"/>
                      <a:pt x="70588" y="25528"/>
                    </a:cubicBezTo>
                    <a:cubicBezTo>
                      <a:pt x="68831" y="25528"/>
                      <a:pt x="67074" y="25559"/>
                      <a:pt x="65316" y="25625"/>
                    </a:cubicBezTo>
                    <a:cubicBezTo>
                      <a:pt x="57008" y="25919"/>
                      <a:pt x="48724" y="26776"/>
                      <a:pt x="40514" y="28100"/>
                    </a:cubicBezTo>
                    <a:cubicBezTo>
                      <a:pt x="39656" y="28247"/>
                      <a:pt x="38798" y="28370"/>
                      <a:pt x="37965" y="28517"/>
                    </a:cubicBezTo>
                    <a:cubicBezTo>
                      <a:pt x="38234" y="28271"/>
                      <a:pt x="38504" y="28002"/>
                      <a:pt x="38773" y="27732"/>
                    </a:cubicBezTo>
                    <a:cubicBezTo>
                      <a:pt x="52621" y="14694"/>
                      <a:pt x="66640" y="8125"/>
                      <a:pt x="70586" y="6434"/>
                    </a:cubicBezTo>
                    <a:close/>
                    <a:moveTo>
                      <a:pt x="71174" y="31703"/>
                    </a:moveTo>
                    <a:cubicBezTo>
                      <a:pt x="74336" y="31703"/>
                      <a:pt x="90953" y="31923"/>
                      <a:pt x="110486" y="36261"/>
                    </a:cubicBezTo>
                    <a:lnTo>
                      <a:pt x="110511" y="36261"/>
                    </a:lnTo>
                    <a:cubicBezTo>
                      <a:pt x="114849" y="41335"/>
                      <a:pt x="119064" y="47241"/>
                      <a:pt x="122741" y="54006"/>
                    </a:cubicBezTo>
                    <a:cubicBezTo>
                      <a:pt x="122765" y="54006"/>
                      <a:pt x="122741" y="54030"/>
                      <a:pt x="122741" y="54030"/>
                    </a:cubicBezTo>
                    <a:cubicBezTo>
                      <a:pt x="98894" y="47928"/>
                      <a:pt x="71934" y="46972"/>
                      <a:pt x="70708" y="46923"/>
                    </a:cubicBezTo>
                    <a:lnTo>
                      <a:pt x="70488" y="46923"/>
                    </a:lnTo>
                    <a:cubicBezTo>
                      <a:pt x="69262" y="46972"/>
                      <a:pt x="42303" y="47928"/>
                      <a:pt x="18431" y="54030"/>
                    </a:cubicBezTo>
                    <a:cubicBezTo>
                      <a:pt x="18431" y="54030"/>
                      <a:pt x="18407" y="54030"/>
                      <a:pt x="18431" y="54006"/>
                    </a:cubicBezTo>
                    <a:cubicBezTo>
                      <a:pt x="21813" y="47756"/>
                      <a:pt x="25906" y="41800"/>
                      <a:pt x="30637" y="36261"/>
                    </a:cubicBezTo>
                    <a:cubicBezTo>
                      <a:pt x="50195" y="31923"/>
                      <a:pt x="66861" y="31703"/>
                      <a:pt x="70022" y="31703"/>
                    </a:cubicBezTo>
                    <a:close/>
                    <a:moveTo>
                      <a:pt x="70598" y="1"/>
                    </a:moveTo>
                    <a:cubicBezTo>
                      <a:pt x="70231" y="1"/>
                      <a:pt x="69863" y="62"/>
                      <a:pt x="69507" y="184"/>
                    </a:cubicBezTo>
                    <a:cubicBezTo>
                      <a:pt x="68797" y="479"/>
                      <a:pt x="51861" y="6973"/>
                      <a:pt x="34730" y="23076"/>
                    </a:cubicBezTo>
                    <a:cubicBezTo>
                      <a:pt x="24656" y="32536"/>
                      <a:pt x="16618" y="43344"/>
                      <a:pt x="10858" y="55231"/>
                    </a:cubicBezTo>
                    <a:cubicBezTo>
                      <a:pt x="3652" y="70083"/>
                      <a:pt x="1" y="86602"/>
                      <a:pt x="1" y="104371"/>
                    </a:cubicBezTo>
                    <a:cubicBezTo>
                      <a:pt x="1" y="111307"/>
                      <a:pt x="564" y="118121"/>
                      <a:pt x="1667" y="124640"/>
                    </a:cubicBezTo>
                    <a:cubicBezTo>
                      <a:pt x="1912" y="126160"/>
                      <a:pt x="3236" y="127213"/>
                      <a:pt x="4706" y="127213"/>
                    </a:cubicBezTo>
                    <a:cubicBezTo>
                      <a:pt x="4878" y="127213"/>
                      <a:pt x="5049" y="127189"/>
                      <a:pt x="5221" y="127164"/>
                    </a:cubicBezTo>
                    <a:cubicBezTo>
                      <a:pt x="6912" y="126895"/>
                      <a:pt x="8039" y="125277"/>
                      <a:pt x="7745" y="123611"/>
                    </a:cubicBezTo>
                    <a:cubicBezTo>
                      <a:pt x="6692" y="117434"/>
                      <a:pt x="6177" y="110964"/>
                      <a:pt x="6177" y="104371"/>
                    </a:cubicBezTo>
                    <a:cubicBezTo>
                      <a:pt x="6177" y="88808"/>
                      <a:pt x="9044" y="74495"/>
                      <a:pt x="14706" y="61481"/>
                    </a:cubicBezTo>
                    <a:cubicBezTo>
                      <a:pt x="14706" y="61481"/>
                      <a:pt x="14730" y="61456"/>
                      <a:pt x="14730" y="61456"/>
                    </a:cubicBezTo>
                    <a:cubicBezTo>
                      <a:pt x="38283" y="54422"/>
                      <a:pt x="68601" y="53172"/>
                      <a:pt x="70610" y="53099"/>
                    </a:cubicBezTo>
                    <a:cubicBezTo>
                      <a:pt x="72596" y="53172"/>
                      <a:pt x="102839" y="54422"/>
                      <a:pt x="126392" y="61432"/>
                    </a:cubicBezTo>
                    <a:cubicBezTo>
                      <a:pt x="126392" y="61432"/>
                      <a:pt x="126392" y="61456"/>
                      <a:pt x="126392" y="61456"/>
                    </a:cubicBezTo>
                    <a:cubicBezTo>
                      <a:pt x="127691" y="64422"/>
                      <a:pt x="128892" y="67510"/>
                      <a:pt x="129946" y="70770"/>
                    </a:cubicBezTo>
                    <a:cubicBezTo>
                      <a:pt x="130375" y="72097"/>
                      <a:pt x="131621" y="73016"/>
                      <a:pt x="132960" y="73016"/>
                    </a:cubicBezTo>
                    <a:cubicBezTo>
                      <a:pt x="133228" y="73016"/>
                      <a:pt x="133500" y="72980"/>
                      <a:pt x="133769" y="72902"/>
                    </a:cubicBezTo>
                    <a:cubicBezTo>
                      <a:pt x="135461" y="72412"/>
                      <a:pt x="136392" y="70647"/>
                      <a:pt x="135853" y="68981"/>
                    </a:cubicBezTo>
                    <a:cubicBezTo>
                      <a:pt x="127446" y="42781"/>
                      <a:pt x="110462" y="25477"/>
                      <a:pt x="97717" y="15600"/>
                    </a:cubicBezTo>
                    <a:cubicBezTo>
                      <a:pt x="83919" y="4890"/>
                      <a:pt x="72179" y="380"/>
                      <a:pt x="71689" y="184"/>
                    </a:cubicBezTo>
                    <a:cubicBezTo>
                      <a:pt x="71333" y="62"/>
                      <a:pt x="70966" y="1"/>
                      <a:pt x="70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34;p38">
                <a:extLst>
                  <a:ext uri="{FF2B5EF4-FFF2-40B4-BE49-F238E27FC236}">
                    <a16:creationId xmlns:a16="http://schemas.microsoft.com/office/drawing/2014/main" id="{D5184870-C00F-4E46-8331-73D8E1A3967F}"/>
                  </a:ext>
                </a:extLst>
              </p:cNvPr>
              <p:cNvSpPr/>
              <p:nvPr/>
            </p:nvSpPr>
            <p:spPr>
              <a:xfrm>
                <a:off x="3785550" y="4272325"/>
                <a:ext cx="146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3" extrusionOk="0">
                    <a:moveTo>
                      <a:pt x="9" y="0"/>
                    </a:moveTo>
                    <a:cubicBezTo>
                      <a:pt x="0" y="0"/>
                      <a:pt x="128" y="6"/>
                      <a:pt x="537" y="22"/>
                    </a:cubicBezTo>
                    <a:cubicBezTo>
                      <a:pt x="586" y="22"/>
                      <a:pt x="25" y="0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35;p38">
                <a:extLst>
                  <a:ext uri="{FF2B5EF4-FFF2-40B4-BE49-F238E27FC236}">
                    <a16:creationId xmlns:a16="http://schemas.microsoft.com/office/drawing/2014/main" id="{81D3E341-C952-4F1C-A20D-D76CB10B4854}"/>
                  </a:ext>
                </a:extLst>
              </p:cNvPr>
              <p:cNvSpPr/>
              <p:nvPr/>
            </p:nvSpPr>
            <p:spPr>
              <a:xfrm>
                <a:off x="2157475" y="2265825"/>
                <a:ext cx="3409200" cy="3180425"/>
              </a:xfrm>
              <a:custGeom>
                <a:avLst/>
                <a:gdLst/>
                <a:ahLst/>
                <a:cxnLst/>
                <a:rect l="l" t="t" r="r" b="b"/>
                <a:pathLst>
                  <a:path w="136368" h="127217" extrusionOk="0">
                    <a:moveTo>
                      <a:pt x="13603" y="73175"/>
                    </a:moveTo>
                    <a:cubicBezTo>
                      <a:pt x="37450" y="79302"/>
                      <a:pt x="64434" y="80233"/>
                      <a:pt x="65660" y="80282"/>
                    </a:cubicBezTo>
                    <a:lnTo>
                      <a:pt x="65880" y="80282"/>
                    </a:lnTo>
                    <a:cubicBezTo>
                      <a:pt x="67106" y="80233"/>
                      <a:pt x="94090" y="79302"/>
                      <a:pt x="117962" y="73175"/>
                    </a:cubicBezTo>
                    <a:lnTo>
                      <a:pt x="117962" y="73175"/>
                    </a:lnTo>
                    <a:cubicBezTo>
                      <a:pt x="114579" y="79449"/>
                      <a:pt x="110462" y="85405"/>
                      <a:pt x="105732" y="90944"/>
                    </a:cubicBezTo>
                    <a:cubicBezTo>
                      <a:pt x="96590" y="92978"/>
                      <a:pt x="87326" y="94301"/>
                      <a:pt x="77988" y="95012"/>
                    </a:cubicBezTo>
                    <a:cubicBezTo>
                      <a:pt x="73800" y="95336"/>
                      <a:pt x="69591" y="95529"/>
                      <a:pt x="65381" y="95529"/>
                    </a:cubicBezTo>
                    <a:cubicBezTo>
                      <a:pt x="65131" y="95529"/>
                      <a:pt x="64881" y="95528"/>
                      <a:pt x="64630" y="95527"/>
                    </a:cubicBezTo>
                    <a:cubicBezTo>
                      <a:pt x="58871" y="95478"/>
                      <a:pt x="53087" y="95061"/>
                      <a:pt x="47376" y="94448"/>
                    </a:cubicBezTo>
                    <a:cubicBezTo>
                      <a:pt x="40146" y="93689"/>
                      <a:pt x="32965" y="92537"/>
                      <a:pt x="25858" y="90968"/>
                    </a:cubicBezTo>
                    <a:cubicBezTo>
                      <a:pt x="21520" y="85870"/>
                      <a:pt x="17280" y="79964"/>
                      <a:pt x="13603" y="73175"/>
                    </a:cubicBezTo>
                    <a:close/>
                    <a:moveTo>
                      <a:pt x="98698" y="98394"/>
                    </a:moveTo>
                    <a:lnTo>
                      <a:pt x="98698" y="98394"/>
                    </a:lnTo>
                    <a:cubicBezTo>
                      <a:pt x="98330" y="98762"/>
                      <a:pt x="97962" y="99130"/>
                      <a:pt x="97595" y="99473"/>
                    </a:cubicBezTo>
                    <a:cubicBezTo>
                      <a:pt x="83747" y="112536"/>
                      <a:pt x="69728" y="119104"/>
                      <a:pt x="65758" y="120795"/>
                    </a:cubicBezTo>
                    <a:cubicBezTo>
                      <a:pt x="62621" y="119447"/>
                      <a:pt x="53013" y="114987"/>
                      <a:pt x="42278" y="106605"/>
                    </a:cubicBezTo>
                    <a:cubicBezTo>
                      <a:pt x="39411" y="104374"/>
                      <a:pt x="36298" y="101727"/>
                      <a:pt x="33137" y="98688"/>
                    </a:cubicBezTo>
                    <a:lnTo>
                      <a:pt x="33137" y="98688"/>
                    </a:lnTo>
                    <a:cubicBezTo>
                      <a:pt x="41739" y="100183"/>
                      <a:pt x="50440" y="101139"/>
                      <a:pt x="59141" y="101531"/>
                    </a:cubicBezTo>
                    <a:cubicBezTo>
                      <a:pt x="61381" y="101643"/>
                      <a:pt x="63614" y="101699"/>
                      <a:pt x="65848" y="101699"/>
                    </a:cubicBezTo>
                    <a:cubicBezTo>
                      <a:pt x="67524" y="101699"/>
                      <a:pt x="69200" y="101668"/>
                      <a:pt x="70880" y="101605"/>
                    </a:cubicBezTo>
                    <a:cubicBezTo>
                      <a:pt x="78870" y="101286"/>
                      <a:pt x="86860" y="100404"/>
                      <a:pt x="94752" y="99105"/>
                    </a:cubicBezTo>
                    <a:cubicBezTo>
                      <a:pt x="96075" y="98884"/>
                      <a:pt x="97399" y="98639"/>
                      <a:pt x="98698" y="98394"/>
                    </a:cubicBezTo>
                    <a:close/>
                    <a:moveTo>
                      <a:pt x="131642" y="1"/>
                    </a:moveTo>
                    <a:cubicBezTo>
                      <a:pt x="131479" y="1"/>
                      <a:pt x="131313" y="14"/>
                      <a:pt x="131147" y="41"/>
                    </a:cubicBezTo>
                    <a:cubicBezTo>
                      <a:pt x="129456" y="335"/>
                      <a:pt x="128329" y="1928"/>
                      <a:pt x="128623" y="3619"/>
                    </a:cubicBezTo>
                    <a:cubicBezTo>
                      <a:pt x="129677" y="9795"/>
                      <a:pt x="130191" y="16265"/>
                      <a:pt x="130191" y="22858"/>
                    </a:cubicBezTo>
                    <a:cubicBezTo>
                      <a:pt x="130191" y="38397"/>
                      <a:pt x="127324" y="52734"/>
                      <a:pt x="121638" y="65749"/>
                    </a:cubicBezTo>
                    <a:cubicBezTo>
                      <a:pt x="98085" y="72783"/>
                      <a:pt x="67768" y="74033"/>
                      <a:pt x="65782" y="74106"/>
                    </a:cubicBezTo>
                    <a:cubicBezTo>
                      <a:pt x="63773" y="74033"/>
                      <a:pt x="33504" y="72783"/>
                      <a:pt x="9976" y="65773"/>
                    </a:cubicBezTo>
                    <a:cubicBezTo>
                      <a:pt x="8652" y="62783"/>
                      <a:pt x="7452" y="59621"/>
                      <a:pt x="6398" y="56337"/>
                    </a:cubicBezTo>
                    <a:cubicBezTo>
                      <a:pt x="5964" y="55037"/>
                      <a:pt x="4771" y="54196"/>
                      <a:pt x="3466" y="54196"/>
                    </a:cubicBezTo>
                    <a:cubicBezTo>
                      <a:pt x="3148" y="54196"/>
                      <a:pt x="2823" y="54246"/>
                      <a:pt x="2501" y="54352"/>
                    </a:cubicBezTo>
                    <a:cubicBezTo>
                      <a:pt x="883" y="54867"/>
                      <a:pt x="1" y="56607"/>
                      <a:pt x="516" y="58224"/>
                    </a:cubicBezTo>
                    <a:cubicBezTo>
                      <a:pt x="8922" y="84424"/>
                      <a:pt x="25907" y="101727"/>
                      <a:pt x="38651" y="111629"/>
                    </a:cubicBezTo>
                    <a:cubicBezTo>
                      <a:pt x="52474" y="122339"/>
                      <a:pt x="64189" y="126824"/>
                      <a:pt x="64679" y="127020"/>
                    </a:cubicBezTo>
                    <a:cubicBezTo>
                      <a:pt x="65023" y="127143"/>
                      <a:pt x="65390" y="127217"/>
                      <a:pt x="65782" y="127217"/>
                    </a:cubicBezTo>
                    <a:cubicBezTo>
                      <a:pt x="66150" y="127217"/>
                      <a:pt x="66518" y="127143"/>
                      <a:pt x="66861" y="127020"/>
                    </a:cubicBezTo>
                    <a:cubicBezTo>
                      <a:pt x="67572" y="126751"/>
                      <a:pt x="84507" y="120232"/>
                      <a:pt x="101639" y="104154"/>
                    </a:cubicBezTo>
                    <a:cubicBezTo>
                      <a:pt x="111712" y="94693"/>
                      <a:pt x="119751" y="83861"/>
                      <a:pt x="125510" y="71974"/>
                    </a:cubicBezTo>
                    <a:cubicBezTo>
                      <a:pt x="132716" y="57121"/>
                      <a:pt x="136368" y="40603"/>
                      <a:pt x="136368" y="22858"/>
                    </a:cubicBezTo>
                    <a:cubicBezTo>
                      <a:pt x="136368" y="15922"/>
                      <a:pt x="135804" y="9084"/>
                      <a:pt x="134701" y="2565"/>
                    </a:cubicBezTo>
                    <a:cubicBezTo>
                      <a:pt x="134458" y="1064"/>
                      <a:pt x="133123" y="1"/>
                      <a:pt x="1316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36;p38">
                <a:extLst>
                  <a:ext uri="{FF2B5EF4-FFF2-40B4-BE49-F238E27FC236}">
                    <a16:creationId xmlns:a16="http://schemas.microsoft.com/office/drawing/2014/main" id="{9696BE76-6887-4AA7-A32D-63F95B9C1A0B}"/>
                  </a:ext>
                </a:extLst>
              </p:cNvPr>
              <p:cNvSpPr/>
              <p:nvPr/>
            </p:nvSpPr>
            <p:spPr>
              <a:xfrm>
                <a:off x="3477275" y="1915750"/>
                <a:ext cx="669125" cy="1801400"/>
              </a:xfrm>
              <a:custGeom>
                <a:avLst/>
                <a:gdLst/>
                <a:ahLst/>
                <a:cxnLst/>
                <a:rect l="l" t="t" r="r" b="b"/>
                <a:pathLst>
                  <a:path w="26765" h="72056" extrusionOk="0">
                    <a:moveTo>
                      <a:pt x="12990" y="0"/>
                    </a:moveTo>
                    <a:cubicBezTo>
                      <a:pt x="11275" y="0"/>
                      <a:pt x="9902" y="1397"/>
                      <a:pt x="9902" y="3088"/>
                    </a:cubicBezTo>
                    <a:lnTo>
                      <a:pt x="9902" y="7426"/>
                    </a:lnTo>
                    <a:lnTo>
                      <a:pt x="3089" y="7426"/>
                    </a:lnTo>
                    <a:cubicBezTo>
                      <a:pt x="1398" y="7426"/>
                      <a:pt x="1" y="8799"/>
                      <a:pt x="1" y="10514"/>
                    </a:cubicBezTo>
                    <a:cubicBezTo>
                      <a:pt x="1" y="12205"/>
                      <a:pt x="1398" y="13602"/>
                      <a:pt x="3089" y="13602"/>
                    </a:cubicBezTo>
                    <a:lnTo>
                      <a:pt x="9902" y="13602"/>
                    </a:lnTo>
                    <a:lnTo>
                      <a:pt x="9902" y="32940"/>
                    </a:lnTo>
                    <a:lnTo>
                      <a:pt x="3089" y="32940"/>
                    </a:lnTo>
                    <a:cubicBezTo>
                      <a:pt x="1398" y="32940"/>
                      <a:pt x="1" y="34337"/>
                      <a:pt x="1" y="36028"/>
                    </a:cubicBezTo>
                    <a:cubicBezTo>
                      <a:pt x="1" y="37744"/>
                      <a:pt x="1398" y="39116"/>
                      <a:pt x="3089" y="39116"/>
                    </a:cubicBezTo>
                    <a:lnTo>
                      <a:pt x="9902" y="39116"/>
                    </a:lnTo>
                    <a:lnTo>
                      <a:pt x="9902" y="58478"/>
                    </a:lnTo>
                    <a:lnTo>
                      <a:pt x="3089" y="58478"/>
                    </a:lnTo>
                    <a:cubicBezTo>
                      <a:pt x="1398" y="58478"/>
                      <a:pt x="1" y="59850"/>
                      <a:pt x="1" y="61566"/>
                    </a:cubicBezTo>
                    <a:cubicBezTo>
                      <a:pt x="1" y="63257"/>
                      <a:pt x="1398" y="64654"/>
                      <a:pt x="3089" y="64654"/>
                    </a:cubicBezTo>
                    <a:lnTo>
                      <a:pt x="9902" y="64654"/>
                    </a:lnTo>
                    <a:lnTo>
                      <a:pt x="9902" y="68968"/>
                    </a:lnTo>
                    <a:cubicBezTo>
                      <a:pt x="9902" y="70683"/>
                      <a:pt x="11275" y="72056"/>
                      <a:pt x="12990" y="72056"/>
                    </a:cubicBezTo>
                    <a:cubicBezTo>
                      <a:pt x="14681" y="72056"/>
                      <a:pt x="16078" y="70683"/>
                      <a:pt x="16078" y="68968"/>
                    </a:cubicBezTo>
                    <a:lnTo>
                      <a:pt x="16078" y="64654"/>
                    </a:lnTo>
                    <a:lnTo>
                      <a:pt x="23676" y="64654"/>
                    </a:lnTo>
                    <a:cubicBezTo>
                      <a:pt x="25392" y="64654"/>
                      <a:pt x="26764" y="63257"/>
                      <a:pt x="26764" y="61566"/>
                    </a:cubicBezTo>
                    <a:cubicBezTo>
                      <a:pt x="26764" y="59850"/>
                      <a:pt x="25392" y="58478"/>
                      <a:pt x="23676" y="58478"/>
                    </a:cubicBezTo>
                    <a:lnTo>
                      <a:pt x="16078" y="58478"/>
                    </a:lnTo>
                    <a:lnTo>
                      <a:pt x="16078" y="39116"/>
                    </a:lnTo>
                    <a:lnTo>
                      <a:pt x="23676" y="39116"/>
                    </a:lnTo>
                    <a:cubicBezTo>
                      <a:pt x="25392" y="39116"/>
                      <a:pt x="26764" y="37744"/>
                      <a:pt x="26764" y="36028"/>
                    </a:cubicBezTo>
                    <a:cubicBezTo>
                      <a:pt x="26764" y="34337"/>
                      <a:pt x="25392" y="32940"/>
                      <a:pt x="23676" y="32940"/>
                    </a:cubicBezTo>
                    <a:lnTo>
                      <a:pt x="16078" y="32940"/>
                    </a:lnTo>
                    <a:lnTo>
                      <a:pt x="16078" y="13602"/>
                    </a:lnTo>
                    <a:lnTo>
                      <a:pt x="23676" y="13602"/>
                    </a:lnTo>
                    <a:cubicBezTo>
                      <a:pt x="25392" y="13602"/>
                      <a:pt x="26764" y="12205"/>
                      <a:pt x="26764" y="10514"/>
                    </a:cubicBezTo>
                    <a:cubicBezTo>
                      <a:pt x="26764" y="8799"/>
                      <a:pt x="25392" y="7426"/>
                      <a:pt x="23676" y="7426"/>
                    </a:cubicBezTo>
                    <a:lnTo>
                      <a:pt x="16078" y="7426"/>
                    </a:lnTo>
                    <a:lnTo>
                      <a:pt x="16078" y="3088"/>
                    </a:lnTo>
                    <a:cubicBezTo>
                      <a:pt x="16078" y="1397"/>
                      <a:pt x="14681" y="0"/>
                      <a:pt x="12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" name="Google Shape;790;p44">
            <a:extLst>
              <a:ext uri="{FF2B5EF4-FFF2-40B4-BE49-F238E27FC236}">
                <a16:creationId xmlns:a16="http://schemas.microsoft.com/office/drawing/2014/main" id="{77C26253-A8FB-4888-B6E0-D0007B9EFF82}"/>
              </a:ext>
            </a:extLst>
          </p:cNvPr>
          <p:cNvSpPr txBox="1"/>
          <p:nvPr/>
        </p:nvSpPr>
        <p:spPr>
          <a:xfrm>
            <a:off x="7104168" y="1108431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STEP 5</a:t>
            </a:r>
            <a:endParaRPr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5" name="Google Shape;783;p44">
            <a:extLst>
              <a:ext uri="{FF2B5EF4-FFF2-40B4-BE49-F238E27FC236}">
                <a16:creationId xmlns:a16="http://schemas.microsoft.com/office/drawing/2014/main" id="{631FC9B8-694C-4C4F-910C-409F35159CF0}"/>
              </a:ext>
            </a:extLst>
          </p:cNvPr>
          <p:cNvSpPr txBox="1"/>
          <p:nvPr/>
        </p:nvSpPr>
        <p:spPr>
          <a:xfrm>
            <a:off x="1999121" y="2977430"/>
            <a:ext cx="1440198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MENGORGANISASI SISWA UNTUK BELAJAR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6" name="Google Shape;783;p44">
            <a:extLst>
              <a:ext uri="{FF2B5EF4-FFF2-40B4-BE49-F238E27FC236}">
                <a16:creationId xmlns:a16="http://schemas.microsoft.com/office/drawing/2014/main" id="{1B23DD18-38E8-469E-8F74-A984EE734E3B}"/>
              </a:ext>
            </a:extLst>
          </p:cNvPr>
          <p:cNvSpPr txBox="1"/>
          <p:nvPr/>
        </p:nvSpPr>
        <p:spPr>
          <a:xfrm>
            <a:off x="3606554" y="2961324"/>
            <a:ext cx="1637923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MEMBIMBING PENGALAMAN INDIVIDU/KELOMPOK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7" name="Google Shape;783;p44">
            <a:extLst>
              <a:ext uri="{FF2B5EF4-FFF2-40B4-BE49-F238E27FC236}">
                <a16:creationId xmlns:a16="http://schemas.microsoft.com/office/drawing/2014/main" id="{E77F96CE-435C-4699-8549-2F243416F529}"/>
              </a:ext>
            </a:extLst>
          </p:cNvPr>
          <p:cNvSpPr txBox="1"/>
          <p:nvPr/>
        </p:nvSpPr>
        <p:spPr>
          <a:xfrm>
            <a:off x="5326394" y="2959082"/>
            <a:ext cx="1475017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MENGEMBANGKAN DAN MENYAJIKAN HASIL KARYA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8" name="Google Shape;783;p44">
            <a:extLst>
              <a:ext uri="{FF2B5EF4-FFF2-40B4-BE49-F238E27FC236}">
                <a16:creationId xmlns:a16="http://schemas.microsoft.com/office/drawing/2014/main" id="{361759E1-CE61-4BA5-B412-4F2DB7695957}"/>
              </a:ext>
            </a:extLst>
          </p:cNvPr>
          <p:cNvSpPr txBox="1"/>
          <p:nvPr/>
        </p:nvSpPr>
        <p:spPr>
          <a:xfrm>
            <a:off x="6933490" y="2961324"/>
            <a:ext cx="1767034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MENGANALISIS DAN MENGEVALUASI PROSES PEMECAHAN MASALAH</a:t>
            </a:r>
            <a:endParaRPr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78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1"/>
          <p:cNvPicPr preferRelativeResize="0"/>
          <p:nvPr/>
        </p:nvPicPr>
        <p:blipFill rotWithShape="1">
          <a:blip r:embed="rId3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1"/>
          <p:cNvSpPr txBox="1">
            <a:spLocks noGrp="1"/>
          </p:cNvSpPr>
          <p:nvPr>
            <p:ph type="ctrTitle"/>
          </p:nvPr>
        </p:nvSpPr>
        <p:spPr>
          <a:xfrm>
            <a:off x="822043" y="26301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KELEBIHAN PBL</a:t>
            </a:r>
            <a:endParaRPr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A7A1E4B-D22C-4C31-B8C4-136C1B254C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65054" y="728922"/>
            <a:ext cx="8059478" cy="4414577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menantang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memperlihatkan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IPA, dan lain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), pada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dasarnya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berfikir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dimengerti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sekedar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buku-buku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disukai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mengem-bangkan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mengaplikasikan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terus-menerus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sekalipun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formal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berakhir</a:t>
            </a:r>
            <a:r>
              <a:rPr lang="en-US" sz="1300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300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1300" dirty="0">
              <a:latin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97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1"/>
          <p:cNvPicPr preferRelativeResize="0"/>
          <p:nvPr/>
        </p:nvPicPr>
        <p:blipFill rotWithShape="1">
          <a:blip r:embed="rId3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1"/>
          <p:cNvSpPr txBox="1">
            <a:spLocks noGrp="1"/>
          </p:cNvSpPr>
          <p:nvPr>
            <p:ph type="ctrTitle"/>
          </p:nvPr>
        </p:nvSpPr>
        <p:spPr>
          <a:xfrm>
            <a:off x="822043" y="26301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KEKURANGAN PBL</a:t>
            </a:r>
            <a:endParaRPr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A7A1E4B-D22C-4C31-B8C4-136C1B254CB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9594" y="1222782"/>
            <a:ext cx="6517758" cy="214511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dipecahkan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ragu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mencoba</a:t>
            </a:r>
            <a:endParaRPr lang="en-ID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PBL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endParaRPr lang="en-ID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memecahkan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pelajari</a:t>
            </a:r>
            <a:r>
              <a:rPr lang="en-US" dirty="0">
                <a:effectLst/>
                <a:latin typeface="Zilla Slab Ligh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Zilla Slab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443;p40">
            <a:extLst>
              <a:ext uri="{FF2B5EF4-FFF2-40B4-BE49-F238E27FC236}">
                <a16:creationId xmlns:a16="http://schemas.microsoft.com/office/drawing/2014/main" id="{496BD323-0E62-4D66-B912-AAD55B9F3343}"/>
              </a:ext>
            </a:extLst>
          </p:cNvPr>
          <p:cNvGrpSpPr/>
          <p:nvPr/>
        </p:nvGrpSpPr>
        <p:grpSpPr>
          <a:xfrm>
            <a:off x="130005" y="2816219"/>
            <a:ext cx="2408761" cy="2606609"/>
            <a:chOff x="1620827" y="963391"/>
            <a:chExt cx="2408761" cy="2606609"/>
          </a:xfrm>
        </p:grpSpPr>
        <p:grpSp>
          <p:nvGrpSpPr>
            <p:cNvPr id="6" name="Google Shape;444;p40">
              <a:extLst>
                <a:ext uri="{FF2B5EF4-FFF2-40B4-BE49-F238E27FC236}">
                  <a16:creationId xmlns:a16="http://schemas.microsoft.com/office/drawing/2014/main" id="{E93B4D40-B58F-4577-A7CD-D7DE5F94E9C9}"/>
                </a:ext>
              </a:extLst>
            </p:cNvPr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10" name="Google Shape;445;p40">
                <a:extLst>
                  <a:ext uri="{FF2B5EF4-FFF2-40B4-BE49-F238E27FC236}">
                    <a16:creationId xmlns:a16="http://schemas.microsoft.com/office/drawing/2014/main" id="{C85281A8-4085-4525-974F-55D011AEA2B4}"/>
                  </a:ext>
                </a:extLst>
              </p:cNvPr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46;p40">
                <a:extLst>
                  <a:ext uri="{FF2B5EF4-FFF2-40B4-BE49-F238E27FC236}">
                    <a16:creationId xmlns:a16="http://schemas.microsoft.com/office/drawing/2014/main" id="{64C2E8CC-F259-4CAA-A0D6-FD44E0B63599}"/>
                  </a:ext>
                </a:extLst>
              </p:cNvPr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47;p40">
                <a:extLst>
                  <a:ext uri="{FF2B5EF4-FFF2-40B4-BE49-F238E27FC236}">
                    <a16:creationId xmlns:a16="http://schemas.microsoft.com/office/drawing/2014/main" id="{55D9AE29-3680-4D26-8D0C-2B9CE02DBA1C}"/>
                  </a:ext>
                </a:extLst>
              </p:cNvPr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48;p40">
                <a:extLst>
                  <a:ext uri="{FF2B5EF4-FFF2-40B4-BE49-F238E27FC236}">
                    <a16:creationId xmlns:a16="http://schemas.microsoft.com/office/drawing/2014/main" id="{8CDF157F-D635-4990-B3E5-B3E5182A1C27}"/>
                  </a:ext>
                </a:extLst>
              </p:cNvPr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49;p40">
                <a:extLst>
                  <a:ext uri="{FF2B5EF4-FFF2-40B4-BE49-F238E27FC236}">
                    <a16:creationId xmlns:a16="http://schemas.microsoft.com/office/drawing/2014/main" id="{4B192116-B2AB-4AB6-B95E-CD44F40EA8D4}"/>
                  </a:ext>
                </a:extLst>
              </p:cNvPr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50;p40">
                <a:extLst>
                  <a:ext uri="{FF2B5EF4-FFF2-40B4-BE49-F238E27FC236}">
                    <a16:creationId xmlns:a16="http://schemas.microsoft.com/office/drawing/2014/main" id="{2EEF3904-D0BC-4EAE-B92A-164CC31B52B0}"/>
                  </a:ext>
                </a:extLst>
              </p:cNvPr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51;p40">
                <a:extLst>
                  <a:ext uri="{FF2B5EF4-FFF2-40B4-BE49-F238E27FC236}">
                    <a16:creationId xmlns:a16="http://schemas.microsoft.com/office/drawing/2014/main" id="{F3D049FA-CD72-4F48-95C3-31C5A9B98317}"/>
                  </a:ext>
                </a:extLst>
              </p:cNvPr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52;p40">
                <a:extLst>
                  <a:ext uri="{FF2B5EF4-FFF2-40B4-BE49-F238E27FC236}">
                    <a16:creationId xmlns:a16="http://schemas.microsoft.com/office/drawing/2014/main" id="{59DE7D54-8182-417E-9717-070BAD902C17}"/>
                  </a:ext>
                </a:extLst>
              </p:cNvPr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53;p40">
                <a:extLst>
                  <a:ext uri="{FF2B5EF4-FFF2-40B4-BE49-F238E27FC236}">
                    <a16:creationId xmlns:a16="http://schemas.microsoft.com/office/drawing/2014/main" id="{8D08606F-7E8E-4F9C-93FC-53183F5B23D8}"/>
                  </a:ext>
                </a:extLst>
              </p:cNvPr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54;p40">
                <a:extLst>
                  <a:ext uri="{FF2B5EF4-FFF2-40B4-BE49-F238E27FC236}">
                    <a16:creationId xmlns:a16="http://schemas.microsoft.com/office/drawing/2014/main" id="{260D3FE5-7D2D-4263-A9D6-DDA55D4949BB}"/>
                  </a:ext>
                </a:extLst>
              </p:cNvPr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55;p40">
                <a:extLst>
                  <a:ext uri="{FF2B5EF4-FFF2-40B4-BE49-F238E27FC236}">
                    <a16:creationId xmlns:a16="http://schemas.microsoft.com/office/drawing/2014/main" id="{3A86114A-569D-4EA3-8DB7-CE145C7211F1}"/>
                  </a:ext>
                </a:extLst>
              </p:cNvPr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56;p40">
                <a:extLst>
                  <a:ext uri="{FF2B5EF4-FFF2-40B4-BE49-F238E27FC236}">
                    <a16:creationId xmlns:a16="http://schemas.microsoft.com/office/drawing/2014/main" id="{5896BF2F-9080-41BB-B332-156B9DEFF935}"/>
                  </a:ext>
                </a:extLst>
              </p:cNvPr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57;p40">
                <a:extLst>
                  <a:ext uri="{FF2B5EF4-FFF2-40B4-BE49-F238E27FC236}">
                    <a16:creationId xmlns:a16="http://schemas.microsoft.com/office/drawing/2014/main" id="{7E9B551C-76BB-43C7-844D-C8BC96618644}"/>
                  </a:ext>
                </a:extLst>
              </p:cNvPr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58;p40">
                <a:extLst>
                  <a:ext uri="{FF2B5EF4-FFF2-40B4-BE49-F238E27FC236}">
                    <a16:creationId xmlns:a16="http://schemas.microsoft.com/office/drawing/2014/main" id="{93E62C6B-E07B-4272-B925-96D2857D0F4C}"/>
                  </a:ext>
                </a:extLst>
              </p:cNvPr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59;p40">
                <a:extLst>
                  <a:ext uri="{FF2B5EF4-FFF2-40B4-BE49-F238E27FC236}">
                    <a16:creationId xmlns:a16="http://schemas.microsoft.com/office/drawing/2014/main" id="{AFA3B9CA-A9B0-4AD4-A8F5-FC2585C7C6E2}"/>
                  </a:ext>
                </a:extLst>
              </p:cNvPr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60;p40">
                <a:extLst>
                  <a:ext uri="{FF2B5EF4-FFF2-40B4-BE49-F238E27FC236}">
                    <a16:creationId xmlns:a16="http://schemas.microsoft.com/office/drawing/2014/main" id="{5DCC0B59-EB13-4C97-935A-4444DC327C67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61;p40">
                <a:extLst>
                  <a:ext uri="{FF2B5EF4-FFF2-40B4-BE49-F238E27FC236}">
                    <a16:creationId xmlns:a16="http://schemas.microsoft.com/office/drawing/2014/main" id="{42614DDC-317F-4CC5-8F36-C3EF94E7A49A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62;p40">
                <a:extLst>
                  <a:ext uri="{FF2B5EF4-FFF2-40B4-BE49-F238E27FC236}">
                    <a16:creationId xmlns:a16="http://schemas.microsoft.com/office/drawing/2014/main" id="{D4D23017-6D68-443A-86A0-494703F356C3}"/>
                  </a:ext>
                </a:extLst>
              </p:cNvPr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63;p40">
                <a:extLst>
                  <a:ext uri="{FF2B5EF4-FFF2-40B4-BE49-F238E27FC236}">
                    <a16:creationId xmlns:a16="http://schemas.microsoft.com/office/drawing/2014/main" id="{4CD9603D-A8CE-4549-9D4E-809AF1D40CC4}"/>
                  </a:ext>
                </a:extLst>
              </p:cNvPr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64;p40">
                <a:extLst>
                  <a:ext uri="{FF2B5EF4-FFF2-40B4-BE49-F238E27FC236}">
                    <a16:creationId xmlns:a16="http://schemas.microsoft.com/office/drawing/2014/main" id="{372F6B26-BFBA-4380-9FE7-502EBFEC3AF1}"/>
                  </a:ext>
                </a:extLst>
              </p:cNvPr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65;p40">
                <a:extLst>
                  <a:ext uri="{FF2B5EF4-FFF2-40B4-BE49-F238E27FC236}">
                    <a16:creationId xmlns:a16="http://schemas.microsoft.com/office/drawing/2014/main" id="{1831C81E-4764-4823-A84F-1EB77BC92622}"/>
                  </a:ext>
                </a:extLst>
              </p:cNvPr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66;p40">
                <a:extLst>
                  <a:ext uri="{FF2B5EF4-FFF2-40B4-BE49-F238E27FC236}">
                    <a16:creationId xmlns:a16="http://schemas.microsoft.com/office/drawing/2014/main" id="{03DBD5CC-285B-43F1-9142-2390FBC8407C}"/>
                  </a:ext>
                </a:extLst>
              </p:cNvPr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67;p40">
                <a:extLst>
                  <a:ext uri="{FF2B5EF4-FFF2-40B4-BE49-F238E27FC236}">
                    <a16:creationId xmlns:a16="http://schemas.microsoft.com/office/drawing/2014/main" id="{BACDBE3E-CD68-4600-B93A-32D618205FB1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68;p40">
                <a:extLst>
                  <a:ext uri="{FF2B5EF4-FFF2-40B4-BE49-F238E27FC236}">
                    <a16:creationId xmlns:a16="http://schemas.microsoft.com/office/drawing/2014/main" id="{FE7D91D3-CB42-4922-B2E7-6302E9C72A5F}"/>
                  </a:ext>
                </a:extLst>
              </p:cNvPr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69;p40">
                <a:extLst>
                  <a:ext uri="{FF2B5EF4-FFF2-40B4-BE49-F238E27FC236}">
                    <a16:creationId xmlns:a16="http://schemas.microsoft.com/office/drawing/2014/main" id="{FD8217C4-A796-46A0-BD72-9D458380508A}"/>
                  </a:ext>
                </a:extLst>
              </p:cNvPr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70;p40">
                <a:extLst>
                  <a:ext uri="{FF2B5EF4-FFF2-40B4-BE49-F238E27FC236}">
                    <a16:creationId xmlns:a16="http://schemas.microsoft.com/office/drawing/2014/main" id="{76F8308B-1018-42FF-918A-CBE50C0038B6}"/>
                  </a:ext>
                </a:extLst>
              </p:cNvPr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71;p40">
                <a:extLst>
                  <a:ext uri="{FF2B5EF4-FFF2-40B4-BE49-F238E27FC236}">
                    <a16:creationId xmlns:a16="http://schemas.microsoft.com/office/drawing/2014/main" id="{4CF1209F-A0A5-4AD7-80A1-74E2589A13CB}"/>
                  </a:ext>
                </a:extLst>
              </p:cNvPr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72;p40">
                <a:extLst>
                  <a:ext uri="{FF2B5EF4-FFF2-40B4-BE49-F238E27FC236}">
                    <a16:creationId xmlns:a16="http://schemas.microsoft.com/office/drawing/2014/main" id="{160B071A-5B73-4D5B-B218-7860FCF1FECD}"/>
                  </a:ext>
                </a:extLst>
              </p:cNvPr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73;p40">
                <a:extLst>
                  <a:ext uri="{FF2B5EF4-FFF2-40B4-BE49-F238E27FC236}">
                    <a16:creationId xmlns:a16="http://schemas.microsoft.com/office/drawing/2014/main" id="{E90F73B1-393D-4573-98B3-B3910BC9135F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74;p40">
                <a:extLst>
                  <a:ext uri="{FF2B5EF4-FFF2-40B4-BE49-F238E27FC236}">
                    <a16:creationId xmlns:a16="http://schemas.microsoft.com/office/drawing/2014/main" id="{66BD04D7-D9DC-4815-B6D1-B351ECBF7735}"/>
                  </a:ext>
                </a:extLst>
              </p:cNvPr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75;p40">
                <a:extLst>
                  <a:ext uri="{FF2B5EF4-FFF2-40B4-BE49-F238E27FC236}">
                    <a16:creationId xmlns:a16="http://schemas.microsoft.com/office/drawing/2014/main" id="{8DA4391A-7204-490D-8145-7E365CFC1E95}"/>
                  </a:ext>
                </a:extLst>
              </p:cNvPr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76;p40">
                <a:extLst>
                  <a:ext uri="{FF2B5EF4-FFF2-40B4-BE49-F238E27FC236}">
                    <a16:creationId xmlns:a16="http://schemas.microsoft.com/office/drawing/2014/main" id="{C05F2178-9EE7-45EA-99C3-326F6C8ABB9C}"/>
                  </a:ext>
                </a:extLst>
              </p:cNvPr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77;p40">
                <a:extLst>
                  <a:ext uri="{FF2B5EF4-FFF2-40B4-BE49-F238E27FC236}">
                    <a16:creationId xmlns:a16="http://schemas.microsoft.com/office/drawing/2014/main" id="{FB61A863-C26C-4F2B-8EE4-7D05A6192880}"/>
                  </a:ext>
                </a:extLst>
              </p:cNvPr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78;p40">
                <a:extLst>
                  <a:ext uri="{FF2B5EF4-FFF2-40B4-BE49-F238E27FC236}">
                    <a16:creationId xmlns:a16="http://schemas.microsoft.com/office/drawing/2014/main" id="{1B4C9367-0D34-43E6-B0CF-9859760C96A5}"/>
                  </a:ext>
                </a:extLst>
              </p:cNvPr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79;p40">
                <a:extLst>
                  <a:ext uri="{FF2B5EF4-FFF2-40B4-BE49-F238E27FC236}">
                    <a16:creationId xmlns:a16="http://schemas.microsoft.com/office/drawing/2014/main" id="{AFA22303-6592-40B8-BE18-1098D3F46548}"/>
                  </a:ext>
                </a:extLst>
              </p:cNvPr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80;p40">
                <a:extLst>
                  <a:ext uri="{FF2B5EF4-FFF2-40B4-BE49-F238E27FC236}">
                    <a16:creationId xmlns:a16="http://schemas.microsoft.com/office/drawing/2014/main" id="{7C956A72-6FBD-4D85-8E33-22295A7AF60C}"/>
                  </a:ext>
                </a:extLst>
              </p:cNvPr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81;p40">
                <a:extLst>
                  <a:ext uri="{FF2B5EF4-FFF2-40B4-BE49-F238E27FC236}">
                    <a16:creationId xmlns:a16="http://schemas.microsoft.com/office/drawing/2014/main" id="{F3A96988-90FC-4D74-9D40-8CB20CA2A851}"/>
                  </a:ext>
                </a:extLst>
              </p:cNvPr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82;p40">
                <a:extLst>
                  <a:ext uri="{FF2B5EF4-FFF2-40B4-BE49-F238E27FC236}">
                    <a16:creationId xmlns:a16="http://schemas.microsoft.com/office/drawing/2014/main" id="{1B745C57-8DCB-4F0B-BB8F-EC95C5C11F29}"/>
                  </a:ext>
                </a:extLst>
              </p:cNvPr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3;p40">
                <a:extLst>
                  <a:ext uri="{FF2B5EF4-FFF2-40B4-BE49-F238E27FC236}">
                    <a16:creationId xmlns:a16="http://schemas.microsoft.com/office/drawing/2014/main" id="{02EAFE7F-6DB0-47F5-9C89-3547CA9CC181}"/>
                  </a:ext>
                </a:extLst>
              </p:cNvPr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84;p40">
                <a:extLst>
                  <a:ext uri="{FF2B5EF4-FFF2-40B4-BE49-F238E27FC236}">
                    <a16:creationId xmlns:a16="http://schemas.microsoft.com/office/drawing/2014/main" id="{F3358947-E77C-4793-981B-4C81541141DD}"/>
                  </a:ext>
                </a:extLst>
              </p:cNvPr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85;p40">
                <a:extLst>
                  <a:ext uri="{FF2B5EF4-FFF2-40B4-BE49-F238E27FC236}">
                    <a16:creationId xmlns:a16="http://schemas.microsoft.com/office/drawing/2014/main" id="{5D4744CF-9D94-4B28-AA5A-9458B40F61CF}"/>
                  </a:ext>
                </a:extLst>
              </p:cNvPr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86;p40">
                <a:extLst>
                  <a:ext uri="{FF2B5EF4-FFF2-40B4-BE49-F238E27FC236}">
                    <a16:creationId xmlns:a16="http://schemas.microsoft.com/office/drawing/2014/main" id="{48E7F5C7-47ED-4CCA-AD55-A4A06BD6FF5B}"/>
                  </a:ext>
                </a:extLst>
              </p:cNvPr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87;p40">
                <a:extLst>
                  <a:ext uri="{FF2B5EF4-FFF2-40B4-BE49-F238E27FC236}">
                    <a16:creationId xmlns:a16="http://schemas.microsoft.com/office/drawing/2014/main" id="{5B530E85-10D3-44A8-8C83-68F0917438C1}"/>
                  </a:ext>
                </a:extLst>
              </p:cNvPr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88;p40">
                <a:extLst>
                  <a:ext uri="{FF2B5EF4-FFF2-40B4-BE49-F238E27FC236}">
                    <a16:creationId xmlns:a16="http://schemas.microsoft.com/office/drawing/2014/main" id="{FE108C2F-2790-4404-9A4E-0367B45F2162}"/>
                  </a:ext>
                </a:extLst>
              </p:cNvPr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89;p40">
                <a:extLst>
                  <a:ext uri="{FF2B5EF4-FFF2-40B4-BE49-F238E27FC236}">
                    <a16:creationId xmlns:a16="http://schemas.microsoft.com/office/drawing/2014/main" id="{96A7B65A-B07C-4A22-97BE-0B62FBA9C06B}"/>
                  </a:ext>
                </a:extLst>
              </p:cNvPr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90;p40">
                <a:extLst>
                  <a:ext uri="{FF2B5EF4-FFF2-40B4-BE49-F238E27FC236}">
                    <a16:creationId xmlns:a16="http://schemas.microsoft.com/office/drawing/2014/main" id="{6BF9616F-BFF6-4D85-891B-67C3D845DAB0}"/>
                  </a:ext>
                </a:extLst>
              </p:cNvPr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91;p40">
                <a:extLst>
                  <a:ext uri="{FF2B5EF4-FFF2-40B4-BE49-F238E27FC236}">
                    <a16:creationId xmlns:a16="http://schemas.microsoft.com/office/drawing/2014/main" id="{137E1555-07D0-412F-87FE-F41CDFDE467C}"/>
                  </a:ext>
                </a:extLst>
              </p:cNvPr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92;p40">
                <a:extLst>
                  <a:ext uri="{FF2B5EF4-FFF2-40B4-BE49-F238E27FC236}">
                    <a16:creationId xmlns:a16="http://schemas.microsoft.com/office/drawing/2014/main" id="{78C0EFDA-B3A2-464D-8878-1A1290933AD0}"/>
                  </a:ext>
                </a:extLst>
              </p:cNvPr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93;p40">
                <a:extLst>
                  <a:ext uri="{FF2B5EF4-FFF2-40B4-BE49-F238E27FC236}">
                    <a16:creationId xmlns:a16="http://schemas.microsoft.com/office/drawing/2014/main" id="{BF1B8832-006F-4234-A412-B087CA87B095}"/>
                  </a:ext>
                </a:extLst>
              </p:cNvPr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94;p40">
                <a:extLst>
                  <a:ext uri="{FF2B5EF4-FFF2-40B4-BE49-F238E27FC236}">
                    <a16:creationId xmlns:a16="http://schemas.microsoft.com/office/drawing/2014/main" id="{B02F6603-8F91-48F3-9358-45744CAE25D0}"/>
                  </a:ext>
                </a:extLst>
              </p:cNvPr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95;p40">
                <a:extLst>
                  <a:ext uri="{FF2B5EF4-FFF2-40B4-BE49-F238E27FC236}">
                    <a16:creationId xmlns:a16="http://schemas.microsoft.com/office/drawing/2014/main" id="{67505E05-7EA4-46CC-B85B-79243797CB37}"/>
                  </a:ext>
                </a:extLst>
              </p:cNvPr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6;p40">
                <a:extLst>
                  <a:ext uri="{FF2B5EF4-FFF2-40B4-BE49-F238E27FC236}">
                    <a16:creationId xmlns:a16="http://schemas.microsoft.com/office/drawing/2014/main" id="{11E37A64-056C-4442-9F9D-C9CF68038E04}"/>
                  </a:ext>
                </a:extLst>
              </p:cNvPr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7;p40">
                <a:extLst>
                  <a:ext uri="{FF2B5EF4-FFF2-40B4-BE49-F238E27FC236}">
                    <a16:creationId xmlns:a16="http://schemas.microsoft.com/office/drawing/2014/main" id="{018E69E7-383B-44E4-8C65-C5637BB981A7}"/>
                  </a:ext>
                </a:extLst>
              </p:cNvPr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98;p40">
                <a:extLst>
                  <a:ext uri="{FF2B5EF4-FFF2-40B4-BE49-F238E27FC236}">
                    <a16:creationId xmlns:a16="http://schemas.microsoft.com/office/drawing/2014/main" id="{B1BD15C1-7766-45BD-B6BF-FF5CF59F45FB}"/>
                  </a:ext>
                </a:extLst>
              </p:cNvPr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99;p40">
                <a:extLst>
                  <a:ext uri="{FF2B5EF4-FFF2-40B4-BE49-F238E27FC236}">
                    <a16:creationId xmlns:a16="http://schemas.microsoft.com/office/drawing/2014/main" id="{91CE6A38-39AB-4B88-ACF9-5AEA4D084B17}"/>
                  </a:ext>
                </a:extLst>
              </p:cNvPr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0;p40">
                <a:extLst>
                  <a:ext uri="{FF2B5EF4-FFF2-40B4-BE49-F238E27FC236}">
                    <a16:creationId xmlns:a16="http://schemas.microsoft.com/office/drawing/2014/main" id="{9F598D3B-B7B8-409A-AFAE-61ED6E17F83F}"/>
                  </a:ext>
                </a:extLst>
              </p:cNvPr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1;p40">
                <a:extLst>
                  <a:ext uri="{FF2B5EF4-FFF2-40B4-BE49-F238E27FC236}">
                    <a16:creationId xmlns:a16="http://schemas.microsoft.com/office/drawing/2014/main" id="{05334577-477C-46C4-A706-296F5B923EF4}"/>
                  </a:ext>
                </a:extLst>
              </p:cNvPr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2;p40">
                <a:extLst>
                  <a:ext uri="{FF2B5EF4-FFF2-40B4-BE49-F238E27FC236}">
                    <a16:creationId xmlns:a16="http://schemas.microsoft.com/office/drawing/2014/main" id="{7D8E5AD1-A100-452D-8D5F-1D267763438E}"/>
                  </a:ext>
                </a:extLst>
              </p:cNvPr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3;p40">
                <a:extLst>
                  <a:ext uri="{FF2B5EF4-FFF2-40B4-BE49-F238E27FC236}">
                    <a16:creationId xmlns:a16="http://schemas.microsoft.com/office/drawing/2014/main" id="{19DB9F5D-6911-43A1-94DD-88EFE5B0619A}"/>
                  </a:ext>
                </a:extLst>
              </p:cNvPr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4;p40">
                <a:extLst>
                  <a:ext uri="{FF2B5EF4-FFF2-40B4-BE49-F238E27FC236}">
                    <a16:creationId xmlns:a16="http://schemas.microsoft.com/office/drawing/2014/main" id="{CDF5AD38-C6CD-496D-B2F2-E47EE9A00C69}"/>
                  </a:ext>
                </a:extLst>
              </p:cNvPr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5;p40">
                <a:extLst>
                  <a:ext uri="{FF2B5EF4-FFF2-40B4-BE49-F238E27FC236}">
                    <a16:creationId xmlns:a16="http://schemas.microsoft.com/office/drawing/2014/main" id="{2EB3FF86-0EFE-49D2-923F-1ED431B62FF4}"/>
                  </a:ext>
                </a:extLst>
              </p:cNvPr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6;p40">
                <a:extLst>
                  <a:ext uri="{FF2B5EF4-FFF2-40B4-BE49-F238E27FC236}">
                    <a16:creationId xmlns:a16="http://schemas.microsoft.com/office/drawing/2014/main" id="{F2A654F5-A905-4F03-98B2-FA340FC1531A}"/>
                  </a:ext>
                </a:extLst>
              </p:cNvPr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07;p40">
                <a:extLst>
                  <a:ext uri="{FF2B5EF4-FFF2-40B4-BE49-F238E27FC236}">
                    <a16:creationId xmlns:a16="http://schemas.microsoft.com/office/drawing/2014/main" id="{78AC877B-4753-44BF-B026-88BE3EB9BFB0}"/>
                  </a:ext>
                </a:extLst>
              </p:cNvPr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08;p40">
                <a:extLst>
                  <a:ext uri="{FF2B5EF4-FFF2-40B4-BE49-F238E27FC236}">
                    <a16:creationId xmlns:a16="http://schemas.microsoft.com/office/drawing/2014/main" id="{6CD680E6-642B-4C9B-A31A-75DD8D57EE17}"/>
                  </a:ext>
                </a:extLst>
              </p:cNvPr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09;p40">
                <a:extLst>
                  <a:ext uri="{FF2B5EF4-FFF2-40B4-BE49-F238E27FC236}">
                    <a16:creationId xmlns:a16="http://schemas.microsoft.com/office/drawing/2014/main" id="{90C8828C-CE5B-4249-9833-5504CA3E608D}"/>
                  </a:ext>
                </a:extLst>
              </p:cNvPr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0;p40">
                <a:extLst>
                  <a:ext uri="{FF2B5EF4-FFF2-40B4-BE49-F238E27FC236}">
                    <a16:creationId xmlns:a16="http://schemas.microsoft.com/office/drawing/2014/main" id="{DB258621-B349-4D1E-AF47-12274E82C9DF}"/>
                  </a:ext>
                </a:extLst>
              </p:cNvPr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1;p40">
                <a:extLst>
                  <a:ext uri="{FF2B5EF4-FFF2-40B4-BE49-F238E27FC236}">
                    <a16:creationId xmlns:a16="http://schemas.microsoft.com/office/drawing/2014/main" id="{9B0CD950-6FBB-4D81-AAE1-A3E3EA075DA6}"/>
                  </a:ext>
                </a:extLst>
              </p:cNvPr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2;p40">
                <a:extLst>
                  <a:ext uri="{FF2B5EF4-FFF2-40B4-BE49-F238E27FC236}">
                    <a16:creationId xmlns:a16="http://schemas.microsoft.com/office/drawing/2014/main" id="{E5470FCE-62EF-4DA1-94E2-71BE49469307}"/>
                  </a:ext>
                </a:extLst>
              </p:cNvPr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3;p40">
                <a:extLst>
                  <a:ext uri="{FF2B5EF4-FFF2-40B4-BE49-F238E27FC236}">
                    <a16:creationId xmlns:a16="http://schemas.microsoft.com/office/drawing/2014/main" id="{A88DD1CD-6C8C-4C24-8106-4FDC9F59E8C4}"/>
                  </a:ext>
                </a:extLst>
              </p:cNvPr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4;p40">
                <a:extLst>
                  <a:ext uri="{FF2B5EF4-FFF2-40B4-BE49-F238E27FC236}">
                    <a16:creationId xmlns:a16="http://schemas.microsoft.com/office/drawing/2014/main" id="{FE2E8E53-EA6B-4150-8AC7-28A5407D5A5F}"/>
                  </a:ext>
                </a:extLst>
              </p:cNvPr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5;p40">
                <a:extLst>
                  <a:ext uri="{FF2B5EF4-FFF2-40B4-BE49-F238E27FC236}">
                    <a16:creationId xmlns:a16="http://schemas.microsoft.com/office/drawing/2014/main" id="{1638C438-E6B6-4807-ACDB-A947AB418179}"/>
                  </a:ext>
                </a:extLst>
              </p:cNvPr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6;p40">
                <a:extLst>
                  <a:ext uri="{FF2B5EF4-FFF2-40B4-BE49-F238E27FC236}">
                    <a16:creationId xmlns:a16="http://schemas.microsoft.com/office/drawing/2014/main" id="{1D979CB1-4CB2-4391-A33F-2D4A7AD67B37}"/>
                  </a:ext>
                </a:extLst>
              </p:cNvPr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7;p40">
                <a:extLst>
                  <a:ext uri="{FF2B5EF4-FFF2-40B4-BE49-F238E27FC236}">
                    <a16:creationId xmlns:a16="http://schemas.microsoft.com/office/drawing/2014/main" id="{D792D620-CB00-40FE-8EBA-82077B968147}"/>
                  </a:ext>
                </a:extLst>
              </p:cNvPr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8;p40">
                <a:extLst>
                  <a:ext uri="{FF2B5EF4-FFF2-40B4-BE49-F238E27FC236}">
                    <a16:creationId xmlns:a16="http://schemas.microsoft.com/office/drawing/2014/main" id="{E2173BC1-1413-4F68-BFF6-B62107C4D81E}"/>
                  </a:ext>
                </a:extLst>
              </p:cNvPr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9;p40">
                <a:extLst>
                  <a:ext uri="{FF2B5EF4-FFF2-40B4-BE49-F238E27FC236}">
                    <a16:creationId xmlns:a16="http://schemas.microsoft.com/office/drawing/2014/main" id="{7597D467-7A2D-40A9-B48C-97AEA84B8B16}"/>
                  </a:ext>
                </a:extLst>
              </p:cNvPr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20;p40">
                <a:extLst>
                  <a:ext uri="{FF2B5EF4-FFF2-40B4-BE49-F238E27FC236}">
                    <a16:creationId xmlns:a16="http://schemas.microsoft.com/office/drawing/2014/main" id="{7FD9609B-0F41-4709-98B1-C173F4075F2F}"/>
                  </a:ext>
                </a:extLst>
              </p:cNvPr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21;p40">
                <a:extLst>
                  <a:ext uri="{FF2B5EF4-FFF2-40B4-BE49-F238E27FC236}">
                    <a16:creationId xmlns:a16="http://schemas.microsoft.com/office/drawing/2014/main" id="{129F702F-EFD2-427A-9F69-490F6270B34B}"/>
                  </a:ext>
                </a:extLst>
              </p:cNvPr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22;p40">
                <a:extLst>
                  <a:ext uri="{FF2B5EF4-FFF2-40B4-BE49-F238E27FC236}">
                    <a16:creationId xmlns:a16="http://schemas.microsoft.com/office/drawing/2014/main" id="{AB06EA22-ED9A-45A1-A63E-16990569E510}"/>
                  </a:ext>
                </a:extLst>
              </p:cNvPr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23;p40">
                <a:extLst>
                  <a:ext uri="{FF2B5EF4-FFF2-40B4-BE49-F238E27FC236}">
                    <a16:creationId xmlns:a16="http://schemas.microsoft.com/office/drawing/2014/main" id="{A9227641-DC71-4486-9843-BBE0F7495216}"/>
                  </a:ext>
                </a:extLst>
              </p:cNvPr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24;p40">
                <a:extLst>
                  <a:ext uri="{FF2B5EF4-FFF2-40B4-BE49-F238E27FC236}">
                    <a16:creationId xmlns:a16="http://schemas.microsoft.com/office/drawing/2014/main" id="{62893DFD-2B21-4A13-9C7A-1B492952A5DB}"/>
                  </a:ext>
                </a:extLst>
              </p:cNvPr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25;p40">
                <a:extLst>
                  <a:ext uri="{FF2B5EF4-FFF2-40B4-BE49-F238E27FC236}">
                    <a16:creationId xmlns:a16="http://schemas.microsoft.com/office/drawing/2014/main" id="{002EC0FD-2F9A-422C-88C2-0ADA45ED23A4}"/>
                  </a:ext>
                </a:extLst>
              </p:cNvPr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26;p40">
                <a:extLst>
                  <a:ext uri="{FF2B5EF4-FFF2-40B4-BE49-F238E27FC236}">
                    <a16:creationId xmlns:a16="http://schemas.microsoft.com/office/drawing/2014/main" id="{C24D539C-D8D0-4F2E-86B1-8FC330770361}"/>
                  </a:ext>
                </a:extLst>
              </p:cNvPr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27;p40">
                <a:extLst>
                  <a:ext uri="{FF2B5EF4-FFF2-40B4-BE49-F238E27FC236}">
                    <a16:creationId xmlns:a16="http://schemas.microsoft.com/office/drawing/2014/main" id="{F14FD7CA-8F26-4989-8242-093416AE806C}"/>
                  </a:ext>
                </a:extLst>
              </p:cNvPr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28;p40">
                <a:extLst>
                  <a:ext uri="{FF2B5EF4-FFF2-40B4-BE49-F238E27FC236}">
                    <a16:creationId xmlns:a16="http://schemas.microsoft.com/office/drawing/2014/main" id="{86AB2B86-8C96-4F52-B987-8EBEA9876CEF}"/>
                  </a:ext>
                </a:extLst>
              </p:cNvPr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29;p40">
                <a:extLst>
                  <a:ext uri="{FF2B5EF4-FFF2-40B4-BE49-F238E27FC236}">
                    <a16:creationId xmlns:a16="http://schemas.microsoft.com/office/drawing/2014/main" id="{0988E50E-EEA7-492F-974D-A7DC6CCAE673}"/>
                  </a:ext>
                </a:extLst>
              </p:cNvPr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30;p40">
                <a:extLst>
                  <a:ext uri="{FF2B5EF4-FFF2-40B4-BE49-F238E27FC236}">
                    <a16:creationId xmlns:a16="http://schemas.microsoft.com/office/drawing/2014/main" id="{F9BC1216-D5ED-40C5-B2F2-C1C956054929}"/>
                  </a:ext>
                </a:extLst>
              </p:cNvPr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31;p40">
                <a:extLst>
                  <a:ext uri="{FF2B5EF4-FFF2-40B4-BE49-F238E27FC236}">
                    <a16:creationId xmlns:a16="http://schemas.microsoft.com/office/drawing/2014/main" id="{686F94D3-12E3-4B13-819E-4D73016C3429}"/>
                  </a:ext>
                </a:extLst>
              </p:cNvPr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32;p40">
                <a:extLst>
                  <a:ext uri="{FF2B5EF4-FFF2-40B4-BE49-F238E27FC236}">
                    <a16:creationId xmlns:a16="http://schemas.microsoft.com/office/drawing/2014/main" id="{0CE6E6C0-7EEA-47E2-9A51-D011DB6F68AB}"/>
                  </a:ext>
                </a:extLst>
              </p:cNvPr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33;p40">
                <a:extLst>
                  <a:ext uri="{FF2B5EF4-FFF2-40B4-BE49-F238E27FC236}">
                    <a16:creationId xmlns:a16="http://schemas.microsoft.com/office/drawing/2014/main" id="{52356BDF-C54C-498B-91A1-DDC70AAE9FCF}"/>
                  </a:ext>
                </a:extLst>
              </p:cNvPr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34;p40">
                <a:extLst>
                  <a:ext uri="{FF2B5EF4-FFF2-40B4-BE49-F238E27FC236}">
                    <a16:creationId xmlns:a16="http://schemas.microsoft.com/office/drawing/2014/main" id="{F0DE4924-B7D1-4539-B435-C8EF73288390}"/>
                  </a:ext>
                </a:extLst>
              </p:cNvPr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35;p40">
                <a:extLst>
                  <a:ext uri="{FF2B5EF4-FFF2-40B4-BE49-F238E27FC236}">
                    <a16:creationId xmlns:a16="http://schemas.microsoft.com/office/drawing/2014/main" id="{2D6C1A8A-6B67-4767-A070-0F141537BA22}"/>
                  </a:ext>
                </a:extLst>
              </p:cNvPr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36;p40">
                <a:extLst>
                  <a:ext uri="{FF2B5EF4-FFF2-40B4-BE49-F238E27FC236}">
                    <a16:creationId xmlns:a16="http://schemas.microsoft.com/office/drawing/2014/main" id="{218276F1-9DD2-4226-A9C8-560E7B383FEE}"/>
                  </a:ext>
                </a:extLst>
              </p:cNvPr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37;p40">
                <a:extLst>
                  <a:ext uri="{FF2B5EF4-FFF2-40B4-BE49-F238E27FC236}">
                    <a16:creationId xmlns:a16="http://schemas.microsoft.com/office/drawing/2014/main" id="{40692183-43D8-4000-B639-62C8EE353E87}"/>
                  </a:ext>
                </a:extLst>
              </p:cNvPr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538;p40">
              <a:extLst>
                <a:ext uri="{FF2B5EF4-FFF2-40B4-BE49-F238E27FC236}">
                  <a16:creationId xmlns:a16="http://schemas.microsoft.com/office/drawing/2014/main" id="{A0AA9385-F2E0-4D47-9694-AF18F3F97B82}"/>
                </a:ext>
              </a:extLst>
            </p:cNvPr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40">
              <a:extLst>
                <a:ext uri="{FF2B5EF4-FFF2-40B4-BE49-F238E27FC236}">
                  <a16:creationId xmlns:a16="http://schemas.microsoft.com/office/drawing/2014/main" id="{AD180564-61B6-412C-B2A6-D2918F6EE307}"/>
                </a:ext>
              </a:extLst>
            </p:cNvPr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4831448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513</Words>
  <Application>Microsoft Office PowerPoint</Application>
  <PresentationFormat>On-screen Show (16:9)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Englebert</vt:lpstr>
      <vt:lpstr>Fira Sans Extra Condensed Medium</vt:lpstr>
      <vt:lpstr>Oswald Regular</vt:lpstr>
      <vt:lpstr>Roboto Slab Regular</vt:lpstr>
      <vt:lpstr>Times New Roman</vt:lpstr>
      <vt:lpstr>Zilla Slab Light</vt:lpstr>
      <vt:lpstr>Back to School Social Media by Slidesgo</vt:lpstr>
      <vt:lpstr>Problem  Based Learning (PBL)</vt:lpstr>
      <vt:lpstr>PENGERTIAN PBL</vt:lpstr>
      <vt:lpstr>PowerPoint Presentation</vt:lpstr>
      <vt:lpstr>PowerPoint Presentation</vt:lpstr>
      <vt:lpstr>TUJUAN PBL</vt:lpstr>
      <vt:lpstr>MANFAAT PBL</vt:lpstr>
      <vt:lpstr>LANGKAH-LANGKAH PBL</vt:lpstr>
      <vt:lpstr>KELEBIHAN PBL</vt:lpstr>
      <vt:lpstr>KEKURANGAN PBL</vt:lpstr>
      <vt:lpstr>KESIMPULAN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Base Learning (PBL)</dc:title>
  <dc:creator>ACER</dc:creator>
  <cp:lastModifiedBy>ACER</cp:lastModifiedBy>
  <cp:revision>5</cp:revision>
  <dcterms:modified xsi:type="dcterms:W3CDTF">2020-12-27T07:14:11Z</dcterms:modified>
</cp:coreProperties>
</file>