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0" r:id="rId2"/>
    <p:sldId id="299" r:id="rId3"/>
    <p:sldId id="310" r:id="rId4"/>
    <p:sldId id="311" r:id="rId5"/>
    <p:sldId id="309" r:id="rId6"/>
    <p:sldId id="300" r:id="rId7"/>
    <p:sldId id="275" r:id="rId8"/>
    <p:sldId id="301" r:id="rId9"/>
    <p:sldId id="302" r:id="rId10"/>
    <p:sldId id="286" r:id="rId11"/>
    <p:sldId id="303" r:id="rId12"/>
    <p:sldId id="304" r:id="rId13"/>
    <p:sldId id="305" r:id="rId14"/>
    <p:sldId id="306" r:id="rId15"/>
    <p:sldId id="307" r:id="rId16"/>
    <p:sldId id="308" r:id="rId17"/>
    <p:sldId id="287" r:id="rId18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033" autoAdjust="0"/>
  </p:normalViewPr>
  <p:slideViewPr>
    <p:cSldViewPr>
      <p:cViewPr>
        <p:scale>
          <a:sx n="48" d="100"/>
          <a:sy n="48" d="100"/>
        </p:scale>
        <p:origin x="-55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8C258-369A-40AF-B47B-0413527C4D2C}" type="datetimeFigureOut">
              <a:rPr lang="en-ID" smtClean="0"/>
              <a:t>13/11/2024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F07F-D0D0-41E9-833E-9CAC7D7A3C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44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14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2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8">
            <a:extLst>
              <a:ext uri="{FF2B5EF4-FFF2-40B4-BE49-F238E27FC236}">
                <a16:creationId xmlns:a16="http://schemas.microsoft.com/office/drawing/2014/main" xmlns="" id="{495BA7AB-3464-C76C-8683-3A4F81415460}"/>
              </a:ext>
            </a:extLst>
          </p:cNvPr>
          <p:cNvSpPr/>
          <p:nvPr/>
        </p:nvSpPr>
        <p:spPr>
          <a:xfrm>
            <a:off x="-1905000" y="-1580761"/>
            <a:ext cx="5973602" cy="5973602"/>
          </a:xfrm>
          <a:custGeom>
            <a:avLst/>
            <a:gdLst/>
            <a:ahLst/>
            <a:cxnLst/>
            <a:rect l="l" t="t" r="r" b="b"/>
            <a:pathLst>
              <a:path w="5973602" h="5973602">
                <a:moveTo>
                  <a:pt x="0" y="0"/>
                </a:moveTo>
                <a:lnTo>
                  <a:pt x="5973602" y="0"/>
                </a:lnTo>
                <a:lnTo>
                  <a:pt x="5973602" y="5973602"/>
                </a:lnTo>
                <a:lnTo>
                  <a:pt x="0" y="597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315549" y="677272"/>
            <a:ext cx="1452071" cy="1457537"/>
          </a:xfrm>
          <a:custGeom>
            <a:avLst/>
            <a:gdLst/>
            <a:ahLst/>
            <a:cxnLst/>
            <a:rect l="l" t="t" r="r" b="b"/>
            <a:pathLst>
              <a:path w="1452071" h="1457537">
                <a:moveTo>
                  <a:pt x="0" y="0"/>
                </a:moveTo>
                <a:lnTo>
                  <a:pt x="1452072" y="0"/>
                </a:lnTo>
                <a:lnTo>
                  <a:pt x="1452072" y="1457537"/>
                </a:lnTo>
                <a:lnTo>
                  <a:pt x="0" y="14575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546230" y="6885480"/>
            <a:ext cx="3984149" cy="3984149"/>
          </a:xfrm>
          <a:custGeom>
            <a:avLst/>
            <a:gdLst/>
            <a:ahLst/>
            <a:cxnLst/>
            <a:rect l="l" t="t" r="r" b="b"/>
            <a:pathLst>
              <a:path w="3984149" h="3984149">
                <a:moveTo>
                  <a:pt x="0" y="0"/>
                </a:moveTo>
                <a:lnTo>
                  <a:pt x="3984149" y="0"/>
                </a:lnTo>
                <a:lnTo>
                  <a:pt x="3984149" y="3984148"/>
                </a:lnTo>
                <a:lnTo>
                  <a:pt x="0" y="3984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86928" y="7590541"/>
            <a:ext cx="1909190" cy="1546444"/>
          </a:xfrm>
          <a:custGeom>
            <a:avLst/>
            <a:gdLst/>
            <a:ahLst/>
            <a:cxnLst/>
            <a:rect l="l" t="t" r="r" b="b"/>
            <a:pathLst>
              <a:path w="1909190" h="1546444">
                <a:moveTo>
                  <a:pt x="0" y="0"/>
                </a:moveTo>
                <a:lnTo>
                  <a:pt x="1909190" y="0"/>
                </a:lnTo>
                <a:lnTo>
                  <a:pt x="1909190" y="1546444"/>
                </a:lnTo>
                <a:lnTo>
                  <a:pt x="0" y="15464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xmlns="" id="{B0EFB10A-5A9D-9B82-3ED4-F7699434B78C}"/>
              </a:ext>
            </a:extLst>
          </p:cNvPr>
          <p:cNvSpPr txBox="1"/>
          <p:nvPr/>
        </p:nvSpPr>
        <p:spPr>
          <a:xfrm>
            <a:off x="2438400" y="4723065"/>
            <a:ext cx="12268200" cy="1483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80"/>
              </a:lnSpc>
            </a:pPr>
            <a:r>
              <a:rPr lang="en-US" sz="7200" dirty="0" smtClean="0">
                <a:solidFill>
                  <a:srgbClr val="000000"/>
                </a:solidFill>
                <a:latin typeface="Glacial Indifference Bold"/>
              </a:rPr>
              <a:t>TEKNIK SAMPLING</a:t>
            </a:r>
            <a:endParaRPr lang="en-US" sz="720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5C0F6F0F-5CBA-9E5E-8B81-569EF9625E4F}"/>
              </a:ext>
            </a:extLst>
          </p:cNvPr>
          <p:cNvSpPr txBox="1"/>
          <p:nvPr/>
        </p:nvSpPr>
        <p:spPr>
          <a:xfrm>
            <a:off x="3143421" y="2490659"/>
            <a:ext cx="11040081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spc="439" dirty="0" smtClean="0">
                <a:latin typeface="Glacial Indifference Bold"/>
              </a:rPr>
              <a:t>LABORATORIUM LINGKUNGAN </a:t>
            </a:r>
            <a:endParaRPr lang="en-US" sz="5499" spc="439" dirty="0">
              <a:latin typeface="Glacial Indifference Bol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16200000">
            <a:off x="12526147" y="4629263"/>
            <a:ext cx="10687050" cy="1177301"/>
            <a:chOff x="0" y="0"/>
            <a:chExt cx="2814696" cy="14798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087600" y="-272917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6944" y="8335374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07127" y="1943100"/>
            <a:ext cx="14884580" cy="5763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smtClean="0">
                <a:solidFill>
                  <a:srgbClr val="000000"/>
                </a:solidFill>
                <a:latin typeface="Glacial Indifference"/>
              </a:rPr>
              <a:t>Air </a:t>
            </a:r>
            <a:r>
              <a:rPr lang="en-US" sz="3500" b="1" dirty="0" err="1" smtClean="0">
                <a:solidFill>
                  <a:srgbClr val="000000"/>
                </a:solidFill>
                <a:latin typeface="Glacial Indifference"/>
              </a:rPr>
              <a:t>Permukaan</a:t>
            </a:r>
            <a:r>
              <a:rPr lang="en-US" sz="35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endParaRPr lang="en-US" sz="3500" b="1" dirty="0">
              <a:solidFill>
                <a:srgbClr val="000000"/>
              </a:solidFill>
              <a:latin typeface="Glacial Indifference"/>
            </a:endParaRPr>
          </a:p>
          <a:p>
            <a:pPr algn="ctr">
              <a:lnSpc>
                <a:spcPts val="4900"/>
              </a:lnSpc>
            </a:pPr>
            <a:endParaRPr lang="en-US" sz="3500" b="1" dirty="0">
              <a:solidFill>
                <a:srgbClr val="000000"/>
              </a:solidFill>
              <a:latin typeface="Glacial Indifference"/>
            </a:endParaRPr>
          </a:p>
          <a:p>
            <a:pPr algn="just"/>
            <a:r>
              <a:rPr lang="en-US" sz="2800" dirty="0" err="1" smtClean="0">
                <a:solidFill>
                  <a:srgbClr val="000000"/>
                </a:solidFill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pengambilan</a:t>
            </a:r>
            <a:r>
              <a:rPr lang="en-US" sz="2800" dirty="0" smtClean="0">
                <a:solidFill>
                  <a:srgbClr val="000000"/>
                </a:solidFill>
              </a:rPr>
              <a:t> air </a:t>
            </a:r>
            <a:r>
              <a:rPr lang="en-US" sz="2800" dirty="0" err="1" smtClean="0">
                <a:solidFill>
                  <a:srgbClr val="000000"/>
                </a:solidFill>
              </a:rPr>
              <a:t>permukaan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meliputi</a:t>
            </a:r>
            <a:r>
              <a:rPr lang="en-US" sz="2800" dirty="0" smtClean="0">
                <a:solidFill>
                  <a:srgbClr val="000000"/>
                </a:solidFill>
              </a:rPr>
              <a:t> air </a:t>
            </a:r>
            <a:r>
              <a:rPr lang="en-US" sz="2800" dirty="0" err="1" smtClean="0">
                <a:solidFill>
                  <a:srgbClr val="000000"/>
                </a:solidFill>
              </a:rPr>
              <a:t>sungai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danau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waduk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rawa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dan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genangan</a:t>
            </a:r>
            <a:r>
              <a:rPr lang="en-US" sz="2800" dirty="0" smtClean="0">
                <a:solidFill>
                  <a:srgbClr val="000000"/>
                </a:solidFill>
              </a:rPr>
              <a:t> air </a:t>
            </a:r>
            <a:r>
              <a:rPr lang="en-US" sz="2800" dirty="0" err="1" smtClean="0">
                <a:solidFill>
                  <a:srgbClr val="000000"/>
                </a:solidFill>
              </a:rPr>
              <a:t>lainnya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Adapun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pengambilan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</a:rPr>
              <a:t> air </a:t>
            </a:r>
            <a:r>
              <a:rPr lang="en-US" sz="2800" dirty="0" err="1" smtClean="0">
                <a:solidFill>
                  <a:srgbClr val="000000"/>
                </a:solidFill>
              </a:rPr>
              <a:t>sungai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dilakukan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jauh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muara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en-US" sz="2800" dirty="0" err="1" smtClean="0">
                <a:solidFill>
                  <a:srgbClr val="000000"/>
                </a:solidFill>
              </a:rPr>
              <a:t>Lokasi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pengambilan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</a:rPr>
              <a:t> air </a:t>
            </a:r>
            <a:r>
              <a:rPr lang="en-US" sz="2800" dirty="0" err="1" smtClean="0">
                <a:solidFill>
                  <a:srgbClr val="000000"/>
                </a:solidFill>
              </a:rPr>
              <a:t>sungai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</a:rPr>
              <a:t>Sumber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alamiah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lokasi</a:t>
            </a:r>
            <a:r>
              <a:rPr lang="en-US" sz="2800" dirty="0" smtClean="0">
                <a:solidFill>
                  <a:srgbClr val="000000"/>
                </a:solidFill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</a:rPr>
              <a:t>belum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terjadi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pencemaran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</a:rPr>
              <a:t>Sumber</a:t>
            </a:r>
            <a:r>
              <a:rPr lang="en-US" sz="2800" dirty="0" smtClean="0">
                <a:solidFill>
                  <a:srgbClr val="000000"/>
                </a:solidFill>
              </a:rPr>
              <a:t> air </a:t>
            </a:r>
            <a:r>
              <a:rPr lang="en-US" sz="2800" dirty="0" err="1" smtClean="0">
                <a:solidFill>
                  <a:srgbClr val="000000"/>
                </a:solidFill>
              </a:rPr>
              <a:t>tercemar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lokasi</a:t>
            </a:r>
            <a:r>
              <a:rPr lang="en-US" sz="2800" dirty="0" smtClean="0">
                <a:solidFill>
                  <a:srgbClr val="000000"/>
                </a:solidFill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</a:rPr>
              <a:t>telah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mengalami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perubahan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oleh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sumber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tercemar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</a:rPr>
              <a:t>Sumber</a:t>
            </a:r>
            <a:r>
              <a:rPr lang="en-US" sz="2800" dirty="0" smtClean="0">
                <a:solidFill>
                  <a:srgbClr val="000000"/>
                </a:solidFill>
              </a:rPr>
              <a:t> air yang </a:t>
            </a:r>
            <a:r>
              <a:rPr lang="en-US" sz="2800" dirty="0" err="1" smtClean="0">
                <a:solidFill>
                  <a:srgbClr val="000000"/>
                </a:solidFill>
              </a:rPr>
              <a:t>dimanfaatkan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lokasi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pemanfaatan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sumber</a:t>
            </a:r>
            <a:r>
              <a:rPr lang="en-US" sz="2800" dirty="0" smtClean="0">
                <a:solidFill>
                  <a:srgbClr val="000000"/>
                </a:solidFill>
              </a:rPr>
              <a:t> air.</a:t>
            </a:r>
          </a:p>
          <a:p>
            <a:pPr algn="just"/>
            <a:endParaRPr lang="en-US" sz="2800" dirty="0">
              <a:solidFill>
                <a:srgbClr val="000000"/>
              </a:solidFill>
            </a:endParaRPr>
          </a:p>
          <a:p>
            <a:pPr algn="just"/>
            <a:r>
              <a:rPr lang="en-US" sz="2800" dirty="0" err="1" smtClean="0">
                <a:solidFill>
                  <a:srgbClr val="000000"/>
                </a:solidFill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pengambilan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</a:rPr>
              <a:t> air </a:t>
            </a:r>
            <a:r>
              <a:rPr lang="en-US" sz="2800" dirty="0" err="1" smtClean="0">
                <a:solidFill>
                  <a:srgbClr val="000000"/>
                </a:solidFill>
              </a:rPr>
              <a:t>danau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atau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waduk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dilakukan</a:t>
            </a:r>
            <a:r>
              <a:rPr lang="en-US" sz="2800" dirty="0" smtClean="0">
                <a:solidFill>
                  <a:srgbClr val="000000"/>
                </a:solidFill>
              </a:rPr>
              <a:t> di </a:t>
            </a:r>
            <a:r>
              <a:rPr lang="en-US" sz="2800" dirty="0" err="1" smtClean="0">
                <a:solidFill>
                  <a:srgbClr val="000000"/>
                </a:solidFill>
              </a:rPr>
              <a:t>tempat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masuknya</a:t>
            </a:r>
            <a:r>
              <a:rPr lang="en-US" sz="2800" dirty="0" smtClean="0">
                <a:solidFill>
                  <a:srgbClr val="000000"/>
                </a:solidFill>
              </a:rPr>
              <a:t> air </a:t>
            </a:r>
            <a:r>
              <a:rPr lang="en-US" sz="2800" dirty="0" err="1" smtClean="0">
                <a:solidFill>
                  <a:srgbClr val="000000"/>
                </a:solidFill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pemanfaatan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atau</a:t>
            </a:r>
            <a:r>
              <a:rPr lang="en-US" sz="2800" dirty="0" smtClean="0">
                <a:solidFill>
                  <a:srgbClr val="000000"/>
                </a:solidFill>
              </a:rPr>
              <a:t> di </a:t>
            </a:r>
            <a:r>
              <a:rPr lang="en-US" sz="2800" dirty="0" err="1" smtClean="0">
                <a:solidFill>
                  <a:srgbClr val="000000"/>
                </a:solidFill>
              </a:rPr>
              <a:t>tempat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keluarnya</a:t>
            </a:r>
            <a:r>
              <a:rPr lang="en-US" sz="2800" dirty="0" smtClean="0">
                <a:solidFill>
                  <a:srgbClr val="000000"/>
                </a:solidFill>
              </a:rPr>
              <a:t> air (</a:t>
            </a:r>
            <a:r>
              <a:rPr lang="en-US" sz="2800" i="1" dirty="0" smtClean="0">
                <a:solidFill>
                  <a:srgbClr val="000000"/>
                </a:solidFill>
              </a:rPr>
              <a:t>outle</a:t>
            </a:r>
            <a:r>
              <a:rPr lang="en-US" sz="2800" dirty="0" smtClean="0">
                <a:solidFill>
                  <a:srgbClr val="000000"/>
                </a:solidFill>
              </a:rPr>
              <a:t>t)</a:t>
            </a:r>
          </a:p>
          <a:p>
            <a:pPr algn="just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304800" y="350966"/>
            <a:ext cx="164592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Lokasi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Sampel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Air 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6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16200000">
            <a:off x="12526147" y="4629263"/>
            <a:ext cx="10687050" cy="1177301"/>
            <a:chOff x="0" y="0"/>
            <a:chExt cx="2814696" cy="14798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087600" y="-272917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6944" y="8335374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07127" y="1943100"/>
            <a:ext cx="14884580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Air Tanah</a:t>
            </a:r>
          </a:p>
          <a:p>
            <a:pPr algn="ctr">
              <a:lnSpc>
                <a:spcPts val="4900"/>
              </a:lnSpc>
            </a:pPr>
            <a:endParaRPr lang="en-US" sz="3200" b="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49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Air </a:t>
            </a:r>
            <a:r>
              <a:rPr lang="en-US" sz="3200" dirty="0" err="1" smtClean="0">
                <a:solidFill>
                  <a:srgbClr val="000000"/>
                </a:solidFill>
              </a:rPr>
              <a:t>tanah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bebas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yaitu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akuifer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hanya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sebagian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terisi</a:t>
            </a:r>
            <a:r>
              <a:rPr lang="en-US" sz="3200" dirty="0" smtClean="0">
                <a:solidFill>
                  <a:srgbClr val="000000"/>
                </a:solidFill>
              </a:rPr>
              <a:t> air, </a:t>
            </a:r>
            <a:r>
              <a:rPr lang="en-US" sz="3200" dirty="0" err="1" smtClean="0">
                <a:solidFill>
                  <a:srgbClr val="000000"/>
                </a:solidFill>
              </a:rPr>
              <a:t>terletak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suatu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dasar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kedap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mempunyai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permukaan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bebas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49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Lokasi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:</a:t>
            </a: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Bagian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hulu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hilir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lokasi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pembuangan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sampah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kota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industri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Bagian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hilir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pertanian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sudah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tercemar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pestisida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pupuk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kimia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Daerah </a:t>
            </a:r>
            <a:r>
              <a:rPr lang="en-US" sz="3200" dirty="0" err="1" smtClean="0">
                <a:solidFill>
                  <a:srgbClr val="000000"/>
                </a:solidFill>
              </a:rPr>
              <a:t>pantai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mengalami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instrusi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laut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4900"/>
              </a:lnSpc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304800" y="350966"/>
            <a:ext cx="164592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Lokasi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Sampel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Air 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75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16200000">
            <a:off x="12526147" y="4629263"/>
            <a:ext cx="10687050" cy="1177301"/>
            <a:chOff x="0" y="0"/>
            <a:chExt cx="2814696" cy="14798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087600" y="-272917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6944" y="8335374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07127" y="1943100"/>
            <a:ext cx="14884580" cy="8168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dirty="0" smtClean="0">
                <a:solidFill>
                  <a:srgbClr val="000000"/>
                </a:solidFill>
              </a:rPr>
              <a:t>Air Tanah</a:t>
            </a:r>
          </a:p>
          <a:p>
            <a:pPr algn="ctr">
              <a:lnSpc>
                <a:spcPts val="4900"/>
              </a:lnSpc>
            </a:pPr>
            <a:endParaRPr lang="en-US" sz="3200" b="1" dirty="0">
              <a:solidFill>
                <a:srgbClr val="000000"/>
              </a:solidFill>
            </a:endParaRPr>
          </a:p>
          <a:p>
            <a:pPr algn="just">
              <a:lnSpc>
                <a:spcPts val="49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2.  Air </a:t>
            </a:r>
            <a:r>
              <a:rPr lang="en-US" sz="3200" dirty="0" err="1" smtClean="0">
                <a:solidFill>
                  <a:srgbClr val="000000"/>
                </a:solidFill>
              </a:rPr>
              <a:t>tanah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tertekan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adalah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akuifer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sepenuhnya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jenuh</a:t>
            </a:r>
            <a:r>
              <a:rPr lang="en-US" sz="3200" dirty="0" smtClean="0">
                <a:solidFill>
                  <a:srgbClr val="000000"/>
                </a:solidFill>
              </a:rPr>
              <a:t> air,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bagian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atas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bawah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dibatasi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oleh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lapisan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kedap</a:t>
            </a:r>
            <a:r>
              <a:rPr lang="en-US" sz="3200" dirty="0" smtClean="0">
                <a:solidFill>
                  <a:srgbClr val="000000"/>
                </a:solidFill>
              </a:rPr>
              <a:t> air.</a:t>
            </a:r>
          </a:p>
          <a:p>
            <a:pPr algn="just">
              <a:lnSpc>
                <a:spcPts val="49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Lokasi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:</a:t>
            </a: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produksi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tanah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untuk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pemenuhan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kebutuhan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perkotaan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pedesaan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pertanian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industri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produksi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tanah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maupun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sarana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umum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pemantauan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kualitas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tanah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observasi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tanah</a:t>
            </a:r>
            <a:r>
              <a:rPr lang="en-US" sz="3200" dirty="0" smtClean="0">
                <a:solidFill>
                  <a:srgbClr val="000000"/>
                </a:solidFill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</a:rPr>
              <a:t>suatu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cekungan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tanah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artesis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observasi</a:t>
            </a:r>
            <a:r>
              <a:rPr lang="en-US" sz="3200" dirty="0" smtClean="0">
                <a:solidFill>
                  <a:srgbClr val="000000"/>
                </a:solidFill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</a:rPr>
              <a:t>wilayah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pesisir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mengalami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penyusupan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laut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observasi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penimbunan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limbah</a:t>
            </a:r>
            <a:r>
              <a:rPr lang="en-US" sz="3200" dirty="0" smtClean="0">
                <a:solidFill>
                  <a:srgbClr val="000000"/>
                </a:solidFill>
              </a:rPr>
              <a:t> B3.</a:t>
            </a:r>
          </a:p>
          <a:p>
            <a:pPr algn="just">
              <a:lnSpc>
                <a:spcPts val="4900"/>
              </a:lnSpc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304800" y="350966"/>
            <a:ext cx="164592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Lokasi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Sampel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Air 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08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16200000">
            <a:off x="12526147" y="4629263"/>
            <a:ext cx="10687050" cy="1177301"/>
            <a:chOff x="0" y="0"/>
            <a:chExt cx="2814696" cy="14798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087600" y="-272917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6944" y="8335374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07127" y="1943100"/>
            <a:ext cx="14884580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endParaRPr lang="en-US" sz="3200" b="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sungai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debit </a:t>
            </a:r>
            <a:r>
              <a:rPr lang="en-US" sz="3200" dirty="0" err="1" smtClean="0">
                <a:solidFill>
                  <a:srgbClr val="000000"/>
                </a:solidFill>
              </a:rPr>
              <a:t>kurang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5m</a:t>
            </a:r>
            <a:r>
              <a:rPr lang="en-US" sz="3200" baseline="30000" dirty="0" smtClean="0">
                <a:solidFill>
                  <a:srgbClr val="000000"/>
                </a:solidFill>
              </a:rPr>
              <a:t>3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detik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satu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</a:rPr>
              <a:t>tengah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sungai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0,5 x </a:t>
            </a:r>
            <a:r>
              <a:rPr lang="en-US" sz="3200" dirty="0" err="1" smtClean="0">
                <a:solidFill>
                  <a:srgbClr val="000000"/>
                </a:solidFill>
              </a:rPr>
              <a:t>kedalaman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sungai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sungai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debit </a:t>
            </a:r>
            <a:r>
              <a:rPr lang="en-US" sz="3200" dirty="0" err="1" smtClean="0">
                <a:solidFill>
                  <a:srgbClr val="000000"/>
                </a:solidFill>
              </a:rPr>
              <a:t>antara</a:t>
            </a:r>
            <a:r>
              <a:rPr lang="en-US" sz="3200" dirty="0" smtClean="0">
                <a:solidFill>
                  <a:srgbClr val="000000"/>
                </a:solidFill>
              </a:rPr>
              <a:t> 5-150 m</a:t>
            </a:r>
            <a:r>
              <a:rPr lang="en-US" sz="3200" baseline="30000" dirty="0" smtClean="0">
                <a:solidFill>
                  <a:srgbClr val="000000"/>
                </a:solidFill>
              </a:rPr>
              <a:t>3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detik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dua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masing-masing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1/3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2/3 </a:t>
            </a:r>
            <a:r>
              <a:rPr lang="en-US" sz="3200" dirty="0" err="1" smtClean="0">
                <a:solidFill>
                  <a:srgbClr val="000000"/>
                </a:solidFill>
              </a:rPr>
              <a:t>lebar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sungai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sungai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debit </a:t>
            </a:r>
            <a:r>
              <a:rPr lang="en-US" sz="3200" dirty="0" err="1" smtClean="0">
                <a:solidFill>
                  <a:srgbClr val="000000"/>
                </a:solidFill>
              </a:rPr>
              <a:t>lebih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150 m</a:t>
            </a:r>
            <a:r>
              <a:rPr lang="en-US" sz="3200" baseline="30000" dirty="0" smtClean="0">
                <a:solidFill>
                  <a:srgbClr val="000000"/>
                </a:solidFill>
              </a:rPr>
              <a:t>3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detik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minimum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enam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maing-masing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jarak</a:t>
            </a:r>
            <a:r>
              <a:rPr lang="en-US" sz="3200" dirty="0" smtClean="0">
                <a:solidFill>
                  <a:srgbClr val="000000"/>
                </a:solidFill>
              </a:rPr>
              <a:t> ¼, ½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¾ </a:t>
            </a:r>
            <a:r>
              <a:rPr lang="en-US" sz="3200" dirty="0" err="1" smtClean="0">
                <a:solidFill>
                  <a:srgbClr val="000000"/>
                </a:solidFill>
              </a:rPr>
              <a:t>lebar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sungai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0,2 </a:t>
            </a:r>
            <a:r>
              <a:rPr lang="en-US" sz="3200" dirty="0" err="1" smtClean="0">
                <a:solidFill>
                  <a:srgbClr val="000000"/>
                </a:solidFill>
              </a:rPr>
              <a:t>kedalaman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sungai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0,8 x </a:t>
            </a:r>
            <a:r>
              <a:rPr lang="en-US" sz="3200" dirty="0" err="1" smtClean="0">
                <a:solidFill>
                  <a:srgbClr val="000000"/>
                </a:solidFill>
              </a:rPr>
              <a:t>kedalaman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sungai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4900"/>
              </a:lnSpc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304800" y="350966"/>
            <a:ext cx="16459200" cy="94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Penentuan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Titik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Sampel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Sungai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9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16200000">
            <a:off x="12526147" y="4629263"/>
            <a:ext cx="10687050" cy="1177301"/>
            <a:chOff x="0" y="0"/>
            <a:chExt cx="2814696" cy="14798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087600" y="-272917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6944" y="8335374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07127" y="1943100"/>
            <a:ext cx="14884580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endParaRPr lang="en-US" sz="3200" b="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waduk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kedalaman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kurang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10 m,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dua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yaitu</a:t>
            </a:r>
            <a:r>
              <a:rPr lang="en-US" sz="3200" dirty="0" smtClean="0">
                <a:solidFill>
                  <a:srgbClr val="000000"/>
                </a:solidFill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</a:rPr>
              <a:t>permukaan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</a:rPr>
              <a:t>dasar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danau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waduk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danau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waduk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kedalaman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antara</a:t>
            </a:r>
            <a:r>
              <a:rPr lang="en-US" sz="3200" dirty="0" smtClean="0">
                <a:solidFill>
                  <a:srgbClr val="000000"/>
                </a:solidFill>
              </a:rPr>
              <a:t> 10-30 m,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tiga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yaitu</a:t>
            </a:r>
            <a:r>
              <a:rPr lang="en-US" sz="3200" dirty="0" smtClean="0">
                <a:solidFill>
                  <a:srgbClr val="000000"/>
                </a:solidFill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</a:rPr>
              <a:t>permukaan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lapisan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termoklim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</a:rPr>
              <a:t>dasar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danau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danau</a:t>
            </a:r>
            <a:r>
              <a:rPr lang="en-US" sz="3200" dirty="0">
                <a:solidFill>
                  <a:srgbClr val="000000"/>
                </a:solidFill>
              </a:rPr>
              <a:t>/</a:t>
            </a:r>
            <a:r>
              <a:rPr lang="en-US" sz="3200" dirty="0" err="1">
                <a:solidFill>
                  <a:srgbClr val="000000"/>
                </a:solidFill>
              </a:rPr>
              <a:t>waduk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dengan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kedalaman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antara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30-100 m,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</a:rPr>
              <a:t>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empat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yaitu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permukaan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lapisan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termoklim</a:t>
            </a:r>
            <a:r>
              <a:rPr lang="en-US" sz="3200" dirty="0" smtClean="0">
                <a:solidFill>
                  <a:srgbClr val="000000"/>
                </a:solidFill>
              </a:rPr>
              <a:t>, di </a:t>
            </a:r>
            <a:r>
              <a:rPr lang="en-US" sz="3200" dirty="0" err="1" smtClean="0">
                <a:solidFill>
                  <a:srgbClr val="000000"/>
                </a:solidFill>
              </a:rPr>
              <a:t>atas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lapisan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hipolimnion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dasar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danau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waduk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waduk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kedalaman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lebih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100 m, </a:t>
            </a:r>
            <a:r>
              <a:rPr lang="en-US" sz="3200" dirty="0" err="1" smtClean="0">
                <a:solidFill>
                  <a:srgbClr val="000000"/>
                </a:solidFill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dapat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diperbanyak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sesuai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keperluan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304800" y="350966"/>
            <a:ext cx="164592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Penentuan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Titik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Sampel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Waduk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Danau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83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16200000">
            <a:off x="12526147" y="4629263"/>
            <a:ext cx="10687050" cy="1177301"/>
            <a:chOff x="0" y="0"/>
            <a:chExt cx="2814696" cy="14798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087600" y="-272917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6944" y="8335374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07127" y="1943100"/>
            <a:ext cx="14884580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dirty="0" err="1" smtClean="0">
                <a:solidFill>
                  <a:srgbClr val="000000"/>
                </a:solidFill>
              </a:rPr>
              <a:t>Untuk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titik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pengambilan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sampel</a:t>
            </a:r>
            <a:r>
              <a:rPr lang="en-US" sz="3200" b="1" dirty="0" smtClean="0">
                <a:solidFill>
                  <a:srgbClr val="000000"/>
                </a:solidFill>
              </a:rPr>
              <a:t> air </a:t>
            </a:r>
            <a:r>
              <a:rPr lang="en-US" sz="3200" b="1" dirty="0" err="1" smtClean="0">
                <a:solidFill>
                  <a:srgbClr val="000000"/>
                </a:solidFill>
              </a:rPr>
              <a:t>tanah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bebas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gali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kedalaman</a:t>
            </a:r>
            <a:r>
              <a:rPr lang="en-US" sz="3200" dirty="0" smtClean="0">
                <a:solidFill>
                  <a:srgbClr val="000000"/>
                </a:solidFill>
              </a:rPr>
              <a:t> 20 cm di </a:t>
            </a:r>
            <a:r>
              <a:rPr lang="en-US" sz="3200" dirty="0" err="1" smtClean="0">
                <a:solidFill>
                  <a:srgbClr val="000000"/>
                </a:solidFill>
              </a:rPr>
              <a:t>bawah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permukaan</a:t>
            </a:r>
            <a:r>
              <a:rPr lang="en-US" sz="3200" dirty="0" smtClean="0">
                <a:solidFill>
                  <a:srgbClr val="000000"/>
                </a:solidFill>
              </a:rPr>
              <a:t> air. </a:t>
            </a:r>
            <a:r>
              <a:rPr lang="en-US" sz="3200" dirty="0" err="1" smtClean="0">
                <a:solidFill>
                  <a:srgbClr val="000000"/>
                </a:solidFill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sebaiknya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dilakukan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pagi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hari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bor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pompa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tangan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mesin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kran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mulut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pompa</a:t>
            </a:r>
            <a:r>
              <a:rPr lang="en-US" sz="3200" dirty="0" smtClean="0">
                <a:solidFill>
                  <a:srgbClr val="000000"/>
                </a:solidFill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dilakukan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kira-kira</a:t>
            </a:r>
            <a:r>
              <a:rPr lang="en-US" sz="3200" dirty="0" smtClean="0">
                <a:solidFill>
                  <a:srgbClr val="000000"/>
                </a:solidFill>
              </a:rPr>
              <a:t> lima </a:t>
            </a:r>
            <a:r>
              <a:rPr lang="en-US" sz="3200" dirty="0" err="1" smtClean="0">
                <a:solidFill>
                  <a:srgbClr val="000000"/>
                </a:solidFill>
              </a:rPr>
              <a:t>menit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setelah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mulai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dikeluarkan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304800" y="350966"/>
            <a:ext cx="164592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Penentuan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Titik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Sampel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Air Tanah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77310" y="5968657"/>
            <a:ext cx="14884580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dirty="0" err="1" smtClean="0">
                <a:solidFill>
                  <a:srgbClr val="000000"/>
                </a:solidFill>
              </a:rPr>
              <a:t>Untuk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titik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pengambilan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sampel</a:t>
            </a:r>
            <a:r>
              <a:rPr lang="en-US" sz="3200" b="1" dirty="0" smtClean="0">
                <a:solidFill>
                  <a:srgbClr val="000000"/>
                </a:solidFill>
              </a:rPr>
              <a:t> air </a:t>
            </a:r>
            <a:r>
              <a:rPr lang="en-US" sz="3200" b="1" dirty="0" err="1" smtClean="0">
                <a:solidFill>
                  <a:srgbClr val="000000"/>
                </a:solidFill>
              </a:rPr>
              <a:t>tanah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tertekan</a:t>
            </a:r>
            <a:r>
              <a:rPr lang="en-US" sz="3200" b="1" dirty="0" smtClean="0">
                <a:solidFill>
                  <a:srgbClr val="000000"/>
                </a:solidFill>
              </a:rPr>
              <a:t>:</a:t>
            </a:r>
            <a:endParaRPr lang="en-US" sz="3200" b="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bor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eksplorasi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telah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ditentukan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sesuai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kebutuhan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eksplorasi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observasi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dasar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setelah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bor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dibuang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sampai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habis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</a:rPr>
              <a:t>dikuras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r>
              <a:rPr lang="en-US" sz="3200" dirty="0" err="1" smtClean="0">
                <a:solidFill>
                  <a:srgbClr val="000000"/>
                </a:solidFill>
              </a:rPr>
              <a:t>sebanyak</a:t>
            </a:r>
            <a:r>
              <a:rPr lang="en-US" sz="3200" dirty="0" smtClean="0">
                <a:solidFill>
                  <a:srgbClr val="000000"/>
                </a:solidFill>
              </a:rPr>
              <a:t> 3 kali</a:t>
            </a:r>
          </a:p>
          <a:p>
            <a:pPr marL="457200" indent="-457200" algn="just">
              <a:lnSpc>
                <a:spcPts val="49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sumur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produksi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kran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mulut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pompa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145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632097" y="8513811"/>
            <a:ext cx="908854" cy="908854"/>
          </a:xfrm>
          <a:custGeom>
            <a:avLst/>
            <a:gdLst/>
            <a:ahLst/>
            <a:cxnLst/>
            <a:rect l="l" t="t" r="r" b="b"/>
            <a:pathLst>
              <a:path w="908854" h="908854">
                <a:moveTo>
                  <a:pt x="0" y="0"/>
                </a:moveTo>
                <a:lnTo>
                  <a:pt x="908854" y="0"/>
                </a:lnTo>
                <a:lnTo>
                  <a:pt x="908854" y="908855"/>
                </a:lnTo>
                <a:lnTo>
                  <a:pt x="0" y="908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793456" y="-1541192"/>
            <a:ext cx="3659497" cy="3659497"/>
          </a:xfrm>
          <a:custGeom>
            <a:avLst/>
            <a:gdLst/>
            <a:ahLst/>
            <a:cxnLst/>
            <a:rect l="l" t="t" r="r" b="b"/>
            <a:pathLst>
              <a:path w="3659497" h="3659497">
                <a:moveTo>
                  <a:pt x="0" y="0"/>
                </a:moveTo>
                <a:lnTo>
                  <a:pt x="3659496" y="0"/>
                </a:lnTo>
                <a:lnTo>
                  <a:pt x="3659496" y="3659497"/>
                </a:lnTo>
                <a:lnTo>
                  <a:pt x="0" y="3659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088254" y="2202042"/>
            <a:ext cx="13888456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Siapkan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alat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sesuai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keadaan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sumber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air</a:t>
            </a:r>
          </a:p>
          <a:p>
            <a:pPr algn="just"/>
            <a:endParaRPr lang="en-US" sz="32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Alat-alat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tersebut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dibilas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sebanyak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tiga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kali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air yang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akan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diambil</a:t>
            </a:r>
            <a:endParaRPr lang="en-US" sz="32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Lakukan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sesuai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dengan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keperluan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diperoleh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dicampur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secara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merata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penampung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sementara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Jika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dilakukan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pada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beberapa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maka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volume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dari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setiap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titik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harus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</a:rPr>
              <a:t>sama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D2DAC5A-0FC9-FBAD-B4DB-5A4ABE299023}"/>
              </a:ext>
            </a:extLst>
          </p:cNvPr>
          <p:cNvSpPr txBox="1"/>
          <p:nvPr/>
        </p:nvSpPr>
        <p:spPr>
          <a:xfrm>
            <a:off x="421882" y="408346"/>
            <a:ext cx="172212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 smtClean="0">
                <a:latin typeface="Glacial Indifference Bold"/>
              </a:rPr>
              <a:t>Langkah-langkah</a:t>
            </a:r>
            <a:r>
              <a:rPr lang="en-US" sz="4400" dirty="0" smtClean="0">
                <a:latin typeface="Glacial Indifference Bold"/>
              </a:rPr>
              <a:t> </a:t>
            </a:r>
            <a:r>
              <a:rPr lang="en-US" sz="4400" dirty="0" err="1" smtClean="0">
                <a:latin typeface="Glacial Indifference Bold"/>
              </a:rPr>
              <a:t>Pengambilan</a:t>
            </a:r>
            <a:r>
              <a:rPr lang="en-US" sz="4400" dirty="0" smtClean="0">
                <a:latin typeface="Glacial Indifference Bold"/>
              </a:rPr>
              <a:t> </a:t>
            </a:r>
            <a:r>
              <a:rPr lang="en-US" sz="4400" dirty="0" err="1" smtClean="0">
                <a:latin typeface="Glacial Indifference Bold"/>
              </a:rPr>
              <a:t>Sampel</a:t>
            </a:r>
            <a:endParaRPr lang="en-US" sz="4400" dirty="0">
              <a:latin typeface="Glacial Indifference Bold"/>
            </a:endParaRPr>
          </a:p>
        </p:txBody>
      </p:sp>
    </p:spTree>
    <p:extLst>
      <p:ext uri="{BB962C8B-B14F-4D97-AF65-F5344CB8AC3E}">
        <p14:creationId xmlns:p14="http://schemas.microsoft.com/office/powerpoint/2010/main" val="901094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3230" y="1965298"/>
            <a:ext cx="17257222" cy="4573891"/>
            <a:chOff x="0" y="-38100"/>
            <a:chExt cx="2814696" cy="15179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4696" cy="1168367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544800" y="-1128002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36944" y="8335374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67424" y="2234329"/>
            <a:ext cx="14648776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Pada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metode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pengawetan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air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dapat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dilakukan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dengan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penambahan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bahan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kimia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namun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setiap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parameter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kualitas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air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memerlukan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perlakukan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tertentu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terhadap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.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Selain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perlakuan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dengan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bahan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kimia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pengawetan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yang paling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umum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dilakukan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dengan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cara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fisika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yaitu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dengan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mendinginkan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yaitu</a:t>
            </a:r>
            <a:r>
              <a:rPr lang="en-US" sz="2400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pada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suhu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4 </a:t>
            </a:r>
            <a:r>
              <a:rPr lang="en-US" sz="2400" b="1" baseline="30000" dirty="0" smtClean="0">
                <a:solidFill>
                  <a:srgbClr val="000000"/>
                </a:solidFill>
                <a:latin typeface="Glacial Indifference"/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C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selama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transportasi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dan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Glacial Indifference"/>
              </a:rPr>
              <a:t>penyimpanan</a:t>
            </a:r>
            <a:r>
              <a:rPr lang="en-US" sz="2400" b="1" dirty="0" smtClean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>
              <a:lnSpc>
                <a:spcPts val="4900"/>
              </a:lnSpc>
            </a:pPr>
            <a:endParaRPr lang="en-US" sz="2400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85B6B8EC-D186-412C-062C-E17389BFB6AB}"/>
              </a:ext>
            </a:extLst>
          </p:cNvPr>
          <p:cNvSpPr txBox="1"/>
          <p:nvPr/>
        </p:nvSpPr>
        <p:spPr>
          <a:xfrm>
            <a:off x="199252" y="461573"/>
            <a:ext cx="172212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 err="1" smtClean="0">
                <a:latin typeface="Glacial Indifference Bold"/>
              </a:rPr>
              <a:t>Metode</a:t>
            </a:r>
            <a:r>
              <a:rPr lang="en-US" sz="4400" dirty="0" smtClean="0">
                <a:latin typeface="Glacial Indifference Bold"/>
              </a:rPr>
              <a:t> </a:t>
            </a:r>
            <a:r>
              <a:rPr lang="en-US" sz="4400" dirty="0" err="1" smtClean="0">
                <a:latin typeface="Glacial Indifference Bold"/>
              </a:rPr>
              <a:t>Pengawetan</a:t>
            </a:r>
            <a:r>
              <a:rPr lang="en-US" sz="4400" dirty="0" smtClean="0">
                <a:latin typeface="Glacial Indifference Bold"/>
              </a:rPr>
              <a:t> </a:t>
            </a:r>
            <a:r>
              <a:rPr lang="en-US" sz="4400" dirty="0" err="1" smtClean="0">
                <a:latin typeface="Glacial Indifference Bold"/>
              </a:rPr>
              <a:t>Sampel</a:t>
            </a:r>
            <a:endParaRPr lang="en-US" sz="4400" dirty="0">
              <a:latin typeface="Glacial Indifference Bold"/>
            </a:endParaRPr>
          </a:p>
        </p:txBody>
      </p:sp>
    </p:spTree>
    <p:extLst>
      <p:ext uri="{BB962C8B-B14F-4D97-AF65-F5344CB8AC3E}">
        <p14:creationId xmlns:p14="http://schemas.microsoft.com/office/powerpoint/2010/main" val="1292742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7960767"/>
            <a:ext cx="18288000" cy="2326233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76200"/>
            <a:ext cx="18288000" cy="4381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793761" y="6435839"/>
            <a:ext cx="5644923" cy="5644923"/>
          </a:xfrm>
          <a:custGeom>
            <a:avLst/>
            <a:gdLst/>
            <a:ahLst/>
            <a:cxnLst/>
            <a:rect l="l" t="t" r="r" b="b"/>
            <a:pathLst>
              <a:path w="5644923" h="5644923">
                <a:moveTo>
                  <a:pt x="0" y="0"/>
                </a:moveTo>
                <a:lnTo>
                  <a:pt x="5644922" y="0"/>
                </a:lnTo>
                <a:lnTo>
                  <a:pt x="5644922" y="5644922"/>
                </a:lnTo>
                <a:lnTo>
                  <a:pt x="0" y="5644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53697" y="-2162787"/>
            <a:ext cx="3734303" cy="3936024"/>
          </a:xfrm>
          <a:custGeom>
            <a:avLst/>
            <a:gdLst/>
            <a:ahLst/>
            <a:cxnLst/>
            <a:rect l="l" t="t" r="r" b="b"/>
            <a:pathLst>
              <a:path w="3734303" h="3936024">
                <a:moveTo>
                  <a:pt x="0" y="0"/>
                </a:moveTo>
                <a:lnTo>
                  <a:pt x="3734303" y="0"/>
                </a:lnTo>
                <a:lnTo>
                  <a:pt x="3734303" y="3936024"/>
                </a:lnTo>
                <a:lnTo>
                  <a:pt x="0" y="3936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293048" y="1377223"/>
            <a:ext cx="966252" cy="966252"/>
          </a:xfrm>
          <a:custGeom>
            <a:avLst/>
            <a:gdLst/>
            <a:ahLst/>
            <a:cxnLst/>
            <a:rect l="l" t="t" r="r" b="b"/>
            <a:pathLst>
              <a:path w="966252" h="966252">
                <a:moveTo>
                  <a:pt x="0" y="0"/>
                </a:moveTo>
                <a:lnTo>
                  <a:pt x="966252" y="0"/>
                </a:lnTo>
                <a:lnTo>
                  <a:pt x="966252" y="966251"/>
                </a:lnTo>
                <a:lnTo>
                  <a:pt x="0" y="966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7031024" y="2343474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2" y="0"/>
                </a:lnTo>
                <a:lnTo>
                  <a:pt x="456552" y="456552"/>
                </a:lnTo>
                <a:lnTo>
                  <a:pt x="0" y="456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52399" y="163847"/>
            <a:ext cx="11811001" cy="1058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5400" b="1" dirty="0" err="1" smtClean="0"/>
              <a:t>Pengambilan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contoh</a:t>
            </a:r>
            <a:r>
              <a:rPr lang="en-US" sz="5400" b="1" dirty="0" smtClean="0"/>
              <a:t> /</a:t>
            </a:r>
            <a:r>
              <a:rPr lang="en-US" sz="5400" b="1" dirty="0" err="1" smtClean="0"/>
              <a:t>sampel</a:t>
            </a:r>
            <a:endParaRPr lang="en-US" sz="5400" b="1" dirty="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4A1744E9-38EF-3AA2-2EB5-1211B636450F}"/>
              </a:ext>
            </a:extLst>
          </p:cNvPr>
          <p:cNvSpPr txBox="1"/>
          <p:nvPr/>
        </p:nvSpPr>
        <p:spPr>
          <a:xfrm>
            <a:off x="304799" y="1666366"/>
            <a:ext cx="1424889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err="1" smtClean="0"/>
              <a:t>Teknik</a:t>
            </a:r>
            <a:r>
              <a:rPr lang="en-US" sz="4000" dirty="0" smtClean="0"/>
              <a:t> Sampling </a:t>
            </a: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Kontrol</a:t>
            </a:r>
            <a:r>
              <a:rPr lang="en-US" sz="4000" dirty="0" smtClean="0"/>
              <a:t> </a:t>
            </a:r>
            <a:r>
              <a:rPr lang="en-US" sz="4000" dirty="0" err="1" smtClean="0"/>
              <a:t>Kualitas</a:t>
            </a:r>
            <a:r>
              <a:rPr lang="en-US" sz="4000" dirty="0" smtClean="0"/>
              <a:t> </a:t>
            </a:r>
            <a:r>
              <a:rPr lang="en-US" sz="4000" dirty="0" err="1" smtClean="0"/>
              <a:t>lingkungan</a:t>
            </a:r>
            <a:endParaRPr lang="en-US" sz="4000" dirty="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xmlns="" id="{982651BF-3B93-9E34-3E42-1698632066E4}"/>
              </a:ext>
            </a:extLst>
          </p:cNvPr>
          <p:cNvSpPr txBox="1"/>
          <p:nvPr/>
        </p:nvSpPr>
        <p:spPr>
          <a:xfrm>
            <a:off x="702364" y="2799608"/>
            <a:ext cx="16899836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 smtClean="0">
                <a:solidFill>
                  <a:srgbClr val="000000"/>
                </a:solidFill>
                <a:latin typeface="Glacial Indifference"/>
              </a:rPr>
              <a:t>SNI 19-17025-2005</a:t>
            </a:r>
          </a:p>
          <a:p>
            <a:pPr algn="just">
              <a:lnSpc>
                <a:spcPts val="4900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adalah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suatu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prosedur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tertentu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harus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diikuti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bila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suatu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substansi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bahan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atau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produk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untuk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keperluan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pengujian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representatif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dari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Glacial Indifference"/>
              </a:rPr>
              <a:t>keseluruhannya</a:t>
            </a:r>
            <a:r>
              <a:rPr lang="en-US" sz="3200" dirty="0" smtClean="0">
                <a:solidFill>
                  <a:srgbClr val="000000"/>
                </a:solidFill>
                <a:latin typeface="Glacial Indifference"/>
              </a:rPr>
              <a:t> </a:t>
            </a:r>
            <a:endParaRPr lang="en-US" sz="32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xmlns="" id="{57D3DC0E-4F4A-F821-3DED-0D42FB819D6E}"/>
              </a:ext>
            </a:extLst>
          </p:cNvPr>
          <p:cNvSpPr txBox="1"/>
          <p:nvPr/>
        </p:nvSpPr>
        <p:spPr>
          <a:xfrm>
            <a:off x="682486" y="5816041"/>
            <a:ext cx="16919714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 smtClean="0">
                <a:solidFill>
                  <a:srgbClr val="000000"/>
                </a:solidFill>
                <a:latin typeface="Glacial Indifference"/>
              </a:rPr>
              <a:t>ASTM D 4057</a:t>
            </a:r>
            <a:endParaRPr lang="en-US" sz="3500" dirty="0" smtClean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4900"/>
              </a:lnSpc>
            </a:pP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Seluruh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langkah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diperlukan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untuk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memperoleh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mewakili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(</a:t>
            </a:r>
            <a:r>
              <a:rPr lang="en-US" sz="3500" i="1" dirty="0" smtClean="0">
                <a:solidFill>
                  <a:srgbClr val="000000"/>
                </a:solidFill>
                <a:latin typeface="Glacial Indifference"/>
              </a:rPr>
              <a:t>representative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)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dari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suatu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pipa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tanki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atau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bejana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lain,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memindahkan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tersebut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dalam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suatu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wadah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mana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sample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uji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mewakili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dapat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diambil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untuk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dianalisis</a:t>
            </a:r>
            <a:endParaRPr lang="en-US" sz="35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60384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78028" y="2855845"/>
            <a:ext cx="9528171" cy="941597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lvl="0"/>
            <a:r>
              <a:rPr lang="en-US" sz="3200" b="1" dirty="0" err="1" smtClean="0">
                <a:cs typeface="Calibri" pitchFamily="34" charset="0"/>
              </a:rPr>
              <a:t>Representatif</a:t>
            </a:r>
            <a:r>
              <a:rPr lang="en-US" sz="2800" b="1" dirty="0" smtClean="0">
                <a:cs typeface="Calibri" pitchFamily="34" charset="0"/>
              </a:rPr>
              <a:t> </a:t>
            </a:r>
          </a:p>
          <a:p>
            <a:pPr lvl="0"/>
            <a:r>
              <a:rPr lang="en-US" sz="2800" dirty="0" err="1" smtClean="0">
                <a:cs typeface="Calibri" pitchFamily="34" charset="0"/>
              </a:rPr>
              <a:t>Karakteristiknya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hampir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sama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dengan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populasi</a:t>
            </a:r>
            <a:r>
              <a:rPr lang="en-US" sz="2800" dirty="0" smtClean="0">
                <a:cs typeface="Calibri" pitchFamily="34" charset="0"/>
              </a:rPr>
              <a:t> (</a:t>
            </a:r>
            <a:r>
              <a:rPr lang="en-US" sz="2800" dirty="0" err="1" smtClean="0">
                <a:cs typeface="Calibri" pitchFamily="34" charset="0"/>
              </a:rPr>
              <a:t>homogen</a:t>
            </a:r>
            <a:r>
              <a:rPr lang="en-US" sz="2800" dirty="0" smtClean="0">
                <a:cs typeface="Calibri" pitchFamily="34" charset="0"/>
              </a:rPr>
              <a:t>)</a:t>
            </a:r>
            <a:endParaRPr lang="en-US" sz="2800" dirty="0">
              <a:cs typeface="Calibri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946" y="2667005"/>
            <a:ext cx="1027748" cy="1026797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656" y="342391"/>
                </a:moveTo>
                <a:lnTo>
                  <a:pt x="342392" y="0"/>
                </a:lnTo>
                <a:lnTo>
                  <a:pt x="0" y="342391"/>
                </a:lnTo>
                <a:lnTo>
                  <a:pt x="342392" y="684657"/>
                </a:lnTo>
                <a:lnTo>
                  <a:pt x="684656" y="342391"/>
                </a:lnTo>
                <a:close/>
              </a:path>
            </a:pathLst>
          </a:custGeom>
          <a:ln w="50799">
            <a:solidFill>
              <a:srgbClr val="784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3560" y="3040164"/>
            <a:ext cx="350519" cy="387600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marL="19044">
              <a:spcBef>
                <a:spcPts val="142"/>
              </a:spcBef>
            </a:pP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01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5685" y="5739517"/>
            <a:ext cx="4576763" cy="390164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marR="7617" algn="r">
              <a:lnSpc>
                <a:spcPts val="2879"/>
              </a:lnSpc>
              <a:spcBef>
                <a:spcPts val="142"/>
              </a:spcBef>
            </a:pPr>
            <a:r>
              <a:rPr sz="2400" b="1" spc="-7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8428" y="4239183"/>
            <a:ext cx="349568" cy="387600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marL="19044">
              <a:spcBef>
                <a:spcPts val="142"/>
              </a:spcBef>
            </a:pP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02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543747" y="7497925"/>
            <a:ext cx="3223005" cy="2789074"/>
            <a:chOff x="8507856" y="2828020"/>
            <a:chExt cx="3376929" cy="3543935"/>
          </a:xfrm>
        </p:grpSpPr>
        <p:sp>
          <p:nvSpPr>
            <p:cNvPr id="15" name="object 15"/>
            <p:cNvSpPr/>
            <p:nvPr/>
          </p:nvSpPr>
          <p:spPr>
            <a:xfrm>
              <a:off x="9649348" y="2828020"/>
              <a:ext cx="2235835" cy="2247900"/>
            </a:xfrm>
            <a:custGeom>
              <a:avLst/>
              <a:gdLst/>
              <a:ahLst/>
              <a:cxnLst/>
              <a:rect l="l" t="t" r="r" b="b"/>
              <a:pathLst>
                <a:path w="2235834" h="2247900">
                  <a:moveTo>
                    <a:pt x="84681" y="1727200"/>
                  </a:moveTo>
                  <a:lnTo>
                    <a:pt x="45747" y="1727200"/>
                  </a:lnTo>
                  <a:lnTo>
                    <a:pt x="29067" y="1739900"/>
                  </a:lnTo>
                  <a:lnTo>
                    <a:pt x="13573" y="1752600"/>
                  </a:lnTo>
                  <a:lnTo>
                    <a:pt x="2958" y="1778000"/>
                  </a:lnTo>
                  <a:lnTo>
                    <a:pt x="0" y="1790700"/>
                  </a:lnTo>
                  <a:lnTo>
                    <a:pt x="4589" y="1816100"/>
                  </a:lnTo>
                  <a:lnTo>
                    <a:pt x="16621" y="1828800"/>
                  </a:lnTo>
                  <a:lnTo>
                    <a:pt x="461375" y="2235200"/>
                  </a:lnTo>
                  <a:lnTo>
                    <a:pt x="478966" y="2247900"/>
                  </a:lnTo>
                  <a:lnTo>
                    <a:pt x="517864" y="2247900"/>
                  </a:lnTo>
                  <a:lnTo>
                    <a:pt x="534527" y="2235200"/>
                  </a:lnTo>
                  <a:lnTo>
                    <a:pt x="550021" y="2222500"/>
                  </a:lnTo>
                  <a:lnTo>
                    <a:pt x="560635" y="2197100"/>
                  </a:lnTo>
                  <a:lnTo>
                    <a:pt x="563594" y="2184400"/>
                  </a:lnTo>
                  <a:lnTo>
                    <a:pt x="559004" y="2159000"/>
                  </a:lnTo>
                  <a:lnTo>
                    <a:pt x="546973" y="2146300"/>
                  </a:lnTo>
                  <a:lnTo>
                    <a:pt x="102219" y="1739900"/>
                  </a:lnTo>
                  <a:lnTo>
                    <a:pt x="84681" y="1727200"/>
                  </a:lnTo>
                  <a:close/>
                </a:path>
                <a:path w="2235834" h="2247900">
                  <a:moveTo>
                    <a:pt x="181891" y="1587500"/>
                  </a:moveTo>
                  <a:lnTo>
                    <a:pt x="142958" y="1587500"/>
                  </a:lnTo>
                  <a:lnTo>
                    <a:pt x="126349" y="1600200"/>
                  </a:lnTo>
                  <a:lnTo>
                    <a:pt x="110855" y="1612900"/>
                  </a:lnTo>
                  <a:lnTo>
                    <a:pt x="100222" y="1638300"/>
                  </a:lnTo>
                  <a:lnTo>
                    <a:pt x="97234" y="1651000"/>
                  </a:lnTo>
                  <a:lnTo>
                    <a:pt x="101818" y="1676400"/>
                  </a:lnTo>
                  <a:lnTo>
                    <a:pt x="113903" y="1689100"/>
                  </a:lnTo>
                  <a:lnTo>
                    <a:pt x="595741" y="2133600"/>
                  </a:lnTo>
                  <a:lnTo>
                    <a:pt x="613352" y="2146300"/>
                  </a:lnTo>
                  <a:lnTo>
                    <a:pt x="652337" y="2146300"/>
                  </a:lnTo>
                  <a:lnTo>
                    <a:pt x="669020" y="2133600"/>
                  </a:lnTo>
                  <a:lnTo>
                    <a:pt x="684387" y="2108200"/>
                  </a:lnTo>
                  <a:lnTo>
                    <a:pt x="695072" y="2095500"/>
                  </a:lnTo>
                  <a:lnTo>
                    <a:pt x="698055" y="2070100"/>
                  </a:lnTo>
                  <a:lnTo>
                    <a:pt x="693441" y="2057400"/>
                  </a:lnTo>
                  <a:lnTo>
                    <a:pt x="681339" y="2044700"/>
                  </a:lnTo>
                  <a:lnTo>
                    <a:pt x="199501" y="1600200"/>
                  </a:lnTo>
                  <a:lnTo>
                    <a:pt x="181891" y="1587500"/>
                  </a:lnTo>
                  <a:close/>
                </a:path>
                <a:path w="2235834" h="2247900">
                  <a:moveTo>
                    <a:pt x="1236059" y="368300"/>
                  </a:moveTo>
                  <a:lnTo>
                    <a:pt x="970104" y="368300"/>
                  </a:lnTo>
                  <a:lnTo>
                    <a:pt x="926303" y="381000"/>
                  </a:lnTo>
                  <a:lnTo>
                    <a:pt x="757170" y="431800"/>
                  </a:lnTo>
                  <a:lnTo>
                    <a:pt x="717029" y="457200"/>
                  </a:lnTo>
                  <a:lnTo>
                    <a:pt x="677994" y="482600"/>
                  </a:lnTo>
                  <a:lnTo>
                    <a:pt x="640191" y="508000"/>
                  </a:lnTo>
                  <a:lnTo>
                    <a:pt x="603744" y="533400"/>
                  </a:lnTo>
                  <a:lnTo>
                    <a:pt x="568777" y="571500"/>
                  </a:lnTo>
                  <a:lnTo>
                    <a:pt x="535416" y="609600"/>
                  </a:lnTo>
                  <a:lnTo>
                    <a:pt x="501416" y="647700"/>
                  </a:lnTo>
                  <a:lnTo>
                    <a:pt x="470823" y="685800"/>
                  </a:lnTo>
                  <a:lnTo>
                    <a:pt x="443522" y="736600"/>
                  </a:lnTo>
                  <a:lnTo>
                    <a:pt x="419395" y="774700"/>
                  </a:lnTo>
                  <a:lnTo>
                    <a:pt x="398326" y="825500"/>
                  </a:lnTo>
                  <a:lnTo>
                    <a:pt x="380198" y="876300"/>
                  </a:lnTo>
                  <a:lnTo>
                    <a:pt x="364894" y="927100"/>
                  </a:lnTo>
                  <a:lnTo>
                    <a:pt x="352297" y="977900"/>
                  </a:lnTo>
                  <a:lnTo>
                    <a:pt x="342292" y="1028700"/>
                  </a:lnTo>
                  <a:lnTo>
                    <a:pt x="334762" y="1079500"/>
                  </a:lnTo>
                  <a:lnTo>
                    <a:pt x="329589" y="1130300"/>
                  </a:lnTo>
                  <a:lnTo>
                    <a:pt x="326657" y="1181100"/>
                  </a:lnTo>
                  <a:lnTo>
                    <a:pt x="325850" y="1231900"/>
                  </a:lnTo>
                  <a:lnTo>
                    <a:pt x="327051" y="1270000"/>
                  </a:lnTo>
                  <a:lnTo>
                    <a:pt x="330143" y="1308100"/>
                  </a:lnTo>
                  <a:lnTo>
                    <a:pt x="335010" y="1346200"/>
                  </a:lnTo>
                  <a:lnTo>
                    <a:pt x="327786" y="1397000"/>
                  </a:lnTo>
                  <a:lnTo>
                    <a:pt x="310848" y="1422400"/>
                  </a:lnTo>
                  <a:lnTo>
                    <a:pt x="286718" y="1447800"/>
                  </a:lnTo>
                  <a:lnTo>
                    <a:pt x="257921" y="1485900"/>
                  </a:lnTo>
                  <a:lnTo>
                    <a:pt x="249104" y="1524000"/>
                  </a:lnTo>
                  <a:lnTo>
                    <a:pt x="249491" y="1562100"/>
                  </a:lnTo>
                  <a:lnTo>
                    <a:pt x="259617" y="1587500"/>
                  </a:lnTo>
                  <a:lnTo>
                    <a:pt x="280019" y="1612900"/>
                  </a:lnTo>
                  <a:lnTo>
                    <a:pt x="666734" y="1968500"/>
                  </a:lnTo>
                  <a:lnTo>
                    <a:pt x="692001" y="1981200"/>
                  </a:lnTo>
                  <a:lnTo>
                    <a:pt x="718375" y="1993900"/>
                  </a:lnTo>
                  <a:lnTo>
                    <a:pt x="748869" y="1993900"/>
                  </a:lnTo>
                  <a:lnTo>
                    <a:pt x="786495" y="1981200"/>
                  </a:lnTo>
                  <a:lnTo>
                    <a:pt x="820312" y="1943100"/>
                  </a:lnTo>
                  <a:lnTo>
                    <a:pt x="845962" y="1917700"/>
                  </a:lnTo>
                  <a:lnTo>
                    <a:pt x="874613" y="1905000"/>
                  </a:lnTo>
                  <a:lnTo>
                    <a:pt x="917432" y="1892300"/>
                  </a:lnTo>
                  <a:lnTo>
                    <a:pt x="1043508" y="1892300"/>
                  </a:lnTo>
                  <a:lnTo>
                    <a:pt x="1089898" y="1879600"/>
                  </a:lnTo>
                  <a:lnTo>
                    <a:pt x="1137788" y="1879600"/>
                  </a:lnTo>
                  <a:lnTo>
                    <a:pt x="1236432" y="1854200"/>
                  </a:lnTo>
                  <a:lnTo>
                    <a:pt x="699881" y="1854200"/>
                  </a:lnTo>
                  <a:lnTo>
                    <a:pt x="375396" y="1562100"/>
                  </a:lnTo>
                  <a:lnTo>
                    <a:pt x="382254" y="1549400"/>
                  </a:lnTo>
                  <a:lnTo>
                    <a:pt x="379771" y="1536700"/>
                  </a:lnTo>
                  <a:lnTo>
                    <a:pt x="385540" y="1524000"/>
                  </a:lnTo>
                  <a:lnTo>
                    <a:pt x="397952" y="1511300"/>
                  </a:lnTo>
                  <a:lnTo>
                    <a:pt x="415401" y="1485900"/>
                  </a:lnTo>
                  <a:lnTo>
                    <a:pt x="440074" y="1435100"/>
                  </a:lnTo>
                  <a:lnTo>
                    <a:pt x="454199" y="1409700"/>
                  </a:lnTo>
                  <a:lnTo>
                    <a:pt x="461085" y="1371600"/>
                  </a:lnTo>
                  <a:lnTo>
                    <a:pt x="464042" y="1320800"/>
                  </a:lnTo>
                  <a:lnTo>
                    <a:pt x="459353" y="1282700"/>
                  </a:lnTo>
                  <a:lnTo>
                    <a:pt x="456892" y="1231900"/>
                  </a:lnTo>
                  <a:lnTo>
                    <a:pt x="456838" y="1193800"/>
                  </a:lnTo>
                  <a:lnTo>
                    <a:pt x="459367" y="1143000"/>
                  </a:lnTo>
                  <a:lnTo>
                    <a:pt x="464657" y="1092200"/>
                  </a:lnTo>
                  <a:lnTo>
                    <a:pt x="472884" y="1041400"/>
                  </a:lnTo>
                  <a:lnTo>
                    <a:pt x="484226" y="990600"/>
                  </a:lnTo>
                  <a:lnTo>
                    <a:pt x="498860" y="939800"/>
                  </a:lnTo>
                  <a:lnTo>
                    <a:pt x="516964" y="889000"/>
                  </a:lnTo>
                  <a:lnTo>
                    <a:pt x="538714" y="838200"/>
                  </a:lnTo>
                  <a:lnTo>
                    <a:pt x="564289" y="787400"/>
                  </a:lnTo>
                  <a:lnTo>
                    <a:pt x="593864" y="749300"/>
                  </a:lnTo>
                  <a:lnTo>
                    <a:pt x="661523" y="673100"/>
                  </a:lnTo>
                  <a:lnTo>
                    <a:pt x="697397" y="647700"/>
                  </a:lnTo>
                  <a:lnTo>
                    <a:pt x="735047" y="609600"/>
                  </a:lnTo>
                  <a:lnTo>
                    <a:pt x="774280" y="596900"/>
                  </a:lnTo>
                  <a:lnTo>
                    <a:pt x="814903" y="571500"/>
                  </a:lnTo>
                  <a:lnTo>
                    <a:pt x="856723" y="546100"/>
                  </a:lnTo>
                  <a:lnTo>
                    <a:pt x="943184" y="520700"/>
                  </a:lnTo>
                  <a:lnTo>
                    <a:pt x="987439" y="520700"/>
                  </a:lnTo>
                  <a:lnTo>
                    <a:pt x="1032120" y="508000"/>
                  </a:lnTo>
                  <a:lnTo>
                    <a:pt x="1539147" y="508000"/>
                  </a:lnTo>
                  <a:lnTo>
                    <a:pt x="1526661" y="495300"/>
                  </a:lnTo>
                  <a:lnTo>
                    <a:pt x="1487941" y="469900"/>
                  </a:lnTo>
                  <a:lnTo>
                    <a:pt x="1448082" y="444500"/>
                  </a:lnTo>
                  <a:lnTo>
                    <a:pt x="1407208" y="431800"/>
                  </a:lnTo>
                  <a:lnTo>
                    <a:pt x="1365444" y="406400"/>
                  </a:lnTo>
                  <a:lnTo>
                    <a:pt x="1236059" y="368300"/>
                  </a:lnTo>
                  <a:close/>
                </a:path>
                <a:path w="2235834" h="2247900">
                  <a:moveTo>
                    <a:pt x="1539147" y="508000"/>
                  </a:moveTo>
                  <a:lnTo>
                    <a:pt x="1121988" y="508000"/>
                  </a:lnTo>
                  <a:lnTo>
                    <a:pt x="1166788" y="520700"/>
                  </a:lnTo>
                  <a:lnTo>
                    <a:pt x="1211244" y="520700"/>
                  </a:lnTo>
                  <a:lnTo>
                    <a:pt x="1298346" y="546100"/>
                  </a:lnTo>
                  <a:lnTo>
                    <a:pt x="1340607" y="571500"/>
                  </a:lnTo>
                  <a:lnTo>
                    <a:pt x="1381751" y="584200"/>
                  </a:lnTo>
                  <a:lnTo>
                    <a:pt x="1421585" y="609600"/>
                  </a:lnTo>
                  <a:lnTo>
                    <a:pt x="1459916" y="635000"/>
                  </a:lnTo>
                  <a:lnTo>
                    <a:pt x="1496552" y="673100"/>
                  </a:lnTo>
                  <a:lnTo>
                    <a:pt x="1499092" y="673100"/>
                  </a:lnTo>
                  <a:lnTo>
                    <a:pt x="1533152" y="711200"/>
                  </a:lnTo>
                  <a:lnTo>
                    <a:pt x="1564027" y="749300"/>
                  </a:lnTo>
                  <a:lnTo>
                    <a:pt x="1591708" y="787400"/>
                  </a:lnTo>
                  <a:lnTo>
                    <a:pt x="1616188" y="825500"/>
                  </a:lnTo>
                  <a:lnTo>
                    <a:pt x="1637457" y="863600"/>
                  </a:lnTo>
                  <a:lnTo>
                    <a:pt x="1655509" y="901700"/>
                  </a:lnTo>
                  <a:lnTo>
                    <a:pt x="1670335" y="939800"/>
                  </a:lnTo>
                  <a:lnTo>
                    <a:pt x="1681926" y="990600"/>
                  </a:lnTo>
                  <a:lnTo>
                    <a:pt x="1690276" y="1028700"/>
                  </a:lnTo>
                  <a:lnTo>
                    <a:pt x="1695375" y="1079500"/>
                  </a:lnTo>
                  <a:lnTo>
                    <a:pt x="1697216" y="1117600"/>
                  </a:lnTo>
                  <a:lnTo>
                    <a:pt x="1695791" y="1168400"/>
                  </a:lnTo>
                  <a:lnTo>
                    <a:pt x="1691092" y="1219200"/>
                  </a:lnTo>
                  <a:lnTo>
                    <a:pt x="1683110" y="1257300"/>
                  </a:lnTo>
                  <a:lnTo>
                    <a:pt x="1671838" y="1295400"/>
                  </a:lnTo>
                  <a:lnTo>
                    <a:pt x="1657267" y="1346200"/>
                  </a:lnTo>
                  <a:lnTo>
                    <a:pt x="1639389" y="1384300"/>
                  </a:lnTo>
                  <a:lnTo>
                    <a:pt x="1618197" y="1422400"/>
                  </a:lnTo>
                  <a:lnTo>
                    <a:pt x="1593682" y="1473200"/>
                  </a:lnTo>
                  <a:lnTo>
                    <a:pt x="1565836" y="1511300"/>
                  </a:lnTo>
                  <a:lnTo>
                    <a:pt x="1534652" y="1536700"/>
                  </a:lnTo>
                  <a:lnTo>
                    <a:pt x="1496718" y="1574800"/>
                  </a:lnTo>
                  <a:lnTo>
                    <a:pt x="1455196" y="1612900"/>
                  </a:lnTo>
                  <a:lnTo>
                    <a:pt x="1410706" y="1638300"/>
                  </a:lnTo>
                  <a:lnTo>
                    <a:pt x="1363870" y="1663700"/>
                  </a:lnTo>
                  <a:lnTo>
                    <a:pt x="1315310" y="1689100"/>
                  </a:lnTo>
                  <a:lnTo>
                    <a:pt x="1265649" y="1714500"/>
                  </a:lnTo>
                  <a:lnTo>
                    <a:pt x="1116271" y="1752600"/>
                  </a:lnTo>
                  <a:lnTo>
                    <a:pt x="939403" y="1752600"/>
                  </a:lnTo>
                  <a:lnTo>
                    <a:pt x="886839" y="1765300"/>
                  </a:lnTo>
                  <a:lnTo>
                    <a:pt x="852741" y="1778000"/>
                  </a:lnTo>
                  <a:lnTo>
                    <a:pt x="821049" y="1790700"/>
                  </a:lnTo>
                  <a:lnTo>
                    <a:pt x="775700" y="1816100"/>
                  </a:lnTo>
                  <a:lnTo>
                    <a:pt x="751193" y="1841500"/>
                  </a:lnTo>
                  <a:lnTo>
                    <a:pt x="736520" y="1854200"/>
                  </a:lnTo>
                  <a:lnTo>
                    <a:pt x="1236432" y="1854200"/>
                  </a:lnTo>
                  <a:lnTo>
                    <a:pt x="1336165" y="1828800"/>
                  </a:lnTo>
                  <a:lnTo>
                    <a:pt x="1385417" y="1803400"/>
                  </a:lnTo>
                  <a:lnTo>
                    <a:pt x="1433713" y="1778000"/>
                  </a:lnTo>
                  <a:lnTo>
                    <a:pt x="1480645" y="1752600"/>
                  </a:lnTo>
                  <a:lnTo>
                    <a:pt x="1525803" y="1727200"/>
                  </a:lnTo>
                  <a:lnTo>
                    <a:pt x="1568777" y="1701800"/>
                  </a:lnTo>
                  <a:lnTo>
                    <a:pt x="1609159" y="1663700"/>
                  </a:lnTo>
                  <a:lnTo>
                    <a:pt x="1646539" y="1625600"/>
                  </a:lnTo>
                  <a:lnTo>
                    <a:pt x="1677718" y="1587500"/>
                  </a:lnTo>
                  <a:lnTo>
                    <a:pt x="1706225" y="1549400"/>
                  </a:lnTo>
                  <a:lnTo>
                    <a:pt x="1732065" y="1511300"/>
                  </a:lnTo>
                  <a:lnTo>
                    <a:pt x="1755244" y="1473200"/>
                  </a:lnTo>
                  <a:lnTo>
                    <a:pt x="1775766" y="1435100"/>
                  </a:lnTo>
                  <a:lnTo>
                    <a:pt x="1793637" y="1397000"/>
                  </a:lnTo>
                  <a:lnTo>
                    <a:pt x="1808862" y="1346200"/>
                  </a:lnTo>
                  <a:lnTo>
                    <a:pt x="1821445" y="1308100"/>
                  </a:lnTo>
                  <a:lnTo>
                    <a:pt x="1831393" y="1257300"/>
                  </a:lnTo>
                  <a:lnTo>
                    <a:pt x="1838710" y="1219200"/>
                  </a:lnTo>
                  <a:lnTo>
                    <a:pt x="1843402" y="1168400"/>
                  </a:lnTo>
                  <a:lnTo>
                    <a:pt x="1845473" y="1130300"/>
                  </a:lnTo>
                  <a:lnTo>
                    <a:pt x="1844928" y="1079500"/>
                  </a:lnTo>
                  <a:lnTo>
                    <a:pt x="1841774" y="1041400"/>
                  </a:lnTo>
                  <a:lnTo>
                    <a:pt x="1836015" y="990600"/>
                  </a:lnTo>
                  <a:lnTo>
                    <a:pt x="1827656" y="952500"/>
                  </a:lnTo>
                  <a:lnTo>
                    <a:pt x="1816703" y="914400"/>
                  </a:lnTo>
                  <a:lnTo>
                    <a:pt x="1803160" y="863600"/>
                  </a:lnTo>
                  <a:lnTo>
                    <a:pt x="1787033" y="825500"/>
                  </a:lnTo>
                  <a:lnTo>
                    <a:pt x="1768326" y="787400"/>
                  </a:lnTo>
                  <a:lnTo>
                    <a:pt x="1747046" y="736600"/>
                  </a:lnTo>
                  <a:lnTo>
                    <a:pt x="1723197" y="698500"/>
                  </a:lnTo>
                  <a:lnTo>
                    <a:pt x="1696784" y="660400"/>
                  </a:lnTo>
                  <a:lnTo>
                    <a:pt x="1667813" y="635000"/>
                  </a:lnTo>
                  <a:lnTo>
                    <a:pt x="1636288" y="596900"/>
                  </a:lnTo>
                  <a:lnTo>
                    <a:pt x="1602216" y="558800"/>
                  </a:lnTo>
                  <a:lnTo>
                    <a:pt x="1600184" y="558800"/>
                  </a:lnTo>
                  <a:lnTo>
                    <a:pt x="1564117" y="533400"/>
                  </a:lnTo>
                  <a:lnTo>
                    <a:pt x="1539147" y="508000"/>
                  </a:lnTo>
                  <a:close/>
                </a:path>
                <a:path w="2235834" h="2247900">
                  <a:moveTo>
                    <a:pt x="1898380" y="1574800"/>
                  </a:moveTo>
                  <a:lnTo>
                    <a:pt x="1827006" y="1651000"/>
                  </a:lnTo>
                  <a:lnTo>
                    <a:pt x="1988042" y="1841500"/>
                  </a:lnTo>
                  <a:lnTo>
                    <a:pt x="2107168" y="1714500"/>
                  </a:lnTo>
                  <a:lnTo>
                    <a:pt x="1898380" y="1574800"/>
                  </a:lnTo>
                  <a:close/>
                </a:path>
                <a:path w="2235834" h="2247900">
                  <a:moveTo>
                    <a:pt x="2212832" y="914400"/>
                  </a:moveTo>
                  <a:lnTo>
                    <a:pt x="1968103" y="977900"/>
                  </a:lnTo>
                  <a:lnTo>
                    <a:pt x="1981692" y="1092200"/>
                  </a:lnTo>
                  <a:lnTo>
                    <a:pt x="2235438" y="1092200"/>
                  </a:lnTo>
                  <a:lnTo>
                    <a:pt x="2212832" y="914400"/>
                  </a:lnTo>
                  <a:close/>
                </a:path>
                <a:path w="2235834" h="2247900">
                  <a:moveTo>
                    <a:pt x="1757664" y="254000"/>
                  </a:moveTo>
                  <a:lnTo>
                    <a:pt x="1613392" y="469900"/>
                  </a:lnTo>
                  <a:lnTo>
                    <a:pt x="1691116" y="546100"/>
                  </a:lnTo>
                  <a:lnTo>
                    <a:pt x="1887077" y="381000"/>
                  </a:lnTo>
                  <a:lnTo>
                    <a:pt x="1757664" y="254000"/>
                  </a:lnTo>
                  <a:close/>
                </a:path>
                <a:path w="2235834" h="2247900">
                  <a:moveTo>
                    <a:pt x="435594" y="177800"/>
                  </a:moveTo>
                  <a:lnTo>
                    <a:pt x="316468" y="304800"/>
                  </a:lnTo>
                  <a:lnTo>
                    <a:pt x="525256" y="444500"/>
                  </a:lnTo>
                  <a:lnTo>
                    <a:pt x="596630" y="368300"/>
                  </a:lnTo>
                  <a:lnTo>
                    <a:pt x="435594" y="177800"/>
                  </a:lnTo>
                  <a:close/>
                </a:path>
                <a:path w="2235834" h="2247900">
                  <a:moveTo>
                    <a:pt x="1103156" y="355600"/>
                  </a:moveTo>
                  <a:lnTo>
                    <a:pt x="1058656" y="355600"/>
                  </a:lnTo>
                  <a:lnTo>
                    <a:pt x="1014263" y="368300"/>
                  </a:lnTo>
                  <a:lnTo>
                    <a:pt x="1147640" y="368300"/>
                  </a:lnTo>
                  <a:lnTo>
                    <a:pt x="1103156" y="355600"/>
                  </a:lnTo>
                  <a:close/>
                </a:path>
                <a:path w="2235834" h="2247900">
                  <a:moveTo>
                    <a:pt x="1056751" y="0"/>
                  </a:moveTo>
                  <a:lnTo>
                    <a:pt x="1080500" y="254000"/>
                  </a:lnTo>
                  <a:lnTo>
                    <a:pt x="1185910" y="266700"/>
                  </a:lnTo>
                  <a:lnTo>
                    <a:pt x="1232519" y="12700"/>
                  </a:lnTo>
                  <a:lnTo>
                    <a:pt x="10567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794511" y="0"/>
                  </a:move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lnTo>
                    <a:pt x="79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1279271" y="446024"/>
                  </a:moveTo>
                  <a:lnTo>
                    <a:pt x="794511" y="0"/>
                  </a:ln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328590" y="11360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7856" y="5959144"/>
              <a:ext cx="381635" cy="412750"/>
            </a:xfrm>
            <a:custGeom>
              <a:avLst/>
              <a:gdLst/>
              <a:ahLst/>
              <a:cxnLst/>
              <a:rect l="l" t="t" r="r" b="b"/>
              <a:pathLst>
                <a:path w="381634" h="412750">
                  <a:moveTo>
                    <a:pt x="118618" y="0"/>
                  </a:moveTo>
                  <a:lnTo>
                    <a:pt x="0" y="412432"/>
                  </a:lnTo>
                  <a:lnTo>
                    <a:pt x="381635" y="241998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D2C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5183" y="4288408"/>
              <a:ext cx="403860" cy="283210"/>
            </a:xfrm>
            <a:custGeom>
              <a:avLst/>
              <a:gdLst/>
              <a:ahLst/>
              <a:cxnLst/>
              <a:rect l="l" t="t" r="r" b="b"/>
              <a:pathLst>
                <a:path w="403859" h="283210">
                  <a:moveTo>
                    <a:pt x="403351" y="0"/>
                  </a:moveTo>
                  <a:lnTo>
                    <a:pt x="352950" y="11111"/>
                  </a:lnTo>
                  <a:lnTo>
                    <a:pt x="305564" y="28088"/>
                  </a:lnTo>
                  <a:lnTo>
                    <a:pt x="260901" y="50163"/>
                  </a:lnTo>
                  <a:lnTo>
                    <a:pt x="218669" y="76573"/>
                  </a:lnTo>
                  <a:lnTo>
                    <a:pt x="178577" y="106552"/>
                  </a:lnTo>
                  <a:lnTo>
                    <a:pt x="140333" y="139336"/>
                  </a:lnTo>
                  <a:lnTo>
                    <a:pt x="103646" y="174158"/>
                  </a:lnTo>
                  <a:lnTo>
                    <a:pt x="68222" y="210255"/>
                  </a:lnTo>
                  <a:lnTo>
                    <a:pt x="33770" y="246860"/>
                  </a:lnTo>
                  <a:lnTo>
                    <a:pt x="0" y="283209"/>
                  </a:lnTo>
                </a:path>
              </a:pathLst>
            </a:custGeom>
            <a:ln w="50800">
              <a:solidFill>
                <a:srgbClr val="7846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2125" y="4069714"/>
              <a:ext cx="248920" cy="426084"/>
            </a:xfrm>
            <a:custGeom>
              <a:avLst/>
              <a:gdLst/>
              <a:ahLst/>
              <a:cxnLst/>
              <a:rect l="l" t="t" r="r" b="b"/>
              <a:pathLst>
                <a:path w="248920" h="426085">
                  <a:moveTo>
                    <a:pt x="248666" y="0"/>
                  </a:moveTo>
                  <a:lnTo>
                    <a:pt x="241775" y="51133"/>
                  </a:lnTo>
                  <a:lnTo>
                    <a:pt x="228791" y="99757"/>
                  </a:lnTo>
                  <a:lnTo>
                    <a:pt x="210500" y="146099"/>
                  </a:lnTo>
                  <a:lnTo>
                    <a:pt x="187689" y="190384"/>
                  </a:lnTo>
                  <a:lnTo>
                    <a:pt x="161147" y="232838"/>
                  </a:lnTo>
                  <a:lnTo>
                    <a:pt x="131659" y="273689"/>
                  </a:lnTo>
                  <a:lnTo>
                    <a:pt x="100013" y="313161"/>
                  </a:lnTo>
                  <a:lnTo>
                    <a:pt x="66997" y="351483"/>
                  </a:lnTo>
                  <a:lnTo>
                    <a:pt x="33396" y="388879"/>
                  </a:lnTo>
                  <a:lnTo>
                    <a:pt x="0" y="425577"/>
                  </a:lnTo>
                </a:path>
              </a:pathLst>
            </a:custGeom>
            <a:ln w="50800">
              <a:solidFill>
                <a:srgbClr val="A7D0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5249" y="3401440"/>
              <a:ext cx="720090" cy="708025"/>
            </a:xfrm>
            <a:custGeom>
              <a:avLst/>
              <a:gdLst/>
              <a:ahLst/>
              <a:cxnLst/>
              <a:rect l="l" t="t" r="r" b="b"/>
              <a:pathLst>
                <a:path w="720090" h="708025">
                  <a:moveTo>
                    <a:pt x="462660" y="0"/>
                  </a:moveTo>
                  <a:lnTo>
                    <a:pt x="441519" y="327"/>
                  </a:lnTo>
                  <a:lnTo>
                    <a:pt x="415258" y="9382"/>
                  </a:lnTo>
                  <a:lnTo>
                    <a:pt x="389330" y="25271"/>
                  </a:lnTo>
                  <a:lnTo>
                    <a:pt x="369189" y="46100"/>
                  </a:lnTo>
                  <a:lnTo>
                    <a:pt x="340774" y="32559"/>
                  </a:lnTo>
                  <a:lnTo>
                    <a:pt x="309800" y="24923"/>
                  </a:lnTo>
                  <a:lnTo>
                    <a:pt x="277659" y="26098"/>
                  </a:lnTo>
                  <a:lnTo>
                    <a:pt x="245745" y="38989"/>
                  </a:lnTo>
                  <a:lnTo>
                    <a:pt x="218249" y="64619"/>
                  </a:lnTo>
                  <a:lnTo>
                    <a:pt x="201993" y="95154"/>
                  </a:lnTo>
                  <a:lnTo>
                    <a:pt x="195453" y="127642"/>
                  </a:lnTo>
                  <a:lnTo>
                    <a:pt x="197103" y="159131"/>
                  </a:lnTo>
                  <a:lnTo>
                    <a:pt x="166145" y="150018"/>
                  </a:lnTo>
                  <a:lnTo>
                    <a:pt x="95894" y="158273"/>
                  </a:lnTo>
                  <a:lnTo>
                    <a:pt x="38020" y="230352"/>
                  </a:lnTo>
                  <a:lnTo>
                    <a:pt x="34035" y="274431"/>
                  </a:lnTo>
                  <a:lnTo>
                    <a:pt x="47005" y="309342"/>
                  </a:lnTo>
                  <a:lnTo>
                    <a:pt x="68452" y="333883"/>
                  </a:lnTo>
                  <a:lnTo>
                    <a:pt x="34075" y="363251"/>
                  </a:lnTo>
                  <a:lnTo>
                    <a:pt x="14033" y="396906"/>
                  </a:lnTo>
                  <a:lnTo>
                    <a:pt x="4087" y="432323"/>
                  </a:lnTo>
                  <a:lnTo>
                    <a:pt x="0" y="466979"/>
                  </a:lnTo>
                  <a:lnTo>
                    <a:pt x="9642" y="500253"/>
                  </a:lnTo>
                  <a:lnTo>
                    <a:pt x="26368" y="527050"/>
                  </a:lnTo>
                  <a:lnTo>
                    <a:pt x="50452" y="548989"/>
                  </a:lnTo>
                  <a:lnTo>
                    <a:pt x="82169" y="567690"/>
                  </a:lnTo>
                  <a:lnTo>
                    <a:pt x="79835" y="612802"/>
                  </a:lnTo>
                  <a:lnTo>
                    <a:pt x="99028" y="649224"/>
                  </a:lnTo>
                  <a:lnTo>
                    <a:pt x="135032" y="678025"/>
                  </a:lnTo>
                  <a:lnTo>
                    <a:pt x="183133" y="700278"/>
                  </a:lnTo>
                  <a:lnTo>
                    <a:pt x="228389" y="707693"/>
                  </a:lnTo>
                  <a:lnTo>
                    <a:pt x="272383" y="698357"/>
                  </a:lnTo>
                  <a:lnTo>
                    <a:pt x="314328" y="674614"/>
                  </a:lnTo>
                  <a:lnTo>
                    <a:pt x="353441" y="638810"/>
                  </a:lnTo>
                  <a:lnTo>
                    <a:pt x="685419" y="279527"/>
                  </a:lnTo>
                  <a:lnTo>
                    <a:pt x="711031" y="242018"/>
                  </a:lnTo>
                  <a:lnTo>
                    <a:pt x="720010" y="201390"/>
                  </a:lnTo>
                  <a:lnTo>
                    <a:pt x="713440" y="160619"/>
                  </a:lnTo>
                  <a:lnTo>
                    <a:pt x="692403" y="122682"/>
                  </a:lnTo>
                  <a:lnTo>
                    <a:pt x="659425" y="94962"/>
                  </a:lnTo>
                  <a:lnTo>
                    <a:pt x="622220" y="80851"/>
                  </a:lnTo>
                  <a:lnTo>
                    <a:pt x="585087" y="82480"/>
                  </a:lnTo>
                  <a:lnTo>
                    <a:pt x="552323" y="101981"/>
                  </a:lnTo>
                  <a:lnTo>
                    <a:pt x="543813" y="56667"/>
                  </a:lnTo>
                  <a:lnTo>
                    <a:pt x="519302" y="25511"/>
                  </a:lnTo>
                  <a:lnTo>
                    <a:pt x="488886" y="7094"/>
                  </a:lnTo>
                  <a:lnTo>
                    <a:pt x="462660" y="0"/>
                  </a:lnTo>
                  <a:close/>
                </a:path>
              </a:pathLst>
            </a:custGeom>
            <a:solidFill>
              <a:srgbClr val="A7D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74" y="3400107"/>
              <a:ext cx="684530" cy="345440"/>
            </a:xfrm>
            <a:custGeom>
              <a:avLst/>
              <a:gdLst/>
              <a:ahLst/>
              <a:cxnLst/>
              <a:rect l="l" t="t" r="r" b="b"/>
              <a:pathLst>
                <a:path w="684529" h="345439">
                  <a:moveTo>
                    <a:pt x="522477" y="278955"/>
                  </a:moveTo>
                  <a:lnTo>
                    <a:pt x="547798" y="226933"/>
                  </a:lnTo>
                  <a:lnTo>
                    <a:pt x="518541" y="179768"/>
                  </a:lnTo>
                  <a:lnTo>
                    <a:pt x="481669" y="167310"/>
                  </a:lnTo>
                  <a:lnTo>
                    <a:pt x="427547" y="208022"/>
                  </a:lnTo>
                  <a:lnTo>
                    <a:pt x="418465" y="245427"/>
                  </a:lnTo>
                  <a:lnTo>
                    <a:pt x="430709" y="284604"/>
                  </a:lnTo>
                  <a:lnTo>
                    <a:pt x="458145" y="316679"/>
                  </a:lnTo>
                  <a:lnTo>
                    <a:pt x="495512" y="338056"/>
                  </a:lnTo>
                  <a:lnTo>
                    <a:pt x="537548" y="345137"/>
                  </a:lnTo>
                  <a:lnTo>
                    <a:pt x="578993" y="334327"/>
                  </a:lnTo>
                  <a:lnTo>
                    <a:pt x="634140" y="298875"/>
                  </a:lnTo>
                  <a:lnTo>
                    <a:pt x="667963" y="260770"/>
                  </a:lnTo>
                  <a:lnTo>
                    <a:pt x="683625" y="221995"/>
                  </a:lnTo>
                  <a:lnTo>
                    <a:pt x="684290" y="184533"/>
                  </a:lnTo>
                  <a:lnTo>
                    <a:pt x="673122" y="150365"/>
                  </a:lnTo>
                  <a:lnTo>
                    <a:pt x="653288" y="121475"/>
                  </a:lnTo>
                  <a:lnTo>
                    <a:pt x="619928" y="94071"/>
                  </a:lnTo>
                  <a:lnTo>
                    <a:pt x="584628" y="81216"/>
                  </a:lnTo>
                  <a:lnTo>
                    <a:pt x="549685" y="83220"/>
                  </a:lnTo>
                  <a:lnTo>
                    <a:pt x="517398" y="100393"/>
                  </a:lnTo>
                  <a:lnTo>
                    <a:pt x="512629" y="63120"/>
                  </a:lnTo>
                  <a:lnTo>
                    <a:pt x="493823" y="33575"/>
                  </a:lnTo>
                  <a:lnTo>
                    <a:pt x="467088" y="13150"/>
                  </a:lnTo>
                  <a:lnTo>
                    <a:pt x="438530" y="3238"/>
                  </a:lnTo>
                  <a:lnTo>
                    <a:pt x="406590" y="0"/>
                  </a:lnTo>
                  <a:lnTo>
                    <a:pt x="378269" y="8762"/>
                  </a:lnTo>
                  <a:lnTo>
                    <a:pt x="353663" y="26384"/>
                  </a:lnTo>
                  <a:lnTo>
                    <a:pt x="332867" y="49720"/>
                  </a:lnTo>
                </a:path>
                <a:path w="684529" h="345439">
                  <a:moveTo>
                    <a:pt x="345440" y="221932"/>
                  </a:moveTo>
                  <a:lnTo>
                    <a:pt x="376654" y="185861"/>
                  </a:lnTo>
                  <a:lnTo>
                    <a:pt x="386642" y="147394"/>
                  </a:lnTo>
                  <a:lnTo>
                    <a:pt x="379995" y="109653"/>
                  </a:lnTo>
                  <a:lnTo>
                    <a:pt x="361301" y="75758"/>
                  </a:lnTo>
                  <a:lnTo>
                    <a:pt x="335152" y="48831"/>
                  </a:lnTo>
                  <a:lnTo>
                    <a:pt x="306095" y="32303"/>
                  </a:lnTo>
                  <a:lnTo>
                    <a:pt x="274431" y="25288"/>
                  </a:lnTo>
                  <a:lnTo>
                    <a:pt x="244266" y="27060"/>
                  </a:lnTo>
                  <a:lnTo>
                    <a:pt x="219709" y="36893"/>
                  </a:lnTo>
                  <a:lnTo>
                    <a:pt x="194665" y="55449"/>
                  </a:lnTo>
                  <a:lnTo>
                    <a:pt x="173847" y="84470"/>
                  </a:lnTo>
                  <a:lnTo>
                    <a:pt x="162434" y="121136"/>
                  </a:lnTo>
                  <a:lnTo>
                    <a:pt x="165607" y="162623"/>
                  </a:lnTo>
                  <a:lnTo>
                    <a:pt x="124227" y="150838"/>
                  </a:lnTo>
                  <a:lnTo>
                    <a:pt x="55183" y="162748"/>
                  </a:lnTo>
                  <a:lnTo>
                    <a:pt x="7163" y="221495"/>
                  </a:lnTo>
                  <a:lnTo>
                    <a:pt x="0" y="260191"/>
                  </a:lnTo>
                  <a:lnTo>
                    <a:pt x="7409" y="299124"/>
                  </a:lnTo>
                  <a:lnTo>
                    <a:pt x="28701" y="336867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7569" y="3697275"/>
              <a:ext cx="371475" cy="410845"/>
            </a:xfrm>
            <a:custGeom>
              <a:avLst/>
              <a:gdLst/>
              <a:ahLst/>
              <a:cxnLst/>
              <a:rect l="l" t="t" r="r" b="b"/>
              <a:pathLst>
                <a:path w="371475" h="410845">
                  <a:moveTo>
                    <a:pt x="327117" y="127583"/>
                  </a:moveTo>
                  <a:lnTo>
                    <a:pt x="356462" y="109188"/>
                  </a:lnTo>
                  <a:lnTo>
                    <a:pt x="370615" y="80434"/>
                  </a:lnTo>
                  <a:lnTo>
                    <a:pt x="368765" y="47823"/>
                  </a:lnTo>
                  <a:lnTo>
                    <a:pt x="350104" y="17855"/>
                  </a:lnTo>
                  <a:lnTo>
                    <a:pt x="313705" y="0"/>
                  </a:lnTo>
                  <a:lnTo>
                    <a:pt x="275413" y="1408"/>
                  </a:lnTo>
                  <a:lnTo>
                    <a:pt x="242716" y="23963"/>
                  </a:lnTo>
                  <a:lnTo>
                    <a:pt x="223104" y="69544"/>
                  </a:lnTo>
                  <a:lnTo>
                    <a:pt x="183639" y="28388"/>
                  </a:lnTo>
                  <a:lnTo>
                    <a:pt x="141507" y="14616"/>
                  </a:lnTo>
                  <a:lnTo>
                    <a:pt x="99375" y="21895"/>
                  </a:lnTo>
                  <a:lnTo>
                    <a:pt x="59909" y="43890"/>
                  </a:lnTo>
                  <a:lnTo>
                    <a:pt x="32353" y="69392"/>
                  </a:lnTo>
                  <a:lnTo>
                    <a:pt x="11969" y="101896"/>
                  </a:lnTo>
                  <a:lnTo>
                    <a:pt x="577" y="138592"/>
                  </a:lnTo>
                  <a:lnTo>
                    <a:pt x="0" y="176670"/>
                  </a:lnTo>
                  <a:lnTo>
                    <a:pt x="12059" y="213320"/>
                  </a:lnTo>
                  <a:lnTo>
                    <a:pt x="38576" y="245731"/>
                  </a:lnTo>
                  <a:lnTo>
                    <a:pt x="81372" y="271093"/>
                  </a:lnTo>
                  <a:lnTo>
                    <a:pt x="77111" y="312495"/>
                  </a:lnTo>
                  <a:lnTo>
                    <a:pt x="95164" y="349203"/>
                  </a:lnTo>
                  <a:lnTo>
                    <a:pt x="128632" y="379122"/>
                  </a:lnTo>
                  <a:lnTo>
                    <a:pt x="170621" y="400163"/>
                  </a:lnTo>
                  <a:lnTo>
                    <a:pt x="214231" y="410231"/>
                  </a:lnTo>
                  <a:lnTo>
                    <a:pt x="252568" y="407237"/>
                  </a:lnTo>
                  <a:lnTo>
                    <a:pt x="286776" y="394513"/>
                  </a:lnTo>
                  <a:lnTo>
                    <a:pt x="323142" y="370547"/>
                  </a:lnTo>
                  <a:lnTo>
                    <a:pt x="353948" y="337450"/>
                  </a:lnTo>
                  <a:lnTo>
                    <a:pt x="371477" y="297330"/>
                  </a:lnTo>
                  <a:lnTo>
                    <a:pt x="368011" y="252297"/>
                  </a:lnTo>
                  <a:lnTo>
                    <a:pt x="350853" y="219262"/>
                  </a:lnTo>
                  <a:lnTo>
                    <a:pt x="323037" y="196726"/>
                  </a:lnTo>
                  <a:lnTo>
                    <a:pt x="289521" y="185406"/>
                  </a:lnTo>
                  <a:lnTo>
                    <a:pt x="255261" y="186021"/>
                  </a:lnTo>
                  <a:lnTo>
                    <a:pt x="225212" y="199288"/>
                  </a:lnTo>
                  <a:lnTo>
                    <a:pt x="204333" y="225925"/>
                  </a:lnTo>
                  <a:lnTo>
                    <a:pt x="197577" y="26664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235" y="3772631"/>
              <a:ext cx="142531" cy="223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7481" y="3682237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5" h="381635">
                  <a:moveTo>
                    <a:pt x="354965" y="0"/>
                  </a:moveTo>
                  <a:lnTo>
                    <a:pt x="0" y="38150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57118" y="3651932"/>
              <a:ext cx="690880" cy="737235"/>
            </a:xfrm>
            <a:custGeom>
              <a:avLst/>
              <a:gdLst/>
              <a:ahLst/>
              <a:cxnLst/>
              <a:rect l="l" t="t" r="r" b="b"/>
              <a:pathLst>
                <a:path w="690879" h="737235">
                  <a:moveTo>
                    <a:pt x="470783" y="0"/>
                  </a:moveTo>
                  <a:lnTo>
                    <a:pt x="430871" y="11781"/>
                  </a:lnTo>
                  <a:lnTo>
                    <a:pt x="395233" y="39957"/>
                  </a:lnTo>
                  <a:lnTo>
                    <a:pt x="59953" y="396319"/>
                  </a:lnTo>
                  <a:lnTo>
                    <a:pt x="26999" y="437812"/>
                  </a:lnTo>
                  <a:lnTo>
                    <a:pt x="6248" y="481282"/>
                  </a:lnTo>
                  <a:lnTo>
                    <a:pt x="0" y="525799"/>
                  </a:lnTo>
                  <a:lnTo>
                    <a:pt x="10550" y="570436"/>
                  </a:lnTo>
                  <a:lnTo>
                    <a:pt x="36107" y="616835"/>
                  </a:lnTo>
                  <a:lnTo>
                    <a:pt x="67367" y="650732"/>
                  </a:lnTo>
                  <a:lnTo>
                    <a:pt x="105080" y="667341"/>
                  </a:lnTo>
                  <a:lnTo>
                    <a:pt x="149996" y="661876"/>
                  </a:lnTo>
                  <a:lnTo>
                    <a:pt x="170801" y="692211"/>
                  </a:lnTo>
                  <a:lnTo>
                    <a:pt x="194319" y="714724"/>
                  </a:lnTo>
                  <a:lnTo>
                    <a:pt x="222220" y="729545"/>
                  </a:lnTo>
                  <a:lnTo>
                    <a:pt x="256168" y="736806"/>
                  </a:lnTo>
                  <a:lnTo>
                    <a:pt x="290439" y="730345"/>
                  </a:lnTo>
                  <a:lnTo>
                    <a:pt x="325066" y="717978"/>
                  </a:lnTo>
                  <a:lnTo>
                    <a:pt x="357217" y="695658"/>
                  </a:lnTo>
                  <a:lnTo>
                    <a:pt x="384057" y="659336"/>
                  </a:lnTo>
                  <a:lnTo>
                    <a:pt x="410023" y="678987"/>
                  </a:lnTo>
                  <a:lnTo>
                    <a:pt x="445764" y="689482"/>
                  </a:lnTo>
                  <a:lnTo>
                    <a:pt x="489481" y="682428"/>
                  </a:lnTo>
                  <a:lnTo>
                    <a:pt x="539378" y="649430"/>
                  </a:lnTo>
                  <a:lnTo>
                    <a:pt x="557377" y="619617"/>
                  </a:lnTo>
                  <a:lnTo>
                    <a:pt x="563921" y="584374"/>
                  </a:lnTo>
                  <a:lnTo>
                    <a:pt x="560703" y="548989"/>
                  </a:lnTo>
                  <a:lnTo>
                    <a:pt x="549411" y="518747"/>
                  </a:lnTo>
                  <a:lnTo>
                    <a:pt x="581003" y="518142"/>
                  </a:lnTo>
                  <a:lnTo>
                    <a:pt x="612975" y="509333"/>
                  </a:lnTo>
                  <a:lnTo>
                    <a:pt x="642280" y="490976"/>
                  </a:lnTo>
                  <a:lnTo>
                    <a:pt x="665870" y="461724"/>
                  </a:lnTo>
                  <a:lnTo>
                    <a:pt x="676536" y="429037"/>
                  </a:lnTo>
                  <a:lnTo>
                    <a:pt x="675475" y="396922"/>
                  </a:lnTo>
                  <a:lnTo>
                    <a:pt x="665674" y="366569"/>
                  </a:lnTo>
                  <a:lnTo>
                    <a:pt x="650122" y="339169"/>
                  </a:lnTo>
                  <a:lnTo>
                    <a:pt x="669545" y="317623"/>
                  </a:lnTo>
                  <a:lnTo>
                    <a:pt x="683587" y="290623"/>
                  </a:lnTo>
                  <a:lnTo>
                    <a:pt x="690770" y="263767"/>
                  </a:lnTo>
                  <a:lnTo>
                    <a:pt x="689619" y="242649"/>
                  </a:lnTo>
                  <a:lnTo>
                    <a:pt x="680737" y="216985"/>
                  </a:lnTo>
                  <a:lnTo>
                    <a:pt x="660282" y="187928"/>
                  </a:lnTo>
                  <a:lnTo>
                    <a:pt x="627540" y="165657"/>
                  </a:lnTo>
                  <a:lnTo>
                    <a:pt x="581796" y="160353"/>
                  </a:lnTo>
                  <a:lnTo>
                    <a:pt x="598892" y="126295"/>
                  </a:lnTo>
                  <a:lnTo>
                    <a:pt x="597878" y="89153"/>
                  </a:lnTo>
                  <a:lnTo>
                    <a:pt x="581171" y="53036"/>
                  </a:lnTo>
                  <a:lnTo>
                    <a:pt x="551189" y="22050"/>
                  </a:lnTo>
                  <a:lnTo>
                    <a:pt x="511909" y="3720"/>
                  </a:lnTo>
                  <a:lnTo>
                    <a:pt x="470783" y="0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9736" y="3651640"/>
              <a:ext cx="690245" cy="735965"/>
            </a:xfrm>
            <a:custGeom>
              <a:avLst/>
              <a:gdLst/>
              <a:ahLst/>
              <a:cxnLst/>
              <a:rect l="l" t="t" r="r" b="b"/>
              <a:pathLst>
                <a:path w="690245" h="735964">
                  <a:moveTo>
                    <a:pt x="403664" y="167884"/>
                  </a:moveTo>
                  <a:lnTo>
                    <a:pt x="453782" y="139087"/>
                  </a:lnTo>
                  <a:lnTo>
                    <a:pt x="502851" y="164963"/>
                  </a:lnTo>
                  <a:lnTo>
                    <a:pt x="517831" y="200940"/>
                  </a:lnTo>
                  <a:lnTo>
                    <a:pt x="480974" y="257796"/>
                  </a:lnTo>
                  <a:lnTo>
                    <a:pt x="444304" y="269484"/>
                  </a:lnTo>
                  <a:lnTo>
                    <a:pt x="404394" y="259938"/>
                  </a:lnTo>
                  <a:lnTo>
                    <a:pt x="370506" y="234780"/>
                  </a:lnTo>
                  <a:lnTo>
                    <a:pt x="346592" y="199002"/>
                  </a:lnTo>
                  <a:lnTo>
                    <a:pt x="336600" y="157598"/>
                  </a:lnTo>
                  <a:lnTo>
                    <a:pt x="344482" y="115560"/>
                  </a:lnTo>
                  <a:lnTo>
                    <a:pt x="375992" y="58033"/>
                  </a:lnTo>
                  <a:lnTo>
                    <a:pt x="411646" y="21613"/>
                  </a:lnTo>
                  <a:lnTo>
                    <a:pt x="449241" y="3276"/>
                  </a:lnTo>
                  <a:lnTo>
                    <a:pt x="486572" y="0"/>
                  </a:lnTo>
                  <a:lnTo>
                    <a:pt x="521433" y="8760"/>
                  </a:lnTo>
                  <a:lnTo>
                    <a:pt x="551619" y="26533"/>
                  </a:lnTo>
                  <a:lnTo>
                    <a:pt x="581315" y="57898"/>
                  </a:lnTo>
                  <a:lnTo>
                    <a:pt x="596593" y="92192"/>
                  </a:lnTo>
                  <a:lnTo>
                    <a:pt x="597036" y="127153"/>
                  </a:lnTo>
                  <a:lnTo>
                    <a:pt x="582226" y="160518"/>
                  </a:lnTo>
                  <a:lnTo>
                    <a:pt x="619687" y="162715"/>
                  </a:lnTo>
                  <a:lnTo>
                    <a:pt x="650457" y="179425"/>
                  </a:lnTo>
                  <a:lnTo>
                    <a:pt x="672702" y="204684"/>
                  </a:lnTo>
                  <a:lnTo>
                    <a:pt x="684588" y="232527"/>
                  </a:lnTo>
                  <a:lnTo>
                    <a:pt x="690016" y="264120"/>
                  </a:lnTo>
                  <a:lnTo>
                    <a:pt x="683239" y="292963"/>
                  </a:lnTo>
                  <a:lnTo>
                    <a:pt x="667390" y="318734"/>
                  </a:lnTo>
                  <a:lnTo>
                    <a:pt x="645599" y="341112"/>
                  </a:lnTo>
                </a:path>
                <a:path w="690245" h="735964">
                  <a:moveTo>
                    <a:pt x="472879" y="340604"/>
                  </a:moveTo>
                  <a:lnTo>
                    <a:pt x="506672" y="306977"/>
                  </a:lnTo>
                  <a:lnTo>
                    <a:pt x="544343" y="294331"/>
                  </a:lnTo>
                  <a:lnTo>
                    <a:pt x="582452" y="298322"/>
                  </a:lnTo>
                  <a:lnTo>
                    <a:pt x="617562" y="314603"/>
                  </a:lnTo>
                  <a:lnTo>
                    <a:pt x="664764" y="366615"/>
                  </a:lnTo>
                  <a:lnTo>
                    <a:pt x="674345" y="427909"/>
                  </a:lnTo>
                  <a:lnTo>
                    <a:pt x="666300" y="453126"/>
                  </a:lnTo>
                  <a:lnTo>
                    <a:pt x="649469" y="479395"/>
                  </a:lnTo>
                  <a:lnTo>
                    <a:pt x="621946" y="502212"/>
                  </a:lnTo>
                  <a:lnTo>
                    <a:pt x="586183" y="516170"/>
                  </a:lnTo>
                  <a:lnTo>
                    <a:pt x="544634" y="515864"/>
                  </a:lnTo>
                  <a:lnTo>
                    <a:pt x="559265" y="556298"/>
                  </a:lnTo>
                  <a:lnTo>
                    <a:pt x="552189" y="626021"/>
                  </a:lnTo>
                  <a:lnTo>
                    <a:pt x="496884" y="677976"/>
                  </a:lnTo>
                  <a:lnTo>
                    <a:pt x="458798" y="687854"/>
                  </a:lnTo>
                  <a:lnTo>
                    <a:pt x="419498" y="683206"/>
                  </a:lnTo>
                  <a:lnTo>
                    <a:pt x="380423" y="664581"/>
                  </a:lnTo>
                </a:path>
                <a:path w="690245" h="735964">
                  <a:moveTo>
                    <a:pt x="274124" y="405628"/>
                  </a:moveTo>
                  <a:lnTo>
                    <a:pt x="290436" y="375003"/>
                  </a:lnTo>
                  <a:lnTo>
                    <a:pt x="318130" y="358844"/>
                  </a:lnTo>
                  <a:lnTo>
                    <a:pt x="350777" y="358426"/>
                  </a:lnTo>
                  <a:lnTo>
                    <a:pt x="381947" y="375021"/>
                  </a:lnTo>
                  <a:lnTo>
                    <a:pt x="402337" y="410059"/>
                  </a:lnTo>
                  <a:lnTo>
                    <a:pt x="403617" y="448348"/>
                  </a:lnTo>
                  <a:lnTo>
                    <a:pt x="383394" y="482517"/>
                  </a:lnTo>
                  <a:lnTo>
                    <a:pt x="339275" y="505196"/>
                  </a:lnTo>
                  <a:lnTo>
                    <a:pt x="383090" y="541736"/>
                  </a:lnTo>
                  <a:lnTo>
                    <a:pt x="399759" y="582825"/>
                  </a:lnTo>
                  <a:lnTo>
                    <a:pt x="395425" y="625390"/>
                  </a:lnTo>
                  <a:lnTo>
                    <a:pt x="376232" y="666359"/>
                  </a:lnTo>
                  <a:lnTo>
                    <a:pt x="352707" y="695601"/>
                  </a:lnTo>
                  <a:lnTo>
                    <a:pt x="321690" y="718191"/>
                  </a:lnTo>
                  <a:lnTo>
                    <a:pt x="285862" y="732113"/>
                  </a:lnTo>
                  <a:lnTo>
                    <a:pt x="247901" y="735349"/>
                  </a:lnTo>
                  <a:lnTo>
                    <a:pt x="210486" y="725882"/>
                  </a:lnTo>
                  <a:lnTo>
                    <a:pt x="176297" y="701695"/>
                  </a:lnTo>
                  <a:lnTo>
                    <a:pt x="148013" y="660771"/>
                  </a:lnTo>
                  <a:lnTo>
                    <a:pt x="107051" y="667883"/>
                  </a:lnTo>
                  <a:lnTo>
                    <a:pt x="69193" y="652427"/>
                  </a:lnTo>
                  <a:lnTo>
                    <a:pt x="37015" y="621131"/>
                  </a:lnTo>
                  <a:lnTo>
                    <a:pt x="13092" y="580723"/>
                  </a:lnTo>
                  <a:lnTo>
                    <a:pt x="0" y="537931"/>
                  </a:lnTo>
                  <a:lnTo>
                    <a:pt x="312" y="499481"/>
                  </a:lnTo>
                  <a:lnTo>
                    <a:pt x="10640" y="464458"/>
                  </a:lnTo>
                  <a:lnTo>
                    <a:pt x="32032" y="426496"/>
                  </a:lnTo>
                  <a:lnTo>
                    <a:pt x="62903" y="393447"/>
                  </a:lnTo>
                  <a:lnTo>
                    <a:pt x="101668" y="373164"/>
                  </a:lnTo>
                  <a:lnTo>
                    <a:pt x="146743" y="373497"/>
                  </a:lnTo>
                  <a:lnTo>
                    <a:pt x="180927" y="388272"/>
                  </a:lnTo>
                  <a:lnTo>
                    <a:pt x="205373" y="414421"/>
                  </a:lnTo>
                  <a:lnTo>
                    <a:pt x="219022" y="447052"/>
                  </a:lnTo>
                  <a:lnTo>
                    <a:pt x="220815" y="481275"/>
                  </a:lnTo>
                  <a:lnTo>
                    <a:pt x="209692" y="512196"/>
                  </a:lnTo>
                  <a:lnTo>
                    <a:pt x="184592" y="534923"/>
                  </a:lnTo>
                  <a:lnTo>
                    <a:pt x="144457" y="544566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204" y="3869379"/>
              <a:ext cx="220229" cy="1432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5355" y="3690365"/>
              <a:ext cx="356235" cy="381000"/>
            </a:xfrm>
            <a:custGeom>
              <a:avLst/>
              <a:gdLst/>
              <a:ahLst/>
              <a:cxnLst/>
              <a:rect l="l" t="t" r="r" b="b"/>
              <a:pathLst>
                <a:path w="356234" h="381000">
                  <a:moveTo>
                    <a:pt x="355853" y="0"/>
                  </a:moveTo>
                  <a:lnTo>
                    <a:pt x="0" y="380619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114764"/>
            <a:ext cx="8452485" cy="2805372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14946" y="1068974"/>
            <a:ext cx="5733454" cy="697300"/>
          </a:xfrm>
          <a:prstGeom prst="rect">
            <a:avLst/>
          </a:prstGeom>
        </p:spPr>
        <p:txBody>
          <a:bodyPr vert="horz" wrap="square" lIns="0" tIns="19996" rIns="0" bIns="0" rtlCol="0">
            <a:spAutoFit/>
          </a:bodyPr>
          <a:lstStyle/>
          <a:p>
            <a:pPr marL="19044">
              <a:spcBef>
                <a:spcPts val="157"/>
              </a:spcBef>
            </a:pPr>
            <a:r>
              <a:rPr lang="en-US" spc="-30" dirty="0" err="1" smtClean="0"/>
              <a:t>Persyaratan</a:t>
            </a:r>
            <a:r>
              <a:rPr lang="en-US" spc="-30" dirty="0" smtClean="0"/>
              <a:t> </a:t>
            </a:r>
            <a:r>
              <a:rPr lang="en-US" spc="-30" dirty="0" err="1" smtClean="0"/>
              <a:t>Sampel</a:t>
            </a:r>
            <a:endParaRPr spc="-30" dirty="0"/>
          </a:p>
        </p:txBody>
      </p:sp>
      <p:sp>
        <p:nvSpPr>
          <p:cNvPr id="42" name="Rectangle 41"/>
          <p:cNvSpPr/>
          <p:nvPr/>
        </p:nvSpPr>
        <p:spPr>
          <a:xfrm>
            <a:off x="788802" y="5651135"/>
            <a:ext cx="608820" cy="507361"/>
          </a:xfrm>
          <a:prstGeom prst="rect">
            <a:avLst/>
          </a:prstGeom>
        </p:spPr>
        <p:txBody>
          <a:bodyPr wrap="none" lIns="137114" tIns="68557" rIns="137114" bIns="68557">
            <a:spAutoFit/>
          </a:bodyPr>
          <a:lstStyle/>
          <a:p>
            <a:pPr marL="19044">
              <a:spcBef>
                <a:spcPts val="142"/>
              </a:spcBef>
            </a:pPr>
            <a:r>
              <a:rPr lang="en-US" sz="2400" b="1" dirty="0">
                <a:solidFill>
                  <a:srgbClr val="404040"/>
                </a:solidFill>
                <a:cs typeface="Calibri"/>
              </a:rPr>
              <a:t>03</a:t>
            </a:r>
            <a:endParaRPr lang="en-US" sz="2400" dirty="0">
              <a:cs typeface="Calibri"/>
            </a:endParaRPr>
          </a:p>
        </p:txBody>
      </p:sp>
      <p:sp>
        <p:nvSpPr>
          <p:cNvPr id="39" name="object 4"/>
          <p:cNvSpPr/>
          <p:nvPr/>
        </p:nvSpPr>
        <p:spPr>
          <a:xfrm>
            <a:off x="579338" y="3914072"/>
            <a:ext cx="1027748" cy="1026797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656" y="342391"/>
                </a:moveTo>
                <a:lnTo>
                  <a:pt x="342392" y="0"/>
                </a:lnTo>
                <a:lnTo>
                  <a:pt x="0" y="342391"/>
                </a:lnTo>
                <a:lnTo>
                  <a:pt x="342392" y="684657"/>
                </a:lnTo>
                <a:lnTo>
                  <a:pt x="684656" y="342391"/>
                </a:lnTo>
                <a:close/>
              </a:path>
            </a:pathLst>
          </a:custGeom>
          <a:ln w="50799">
            <a:solidFill>
              <a:srgbClr val="784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"/>
          <p:cNvSpPr txBox="1"/>
          <p:nvPr/>
        </p:nvSpPr>
        <p:spPr>
          <a:xfrm>
            <a:off x="2029740" y="4085934"/>
            <a:ext cx="14117707" cy="1372485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lvl="0"/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Jumlah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cukup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memadai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Jumlah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volume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disesuaikan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kebutuhan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persyaratan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regulasi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digunakan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object 4"/>
          <p:cNvSpPr/>
          <p:nvPr/>
        </p:nvSpPr>
        <p:spPr>
          <a:xfrm>
            <a:off x="606527" y="5346779"/>
            <a:ext cx="1027748" cy="1026797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656" y="342391"/>
                </a:moveTo>
                <a:lnTo>
                  <a:pt x="342392" y="0"/>
                </a:lnTo>
                <a:lnTo>
                  <a:pt x="0" y="342391"/>
                </a:lnTo>
                <a:lnTo>
                  <a:pt x="342392" y="684657"/>
                </a:lnTo>
                <a:lnTo>
                  <a:pt x="684656" y="342391"/>
                </a:lnTo>
                <a:close/>
              </a:path>
            </a:pathLst>
          </a:custGeom>
          <a:ln w="50799">
            <a:solidFill>
              <a:srgbClr val="784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"/>
          <p:cNvSpPr txBox="1"/>
          <p:nvPr/>
        </p:nvSpPr>
        <p:spPr>
          <a:xfrm>
            <a:off x="2003236" y="5618279"/>
            <a:ext cx="14117707" cy="1310929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lvl="0"/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jenis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analisa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dilakukan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disesuaikan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kebutuhan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analisis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sesuai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persyaratan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regulasi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digunakan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object 4"/>
          <p:cNvSpPr/>
          <p:nvPr/>
        </p:nvSpPr>
        <p:spPr>
          <a:xfrm>
            <a:off x="579338" y="6727315"/>
            <a:ext cx="1027748" cy="1026797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656" y="342391"/>
                </a:moveTo>
                <a:lnTo>
                  <a:pt x="342392" y="0"/>
                </a:lnTo>
                <a:lnTo>
                  <a:pt x="0" y="342391"/>
                </a:lnTo>
                <a:lnTo>
                  <a:pt x="342392" y="684657"/>
                </a:lnTo>
                <a:lnTo>
                  <a:pt x="684656" y="342391"/>
                </a:lnTo>
                <a:close/>
              </a:path>
            </a:pathLst>
          </a:custGeom>
          <a:ln w="50799">
            <a:solidFill>
              <a:srgbClr val="784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815991" y="6990140"/>
            <a:ext cx="607125" cy="507785"/>
          </a:xfrm>
          <a:prstGeom prst="rect">
            <a:avLst/>
          </a:prstGeom>
        </p:spPr>
        <p:txBody>
          <a:bodyPr wrap="none" lIns="137114" tIns="68557" rIns="137114" bIns="68557">
            <a:spAutoFit/>
          </a:bodyPr>
          <a:lstStyle/>
          <a:p>
            <a:pPr marL="19044">
              <a:spcBef>
                <a:spcPts val="142"/>
              </a:spcBef>
            </a:pPr>
            <a:r>
              <a:rPr lang="en-US" sz="2400" b="1" dirty="0" smtClean="0">
                <a:solidFill>
                  <a:srgbClr val="404040"/>
                </a:solidFill>
                <a:cs typeface="Calibri"/>
              </a:rPr>
              <a:t>04</a:t>
            </a:r>
            <a:endParaRPr lang="en-US" sz="2400" dirty="0">
              <a:cs typeface="Calibri"/>
            </a:endParaRPr>
          </a:p>
        </p:txBody>
      </p:sp>
      <p:sp>
        <p:nvSpPr>
          <p:cNvPr id="48" name="object 3"/>
          <p:cNvSpPr txBox="1"/>
          <p:nvPr/>
        </p:nvSpPr>
        <p:spPr>
          <a:xfrm>
            <a:off x="2029740" y="6990140"/>
            <a:ext cx="14117707" cy="1310929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lvl="0"/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Stabil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jangka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waktu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tertentu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Pengawetan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menghambat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perubahan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mikrobiologi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kimia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maupuan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isika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parameter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dianalisis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sehingga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stabil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waktu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tertentu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3" grpId="0"/>
      <p:bldP spid="45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78028" y="2855845"/>
            <a:ext cx="9528171" cy="1372485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lvl="0"/>
            <a:r>
              <a:rPr lang="en-US" sz="3200" b="1" dirty="0" smtClean="0">
                <a:cs typeface="Calibri" pitchFamily="34" charset="0"/>
              </a:rPr>
              <a:t>SNI 6989.57:2008</a:t>
            </a:r>
            <a:r>
              <a:rPr lang="en-US" sz="2800" b="1" dirty="0" smtClean="0">
                <a:cs typeface="Calibri" pitchFamily="34" charset="0"/>
              </a:rPr>
              <a:t> </a:t>
            </a:r>
          </a:p>
          <a:p>
            <a:pPr lvl="0"/>
            <a:r>
              <a:rPr lang="en-US" sz="2800" dirty="0" smtClean="0">
                <a:cs typeface="Calibri" pitchFamily="34" charset="0"/>
              </a:rPr>
              <a:t>Air </a:t>
            </a:r>
            <a:r>
              <a:rPr lang="en-US" sz="2800" dirty="0" err="1" smtClean="0">
                <a:cs typeface="Calibri" pitchFamily="34" charset="0"/>
              </a:rPr>
              <a:t>dan</a:t>
            </a:r>
            <a:r>
              <a:rPr lang="en-US" sz="2800" dirty="0" smtClean="0">
                <a:cs typeface="Calibri" pitchFamily="34" charset="0"/>
              </a:rPr>
              <a:t> air </a:t>
            </a:r>
            <a:r>
              <a:rPr lang="en-US" sz="2800" dirty="0" err="1" smtClean="0">
                <a:cs typeface="Calibri" pitchFamily="34" charset="0"/>
              </a:rPr>
              <a:t>limbah</a:t>
            </a:r>
            <a:endParaRPr lang="en-US" sz="2800" dirty="0">
              <a:cs typeface="Calibri" pitchFamily="34" charset="0"/>
            </a:endParaRPr>
          </a:p>
          <a:p>
            <a:pPr lvl="0"/>
            <a:r>
              <a:rPr lang="en-US" sz="2800" dirty="0" err="1" smtClean="0">
                <a:cs typeface="Calibri" pitchFamily="34" charset="0"/>
              </a:rPr>
              <a:t>Metode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pengambilan</a:t>
            </a:r>
            <a:r>
              <a:rPr lang="en-US" sz="2800" dirty="0" smtClean="0">
                <a:cs typeface="Calibri" pitchFamily="34" charset="0"/>
              </a:rPr>
              <a:t> </a:t>
            </a:r>
            <a:r>
              <a:rPr lang="en-US" sz="2800" dirty="0" err="1" smtClean="0">
                <a:cs typeface="Calibri" pitchFamily="34" charset="0"/>
              </a:rPr>
              <a:t>sampel</a:t>
            </a:r>
            <a:r>
              <a:rPr lang="en-US" sz="2800" dirty="0" smtClean="0">
                <a:cs typeface="Calibri" pitchFamily="34" charset="0"/>
              </a:rPr>
              <a:t> air </a:t>
            </a:r>
            <a:r>
              <a:rPr lang="en-US" sz="2800" dirty="0" err="1" smtClean="0">
                <a:cs typeface="Calibri" pitchFamily="34" charset="0"/>
              </a:rPr>
              <a:t>permukaan</a:t>
            </a:r>
            <a:endParaRPr lang="en-US" sz="2800" dirty="0">
              <a:cs typeface="Calibri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946" y="2667005"/>
            <a:ext cx="1027748" cy="1026797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656" y="342391"/>
                </a:moveTo>
                <a:lnTo>
                  <a:pt x="342392" y="0"/>
                </a:lnTo>
                <a:lnTo>
                  <a:pt x="0" y="342391"/>
                </a:lnTo>
                <a:lnTo>
                  <a:pt x="342392" y="684657"/>
                </a:lnTo>
                <a:lnTo>
                  <a:pt x="684656" y="342391"/>
                </a:lnTo>
                <a:close/>
              </a:path>
            </a:pathLst>
          </a:custGeom>
          <a:ln w="50799">
            <a:solidFill>
              <a:srgbClr val="784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3560" y="3040164"/>
            <a:ext cx="350519" cy="387600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marL="19044">
              <a:spcBef>
                <a:spcPts val="142"/>
              </a:spcBef>
            </a:pP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01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5685" y="5739517"/>
            <a:ext cx="4576763" cy="390164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marR="7617" algn="r">
              <a:lnSpc>
                <a:spcPts val="2879"/>
              </a:lnSpc>
              <a:spcBef>
                <a:spcPts val="142"/>
              </a:spcBef>
            </a:pPr>
            <a:r>
              <a:rPr sz="2400" b="1" spc="-7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769" y="4842457"/>
            <a:ext cx="349568" cy="387600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marL="19044">
              <a:spcBef>
                <a:spcPts val="142"/>
              </a:spcBef>
            </a:pP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02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761785" y="6158496"/>
            <a:ext cx="3926015" cy="3390596"/>
            <a:chOff x="8507856" y="2828020"/>
            <a:chExt cx="3376929" cy="3543935"/>
          </a:xfrm>
        </p:grpSpPr>
        <p:sp>
          <p:nvSpPr>
            <p:cNvPr id="15" name="object 15"/>
            <p:cNvSpPr/>
            <p:nvPr/>
          </p:nvSpPr>
          <p:spPr>
            <a:xfrm>
              <a:off x="9649348" y="2828020"/>
              <a:ext cx="2235835" cy="2247900"/>
            </a:xfrm>
            <a:custGeom>
              <a:avLst/>
              <a:gdLst/>
              <a:ahLst/>
              <a:cxnLst/>
              <a:rect l="l" t="t" r="r" b="b"/>
              <a:pathLst>
                <a:path w="2235834" h="2247900">
                  <a:moveTo>
                    <a:pt x="84681" y="1727200"/>
                  </a:moveTo>
                  <a:lnTo>
                    <a:pt x="45747" y="1727200"/>
                  </a:lnTo>
                  <a:lnTo>
                    <a:pt x="29067" y="1739900"/>
                  </a:lnTo>
                  <a:lnTo>
                    <a:pt x="13573" y="1752600"/>
                  </a:lnTo>
                  <a:lnTo>
                    <a:pt x="2958" y="1778000"/>
                  </a:lnTo>
                  <a:lnTo>
                    <a:pt x="0" y="1790700"/>
                  </a:lnTo>
                  <a:lnTo>
                    <a:pt x="4589" y="1816100"/>
                  </a:lnTo>
                  <a:lnTo>
                    <a:pt x="16621" y="1828800"/>
                  </a:lnTo>
                  <a:lnTo>
                    <a:pt x="461375" y="2235200"/>
                  </a:lnTo>
                  <a:lnTo>
                    <a:pt x="478966" y="2247900"/>
                  </a:lnTo>
                  <a:lnTo>
                    <a:pt x="517864" y="2247900"/>
                  </a:lnTo>
                  <a:lnTo>
                    <a:pt x="534527" y="2235200"/>
                  </a:lnTo>
                  <a:lnTo>
                    <a:pt x="550021" y="2222500"/>
                  </a:lnTo>
                  <a:lnTo>
                    <a:pt x="560635" y="2197100"/>
                  </a:lnTo>
                  <a:lnTo>
                    <a:pt x="563594" y="2184400"/>
                  </a:lnTo>
                  <a:lnTo>
                    <a:pt x="559004" y="2159000"/>
                  </a:lnTo>
                  <a:lnTo>
                    <a:pt x="546973" y="2146300"/>
                  </a:lnTo>
                  <a:lnTo>
                    <a:pt x="102219" y="1739900"/>
                  </a:lnTo>
                  <a:lnTo>
                    <a:pt x="84681" y="1727200"/>
                  </a:lnTo>
                  <a:close/>
                </a:path>
                <a:path w="2235834" h="2247900">
                  <a:moveTo>
                    <a:pt x="181891" y="1587500"/>
                  </a:moveTo>
                  <a:lnTo>
                    <a:pt x="142958" y="1587500"/>
                  </a:lnTo>
                  <a:lnTo>
                    <a:pt x="126349" y="1600200"/>
                  </a:lnTo>
                  <a:lnTo>
                    <a:pt x="110855" y="1612900"/>
                  </a:lnTo>
                  <a:lnTo>
                    <a:pt x="100222" y="1638300"/>
                  </a:lnTo>
                  <a:lnTo>
                    <a:pt x="97234" y="1651000"/>
                  </a:lnTo>
                  <a:lnTo>
                    <a:pt x="101818" y="1676400"/>
                  </a:lnTo>
                  <a:lnTo>
                    <a:pt x="113903" y="1689100"/>
                  </a:lnTo>
                  <a:lnTo>
                    <a:pt x="595741" y="2133600"/>
                  </a:lnTo>
                  <a:lnTo>
                    <a:pt x="613352" y="2146300"/>
                  </a:lnTo>
                  <a:lnTo>
                    <a:pt x="652337" y="2146300"/>
                  </a:lnTo>
                  <a:lnTo>
                    <a:pt x="669020" y="2133600"/>
                  </a:lnTo>
                  <a:lnTo>
                    <a:pt x="684387" y="2108200"/>
                  </a:lnTo>
                  <a:lnTo>
                    <a:pt x="695072" y="2095500"/>
                  </a:lnTo>
                  <a:lnTo>
                    <a:pt x="698055" y="2070100"/>
                  </a:lnTo>
                  <a:lnTo>
                    <a:pt x="693441" y="2057400"/>
                  </a:lnTo>
                  <a:lnTo>
                    <a:pt x="681339" y="2044700"/>
                  </a:lnTo>
                  <a:lnTo>
                    <a:pt x="199501" y="1600200"/>
                  </a:lnTo>
                  <a:lnTo>
                    <a:pt x="181891" y="1587500"/>
                  </a:lnTo>
                  <a:close/>
                </a:path>
                <a:path w="2235834" h="2247900">
                  <a:moveTo>
                    <a:pt x="1236059" y="368300"/>
                  </a:moveTo>
                  <a:lnTo>
                    <a:pt x="970104" y="368300"/>
                  </a:lnTo>
                  <a:lnTo>
                    <a:pt x="926303" y="381000"/>
                  </a:lnTo>
                  <a:lnTo>
                    <a:pt x="757170" y="431800"/>
                  </a:lnTo>
                  <a:lnTo>
                    <a:pt x="717029" y="457200"/>
                  </a:lnTo>
                  <a:lnTo>
                    <a:pt x="677994" y="482600"/>
                  </a:lnTo>
                  <a:lnTo>
                    <a:pt x="640191" y="508000"/>
                  </a:lnTo>
                  <a:lnTo>
                    <a:pt x="603744" y="533400"/>
                  </a:lnTo>
                  <a:lnTo>
                    <a:pt x="568777" y="571500"/>
                  </a:lnTo>
                  <a:lnTo>
                    <a:pt x="535416" y="609600"/>
                  </a:lnTo>
                  <a:lnTo>
                    <a:pt x="501416" y="647700"/>
                  </a:lnTo>
                  <a:lnTo>
                    <a:pt x="470823" y="685800"/>
                  </a:lnTo>
                  <a:lnTo>
                    <a:pt x="443522" y="736600"/>
                  </a:lnTo>
                  <a:lnTo>
                    <a:pt x="419395" y="774700"/>
                  </a:lnTo>
                  <a:lnTo>
                    <a:pt x="398326" y="825500"/>
                  </a:lnTo>
                  <a:lnTo>
                    <a:pt x="380198" y="876300"/>
                  </a:lnTo>
                  <a:lnTo>
                    <a:pt x="364894" y="927100"/>
                  </a:lnTo>
                  <a:lnTo>
                    <a:pt x="352297" y="977900"/>
                  </a:lnTo>
                  <a:lnTo>
                    <a:pt x="342292" y="1028700"/>
                  </a:lnTo>
                  <a:lnTo>
                    <a:pt x="334762" y="1079500"/>
                  </a:lnTo>
                  <a:lnTo>
                    <a:pt x="329589" y="1130300"/>
                  </a:lnTo>
                  <a:lnTo>
                    <a:pt x="326657" y="1181100"/>
                  </a:lnTo>
                  <a:lnTo>
                    <a:pt x="325850" y="1231900"/>
                  </a:lnTo>
                  <a:lnTo>
                    <a:pt x="327051" y="1270000"/>
                  </a:lnTo>
                  <a:lnTo>
                    <a:pt x="330143" y="1308100"/>
                  </a:lnTo>
                  <a:lnTo>
                    <a:pt x="335010" y="1346200"/>
                  </a:lnTo>
                  <a:lnTo>
                    <a:pt x="327786" y="1397000"/>
                  </a:lnTo>
                  <a:lnTo>
                    <a:pt x="310848" y="1422400"/>
                  </a:lnTo>
                  <a:lnTo>
                    <a:pt x="286718" y="1447800"/>
                  </a:lnTo>
                  <a:lnTo>
                    <a:pt x="257921" y="1485900"/>
                  </a:lnTo>
                  <a:lnTo>
                    <a:pt x="249104" y="1524000"/>
                  </a:lnTo>
                  <a:lnTo>
                    <a:pt x="249491" y="1562100"/>
                  </a:lnTo>
                  <a:lnTo>
                    <a:pt x="259617" y="1587500"/>
                  </a:lnTo>
                  <a:lnTo>
                    <a:pt x="280019" y="1612900"/>
                  </a:lnTo>
                  <a:lnTo>
                    <a:pt x="666734" y="1968500"/>
                  </a:lnTo>
                  <a:lnTo>
                    <a:pt x="692001" y="1981200"/>
                  </a:lnTo>
                  <a:lnTo>
                    <a:pt x="718375" y="1993900"/>
                  </a:lnTo>
                  <a:lnTo>
                    <a:pt x="748869" y="1993900"/>
                  </a:lnTo>
                  <a:lnTo>
                    <a:pt x="786495" y="1981200"/>
                  </a:lnTo>
                  <a:lnTo>
                    <a:pt x="820312" y="1943100"/>
                  </a:lnTo>
                  <a:lnTo>
                    <a:pt x="845962" y="1917700"/>
                  </a:lnTo>
                  <a:lnTo>
                    <a:pt x="874613" y="1905000"/>
                  </a:lnTo>
                  <a:lnTo>
                    <a:pt x="917432" y="1892300"/>
                  </a:lnTo>
                  <a:lnTo>
                    <a:pt x="1043508" y="1892300"/>
                  </a:lnTo>
                  <a:lnTo>
                    <a:pt x="1089898" y="1879600"/>
                  </a:lnTo>
                  <a:lnTo>
                    <a:pt x="1137788" y="1879600"/>
                  </a:lnTo>
                  <a:lnTo>
                    <a:pt x="1236432" y="1854200"/>
                  </a:lnTo>
                  <a:lnTo>
                    <a:pt x="699881" y="1854200"/>
                  </a:lnTo>
                  <a:lnTo>
                    <a:pt x="375396" y="1562100"/>
                  </a:lnTo>
                  <a:lnTo>
                    <a:pt x="382254" y="1549400"/>
                  </a:lnTo>
                  <a:lnTo>
                    <a:pt x="379771" y="1536700"/>
                  </a:lnTo>
                  <a:lnTo>
                    <a:pt x="385540" y="1524000"/>
                  </a:lnTo>
                  <a:lnTo>
                    <a:pt x="397952" y="1511300"/>
                  </a:lnTo>
                  <a:lnTo>
                    <a:pt x="415401" y="1485900"/>
                  </a:lnTo>
                  <a:lnTo>
                    <a:pt x="440074" y="1435100"/>
                  </a:lnTo>
                  <a:lnTo>
                    <a:pt x="454199" y="1409700"/>
                  </a:lnTo>
                  <a:lnTo>
                    <a:pt x="461085" y="1371600"/>
                  </a:lnTo>
                  <a:lnTo>
                    <a:pt x="464042" y="1320800"/>
                  </a:lnTo>
                  <a:lnTo>
                    <a:pt x="459353" y="1282700"/>
                  </a:lnTo>
                  <a:lnTo>
                    <a:pt x="456892" y="1231900"/>
                  </a:lnTo>
                  <a:lnTo>
                    <a:pt x="456838" y="1193800"/>
                  </a:lnTo>
                  <a:lnTo>
                    <a:pt x="459367" y="1143000"/>
                  </a:lnTo>
                  <a:lnTo>
                    <a:pt x="464657" y="1092200"/>
                  </a:lnTo>
                  <a:lnTo>
                    <a:pt x="472884" y="1041400"/>
                  </a:lnTo>
                  <a:lnTo>
                    <a:pt x="484226" y="990600"/>
                  </a:lnTo>
                  <a:lnTo>
                    <a:pt x="498860" y="939800"/>
                  </a:lnTo>
                  <a:lnTo>
                    <a:pt x="516964" y="889000"/>
                  </a:lnTo>
                  <a:lnTo>
                    <a:pt x="538714" y="838200"/>
                  </a:lnTo>
                  <a:lnTo>
                    <a:pt x="564289" y="787400"/>
                  </a:lnTo>
                  <a:lnTo>
                    <a:pt x="593864" y="749300"/>
                  </a:lnTo>
                  <a:lnTo>
                    <a:pt x="661523" y="673100"/>
                  </a:lnTo>
                  <a:lnTo>
                    <a:pt x="697397" y="647700"/>
                  </a:lnTo>
                  <a:lnTo>
                    <a:pt x="735047" y="609600"/>
                  </a:lnTo>
                  <a:lnTo>
                    <a:pt x="774280" y="596900"/>
                  </a:lnTo>
                  <a:lnTo>
                    <a:pt x="814903" y="571500"/>
                  </a:lnTo>
                  <a:lnTo>
                    <a:pt x="856723" y="546100"/>
                  </a:lnTo>
                  <a:lnTo>
                    <a:pt x="943184" y="520700"/>
                  </a:lnTo>
                  <a:lnTo>
                    <a:pt x="987439" y="520700"/>
                  </a:lnTo>
                  <a:lnTo>
                    <a:pt x="1032120" y="508000"/>
                  </a:lnTo>
                  <a:lnTo>
                    <a:pt x="1539147" y="508000"/>
                  </a:lnTo>
                  <a:lnTo>
                    <a:pt x="1526661" y="495300"/>
                  </a:lnTo>
                  <a:lnTo>
                    <a:pt x="1487941" y="469900"/>
                  </a:lnTo>
                  <a:lnTo>
                    <a:pt x="1448082" y="444500"/>
                  </a:lnTo>
                  <a:lnTo>
                    <a:pt x="1407208" y="431800"/>
                  </a:lnTo>
                  <a:lnTo>
                    <a:pt x="1365444" y="406400"/>
                  </a:lnTo>
                  <a:lnTo>
                    <a:pt x="1236059" y="368300"/>
                  </a:lnTo>
                  <a:close/>
                </a:path>
                <a:path w="2235834" h="2247900">
                  <a:moveTo>
                    <a:pt x="1539147" y="508000"/>
                  </a:moveTo>
                  <a:lnTo>
                    <a:pt x="1121988" y="508000"/>
                  </a:lnTo>
                  <a:lnTo>
                    <a:pt x="1166788" y="520700"/>
                  </a:lnTo>
                  <a:lnTo>
                    <a:pt x="1211244" y="520700"/>
                  </a:lnTo>
                  <a:lnTo>
                    <a:pt x="1298346" y="546100"/>
                  </a:lnTo>
                  <a:lnTo>
                    <a:pt x="1340607" y="571500"/>
                  </a:lnTo>
                  <a:lnTo>
                    <a:pt x="1381751" y="584200"/>
                  </a:lnTo>
                  <a:lnTo>
                    <a:pt x="1421585" y="609600"/>
                  </a:lnTo>
                  <a:lnTo>
                    <a:pt x="1459916" y="635000"/>
                  </a:lnTo>
                  <a:lnTo>
                    <a:pt x="1496552" y="673100"/>
                  </a:lnTo>
                  <a:lnTo>
                    <a:pt x="1499092" y="673100"/>
                  </a:lnTo>
                  <a:lnTo>
                    <a:pt x="1533152" y="711200"/>
                  </a:lnTo>
                  <a:lnTo>
                    <a:pt x="1564027" y="749300"/>
                  </a:lnTo>
                  <a:lnTo>
                    <a:pt x="1591708" y="787400"/>
                  </a:lnTo>
                  <a:lnTo>
                    <a:pt x="1616188" y="825500"/>
                  </a:lnTo>
                  <a:lnTo>
                    <a:pt x="1637457" y="863600"/>
                  </a:lnTo>
                  <a:lnTo>
                    <a:pt x="1655509" y="901700"/>
                  </a:lnTo>
                  <a:lnTo>
                    <a:pt x="1670335" y="939800"/>
                  </a:lnTo>
                  <a:lnTo>
                    <a:pt x="1681926" y="990600"/>
                  </a:lnTo>
                  <a:lnTo>
                    <a:pt x="1690276" y="1028700"/>
                  </a:lnTo>
                  <a:lnTo>
                    <a:pt x="1695375" y="1079500"/>
                  </a:lnTo>
                  <a:lnTo>
                    <a:pt x="1697216" y="1117600"/>
                  </a:lnTo>
                  <a:lnTo>
                    <a:pt x="1695791" y="1168400"/>
                  </a:lnTo>
                  <a:lnTo>
                    <a:pt x="1691092" y="1219200"/>
                  </a:lnTo>
                  <a:lnTo>
                    <a:pt x="1683110" y="1257300"/>
                  </a:lnTo>
                  <a:lnTo>
                    <a:pt x="1671838" y="1295400"/>
                  </a:lnTo>
                  <a:lnTo>
                    <a:pt x="1657267" y="1346200"/>
                  </a:lnTo>
                  <a:lnTo>
                    <a:pt x="1639389" y="1384300"/>
                  </a:lnTo>
                  <a:lnTo>
                    <a:pt x="1618197" y="1422400"/>
                  </a:lnTo>
                  <a:lnTo>
                    <a:pt x="1593682" y="1473200"/>
                  </a:lnTo>
                  <a:lnTo>
                    <a:pt x="1565836" y="1511300"/>
                  </a:lnTo>
                  <a:lnTo>
                    <a:pt x="1534652" y="1536700"/>
                  </a:lnTo>
                  <a:lnTo>
                    <a:pt x="1496718" y="1574800"/>
                  </a:lnTo>
                  <a:lnTo>
                    <a:pt x="1455196" y="1612900"/>
                  </a:lnTo>
                  <a:lnTo>
                    <a:pt x="1410706" y="1638300"/>
                  </a:lnTo>
                  <a:lnTo>
                    <a:pt x="1363870" y="1663700"/>
                  </a:lnTo>
                  <a:lnTo>
                    <a:pt x="1315310" y="1689100"/>
                  </a:lnTo>
                  <a:lnTo>
                    <a:pt x="1265649" y="1714500"/>
                  </a:lnTo>
                  <a:lnTo>
                    <a:pt x="1116271" y="1752600"/>
                  </a:lnTo>
                  <a:lnTo>
                    <a:pt x="939403" y="1752600"/>
                  </a:lnTo>
                  <a:lnTo>
                    <a:pt x="886839" y="1765300"/>
                  </a:lnTo>
                  <a:lnTo>
                    <a:pt x="852741" y="1778000"/>
                  </a:lnTo>
                  <a:lnTo>
                    <a:pt x="821049" y="1790700"/>
                  </a:lnTo>
                  <a:lnTo>
                    <a:pt x="775700" y="1816100"/>
                  </a:lnTo>
                  <a:lnTo>
                    <a:pt x="751193" y="1841500"/>
                  </a:lnTo>
                  <a:lnTo>
                    <a:pt x="736520" y="1854200"/>
                  </a:lnTo>
                  <a:lnTo>
                    <a:pt x="1236432" y="1854200"/>
                  </a:lnTo>
                  <a:lnTo>
                    <a:pt x="1336165" y="1828800"/>
                  </a:lnTo>
                  <a:lnTo>
                    <a:pt x="1385417" y="1803400"/>
                  </a:lnTo>
                  <a:lnTo>
                    <a:pt x="1433713" y="1778000"/>
                  </a:lnTo>
                  <a:lnTo>
                    <a:pt x="1480645" y="1752600"/>
                  </a:lnTo>
                  <a:lnTo>
                    <a:pt x="1525803" y="1727200"/>
                  </a:lnTo>
                  <a:lnTo>
                    <a:pt x="1568777" y="1701800"/>
                  </a:lnTo>
                  <a:lnTo>
                    <a:pt x="1609159" y="1663700"/>
                  </a:lnTo>
                  <a:lnTo>
                    <a:pt x="1646539" y="1625600"/>
                  </a:lnTo>
                  <a:lnTo>
                    <a:pt x="1677718" y="1587500"/>
                  </a:lnTo>
                  <a:lnTo>
                    <a:pt x="1706225" y="1549400"/>
                  </a:lnTo>
                  <a:lnTo>
                    <a:pt x="1732065" y="1511300"/>
                  </a:lnTo>
                  <a:lnTo>
                    <a:pt x="1755244" y="1473200"/>
                  </a:lnTo>
                  <a:lnTo>
                    <a:pt x="1775766" y="1435100"/>
                  </a:lnTo>
                  <a:lnTo>
                    <a:pt x="1793637" y="1397000"/>
                  </a:lnTo>
                  <a:lnTo>
                    <a:pt x="1808862" y="1346200"/>
                  </a:lnTo>
                  <a:lnTo>
                    <a:pt x="1821445" y="1308100"/>
                  </a:lnTo>
                  <a:lnTo>
                    <a:pt x="1831393" y="1257300"/>
                  </a:lnTo>
                  <a:lnTo>
                    <a:pt x="1838710" y="1219200"/>
                  </a:lnTo>
                  <a:lnTo>
                    <a:pt x="1843402" y="1168400"/>
                  </a:lnTo>
                  <a:lnTo>
                    <a:pt x="1845473" y="1130300"/>
                  </a:lnTo>
                  <a:lnTo>
                    <a:pt x="1844928" y="1079500"/>
                  </a:lnTo>
                  <a:lnTo>
                    <a:pt x="1841774" y="1041400"/>
                  </a:lnTo>
                  <a:lnTo>
                    <a:pt x="1836015" y="990600"/>
                  </a:lnTo>
                  <a:lnTo>
                    <a:pt x="1827656" y="952500"/>
                  </a:lnTo>
                  <a:lnTo>
                    <a:pt x="1816703" y="914400"/>
                  </a:lnTo>
                  <a:lnTo>
                    <a:pt x="1803160" y="863600"/>
                  </a:lnTo>
                  <a:lnTo>
                    <a:pt x="1787033" y="825500"/>
                  </a:lnTo>
                  <a:lnTo>
                    <a:pt x="1768326" y="787400"/>
                  </a:lnTo>
                  <a:lnTo>
                    <a:pt x="1747046" y="736600"/>
                  </a:lnTo>
                  <a:lnTo>
                    <a:pt x="1723197" y="698500"/>
                  </a:lnTo>
                  <a:lnTo>
                    <a:pt x="1696784" y="660400"/>
                  </a:lnTo>
                  <a:lnTo>
                    <a:pt x="1667813" y="635000"/>
                  </a:lnTo>
                  <a:lnTo>
                    <a:pt x="1636288" y="596900"/>
                  </a:lnTo>
                  <a:lnTo>
                    <a:pt x="1602216" y="558800"/>
                  </a:lnTo>
                  <a:lnTo>
                    <a:pt x="1600184" y="558800"/>
                  </a:lnTo>
                  <a:lnTo>
                    <a:pt x="1564117" y="533400"/>
                  </a:lnTo>
                  <a:lnTo>
                    <a:pt x="1539147" y="508000"/>
                  </a:lnTo>
                  <a:close/>
                </a:path>
                <a:path w="2235834" h="2247900">
                  <a:moveTo>
                    <a:pt x="1898380" y="1574800"/>
                  </a:moveTo>
                  <a:lnTo>
                    <a:pt x="1827006" y="1651000"/>
                  </a:lnTo>
                  <a:lnTo>
                    <a:pt x="1988042" y="1841500"/>
                  </a:lnTo>
                  <a:lnTo>
                    <a:pt x="2107168" y="1714500"/>
                  </a:lnTo>
                  <a:lnTo>
                    <a:pt x="1898380" y="1574800"/>
                  </a:lnTo>
                  <a:close/>
                </a:path>
                <a:path w="2235834" h="2247900">
                  <a:moveTo>
                    <a:pt x="2212832" y="914400"/>
                  </a:moveTo>
                  <a:lnTo>
                    <a:pt x="1968103" y="977900"/>
                  </a:lnTo>
                  <a:lnTo>
                    <a:pt x="1981692" y="1092200"/>
                  </a:lnTo>
                  <a:lnTo>
                    <a:pt x="2235438" y="1092200"/>
                  </a:lnTo>
                  <a:lnTo>
                    <a:pt x="2212832" y="914400"/>
                  </a:lnTo>
                  <a:close/>
                </a:path>
                <a:path w="2235834" h="2247900">
                  <a:moveTo>
                    <a:pt x="1757664" y="254000"/>
                  </a:moveTo>
                  <a:lnTo>
                    <a:pt x="1613392" y="469900"/>
                  </a:lnTo>
                  <a:lnTo>
                    <a:pt x="1691116" y="546100"/>
                  </a:lnTo>
                  <a:lnTo>
                    <a:pt x="1887077" y="381000"/>
                  </a:lnTo>
                  <a:lnTo>
                    <a:pt x="1757664" y="254000"/>
                  </a:lnTo>
                  <a:close/>
                </a:path>
                <a:path w="2235834" h="2247900">
                  <a:moveTo>
                    <a:pt x="435594" y="177800"/>
                  </a:moveTo>
                  <a:lnTo>
                    <a:pt x="316468" y="304800"/>
                  </a:lnTo>
                  <a:lnTo>
                    <a:pt x="525256" y="444500"/>
                  </a:lnTo>
                  <a:lnTo>
                    <a:pt x="596630" y="368300"/>
                  </a:lnTo>
                  <a:lnTo>
                    <a:pt x="435594" y="177800"/>
                  </a:lnTo>
                  <a:close/>
                </a:path>
                <a:path w="2235834" h="2247900">
                  <a:moveTo>
                    <a:pt x="1103156" y="355600"/>
                  </a:moveTo>
                  <a:lnTo>
                    <a:pt x="1058656" y="355600"/>
                  </a:lnTo>
                  <a:lnTo>
                    <a:pt x="1014263" y="368300"/>
                  </a:lnTo>
                  <a:lnTo>
                    <a:pt x="1147640" y="368300"/>
                  </a:lnTo>
                  <a:lnTo>
                    <a:pt x="1103156" y="355600"/>
                  </a:lnTo>
                  <a:close/>
                </a:path>
                <a:path w="2235834" h="2247900">
                  <a:moveTo>
                    <a:pt x="1056751" y="0"/>
                  </a:moveTo>
                  <a:lnTo>
                    <a:pt x="1080500" y="254000"/>
                  </a:lnTo>
                  <a:lnTo>
                    <a:pt x="1185910" y="266700"/>
                  </a:lnTo>
                  <a:lnTo>
                    <a:pt x="1232519" y="12700"/>
                  </a:lnTo>
                  <a:lnTo>
                    <a:pt x="105675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794511" y="0"/>
                  </a:move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lnTo>
                    <a:pt x="794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96146" y="4688839"/>
              <a:ext cx="1279525" cy="1310005"/>
            </a:xfrm>
            <a:custGeom>
              <a:avLst/>
              <a:gdLst/>
              <a:ahLst/>
              <a:cxnLst/>
              <a:rect l="l" t="t" r="r" b="b"/>
              <a:pathLst>
                <a:path w="1279525" h="1310004">
                  <a:moveTo>
                    <a:pt x="1279271" y="446024"/>
                  </a:moveTo>
                  <a:lnTo>
                    <a:pt x="794511" y="0"/>
                  </a:lnTo>
                  <a:lnTo>
                    <a:pt x="0" y="863473"/>
                  </a:lnTo>
                  <a:lnTo>
                    <a:pt x="34732" y="898261"/>
                  </a:lnTo>
                  <a:lnTo>
                    <a:pt x="67498" y="935743"/>
                  </a:lnTo>
                  <a:lnTo>
                    <a:pt x="99084" y="974841"/>
                  </a:lnTo>
                  <a:lnTo>
                    <a:pt x="130277" y="1014476"/>
                  </a:lnTo>
                  <a:lnTo>
                    <a:pt x="161863" y="1053569"/>
                  </a:lnTo>
                  <a:lnTo>
                    <a:pt x="194629" y="1091042"/>
                  </a:lnTo>
                  <a:lnTo>
                    <a:pt x="229361" y="1125816"/>
                  </a:lnTo>
                  <a:lnTo>
                    <a:pt x="484758" y="1309547"/>
                  </a:lnTo>
                  <a:lnTo>
                    <a:pt x="1279271" y="446024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4254" y="5587110"/>
              <a:ext cx="604520" cy="603250"/>
            </a:xfrm>
            <a:custGeom>
              <a:avLst/>
              <a:gdLst/>
              <a:ahLst/>
              <a:cxnLst/>
              <a:rect l="l" t="t" r="r" b="b"/>
              <a:pathLst>
                <a:path w="604520" h="603250">
                  <a:moveTo>
                    <a:pt x="130048" y="0"/>
                  </a:moveTo>
                  <a:lnTo>
                    <a:pt x="0" y="447560"/>
                  </a:lnTo>
                  <a:lnTo>
                    <a:pt x="168783" y="602830"/>
                  </a:lnTo>
                  <a:lnTo>
                    <a:pt x="604012" y="436079"/>
                  </a:lnTo>
                  <a:lnTo>
                    <a:pt x="590169" y="211137"/>
                  </a:lnTo>
                  <a:lnTo>
                    <a:pt x="531703" y="212402"/>
                  </a:lnTo>
                  <a:lnTo>
                    <a:pt x="484774" y="215955"/>
                  </a:lnTo>
                  <a:lnTo>
                    <a:pt x="436631" y="219886"/>
                  </a:lnTo>
                  <a:lnTo>
                    <a:pt x="374523" y="222288"/>
                  </a:lnTo>
                  <a:lnTo>
                    <a:pt x="375933" y="151838"/>
                  </a:lnTo>
                  <a:lnTo>
                    <a:pt x="378285" y="101571"/>
                  </a:lnTo>
                  <a:lnTo>
                    <a:pt x="381613" y="60739"/>
                  </a:lnTo>
                  <a:lnTo>
                    <a:pt x="385952" y="18592"/>
                  </a:lnTo>
                  <a:lnTo>
                    <a:pt x="328590" y="11360"/>
                  </a:lnTo>
                  <a:lnTo>
                    <a:pt x="285102" y="6018"/>
                  </a:lnTo>
                  <a:lnTo>
                    <a:pt x="244705" y="2433"/>
                  </a:lnTo>
                  <a:lnTo>
                    <a:pt x="196615" y="471"/>
                  </a:lnTo>
                  <a:lnTo>
                    <a:pt x="130048" y="0"/>
                  </a:lnTo>
                  <a:close/>
                </a:path>
              </a:pathLst>
            </a:custGeom>
            <a:ln w="762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7856" y="5959144"/>
              <a:ext cx="381635" cy="412750"/>
            </a:xfrm>
            <a:custGeom>
              <a:avLst/>
              <a:gdLst/>
              <a:ahLst/>
              <a:cxnLst/>
              <a:rect l="l" t="t" r="r" b="b"/>
              <a:pathLst>
                <a:path w="381634" h="412750">
                  <a:moveTo>
                    <a:pt x="118618" y="0"/>
                  </a:moveTo>
                  <a:lnTo>
                    <a:pt x="0" y="412432"/>
                  </a:lnTo>
                  <a:lnTo>
                    <a:pt x="381635" y="241998"/>
                  </a:lnTo>
                  <a:lnTo>
                    <a:pt x="118618" y="0"/>
                  </a:lnTo>
                  <a:close/>
                </a:path>
              </a:pathLst>
            </a:custGeom>
            <a:solidFill>
              <a:srgbClr val="D2C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5183" y="4288408"/>
              <a:ext cx="403860" cy="283210"/>
            </a:xfrm>
            <a:custGeom>
              <a:avLst/>
              <a:gdLst/>
              <a:ahLst/>
              <a:cxnLst/>
              <a:rect l="l" t="t" r="r" b="b"/>
              <a:pathLst>
                <a:path w="403859" h="283210">
                  <a:moveTo>
                    <a:pt x="403351" y="0"/>
                  </a:moveTo>
                  <a:lnTo>
                    <a:pt x="352950" y="11111"/>
                  </a:lnTo>
                  <a:lnTo>
                    <a:pt x="305564" y="28088"/>
                  </a:lnTo>
                  <a:lnTo>
                    <a:pt x="260901" y="50163"/>
                  </a:lnTo>
                  <a:lnTo>
                    <a:pt x="218669" y="76573"/>
                  </a:lnTo>
                  <a:lnTo>
                    <a:pt x="178577" y="106552"/>
                  </a:lnTo>
                  <a:lnTo>
                    <a:pt x="140333" y="139336"/>
                  </a:lnTo>
                  <a:lnTo>
                    <a:pt x="103646" y="174158"/>
                  </a:lnTo>
                  <a:lnTo>
                    <a:pt x="68222" y="210255"/>
                  </a:lnTo>
                  <a:lnTo>
                    <a:pt x="33770" y="246860"/>
                  </a:lnTo>
                  <a:lnTo>
                    <a:pt x="0" y="283209"/>
                  </a:lnTo>
                </a:path>
              </a:pathLst>
            </a:custGeom>
            <a:ln w="50800">
              <a:solidFill>
                <a:srgbClr val="7846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52125" y="4069714"/>
              <a:ext cx="248920" cy="426084"/>
            </a:xfrm>
            <a:custGeom>
              <a:avLst/>
              <a:gdLst/>
              <a:ahLst/>
              <a:cxnLst/>
              <a:rect l="l" t="t" r="r" b="b"/>
              <a:pathLst>
                <a:path w="248920" h="426085">
                  <a:moveTo>
                    <a:pt x="248666" y="0"/>
                  </a:moveTo>
                  <a:lnTo>
                    <a:pt x="241775" y="51133"/>
                  </a:lnTo>
                  <a:lnTo>
                    <a:pt x="228791" y="99757"/>
                  </a:lnTo>
                  <a:lnTo>
                    <a:pt x="210500" y="146099"/>
                  </a:lnTo>
                  <a:lnTo>
                    <a:pt x="187689" y="190384"/>
                  </a:lnTo>
                  <a:lnTo>
                    <a:pt x="161147" y="232838"/>
                  </a:lnTo>
                  <a:lnTo>
                    <a:pt x="131659" y="273689"/>
                  </a:lnTo>
                  <a:lnTo>
                    <a:pt x="100013" y="313161"/>
                  </a:lnTo>
                  <a:lnTo>
                    <a:pt x="66997" y="351483"/>
                  </a:lnTo>
                  <a:lnTo>
                    <a:pt x="33396" y="388879"/>
                  </a:lnTo>
                  <a:lnTo>
                    <a:pt x="0" y="425577"/>
                  </a:lnTo>
                </a:path>
              </a:pathLst>
            </a:custGeom>
            <a:ln w="50800">
              <a:solidFill>
                <a:srgbClr val="A7D0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55249" y="3401440"/>
              <a:ext cx="720090" cy="708025"/>
            </a:xfrm>
            <a:custGeom>
              <a:avLst/>
              <a:gdLst/>
              <a:ahLst/>
              <a:cxnLst/>
              <a:rect l="l" t="t" r="r" b="b"/>
              <a:pathLst>
                <a:path w="720090" h="708025">
                  <a:moveTo>
                    <a:pt x="462660" y="0"/>
                  </a:moveTo>
                  <a:lnTo>
                    <a:pt x="441519" y="327"/>
                  </a:lnTo>
                  <a:lnTo>
                    <a:pt x="415258" y="9382"/>
                  </a:lnTo>
                  <a:lnTo>
                    <a:pt x="389330" y="25271"/>
                  </a:lnTo>
                  <a:lnTo>
                    <a:pt x="369189" y="46100"/>
                  </a:lnTo>
                  <a:lnTo>
                    <a:pt x="340774" y="32559"/>
                  </a:lnTo>
                  <a:lnTo>
                    <a:pt x="309800" y="24923"/>
                  </a:lnTo>
                  <a:lnTo>
                    <a:pt x="277659" y="26098"/>
                  </a:lnTo>
                  <a:lnTo>
                    <a:pt x="245745" y="38989"/>
                  </a:lnTo>
                  <a:lnTo>
                    <a:pt x="218249" y="64619"/>
                  </a:lnTo>
                  <a:lnTo>
                    <a:pt x="201993" y="95154"/>
                  </a:lnTo>
                  <a:lnTo>
                    <a:pt x="195453" y="127642"/>
                  </a:lnTo>
                  <a:lnTo>
                    <a:pt x="197103" y="159131"/>
                  </a:lnTo>
                  <a:lnTo>
                    <a:pt x="166145" y="150018"/>
                  </a:lnTo>
                  <a:lnTo>
                    <a:pt x="95894" y="158273"/>
                  </a:lnTo>
                  <a:lnTo>
                    <a:pt x="38020" y="230352"/>
                  </a:lnTo>
                  <a:lnTo>
                    <a:pt x="34035" y="274431"/>
                  </a:lnTo>
                  <a:lnTo>
                    <a:pt x="47005" y="309342"/>
                  </a:lnTo>
                  <a:lnTo>
                    <a:pt x="68452" y="333883"/>
                  </a:lnTo>
                  <a:lnTo>
                    <a:pt x="34075" y="363251"/>
                  </a:lnTo>
                  <a:lnTo>
                    <a:pt x="14033" y="396906"/>
                  </a:lnTo>
                  <a:lnTo>
                    <a:pt x="4087" y="432323"/>
                  </a:lnTo>
                  <a:lnTo>
                    <a:pt x="0" y="466979"/>
                  </a:lnTo>
                  <a:lnTo>
                    <a:pt x="9642" y="500253"/>
                  </a:lnTo>
                  <a:lnTo>
                    <a:pt x="26368" y="527050"/>
                  </a:lnTo>
                  <a:lnTo>
                    <a:pt x="50452" y="548989"/>
                  </a:lnTo>
                  <a:lnTo>
                    <a:pt x="82169" y="567690"/>
                  </a:lnTo>
                  <a:lnTo>
                    <a:pt x="79835" y="612802"/>
                  </a:lnTo>
                  <a:lnTo>
                    <a:pt x="99028" y="649224"/>
                  </a:lnTo>
                  <a:lnTo>
                    <a:pt x="135032" y="678025"/>
                  </a:lnTo>
                  <a:lnTo>
                    <a:pt x="183133" y="700278"/>
                  </a:lnTo>
                  <a:lnTo>
                    <a:pt x="228389" y="707693"/>
                  </a:lnTo>
                  <a:lnTo>
                    <a:pt x="272383" y="698357"/>
                  </a:lnTo>
                  <a:lnTo>
                    <a:pt x="314328" y="674614"/>
                  </a:lnTo>
                  <a:lnTo>
                    <a:pt x="353441" y="638810"/>
                  </a:lnTo>
                  <a:lnTo>
                    <a:pt x="685419" y="279527"/>
                  </a:lnTo>
                  <a:lnTo>
                    <a:pt x="711031" y="242018"/>
                  </a:lnTo>
                  <a:lnTo>
                    <a:pt x="720010" y="201390"/>
                  </a:lnTo>
                  <a:lnTo>
                    <a:pt x="713440" y="160619"/>
                  </a:lnTo>
                  <a:lnTo>
                    <a:pt x="692403" y="122682"/>
                  </a:lnTo>
                  <a:lnTo>
                    <a:pt x="659425" y="94962"/>
                  </a:lnTo>
                  <a:lnTo>
                    <a:pt x="622220" y="80851"/>
                  </a:lnTo>
                  <a:lnTo>
                    <a:pt x="585087" y="82480"/>
                  </a:lnTo>
                  <a:lnTo>
                    <a:pt x="552323" y="101981"/>
                  </a:lnTo>
                  <a:lnTo>
                    <a:pt x="543813" y="56667"/>
                  </a:lnTo>
                  <a:lnTo>
                    <a:pt x="519302" y="25511"/>
                  </a:lnTo>
                  <a:lnTo>
                    <a:pt x="488886" y="7094"/>
                  </a:lnTo>
                  <a:lnTo>
                    <a:pt x="462660" y="0"/>
                  </a:lnTo>
                  <a:close/>
                </a:path>
              </a:pathLst>
            </a:custGeom>
            <a:solidFill>
              <a:srgbClr val="A7D0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90174" y="3400107"/>
              <a:ext cx="684530" cy="345440"/>
            </a:xfrm>
            <a:custGeom>
              <a:avLst/>
              <a:gdLst/>
              <a:ahLst/>
              <a:cxnLst/>
              <a:rect l="l" t="t" r="r" b="b"/>
              <a:pathLst>
                <a:path w="684529" h="345439">
                  <a:moveTo>
                    <a:pt x="522477" y="278955"/>
                  </a:moveTo>
                  <a:lnTo>
                    <a:pt x="547798" y="226933"/>
                  </a:lnTo>
                  <a:lnTo>
                    <a:pt x="518541" y="179768"/>
                  </a:lnTo>
                  <a:lnTo>
                    <a:pt x="481669" y="167310"/>
                  </a:lnTo>
                  <a:lnTo>
                    <a:pt x="427547" y="208022"/>
                  </a:lnTo>
                  <a:lnTo>
                    <a:pt x="418465" y="245427"/>
                  </a:lnTo>
                  <a:lnTo>
                    <a:pt x="430709" y="284604"/>
                  </a:lnTo>
                  <a:lnTo>
                    <a:pt x="458145" y="316679"/>
                  </a:lnTo>
                  <a:lnTo>
                    <a:pt x="495512" y="338056"/>
                  </a:lnTo>
                  <a:lnTo>
                    <a:pt x="537548" y="345137"/>
                  </a:lnTo>
                  <a:lnTo>
                    <a:pt x="578993" y="334327"/>
                  </a:lnTo>
                  <a:lnTo>
                    <a:pt x="634140" y="298875"/>
                  </a:lnTo>
                  <a:lnTo>
                    <a:pt x="667963" y="260770"/>
                  </a:lnTo>
                  <a:lnTo>
                    <a:pt x="683625" y="221995"/>
                  </a:lnTo>
                  <a:lnTo>
                    <a:pt x="684290" y="184533"/>
                  </a:lnTo>
                  <a:lnTo>
                    <a:pt x="673122" y="150365"/>
                  </a:lnTo>
                  <a:lnTo>
                    <a:pt x="653288" y="121475"/>
                  </a:lnTo>
                  <a:lnTo>
                    <a:pt x="619928" y="94071"/>
                  </a:lnTo>
                  <a:lnTo>
                    <a:pt x="584628" y="81216"/>
                  </a:lnTo>
                  <a:lnTo>
                    <a:pt x="549685" y="83220"/>
                  </a:lnTo>
                  <a:lnTo>
                    <a:pt x="517398" y="100393"/>
                  </a:lnTo>
                  <a:lnTo>
                    <a:pt x="512629" y="63120"/>
                  </a:lnTo>
                  <a:lnTo>
                    <a:pt x="493823" y="33575"/>
                  </a:lnTo>
                  <a:lnTo>
                    <a:pt x="467088" y="13150"/>
                  </a:lnTo>
                  <a:lnTo>
                    <a:pt x="438530" y="3238"/>
                  </a:lnTo>
                  <a:lnTo>
                    <a:pt x="406590" y="0"/>
                  </a:lnTo>
                  <a:lnTo>
                    <a:pt x="378269" y="8762"/>
                  </a:lnTo>
                  <a:lnTo>
                    <a:pt x="353663" y="26384"/>
                  </a:lnTo>
                  <a:lnTo>
                    <a:pt x="332867" y="49720"/>
                  </a:lnTo>
                </a:path>
                <a:path w="684529" h="345439">
                  <a:moveTo>
                    <a:pt x="345440" y="221932"/>
                  </a:moveTo>
                  <a:lnTo>
                    <a:pt x="376654" y="185861"/>
                  </a:lnTo>
                  <a:lnTo>
                    <a:pt x="386642" y="147394"/>
                  </a:lnTo>
                  <a:lnTo>
                    <a:pt x="379995" y="109653"/>
                  </a:lnTo>
                  <a:lnTo>
                    <a:pt x="361301" y="75758"/>
                  </a:lnTo>
                  <a:lnTo>
                    <a:pt x="335152" y="48831"/>
                  </a:lnTo>
                  <a:lnTo>
                    <a:pt x="306095" y="32303"/>
                  </a:lnTo>
                  <a:lnTo>
                    <a:pt x="274431" y="25288"/>
                  </a:lnTo>
                  <a:lnTo>
                    <a:pt x="244266" y="27060"/>
                  </a:lnTo>
                  <a:lnTo>
                    <a:pt x="219709" y="36893"/>
                  </a:lnTo>
                  <a:lnTo>
                    <a:pt x="194665" y="55449"/>
                  </a:lnTo>
                  <a:lnTo>
                    <a:pt x="173847" y="84470"/>
                  </a:lnTo>
                  <a:lnTo>
                    <a:pt x="162434" y="121136"/>
                  </a:lnTo>
                  <a:lnTo>
                    <a:pt x="165607" y="162623"/>
                  </a:lnTo>
                  <a:lnTo>
                    <a:pt x="124227" y="150838"/>
                  </a:lnTo>
                  <a:lnTo>
                    <a:pt x="55183" y="162748"/>
                  </a:lnTo>
                  <a:lnTo>
                    <a:pt x="7163" y="221495"/>
                  </a:lnTo>
                  <a:lnTo>
                    <a:pt x="0" y="260191"/>
                  </a:lnTo>
                  <a:lnTo>
                    <a:pt x="7409" y="299124"/>
                  </a:lnTo>
                  <a:lnTo>
                    <a:pt x="28701" y="336867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57569" y="3697275"/>
              <a:ext cx="371475" cy="410845"/>
            </a:xfrm>
            <a:custGeom>
              <a:avLst/>
              <a:gdLst/>
              <a:ahLst/>
              <a:cxnLst/>
              <a:rect l="l" t="t" r="r" b="b"/>
              <a:pathLst>
                <a:path w="371475" h="410845">
                  <a:moveTo>
                    <a:pt x="327117" y="127583"/>
                  </a:moveTo>
                  <a:lnTo>
                    <a:pt x="356462" y="109188"/>
                  </a:lnTo>
                  <a:lnTo>
                    <a:pt x="370615" y="80434"/>
                  </a:lnTo>
                  <a:lnTo>
                    <a:pt x="368765" y="47823"/>
                  </a:lnTo>
                  <a:lnTo>
                    <a:pt x="350104" y="17855"/>
                  </a:lnTo>
                  <a:lnTo>
                    <a:pt x="313705" y="0"/>
                  </a:lnTo>
                  <a:lnTo>
                    <a:pt x="275413" y="1408"/>
                  </a:lnTo>
                  <a:lnTo>
                    <a:pt x="242716" y="23963"/>
                  </a:lnTo>
                  <a:lnTo>
                    <a:pt x="223104" y="69544"/>
                  </a:lnTo>
                  <a:lnTo>
                    <a:pt x="183639" y="28388"/>
                  </a:lnTo>
                  <a:lnTo>
                    <a:pt x="141507" y="14616"/>
                  </a:lnTo>
                  <a:lnTo>
                    <a:pt x="99375" y="21895"/>
                  </a:lnTo>
                  <a:lnTo>
                    <a:pt x="59909" y="43890"/>
                  </a:lnTo>
                  <a:lnTo>
                    <a:pt x="32353" y="69392"/>
                  </a:lnTo>
                  <a:lnTo>
                    <a:pt x="11969" y="101896"/>
                  </a:lnTo>
                  <a:lnTo>
                    <a:pt x="577" y="138592"/>
                  </a:lnTo>
                  <a:lnTo>
                    <a:pt x="0" y="176670"/>
                  </a:lnTo>
                  <a:lnTo>
                    <a:pt x="12059" y="213320"/>
                  </a:lnTo>
                  <a:lnTo>
                    <a:pt x="38576" y="245731"/>
                  </a:lnTo>
                  <a:lnTo>
                    <a:pt x="81372" y="271093"/>
                  </a:lnTo>
                  <a:lnTo>
                    <a:pt x="77111" y="312495"/>
                  </a:lnTo>
                  <a:lnTo>
                    <a:pt x="95164" y="349203"/>
                  </a:lnTo>
                  <a:lnTo>
                    <a:pt x="128632" y="379122"/>
                  </a:lnTo>
                  <a:lnTo>
                    <a:pt x="170621" y="400163"/>
                  </a:lnTo>
                  <a:lnTo>
                    <a:pt x="214231" y="410231"/>
                  </a:lnTo>
                  <a:lnTo>
                    <a:pt x="252568" y="407237"/>
                  </a:lnTo>
                  <a:lnTo>
                    <a:pt x="286776" y="394513"/>
                  </a:lnTo>
                  <a:lnTo>
                    <a:pt x="323142" y="370547"/>
                  </a:lnTo>
                  <a:lnTo>
                    <a:pt x="353948" y="337450"/>
                  </a:lnTo>
                  <a:lnTo>
                    <a:pt x="371477" y="297330"/>
                  </a:lnTo>
                  <a:lnTo>
                    <a:pt x="368011" y="252297"/>
                  </a:lnTo>
                  <a:lnTo>
                    <a:pt x="350853" y="219262"/>
                  </a:lnTo>
                  <a:lnTo>
                    <a:pt x="323037" y="196726"/>
                  </a:lnTo>
                  <a:lnTo>
                    <a:pt x="289521" y="185406"/>
                  </a:lnTo>
                  <a:lnTo>
                    <a:pt x="255261" y="186021"/>
                  </a:lnTo>
                  <a:lnTo>
                    <a:pt x="225212" y="199288"/>
                  </a:lnTo>
                  <a:lnTo>
                    <a:pt x="204333" y="225925"/>
                  </a:lnTo>
                  <a:lnTo>
                    <a:pt x="197577" y="26664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235" y="3772631"/>
              <a:ext cx="142531" cy="2235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87481" y="3682237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5" h="381635">
                  <a:moveTo>
                    <a:pt x="354965" y="0"/>
                  </a:moveTo>
                  <a:lnTo>
                    <a:pt x="0" y="381508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57118" y="3651932"/>
              <a:ext cx="690880" cy="737235"/>
            </a:xfrm>
            <a:custGeom>
              <a:avLst/>
              <a:gdLst/>
              <a:ahLst/>
              <a:cxnLst/>
              <a:rect l="l" t="t" r="r" b="b"/>
              <a:pathLst>
                <a:path w="690879" h="737235">
                  <a:moveTo>
                    <a:pt x="470783" y="0"/>
                  </a:moveTo>
                  <a:lnTo>
                    <a:pt x="430871" y="11781"/>
                  </a:lnTo>
                  <a:lnTo>
                    <a:pt x="395233" y="39957"/>
                  </a:lnTo>
                  <a:lnTo>
                    <a:pt x="59953" y="396319"/>
                  </a:lnTo>
                  <a:lnTo>
                    <a:pt x="26999" y="437812"/>
                  </a:lnTo>
                  <a:lnTo>
                    <a:pt x="6248" y="481282"/>
                  </a:lnTo>
                  <a:lnTo>
                    <a:pt x="0" y="525799"/>
                  </a:lnTo>
                  <a:lnTo>
                    <a:pt x="10550" y="570436"/>
                  </a:lnTo>
                  <a:lnTo>
                    <a:pt x="36107" y="616835"/>
                  </a:lnTo>
                  <a:lnTo>
                    <a:pt x="67367" y="650732"/>
                  </a:lnTo>
                  <a:lnTo>
                    <a:pt x="105080" y="667341"/>
                  </a:lnTo>
                  <a:lnTo>
                    <a:pt x="149996" y="661876"/>
                  </a:lnTo>
                  <a:lnTo>
                    <a:pt x="170801" y="692211"/>
                  </a:lnTo>
                  <a:lnTo>
                    <a:pt x="194319" y="714724"/>
                  </a:lnTo>
                  <a:lnTo>
                    <a:pt x="222220" y="729545"/>
                  </a:lnTo>
                  <a:lnTo>
                    <a:pt x="256168" y="736806"/>
                  </a:lnTo>
                  <a:lnTo>
                    <a:pt x="290439" y="730345"/>
                  </a:lnTo>
                  <a:lnTo>
                    <a:pt x="325066" y="717978"/>
                  </a:lnTo>
                  <a:lnTo>
                    <a:pt x="357217" y="695658"/>
                  </a:lnTo>
                  <a:lnTo>
                    <a:pt x="384057" y="659336"/>
                  </a:lnTo>
                  <a:lnTo>
                    <a:pt x="410023" y="678987"/>
                  </a:lnTo>
                  <a:lnTo>
                    <a:pt x="445764" y="689482"/>
                  </a:lnTo>
                  <a:lnTo>
                    <a:pt x="489481" y="682428"/>
                  </a:lnTo>
                  <a:lnTo>
                    <a:pt x="539378" y="649430"/>
                  </a:lnTo>
                  <a:lnTo>
                    <a:pt x="557377" y="619617"/>
                  </a:lnTo>
                  <a:lnTo>
                    <a:pt x="563921" y="584374"/>
                  </a:lnTo>
                  <a:lnTo>
                    <a:pt x="560703" y="548989"/>
                  </a:lnTo>
                  <a:lnTo>
                    <a:pt x="549411" y="518747"/>
                  </a:lnTo>
                  <a:lnTo>
                    <a:pt x="581003" y="518142"/>
                  </a:lnTo>
                  <a:lnTo>
                    <a:pt x="612975" y="509333"/>
                  </a:lnTo>
                  <a:lnTo>
                    <a:pt x="642280" y="490976"/>
                  </a:lnTo>
                  <a:lnTo>
                    <a:pt x="665870" y="461724"/>
                  </a:lnTo>
                  <a:lnTo>
                    <a:pt x="676536" y="429037"/>
                  </a:lnTo>
                  <a:lnTo>
                    <a:pt x="675475" y="396922"/>
                  </a:lnTo>
                  <a:lnTo>
                    <a:pt x="665674" y="366569"/>
                  </a:lnTo>
                  <a:lnTo>
                    <a:pt x="650122" y="339169"/>
                  </a:lnTo>
                  <a:lnTo>
                    <a:pt x="669545" y="317623"/>
                  </a:lnTo>
                  <a:lnTo>
                    <a:pt x="683587" y="290623"/>
                  </a:lnTo>
                  <a:lnTo>
                    <a:pt x="690770" y="263767"/>
                  </a:lnTo>
                  <a:lnTo>
                    <a:pt x="689619" y="242649"/>
                  </a:lnTo>
                  <a:lnTo>
                    <a:pt x="680737" y="216985"/>
                  </a:lnTo>
                  <a:lnTo>
                    <a:pt x="660282" y="187928"/>
                  </a:lnTo>
                  <a:lnTo>
                    <a:pt x="627540" y="165657"/>
                  </a:lnTo>
                  <a:lnTo>
                    <a:pt x="581796" y="160353"/>
                  </a:lnTo>
                  <a:lnTo>
                    <a:pt x="598892" y="126295"/>
                  </a:lnTo>
                  <a:lnTo>
                    <a:pt x="597878" y="89153"/>
                  </a:lnTo>
                  <a:lnTo>
                    <a:pt x="581171" y="53036"/>
                  </a:lnTo>
                  <a:lnTo>
                    <a:pt x="551189" y="22050"/>
                  </a:lnTo>
                  <a:lnTo>
                    <a:pt x="511909" y="3720"/>
                  </a:lnTo>
                  <a:lnTo>
                    <a:pt x="470783" y="0"/>
                  </a:lnTo>
                  <a:close/>
                </a:path>
              </a:pathLst>
            </a:custGeom>
            <a:solidFill>
              <a:srgbClr val="78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59736" y="3651640"/>
              <a:ext cx="690245" cy="735965"/>
            </a:xfrm>
            <a:custGeom>
              <a:avLst/>
              <a:gdLst/>
              <a:ahLst/>
              <a:cxnLst/>
              <a:rect l="l" t="t" r="r" b="b"/>
              <a:pathLst>
                <a:path w="690245" h="735964">
                  <a:moveTo>
                    <a:pt x="403664" y="167884"/>
                  </a:moveTo>
                  <a:lnTo>
                    <a:pt x="453782" y="139087"/>
                  </a:lnTo>
                  <a:lnTo>
                    <a:pt x="502851" y="164963"/>
                  </a:lnTo>
                  <a:lnTo>
                    <a:pt x="517831" y="200940"/>
                  </a:lnTo>
                  <a:lnTo>
                    <a:pt x="480974" y="257796"/>
                  </a:lnTo>
                  <a:lnTo>
                    <a:pt x="444304" y="269484"/>
                  </a:lnTo>
                  <a:lnTo>
                    <a:pt x="404394" y="259938"/>
                  </a:lnTo>
                  <a:lnTo>
                    <a:pt x="370506" y="234780"/>
                  </a:lnTo>
                  <a:lnTo>
                    <a:pt x="346592" y="199002"/>
                  </a:lnTo>
                  <a:lnTo>
                    <a:pt x="336600" y="157598"/>
                  </a:lnTo>
                  <a:lnTo>
                    <a:pt x="344482" y="115560"/>
                  </a:lnTo>
                  <a:lnTo>
                    <a:pt x="375992" y="58033"/>
                  </a:lnTo>
                  <a:lnTo>
                    <a:pt x="411646" y="21613"/>
                  </a:lnTo>
                  <a:lnTo>
                    <a:pt x="449241" y="3276"/>
                  </a:lnTo>
                  <a:lnTo>
                    <a:pt x="486572" y="0"/>
                  </a:lnTo>
                  <a:lnTo>
                    <a:pt x="521433" y="8760"/>
                  </a:lnTo>
                  <a:lnTo>
                    <a:pt x="551619" y="26533"/>
                  </a:lnTo>
                  <a:lnTo>
                    <a:pt x="581315" y="57898"/>
                  </a:lnTo>
                  <a:lnTo>
                    <a:pt x="596593" y="92192"/>
                  </a:lnTo>
                  <a:lnTo>
                    <a:pt x="597036" y="127153"/>
                  </a:lnTo>
                  <a:lnTo>
                    <a:pt x="582226" y="160518"/>
                  </a:lnTo>
                  <a:lnTo>
                    <a:pt x="619687" y="162715"/>
                  </a:lnTo>
                  <a:lnTo>
                    <a:pt x="650457" y="179425"/>
                  </a:lnTo>
                  <a:lnTo>
                    <a:pt x="672702" y="204684"/>
                  </a:lnTo>
                  <a:lnTo>
                    <a:pt x="684588" y="232527"/>
                  </a:lnTo>
                  <a:lnTo>
                    <a:pt x="690016" y="264120"/>
                  </a:lnTo>
                  <a:lnTo>
                    <a:pt x="683239" y="292963"/>
                  </a:lnTo>
                  <a:lnTo>
                    <a:pt x="667390" y="318734"/>
                  </a:lnTo>
                  <a:lnTo>
                    <a:pt x="645599" y="341112"/>
                  </a:lnTo>
                </a:path>
                <a:path w="690245" h="735964">
                  <a:moveTo>
                    <a:pt x="472879" y="340604"/>
                  </a:moveTo>
                  <a:lnTo>
                    <a:pt x="506672" y="306977"/>
                  </a:lnTo>
                  <a:lnTo>
                    <a:pt x="544343" y="294331"/>
                  </a:lnTo>
                  <a:lnTo>
                    <a:pt x="582452" y="298322"/>
                  </a:lnTo>
                  <a:lnTo>
                    <a:pt x="617562" y="314603"/>
                  </a:lnTo>
                  <a:lnTo>
                    <a:pt x="664764" y="366615"/>
                  </a:lnTo>
                  <a:lnTo>
                    <a:pt x="674345" y="427909"/>
                  </a:lnTo>
                  <a:lnTo>
                    <a:pt x="666300" y="453126"/>
                  </a:lnTo>
                  <a:lnTo>
                    <a:pt x="649469" y="479395"/>
                  </a:lnTo>
                  <a:lnTo>
                    <a:pt x="621946" y="502212"/>
                  </a:lnTo>
                  <a:lnTo>
                    <a:pt x="586183" y="516170"/>
                  </a:lnTo>
                  <a:lnTo>
                    <a:pt x="544634" y="515864"/>
                  </a:lnTo>
                  <a:lnTo>
                    <a:pt x="559265" y="556298"/>
                  </a:lnTo>
                  <a:lnTo>
                    <a:pt x="552189" y="626021"/>
                  </a:lnTo>
                  <a:lnTo>
                    <a:pt x="496884" y="677976"/>
                  </a:lnTo>
                  <a:lnTo>
                    <a:pt x="458798" y="687854"/>
                  </a:lnTo>
                  <a:lnTo>
                    <a:pt x="419498" y="683206"/>
                  </a:lnTo>
                  <a:lnTo>
                    <a:pt x="380423" y="664581"/>
                  </a:lnTo>
                </a:path>
                <a:path w="690245" h="735964">
                  <a:moveTo>
                    <a:pt x="274124" y="405628"/>
                  </a:moveTo>
                  <a:lnTo>
                    <a:pt x="290436" y="375003"/>
                  </a:lnTo>
                  <a:lnTo>
                    <a:pt x="318130" y="358844"/>
                  </a:lnTo>
                  <a:lnTo>
                    <a:pt x="350777" y="358426"/>
                  </a:lnTo>
                  <a:lnTo>
                    <a:pt x="381947" y="375021"/>
                  </a:lnTo>
                  <a:lnTo>
                    <a:pt x="402337" y="410059"/>
                  </a:lnTo>
                  <a:lnTo>
                    <a:pt x="403617" y="448348"/>
                  </a:lnTo>
                  <a:lnTo>
                    <a:pt x="383394" y="482517"/>
                  </a:lnTo>
                  <a:lnTo>
                    <a:pt x="339275" y="505196"/>
                  </a:lnTo>
                  <a:lnTo>
                    <a:pt x="383090" y="541736"/>
                  </a:lnTo>
                  <a:lnTo>
                    <a:pt x="399759" y="582825"/>
                  </a:lnTo>
                  <a:lnTo>
                    <a:pt x="395425" y="625390"/>
                  </a:lnTo>
                  <a:lnTo>
                    <a:pt x="376232" y="666359"/>
                  </a:lnTo>
                  <a:lnTo>
                    <a:pt x="352707" y="695601"/>
                  </a:lnTo>
                  <a:lnTo>
                    <a:pt x="321690" y="718191"/>
                  </a:lnTo>
                  <a:lnTo>
                    <a:pt x="285862" y="732113"/>
                  </a:lnTo>
                  <a:lnTo>
                    <a:pt x="247901" y="735349"/>
                  </a:lnTo>
                  <a:lnTo>
                    <a:pt x="210486" y="725882"/>
                  </a:lnTo>
                  <a:lnTo>
                    <a:pt x="176297" y="701695"/>
                  </a:lnTo>
                  <a:lnTo>
                    <a:pt x="148013" y="660771"/>
                  </a:lnTo>
                  <a:lnTo>
                    <a:pt x="107051" y="667883"/>
                  </a:lnTo>
                  <a:lnTo>
                    <a:pt x="69193" y="652427"/>
                  </a:lnTo>
                  <a:lnTo>
                    <a:pt x="37015" y="621131"/>
                  </a:lnTo>
                  <a:lnTo>
                    <a:pt x="13092" y="580723"/>
                  </a:lnTo>
                  <a:lnTo>
                    <a:pt x="0" y="537931"/>
                  </a:lnTo>
                  <a:lnTo>
                    <a:pt x="312" y="499481"/>
                  </a:lnTo>
                  <a:lnTo>
                    <a:pt x="10640" y="464458"/>
                  </a:lnTo>
                  <a:lnTo>
                    <a:pt x="32032" y="426496"/>
                  </a:lnTo>
                  <a:lnTo>
                    <a:pt x="62903" y="393447"/>
                  </a:lnTo>
                  <a:lnTo>
                    <a:pt x="101668" y="373164"/>
                  </a:lnTo>
                  <a:lnTo>
                    <a:pt x="146743" y="373497"/>
                  </a:lnTo>
                  <a:lnTo>
                    <a:pt x="180927" y="388272"/>
                  </a:lnTo>
                  <a:lnTo>
                    <a:pt x="205373" y="414421"/>
                  </a:lnTo>
                  <a:lnTo>
                    <a:pt x="219022" y="447052"/>
                  </a:lnTo>
                  <a:lnTo>
                    <a:pt x="220815" y="481275"/>
                  </a:lnTo>
                  <a:lnTo>
                    <a:pt x="209692" y="512196"/>
                  </a:lnTo>
                  <a:lnTo>
                    <a:pt x="184592" y="534923"/>
                  </a:lnTo>
                  <a:lnTo>
                    <a:pt x="144457" y="544566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204" y="3869379"/>
              <a:ext cx="220229" cy="1432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95355" y="3690365"/>
              <a:ext cx="356235" cy="381000"/>
            </a:xfrm>
            <a:custGeom>
              <a:avLst/>
              <a:gdLst/>
              <a:ahLst/>
              <a:cxnLst/>
              <a:rect l="l" t="t" r="r" b="b"/>
              <a:pathLst>
                <a:path w="356234" h="381000">
                  <a:moveTo>
                    <a:pt x="355853" y="0"/>
                  </a:moveTo>
                  <a:lnTo>
                    <a:pt x="0" y="380619"/>
                  </a:lnTo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114764"/>
            <a:ext cx="8452485" cy="2805372"/>
            <a:chOff x="0" y="76580"/>
            <a:chExt cx="5634990" cy="187198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223" y="76580"/>
              <a:ext cx="1200391" cy="187159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31488" y="121665"/>
              <a:ext cx="986790" cy="1657985"/>
            </a:xfrm>
            <a:custGeom>
              <a:avLst/>
              <a:gdLst/>
              <a:ahLst/>
              <a:cxnLst/>
              <a:rect l="l" t="t" r="r" b="b"/>
              <a:pathLst>
                <a:path w="986789" h="1657985">
                  <a:moveTo>
                    <a:pt x="847089" y="0"/>
                  </a:moveTo>
                  <a:lnTo>
                    <a:pt x="139319" y="0"/>
                  </a:lnTo>
                  <a:lnTo>
                    <a:pt x="95276" y="7100"/>
                  </a:lnTo>
                  <a:lnTo>
                    <a:pt x="57031" y="26875"/>
                  </a:lnTo>
                  <a:lnTo>
                    <a:pt x="26875" y="57031"/>
                  </a:lnTo>
                  <a:lnTo>
                    <a:pt x="7100" y="95276"/>
                  </a:lnTo>
                  <a:lnTo>
                    <a:pt x="0" y="139319"/>
                  </a:lnTo>
                  <a:lnTo>
                    <a:pt x="0" y="1518285"/>
                  </a:lnTo>
                  <a:lnTo>
                    <a:pt x="7100" y="1562327"/>
                  </a:lnTo>
                  <a:lnTo>
                    <a:pt x="26875" y="1600572"/>
                  </a:lnTo>
                  <a:lnTo>
                    <a:pt x="57031" y="1630728"/>
                  </a:lnTo>
                  <a:lnTo>
                    <a:pt x="95276" y="1650503"/>
                  </a:lnTo>
                  <a:lnTo>
                    <a:pt x="139319" y="1657604"/>
                  </a:lnTo>
                  <a:lnTo>
                    <a:pt x="847089" y="1657604"/>
                  </a:lnTo>
                  <a:lnTo>
                    <a:pt x="891132" y="1650503"/>
                  </a:lnTo>
                  <a:lnTo>
                    <a:pt x="929377" y="1630728"/>
                  </a:lnTo>
                  <a:lnTo>
                    <a:pt x="959533" y="1600572"/>
                  </a:lnTo>
                  <a:lnTo>
                    <a:pt x="979308" y="1562327"/>
                  </a:lnTo>
                  <a:lnTo>
                    <a:pt x="986409" y="1518285"/>
                  </a:lnTo>
                  <a:lnTo>
                    <a:pt x="986409" y="139319"/>
                  </a:lnTo>
                  <a:lnTo>
                    <a:pt x="979308" y="95276"/>
                  </a:lnTo>
                  <a:lnTo>
                    <a:pt x="959533" y="57031"/>
                  </a:lnTo>
                  <a:lnTo>
                    <a:pt x="929377" y="26875"/>
                  </a:lnTo>
                  <a:lnTo>
                    <a:pt x="891132" y="7100"/>
                  </a:lnTo>
                  <a:lnTo>
                    <a:pt x="847089" y="0"/>
                  </a:lnTo>
                  <a:close/>
                </a:path>
              </a:pathLst>
            </a:custGeom>
            <a:solidFill>
              <a:srgbClr val="1752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8459"/>
              <a:ext cx="5141798" cy="127241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093"/>
              <a:ext cx="5634990" cy="165773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14946" y="1068974"/>
            <a:ext cx="5733454" cy="697300"/>
          </a:xfrm>
          <a:prstGeom prst="rect">
            <a:avLst/>
          </a:prstGeom>
        </p:spPr>
        <p:txBody>
          <a:bodyPr vert="horz" wrap="square" lIns="0" tIns="19996" rIns="0" bIns="0" rtlCol="0">
            <a:spAutoFit/>
          </a:bodyPr>
          <a:lstStyle/>
          <a:p>
            <a:pPr marL="19044">
              <a:spcBef>
                <a:spcPts val="157"/>
              </a:spcBef>
            </a:pPr>
            <a:r>
              <a:rPr lang="en-US" spc="-30" dirty="0" err="1" smtClean="0"/>
              <a:t>Acuan</a:t>
            </a:r>
            <a:r>
              <a:rPr lang="en-US" spc="-30" dirty="0" smtClean="0"/>
              <a:t> </a:t>
            </a:r>
            <a:r>
              <a:rPr lang="en-US" spc="-30" dirty="0" err="1" smtClean="0"/>
              <a:t>Metode</a:t>
            </a:r>
            <a:endParaRPr spc="-30" dirty="0"/>
          </a:p>
        </p:txBody>
      </p:sp>
      <p:sp>
        <p:nvSpPr>
          <p:cNvPr id="42" name="Rectangle 41"/>
          <p:cNvSpPr/>
          <p:nvPr/>
        </p:nvSpPr>
        <p:spPr>
          <a:xfrm>
            <a:off x="853560" y="6867653"/>
            <a:ext cx="608820" cy="507361"/>
          </a:xfrm>
          <a:prstGeom prst="rect">
            <a:avLst/>
          </a:prstGeom>
        </p:spPr>
        <p:txBody>
          <a:bodyPr wrap="none" lIns="137114" tIns="68557" rIns="137114" bIns="68557">
            <a:spAutoFit/>
          </a:bodyPr>
          <a:lstStyle/>
          <a:p>
            <a:pPr marL="19044">
              <a:spcBef>
                <a:spcPts val="142"/>
              </a:spcBef>
            </a:pPr>
            <a:r>
              <a:rPr lang="en-US" sz="2400" b="1" dirty="0">
                <a:solidFill>
                  <a:srgbClr val="404040"/>
                </a:solidFill>
                <a:cs typeface="Calibri"/>
              </a:rPr>
              <a:t>03</a:t>
            </a:r>
            <a:endParaRPr lang="en-US" sz="2400" dirty="0">
              <a:cs typeface="Calibri"/>
            </a:endParaRPr>
          </a:p>
        </p:txBody>
      </p:sp>
      <p:sp>
        <p:nvSpPr>
          <p:cNvPr id="39" name="object 4"/>
          <p:cNvSpPr/>
          <p:nvPr/>
        </p:nvSpPr>
        <p:spPr>
          <a:xfrm>
            <a:off x="579338" y="4522859"/>
            <a:ext cx="1027748" cy="1026797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656" y="342391"/>
                </a:moveTo>
                <a:lnTo>
                  <a:pt x="342392" y="0"/>
                </a:lnTo>
                <a:lnTo>
                  <a:pt x="0" y="342391"/>
                </a:lnTo>
                <a:lnTo>
                  <a:pt x="342392" y="684657"/>
                </a:lnTo>
                <a:lnTo>
                  <a:pt x="684656" y="342391"/>
                </a:lnTo>
                <a:close/>
              </a:path>
            </a:pathLst>
          </a:custGeom>
          <a:ln w="50799">
            <a:solidFill>
              <a:srgbClr val="784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"/>
          <p:cNvSpPr txBox="1"/>
          <p:nvPr/>
        </p:nvSpPr>
        <p:spPr>
          <a:xfrm>
            <a:off x="2013175" y="4522859"/>
            <a:ext cx="14117707" cy="1372485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lvl="0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SNI 6989.58:2008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Air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air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limbah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air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tanah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object 4"/>
          <p:cNvSpPr/>
          <p:nvPr/>
        </p:nvSpPr>
        <p:spPr>
          <a:xfrm>
            <a:off x="690205" y="6561387"/>
            <a:ext cx="1027748" cy="1026797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656" y="342391"/>
                </a:moveTo>
                <a:lnTo>
                  <a:pt x="342392" y="0"/>
                </a:lnTo>
                <a:lnTo>
                  <a:pt x="0" y="342391"/>
                </a:lnTo>
                <a:lnTo>
                  <a:pt x="342392" y="684657"/>
                </a:lnTo>
                <a:lnTo>
                  <a:pt x="684656" y="342391"/>
                </a:lnTo>
                <a:close/>
              </a:path>
            </a:pathLst>
          </a:custGeom>
          <a:ln w="50799">
            <a:solidFill>
              <a:srgbClr val="784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"/>
          <p:cNvSpPr txBox="1"/>
          <p:nvPr/>
        </p:nvSpPr>
        <p:spPr>
          <a:xfrm>
            <a:off x="2039679" y="8462093"/>
            <a:ext cx="14117707" cy="880042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lv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SNI 8995:2021</a:t>
            </a: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uji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air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parameter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fisika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kimia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object 4"/>
          <p:cNvSpPr/>
          <p:nvPr/>
        </p:nvSpPr>
        <p:spPr>
          <a:xfrm>
            <a:off x="637789" y="8284806"/>
            <a:ext cx="1027748" cy="1026797"/>
          </a:xfrm>
          <a:custGeom>
            <a:avLst/>
            <a:gdLst/>
            <a:ahLst/>
            <a:cxnLst/>
            <a:rect l="l" t="t" r="r" b="b"/>
            <a:pathLst>
              <a:path w="685165" h="685164">
                <a:moveTo>
                  <a:pt x="684656" y="342391"/>
                </a:moveTo>
                <a:lnTo>
                  <a:pt x="342392" y="0"/>
                </a:lnTo>
                <a:lnTo>
                  <a:pt x="0" y="342391"/>
                </a:lnTo>
                <a:lnTo>
                  <a:pt x="342392" y="684657"/>
                </a:lnTo>
                <a:lnTo>
                  <a:pt x="684656" y="342391"/>
                </a:lnTo>
                <a:close/>
              </a:path>
            </a:pathLst>
          </a:custGeom>
          <a:ln w="50799">
            <a:solidFill>
              <a:srgbClr val="7846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815991" y="8544313"/>
            <a:ext cx="607125" cy="507785"/>
          </a:xfrm>
          <a:prstGeom prst="rect">
            <a:avLst/>
          </a:prstGeom>
        </p:spPr>
        <p:txBody>
          <a:bodyPr wrap="none" lIns="137114" tIns="68557" rIns="137114" bIns="68557">
            <a:spAutoFit/>
          </a:bodyPr>
          <a:lstStyle/>
          <a:p>
            <a:pPr marL="19044">
              <a:spcBef>
                <a:spcPts val="142"/>
              </a:spcBef>
            </a:pPr>
            <a:r>
              <a:rPr lang="en-US" sz="2400" b="1" dirty="0" smtClean="0">
                <a:solidFill>
                  <a:srgbClr val="404040"/>
                </a:solidFill>
                <a:cs typeface="Calibri"/>
              </a:rPr>
              <a:t>04</a:t>
            </a:r>
            <a:endParaRPr lang="en-US" sz="2400" dirty="0">
              <a:cs typeface="Calibri"/>
            </a:endParaRPr>
          </a:p>
        </p:txBody>
      </p:sp>
      <p:sp>
        <p:nvSpPr>
          <p:cNvPr id="48" name="object 3"/>
          <p:cNvSpPr txBox="1"/>
          <p:nvPr/>
        </p:nvSpPr>
        <p:spPr>
          <a:xfrm>
            <a:off x="2029740" y="6499332"/>
            <a:ext cx="14117707" cy="1310929"/>
          </a:xfrm>
          <a:prstGeom prst="rect">
            <a:avLst/>
          </a:prstGeom>
        </p:spPr>
        <p:txBody>
          <a:bodyPr vert="horz" wrap="square" lIns="0" tIns="18091" rIns="0" bIns="0" rtlCol="0">
            <a:spAutoFit/>
          </a:bodyPr>
          <a:lstStyle/>
          <a:p>
            <a:pPr lvl="0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SNI 6989.59:2008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Air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air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limbah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Metode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sampel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air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limbah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43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7960767"/>
            <a:ext cx="18288000" cy="2326233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76200"/>
            <a:ext cx="18288000" cy="4381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793761" y="6435839"/>
            <a:ext cx="5644923" cy="5644923"/>
          </a:xfrm>
          <a:custGeom>
            <a:avLst/>
            <a:gdLst/>
            <a:ahLst/>
            <a:cxnLst/>
            <a:rect l="l" t="t" r="r" b="b"/>
            <a:pathLst>
              <a:path w="5644923" h="5644923">
                <a:moveTo>
                  <a:pt x="0" y="0"/>
                </a:moveTo>
                <a:lnTo>
                  <a:pt x="5644922" y="0"/>
                </a:lnTo>
                <a:lnTo>
                  <a:pt x="5644922" y="5644922"/>
                </a:lnTo>
                <a:lnTo>
                  <a:pt x="0" y="5644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53697" y="-2162787"/>
            <a:ext cx="3734303" cy="3936024"/>
          </a:xfrm>
          <a:custGeom>
            <a:avLst/>
            <a:gdLst/>
            <a:ahLst/>
            <a:cxnLst/>
            <a:rect l="l" t="t" r="r" b="b"/>
            <a:pathLst>
              <a:path w="3734303" h="3936024">
                <a:moveTo>
                  <a:pt x="0" y="0"/>
                </a:moveTo>
                <a:lnTo>
                  <a:pt x="3734303" y="0"/>
                </a:lnTo>
                <a:lnTo>
                  <a:pt x="3734303" y="3936024"/>
                </a:lnTo>
                <a:lnTo>
                  <a:pt x="0" y="3936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293048" y="1377223"/>
            <a:ext cx="966252" cy="966252"/>
          </a:xfrm>
          <a:custGeom>
            <a:avLst/>
            <a:gdLst/>
            <a:ahLst/>
            <a:cxnLst/>
            <a:rect l="l" t="t" r="r" b="b"/>
            <a:pathLst>
              <a:path w="966252" h="966252">
                <a:moveTo>
                  <a:pt x="0" y="0"/>
                </a:moveTo>
                <a:lnTo>
                  <a:pt x="966252" y="0"/>
                </a:lnTo>
                <a:lnTo>
                  <a:pt x="966252" y="966251"/>
                </a:lnTo>
                <a:lnTo>
                  <a:pt x="0" y="966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7031024" y="2343474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2" y="0"/>
                </a:lnTo>
                <a:lnTo>
                  <a:pt x="456552" y="456552"/>
                </a:lnTo>
                <a:lnTo>
                  <a:pt x="0" y="456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52399" y="163847"/>
            <a:ext cx="7124449" cy="106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000" dirty="0">
                <a:solidFill>
                  <a:srgbClr val="000000"/>
                </a:solidFill>
                <a:latin typeface="Glacial Indifference Bold"/>
              </a:rPr>
              <a:t>PENDAHULUAN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4A1744E9-38EF-3AA2-2EB5-1211B636450F}"/>
              </a:ext>
            </a:extLst>
          </p:cNvPr>
          <p:cNvSpPr txBox="1"/>
          <p:nvPr/>
        </p:nvSpPr>
        <p:spPr>
          <a:xfrm>
            <a:off x="304800" y="1377223"/>
            <a:ext cx="121158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latin typeface="Glacial Indifference Bold"/>
              </a:rPr>
              <a:t>1. </a:t>
            </a:r>
            <a:r>
              <a:rPr lang="en-US" sz="4400" dirty="0" err="1" smtClean="0">
                <a:latin typeface="Glacial Indifference Bold"/>
              </a:rPr>
              <a:t>Pengertian</a:t>
            </a:r>
            <a:r>
              <a:rPr lang="en-US" sz="4400" dirty="0" smtClean="0">
                <a:latin typeface="Glacial Indifference Bold"/>
              </a:rPr>
              <a:t> </a:t>
            </a:r>
            <a:r>
              <a:rPr lang="en-US" sz="4400" dirty="0" err="1" smtClean="0">
                <a:latin typeface="Glacial Indifference Bold"/>
              </a:rPr>
              <a:t>Titik</a:t>
            </a:r>
            <a:r>
              <a:rPr lang="en-US" sz="4400" dirty="0" smtClean="0">
                <a:latin typeface="Glacial Indifference Bold"/>
              </a:rPr>
              <a:t> Sampling </a:t>
            </a:r>
            <a:r>
              <a:rPr lang="en-US" sz="4400" dirty="0" err="1" smtClean="0">
                <a:latin typeface="Glacial Indifference Bold"/>
              </a:rPr>
              <a:t>dan</a:t>
            </a:r>
            <a:r>
              <a:rPr lang="en-US" sz="4400" dirty="0" smtClean="0">
                <a:latin typeface="Glacial Indifference Bold"/>
              </a:rPr>
              <a:t> </a:t>
            </a:r>
            <a:r>
              <a:rPr lang="en-US" sz="4400" dirty="0" err="1" smtClean="0">
                <a:latin typeface="Glacial Indifference Bold"/>
              </a:rPr>
              <a:t>Sampel</a:t>
            </a:r>
            <a:r>
              <a:rPr lang="en-US" sz="4400" dirty="0" smtClean="0">
                <a:latin typeface="Glacial Indifference Bold"/>
              </a:rPr>
              <a:t> Air</a:t>
            </a:r>
            <a:endParaRPr lang="en-US" sz="4400" dirty="0">
              <a:latin typeface="Glacial Indifference Bold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xmlns="" id="{982651BF-3B93-9E34-3E42-1698632066E4}"/>
              </a:ext>
            </a:extLst>
          </p:cNvPr>
          <p:cNvSpPr txBox="1"/>
          <p:nvPr/>
        </p:nvSpPr>
        <p:spPr>
          <a:xfrm>
            <a:off x="702364" y="2799608"/>
            <a:ext cx="14376023" cy="120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 err="1" smtClean="0">
                <a:solidFill>
                  <a:srgbClr val="000000"/>
                </a:solidFill>
                <a:latin typeface="Glacial Indifference"/>
              </a:rPr>
              <a:t>Titik</a:t>
            </a:r>
            <a:r>
              <a:rPr lang="en-US" sz="3500" b="1" dirty="0" smtClean="0">
                <a:solidFill>
                  <a:srgbClr val="000000"/>
                </a:solidFill>
                <a:latin typeface="Glacial Indifference"/>
              </a:rPr>
              <a:t> sampling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merupakan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suatu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lokasi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atau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tempat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dijadikan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sebagai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penelitian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. </a:t>
            </a:r>
            <a:endParaRPr lang="en-US" sz="35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xmlns="" id="{57D3DC0E-4F4A-F821-3DED-0D42FB819D6E}"/>
              </a:ext>
            </a:extLst>
          </p:cNvPr>
          <p:cNvSpPr txBox="1"/>
          <p:nvPr/>
        </p:nvSpPr>
        <p:spPr>
          <a:xfrm>
            <a:off x="682486" y="4871825"/>
            <a:ext cx="14376023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3500" b="1" dirty="0" smtClean="0">
                <a:solidFill>
                  <a:srgbClr val="000000"/>
                </a:solidFill>
                <a:latin typeface="Glacial Indifference"/>
              </a:rPr>
              <a:t> air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diartikan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sebagai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air yang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dijadikan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sebagai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bahan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mewakili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akan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diteliti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dengan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tujuan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mengetahui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parameter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fisika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kimia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dan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  <a:latin typeface="Glacial Indifference"/>
              </a:rPr>
              <a:t>bakteriologi</a:t>
            </a:r>
            <a:r>
              <a:rPr lang="en-US" sz="3500" dirty="0" smtClean="0">
                <a:solidFill>
                  <a:srgbClr val="000000"/>
                </a:solidFill>
                <a:latin typeface="Glacial Indifference"/>
              </a:rPr>
              <a:t>.</a:t>
            </a:r>
            <a:endParaRPr lang="en-US" sz="35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59818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16200000">
            <a:off x="5215792" y="-2863410"/>
            <a:ext cx="8096105" cy="16789400"/>
            <a:chOff x="-660542" y="-282301"/>
            <a:chExt cx="3475238" cy="1762121"/>
          </a:xfrm>
        </p:grpSpPr>
        <p:sp>
          <p:nvSpPr>
            <p:cNvPr id="14" name="Freeform 14"/>
            <p:cNvSpPr/>
            <p:nvPr/>
          </p:nvSpPr>
          <p:spPr>
            <a:xfrm>
              <a:off x="-660542" y="-282301"/>
              <a:ext cx="3192377" cy="1707278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087600" y="-272917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84758" y="6805162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xmlns="" id="{98E9D174-010D-1E97-CF96-5356ACE361F6}"/>
              </a:ext>
            </a:extLst>
          </p:cNvPr>
          <p:cNvSpPr txBox="1"/>
          <p:nvPr/>
        </p:nvSpPr>
        <p:spPr>
          <a:xfrm>
            <a:off x="270441" y="741915"/>
            <a:ext cx="172212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 err="1" smtClean="0">
                <a:latin typeface="Glacial Indifference Bold"/>
              </a:rPr>
              <a:t>Jenis-jenis</a:t>
            </a:r>
            <a:r>
              <a:rPr lang="en-US" sz="4400" dirty="0" smtClean="0">
                <a:latin typeface="Glacial Indifference Bold"/>
              </a:rPr>
              <a:t> </a:t>
            </a:r>
            <a:r>
              <a:rPr lang="en-US" sz="4400" dirty="0" err="1" smtClean="0">
                <a:latin typeface="Glacial Indifference Bold"/>
              </a:rPr>
              <a:t>sampel</a:t>
            </a:r>
            <a:endParaRPr lang="en-US" sz="4400" dirty="0">
              <a:latin typeface="Glacial Indifference Bold"/>
            </a:endParaRPr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xmlns="" id="{FF38702D-A84B-13A4-EB22-A01F60B2DA98}"/>
              </a:ext>
            </a:extLst>
          </p:cNvPr>
          <p:cNvGrpSpPr/>
          <p:nvPr/>
        </p:nvGrpSpPr>
        <p:grpSpPr>
          <a:xfrm>
            <a:off x="901945" y="2352558"/>
            <a:ext cx="4746345" cy="2133067"/>
            <a:chOff x="0" y="0"/>
            <a:chExt cx="812800" cy="406400"/>
          </a:xfrm>
        </p:grpSpPr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8F660DBC-F807-EC9E-6508-3CE4319C657D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xmlns="" id="{FE5A2095-CCC5-1476-2114-B331BBCA9832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5976" tIns="55976" rIns="55976" bIns="55976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8" name="Group 20">
            <a:extLst>
              <a:ext uri="{FF2B5EF4-FFF2-40B4-BE49-F238E27FC236}">
                <a16:creationId xmlns:a16="http://schemas.microsoft.com/office/drawing/2014/main" xmlns="" id="{7FF900A0-25D7-98EB-ADA6-BE4E3AAF496D}"/>
              </a:ext>
            </a:extLst>
          </p:cNvPr>
          <p:cNvGrpSpPr/>
          <p:nvPr/>
        </p:nvGrpSpPr>
        <p:grpSpPr>
          <a:xfrm>
            <a:off x="6864146" y="2374516"/>
            <a:ext cx="4266133" cy="2133067"/>
            <a:chOff x="0" y="0"/>
            <a:chExt cx="812800" cy="406400"/>
          </a:xfrm>
        </p:grpSpPr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CF16FBF4-8EC9-0D11-5336-F3237825398C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xmlns="" id="{EAA995C7-15F0-FD9B-9859-E28DDD3FF26D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5976" tIns="55976" rIns="55976" bIns="55976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31" name="Group 23">
            <a:extLst>
              <a:ext uri="{FF2B5EF4-FFF2-40B4-BE49-F238E27FC236}">
                <a16:creationId xmlns:a16="http://schemas.microsoft.com/office/drawing/2014/main" xmlns="" id="{0723261C-BD6C-71BA-7AE6-C84F6EF49803}"/>
              </a:ext>
            </a:extLst>
          </p:cNvPr>
          <p:cNvGrpSpPr/>
          <p:nvPr/>
        </p:nvGrpSpPr>
        <p:grpSpPr>
          <a:xfrm>
            <a:off x="12420601" y="2352557"/>
            <a:ext cx="4671880" cy="2133067"/>
            <a:chOff x="0" y="0"/>
            <a:chExt cx="812800" cy="406400"/>
          </a:xfrm>
        </p:grpSpPr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542FF34D-6C34-6B07-421D-9FF19CE627CA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33" name="TextBox 25">
              <a:extLst>
                <a:ext uri="{FF2B5EF4-FFF2-40B4-BE49-F238E27FC236}">
                  <a16:creationId xmlns:a16="http://schemas.microsoft.com/office/drawing/2014/main" xmlns="" id="{25C89B11-7A91-982E-2ED0-8885D9E16D61}"/>
                </a:ext>
              </a:extLst>
            </p:cNvPr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5976" tIns="55976" rIns="55976" bIns="55976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4" name="TextBox 29">
            <a:extLst>
              <a:ext uri="{FF2B5EF4-FFF2-40B4-BE49-F238E27FC236}">
                <a16:creationId xmlns:a16="http://schemas.microsoft.com/office/drawing/2014/main" xmlns="" id="{6F1035CC-1D2E-38C8-B5C4-C153242B14A3}"/>
              </a:ext>
            </a:extLst>
          </p:cNvPr>
          <p:cNvSpPr txBox="1"/>
          <p:nvPr/>
        </p:nvSpPr>
        <p:spPr>
          <a:xfrm>
            <a:off x="1981200" y="2918763"/>
            <a:ext cx="2613674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Glacial Indifference Bold"/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 Bold"/>
              </a:rPr>
              <a:t>sesaat</a:t>
            </a:r>
            <a:r>
              <a:rPr lang="en-US" sz="2800" dirty="0" smtClean="0">
                <a:solidFill>
                  <a:srgbClr val="000000"/>
                </a:solidFill>
                <a:latin typeface="Glacial Indifference Bold"/>
              </a:rPr>
              <a:t> </a:t>
            </a:r>
          </a:p>
          <a:p>
            <a:pPr algn="ctr">
              <a:lnSpc>
                <a:spcPts val="3999"/>
              </a:lnSpc>
            </a:pPr>
            <a:r>
              <a:rPr lang="en-US" sz="2800" dirty="0" smtClean="0">
                <a:solidFill>
                  <a:srgbClr val="000000"/>
                </a:solidFill>
                <a:latin typeface="Glacial Indifference Bold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lacial Indifference Bold"/>
              </a:rPr>
              <a:t>grab </a:t>
            </a:r>
            <a:r>
              <a:rPr lang="en-US" sz="2800" i="1" dirty="0" err="1" smtClean="0">
                <a:solidFill>
                  <a:srgbClr val="000000"/>
                </a:solidFill>
                <a:latin typeface="Glacial Indifference Bold"/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  <a:latin typeface="Glacial Indifference Bold"/>
              </a:rPr>
              <a:t>)</a:t>
            </a:r>
            <a:endParaRPr lang="en-US" sz="280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xmlns="" id="{8291D8ED-37A2-6C6B-F493-150C214F06EE}"/>
              </a:ext>
            </a:extLst>
          </p:cNvPr>
          <p:cNvSpPr txBox="1"/>
          <p:nvPr/>
        </p:nvSpPr>
        <p:spPr>
          <a:xfrm>
            <a:off x="7600951" y="2740055"/>
            <a:ext cx="3529328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Glacial Indifference Bold"/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 Bold"/>
              </a:rPr>
              <a:t>komposit</a:t>
            </a:r>
            <a:endParaRPr lang="en-US" sz="2800" dirty="0" smtClean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3999"/>
              </a:lnSpc>
            </a:pPr>
            <a:r>
              <a:rPr lang="en-US" sz="2800" i="1" dirty="0" smtClean="0">
                <a:solidFill>
                  <a:srgbClr val="000000"/>
                </a:solidFill>
                <a:latin typeface="Glacial Indifference Bold"/>
              </a:rPr>
              <a:t>(composite sample)</a:t>
            </a:r>
            <a:endParaRPr lang="en-US" sz="2800" i="1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37" name="TextBox 32">
            <a:extLst>
              <a:ext uri="{FF2B5EF4-FFF2-40B4-BE49-F238E27FC236}">
                <a16:creationId xmlns:a16="http://schemas.microsoft.com/office/drawing/2014/main" xmlns="" id="{3032AD72-37A5-AD4E-84ED-7A6680E3B9D3}"/>
              </a:ext>
            </a:extLst>
          </p:cNvPr>
          <p:cNvSpPr txBox="1"/>
          <p:nvPr/>
        </p:nvSpPr>
        <p:spPr>
          <a:xfrm>
            <a:off x="13293115" y="2456936"/>
            <a:ext cx="402444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nb-NO" sz="2800" dirty="0" smtClean="0">
                <a:solidFill>
                  <a:srgbClr val="000000"/>
                </a:solidFill>
                <a:latin typeface="Glacial Indifference Bold"/>
              </a:rPr>
              <a:t>Sampel gabungan tempat</a:t>
            </a:r>
          </a:p>
          <a:p>
            <a:pPr algn="ctr">
              <a:lnSpc>
                <a:spcPts val="3999"/>
              </a:lnSpc>
            </a:pPr>
            <a:r>
              <a:rPr lang="nb-NO" sz="2800" dirty="0" smtClean="0">
                <a:solidFill>
                  <a:srgbClr val="000000"/>
                </a:solidFill>
                <a:latin typeface="Glacial Indifference Bold"/>
              </a:rPr>
              <a:t>(</a:t>
            </a:r>
            <a:r>
              <a:rPr lang="nb-NO" sz="2800" i="1" dirty="0" smtClean="0">
                <a:solidFill>
                  <a:srgbClr val="000000"/>
                </a:solidFill>
                <a:latin typeface="Glacial Indifference Bold"/>
              </a:rPr>
              <a:t>integrated sample</a:t>
            </a:r>
            <a:r>
              <a:rPr lang="nb-NO" sz="2800" dirty="0" smtClean="0">
                <a:solidFill>
                  <a:srgbClr val="000000"/>
                </a:solidFill>
                <a:latin typeface="Glacial Indifference Bold"/>
              </a:rPr>
              <a:t>)</a:t>
            </a:r>
            <a:endParaRPr lang="en-US" sz="280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xmlns="" id="{E4F4DA17-5191-A548-6764-2A9C191B4201}"/>
              </a:ext>
            </a:extLst>
          </p:cNvPr>
          <p:cNvSpPr txBox="1"/>
          <p:nvPr/>
        </p:nvSpPr>
        <p:spPr>
          <a:xfrm>
            <a:off x="974197" y="4783557"/>
            <a:ext cx="4266134" cy="21544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diambil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secara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langsung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dari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bahan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sedang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dipantau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.</a:t>
            </a:r>
            <a:endParaRPr lang="en-US" sz="2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xmlns="" id="{8040C8EA-090E-F0AD-C73D-34CE3169F363}"/>
              </a:ext>
            </a:extLst>
          </p:cNvPr>
          <p:cNvSpPr txBox="1"/>
          <p:nvPr/>
        </p:nvSpPr>
        <p:spPr>
          <a:xfrm>
            <a:off x="7074152" y="4695849"/>
            <a:ext cx="4379387" cy="377026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terdiri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dari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beberapa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sumber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diambil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kemudian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dicampurkan.Sampel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komposit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biasa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diambil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selama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periode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panjang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misalnya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24 jam.</a:t>
            </a:r>
            <a:endParaRPr lang="en-US" sz="2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xmlns="" id="{67B7532E-D2CA-905A-66F5-C98C77ABA490}"/>
              </a:ext>
            </a:extLst>
          </p:cNvPr>
          <p:cNvSpPr txBox="1"/>
          <p:nvPr/>
        </p:nvSpPr>
        <p:spPr>
          <a:xfrm>
            <a:off x="12600535" y="4669962"/>
            <a:ext cx="4491946" cy="269304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gabungan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diambil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secara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terpisah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di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beberapa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tempat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volume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sama</a:t>
            </a:r>
            <a:r>
              <a:rPr lang="en-US" sz="2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waktu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Glacial Indifference"/>
              </a:rPr>
              <a:t>sama</a:t>
            </a:r>
            <a:r>
              <a:rPr lang="en-US" sz="2800" dirty="0" smtClean="0">
                <a:solidFill>
                  <a:srgbClr val="000000"/>
                </a:solidFill>
                <a:latin typeface="Glacial Indifference"/>
              </a:rPr>
              <a:t>.</a:t>
            </a:r>
            <a:endParaRPr lang="en-US" sz="28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212070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42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00950" y="2189494"/>
            <a:ext cx="10687050" cy="5618690"/>
            <a:chOff x="0" y="0"/>
            <a:chExt cx="2814696" cy="14798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365496" y="758341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84758" y="6805162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04800" y="350966"/>
            <a:ext cx="148590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4400" dirty="0" err="1" smtClean="0">
                <a:solidFill>
                  <a:srgbClr val="000000"/>
                </a:solidFill>
                <a:latin typeface="Glacial Indifference Bold"/>
              </a:rPr>
              <a:t>Metode</a:t>
            </a:r>
            <a:r>
              <a:rPr lang="en-US" sz="4400" dirty="0" smtClean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Glacial Indifference Bold"/>
              </a:rPr>
              <a:t>dan</a:t>
            </a:r>
            <a:r>
              <a:rPr lang="en-US" sz="4400" dirty="0" smtClean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Glacial Indifference Bold"/>
              </a:rPr>
              <a:t>Teknik</a:t>
            </a:r>
            <a:r>
              <a:rPr lang="en-US" sz="4400" dirty="0" smtClean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Glacial Indifference Bold"/>
              </a:rPr>
              <a:t>Pengambilan</a:t>
            </a:r>
            <a:r>
              <a:rPr lang="en-US" sz="4400" dirty="0" smtClean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Glacial Indifference Bold"/>
              </a:rPr>
              <a:t>Sampel</a:t>
            </a:r>
            <a:r>
              <a:rPr lang="en-US" sz="4400" dirty="0" smtClean="0">
                <a:solidFill>
                  <a:srgbClr val="000000"/>
                </a:solidFill>
                <a:latin typeface="Glacial Indifference Bold"/>
              </a:rPr>
              <a:t> Air</a:t>
            </a:r>
            <a:endParaRPr lang="en-US" sz="440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734300" y="2369770"/>
            <a:ext cx="9680068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2800" b="1" dirty="0" err="1" smtClean="0">
                <a:solidFill>
                  <a:srgbClr val="000000"/>
                </a:solidFill>
              </a:rPr>
              <a:t>Beberapa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hal</a:t>
            </a:r>
            <a:r>
              <a:rPr lang="en-US" sz="2800" b="1" dirty="0" smtClean="0">
                <a:solidFill>
                  <a:srgbClr val="000000"/>
                </a:solidFill>
              </a:rPr>
              <a:t> yang </a:t>
            </a:r>
            <a:r>
              <a:rPr lang="en-US" sz="2800" b="1" dirty="0" err="1" smtClean="0">
                <a:solidFill>
                  <a:srgbClr val="000000"/>
                </a:solidFill>
              </a:rPr>
              <a:t>harus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diperhatikan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dalam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teknik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pengambilan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sampel</a:t>
            </a:r>
            <a:r>
              <a:rPr lang="en-US" sz="2800" b="1" dirty="0" smtClean="0">
                <a:solidFill>
                  <a:srgbClr val="000000"/>
                </a:solidFill>
              </a:rPr>
              <a:t> air:</a:t>
            </a:r>
          </a:p>
          <a:p>
            <a:pPr marL="514350" indent="-514350" algn="just">
              <a:lnSpc>
                <a:spcPts val="490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</a:rPr>
              <a:t>Pemilihan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lokasi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pengambilan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sampel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490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</a:rPr>
              <a:t>Lokasi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pengambilan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sampel</a:t>
            </a:r>
            <a:r>
              <a:rPr lang="en-US" sz="2800" dirty="0" smtClean="0">
                <a:solidFill>
                  <a:srgbClr val="000000"/>
                </a:solidFill>
              </a:rPr>
              <a:t> air</a:t>
            </a:r>
          </a:p>
          <a:p>
            <a:pPr marL="514350" indent="-514350" algn="just">
              <a:lnSpc>
                <a:spcPts val="490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</a:rPr>
              <a:t>Penentukan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titik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pengambilan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sampel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4900"/>
              </a:lnSpc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</a:rPr>
              <a:t>Pengambilan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sampel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>
              <a:lnSpc>
                <a:spcPts val="49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66965" y="2369770"/>
            <a:ext cx="6595835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800" b="1" dirty="0" err="1" smtClean="0">
                <a:solidFill>
                  <a:srgbClr val="000000"/>
                </a:solidFill>
              </a:rPr>
              <a:t>Metode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adalah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prosedur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atau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cara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mencapai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tujuan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tertentu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en-US" sz="2800" b="1" dirty="0" err="1" smtClean="0">
                <a:solidFill>
                  <a:srgbClr val="000000"/>
                </a:solidFill>
              </a:rPr>
              <a:t>Teknik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</a:rPr>
              <a:t>adalah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cara</a:t>
            </a:r>
            <a:r>
              <a:rPr lang="en-US" sz="2800" dirty="0" smtClean="0">
                <a:solidFill>
                  <a:srgbClr val="000000"/>
                </a:solidFill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</a:rPr>
              <a:t>spesifik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memecahkan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masalah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tertentu</a:t>
            </a:r>
            <a:r>
              <a:rPr lang="en-US" sz="2800" dirty="0" smtClean="0">
                <a:solidFill>
                  <a:srgbClr val="000000"/>
                </a:solidFill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</a:rPr>
              <a:t>ditemukan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melaksanakan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prosedur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ts val="3500"/>
              </a:lnSpc>
            </a:pPr>
            <a:r>
              <a:rPr lang="en-US" sz="2800" b="1" dirty="0" err="1" smtClean="0">
                <a:solidFill>
                  <a:srgbClr val="000000"/>
                </a:solidFill>
              </a:rPr>
              <a:t>Teknik</a:t>
            </a:r>
            <a:r>
              <a:rPr lang="en-US" sz="2800" b="1" dirty="0" smtClean="0">
                <a:solidFill>
                  <a:srgbClr val="000000"/>
                </a:solidFill>
              </a:rPr>
              <a:t> sampling </a:t>
            </a:r>
            <a:r>
              <a:rPr lang="en-US" sz="2800" dirty="0" err="1" smtClean="0">
                <a:solidFill>
                  <a:srgbClr val="000000"/>
                </a:solidFill>
              </a:rPr>
              <a:t>merupakan</a:t>
            </a:r>
            <a:r>
              <a:rPr lang="en-US" sz="2800" dirty="0" smtClean="0">
                <a:solidFill>
                  <a:srgbClr val="000000"/>
                </a:solidFill>
              </a:rPr>
              <a:t> proses </a:t>
            </a:r>
            <a:r>
              <a:rPr lang="en-US" sz="2800" dirty="0" err="1" smtClean="0">
                <a:solidFill>
                  <a:srgbClr val="000000"/>
                </a:solidFill>
              </a:rPr>
              <a:t>pengumpulan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sejumlah</a:t>
            </a:r>
            <a:r>
              <a:rPr lang="en-US" sz="2800" dirty="0" smtClean="0">
                <a:solidFill>
                  <a:srgbClr val="000000"/>
                </a:solidFill>
              </a:rPr>
              <a:t> air </a:t>
            </a:r>
            <a:r>
              <a:rPr lang="en-US" sz="2800" dirty="0" err="1" smtClean="0">
                <a:solidFill>
                  <a:srgbClr val="000000"/>
                </a:solidFill>
              </a:rPr>
              <a:t>atau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sedimen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diteliti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1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365496" y="758341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84758" y="6805162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04800" y="350966"/>
            <a:ext cx="16459200" cy="94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Pertimbangan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Pemilihan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Lokasi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Sampel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43774" y="1943100"/>
            <a:ext cx="15798531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limbah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harus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lokasi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kemungkinan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adanya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pencemaran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akan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ditimbulkannya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atau</a:t>
            </a:r>
            <a:r>
              <a:rPr lang="en-US" sz="3200" dirty="0" smtClean="0">
                <a:solidFill>
                  <a:srgbClr val="000000"/>
                </a:solidFill>
              </a:rPr>
              <a:t> di </a:t>
            </a:r>
            <a:r>
              <a:rPr lang="en-US" sz="3200" dirty="0" err="1" smtClean="0">
                <a:solidFill>
                  <a:srgbClr val="000000"/>
                </a:solidFill>
              </a:rPr>
              <a:t>dekat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sumber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pencemar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badan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harus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lokasi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dapat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menggambarkan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karakteristik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keseluruhan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badan</a:t>
            </a:r>
            <a:r>
              <a:rPr lang="en-US" sz="3200" dirty="0" smtClean="0">
                <a:solidFill>
                  <a:srgbClr val="000000"/>
                </a:solidFill>
              </a:rPr>
              <a:t> air.</a:t>
            </a: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Sumber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pencemar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mencemari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badan</a:t>
            </a:r>
            <a:r>
              <a:rPr lang="en-US" sz="3200" dirty="0" smtClean="0">
                <a:solidFill>
                  <a:srgbClr val="000000"/>
                </a:solidFill>
              </a:rPr>
              <a:t> air yang </a:t>
            </a:r>
            <a:r>
              <a:rPr lang="en-US" sz="3200" dirty="0" err="1" smtClean="0">
                <a:solidFill>
                  <a:srgbClr val="000000"/>
                </a:solidFill>
              </a:rPr>
              <a:t>dipantau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harus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diketahui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berupa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sumber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pencemar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setempat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sz="3200" i="1" dirty="0" smtClean="0">
                <a:solidFill>
                  <a:srgbClr val="000000"/>
                </a:solidFill>
              </a:rPr>
              <a:t>point source</a:t>
            </a:r>
            <a:r>
              <a:rPr lang="en-US" sz="3200" dirty="0" smtClean="0">
                <a:solidFill>
                  <a:srgbClr val="000000"/>
                </a:solidFill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</a:rPr>
              <a:t>atau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sumber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pencemar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tersebar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sz="3200" i="1" dirty="0" smtClean="0">
                <a:solidFill>
                  <a:srgbClr val="000000"/>
                </a:solidFill>
              </a:rPr>
              <a:t>disperse source</a:t>
            </a:r>
            <a:r>
              <a:rPr lang="en-US" sz="3200" dirty="0" smtClean="0">
                <a:solidFill>
                  <a:srgbClr val="000000"/>
                </a:solidFill>
              </a:rPr>
              <a:t>).</a:t>
            </a: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Jenis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bahan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baku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bahan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kimia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digunakan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</a:rPr>
              <a:t> proses </a:t>
            </a:r>
            <a:r>
              <a:rPr lang="en-US" sz="3200" dirty="0" err="1" smtClean="0">
                <a:solidFill>
                  <a:srgbClr val="000000"/>
                </a:solidFill>
              </a:rPr>
              <a:t>industri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mencemari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tersebut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perlu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diketahui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50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365496" y="758341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84758" y="6805162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04800" y="350966"/>
            <a:ext cx="164592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Lokasi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Sampel</a:t>
            </a:r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Air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43774" y="1943100"/>
            <a:ext cx="15798531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Pengambilan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dapat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dilakukan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terhadap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permukaan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maupun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tanah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just">
              <a:lnSpc>
                <a:spcPts val="35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Sampel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dari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badan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harus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diambil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pada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lokasi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dapat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menggambarkan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karakteristik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keseluruhan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badan</a:t>
            </a:r>
            <a:r>
              <a:rPr lang="en-US" sz="3200" dirty="0" smtClean="0">
                <a:solidFill>
                  <a:srgbClr val="000000"/>
                </a:solidFill>
              </a:rPr>
              <a:t> air.</a:t>
            </a: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Sumber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pencemar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mencemari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badan</a:t>
            </a:r>
            <a:r>
              <a:rPr lang="en-US" sz="3200" dirty="0" smtClean="0">
                <a:solidFill>
                  <a:srgbClr val="000000"/>
                </a:solidFill>
              </a:rPr>
              <a:t> air yang </a:t>
            </a:r>
            <a:r>
              <a:rPr lang="en-US" sz="3200" dirty="0" err="1" smtClean="0">
                <a:solidFill>
                  <a:srgbClr val="000000"/>
                </a:solidFill>
              </a:rPr>
              <a:t>dipantau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harus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diketahui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berupa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sumber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pencemar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setempat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sz="3200" i="1" dirty="0" smtClean="0">
                <a:solidFill>
                  <a:srgbClr val="000000"/>
                </a:solidFill>
              </a:rPr>
              <a:t>point source</a:t>
            </a:r>
            <a:r>
              <a:rPr lang="en-US" sz="3200" dirty="0" smtClean="0">
                <a:solidFill>
                  <a:srgbClr val="000000"/>
                </a:solidFill>
              </a:rPr>
              <a:t>) </a:t>
            </a:r>
            <a:r>
              <a:rPr lang="en-US" sz="3200" dirty="0" err="1" smtClean="0">
                <a:solidFill>
                  <a:srgbClr val="000000"/>
                </a:solidFill>
              </a:rPr>
              <a:t>atau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sumber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pencemar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tersebar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sz="3200" i="1" dirty="0" smtClean="0">
                <a:solidFill>
                  <a:srgbClr val="000000"/>
                </a:solidFill>
              </a:rPr>
              <a:t>disperse source</a:t>
            </a:r>
            <a:r>
              <a:rPr lang="en-US" sz="3200" dirty="0" smtClean="0">
                <a:solidFill>
                  <a:srgbClr val="000000"/>
                </a:solidFill>
              </a:rPr>
              <a:t>).</a:t>
            </a: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5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Jenis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bahan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baku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bahan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kimia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digunakan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dalam</a:t>
            </a:r>
            <a:r>
              <a:rPr lang="en-US" sz="3200" dirty="0" smtClean="0">
                <a:solidFill>
                  <a:srgbClr val="000000"/>
                </a:solidFill>
              </a:rPr>
              <a:t> proses </a:t>
            </a:r>
            <a:r>
              <a:rPr lang="en-US" sz="3200" dirty="0" err="1" smtClean="0">
                <a:solidFill>
                  <a:srgbClr val="000000"/>
                </a:solidFill>
              </a:rPr>
              <a:t>industri</a:t>
            </a:r>
            <a:r>
              <a:rPr lang="en-US" sz="3200" dirty="0" smtClean="0">
                <a:solidFill>
                  <a:srgbClr val="000000"/>
                </a:solidFill>
              </a:rPr>
              <a:t> yang </a:t>
            </a:r>
            <a:r>
              <a:rPr lang="en-US" sz="3200" dirty="0" err="1" smtClean="0">
                <a:solidFill>
                  <a:srgbClr val="000000"/>
                </a:solidFill>
              </a:rPr>
              <a:t>mencemari</a:t>
            </a:r>
            <a:r>
              <a:rPr lang="en-US" sz="3200" dirty="0" smtClean="0">
                <a:solidFill>
                  <a:srgbClr val="000000"/>
                </a:solidFill>
              </a:rPr>
              <a:t> air </a:t>
            </a:r>
            <a:r>
              <a:rPr lang="en-US" sz="3200" dirty="0" err="1" smtClean="0">
                <a:solidFill>
                  <a:srgbClr val="000000"/>
                </a:solidFill>
              </a:rPr>
              <a:t>tersebut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perlu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diketahui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76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1237</Words>
  <Application>Microsoft Office PowerPoint</Application>
  <PresentationFormat>Custom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Glacial Indifference</vt:lpstr>
      <vt:lpstr>Wingdings</vt:lpstr>
      <vt:lpstr>Glacial Indifference Bold</vt:lpstr>
      <vt:lpstr>Office Theme</vt:lpstr>
      <vt:lpstr>PowerPoint Presentation</vt:lpstr>
      <vt:lpstr>PowerPoint Presentation</vt:lpstr>
      <vt:lpstr>Persyaratan Sampel</vt:lpstr>
      <vt:lpstr>Acuan Metode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minimalis formal seminar proposal presentasi</dc:title>
  <dc:creator>ROSALIA</dc:creator>
  <cp:lastModifiedBy>acer</cp:lastModifiedBy>
  <cp:revision>109</cp:revision>
  <dcterms:created xsi:type="dcterms:W3CDTF">2006-08-16T00:00:00Z</dcterms:created>
  <dcterms:modified xsi:type="dcterms:W3CDTF">2024-11-13T02:46:28Z</dcterms:modified>
  <dc:identifier>DAF0Bu1NP1c</dc:identifier>
</cp:coreProperties>
</file>