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2" r:id="rId4"/>
    <p:sldId id="283" r:id="rId5"/>
    <p:sldId id="284" r:id="rId6"/>
    <p:sldId id="285" r:id="rId7"/>
    <p:sldId id="288" r:id="rId8"/>
    <p:sldId id="258" r:id="rId9"/>
    <p:sldId id="299" r:id="rId10"/>
    <p:sldId id="259" r:id="rId11"/>
    <p:sldId id="260" r:id="rId12"/>
    <p:sldId id="261" r:id="rId13"/>
    <p:sldId id="262" r:id="rId14"/>
    <p:sldId id="263" r:id="rId15"/>
    <p:sldId id="264" r:id="rId16"/>
    <p:sldId id="302" r:id="rId17"/>
    <p:sldId id="303" r:id="rId18"/>
    <p:sldId id="30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91" r:id="rId27"/>
    <p:sldId id="29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E1278C-4BC4-4CEB-BF64-ECB7676862C4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25DC18-681D-4ED6-8375-F5D67247C49C}">
      <dgm:prSet phldrT="[Text]"/>
      <dgm:spPr/>
      <dgm:t>
        <a:bodyPr/>
        <a:lstStyle/>
        <a:p>
          <a:r>
            <a:rPr lang="en-US" dirty="0" smtClean="0"/>
            <a:t>GENERASI  DLM STUDI IMPLEMENTASI </a:t>
          </a:r>
          <a:endParaRPr lang="en-US" dirty="0"/>
        </a:p>
      </dgm:t>
    </dgm:pt>
    <dgm:pt modelId="{40F87B73-C48B-436D-B031-3A5C0EBC039D}" type="parTrans" cxnId="{60277A7F-8BCD-48E8-AFFD-8A2F3A8034D5}">
      <dgm:prSet/>
      <dgm:spPr/>
      <dgm:t>
        <a:bodyPr/>
        <a:lstStyle/>
        <a:p>
          <a:endParaRPr lang="en-US"/>
        </a:p>
      </dgm:t>
    </dgm:pt>
    <dgm:pt modelId="{6A88C366-2109-44E8-80D5-426EDA1CC31E}" type="sibTrans" cxnId="{60277A7F-8BCD-48E8-AFFD-8A2F3A8034D5}">
      <dgm:prSet/>
      <dgm:spPr/>
      <dgm:t>
        <a:bodyPr/>
        <a:lstStyle/>
        <a:p>
          <a:endParaRPr lang="en-US"/>
        </a:p>
      </dgm:t>
    </dgm:pt>
    <dgm:pt modelId="{2C33A5C4-5FE2-4C65-9893-90C3341C9A15}">
      <dgm:prSet phldrT="[Text]"/>
      <dgm:spPr/>
      <dgm:t>
        <a:bodyPr/>
        <a:lstStyle/>
        <a:p>
          <a:r>
            <a:rPr lang="en-US" dirty="0" smtClean="0"/>
            <a:t>GENERASI I</a:t>
          </a:r>
          <a:endParaRPr lang="en-US" dirty="0"/>
        </a:p>
      </dgm:t>
    </dgm:pt>
    <dgm:pt modelId="{B92E80B2-2E7B-489D-9391-8C93212768F9}" type="parTrans" cxnId="{B31F79CB-56C8-4251-AA3D-F19CA943AFF2}">
      <dgm:prSet/>
      <dgm:spPr/>
      <dgm:t>
        <a:bodyPr/>
        <a:lstStyle/>
        <a:p>
          <a:endParaRPr lang="en-US"/>
        </a:p>
      </dgm:t>
    </dgm:pt>
    <dgm:pt modelId="{276D7246-8B57-4A77-9B6C-E7B644E1AA0A}" type="sibTrans" cxnId="{B31F79CB-56C8-4251-AA3D-F19CA943AFF2}">
      <dgm:prSet/>
      <dgm:spPr/>
      <dgm:t>
        <a:bodyPr/>
        <a:lstStyle/>
        <a:p>
          <a:endParaRPr lang="en-US"/>
        </a:p>
      </dgm:t>
    </dgm:pt>
    <dgm:pt modelId="{3DCC177B-F63C-48B5-BC25-D4662800BB94}">
      <dgm:prSet phldrT="[Text]"/>
      <dgm:spPr/>
      <dgm:t>
        <a:bodyPr/>
        <a:lstStyle/>
        <a:p>
          <a:r>
            <a:rPr lang="en-US" dirty="0" smtClean="0"/>
            <a:t>GENERASI  II</a:t>
          </a:r>
          <a:endParaRPr lang="en-US" dirty="0"/>
        </a:p>
      </dgm:t>
    </dgm:pt>
    <dgm:pt modelId="{25391460-7B28-433D-90AD-707D65B3DE9E}" type="parTrans" cxnId="{07FA71AC-7EBF-4B4A-A2C4-49621B1A3D19}">
      <dgm:prSet/>
      <dgm:spPr/>
      <dgm:t>
        <a:bodyPr/>
        <a:lstStyle/>
        <a:p>
          <a:endParaRPr lang="en-US"/>
        </a:p>
      </dgm:t>
    </dgm:pt>
    <dgm:pt modelId="{BB42C477-BB9B-4335-AAF5-82FA523A26A2}" type="sibTrans" cxnId="{07FA71AC-7EBF-4B4A-A2C4-49621B1A3D19}">
      <dgm:prSet/>
      <dgm:spPr/>
      <dgm:t>
        <a:bodyPr/>
        <a:lstStyle/>
        <a:p>
          <a:endParaRPr lang="en-US"/>
        </a:p>
      </dgm:t>
    </dgm:pt>
    <dgm:pt modelId="{B157A1B2-AA5A-44AA-848B-E9169457D774}">
      <dgm:prSet phldrT="[Text]"/>
      <dgm:spPr/>
      <dgm:t>
        <a:bodyPr/>
        <a:lstStyle/>
        <a:p>
          <a:r>
            <a:rPr lang="en-US" dirty="0" smtClean="0"/>
            <a:t>GENERASI  III</a:t>
          </a:r>
          <a:endParaRPr lang="en-US" dirty="0"/>
        </a:p>
      </dgm:t>
    </dgm:pt>
    <dgm:pt modelId="{97F8038B-B67D-44C4-89FC-F9D9F81EA537}" type="parTrans" cxnId="{6BB9B9EC-DA47-4CAF-850D-65A9C0FC91B6}">
      <dgm:prSet/>
      <dgm:spPr/>
      <dgm:t>
        <a:bodyPr/>
        <a:lstStyle/>
        <a:p>
          <a:endParaRPr lang="en-US"/>
        </a:p>
      </dgm:t>
    </dgm:pt>
    <dgm:pt modelId="{FAA943DA-28AD-408E-A1C9-60E0E8A614C0}" type="sibTrans" cxnId="{6BB9B9EC-DA47-4CAF-850D-65A9C0FC91B6}">
      <dgm:prSet/>
      <dgm:spPr/>
      <dgm:t>
        <a:bodyPr/>
        <a:lstStyle/>
        <a:p>
          <a:endParaRPr lang="en-US"/>
        </a:p>
      </dgm:t>
    </dgm:pt>
    <dgm:pt modelId="{39CFE0B0-D577-4BA1-81F7-267D7946C73F}">
      <dgm:prSet phldrT="[Text]"/>
      <dgm:spPr/>
      <dgm:t>
        <a:bodyPr/>
        <a:lstStyle/>
        <a:p>
          <a:r>
            <a:rPr lang="en-US" dirty="0" smtClean="0"/>
            <a:t>GENERASI  IV</a:t>
          </a:r>
          <a:endParaRPr lang="en-US" dirty="0"/>
        </a:p>
      </dgm:t>
    </dgm:pt>
    <dgm:pt modelId="{7B33FB56-13C0-48A0-8FF9-AFAADE2B4B46}" type="parTrans" cxnId="{2EBFFAF0-85EE-48B7-BF78-24A551C8D4CE}">
      <dgm:prSet/>
      <dgm:spPr/>
      <dgm:t>
        <a:bodyPr/>
        <a:lstStyle/>
        <a:p>
          <a:endParaRPr lang="en-US"/>
        </a:p>
      </dgm:t>
    </dgm:pt>
    <dgm:pt modelId="{1E7B2E82-AC60-4BEE-8A57-69990227F724}" type="sibTrans" cxnId="{2EBFFAF0-85EE-48B7-BF78-24A551C8D4CE}">
      <dgm:prSet/>
      <dgm:spPr/>
      <dgm:t>
        <a:bodyPr/>
        <a:lstStyle/>
        <a:p>
          <a:endParaRPr lang="en-US"/>
        </a:p>
      </dgm:t>
    </dgm:pt>
    <dgm:pt modelId="{DA677AE8-8812-4EDC-AD0E-E0C554565986}" type="pres">
      <dgm:prSet presAssocID="{A9E1278C-4BC4-4CEB-BF64-ECB7676862C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40A883C-F596-4080-9F1C-1D5EC5DF6CB3}" type="pres">
      <dgm:prSet presAssocID="{3625DC18-681D-4ED6-8375-F5D67247C49C}" presName="root" presStyleCnt="0"/>
      <dgm:spPr/>
    </dgm:pt>
    <dgm:pt modelId="{6AFBE8BD-B8ED-4C67-A836-E5D01FD17AC8}" type="pres">
      <dgm:prSet presAssocID="{3625DC18-681D-4ED6-8375-F5D67247C49C}" presName="rootComposite" presStyleCnt="0"/>
      <dgm:spPr/>
    </dgm:pt>
    <dgm:pt modelId="{6E593965-E2B8-47B9-BBA4-D89DD2195D30}" type="pres">
      <dgm:prSet presAssocID="{3625DC18-681D-4ED6-8375-F5D67247C49C}" presName="rootText" presStyleLbl="node1" presStyleIdx="0" presStyleCnt="1" custScaleX="277219"/>
      <dgm:spPr/>
      <dgm:t>
        <a:bodyPr/>
        <a:lstStyle/>
        <a:p>
          <a:endParaRPr lang="en-US"/>
        </a:p>
      </dgm:t>
    </dgm:pt>
    <dgm:pt modelId="{0E544DD9-C151-4FB6-A52B-9154FDBC1B1A}" type="pres">
      <dgm:prSet presAssocID="{3625DC18-681D-4ED6-8375-F5D67247C49C}" presName="rootConnector" presStyleLbl="node1" presStyleIdx="0" presStyleCnt="1"/>
      <dgm:spPr/>
      <dgm:t>
        <a:bodyPr/>
        <a:lstStyle/>
        <a:p>
          <a:endParaRPr lang="en-US"/>
        </a:p>
      </dgm:t>
    </dgm:pt>
    <dgm:pt modelId="{6AF5628F-A45C-46B3-93B3-B34043476805}" type="pres">
      <dgm:prSet presAssocID="{3625DC18-681D-4ED6-8375-F5D67247C49C}" presName="childShape" presStyleCnt="0"/>
      <dgm:spPr/>
    </dgm:pt>
    <dgm:pt modelId="{6351F5DE-F00F-4BE0-B58E-3BDE8AF956DE}" type="pres">
      <dgm:prSet presAssocID="{B92E80B2-2E7B-489D-9391-8C93212768F9}" presName="Name13" presStyleLbl="parChTrans1D2" presStyleIdx="0" presStyleCnt="4"/>
      <dgm:spPr/>
      <dgm:t>
        <a:bodyPr/>
        <a:lstStyle/>
        <a:p>
          <a:endParaRPr lang="en-US"/>
        </a:p>
      </dgm:t>
    </dgm:pt>
    <dgm:pt modelId="{9BEFED7C-3B27-439A-AA1F-84DFE63C27A1}" type="pres">
      <dgm:prSet presAssocID="{2C33A5C4-5FE2-4C65-9893-90C3341C9A15}" presName="childText" presStyleLbl="bgAcc1" presStyleIdx="0" presStyleCnt="4" custScaleX="358513" custLinFactNeighborX="-5579" custLinFactNeighborY="9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734F90-DDE1-4E2D-B495-1CEDAF3FE4E4}" type="pres">
      <dgm:prSet presAssocID="{25391460-7B28-433D-90AD-707D65B3DE9E}" presName="Name13" presStyleLbl="parChTrans1D2" presStyleIdx="1" presStyleCnt="4"/>
      <dgm:spPr/>
      <dgm:t>
        <a:bodyPr/>
        <a:lstStyle/>
        <a:p>
          <a:endParaRPr lang="en-US"/>
        </a:p>
      </dgm:t>
    </dgm:pt>
    <dgm:pt modelId="{3CAAE5B6-89CA-443C-BE58-C8C554586CC4}" type="pres">
      <dgm:prSet presAssocID="{3DCC177B-F63C-48B5-BC25-D4662800BB94}" presName="childText" presStyleLbl="bgAcc1" presStyleIdx="1" presStyleCnt="4" custScaleX="3620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4E3E06-81FE-4FFF-8C73-A08A30D32186}" type="pres">
      <dgm:prSet presAssocID="{97F8038B-B67D-44C4-89FC-F9D9F81EA537}" presName="Name13" presStyleLbl="parChTrans1D2" presStyleIdx="2" presStyleCnt="4"/>
      <dgm:spPr/>
      <dgm:t>
        <a:bodyPr/>
        <a:lstStyle/>
        <a:p>
          <a:endParaRPr lang="en-US"/>
        </a:p>
      </dgm:t>
    </dgm:pt>
    <dgm:pt modelId="{98A6A1B3-1C45-43C9-82C6-E173E9755F84}" type="pres">
      <dgm:prSet presAssocID="{B157A1B2-AA5A-44AA-848B-E9169457D774}" presName="childText" presStyleLbl="bgAcc1" presStyleIdx="2" presStyleCnt="4" custScaleX="3509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AF6CE-3D57-4A57-BCC0-787C4875D078}" type="pres">
      <dgm:prSet presAssocID="{7B33FB56-13C0-48A0-8FF9-AFAADE2B4B46}" presName="Name13" presStyleLbl="parChTrans1D2" presStyleIdx="3" presStyleCnt="4"/>
      <dgm:spPr/>
      <dgm:t>
        <a:bodyPr/>
        <a:lstStyle/>
        <a:p>
          <a:endParaRPr lang="en-US"/>
        </a:p>
      </dgm:t>
    </dgm:pt>
    <dgm:pt modelId="{E2138EDC-EDDD-4395-AC30-5DD6423CAD35}" type="pres">
      <dgm:prSet presAssocID="{39CFE0B0-D577-4BA1-81F7-267D7946C73F}" presName="childText" presStyleLbl="bgAcc1" presStyleIdx="3" presStyleCnt="4" custScaleX="3541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75E9A2-4D27-4633-933D-EB5174DB5876}" type="presOf" srcId="{25391460-7B28-433D-90AD-707D65B3DE9E}" destId="{9F734F90-DDE1-4E2D-B495-1CEDAF3FE4E4}" srcOrd="0" destOrd="0" presId="urn:microsoft.com/office/officeart/2005/8/layout/hierarchy3"/>
    <dgm:cxn modelId="{6BB9B9EC-DA47-4CAF-850D-65A9C0FC91B6}" srcId="{3625DC18-681D-4ED6-8375-F5D67247C49C}" destId="{B157A1B2-AA5A-44AA-848B-E9169457D774}" srcOrd="2" destOrd="0" parTransId="{97F8038B-B67D-44C4-89FC-F9D9F81EA537}" sibTransId="{FAA943DA-28AD-408E-A1C9-60E0E8A614C0}"/>
    <dgm:cxn modelId="{A2418BBC-D567-4426-B17A-43BBC05AB1C2}" type="presOf" srcId="{97F8038B-B67D-44C4-89FC-F9D9F81EA537}" destId="{7C4E3E06-81FE-4FFF-8C73-A08A30D32186}" srcOrd="0" destOrd="0" presId="urn:microsoft.com/office/officeart/2005/8/layout/hierarchy3"/>
    <dgm:cxn modelId="{326C1C83-3CFD-4AA1-9E66-35B6F71CF9F4}" type="presOf" srcId="{B157A1B2-AA5A-44AA-848B-E9169457D774}" destId="{98A6A1B3-1C45-43C9-82C6-E173E9755F84}" srcOrd="0" destOrd="0" presId="urn:microsoft.com/office/officeart/2005/8/layout/hierarchy3"/>
    <dgm:cxn modelId="{E82BA89E-A963-4040-83D5-389F09C08D22}" type="presOf" srcId="{2C33A5C4-5FE2-4C65-9893-90C3341C9A15}" destId="{9BEFED7C-3B27-439A-AA1F-84DFE63C27A1}" srcOrd="0" destOrd="0" presId="urn:microsoft.com/office/officeart/2005/8/layout/hierarchy3"/>
    <dgm:cxn modelId="{3A0CF07F-157A-4CC6-B853-62CC30280BC3}" type="presOf" srcId="{B92E80B2-2E7B-489D-9391-8C93212768F9}" destId="{6351F5DE-F00F-4BE0-B58E-3BDE8AF956DE}" srcOrd="0" destOrd="0" presId="urn:microsoft.com/office/officeart/2005/8/layout/hierarchy3"/>
    <dgm:cxn modelId="{729030B0-670E-40AC-844D-16F99BAACA8B}" type="presOf" srcId="{39CFE0B0-D577-4BA1-81F7-267D7946C73F}" destId="{E2138EDC-EDDD-4395-AC30-5DD6423CAD35}" srcOrd="0" destOrd="0" presId="urn:microsoft.com/office/officeart/2005/8/layout/hierarchy3"/>
    <dgm:cxn modelId="{2EBFFAF0-85EE-48B7-BF78-24A551C8D4CE}" srcId="{3625DC18-681D-4ED6-8375-F5D67247C49C}" destId="{39CFE0B0-D577-4BA1-81F7-267D7946C73F}" srcOrd="3" destOrd="0" parTransId="{7B33FB56-13C0-48A0-8FF9-AFAADE2B4B46}" sibTransId="{1E7B2E82-AC60-4BEE-8A57-69990227F724}"/>
    <dgm:cxn modelId="{089514D3-7CC6-4F7C-AC66-9EB34107F4BA}" type="presOf" srcId="{3625DC18-681D-4ED6-8375-F5D67247C49C}" destId="{6E593965-E2B8-47B9-BBA4-D89DD2195D30}" srcOrd="0" destOrd="0" presId="urn:microsoft.com/office/officeart/2005/8/layout/hierarchy3"/>
    <dgm:cxn modelId="{08AE270E-1D75-48A6-8F0F-BC5146DC5C32}" type="presOf" srcId="{3DCC177B-F63C-48B5-BC25-D4662800BB94}" destId="{3CAAE5B6-89CA-443C-BE58-C8C554586CC4}" srcOrd="0" destOrd="0" presId="urn:microsoft.com/office/officeart/2005/8/layout/hierarchy3"/>
    <dgm:cxn modelId="{B31F79CB-56C8-4251-AA3D-F19CA943AFF2}" srcId="{3625DC18-681D-4ED6-8375-F5D67247C49C}" destId="{2C33A5C4-5FE2-4C65-9893-90C3341C9A15}" srcOrd="0" destOrd="0" parTransId="{B92E80B2-2E7B-489D-9391-8C93212768F9}" sibTransId="{276D7246-8B57-4A77-9B6C-E7B644E1AA0A}"/>
    <dgm:cxn modelId="{36DA590E-AD7A-4A22-8CED-8AEACC1E1B0A}" type="presOf" srcId="{A9E1278C-4BC4-4CEB-BF64-ECB7676862C4}" destId="{DA677AE8-8812-4EDC-AD0E-E0C554565986}" srcOrd="0" destOrd="0" presId="urn:microsoft.com/office/officeart/2005/8/layout/hierarchy3"/>
    <dgm:cxn modelId="{E7A1A70E-385E-4A50-B12F-41C9DF58A8A9}" type="presOf" srcId="{3625DC18-681D-4ED6-8375-F5D67247C49C}" destId="{0E544DD9-C151-4FB6-A52B-9154FDBC1B1A}" srcOrd="1" destOrd="0" presId="urn:microsoft.com/office/officeart/2005/8/layout/hierarchy3"/>
    <dgm:cxn modelId="{7821833F-0938-41E1-ADA0-11840F730881}" type="presOf" srcId="{7B33FB56-13C0-48A0-8FF9-AFAADE2B4B46}" destId="{84FAF6CE-3D57-4A57-BCC0-787C4875D078}" srcOrd="0" destOrd="0" presId="urn:microsoft.com/office/officeart/2005/8/layout/hierarchy3"/>
    <dgm:cxn modelId="{60277A7F-8BCD-48E8-AFFD-8A2F3A8034D5}" srcId="{A9E1278C-4BC4-4CEB-BF64-ECB7676862C4}" destId="{3625DC18-681D-4ED6-8375-F5D67247C49C}" srcOrd="0" destOrd="0" parTransId="{40F87B73-C48B-436D-B031-3A5C0EBC039D}" sibTransId="{6A88C366-2109-44E8-80D5-426EDA1CC31E}"/>
    <dgm:cxn modelId="{07FA71AC-7EBF-4B4A-A2C4-49621B1A3D19}" srcId="{3625DC18-681D-4ED6-8375-F5D67247C49C}" destId="{3DCC177B-F63C-48B5-BC25-D4662800BB94}" srcOrd="1" destOrd="0" parTransId="{25391460-7B28-433D-90AD-707D65B3DE9E}" sibTransId="{BB42C477-BB9B-4335-AAF5-82FA523A26A2}"/>
    <dgm:cxn modelId="{FCE3CB04-7D9C-4B75-A421-0E46105B64BB}" type="presParOf" srcId="{DA677AE8-8812-4EDC-AD0E-E0C554565986}" destId="{B40A883C-F596-4080-9F1C-1D5EC5DF6CB3}" srcOrd="0" destOrd="0" presId="urn:microsoft.com/office/officeart/2005/8/layout/hierarchy3"/>
    <dgm:cxn modelId="{8D6E1622-AD94-4A6D-AB82-090FF1568246}" type="presParOf" srcId="{B40A883C-F596-4080-9F1C-1D5EC5DF6CB3}" destId="{6AFBE8BD-B8ED-4C67-A836-E5D01FD17AC8}" srcOrd="0" destOrd="0" presId="urn:microsoft.com/office/officeart/2005/8/layout/hierarchy3"/>
    <dgm:cxn modelId="{4A788716-59EA-475A-ACD6-BCF2207EA52F}" type="presParOf" srcId="{6AFBE8BD-B8ED-4C67-A836-E5D01FD17AC8}" destId="{6E593965-E2B8-47B9-BBA4-D89DD2195D30}" srcOrd="0" destOrd="0" presId="urn:microsoft.com/office/officeart/2005/8/layout/hierarchy3"/>
    <dgm:cxn modelId="{42DE23E6-0252-4341-BA73-D473D9E2D730}" type="presParOf" srcId="{6AFBE8BD-B8ED-4C67-A836-E5D01FD17AC8}" destId="{0E544DD9-C151-4FB6-A52B-9154FDBC1B1A}" srcOrd="1" destOrd="0" presId="urn:microsoft.com/office/officeart/2005/8/layout/hierarchy3"/>
    <dgm:cxn modelId="{C4B6FFD5-3407-4706-BA2E-12D5399D2176}" type="presParOf" srcId="{B40A883C-F596-4080-9F1C-1D5EC5DF6CB3}" destId="{6AF5628F-A45C-46B3-93B3-B34043476805}" srcOrd="1" destOrd="0" presId="urn:microsoft.com/office/officeart/2005/8/layout/hierarchy3"/>
    <dgm:cxn modelId="{6F4D4709-8456-4ACB-97C5-C5561AE93511}" type="presParOf" srcId="{6AF5628F-A45C-46B3-93B3-B34043476805}" destId="{6351F5DE-F00F-4BE0-B58E-3BDE8AF956DE}" srcOrd="0" destOrd="0" presId="urn:microsoft.com/office/officeart/2005/8/layout/hierarchy3"/>
    <dgm:cxn modelId="{C3FCE3AA-170C-4742-A62B-66442A7316FD}" type="presParOf" srcId="{6AF5628F-A45C-46B3-93B3-B34043476805}" destId="{9BEFED7C-3B27-439A-AA1F-84DFE63C27A1}" srcOrd="1" destOrd="0" presId="urn:microsoft.com/office/officeart/2005/8/layout/hierarchy3"/>
    <dgm:cxn modelId="{D529061C-C390-4E4B-AC17-BAD23CA0202E}" type="presParOf" srcId="{6AF5628F-A45C-46B3-93B3-B34043476805}" destId="{9F734F90-DDE1-4E2D-B495-1CEDAF3FE4E4}" srcOrd="2" destOrd="0" presId="urn:microsoft.com/office/officeart/2005/8/layout/hierarchy3"/>
    <dgm:cxn modelId="{E688E703-0DD6-4E71-8FAC-2DD174922682}" type="presParOf" srcId="{6AF5628F-A45C-46B3-93B3-B34043476805}" destId="{3CAAE5B6-89CA-443C-BE58-C8C554586CC4}" srcOrd="3" destOrd="0" presId="urn:microsoft.com/office/officeart/2005/8/layout/hierarchy3"/>
    <dgm:cxn modelId="{71908F74-ED19-4867-8594-80291CD46BE1}" type="presParOf" srcId="{6AF5628F-A45C-46B3-93B3-B34043476805}" destId="{7C4E3E06-81FE-4FFF-8C73-A08A30D32186}" srcOrd="4" destOrd="0" presId="urn:microsoft.com/office/officeart/2005/8/layout/hierarchy3"/>
    <dgm:cxn modelId="{7C664BFC-F9E9-4146-B7F6-E0A82498E749}" type="presParOf" srcId="{6AF5628F-A45C-46B3-93B3-B34043476805}" destId="{98A6A1B3-1C45-43C9-82C6-E173E9755F84}" srcOrd="5" destOrd="0" presId="urn:microsoft.com/office/officeart/2005/8/layout/hierarchy3"/>
    <dgm:cxn modelId="{B58DC221-37A6-4495-BDC8-FAD46B28C829}" type="presParOf" srcId="{6AF5628F-A45C-46B3-93B3-B34043476805}" destId="{84FAF6CE-3D57-4A57-BCC0-787C4875D078}" srcOrd="6" destOrd="0" presId="urn:microsoft.com/office/officeart/2005/8/layout/hierarchy3"/>
    <dgm:cxn modelId="{ED6A5715-0FA2-4E99-B88E-22A20EE8BF59}" type="presParOf" srcId="{6AF5628F-A45C-46B3-93B3-B34043476805}" destId="{E2138EDC-EDDD-4395-AC30-5DD6423CAD3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A98261F-18AB-4FCD-9580-46541A4AFB0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0BEB51-73E4-4441-A56A-E4D0111A52DD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B</a:t>
          </a:r>
          <a:r>
            <a:rPr lang="id-ID" sz="2800" b="1" dirty="0" smtClean="0">
              <a:solidFill>
                <a:schemeClr val="tx1"/>
              </a:solidFill>
            </a:rPr>
            <a:t>irokrat pada level bawah (street level bureaucrat) </a:t>
          </a:r>
          <a:endParaRPr lang="en-US" sz="2800" b="1" dirty="0">
            <a:solidFill>
              <a:schemeClr val="tx1"/>
            </a:solidFill>
          </a:endParaRPr>
        </a:p>
      </dgm:t>
    </dgm:pt>
    <dgm:pt modelId="{6BA09587-1EEA-4708-B568-DE21EBE3B278}" type="parTrans" cxnId="{A48F55B3-9D71-4D47-8A1A-839759371403}">
      <dgm:prSet/>
      <dgm:spPr/>
      <dgm:t>
        <a:bodyPr/>
        <a:lstStyle/>
        <a:p>
          <a:endParaRPr lang="en-US"/>
        </a:p>
      </dgm:t>
    </dgm:pt>
    <dgm:pt modelId="{72D3EC82-2DA5-4C89-AB42-57D6CD48522F}" type="sibTrans" cxnId="{A48F55B3-9D71-4D47-8A1A-839759371403}">
      <dgm:prSet/>
      <dgm:spPr/>
      <dgm:t>
        <a:bodyPr/>
        <a:lstStyle/>
        <a:p>
          <a:endParaRPr lang="en-US"/>
        </a:p>
      </dgm:t>
    </dgm:pt>
    <dgm:pt modelId="{CBA10536-8DBC-4B87-8841-6E4B921BBDEE}">
      <dgm:prSet phldrT="[Text]" custT="1"/>
      <dgm:spPr/>
      <dgm:t>
        <a:bodyPr/>
        <a:lstStyle/>
        <a:p>
          <a:r>
            <a:rPr lang="en-US" sz="2000" b="1" dirty="0" smtClean="0"/>
            <a:t>POSISI KUNCI DLM IMPLEMENTASI</a:t>
          </a:r>
          <a:endParaRPr lang="en-US" sz="2000" b="1" dirty="0"/>
        </a:p>
      </dgm:t>
    </dgm:pt>
    <dgm:pt modelId="{3EC5461A-359B-4CAF-BB10-81A1DCE33261}" type="parTrans" cxnId="{5BB9AA53-EE4A-4D33-867C-4998BFF3AAC1}">
      <dgm:prSet/>
      <dgm:spPr/>
      <dgm:t>
        <a:bodyPr/>
        <a:lstStyle/>
        <a:p>
          <a:endParaRPr lang="en-US"/>
        </a:p>
      </dgm:t>
    </dgm:pt>
    <dgm:pt modelId="{05247EA2-6044-4B29-A162-636993C968FB}" type="sibTrans" cxnId="{5BB9AA53-EE4A-4D33-867C-4998BFF3AAC1}">
      <dgm:prSet/>
      <dgm:spPr/>
      <dgm:t>
        <a:bodyPr/>
        <a:lstStyle/>
        <a:p>
          <a:endParaRPr lang="en-US"/>
        </a:p>
      </dgm:t>
    </dgm:pt>
    <dgm:pt modelId="{4144E626-7F3F-450D-8B74-DAF64B0BF2A8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K</a:t>
          </a:r>
          <a:r>
            <a:rPr lang="id-ID" b="1" dirty="0" smtClean="0">
              <a:solidFill>
                <a:schemeClr val="tx1"/>
              </a:solidFill>
            </a:rPr>
            <a:t>elompok  sasaran</a:t>
          </a:r>
          <a:endParaRPr lang="en-US" b="1" dirty="0" smtClean="0">
            <a:solidFill>
              <a:schemeClr val="tx1"/>
            </a:solidFill>
          </a:endParaRPr>
        </a:p>
        <a:p>
          <a:r>
            <a:rPr lang="id-ID" b="1" dirty="0" smtClean="0">
              <a:solidFill>
                <a:schemeClr val="tx1"/>
              </a:solidFill>
            </a:rPr>
            <a:t> (target group). </a:t>
          </a:r>
          <a:endParaRPr lang="en-US" b="1" dirty="0">
            <a:solidFill>
              <a:schemeClr val="tx1"/>
            </a:solidFill>
          </a:endParaRPr>
        </a:p>
      </dgm:t>
    </dgm:pt>
    <dgm:pt modelId="{A6548ADF-92F3-46AA-99AB-437F88D92B1D}" type="parTrans" cxnId="{638F06B9-C42E-4FDE-97DF-4AB7040E4AF0}">
      <dgm:prSet/>
      <dgm:spPr/>
      <dgm:t>
        <a:bodyPr/>
        <a:lstStyle/>
        <a:p>
          <a:endParaRPr lang="en-US"/>
        </a:p>
      </dgm:t>
    </dgm:pt>
    <dgm:pt modelId="{09E17EC3-C91C-4488-8E45-D28F0653D946}" type="sibTrans" cxnId="{638F06B9-C42E-4FDE-97DF-4AB7040E4AF0}">
      <dgm:prSet/>
      <dgm:spPr/>
      <dgm:t>
        <a:bodyPr/>
        <a:lstStyle/>
        <a:p>
          <a:endParaRPr lang="en-US"/>
        </a:p>
      </dgm:t>
    </dgm:pt>
    <dgm:pt modelId="{8D695C26-5D55-404B-8FD9-D901EAECB5BA}">
      <dgm:prSet phldrT="[Text]"/>
      <dgm:spPr/>
      <dgm:t>
        <a:bodyPr/>
        <a:lstStyle/>
        <a:p>
          <a:r>
            <a:rPr lang="en-US" b="1" dirty="0" smtClean="0"/>
            <a:t>KETERLIBATAN DLM PERUMUSAN</a:t>
          </a:r>
          <a:endParaRPr lang="en-US" b="1" dirty="0"/>
        </a:p>
      </dgm:t>
    </dgm:pt>
    <dgm:pt modelId="{C1267065-1163-47C9-85AA-2BFA60F2F448}" type="parTrans" cxnId="{BD00ADE1-7C6C-4371-8740-A3322D2EE3AD}">
      <dgm:prSet/>
      <dgm:spPr/>
      <dgm:t>
        <a:bodyPr/>
        <a:lstStyle/>
        <a:p>
          <a:endParaRPr lang="en-US"/>
        </a:p>
      </dgm:t>
    </dgm:pt>
    <dgm:pt modelId="{50D8E5A8-6B49-4E2A-93D1-34CB10912635}" type="sibTrans" cxnId="{BD00ADE1-7C6C-4371-8740-A3322D2EE3AD}">
      <dgm:prSet/>
      <dgm:spPr/>
      <dgm:t>
        <a:bodyPr/>
        <a:lstStyle/>
        <a:p>
          <a:endParaRPr lang="en-US"/>
        </a:p>
      </dgm:t>
    </dgm:pt>
    <dgm:pt modelId="{D835FB8C-75C3-458F-8D50-811BF3F72D95}">
      <dgm:prSet phldrT="[Text]"/>
      <dgm:spPr/>
      <dgm:t>
        <a:bodyPr/>
        <a:lstStyle/>
        <a:p>
          <a:r>
            <a:rPr lang="en-US" b="1" dirty="0" smtClean="0"/>
            <a:t>KETERLIBATAN DLM PELAKSANAAN</a:t>
          </a:r>
          <a:endParaRPr lang="en-US" b="1" dirty="0"/>
        </a:p>
      </dgm:t>
    </dgm:pt>
    <dgm:pt modelId="{3E0E1BBF-171C-49F0-9115-895A9C810251}" type="parTrans" cxnId="{1108E01B-FD84-4AE8-842C-BBEAD1911E92}">
      <dgm:prSet/>
      <dgm:spPr/>
      <dgm:t>
        <a:bodyPr/>
        <a:lstStyle/>
        <a:p>
          <a:endParaRPr lang="en-US"/>
        </a:p>
      </dgm:t>
    </dgm:pt>
    <dgm:pt modelId="{996188B4-4E92-4C95-B349-450E58F9683B}" type="sibTrans" cxnId="{1108E01B-FD84-4AE8-842C-BBEAD1911E92}">
      <dgm:prSet/>
      <dgm:spPr/>
      <dgm:t>
        <a:bodyPr/>
        <a:lstStyle/>
        <a:p>
          <a:endParaRPr lang="en-US"/>
        </a:p>
      </dgm:t>
    </dgm:pt>
    <dgm:pt modelId="{CECB1D2E-4404-4043-BEDD-9D94FDF511FF}">
      <dgm:prSet phldrT="[Text]" custT="1"/>
      <dgm:spPr/>
      <dgm:t>
        <a:bodyPr/>
        <a:lstStyle/>
        <a:p>
          <a:r>
            <a:rPr lang="en-US" sz="2000" b="1" dirty="0" smtClean="0"/>
            <a:t>MEREALISASIKAN POLICY OUTPUT PADA KELOMPOK SASARAN</a:t>
          </a:r>
          <a:endParaRPr lang="en-US" sz="2000" b="1" dirty="0"/>
        </a:p>
      </dgm:t>
    </dgm:pt>
    <dgm:pt modelId="{1ABE9320-3D55-4B65-9CE3-143B2E53A410}" type="parTrans" cxnId="{397E799C-6154-4B72-97CF-BE246BB8E04A}">
      <dgm:prSet/>
      <dgm:spPr/>
      <dgm:t>
        <a:bodyPr/>
        <a:lstStyle/>
        <a:p>
          <a:endParaRPr lang="en-US"/>
        </a:p>
      </dgm:t>
    </dgm:pt>
    <dgm:pt modelId="{59025A73-9B91-44A5-B472-F2605A223981}" type="sibTrans" cxnId="{397E799C-6154-4B72-97CF-BE246BB8E04A}">
      <dgm:prSet/>
      <dgm:spPr/>
      <dgm:t>
        <a:bodyPr/>
        <a:lstStyle/>
        <a:p>
          <a:endParaRPr lang="en-US"/>
        </a:p>
      </dgm:t>
    </dgm:pt>
    <dgm:pt modelId="{113AC946-A2A9-4E70-B0C4-23E527D21F79}" type="pres">
      <dgm:prSet presAssocID="{1A98261F-18AB-4FCD-9580-46541A4AFB0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6D8BB10-056C-46E5-9B14-043CD6AAEFA8}" type="pres">
      <dgm:prSet presAssocID="{740BEB51-73E4-4441-A56A-E4D0111A52DD}" presName="linNode" presStyleCnt="0"/>
      <dgm:spPr/>
    </dgm:pt>
    <dgm:pt modelId="{6EF60ED1-BA59-46C3-AA14-22DD9E3256D8}" type="pres">
      <dgm:prSet presAssocID="{740BEB51-73E4-4441-A56A-E4D0111A52D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40A66A-98B6-4370-8952-1480AFFD3220}" type="pres">
      <dgm:prSet presAssocID="{740BEB51-73E4-4441-A56A-E4D0111A52D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54B927-0D08-4AC3-96A8-3BF2BCBDCBBF}" type="pres">
      <dgm:prSet presAssocID="{72D3EC82-2DA5-4C89-AB42-57D6CD48522F}" presName="spacing" presStyleCnt="0"/>
      <dgm:spPr/>
    </dgm:pt>
    <dgm:pt modelId="{8F83F8CB-68CE-4779-A76B-2555A3657073}" type="pres">
      <dgm:prSet presAssocID="{4144E626-7F3F-450D-8B74-DAF64B0BF2A8}" presName="linNode" presStyleCnt="0"/>
      <dgm:spPr/>
    </dgm:pt>
    <dgm:pt modelId="{9CECECC7-1443-4713-AD70-511D752C9DF2}" type="pres">
      <dgm:prSet presAssocID="{4144E626-7F3F-450D-8B74-DAF64B0BF2A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79A602-5325-47BB-B350-4A77BEC89157}" type="pres">
      <dgm:prSet presAssocID="{4144E626-7F3F-450D-8B74-DAF64B0BF2A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8F55B3-9D71-4D47-8A1A-839759371403}" srcId="{1A98261F-18AB-4FCD-9580-46541A4AFB09}" destId="{740BEB51-73E4-4441-A56A-E4D0111A52DD}" srcOrd="0" destOrd="0" parTransId="{6BA09587-1EEA-4708-B568-DE21EBE3B278}" sibTransId="{72D3EC82-2DA5-4C89-AB42-57D6CD48522F}"/>
    <dgm:cxn modelId="{BD00ADE1-7C6C-4371-8740-A3322D2EE3AD}" srcId="{4144E626-7F3F-450D-8B74-DAF64B0BF2A8}" destId="{8D695C26-5D55-404B-8FD9-D901EAECB5BA}" srcOrd="0" destOrd="0" parTransId="{C1267065-1163-47C9-85AA-2BFA60F2F448}" sibTransId="{50D8E5A8-6B49-4E2A-93D1-34CB10912635}"/>
    <dgm:cxn modelId="{1991EDB7-AD93-4F71-99F1-BF4B31655D83}" type="presOf" srcId="{740BEB51-73E4-4441-A56A-E4D0111A52DD}" destId="{6EF60ED1-BA59-46C3-AA14-22DD9E3256D8}" srcOrd="0" destOrd="0" presId="urn:microsoft.com/office/officeart/2005/8/layout/vList6"/>
    <dgm:cxn modelId="{397E799C-6154-4B72-97CF-BE246BB8E04A}" srcId="{740BEB51-73E4-4441-A56A-E4D0111A52DD}" destId="{CECB1D2E-4404-4043-BEDD-9D94FDF511FF}" srcOrd="1" destOrd="0" parTransId="{1ABE9320-3D55-4B65-9CE3-143B2E53A410}" sibTransId="{59025A73-9B91-44A5-B472-F2605A223981}"/>
    <dgm:cxn modelId="{8A826EA5-5478-4775-8664-A1CB93A3A50B}" type="presOf" srcId="{1A98261F-18AB-4FCD-9580-46541A4AFB09}" destId="{113AC946-A2A9-4E70-B0C4-23E527D21F79}" srcOrd="0" destOrd="0" presId="urn:microsoft.com/office/officeart/2005/8/layout/vList6"/>
    <dgm:cxn modelId="{0CB58F0C-F95A-4AAE-A9B7-4932EFF4494D}" type="presOf" srcId="{CECB1D2E-4404-4043-BEDD-9D94FDF511FF}" destId="{5C40A66A-98B6-4370-8952-1480AFFD3220}" srcOrd="0" destOrd="1" presId="urn:microsoft.com/office/officeart/2005/8/layout/vList6"/>
    <dgm:cxn modelId="{B2CB9A9F-3EF0-4508-A1A4-82B1E7DD709C}" type="presOf" srcId="{4144E626-7F3F-450D-8B74-DAF64B0BF2A8}" destId="{9CECECC7-1443-4713-AD70-511D752C9DF2}" srcOrd="0" destOrd="0" presId="urn:microsoft.com/office/officeart/2005/8/layout/vList6"/>
    <dgm:cxn modelId="{5BB9AA53-EE4A-4D33-867C-4998BFF3AAC1}" srcId="{740BEB51-73E4-4441-A56A-E4D0111A52DD}" destId="{CBA10536-8DBC-4B87-8841-6E4B921BBDEE}" srcOrd="0" destOrd="0" parTransId="{3EC5461A-359B-4CAF-BB10-81A1DCE33261}" sibTransId="{05247EA2-6044-4B29-A162-636993C968FB}"/>
    <dgm:cxn modelId="{EBB0D84A-8E1F-421E-8215-2F64A89B03EA}" type="presOf" srcId="{8D695C26-5D55-404B-8FD9-D901EAECB5BA}" destId="{2979A602-5325-47BB-B350-4A77BEC89157}" srcOrd="0" destOrd="0" presId="urn:microsoft.com/office/officeart/2005/8/layout/vList6"/>
    <dgm:cxn modelId="{B2072B5E-E351-46D4-9CF4-3887B2F9FE30}" type="presOf" srcId="{CBA10536-8DBC-4B87-8841-6E4B921BBDEE}" destId="{5C40A66A-98B6-4370-8952-1480AFFD3220}" srcOrd="0" destOrd="0" presId="urn:microsoft.com/office/officeart/2005/8/layout/vList6"/>
    <dgm:cxn modelId="{1108E01B-FD84-4AE8-842C-BBEAD1911E92}" srcId="{4144E626-7F3F-450D-8B74-DAF64B0BF2A8}" destId="{D835FB8C-75C3-458F-8D50-811BF3F72D95}" srcOrd="1" destOrd="0" parTransId="{3E0E1BBF-171C-49F0-9115-895A9C810251}" sibTransId="{996188B4-4E92-4C95-B349-450E58F9683B}"/>
    <dgm:cxn modelId="{638F06B9-C42E-4FDE-97DF-4AB7040E4AF0}" srcId="{1A98261F-18AB-4FCD-9580-46541A4AFB09}" destId="{4144E626-7F3F-450D-8B74-DAF64B0BF2A8}" srcOrd="1" destOrd="0" parTransId="{A6548ADF-92F3-46AA-99AB-437F88D92B1D}" sibTransId="{09E17EC3-C91C-4488-8E45-D28F0653D946}"/>
    <dgm:cxn modelId="{7ED63B36-24E5-4781-B9C3-FD051EB3990D}" type="presOf" srcId="{D835FB8C-75C3-458F-8D50-811BF3F72D95}" destId="{2979A602-5325-47BB-B350-4A77BEC89157}" srcOrd="0" destOrd="1" presId="urn:microsoft.com/office/officeart/2005/8/layout/vList6"/>
    <dgm:cxn modelId="{1CA925DC-EC57-4A15-949B-7476F6FFA167}" type="presParOf" srcId="{113AC946-A2A9-4E70-B0C4-23E527D21F79}" destId="{A6D8BB10-056C-46E5-9B14-043CD6AAEFA8}" srcOrd="0" destOrd="0" presId="urn:microsoft.com/office/officeart/2005/8/layout/vList6"/>
    <dgm:cxn modelId="{2CDFFA8B-0953-4A4A-93E5-395D4A6FCBDE}" type="presParOf" srcId="{A6D8BB10-056C-46E5-9B14-043CD6AAEFA8}" destId="{6EF60ED1-BA59-46C3-AA14-22DD9E3256D8}" srcOrd="0" destOrd="0" presId="urn:microsoft.com/office/officeart/2005/8/layout/vList6"/>
    <dgm:cxn modelId="{8919E743-3A46-4080-8C3B-D33505A74E01}" type="presParOf" srcId="{A6D8BB10-056C-46E5-9B14-043CD6AAEFA8}" destId="{5C40A66A-98B6-4370-8952-1480AFFD3220}" srcOrd="1" destOrd="0" presId="urn:microsoft.com/office/officeart/2005/8/layout/vList6"/>
    <dgm:cxn modelId="{4E6B18FF-22C5-4D8B-8FC0-E82F8EE66196}" type="presParOf" srcId="{113AC946-A2A9-4E70-B0C4-23E527D21F79}" destId="{6A54B927-0D08-4AC3-96A8-3BF2BCBDCBBF}" srcOrd="1" destOrd="0" presId="urn:microsoft.com/office/officeart/2005/8/layout/vList6"/>
    <dgm:cxn modelId="{D565EA47-0C8D-4A52-AE42-14CFA612BFCF}" type="presParOf" srcId="{113AC946-A2A9-4E70-B0C4-23E527D21F79}" destId="{8F83F8CB-68CE-4779-A76B-2555A3657073}" srcOrd="2" destOrd="0" presId="urn:microsoft.com/office/officeart/2005/8/layout/vList6"/>
    <dgm:cxn modelId="{8987B403-FB15-4A6D-9EEC-18031D5250FF}" type="presParOf" srcId="{8F83F8CB-68CE-4779-A76B-2555A3657073}" destId="{9CECECC7-1443-4713-AD70-511D752C9DF2}" srcOrd="0" destOrd="0" presId="urn:microsoft.com/office/officeart/2005/8/layout/vList6"/>
    <dgm:cxn modelId="{5E95629D-AB8F-4BCB-AE33-30DD047B098E}" type="presParOf" srcId="{8F83F8CB-68CE-4779-A76B-2555A3657073}" destId="{2979A602-5325-47BB-B350-4A77BEC8915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BDA918-9CD3-4AC7-84A0-CC86296BEF4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2F76F2-41F1-47FA-BB49-D37312964025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MODEL IMPLEMENTASI</a:t>
          </a:r>
          <a:endParaRPr lang="en-US" b="1" dirty="0">
            <a:solidFill>
              <a:srgbClr val="FF0000"/>
            </a:solidFill>
          </a:endParaRPr>
        </a:p>
      </dgm:t>
    </dgm:pt>
    <dgm:pt modelId="{0383F1B0-9FDF-41DC-A1A9-EB6A344AFA79}" type="parTrans" cxnId="{32BA2AC6-ED0F-4663-AC3E-062F7AAE3D80}">
      <dgm:prSet/>
      <dgm:spPr/>
      <dgm:t>
        <a:bodyPr/>
        <a:lstStyle/>
        <a:p>
          <a:endParaRPr lang="en-US"/>
        </a:p>
      </dgm:t>
    </dgm:pt>
    <dgm:pt modelId="{AC195862-87D7-412B-A97E-01179C5C4D96}" type="sibTrans" cxnId="{32BA2AC6-ED0F-4663-AC3E-062F7AAE3D80}">
      <dgm:prSet/>
      <dgm:spPr/>
      <dgm:t>
        <a:bodyPr/>
        <a:lstStyle/>
        <a:p>
          <a:endParaRPr lang="en-US"/>
        </a:p>
      </dgm:t>
    </dgm:pt>
    <dgm:pt modelId="{C2A161D6-C658-4127-98CF-11BBDE7C9ACE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MODEL ANALISIS KEGAGALAN , (</a:t>
          </a:r>
          <a:r>
            <a:rPr lang="en-US" sz="1600" b="1" dirty="0" err="1" smtClean="0">
              <a:solidFill>
                <a:schemeClr val="tx1"/>
              </a:solidFill>
            </a:rPr>
            <a:t>implementasi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sbg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proses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interaksi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antara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tujuan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dan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tindakan</a:t>
          </a:r>
          <a:r>
            <a:rPr lang="en-US" sz="1600" b="1" dirty="0" smtClean="0">
              <a:solidFill>
                <a:schemeClr val="tx1"/>
              </a:solidFill>
            </a:rPr>
            <a:t>( Pressman &amp; </a:t>
          </a:r>
          <a:r>
            <a:rPr lang="en-US" sz="1600" b="1" dirty="0" err="1" smtClean="0">
              <a:solidFill>
                <a:schemeClr val="tx1"/>
              </a:solidFill>
            </a:rPr>
            <a:t>Wildavsky</a:t>
          </a:r>
          <a:r>
            <a:rPr lang="en-US" sz="1600" b="1" dirty="0" smtClean="0">
              <a:solidFill>
                <a:schemeClr val="tx1"/>
              </a:solidFill>
            </a:rPr>
            <a:t>, 1973), </a:t>
          </a:r>
          <a:r>
            <a:rPr lang="en-US" sz="1600" b="1" dirty="0" err="1" smtClean="0">
              <a:solidFill>
                <a:schemeClr val="tx1"/>
              </a:solidFill>
            </a:rPr>
            <a:t>implementasi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sebagai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politik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adaptasi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saling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menguntungkan</a:t>
          </a:r>
          <a:r>
            <a:rPr lang="en-US" sz="1600" b="1" dirty="0" smtClean="0">
              <a:solidFill>
                <a:schemeClr val="tx1"/>
              </a:solidFill>
            </a:rPr>
            <a:t> ( Mc </a:t>
          </a:r>
          <a:r>
            <a:rPr lang="en-US" sz="1600" b="1" dirty="0" err="1" smtClean="0">
              <a:solidFill>
                <a:schemeClr val="tx1"/>
              </a:solidFill>
            </a:rPr>
            <a:t>Laughin</a:t>
          </a:r>
          <a:r>
            <a:rPr lang="en-US" sz="1600" b="1" dirty="0" smtClean="0">
              <a:solidFill>
                <a:schemeClr val="tx1"/>
              </a:solidFill>
            </a:rPr>
            <a:t>, 1975)</a:t>
          </a:r>
          <a:endParaRPr lang="en-US" sz="1600" b="1" dirty="0">
            <a:solidFill>
              <a:schemeClr val="tx1"/>
            </a:solidFill>
          </a:endParaRPr>
        </a:p>
      </dgm:t>
    </dgm:pt>
    <dgm:pt modelId="{09294C24-4BBC-40C7-B3AF-DC1697922051}" type="parTrans" cxnId="{1C175967-C7BD-4818-B434-B6B822B87CA4}">
      <dgm:prSet/>
      <dgm:spPr/>
      <dgm:t>
        <a:bodyPr/>
        <a:lstStyle/>
        <a:p>
          <a:endParaRPr lang="en-US"/>
        </a:p>
      </dgm:t>
    </dgm:pt>
    <dgm:pt modelId="{E2EFB55D-84C7-4AF7-BEBA-3EEB64FF1641}" type="sibTrans" cxnId="{1C175967-C7BD-4818-B434-B6B822B87CA4}">
      <dgm:prSet/>
      <dgm:spPr/>
      <dgm:t>
        <a:bodyPr/>
        <a:lstStyle/>
        <a:p>
          <a:endParaRPr lang="en-US"/>
        </a:p>
      </dgm:t>
    </dgm:pt>
    <dgm:pt modelId="{5006973C-F3CB-4672-9DA4-5A8DD3266265}">
      <dgm:prSet phldrT="[Text]"/>
      <dgm:spPr/>
      <dgm:t>
        <a:bodyPr/>
        <a:lstStyle/>
        <a:p>
          <a:endParaRPr lang="en-US" dirty="0"/>
        </a:p>
      </dgm:t>
    </dgm:pt>
    <dgm:pt modelId="{19A24342-EEE9-410C-9BA5-D82BD9191196}" type="parTrans" cxnId="{900B040C-42F0-4D08-8015-C4018731F0D6}">
      <dgm:prSet/>
      <dgm:spPr/>
      <dgm:t>
        <a:bodyPr/>
        <a:lstStyle/>
        <a:p>
          <a:endParaRPr lang="en-US"/>
        </a:p>
      </dgm:t>
    </dgm:pt>
    <dgm:pt modelId="{7AC0CB72-5273-479D-9B6F-E9EA66A7C193}" type="sibTrans" cxnId="{900B040C-42F0-4D08-8015-C4018731F0D6}">
      <dgm:prSet/>
      <dgm:spPr/>
      <dgm:t>
        <a:bodyPr/>
        <a:lstStyle/>
        <a:p>
          <a:endParaRPr lang="en-US"/>
        </a:p>
      </dgm:t>
    </dgm:pt>
    <dgm:pt modelId="{31767CBA-824F-4D7E-B7EA-7019013B6C0C}">
      <dgm:prSet phldrT="[Text]"/>
      <dgm:spPr/>
      <dgm:t>
        <a:bodyPr/>
        <a:lstStyle/>
        <a:p>
          <a:endParaRPr lang="en-US" dirty="0"/>
        </a:p>
      </dgm:t>
    </dgm:pt>
    <dgm:pt modelId="{2A24595C-9A8F-4812-BD88-BAD776D95B22}" type="parTrans" cxnId="{7CB423BB-60F1-48AC-B896-DB91F250059E}">
      <dgm:prSet/>
      <dgm:spPr/>
      <dgm:t>
        <a:bodyPr/>
        <a:lstStyle/>
        <a:p>
          <a:endParaRPr lang="en-US"/>
        </a:p>
      </dgm:t>
    </dgm:pt>
    <dgm:pt modelId="{E8EA9BA8-67FA-4A19-97D8-B6117897C74C}" type="sibTrans" cxnId="{7CB423BB-60F1-48AC-B896-DB91F250059E}">
      <dgm:prSet/>
      <dgm:spPr/>
      <dgm:t>
        <a:bodyPr/>
        <a:lstStyle/>
        <a:p>
          <a:endParaRPr lang="en-US"/>
        </a:p>
      </dgm:t>
    </dgm:pt>
    <dgm:pt modelId="{61159014-CF1F-4E58-947E-DD240CA97FD4}">
      <dgm:prSet phldrT="[Text]"/>
      <dgm:spPr/>
      <dgm:t>
        <a:bodyPr/>
        <a:lstStyle/>
        <a:p>
          <a:endParaRPr lang="en-US" dirty="0"/>
        </a:p>
      </dgm:t>
    </dgm:pt>
    <dgm:pt modelId="{77573273-EC1B-43BF-8339-B47909820CA6}" type="parTrans" cxnId="{5CBA069B-B610-429B-8807-49C37D80B7F1}">
      <dgm:prSet/>
      <dgm:spPr/>
      <dgm:t>
        <a:bodyPr/>
        <a:lstStyle/>
        <a:p>
          <a:endParaRPr lang="en-US"/>
        </a:p>
      </dgm:t>
    </dgm:pt>
    <dgm:pt modelId="{1809226B-2BD4-4CB2-A215-2E6A86E76649}" type="sibTrans" cxnId="{5CBA069B-B610-429B-8807-49C37D80B7F1}">
      <dgm:prSet/>
      <dgm:spPr/>
      <dgm:t>
        <a:bodyPr/>
        <a:lstStyle/>
        <a:p>
          <a:endParaRPr lang="en-US"/>
        </a:p>
      </dgm:t>
    </dgm:pt>
    <dgm:pt modelId="{7DF9A179-8EE6-4E97-99EE-59F679FE6D3E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MODEL TOP DOWN : </a:t>
          </a:r>
          <a:r>
            <a:rPr lang="en-US" sz="1600" b="1" dirty="0" err="1" smtClean="0">
              <a:solidFill>
                <a:schemeClr val="tx1"/>
              </a:solidFill>
            </a:rPr>
            <a:t>mengidentifikasi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faktor</a:t>
          </a:r>
          <a:r>
            <a:rPr lang="en-US" sz="1600" b="1" dirty="0" smtClean="0">
              <a:solidFill>
                <a:schemeClr val="tx1"/>
              </a:solidFill>
            </a:rPr>
            <a:t> yang </a:t>
          </a:r>
          <a:r>
            <a:rPr lang="en-US" sz="1600" b="1" dirty="0" err="1" smtClean="0">
              <a:solidFill>
                <a:schemeClr val="tx1"/>
              </a:solidFill>
            </a:rPr>
            <a:t>menyebabkan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keberhasilan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implementasi</a:t>
          </a:r>
          <a:r>
            <a:rPr lang="en-US" sz="1600" b="1" dirty="0" smtClean="0">
              <a:solidFill>
                <a:schemeClr val="tx1"/>
              </a:solidFill>
            </a:rPr>
            <a:t> (Van Meter van </a:t>
          </a:r>
          <a:r>
            <a:rPr lang="en-US" sz="1600" b="1" dirty="0" err="1" smtClean="0">
              <a:solidFill>
                <a:schemeClr val="tx1"/>
              </a:solidFill>
            </a:rPr>
            <a:t>Hoirn</a:t>
          </a:r>
          <a:r>
            <a:rPr lang="en-US" sz="1600" b="1" dirty="0" smtClean="0">
              <a:solidFill>
                <a:schemeClr val="tx1"/>
              </a:solidFill>
            </a:rPr>
            <a:t> (1975), </a:t>
          </a:r>
          <a:r>
            <a:rPr lang="en-US" sz="1600" b="1" dirty="0" err="1" smtClean="0">
              <a:solidFill>
                <a:schemeClr val="tx1"/>
              </a:solidFill>
            </a:rPr>
            <a:t>Grindle</a:t>
          </a:r>
          <a:r>
            <a:rPr lang="en-US" sz="1600" b="1" dirty="0" smtClean="0">
              <a:solidFill>
                <a:schemeClr val="tx1"/>
              </a:solidFill>
            </a:rPr>
            <a:t> (1980), Sabatier &amp; </a:t>
          </a:r>
          <a:r>
            <a:rPr lang="en-US" sz="1600" b="1" dirty="0" err="1" smtClean="0">
              <a:solidFill>
                <a:schemeClr val="tx1"/>
              </a:solidFill>
            </a:rPr>
            <a:t>Mazmanian</a:t>
          </a:r>
          <a:r>
            <a:rPr lang="en-US" sz="1600" b="1" dirty="0" smtClean="0">
              <a:solidFill>
                <a:schemeClr val="tx1"/>
              </a:solidFill>
            </a:rPr>
            <a:t> (1979) </a:t>
          </a:r>
          <a:r>
            <a:rPr lang="en-US" sz="1600" b="1" dirty="0" err="1" smtClean="0">
              <a:solidFill>
                <a:schemeClr val="tx1"/>
              </a:solidFill>
            </a:rPr>
            <a:t>dsb</a:t>
          </a:r>
          <a:endParaRPr lang="en-US" sz="1600" b="1" dirty="0">
            <a:solidFill>
              <a:schemeClr val="tx1"/>
            </a:solidFill>
          </a:endParaRPr>
        </a:p>
      </dgm:t>
    </dgm:pt>
    <dgm:pt modelId="{326FDDB4-ABAC-4983-8918-05A8AF8E5DAD}" type="parTrans" cxnId="{258A33BC-94C4-4AC9-9185-FB4FABBB87E1}">
      <dgm:prSet/>
      <dgm:spPr/>
      <dgm:t>
        <a:bodyPr/>
        <a:lstStyle/>
        <a:p>
          <a:endParaRPr lang="en-US"/>
        </a:p>
      </dgm:t>
    </dgm:pt>
    <dgm:pt modelId="{EB50157F-813E-438C-A495-6BD83576A347}" type="sibTrans" cxnId="{258A33BC-94C4-4AC9-9185-FB4FABBB87E1}">
      <dgm:prSet/>
      <dgm:spPr/>
      <dgm:t>
        <a:bodyPr/>
        <a:lstStyle/>
        <a:p>
          <a:endParaRPr lang="en-US"/>
        </a:p>
      </dgm:t>
    </dgm:pt>
    <dgm:pt modelId="{9496DE44-BD37-4280-A3E8-5CA2030E06E1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MODEL BOTTOM UP : </a:t>
          </a:r>
          <a:r>
            <a:rPr lang="en-US" sz="1600" b="1" dirty="0" err="1" smtClean="0">
              <a:solidFill>
                <a:schemeClr val="tx1"/>
              </a:solidFill>
            </a:rPr>
            <a:t>mengidentifikasi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faktor</a:t>
          </a:r>
          <a:r>
            <a:rPr lang="en-US" sz="1600" b="1" dirty="0" smtClean="0">
              <a:solidFill>
                <a:schemeClr val="tx1"/>
              </a:solidFill>
            </a:rPr>
            <a:t> lain </a:t>
          </a:r>
          <a:r>
            <a:rPr lang="en-US" sz="1600" b="1" dirty="0" err="1" smtClean="0">
              <a:solidFill>
                <a:schemeClr val="tx1"/>
              </a:solidFill>
            </a:rPr>
            <a:t>dan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interaksi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organisasi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antara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Pemerintah</a:t>
          </a:r>
          <a:r>
            <a:rPr lang="en-US" sz="1600" b="1" dirty="0" smtClean="0">
              <a:solidFill>
                <a:schemeClr val="tx1"/>
              </a:solidFill>
            </a:rPr>
            <a:t> dg </a:t>
          </a:r>
          <a:r>
            <a:rPr lang="en-US" sz="1600" b="1" dirty="0" err="1" smtClean="0">
              <a:solidFill>
                <a:schemeClr val="tx1"/>
              </a:solidFill>
            </a:rPr>
            <a:t>warga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negara</a:t>
          </a:r>
          <a:r>
            <a:rPr lang="en-US" sz="1600" b="1" dirty="0" smtClean="0">
              <a:solidFill>
                <a:schemeClr val="tx1"/>
              </a:solidFill>
            </a:rPr>
            <a:t> (</a:t>
          </a:r>
          <a:r>
            <a:rPr lang="en-US" sz="1600" b="1" dirty="0" err="1" smtClean="0">
              <a:solidFill>
                <a:schemeClr val="tx1"/>
              </a:solidFill>
            </a:rPr>
            <a:t>lipsky</a:t>
          </a:r>
          <a:r>
            <a:rPr lang="en-US" sz="1600" b="1" dirty="0" smtClean="0">
              <a:solidFill>
                <a:schemeClr val="tx1"/>
              </a:solidFill>
            </a:rPr>
            <a:t>, 1971), </a:t>
          </a:r>
          <a:r>
            <a:rPr lang="en-US" sz="1600" b="1" dirty="0" err="1" smtClean="0">
              <a:solidFill>
                <a:schemeClr val="tx1"/>
              </a:solidFill>
            </a:rPr>
            <a:t>Implementasi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sebagai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proses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yg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disusun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melalui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konflik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dan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bergaining</a:t>
          </a:r>
          <a:r>
            <a:rPr lang="en-US" sz="1600" b="1" dirty="0" smtClean="0">
              <a:solidFill>
                <a:schemeClr val="tx1"/>
              </a:solidFill>
            </a:rPr>
            <a:t> (</a:t>
          </a:r>
          <a:r>
            <a:rPr lang="en-US" sz="1600" b="1" dirty="0" err="1" smtClean="0">
              <a:solidFill>
                <a:schemeClr val="tx1"/>
              </a:solidFill>
            </a:rPr>
            <a:t>Wetherly</a:t>
          </a:r>
          <a:r>
            <a:rPr lang="en-US" sz="1600" b="1" dirty="0" smtClean="0">
              <a:solidFill>
                <a:schemeClr val="tx1"/>
              </a:solidFill>
            </a:rPr>
            <a:t>, 1977), </a:t>
          </a:r>
          <a:r>
            <a:rPr lang="en-US" sz="1600" b="1" dirty="0" err="1" smtClean="0">
              <a:solidFill>
                <a:schemeClr val="tx1"/>
              </a:solidFill>
            </a:rPr>
            <a:t>Implementasi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sebagai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proses</a:t>
          </a:r>
          <a:r>
            <a:rPr lang="en-US" sz="1600" b="1" dirty="0" smtClean="0">
              <a:solidFill>
                <a:schemeClr val="tx1"/>
              </a:solidFill>
            </a:rPr>
            <a:t> </a:t>
          </a:r>
          <a:r>
            <a:rPr lang="en-US" sz="1600" b="1" dirty="0" err="1" smtClean="0">
              <a:solidFill>
                <a:schemeClr val="tx1"/>
              </a:solidFill>
            </a:rPr>
            <a:t>alur</a:t>
          </a:r>
          <a:r>
            <a:rPr lang="en-US" sz="1600" b="1" dirty="0" smtClean="0">
              <a:solidFill>
                <a:schemeClr val="tx1"/>
              </a:solidFill>
            </a:rPr>
            <a:t> (Smith, 1973)</a:t>
          </a:r>
          <a:endParaRPr lang="en-US" sz="1600" b="1" dirty="0">
            <a:solidFill>
              <a:schemeClr val="tx1"/>
            </a:solidFill>
          </a:endParaRPr>
        </a:p>
      </dgm:t>
    </dgm:pt>
    <dgm:pt modelId="{6C0034C3-9528-4B92-BCA4-285781C1E80A}" type="parTrans" cxnId="{19F61D6A-EDA7-4F30-B8DC-B169DC202990}">
      <dgm:prSet/>
      <dgm:spPr/>
      <dgm:t>
        <a:bodyPr/>
        <a:lstStyle/>
        <a:p>
          <a:endParaRPr lang="en-US"/>
        </a:p>
      </dgm:t>
    </dgm:pt>
    <dgm:pt modelId="{B484058C-CAAD-491F-9EC1-123C94AEFA56}" type="sibTrans" cxnId="{19F61D6A-EDA7-4F30-B8DC-B169DC202990}">
      <dgm:prSet/>
      <dgm:spPr/>
      <dgm:t>
        <a:bodyPr/>
        <a:lstStyle/>
        <a:p>
          <a:endParaRPr lang="en-US"/>
        </a:p>
      </dgm:t>
    </dgm:pt>
    <dgm:pt modelId="{156DDEF0-285C-4799-B06D-D21934A1F37B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MODEL SINTESIS : Ripley &amp; Franklin (1985), Nakamura &amp; Smallwood (1986) </a:t>
          </a:r>
          <a:r>
            <a:rPr lang="en-US" sz="1800" b="1" dirty="0" err="1" smtClean="0">
              <a:solidFill>
                <a:schemeClr val="tx1"/>
              </a:solidFill>
            </a:rPr>
            <a:t>dsb</a:t>
          </a:r>
          <a:endParaRPr lang="en-US" sz="1800" b="1" dirty="0">
            <a:solidFill>
              <a:schemeClr val="tx1"/>
            </a:solidFill>
          </a:endParaRPr>
        </a:p>
      </dgm:t>
    </dgm:pt>
    <dgm:pt modelId="{EFEA2E4E-0C72-4089-9B7C-3CA488A2F008}" type="parTrans" cxnId="{80011DE1-BD94-4857-A10E-BFEF8D91C0EC}">
      <dgm:prSet/>
      <dgm:spPr/>
      <dgm:t>
        <a:bodyPr/>
        <a:lstStyle/>
        <a:p>
          <a:endParaRPr lang="en-US"/>
        </a:p>
      </dgm:t>
    </dgm:pt>
    <dgm:pt modelId="{1526A067-3300-43CD-BF9A-C009534152B2}" type="sibTrans" cxnId="{80011DE1-BD94-4857-A10E-BFEF8D91C0EC}">
      <dgm:prSet/>
      <dgm:spPr/>
      <dgm:t>
        <a:bodyPr/>
        <a:lstStyle/>
        <a:p>
          <a:endParaRPr lang="en-US"/>
        </a:p>
      </dgm:t>
    </dgm:pt>
    <dgm:pt modelId="{4B9F7D84-9330-466F-9A05-22105517108E}" type="pres">
      <dgm:prSet presAssocID="{BABDA918-9CD3-4AC7-84A0-CC86296BEF4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430FB3-226D-41A2-80DC-02B068F819E9}" type="pres">
      <dgm:prSet presAssocID="{BABDA918-9CD3-4AC7-84A0-CC86296BEF40}" presName="matrix" presStyleCnt="0"/>
      <dgm:spPr/>
    </dgm:pt>
    <dgm:pt modelId="{8564D358-C498-41AF-BF77-3D46F8BC73A7}" type="pres">
      <dgm:prSet presAssocID="{BABDA918-9CD3-4AC7-84A0-CC86296BEF40}" presName="tile1" presStyleLbl="node1" presStyleIdx="0" presStyleCnt="4"/>
      <dgm:spPr/>
      <dgm:t>
        <a:bodyPr/>
        <a:lstStyle/>
        <a:p>
          <a:endParaRPr lang="en-US"/>
        </a:p>
      </dgm:t>
    </dgm:pt>
    <dgm:pt modelId="{2E238A29-B3E7-45BC-9403-6E0519CD5799}" type="pres">
      <dgm:prSet presAssocID="{BABDA918-9CD3-4AC7-84A0-CC86296BEF4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041A5-9305-4F7F-80AC-BD37061618C4}" type="pres">
      <dgm:prSet presAssocID="{BABDA918-9CD3-4AC7-84A0-CC86296BEF40}" presName="tile2" presStyleLbl="node1" presStyleIdx="1" presStyleCnt="4"/>
      <dgm:spPr/>
      <dgm:t>
        <a:bodyPr/>
        <a:lstStyle/>
        <a:p>
          <a:endParaRPr lang="en-US"/>
        </a:p>
      </dgm:t>
    </dgm:pt>
    <dgm:pt modelId="{4F07E851-51BF-49B2-A4DF-C3C77E73E39C}" type="pres">
      <dgm:prSet presAssocID="{BABDA918-9CD3-4AC7-84A0-CC86296BEF4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B9EBC-2223-41F1-959D-41CEAA7A26A2}" type="pres">
      <dgm:prSet presAssocID="{BABDA918-9CD3-4AC7-84A0-CC86296BEF40}" presName="tile3" presStyleLbl="node1" presStyleIdx="2" presStyleCnt="4"/>
      <dgm:spPr/>
      <dgm:t>
        <a:bodyPr/>
        <a:lstStyle/>
        <a:p>
          <a:endParaRPr lang="en-US"/>
        </a:p>
      </dgm:t>
    </dgm:pt>
    <dgm:pt modelId="{6005440C-2E4B-4B1E-9FFC-82ABB97756FA}" type="pres">
      <dgm:prSet presAssocID="{BABDA918-9CD3-4AC7-84A0-CC86296BEF4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E1AE9-D11E-4ED6-B394-C6855441D893}" type="pres">
      <dgm:prSet presAssocID="{BABDA918-9CD3-4AC7-84A0-CC86296BEF40}" presName="tile4" presStyleLbl="node1" presStyleIdx="3" presStyleCnt="4"/>
      <dgm:spPr/>
      <dgm:t>
        <a:bodyPr/>
        <a:lstStyle/>
        <a:p>
          <a:endParaRPr lang="en-US"/>
        </a:p>
      </dgm:t>
    </dgm:pt>
    <dgm:pt modelId="{A576B416-96A8-4B76-BEF6-F7D5118BE4C3}" type="pres">
      <dgm:prSet presAssocID="{BABDA918-9CD3-4AC7-84A0-CC86296BEF4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ED42C-AF99-41D8-923A-44EA6B0B898A}" type="pres">
      <dgm:prSet presAssocID="{BABDA918-9CD3-4AC7-84A0-CC86296BEF4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0392CC6-7833-464A-B5C0-79B6F6C809CE}" type="presOf" srcId="{C2A161D6-C658-4127-98CF-11BBDE7C9ACE}" destId="{8564D358-C498-41AF-BF77-3D46F8BC73A7}" srcOrd="0" destOrd="0" presId="urn:microsoft.com/office/officeart/2005/8/layout/matrix1"/>
    <dgm:cxn modelId="{6A9B90AC-62C3-4062-90EE-A6CDF4B530AE}" type="presOf" srcId="{7DF9A179-8EE6-4E97-99EE-59F679FE6D3E}" destId="{4F07E851-51BF-49B2-A4DF-C3C77E73E39C}" srcOrd="1" destOrd="0" presId="urn:microsoft.com/office/officeart/2005/8/layout/matrix1"/>
    <dgm:cxn modelId="{483DF307-9449-487C-ACCA-170F91F9CE40}" type="presOf" srcId="{156DDEF0-285C-4799-B06D-D21934A1F37B}" destId="{24AE1AE9-D11E-4ED6-B394-C6855441D893}" srcOrd="0" destOrd="0" presId="urn:microsoft.com/office/officeart/2005/8/layout/matrix1"/>
    <dgm:cxn modelId="{80011DE1-BD94-4857-A10E-BFEF8D91C0EC}" srcId="{802F76F2-41F1-47FA-BB49-D37312964025}" destId="{156DDEF0-285C-4799-B06D-D21934A1F37B}" srcOrd="3" destOrd="0" parTransId="{EFEA2E4E-0C72-4089-9B7C-3CA488A2F008}" sibTransId="{1526A067-3300-43CD-BF9A-C009534152B2}"/>
    <dgm:cxn modelId="{1C175967-C7BD-4818-B434-B6B822B87CA4}" srcId="{802F76F2-41F1-47FA-BB49-D37312964025}" destId="{C2A161D6-C658-4127-98CF-11BBDE7C9ACE}" srcOrd="0" destOrd="0" parTransId="{09294C24-4BBC-40C7-B3AF-DC1697922051}" sibTransId="{E2EFB55D-84C7-4AF7-BEBA-3EEB64FF1641}"/>
    <dgm:cxn modelId="{618167D8-CFD2-421B-B053-F1A1022D3594}" type="presOf" srcId="{BABDA918-9CD3-4AC7-84A0-CC86296BEF40}" destId="{4B9F7D84-9330-466F-9A05-22105517108E}" srcOrd="0" destOrd="0" presId="urn:microsoft.com/office/officeart/2005/8/layout/matrix1"/>
    <dgm:cxn modelId="{37D2A39A-01FB-4A90-95C3-7AB8A037B1C3}" type="presOf" srcId="{7DF9A179-8EE6-4E97-99EE-59F679FE6D3E}" destId="{58B041A5-9305-4F7F-80AC-BD37061618C4}" srcOrd="0" destOrd="0" presId="urn:microsoft.com/office/officeart/2005/8/layout/matrix1"/>
    <dgm:cxn modelId="{900B040C-42F0-4D08-8015-C4018731F0D6}" srcId="{BABDA918-9CD3-4AC7-84A0-CC86296BEF40}" destId="{5006973C-F3CB-4672-9DA4-5A8DD3266265}" srcOrd="1" destOrd="0" parTransId="{19A24342-EEE9-410C-9BA5-D82BD9191196}" sibTransId="{7AC0CB72-5273-479D-9B6F-E9EA66A7C193}"/>
    <dgm:cxn modelId="{19F61D6A-EDA7-4F30-B8DC-B169DC202990}" srcId="{802F76F2-41F1-47FA-BB49-D37312964025}" destId="{9496DE44-BD37-4280-A3E8-5CA2030E06E1}" srcOrd="2" destOrd="0" parTransId="{6C0034C3-9528-4B92-BCA4-285781C1E80A}" sibTransId="{B484058C-CAAD-491F-9EC1-123C94AEFA56}"/>
    <dgm:cxn modelId="{7CB423BB-60F1-48AC-B896-DB91F250059E}" srcId="{5006973C-F3CB-4672-9DA4-5A8DD3266265}" destId="{31767CBA-824F-4D7E-B7EA-7019013B6C0C}" srcOrd="0" destOrd="0" parTransId="{2A24595C-9A8F-4812-BD88-BAD776D95B22}" sibTransId="{E8EA9BA8-67FA-4A19-97D8-B6117897C74C}"/>
    <dgm:cxn modelId="{EE51A8AA-2112-43C0-B687-0878E11B9F7A}" type="presOf" srcId="{156DDEF0-285C-4799-B06D-D21934A1F37B}" destId="{A576B416-96A8-4B76-BEF6-F7D5118BE4C3}" srcOrd="1" destOrd="0" presId="urn:microsoft.com/office/officeart/2005/8/layout/matrix1"/>
    <dgm:cxn modelId="{5CBA069B-B610-429B-8807-49C37D80B7F1}" srcId="{5006973C-F3CB-4672-9DA4-5A8DD3266265}" destId="{61159014-CF1F-4E58-947E-DD240CA97FD4}" srcOrd="1" destOrd="0" parTransId="{77573273-EC1B-43BF-8339-B47909820CA6}" sibTransId="{1809226B-2BD4-4CB2-A215-2E6A86E76649}"/>
    <dgm:cxn modelId="{DA69EF68-4D2E-450D-8872-EC23436FEB65}" type="presOf" srcId="{C2A161D6-C658-4127-98CF-11BBDE7C9ACE}" destId="{2E238A29-B3E7-45BC-9403-6E0519CD5799}" srcOrd="1" destOrd="0" presId="urn:microsoft.com/office/officeart/2005/8/layout/matrix1"/>
    <dgm:cxn modelId="{BF4B0D9F-0878-4552-8921-BFD972A0ABB7}" type="presOf" srcId="{9496DE44-BD37-4280-A3E8-5CA2030E06E1}" destId="{6005440C-2E4B-4B1E-9FFC-82ABB97756FA}" srcOrd="1" destOrd="0" presId="urn:microsoft.com/office/officeart/2005/8/layout/matrix1"/>
    <dgm:cxn modelId="{32BA2AC6-ED0F-4663-AC3E-062F7AAE3D80}" srcId="{BABDA918-9CD3-4AC7-84A0-CC86296BEF40}" destId="{802F76F2-41F1-47FA-BB49-D37312964025}" srcOrd="0" destOrd="0" parTransId="{0383F1B0-9FDF-41DC-A1A9-EB6A344AFA79}" sibTransId="{AC195862-87D7-412B-A97E-01179C5C4D96}"/>
    <dgm:cxn modelId="{D899011F-4873-490B-95DC-5AD9CE043A40}" type="presOf" srcId="{9496DE44-BD37-4280-A3E8-5CA2030E06E1}" destId="{0EFB9EBC-2223-41F1-959D-41CEAA7A26A2}" srcOrd="0" destOrd="0" presId="urn:microsoft.com/office/officeart/2005/8/layout/matrix1"/>
    <dgm:cxn modelId="{CE11B42D-486B-45FC-84F7-73258BBC0FCD}" type="presOf" srcId="{802F76F2-41F1-47FA-BB49-D37312964025}" destId="{8AFED42C-AF99-41D8-923A-44EA6B0B898A}" srcOrd="0" destOrd="0" presId="urn:microsoft.com/office/officeart/2005/8/layout/matrix1"/>
    <dgm:cxn modelId="{258A33BC-94C4-4AC9-9185-FB4FABBB87E1}" srcId="{802F76F2-41F1-47FA-BB49-D37312964025}" destId="{7DF9A179-8EE6-4E97-99EE-59F679FE6D3E}" srcOrd="1" destOrd="0" parTransId="{326FDDB4-ABAC-4983-8918-05A8AF8E5DAD}" sibTransId="{EB50157F-813E-438C-A495-6BD83576A347}"/>
    <dgm:cxn modelId="{4B624517-A78F-47A8-AA5C-2A7D2B0FC609}" type="presParOf" srcId="{4B9F7D84-9330-466F-9A05-22105517108E}" destId="{FA430FB3-226D-41A2-80DC-02B068F819E9}" srcOrd="0" destOrd="0" presId="urn:microsoft.com/office/officeart/2005/8/layout/matrix1"/>
    <dgm:cxn modelId="{62947AFD-739E-4BBA-8171-0A4ABE898BA0}" type="presParOf" srcId="{FA430FB3-226D-41A2-80DC-02B068F819E9}" destId="{8564D358-C498-41AF-BF77-3D46F8BC73A7}" srcOrd="0" destOrd="0" presId="urn:microsoft.com/office/officeart/2005/8/layout/matrix1"/>
    <dgm:cxn modelId="{7498A9FB-9336-482E-BB1F-6D60401354CA}" type="presParOf" srcId="{FA430FB3-226D-41A2-80DC-02B068F819E9}" destId="{2E238A29-B3E7-45BC-9403-6E0519CD5799}" srcOrd="1" destOrd="0" presId="urn:microsoft.com/office/officeart/2005/8/layout/matrix1"/>
    <dgm:cxn modelId="{94A2D818-930C-4CA0-91CF-3706946FE6A1}" type="presParOf" srcId="{FA430FB3-226D-41A2-80DC-02B068F819E9}" destId="{58B041A5-9305-4F7F-80AC-BD37061618C4}" srcOrd="2" destOrd="0" presId="urn:microsoft.com/office/officeart/2005/8/layout/matrix1"/>
    <dgm:cxn modelId="{D5A15DF3-FC09-451A-8164-88785BBCC677}" type="presParOf" srcId="{FA430FB3-226D-41A2-80DC-02B068F819E9}" destId="{4F07E851-51BF-49B2-A4DF-C3C77E73E39C}" srcOrd="3" destOrd="0" presId="urn:microsoft.com/office/officeart/2005/8/layout/matrix1"/>
    <dgm:cxn modelId="{D1316207-DBD6-43B9-9322-ABA679B866C4}" type="presParOf" srcId="{FA430FB3-226D-41A2-80DC-02B068F819E9}" destId="{0EFB9EBC-2223-41F1-959D-41CEAA7A26A2}" srcOrd="4" destOrd="0" presId="urn:microsoft.com/office/officeart/2005/8/layout/matrix1"/>
    <dgm:cxn modelId="{528C8621-CBE7-4FFD-8F27-148645A338BA}" type="presParOf" srcId="{FA430FB3-226D-41A2-80DC-02B068F819E9}" destId="{6005440C-2E4B-4B1E-9FFC-82ABB97756FA}" srcOrd="5" destOrd="0" presId="urn:microsoft.com/office/officeart/2005/8/layout/matrix1"/>
    <dgm:cxn modelId="{EE6B24D9-7298-4337-87AB-42FD55DCDF24}" type="presParOf" srcId="{FA430FB3-226D-41A2-80DC-02B068F819E9}" destId="{24AE1AE9-D11E-4ED6-B394-C6855441D893}" srcOrd="6" destOrd="0" presId="urn:microsoft.com/office/officeart/2005/8/layout/matrix1"/>
    <dgm:cxn modelId="{F897EED4-5131-4857-84CB-6E7AA11ABC2B}" type="presParOf" srcId="{FA430FB3-226D-41A2-80DC-02B068F819E9}" destId="{A576B416-96A8-4B76-BEF6-F7D5118BE4C3}" srcOrd="7" destOrd="0" presId="urn:microsoft.com/office/officeart/2005/8/layout/matrix1"/>
    <dgm:cxn modelId="{C974A158-1000-4BDB-BC5C-C6F472F2041F}" type="presParOf" srcId="{4B9F7D84-9330-466F-9A05-22105517108E}" destId="{8AFED42C-AF99-41D8-923A-44EA6B0B898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EAEFAA-D5F7-47D1-8C5A-81EF0D6D889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5D1B12-511A-411D-9B5A-D4FDE7EEFF05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PENDEKATAN/</a:t>
          </a:r>
        </a:p>
        <a:p>
          <a:r>
            <a:rPr lang="en-US" sz="1600" b="1" dirty="0" smtClean="0">
              <a:solidFill>
                <a:schemeClr val="tx1"/>
              </a:solidFill>
            </a:rPr>
            <a:t>MODEL IMPLEMENTASI</a:t>
          </a:r>
          <a:endParaRPr lang="en-US" sz="1600" b="1" dirty="0">
            <a:solidFill>
              <a:schemeClr val="tx1"/>
            </a:solidFill>
          </a:endParaRPr>
        </a:p>
      </dgm:t>
    </dgm:pt>
    <dgm:pt modelId="{6631265A-997C-40B0-BEA6-5D41633B11C8}" type="parTrans" cxnId="{64C59D29-B6B6-4CC5-B30C-3E7396E0F8EC}">
      <dgm:prSet/>
      <dgm:spPr/>
      <dgm:t>
        <a:bodyPr/>
        <a:lstStyle/>
        <a:p>
          <a:endParaRPr lang="en-US"/>
        </a:p>
      </dgm:t>
    </dgm:pt>
    <dgm:pt modelId="{BC74C965-AA15-4BFC-B368-85829113CE58}" type="sibTrans" cxnId="{64C59D29-B6B6-4CC5-B30C-3E7396E0F8EC}">
      <dgm:prSet/>
      <dgm:spPr/>
      <dgm:t>
        <a:bodyPr/>
        <a:lstStyle/>
        <a:p>
          <a:endParaRPr lang="en-US"/>
        </a:p>
      </dgm:t>
    </dgm:pt>
    <dgm:pt modelId="{3C104E5B-2746-4D3F-A8DC-6F247F96CD63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SISTEM RASIONAL TOP-DOWN</a:t>
          </a:r>
          <a:endParaRPr lang="en-US" b="1" dirty="0">
            <a:solidFill>
              <a:schemeClr val="tx1"/>
            </a:solidFill>
          </a:endParaRPr>
        </a:p>
      </dgm:t>
    </dgm:pt>
    <dgm:pt modelId="{9A31813C-3E30-4142-B75E-85B574028AC1}" type="parTrans" cxnId="{DC59C381-A407-4819-8BDB-20E12324D75E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BEF2F7B4-90FE-4907-A5B6-BF938020C96D}" type="sibTrans" cxnId="{DC59C381-A407-4819-8BDB-20E12324D75E}">
      <dgm:prSet/>
      <dgm:spPr/>
      <dgm:t>
        <a:bodyPr/>
        <a:lstStyle/>
        <a:p>
          <a:endParaRPr lang="en-US"/>
        </a:p>
      </dgm:t>
    </dgm:pt>
    <dgm:pt modelId="{DB7AA14B-4BA4-4754-AE12-4EE8834BFAEE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MODEL BOTTOM UP</a:t>
          </a:r>
          <a:endParaRPr lang="en-US" b="1" dirty="0">
            <a:solidFill>
              <a:schemeClr val="tx1"/>
            </a:solidFill>
          </a:endParaRPr>
        </a:p>
      </dgm:t>
    </dgm:pt>
    <dgm:pt modelId="{324498BC-E34C-4F7C-9EE2-901533569DF6}" type="parTrans" cxnId="{2A03E198-9670-49A2-A90C-D99CE93A8571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08BCA790-478B-4A14-85C4-3460754BD614}" type="sibTrans" cxnId="{2A03E198-9670-49A2-A90C-D99CE93A8571}">
      <dgm:prSet/>
      <dgm:spPr/>
      <dgm:t>
        <a:bodyPr/>
        <a:lstStyle/>
        <a:p>
          <a:endParaRPr lang="en-US"/>
        </a:p>
      </dgm:t>
    </dgm:pt>
    <dgm:pt modelId="{1E7BB964-9099-4023-8FBF-3889759767EE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MODEL SINTESIS</a:t>
          </a:r>
          <a:endParaRPr lang="en-US" b="1" dirty="0">
            <a:solidFill>
              <a:schemeClr val="tx1"/>
            </a:solidFill>
          </a:endParaRPr>
        </a:p>
      </dgm:t>
    </dgm:pt>
    <dgm:pt modelId="{0F878020-5635-451E-9241-0BC02A62D56D}" type="parTrans" cxnId="{CEB7D6F4-A7C9-4C8D-9600-AE94FF5C1A66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6D521C20-4EB1-44D6-8C8A-3CFB2946512E}" type="sibTrans" cxnId="{CEB7D6F4-A7C9-4C8D-9600-AE94FF5C1A66}">
      <dgm:prSet/>
      <dgm:spPr/>
      <dgm:t>
        <a:bodyPr/>
        <a:lstStyle/>
        <a:p>
          <a:endParaRPr lang="en-US"/>
        </a:p>
      </dgm:t>
    </dgm:pt>
    <dgm:pt modelId="{D58BE520-DB7C-44A1-B98E-84A190035754}" type="pres">
      <dgm:prSet presAssocID="{9CEAEFAA-D5F7-47D1-8C5A-81EF0D6D889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06D0C0-2938-48DA-9B0B-1C3A7622A76A}" type="pres">
      <dgm:prSet presAssocID="{905D1B12-511A-411D-9B5A-D4FDE7EEFF05}" presName="centerShape" presStyleLbl="node0" presStyleIdx="0" presStyleCnt="1"/>
      <dgm:spPr/>
      <dgm:t>
        <a:bodyPr/>
        <a:lstStyle/>
        <a:p>
          <a:endParaRPr lang="en-US"/>
        </a:p>
      </dgm:t>
    </dgm:pt>
    <dgm:pt modelId="{AEDEA645-5926-4F7D-9AE1-A465F4C2654F}" type="pres">
      <dgm:prSet presAssocID="{9A31813C-3E30-4142-B75E-85B574028AC1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757258A0-F306-46DC-815C-FC61BD40D88B}" type="pres">
      <dgm:prSet presAssocID="{3C104E5B-2746-4D3F-A8DC-6F247F96CD6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696899-B985-41CC-840E-9F1E1DA7783F}" type="pres">
      <dgm:prSet presAssocID="{324498BC-E34C-4F7C-9EE2-901533569DF6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9813B03F-EE76-47A0-BEEC-EC0945232D76}" type="pres">
      <dgm:prSet presAssocID="{DB7AA14B-4BA4-4754-AE12-4EE8834BFAE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5E32F-0E4C-49EB-97FD-DF10A719B54F}" type="pres">
      <dgm:prSet presAssocID="{0F878020-5635-451E-9241-0BC02A62D56D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A3CD7D8C-3B68-4DC8-B15A-2D6282EB3982}" type="pres">
      <dgm:prSet presAssocID="{1E7BB964-9099-4023-8FBF-3889759767E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03E198-9670-49A2-A90C-D99CE93A8571}" srcId="{905D1B12-511A-411D-9B5A-D4FDE7EEFF05}" destId="{DB7AA14B-4BA4-4754-AE12-4EE8834BFAEE}" srcOrd="1" destOrd="0" parTransId="{324498BC-E34C-4F7C-9EE2-901533569DF6}" sibTransId="{08BCA790-478B-4A14-85C4-3460754BD614}"/>
    <dgm:cxn modelId="{F4DA8BFF-7885-4358-AC1A-985D1203A023}" type="presOf" srcId="{9CEAEFAA-D5F7-47D1-8C5A-81EF0D6D8892}" destId="{D58BE520-DB7C-44A1-B98E-84A190035754}" srcOrd="0" destOrd="0" presId="urn:microsoft.com/office/officeart/2005/8/layout/radial4"/>
    <dgm:cxn modelId="{FA9B7ACD-0789-4395-960F-012AB9299D8D}" type="presOf" srcId="{905D1B12-511A-411D-9B5A-D4FDE7EEFF05}" destId="{7706D0C0-2938-48DA-9B0B-1C3A7622A76A}" srcOrd="0" destOrd="0" presId="urn:microsoft.com/office/officeart/2005/8/layout/radial4"/>
    <dgm:cxn modelId="{64C59D29-B6B6-4CC5-B30C-3E7396E0F8EC}" srcId="{9CEAEFAA-D5F7-47D1-8C5A-81EF0D6D8892}" destId="{905D1B12-511A-411D-9B5A-D4FDE7EEFF05}" srcOrd="0" destOrd="0" parTransId="{6631265A-997C-40B0-BEA6-5D41633B11C8}" sibTransId="{BC74C965-AA15-4BFC-B368-85829113CE58}"/>
    <dgm:cxn modelId="{DC59C381-A407-4819-8BDB-20E12324D75E}" srcId="{905D1B12-511A-411D-9B5A-D4FDE7EEFF05}" destId="{3C104E5B-2746-4D3F-A8DC-6F247F96CD63}" srcOrd="0" destOrd="0" parTransId="{9A31813C-3E30-4142-B75E-85B574028AC1}" sibTransId="{BEF2F7B4-90FE-4907-A5B6-BF938020C96D}"/>
    <dgm:cxn modelId="{CEB7D6F4-A7C9-4C8D-9600-AE94FF5C1A66}" srcId="{905D1B12-511A-411D-9B5A-D4FDE7EEFF05}" destId="{1E7BB964-9099-4023-8FBF-3889759767EE}" srcOrd="2" destOrd="0" parTransId="{0F878020-5635-451E-9241-0BC02A62D56D}" sibTransId="{6D521C20-4EB1-44D6-8C8A-3CFB2946512E}"/>
    <dgm:cxn modelId="{CD386B22-CDAB-4D53-9F04-053B1448216C}" type="presOf" srcId="{0F878020-5635-451E-9241-0BC02A62D56D}" destId="{6695E32F-0E4C-49EB-97FD-DF10A719B54F}" srcOrd="0" destOrd="0" presId="urn:microsoft.com/office/officeart/2005/8/layout/radial4"/>
    <dgm:cxn modelId="{FA994EDE-5A7D-49C8-8329-894419B92887}" type="presOf" srcId="{9A31813C-3E30-4142-B75E-85B574028AC1}" destId="{AEDEA645-5926-4F7D-9AE1-A465F4C2654F}" srcOrd="0" destOrd="0" presId="urn:microsoft.com/office/officeart/2005/8/layout/radial4"/>
    <dgm:cxn modelId="{651B9A21-C115-466A-91B9-9CEE16AA3C8B}" type="presOf" srcId="{DB7AA14B-4BA4-4754-AE12-4EE8834BFAEE}" destId="{9813B03F-EE76-47A0-BEEC-EC0945232D76}" srcOrd="0" destOrd="0" presId="urn:microsoft.com/office/officeart/2005/8/layout/radial4"/>
    <dgm:cxn modelId="{F7F99C47-9DD8-4FFC-8B16-066DBF2DFF52}" type="presOf" srcId="{1E7BB964-9099-4023-8FBF-3889759767EE}" destId="{A3CD7D8C-3B68-4DC8-B15A-2D6282EB3982}" srcOrd="0" destOrd="0" presId="urn:microsoft.com/office/officeart/2005/8/layout/radial4"/>
    <dgm:cxn modelId="{1AB322B5-C1F2-4524-84BB-615BDBD8A273}" type="presOf" srcId="{3C104E5B-2746-4D3F-A8DC-6F247F96CD63}" destId="{757258A0-F306-46DC-815C-FC61BD40D88B}" srcOrd="0" destOrd="0" presId="urn:microsoft.com/office/officeart/2005/8/layout/radial4"/>
    <dgm:cxn modelId="{7F420DA0-0C50-404C-B49C-42CBDD814830}" type="presOf" srcId="{324498BC-E34C-4F7C-9EE2-901533569DF6}" destId="{18696899-B985-41CC-840E-9F1E1DA7783F}" srcOrd="0" destOrd="0" presId="urn:microsoft.com/office/officeart/2005/8/layout/radial4"/>
    <dgm:cxn modelId="{57691796-4844-4B0E-9A30-E10350311273}" type="presParOf" srcId="{D58BE520-DB7C-44A1-B98E-84A190035754}" destId="{7706D0C0-2938-48DA-9B0B-1C3A7622A76A}" srcOrd="0" destOrd="0" presId="urn:microsoft.com/office/officeart/2005/8/layout/radial4"/>
    <dgm:cxn modelId="{1D4ABA8A-3C8C-4C96-BE57-52CC0D951121}" type="presParOf" srcId="{D58BE520-DB7C-44A1-B98E-84A190035754}" destId="{AEDEA645-5926-4F7D-9AE1-A465F4C2654F}" srcOrd="1" destOrd="0" presId="urn:microsoft.com/office/officeart/2005/8/layout/radial4"/>
    <dgm:cxn modelId="{BAEDC696-F224-47A6-8B76-3C620A311AB6}" type="presParOf" srcId="{D58BE520-DB7C-44A1-B98E-84A190035754}" destId="{757258A0-F306-46DC-815C-FC61BD40D88B}" srcOrd="2" destOrd="0" presId="urn:microsoft.com/office/officeart/2005/8/layout/radial4"/>
    <dgm:cxn modelId="{2DDCD303-21BD-4010-9A30-7AF8136DC8E7}" type="presParOf" srcId="{D58BE520-DB7C-44A1-B98E-84A190035754}" destId="{18696899-B985-41CC-840E-9F1E1DA7783F}" srcOrd="3" destOrd="0" presId="urn:microsoft.com/office/officeart/2005/8/layout/radial4"/>
    <dgm:cxn modelId="{2D2695EC-7616-45CB-97E0-215F7399D274}" type="presParOf" srcId="{D58BE520-DB7C-44A1-B98E-84A190035754}" destId="{9813B03F-EE76-47A0-BEEC-EC0945232D76}" srcOrd="4" destOrd="0" presId="urn:microsoft.com/office/officeart/2005/8/layout/radial4"/>
    <dgm:cxn modelId="{6A2D32B9-1653-4C60-8256-E37CBEA73E11}" type="presParOf" srcId="{D58BE520-DB7C-44A1-B98E-84A190035754}" destId="{6695E32F-0E4C-49EB-97FD-DF10A719B54F}" srcOrd="5" destOrd="0" presId="urn:microsoft.com/office/officeart/2005/8/layout/radial4"/>
    <dgm:cxn modelId="{004AA31F-3F3F-425F-9D99-CC5C2C1CCB68}" type="presParOf" srcId="{D58BE520-DB7C-44A1-B98E-84A190035754}" destId="{A3CD7D8C-3B68-4DC8-B15A-2D6282EB398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FD429-94A3-4620-8061-0C9A20C48F1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3C7DE106-A826-4318-A64E-698B9216C8B3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LOGIKA BERFIKIR DARI ATAS (PIMPINAN-BAWAHAN/KEBIJAKAN-PELAKSANAAN LAPANG)</a:t>
          </a:r>
          <a:endParaRPr lang="en-US" sz="2800" b="1" dirty="0">
            <a:solidFill>
              <a:schemeClr val="tx1"/>
            </a:solidFill>
          </a:endParaRPr>
        </a:p>
      </dgm:t>
    </dgm:pt>
    <dgm:pt modelId="{19CBADAE-D3D1-4A4D-A8B9-BE5EFAF84257}" type="parTrans" cxnId="{1CBB1473-B0F1-452F-82AC-5B8F2A864DE4}">
      <dgm:prSet/>
      <dgm:spPr/>
      <dgm:t>
        <a:bodyPr/>
        <a:lstStyle/>
        <a:p>
          <a:endParaRPr lang="en-US"/>
        </a:p>
      </dgm:t>
    </dgm:pt>
    <dgm:pt modelId="{FC5688F3-AEA7-438D-9404-C1FC5F17DBAD}" type="sibTrans" cxnId="{1CBB1473-B0F1-452F-82AC-5B8F2A864DE4}">
      <dgm:prSet/>
      <dgm:spPr/>
      <dgm:t>
        <a:bodyPr/>
        <a:lstStyle/>
        <a:p>
          <a:endParaRPr lang="en-US"/>
        </a:p>
      </dgm:t>
    </dgm:pt>
    <dgm:pt modelId="{EC1B170B-42DF-4A75-9A46-C7804518ECFE}">
      <dgm:prSet phldrT="[Text]" custT="1"/>
      <dgm:spPr/>
      <dgm:t>
        <a:bodyPr/>
        <a:lstStyle/>
        <a:p>
          <a:r>
            <a:rPr lang="en-US" sz="2800" b="1" dirty="0" smtClean="0"/>
            <a:t>COMMAND AND CONTROL : PIMPINAN MENERJEMAHKAN&amp;MENGAWASI</a:t>
          </a:r>
          <a:endParaRPr lang="en-US" sz="2800" b="1" dirty="0"/>
        </a:p>
      </dgm:t>
    </dgm:pt>
    <dgm:pt modelId="{C48A26AA-67C3-4285-A8D0-DB1BA8D00271}" type="parTrans" cxnId="{7E11262D-E7CF-434F-BFA4-EBDC961C84FA}">
      <dgm:prSet/>
      <dgm:spPr/>
      <dgm:t>
        <a:bodyPr/>
        <a:lstStyle/>
        <a:p>
          <a:endParaRPr lang="en-US"/>
        </a:p>
      </dgm:t>
    </dgm:pt>
    <dgm:pt modelId="{20965A7F-7653-49FD-B575-50E463513AFC}" type="sibTrans" cxnId="{7E11262D-E7CF-434F-BFA4-EBDC961C84FA}">
      <dgm:prSet/>
      <dgm:spPr/>
      <dgm:t>
        <a:bodyPr/>
        <a:lstStyle/>
        <a:p>
          <a:endParaRPr lang="en-US"/>
        </a:p>
      </dgm:t>
    </dgm:pt>
    <dgm:pt modelId="{DB40AC44-5D7A-4F5E-99F4-55979AD9832A}">
      <dgm:prSet custT="1"/>
      <dgm:spPr/>
      <dgm:t>
        <a:bodyPr/>
        <a:lstStyle/>
        <a:p>
          <a:r>
            <a:rPr lang="en-US" sz="2800" b="1" dirty="0" smtClean="0"/>
            <a:t>EFEKTIVITAS PELAKSANAAN DI LAPANGAN : SESUAI DENGAN  COMMAND (PERINTAH)</a:t>
          </a:r>
          <a:endParaRPr lang="en-US" sz="2800" b="1" dirty="0"/>
        </a:p>
      </dgm:t>
    </dgm:pt>
    <dgm:pt modelId="{F60FBFD4-7F4E-4156-948A-2F07CAE37C9C}" type="parTrans" cxnId="{CDE0EC11-40CF-4895-935B-68E42133144D}">
      <dgm:prSet/>
      <dgm:spPr/>
      <dgm:t>
        <a:bodyPr/>
        <a:lstStyle/>
        <a:p>
          <a:endParaRPr lang="en-US"/>
        </a:p>
      </dgm:t>
    </dgm:pt>
    <dgm:pt modelId="{38B55CDF-5FBA-487B-9F04-2930E4B86DC7}" type="sibTrans" cxnId="{CDE0EC11-40CF-4895-935B-68E42133144D}">
      <dgm:prSet/>
      <dgm:spPr/>
      <dgm:t>
        <a:bodyPr/>
        <a:lstStyle/>
        <a:p>
          <a:endParaRPr lang="en-US"/>
        </a:p>
      </dgm:t>
    </dgm:pt>
    <dgm:pt modelId="{9F4B3FF7-97A2-45EB-963A-0BA6B7B763AD}" type="pres">
      <dgm:prSet presAssocID="{475FD429-94A3-4620-8061-0C9A20C48F1C}" presName="compositeShape" presStyleCnt="0">
        <dgm:presLayoutVars>
          <dgm:dir/>
          <dgm:resizeHandles/>
        </dgm:presLayoutVars>
      </dgm:prSet>
      <dgm:spPr/>
    </dgm:pt>
    <dgm:pt modelId="{24769902-6739-4D8F-81B1-BCB81C876423}" type="pres">
      <dgm:prSet presAssocID="{475FD429-94A3-4620-8061-0C9A20C48F1C}" presName="pyramid" presStyleLbl="node1" presStyleIdx="0" presStyleCnt="1"/>
      <dgm:spPr/>
    </dgm:pt>
    <dgm:pt modelId="{60558244-9C0D-4062-9A94-A18A3BFCF4EA}" type="pres">
      <dgm:prSet presAssocID="{475FD429-94A3-4620-8061-0C9A20C48F1C}" presName="theList" presStyleCnt="0"/>
      <dgm:spPr/>
    </dgm:pt>
    <dgm:pt modelId="{82511D47-3875-419B-8723-9D91DD39CDA7}" type="pres">
      <dgm:prSet presAssocID="{3C7DE106-A826-4318-A64E-698B9216C8B3}" presName="aNode" presStyleLbl="fgAcc1" presStyleIdx="0" presStyleCnt="3" custScaleX="228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41BE0-0E43-4FC4-A1E3-098CE264E93C}" type="pres">
      <dgm:prSet presAssocID="{3C7DE106-A826-4318-A64E-698B9216C8B3}" presName="aSpace" presStyleCnt="0"/>
      <dgm:spPr/>
    </dgm:pt>
    <dgm:pt modelId="{40D2B19F-C9D3-4822-82AA-CCE36F20B114}" type="pres">
      <dgm:prSet presAssocID="{EC1B170B-42DF-4A75-9A46-C7804518ECFE}" presName="aNode" presStyleLbl="fgAcc1" presStyleIdx="1" presStyleCnt="3" custScaleX="226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7112F-21D8-487C-A912-4C5CB9922159}" type="pres">
      <dgm:prSet presAssocID="{EC1B170B-42DF-4A75-9A46-C7804518ECFE}" presName="aSpace" presStyleCnt="0"/>
      <dgm:spPr/>
    </dgm:pt>
    <dgm:pt modelId="{09D656A6-D7C7-48E6-A593-2CF5926615DD}" type="pres">
      <dgm:prSet presAssocID="{DB40AC44-5D7A-4F5E-99F4-55979AD9832A}" presName="aNode" presStyleLbl="fgAcc1" presStyleIdx="2" presStyleCnt="3" custScaleX="217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08DF4-0678-4BDA-954E-C0AC7FB7BFBF}" type="pres">
      <dgm:prSet presAssocID="{DB40AC44-5D7A-4F5E-99F4-55979AD9832A}" presName="aSpace" presStyleCnt="0"/>
      <dgm:spPr/>
    </dgm:pt>
  </dgm:ptLst>
  <dgm:cxnLst>
    <dgm:cxn modelId="{CDE0EC11-40CF-4895-935B-68E42133144D}" srcId="{475FD429-94A3-4620-8061-0C9A20C48F1C}" destId="{DB40AC44-5D7A-4F5E-99F4-55979AD9832A}" srcOrd="2" destOrd="0" parTransId="{F60FBFD4-7F4E-4156-948A-2F07CAE37C9C}" sibTransId="{38B55CDF-5FBA-487B-9F04-2930E4B86DC7}"/>
    <dgm:cxn modelId="{B12ECE67-16A9-4882-9986-186578E44853}" type="presOf" srcId="{EC1B170B-42DF-4A75-9A46-C7804518ECFE}" destId="{40D2B19F-C9D3-4822-82AA-CCE36F20B114}" srcOrd="0" destOrd="0" presId="urn:microsoft.com/office/officeart/2005/8/layout/pyramid2"/>
    <dgm:cxn modelId="{42595562-FFAD-4E37-82E3-A63EA51114A0}" type="presOf" srcId="{475FD429-94A3-4620-8061-0C9A20C48F1C}" destId="{9F4B3FF7-97A2-45EB-963A-0BA6B7B763AD}" srcOrd="0" destOrd="0" presId="urn:microsoft.com/office/officeart/2005/8/layout/pyramid2"/>
    <dgm:cxn modelId="{7E11262D-E7CF-434F-BFA4-EBDC961C84FA}" srcId="{475FD429-94A3-4620-8061-0C9A20C48F1C}" destId="{EC1B170B-42DF-4A75-9A46-C7804518ECFE}" srcOrd="1" destOrd="0" parTransId="{C48A26AA-67C3-4285-A8D0-DB1BA8D00271}" sibTransId="{20965A7F-7653-49FD-B575-50E463513AFC}"/>
    <dgm:cxn modelId="{0611CFA3-C4E5-4DC4-B93B-2851C716D6D4}" type="presOf" srcId="{DB40AC44-5D7A-4F5E-99F4-55979AD9832A}" destId="{09D656A6-D7C7-48E6-A593-2CF5926615DD}" srcOrd="0" destOrd="0" presId="urn:microsoft.com/office/officeart/2005/8/layout/pyramid2"/>
    <dgm:cxn modelId="{8E7C9877-40BB-4CAF-8D83-51D7733EBBCD}" type="presOf" srcId="{3C7DE106-A826-4318-A64E-698B9216C8B3}" destId="{82511D47-3875-419B-8723-9D91DD39CDA7}" srcOrd="0" destOrd="0" presId="urn:microsoft.com/office/officeart/2005/8/layout/pyramid2"/>
    <dgm:cxn modelId="{1CBB1473-B0F1-452F-82AC-5B8F2A864DE4}" srcId="{475FD429-94A3-4620-8061-0C9A20C48F1C}" destId="{3C7DE106-A826-4318-A64E-698B9216C8B3}" srcOrd="0" destOrd="0" parTransId="{19CBADAE-D3D1-4A4D-A8B9-BE5EFAF84257}" sibTransId="{FC5688F3-AEA7-438D-9404-C1FC5F17DBAD}"/>
    <dgm:cxn modelId="{5A0026DD-0D1B-450F-A850-80775605F575}" type="presParOf" srcId="{9F4B3FF7-97A2-45EB-963A-0BA6B7B763AD}" destId="{24769902-6739-4D8F-81B1-BCB81C876423}" srcOrd="0" destOrd="0" presId="urn:microsoft.com/office/officeart/2005/8/layout/pyramid2"/>
    <dgm:cxn modelId="{67356448-5095-49D3-89F9-D9B1D6291196}" type="presParOf" srcId="{9F4B3FF7-97A2-45EB-963A-0BA6B7B763AD}" destId="{60558244-9C0D-4062-9A94-A18A3BFCF4EA}" srcOrd="1" destOrd="0" presId="urn:microsoft.com/office/officeart/2005/8/layout/pyramid2"/>
    <dgm:cxn modelId="{20984682-4BC6-4D23-A75F-57EE01208889}" type="presParOf" srcId="{60558244-9C0D-4062-9A94-A18A3BFCF4EA}" destId="{82511D47-3875-419B-8723-9D91DD39CDA7}" srcOrd="0" destOrd="0" presId="urn:microsoft.com/office/officeart/2005/8/layout/pyramid2"/>
    <dgm:cxn modelId="{FCF60AF7-73BD-4BBC-B97B-DB7AA5A1A038}" type="presParOf" srcId="{60558244-9C0D-4062-9A94-A18A3BFCF4EA}" destId="{C6C41BE0-0E43-4FC4-A1E3-098CE264E93C}" srcOrd="1" destOrd="0" presId="urn:microsoft.com/office/officeart/2005/8/layout/pyramid2"/>
    <dgm:cxn modelId="{3DC48762-4A43-4786-83D3-B3BAD53F6384}" type="presParOf" srcId="{60558244-9C0D-4062-9A94-A18A3BFCF4EA}" destId="{40D2B19F-C9D3-4822-82AA-CCE36F20B114}" srcOrd="2" destOrd="0" presId="urn:microsoft.com/office/officeart/2005/8/layout/pyramid2"/>
    <dgm:cxn modelId="{2EFB820F-B899-421D-8732-3C789C4EA7ED}" type="presParOf" srcId="{60558244-9C0D-4062-9A94-A18A3BFCF4EA}" destId="{0D07112F-21D8-487C-A912-4C5CB9922159}" srcOrd="3" destOrd="0" presId="urn:microsoft.com/office/officeart/2005/8/layout/pyramid2"/>
    <dgm:cxn modelId="{97C78712-89CD-4BD7-8621-183B31933ACD}" type="presParOf" srcId="{60558244-9C0D-4062-9A94-A18A3BFCF4EA}" destId="{09D656A6-D7C7-48E6-A593-2CF5926615DD}" srcOrd="4" destOrd="0" presId="urn:microsoft.com/office/officeart/2005/8/layout/pyramid2"/>
    <dgm:cxn modelId="{6CCEF94A-6AEC-425F-8D80-95579AFD2482}" type="presParOf" srcId="{60558244-9C0D-4062-9A94-A18A3BFCF4EA}" destId="{90008DF4-0678-4BDA-954E-C0AC7FB7BFB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79B8EB-AE36-4382-84E8-683C832A7A3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06AF35-3A80-4D1A-9424-9002C6CCEB4B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r>
            <a:rPr lang="en-US" sz="3600" b="1" dirty="0" smtClean="0">
              <a:solidFill>
                <a:schemeClr val="tx1"/>
              </a:solidFill>
            </a:rPr>
            <a:t>PEMBUAT KEBIJAKAN</a:t>
          </a:r>
          <a:endParaRPr lang="en-US" sz="3600" b="1" dirty="0">
            <a:solidFill>
              <a:schemeClr val="tx1"/>
            </a:solidFill>
          </a:endParaRPr>
        </a:p>
      </dgm:t>
    </dgm:pt>
    <dgm:pt modelId="{64D14FFF-EAF3-489C-B167-92E8058B2F19}" type="parTrans" cxnId="{383D87C1-32B2-40B1-8F7C-A91B8B5E9693}">
      <dgm:prSet/>
      <dgm:spPr/>
      <dgm:t>
        <a:bodyPr/>
        <a:lstStyle/>
        <a:p>
          <a:endParaRPr lang="en-US"/>
        </a:p>
      </dgm:t>
    </dgm:pt>
    <dgm:pt modelId="{7ACFD465-AFC9-48B5-B7D8-BCBF95A4DCEC}" type="sibTrans" cxnId="{383D87C1-32B2-40B1-8F7C-A91B8B5E9693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/>
        </a:p>
      </dgm:t>
    </dgm:pt>
    <dgm:pt modelId="{5E5029FB-3794-4502-BDB2-CB1C02DC5A50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r>
            <a:rPr lang="en-US" sz="3600" b="1" dirty="0" smtClean="0">
              <a:solidFill>
                <a:schemeClr val="tx1"/>
              </a:solidFill>
            </a:rPr>
            <a:t>PELAKSANA KEBIJAKAN</a:t>
          </a:r>
          <a:endParaRPr lang="en-US" sz="3600" b="1" dirty="0">
            <a:solidFill>
              <a:schemeClr val="tx1"/>
            </a:solidFill>
          </a:endParaRPr>
        </a:p>
      </dgm:t>
    </dgm:pt>
    <dgm:pt modelId="{7C4AF269-ED02-4649-AF36-3AD694680A52}" type="parTrans" cxnId="{B39EAED5-DD8E-4ED1-B8A7-3CEB082DBBA2}">
      <dgm:prSet/>
      <dgm:spPr/>
      <dgm:t>
        <a:bodyPr/>
        <a:lstStyle/>
        <a:p>
          <a:endParaRPr lang="en-US"/>
        </a:p>
      </dgm:t>
    </dgm:pt>
    <dgm:pt modelId="{5F53B003-0951-4710-823D-EE2AC6E266B6}" type="sibTrans" cxnId="{B39EAED5-DD8E-4ED1-B8A7-3CEB082DBBA2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/>
        </a:p>
      </dgm:t>
    </dgm:pt>
    <dgm:pt modelId="{ADAD013D-8CE5-40C4-8286-76C2DBC4CF67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r>
            <a:rPr lang="en-US" sz="3200" b="1" dirty="0" smtClean="0">
              <a:solidFill>
                <a:schemeClr val="tx1"/>
              </a:solidFill>
            </a:rPr>
            <a:t>PELAKSANA KEBIJAKAN GARDA DEPAN</a:t>
          </a:r>
          <a:endParaRPr lang="en-US" sz="3200" b="1" dirty="0">
            <a:solidFill>
              <a:schemeClr val="tx1"/>
            </a:solidFill>
          </a:endParaRPr>
        </a:p>
      </dgm:t>
    </dgm:pt>
    <dgm:pt modelId="{455EFCB6-D167-4BFB-BB6C-B9C9406A89A3}" type="parTrans" cxnId="{A8D47DCE-18DE-418F-9561-725845D5C555}">
      <dgm:prSet/>
      <dgm:spPr/>
      <dgm:t>
        <a:bodyPr/>
        <a:lstStyle/>
        <a:p>
          <a:endParaRPr lang="en-US"/>
        </a:p>
      </dgm:t>
    </dgm:pt>
    <dgm:pt modelId="{392ECD63-AD8B-4037-8BDB-4754E92526B5}" type="sibTrans" cxnId="{A8D47DCE-18DE-418F-9561-725845D5C555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/>
        </a:p>
      </dgm:t>
    </dgm:pt>
    <dgm:pt modelId="{50B45E95-564D-494A-B8B2-2CFF553A8CC5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r>
            <a:rPr lang="en-US" sz="2400" b="1" dirty="0" smtClean="0">
              <a:solidFill>
                <a:schemeClr val="tx1"/>
              </a:solidFill>
            </a:rPr>
            <a:t>KELOMPOK SASARAN/PENERIMA PERUBAHAN/TARGET KEPUTUSAN</a:t>
          </a:r>
          <a:endParaRPr lang="en-US" sz="2400" b="1" dirty="0">
            <a:solidFill>
              <a:schemeClr val="tx1"/>
            </a:solidFill>
          </a:endParaRPr>
        </a:p>
      </dgm:t>
    </dgm:pt>
    <dgm:pt modelId="{0C0FEE3F-D04D-4BAC-A86E-9598D57C64D8}" type="parTrans" cxnId="{63E0B200-6B65-4909-8909-3CC6B4CB02F9}">
      <dgm:prSet/>
      <dgm:spPr/>
      <dgm:t>
        <a:bodyPr/>
        <a:lstStyle/>
        <a:p>
          <a:endParaRPr lang="en-US"/>
        </a:p>
      </dgm:t>
    </dgm:pt>
    <dgm:pt modelId="{C4DFD8A3-15BE-4E1D-99EF-71EBB50B8922}" type="sibTrans" cxnId="{63E0B200-6B65-4909-8909-3CC6B4CB02F9}">
      <dgm:prSet/>
      <dgm:spPr/>
      <dgm:t>
        <a:bodyPr/>
        <a:lstStyle/>
        <a:p>
          <a:endParaRPr lang="en-US"/>
        </a:p>
      </dgm:t>
    </dgm:pt>
    <dgm:pt modelId="{F87C9A1F-B501-42E4-8F58-FFB8BA952966}" type="pres">
      <dgm:prSet presAssocID="{7B79B8EB-AE36-4382-84E8-683C832A7A3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48F48E-4427-421C-BCAD-2F9D375906A6}" type="pres">
      <dgm:prSet presAssocID="{7B79B8EB-AE36-4382-84E8-683C832A7A3F}" presName="dummyMaxCanvas" presStyleCnt="0">
        <dgm:presLayoutVars/>
      </dgm:prSet>
      <dgm:spPr/>
    </dgm:pt>
    <dgm:pt modelId="{9843194C-5C53-4150-B361-D4F1F5EFAC05}" type="pres">
      <dgm:prSet presAssocID="{7B79B8EB-AE36-4382-84E8-683C832A7A3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62AF70-D864-4214-89F1-88CE56001770}" type="pres">
      <dgm:prSet presAssocID="{7B79B8EB-AE36-4382-84E8-683C832A7A3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007AD3-E34E-4861-AE46-5D79DD943DCB}" type="pres">
      <dgm:prSet presAssocID="{7B79B8EB-AE36-4382-84E8-683C832A7A3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0D527-21E1-4A25-A801-0CEC0B7E448A}" type="pres">
      <dgm:prSet presAssocID="{7B79B8EB-AE36-4382-84E8-683C832A7A3F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1C84E7-2F3A-469B-9CFB-4B337ED778DD}" type="pres">
      <dgm:prSet presAssocID="{7B79B8EB-AE36-4382-84E8-683C832A7A3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199B7E-CB42-4507-A090-5EBEB2754951}" type="pres">
      <dgm:prSet presAssocID="{7B79B8EB-AE36-4382-84E8-683C832A7A3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FB765-4708-471F-850F-9BDEE7D0CE6C}" type="pres">
      <dgm:prSet presAssocID="{7B79B8EB-AE36-4382-84E8-683C832A7A3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D9A4D6-E01A-4CBC-B175-3CE86635B516}" type="pres">
      <dgm:prSet presAssocID="{7B79B8EB-AE36-4382-84E8-683C832A7A3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D1F13E-C26D-4760-A70C-CCCC6425912E}" type="pres">
      <dgm:prSet presAssocID="{7B79B8EB-AE36-4382-84E8-683C832A7A3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F8E036-9A63-4230-A2AB-0048865D8B0D}" type="pres">
      <dgm:prSet presAssocID="{7B79B8EB-AE36-4382-84E8-683C832A7A3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ECB439-3162-4819-AAEF-4C970D2EDF00}" type="pres">
      <dgm:prSet presAssocID="{7B79B8EB-AE36-4382-84E8-683C832A7A3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83A693-2BC4-44B8-96EF-C3C484DDFC4F}" type="presOf" srcId="{3006AF35-3A80-4D1A-9424-9002C6CCEB4B}" destId="{74D9A4D6-E01A-4CBC-B175-3CE86635B516}" srcOrd="1" destOrd="0" presId="urn:microsoft.com/office/officeart/2005/8/layout/vProcess5"/>
    <dgm:cxn modelId="{63E0B200-6B65-4909-8909-3CC6B4CB02F9}" srcId="{7B79B8EB-AE36-4382-84E8-683C832A7A3F}" destId="{50B45E95-564D-494A-B8B2-2CFF553A8CC5}" srcOrd="3" destOrd="0" parTransId="{0C0FEE3F-D04D-4BAC-A86E-9598D57C64D8}" sibTransId="{C4DFD8A3-15BE-4E1D-99EF-71EBB50B8922}"/>
    <dgm:cxn modelId="{B39EAED5-DD8E-4ED1-B8A7-3CEB082DBBA2}" srcId="{7B79B8EB-AE36-4382-84E8-683C832A7A3F}" destId="{5E5029FB-3794-4502-BDB2-CB1C02DC5A50}" srcOrd="1" destOrd="0" parTransId="{7C4AF269-ED02-4649-AF36-3AD694680A52}" sibTransId="{5F53B003-0951-4710-823D-EE2AC6E266B6}"/>
    <dgm:cxn modelId="{46430C45-AE0E-4FB0-9A94-B5B8B4B14463}" type="presOf" srcId="{392ECD63-AD8B-4037-8BDB-4754E92526B5}" destId="{4E5FB765-4708-471F-850F-9BDEE7D0CE6C}" srcOrd="0" destOrd="0" presId="urn:microsoft.com/office/officeart/2005/8/layout/vProcess5"/>
    <dgm:cxn modelId="{CAF2329F-3EA1-41F7-AC35-396C4FA05F11}" type="presOf" srcId="{3006AF35-3A80-4D1A-9424-9002C6CCEB4B}" destId="{9843194C-5C53-4150-B361-D4F1F5EFAC05}" srcOrd="0" destOrd="0" presId="urn:microsoft.com/office/officeart/2005/8/layout/vProcess5"/>
    <dgm:cxn modelId="{40801610-AEF9-4176-9ECC-8D997CF75F97}" type="presOf" srcId="{7B79B8EB-AE36-4382-84E8-683C832A7A3F}" destId="{F87C9A1F-B501-42E4-8F58-FFB8BA952966}" srcOrd="0" destOrd="0" presId="urn:microsoft.com/office/officeart/2005/8/layout/vProcess5"/>
    <dgm:cxn modelId="{A8D47DCE-18DE-418F-9561-725845D5C555}" srcId="{7B79B8EB-AE36-4382-84E8-683C832A7A3F}" destId="{ADAD013D-8CE5-40C4-8286-76C2DBC4CF67}" srcOrd="2" destOrd="0" parTransId="{455EFCB6-D167-4BFB-BB6C-B9C9406A89A3}" sibTransId="{392ECD63-AD8B-4037-8BDB-4754E92526B5}"/>
    <dgm:cxn modelId="{383D87C1-32B2-40B1-8F7C-A91B8B5E9693}" srcId="{7B79B8EB-AE36-4382-84E8-683C832A7A3F}" destId="{3006AF35-3A80-4D1A-9424-9002C6CCEB4B}" srcOrd="0" destOrd="0" parTransId="{64D14FFF-EAF3-489C-B167-92E8058B2F19}" sibTransId="{7ACFD465-AFC9-48B5-B7D8-BCBF95A4DCEC}"/>
    <dgm:cxn modelId="{8BA05AF3-44E9-4338-8918-F6C61785AFB4}" type="presOf" srcId="{ADAD013D-8CE5-40C4-8286-76C2DBC4CF67}" destId="{9C007AD3-E34E-4861-AE46-5D79DD943DCB}" srcOrd="0" destOrd="0" presId="urn:microsoft.com/office/officeart/2005/8/layout/vProcess5"/>
    <dgm:cxn modelId="{05F101B3-6B0A-41BA-84F4-4DA4A8274E84}" type="presOf" srcId="{50B45E95-564D-494A-B8B2-2CFF553A8CC5}" destId="{A4ECB439-3162-4819-AAEF-4C970D2EDF00}" srcOrd="1" destOrd="0" presId="urn:microsoft.com/office/officeart/2005/8/layout/vProcess5"/>
    <dgm:cxn modelId="{8CD757F9-3299-4A27-8010-B849DC52A594}" type="presOf" srcId="{5E5029FB-3794-4502-BDB2-CB1C02DC5A50}" destId="{5E62AF70-D864-4214-89F1-88CE56001770}" srcOrd="0" destOrd="0" presId="urn:microsoft.com/office/officeart/2005/8/layout/vProcess5"/>
    <dgm:cxn modelId="{FB917669-8B8C-4702-A6FD-F97C24704ECA}" type="presOf" srcId="{7ACFD465-AFC9-48B5-B7D8-BCBF95A4DCEC}" destId="{A21C84E7-2F3A-469B-9CFB-4B337ED778DD}" srcOrd="0" destOrd="0" presId="urn:microsoft.com/office/officeart/2005/8/layout/vProcess5"/>
    <dgm:cxn modelId="{A3566CDD-BDAC-4EEC-AD92-623111D609F2}" type="presOf" srcId="{5E5029FB-3794-4502-BDB2-CB1C02DC5A50}" destId="{6AD1F13E-C26D-4760-A70C-CCCC6425912E}" srcOrd="1" destOrd="0" presId="urn:microsoft.com/office/officeart/2005/8/layout/vProcess5"/>
    <dgm:cxn modelId="{43A15306-0236-4D48-A031-209394C0ED75}" type="presOf" srcId="{50B45E95-564D-494A-B8B2-2CFF553A8CC5}" destId="{3F90D527-21E1-4A25-A801-0CEC0B7E448A}" srcOrd="0" destOrd="0" presId="urn:microsoft.com/office/officeart/2005/8/layout/vProcess5"/>
    <dgm:cxn modelId="{6A5D6F03-EA21-416B-B8F1-C785B899A1D6}" type="presOf" srcId="{5F53B003-0951-4710-823D-EE2AC6E266B6}" destId="{FE199B7E-CB42-4507-A090-5EBEB2754951}" srcOrd="0" destOrd="0" presId="urn:microsoft.com/office/officeart/2005/8/layout/vProcess5"/>
    <dgm:cxn modelId="{072BA553-71F8-4B65-8881-999A34AC8892}" type="presOf" srcId="{ADAD013D-8CE5-40C4-8286-76C2DBC4CF67}" destId="{52F8E036-9A63-4230-A2AB-0048865D8B0D}" srcOrd="1" destOrd="0" presId="urn:microsoft.com/office/officeart/2005/8/layout/vProcess5"/>
    <dgm:cxn modelId="{8C2566B4-F3E9-4CBF-B4C4-93DC3FBBF2A2}" type="presParOf" srcId="{F87C9A1F-B501-42E4-8F58-FFB8BA952966}" destId="{2348F48E-4427-421C-BCAD-2F9D375906A6}" srcOrd="0" destOrd="0" presId="urn:microsoft.com/office/officeart/2005/8/layout/vProcess5"/>
    <dgm:cxn modelId="{45F9CF60-B733-43EC-981D-855E35564936}" type="presParOf" srcId="{F87C9A1F-B501-42E4-8F58-FFB8BA952966}" destId="{9843194C-5C53-4150-B361-D4F1F5EFAC05}" srcOrd="1" destOrd="0" presId="urn:microsoft.com/office/officeart/2005/8/layout/vProcess5"/>
    <dgm:cxn modelId="{94B080A0-EB78-424F-ADB4-51B69A4846A9}" type="presParOf" srcId="{F87C9A1F-B501-42E4-8F58-FFB8BA952966}" destId="{5E62AF70-D864-4214-89F1-88CE56001770}" srcOrd="2" destOrd="0" presId="urn:microsoft.com/office/officeart/2005/8/layout/vProcess5"/>
    <dgm:cxn modelId="{254BBEDB-BDC1-4D5A-BE85-28ED914E7888}" type="presParOf" srcId="{F87C9A1F-B501-42E4-8F58-FFB8BA952966}" destId="{9C007AD3-E34E-4861-AE46-5D79DD943DCB}" srcOrd="3" destOrd="0" presId="urn:microsoft.com/office/officeart/2005/8/layout/vProcess5"/>
    <dgm:cxn modelId="{2CA6A567-4D9F-4F5C-B26D-2934CADB457A}" type="presParOf" srcId="{F87C9A1F-B501-42E4-8F58-FFB8BA952966}" destId="{3F90D527-21E1-4A25-A801-0CEC0B7E448A}" srcOrd="4" destOrd="0" presId="urn:microsoft.com/office/officeart/2005/8/layout/vProcess5"/>
    <dgm:cxn modelId="{5330280E-CF2E-4D0A-9AD6-2A32F7D4EF02}" type="presParOf" srcId="{F87C9A1F-B501-42E4-8F58-FFB8BA952966}" destId="{A21C84E7-2F3A-469B-9CFB-4B337ED778DD}" srcOrd="5" destOrd="0" presId="urn:microsoft.com/office/officeart/2005/8/layout/vProcess5"/>
    <dgm:cxn modelId="{C6AB27AF-1535-4C2B-A39C-B2B8BCD33CB8}" type="presParOf" srcId="{F87C9A1F-B501-42E4-8F58-FFB8BA952966}" destId="{FE199B7E-CB42-4507-A090-5EBEB2754951}" srcOrd="6" destOrd="0" presId="urn:microsoft.com/office/officeart/2005/8/layout/vProcess5"/>
    <dgm:cxn modelId="{6366DA97-A0E4-4E32-B797-7ACAAF1E4987}" type="presParOf" srcId="{F87C9A1F-B501-42E4-8F58-FFB8BA952966}" destId="{4E5FB765-4708-471F-850F-9BDEE7D0CE6C}" srcOrd="7" destOrd="0" presId="urn:microsoft.com/office/officeart/2005/8/layout/vProcess5"/>
    <dgm:cxn modelId="{F2E50EDA-1EA5-48BB-92E5-CA77106E0834}" type="presParOf" srcId="{F87C9A1F-B501-42E4-8F58-FFB8BA952966}" destId="{74D9A4D6-E01A-4CBC-B175-3CE86635B516}" srcOrd="8" destOrd="0" presId="urn:microsoft.com/office/officeart/2005/8/layout/vProcess5"/>
    <dgm:cxn modelId="{1886138E-0A2F-4C82-9A4C-D1EA0ABA5F4E}" type="presParOf" srcId="{F87C9A1F-B501-42E4-8F58-FFB8BA952966}" destId="{6AD1F13E-C26D-4760-A70C-CCCC6425912E}" srcOrd="9" destOrd="0" presId="urn:microsoft.com/office/officeart/2005/8/layout/vProcess5"/>
    <dgm:cxn modelId="{016CF517-0E26-49C7-A28F-3CF7748FB2BC}" type="presParOf" srcId="{F87C9A1F-B501-42E4-8F58-FFB8BA952966}" destId="{52F8E036-9A63-4230-A2AB-0048865D8B0D}" srcOrd="10" destOrd="0" presId="urn:microsoft.com/office/officeart/2005/8/layout/vProcess5"/>
    <dgm:cxn modelId="{0BF39ECB-EBB0-486B-8988-E12D5433ACE7}" type="presParOf" srcId="{F87C9A1F-B501-42E4-8F58-FFB8BA952966}" destId="{A4ECB439-3162-4819-AAEF-4C970D2EDF0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866AEB-44CA-47F4-A4C0-EAB44ACACB6A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6AC858A6-1E2E-46F3-8FEA-A58E9C03F52F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JIKA X (SEBAB)</a:t>
          </a:r>
          <a:endParaRPr lang="en-US" b="1" dirty="0">
            <a:solidFill>
              <a:schemeClr val="tx1"/>
            </a:solidFill>
          </a:endParaRPr>
        </a:p>
      </dgm:t>
    </dgm:pt>
    <dgm:pt modelId="{0C65104F-7600-46BE-B49B-2060A88B6DC8}" type="parTrans" cxnId="{B27BD663-1099-461B-AFF7-7CBF0D270D3C}">
      <dgm:prSet/>
      <dgm:spPr/>
      <dgm:t>
        <a:bodyPr/>
        <a:lstStyle/>
        <a:p>
          <a:endParaRPr lang="en-US"/>
        </a:p>
      </dgm:t>
    </dgm:pt>
    <dgm:pt modelId="{26127C34-A434-4F9E-9CEB-35B12B70122B}" type="sibTrans" cxnId="{B27BD663-1099-461B-AFF7-7CBF0D270D3C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D5951F07-4ABF-4A99-8A6D-E6089C01D139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T1 (SEBAB)</a:t>
          </a:r>
          <a:endParaRPr lang="en-US" b="1" dirty="0">
            <a:solidFill>
              <a:schemeClr val="tx1"/>
            </a:solidFill>
          </a:endParaRPr>
        </a:p>
      </dgm:t>
    </dgm:pt>
    <dgm:pt modelId="{E4951F73-B4CA-4C65-80AF-5E7C0DCCE7C7}" type="parTrans" cxnId="{E9548E46-0583-478F-9FE9-E14813BEC740}">
      <dgm:prSet/>
      <dgm:spPr/>
      <dgm:t>
        <a:bodyPr/>
        <a:lstStyle/>
        <a:p>
          <a:endParaRPr lang="en-US"/>
        </a:p>
      </dgm:t>
    </dgm:pt>
    <dgm:pt modelId="{D8DA1907-042E-4329-A382-98CC6F8937DB}" type="sibTrans" cxnId="{E9548E46-0583-478F-9FE9-E14813BEC740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4E947EEF-D927-4B35-A4C2-3AF8B5012BAE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TERJADI Y PADA WAKTU T2 (AKIBAT/</a:t>
          </a:r>
        </a:p>
        <a:p>
          <a:r>
            <a:rPr lang="en-US" sz="2800" b="1" dirty="0" smtClean="0">
              <a:solidFill>
                <a:schemeClr val="tx1"/>
              </a:solidFill>
            </a:rPr>
            <a:t>DAMPAK)</a:t>
          </a:r>
          <a:endParaRPr lang="en-US" sz="2800" b="1" dirty="0">
            <a:solidFill>
              <a:schemeClr val="tx1"/>
            </a:solidFill>
          </a:endParaRPr>
        </a:p>
      </dgm:t>
    </dgm:pt>
    <dgm:pt modelId="{63205445-B287-4058-8A8E-80A8CBC677D7}" type="parTrans" cxnId="{AB04F4E5-1AC3-47B8-BD20-22C1589D5327}">
      <dgm:prSet/>
      <dgm:spPr/>
      <dgm:t>
        <a:bodyPr/>
        <a:lstStyle/>
        <a:p>
          <a:endParaRPr lang="en-US"/>
        </a:p>
      </dgm:t>
    </dgm:pt>
    <dgm:pt modelId="{190A389F-C446-4389-9FD5-1FCB0107BB6E}" type="sibTrans" cxnId="{AB04F4E5-1AC3-47B8-BD20-22C1589D5327}">
      <dgm:prSet/>
      <dgm:spPr/>
      <dgm:t>
        <a:bodyPr/>
        <a:lstStyle/>
        <a:p>
          <a:endParaRPr lang="en-US"/>
        </a:p>
      </dgm:t>
    </dgm:pt>
    <dgm:pt modelId="{DDFE154F-414A-4493-9627-02DF957E3AC5}" type="pres">
      <dgm:prSet presAssocID="{80866AEB-44CA-47F4-A4C0-EAB44ACACB6A}" presName="Name0" presStyleCnt="0">
        <dgm:presLayoutVars>
          <dgm:dir/>
          <dgm:resizeHandles val="exact"/>
        </dgm:presLayoutVars>
      </dgm:prSet>
      <dgm:spPr/>
    </dgm:pt>
    <dgm:pt modelId="{F9254C6C-8ECE-44DF-BBEA-3521747F571D}" type="pres">
      <dgm:prSet presAssocID="{80866AEB-44CA-47F4-A4C0-EAB44ACACB6A}" presName="vNodes" presStyleCnt="0"/>
      <dgm:spPr/>
    </dgm:pt>
    <dgm:pt modelId="{606281DF-90BF-4A4D-99CF-5BEA69FF172A}" type="pres">
      <dgm:prSet presAssocID="{6AC858A6-1E2E-46F3-8FEA-A58E9C03F52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03D61-6288-47F9-9E0C-0E5C85B60B44}" type="pres">
      <dgm:prSet presAssocID="{26127C34-A434-4F9E-9CEB-35B12B70122B}" presName="spacerT" presStyleCnt="0"/>
      <dgm:spPr/>
    </dgm:pt>
    <dgm:pt modelId="{A389A337-69DA-4E1F-A439-85D64BB5913D}" type="pres">
      <dgm:prSet presAssocID="{26127C34-A434-4F9E-9CEB-35B12B70122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2E4285CB-C72D-4698-A07B-7D3F56F53A8C}" type="pres">
      <dgm:prSet presAssocID="{26127C34-A434-4F9E-9CEB-35B12B70122B}" presName="spacerB" presStyleCnt="0"/>
      <dgm:spPr/>
    </dgm:pt>
    <dgm:pt modelId="{EF3A9F9F-7DDD-4BD4-A9B4-E93404485038}" type="pres">
      <dgm:prSet presAssocID="{D5951F07-4ABF-4A99-8A6D-E6089C01D13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812C2-44D4-4046-9227-73A79AFCD8A6}" type="pres">
      <dgm:prSet presAssocID="{80866AEB-44CA-47F4-A4C0-EAB44ACACB6A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9F575C42-8B6D-47FC-800C-56466121BF79}" type="pres">
      <dgm:prSet presAssocID="{80866AEB-44CA-47F4-A4C0-EAB44ACACB6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B0C32FB6-99E6-400C-BEE6-A0BBA12B44A3}" type="pres">
      <dgm:prSet presAssocID="{80866AEB-44CA-47F4-A4C0-EAB44ACACB6A}" presName="lastNode" presStyleLbl="node1" presStyleIdx="2" presStyleCnt="3" custScaleX="132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E76BA2-DF6A-4189-9B4D-1CDAA6B7982F}" type="presOf" srcId="{6AC858A6-1E2E-46F3-8FEA-A58E9C03F52F}" destId="{606281DF-90BF-4A4D-99CF-5BEA69FF172A}" srcOrd="0" destOrd="0" presId="urn:microsoft.com/office/officeart/2005/8/layout/equation2"/>
    <dgm:cxn modelId="{E9548E46-0583-478F-9FE9-E14813BEC740}" srcId="{80866AEB-44CA-47F4-A4C0-EAB44ACACB6A}" destId="{D5951F07-4ABF-4A99-8A6D-E6089C01D139}" srcOrd="1" destOrd="0" parTransId="{E4951F73-B4CA-4C65-80AF-5E7C0DCCE7C7}" sibTransId="{D8DA1907-042E-4329-A382-98CC6F8937DB}"/>
    <dgm:cxn modelId="{EF32994A-592C-4666-941B-A04F9D17B80F}" type="presOf" srcId="{D8DA1907-042E-4329-A382-98CC6F8937DB}" destId="{10E812C2-44D4-4046-9227-73A79AFCD8A6}" srcOrd="0" destOrd="0" presId="urn:microsoft.com/office/officeart/2005/8/layout/equation2"/>
    <dgm:cxn modelId="{10EB57A2-51EA-4B10-B053-5A68384D8640}" type="presOf" srcId="{4E947EEF-D927-4B35-A4C2-3AF8B5012BAE}" destId="{B0C32FB6-99E6-400C-BEE6-A0BBA12B44A3}" srcOrd="0" destOrd="0" presId="urn:microsoft.com/office/officeart/2005/8/layout/equation2"/>
    <dgm:cxn modelId="{AB04F4E5-1AC3-47B8-BD20-22C1589D5327}" srcId="{80866AEB-44CA-47F4-A4C0-EAB44ACACB6A}" destId="{4E947EEF-D927-4B35-A4C2-3AF8B5012BAE}" srcOrd="2" destOrd="0" parTransId="{63205445-B287-4058-8A8E-80A8CBC677D7}" sibTransId="{190A389F-C446-4389-9FD5-1FCB0107BB6E}"/>
    <dgm:cxn modelId="{B27BD663-1099-461B-AFF7-7CBF0D270D3C}" srcId="{80866AEB-44CA-47F4-A4C0-EAB44ACACB6A}" destId="{6AC858A6-1E2E-46F3-8FEA-A58E9C03F52F}" srcOrd="0" destOrd="0" parTransId="{0C65104F-7600-46BE-B49B-2060A88B6DC8}" sibTransId="{26127C34-A434-4F9E-9CEB-35B12B70122B}"/>
    <dgm:cxn modelId="{BAF86C8D-4E40-47A6-B6E5-A85899A6E350}" type="presOf" srcId="{26127C34-A434-4F9E-9CEB-35B12B70122B}" destId="{A389A337-69DA-4E1F-A439-85D64BB5913D}" srcOrd="0" destOrd="0" presId="urn:microsoft.com/office/officeart/2005/8/layout/equation2"/>
    <dgm:cxn modelId="{B1FB70F1-F16B-46D2-9A44-F937B0914BD4}" type="presOf" srcId="{D8DA1907-042E-4329-A382-98CC6F8937DB}" destId="{9F575C42-8B6D-47FC-800C-56466121BF79}" srcOrd="1" destOrd="0" presId="urn:microsoft.com/office/officeart/2005/8/layout/equation2"/>
    <dgm:cxn modelId="{87595B7D-056A-4C12-831F-D3D071C2637F}" type="presOf" srcId="{80866AEB-44CA-47F4-A4C0-EAB44ACACB6A}" destId="{DDFE154F-414A-4493-9627-02DF957E3AC5}" srcOrd="0" destOrd="0" presId="urn:microsoft.com/office/officeart/2005/8/layout/equation2"/>
    <dgm:cxn modelId="{D30A8CAC-BFA5-4B70-BD2F-2EAF6BDE4F69}" type="presOf" srcId="{D5951F07-4ABF-4A99-8A6D-E6089C01D139}" destId="{EF3A9F9F-7DDD-4BD4-A9B4-E93404485038}" srcOrd="0" destOrd="0" presId="urn:microsoft.com/office/officeart/2005/8/layout/equation2"/>
    <dgm:cxn modelId="{3C2B6EFA-A69B-4545-8FF0-3067AB0EB208}" type="presParOf" srcId="{DDFE154F-414A-4493-9627-02DF957E3AC5}" destId="{F9254C6C-8ECE-44DF-BBEA-3521747F571D}" srcOrd="0" destOrd="0" presId="urn:microsoft.com/office/officeart/2005/8/layout/equation2"/>
    <dgm:cxn modelId="{5731840D-9F7C-4F8E-AF1F-BC5910F0CE4A}" type="presParOf" srcId="{F9254C6C-8ECE-44DF-BBEA-3521747F571D}" destId="{606281DF-90BF-4A4D-99CF-5BEA69FF172A}" srcOrd="0" destOrd="0" presId="urn:microsoft.com/office/officeart/2005/8/layout/equation2"/>
    <dgm:cxn modelId="{6AF7457D-805F-4CD6-B54C-A7877E3D0EE5}" type="presParOf" srcId="{F9254C6C-8ECE-44DF-BBEA-3521747F571D}" destId="{47B03D61-6288-47F9-9E0C-0E5C85B60B44}" srcOrd="1" destOrd="0" presId="urn:microsoft.com/office/officeart/2005/8/layout/equation2"/>
    <dgm:cxn modelId="{251722E6-7FD5-4151-BA9F-F0A32F192435}" type="presParOf" srcId="{F9254C6C-8ECE-44DF-BBEA-3521747F571D}" destId="{A389A337-69DA-4E1F-A439-85D64BB5913D}" srcOrd="2" destOrd="0" presId="urn:microsoft.com/office/officeart/2005/8/layout/equation2"/>
    <dgm:cxn modelId="{AA578601-4AAA-4D68-9546-F460E3E61703}" type="presParOf" srcId="{F9254C6C-8ECE-44DF-BBEA-3521747F571D}" destId="{2E4285CB-C72D-4698-A07B-7D3F56F53A8C}" srcOrd="3" destOrd="0" presId="urn:microsoft.com/office/officeart/2005/8/layout/equation2"/>
    <dgm:cxn modelId="{E1B28230-FCBD-4EC4-A75D-BD01E8726298}" type="presParOf" srcId="{F9254C6C-8ECE-44DF-BBEA-3521747F571D}" destId="{EF3A9F9F-7DDD-4BD4-A9B4-E93404485038}" srcOrd="4" destOrd="0" presId="urn:microsoft.com/office/officeart/2005/8/layout/equation2"/>
    <dgm:cxn modelId="{75E37D9F-C160-4253-8D28-0E21D1085488}" type="presParOf" srcId="{DDFE154F-414A-4493-9627-02DF957E3AC5}" destId="{10E812C2-44D4-4046-9227-73A79AFCD8A6}" srcOrd="1" destOrd="0" presId="urn:microsoft.com/office/officeart/2005/8/layout/equation2"/>
    <dgm:cxn modelId="{402F070F-F049-4D12-8908-CA08C0787A61}" type="presParOf" srcId="{10E812C2-44D4-4046-9227-73A79AFCD8A6}" destId="{9F575C42-8B6D-47FC-800C-56466121BF79}" srcOrd="0" destOrd="0" presId="urn:microsoft.com/office/officeart/2005/8/layout/equation2"/>
    <dgm:cxn modelId="{F355E76D-3079-4035-B374-EAB2F74EDAB3}" type="presParOf" srcId="{DDFE154F-414A-4493-9627-02DF957E3AC5}" destId="{B0C32FB6-99E6-400C-BEE6-A0BBA12B44A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221B91-7843-436B-8DC8-FF09E35D684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C8A072-78F0-473A-97CB-0E18E539435B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KEBIJAKAN (UU/PROGRAM) DAN TUJUAN TELAH DIDIFINISIKAN DGN BAIK </a:t>
          </a:r>
          <a:endParaRPr lang="en-US" sz="2000" b="1" dirty="0">
            <a:solidFill>
              <a:schemeClr val="tx1"/>
            </a:solidFill>
          </a:endParaRPr>
        </a:p>
      </dgm:t>
    </dgm:pt>
    <dgm:pt modelId="{396329C2-9AB2-409B-9522-4D6709C7EB0C}" type="parTrans" cxnId="{7A681336-0DC3-4E97-BD80-6659F84B0AB2}">
      <dgm:prSet/>
      <dgm:spPr/>
      <dgm:t>
        <a:bodyPr/>
        <a:lstStyle/>
        <a:p>
          <a:endParaRPr lang="en-US"/>
        </a:p>
      </dgm:t>
    </dgm:pt>
    <dgm:pt modelId="{B7CFA4CA-4618-4436-AFB8-51B0386B1C63}" type="sibTrans" cxnId="{7A681336-0DC3-4E97-BD80-6659F84B0AB2}">
      <dgm:prSet/>
      <dgm:spPr/>
      <dgm:t>
        <a:bodyPr/>
        <a:lstStyle/>
        <a:p>
          <a:endParaRPr lang="en-US"/>
        </a:p>
      </dgm:t>
    </dgm:pt>
    <dgm:pt modelId="{243CD75F-AB79-4364-8B9D-0865F5DEE105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IMPLEMENTASI IDEAL ADL PRODUK ORGANISASI  YG PADU SPT MILITER, DGN GARIS OTORITAS YG TEGAS (UTK KONTROL YG BAIK)</a:t>
          </a:r>
          <a:endParaRPr lang="en-US" b="1" dirty="0">
            <a:solidFill>
              <a:schemeClr val="tx1"/>
            </a:solidFill>
          </a:endParaRPr>
        </a:p>
      </dgm:t>
    </dgm:pt>
    <dgm:pt modelId="{A557BF89-B3E8-4FE1-907A-0A6C7391A945}" type="parTrans" cxnId="{EAFC8C5F-F734-4B2A-BC74-EA7EAB729CED}">
      <dgm:prSet/>
      <dgm:spPr/>
      <dgm:t>
        <a:bodyPr/>
        <a:lstStyle/>
        <a:p>
          <a:endParaRPr lang="en-US"/>
        </a:p>
      </dgm:t>
    </dgm:pt>
    <dgm:pt modelId="{4F641285-0934-4233-A98C-67F412C637BD}" type="sibTrans" cxnId="{EAFC8C5F-F734-4B2A-BC74-EA7EAB729CED}">
      <dgm:prSet/>
      <dgm:spPr/>
      <dgm:t>
        <a:bodyPr/>
        <a:lstStyle/>
        <a:p>
          <a:endParaRPr lang="en-US"/>
        </a:p>
      </dgm:t>
    </dgm:pt>
    <dgm:pt modelId="{2C806E54-A7B9-4867-9495-A97055F29CF3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NORMA-NORMA AKAN DITEGAKKAN BAHWA ORG AKAN MELAKSANAKAN APA YG DIMINTA DAN DIPERINTAHKAN (PEMAHAN AKAN TUJUAN DAN KEPATUHAN PADA ATURAN))</a:t>
          </a:r>
          <a:endParaRPr lang="en-US" sz="1600" b="1" dirty="0">
            <a:solidFill>
              <a:schemeClr val="tx1"/>
            </a:solidFill>
          </a:endParaRPr>
        </a:p>
      </dgm:t>
    </dgm:pt>
    <dgm:pt modelId="{FB68EDC3-BCE6-417F-8236-852957A8F614}" type="parTrans" cxnId="{07A8BB91-ABEB-45C3-8FEE-5277FAD28951}">
      <dgm:prSet/>
      <dgm:spPr/>
      <dgm:t>
        <a:bodyPr/>
        <a:lstStyle/>
        <a:p>
          <a:endParaRPr lang="en-US"/>
        </a:p>
      </dgm:t>
    </dgm:pt>
    <dgm:pt modelId="{0923F8DD-DFA3-45D1-A3E0-6328A6B334D7}" type="sibTrans" cxnId="{07A8BB91-ABEB-45C3-8FEE-5277FAD28951}">
      <dgm:prSet/>
      <dgm:spPr/>
      <dgm:t>
        <a:bodyPr/>
        <a:lstStyle/>
        <a:p>
          <a:endParaRPr lang="en-US"/>
        </a:p>
      </dgm:t>
    </dgm:pt>
    <dgm:pt modelId="{9E38B4F8-842B-4D54-9535-5172703FF8FA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ADA BANYAK DUKUNGAN DAN  BANYAK SUMBER 9DUKUNGAN BERBAGAI SUMBERDAYA</a:t>
          </a:r>
          <a:endParaRPr lang="en-US" sz="2000" b="1" dirty="0">
            <a:solidFill>
              <a:schemeClr val="tx1"/>
            </a:solidFill>
          </a:endParaRPr>
        </a:p>
      </dgm:t>
    </dgm:pt>
    <dgm:pt modelId="{C9CF395A-20A8-485D-AFD1-276B9AE795CA}" type="parTrans" cxnId="{9D175921-58BB-487C-93B4-430E48ABF69E}">
      <dgm:prSet/>
      <dgm:spPr/>
      <dgm:t>
        <a:bodyPr/>
        <a:lstStyle/>
        <a:p>
          <a:endParaRPr lang="en-US"/>
        </a:p>
      </dgm:t>
    </dgm:pt>
    <dgm:pt modelId="{E55431EF-38AB-4EF7-9135-337A19D5EACF}" type="sibTrans" cxnId="{9D175921-58BB-487C-93B4-430E48ABF69E}">
      <dgm:prSet/>
      <dgm:spPr/>
      <dgm:t>
        <a:bodyPr/>
        <a:lstStyle/>
        <a:p>
          <a:endParaRPr lang="en-US"/>
        </a:p>
      </dgm:t>
    </dgm:pt>
    <dgm:pt modelId="{0C80B79E-1261-4042-B62E-160D9BFF1A31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HARUS ADA KOMUNIKASI YG SEMPURNA DIDLM DAN DIANTARA ORGANISASI (KOMUNIKASI DAN  MONITORING UTK KONTROL INDIVIDU&amp;ORGANISASI YG TERLIBAT)</a:t>
          </a:r>
          <a:endParaRPr lang="en-US" b="1" dirty="0">
            <a:solidFill>
              <a:schemeClr val="tx1"/>
            </a:solidFill>
          </a:endParaRPr>
        </a:p>
      </dgm:t>
    </dgm:pt>
    <dgm:pt modelId="{26976CBF-A21C-4BB3-9609-4D53100B4B0B}" type="parTrans" cxnId="{3A1B8EB5-B73F-468B-94C9-0F0D9B761FBE}">
      <dgm:prSet/>
      <dgm:spPr/>
      <dgm:t>
        <a:bodyPr/>
        <a:lstStyle/>
        <a:p>
          <a:endParaRPr lang="en-US"/>
        </a:p>
      </dgm:t>
    </dgm:pt>
    <dgm:pt modelId="{B0B2170B-D387-40B8-8015-AF085A4D561E}" type="sibTrans" cxnId="{3A1B8EB5-B73F-468B-94C9-0F0D9B761FBE}">
      <dgm:prSet/>
      <dgm:spPr/>
      <dgm:t>
        <a:bodyPr/>
        <a:lstStyle/>
        <a:p>
          <a:endParaRPr lang="en-US"/>
        </a:p>
      </dgm:t>
    </dgm:pt>
    <dgm:pt modelId="{D11AF7FD-E0E2-4A5B-A5DA-9F60D6BD426B}" type="pres">
      <dgm:prSet presAssocID="{8D221B91-7843-436B-8DC8-FF09E35D684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E10B3E-6AAA-4D4E-B204-8F6BC86B02E4}" type="pres">
      <dgm:prSet presAssocID="{EFC8A072-78F0-473A-97CB-0E18E539435B}" presName="node" presStyleLbl="node1" presStyleIdx="0" presStyleCnt="5" custScaleX="131610" custLinFactNeighborX="0" custLinFactNeighborY="-4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26AC10-81AE-49DA-9496-4845182E64E5}" type="pres">
      <dgm:prSet presAssocID="{B7CFA4CA-4618-4436-AFB8-51B0386B1C63}" presName="sibTrans" presStyleCnt="0"/>
      <dgm:spPr/>
    </dgm:pt>
    <dgm:pt modelId="{4123D62F-D2B1-4C62-A149-A72749B56080}" type="pres">
      <dgm:prSet presAssocID="{243CD75F-AB79-4364-8B9D-0865F5DEE105}" presName="node" presStyleLbl="node1" presStyleIdx="1" presStyleCnt="5" custScaleX="1376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03EC2-39EE-4A7E-B47A-1212C599B62A}" type="pres">
      <dgm:prSet presAssocID="{4F641285-0934-4233-A98C-67F412C637BD}" presName="sibTrans" presStyleCnt="0"/>
      <dgm:spPr/>
    </dgm:pt>
    <dgm:pt modelId="{77FC1F61-131E-4270-9DE3-2B6E530A10C1}" type="pres">
      <dgm:prSet presAssocID="{2C806E54-A7B9-4867-9495-A97055F29CF3}" presName="node" presStyleLbl="node1" presStyleIdx="2" presStyleCnt="5" custScaleX="136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49578A-74BA-4A21-BA15-D968318FD2F1}" type="pres">
      <dgm:prSet presAssocID="{0923F8DD-DFA3-45D1-A3E0-6328A6B334D7}" presName="sibTrans" presStyleCnt="0"/>
      <dgm:spPr/>
    </dgm:pt>
    <dgm:pt modelId="{181C02AB-87BC-4BFB-99EA-BD601173164F}" type="pres">
      <dgm:prSet presAssocID="{9E38B4F8-842B-4D54-9535-5172703FF8FA}" presName="node" presStyleLbl="node1" presStyleIdx="3" presStyleCnt="5" custScaleX="137610" custLinFactNeighborX="7903" custLinFactNeighborY="17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D4ED4-FE89-4F16-80F4-9389337B952E}" type="pres">
      <dgm:prSet presAssocID="{E55431EF-38AB-4EF7-9135-337A19D5EACF}" presName="sibTrans" presStyleCnt="0"/>
      <dgm:spPr/>
    </dgm:pt>
    <dgm:pt modelId="{FA5DAD7A-5B94-4D21-AC3C-6594AB213F10}" type="pres">
      <dgm:prSet presAssocID="{0C80B79E-1261-4042-B62E-160D9BFF1A31}" presName="node" presStyleLbl="node1" presStyleIdx="4" presStyleCnt="5" custScaleX="2001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FB6E97-3C1E-45CC-85AC-820F7BB84D3C}" type="presOf" srcId="{243CD75F-AB79-4364-8B9D-0865F5DEE105}" destId="{4123D62F-D2B1-4C62-A149-A72749B56080}" srcOrd="0" destOrd="0" presId="urn:microsoft.com/office/officeart/2005/8/layout/default#1"/>
    <dgm:cxn modelId="{3A1B8EB5-B73F-468B-94C9-0F0D9B761FBE}" srcId="{8D221B91-7843-436B-8DC8-FF09E35D684A}" destId="{0C80B79E-1261-4042-B62E-160D9BFF1A31}" srcOrd="4" destOrd="0" parTransId="{26976CBF-A21C-4BB3-9609-4D53100B4B0B}" sibTransId="{B0B2170B-D387-40B8-8015-AF085A4D561E}"/>
    <dgm:cxn modelId="{6B726D55-BFDA-4197-A3C2-471A2BAEFA76}" type="presOf" srcId="{0C80B79E-1261-4042-B62E-160D9BFF1A31}" destId="{FA5DAD7A-5B94-4D21-AC3C-6594AB213F10}" srcOrd="0" destOrd="0" presId="urn:microsoft.com/office/officeart/2005/8/layout/default#1"/>
    <dgm:cxn modelId="{7A681336-0DC3-4E97-BD80-6659F84B0AB2}" srcId="{8D221B91-7843-436B-8DC8-FF09E35D684A}" destId="{EFC8A072-78F0-473A-97CB-0E18E539435B}" srcOrd="0" destOrd="0" parTransId="{396329C2-9AB2-409B-9522-4D6709C7EB0C}" sibTransId="{B7CFA4CA-4618-4436-AFB8-51B0386B1C63}"/>
    <dgm:cxn modelId="{07A8BB91-ABEB-45C3-8FEE-5277FAD28951}" srcId="{8D221B91-7843-436B-8DC8-FF09E35D684A}" destId="{2C806E54-A7B9-4867-9495-A97055F29CF3}" srcOrd="2" destOrd="0" parTransId="{FB68EDC3-BCE6-417F-8236-852957A8F614}" sibTransId="{0923F8DD-DFA3-45D1-A3E0-6328A6B334D7}"/>
    <dgm:cxn modelId="{CCE41B57-216C-42D1-95C4-3419F98FC477}" type="presOf" srcId="{8D221B91-7843-436B-8DC8-FF09E35D684A}" destId="{D11AF7FD-E0E2-4A5B-A5DA-9F60D6BD426B}" srcOrd="0" destOrd="0" presId="urn:microsoft.com/office/officeart/2005/8/layout/default#1"/>
    <dgm:cxn modelId="{EAFC8C5F-F734-4B2A-BC74-EA7EAB729CED}" srcId="{8D221B91-7843-436B-8DC8-FF09E35D684A}" destId="{243CD75F-AB79-4364-8B9D-0865F5DEE105}" srcOrd="1" destOrd="0" parTransId="{A557BF89-B3E8-4FE1-907A-0A6C7391A945}" sibTransId="{4F641285-0934-4233-A98C-67F412C637BD}"/>
    <dgm:cxn modelId="{62381F25-1B24-4B42-B521-DE3F86EF3E16}" type="presOf" srcId="{EFC8A072-78F0-473A-97CB-0E18E539435B}" destId="{8AE10B3E-6AAA-4D4E-B204-8F6BC86B02E4}" srcOrd="0" destOrd="0" presId="urn:microsoft.com/office/officeart/2005/8/layout/default#1"/>
    <dgm:cxn modelId="{13A83593-BF69-478B-84C0-60E8EBBEF4E5}" type="presOf" srcId="{2C806E54-A7B9-4867-9495-A97055F29CF3}" destId="{77FC1F61-131E-4270-9DE3-2B6E530A10C1}" srcOrd="0" destOrd="0" presId="urn:microsoft.com/office/officeart/2005/8/layout/default#1"/>
    <dgm:cxn modelId="{6EE94CD2-73A0-43F6-8F64-290015757E6B}" type="presOf" srcId="{9E38B4F8-842B-4D54-9535-5172703FF8FA}" destId="{181C02AB-87BC-4BFB-99EA-BD601173164F}" srcOrd="0" destOrd="0" presId="urn:microsoft.com/office/officeart/2005/8/layout/default#1"/>
    <dgm:cxn modelId="{9D175921-58BB-487C-93B4-430E48ABF69E}" srcId="{8D221B91-7843-436B-8DC8-FF09E35D684A}" destId="{9E38B4F8-842B-4D54-9535-5172703FF8FA}" srcOrd="3" destOrd="0" parTransId="{C9CF395A-20A8-485D-AFD1-276B9AE795CA}" sibTransId="{E55431EF-38AB-4EF7-9135-337A19D5EACF}"/>
    <dgm:cxn modelId="{3EAF569B-CAF8-42B2-A427-FCD82735F5EC}" type="presParOf" srcId="{D11AF7FD-E0E2-4A5B-A5DA-9F60D6BD426B}" destId="{8AE10B3E-6AAA-4D4E-B204-8F6BC86B02E4}" srcOrd="0" destOrd="0" presId="urn:microsoft.com/office/officeart/2005/8/layout/default#1"/>
    <dgm:cxn modelId="{33DE2527-E0AE-461D-B111-1CA92FC9B6AA}" type="presParOf" srcId="{D11AF7FD-E0E2-4A5B-A5DA-9F60D6BD426B}" destId="{F526AC10-81AE-49DA-9496-4845182E64E5}" srcOrd="1" destOrd="0" presId="urn:microsoft.com/office/officeart/2005/8/layout/default#1"/>
    <dgm:cxn modelId="{9543C6AC-1E6E-42B1-AE87-F303A43A700C}" type="presParOf" srcId="{D11AF7FD-E0E2-4A5B-A5DA-9F60D6BD426B}" destId="{4123D62F-D2B1-4C62-A149-A72749B56080}" srcOrd="2" destOrd="0" presId="urn:microsoft.com/office/officeart/2005/8/layout/default#1"/>
    <dgm:cxn modelId="{6E6BBAB1-6D97-421E-BCD8-C593C2E801D6}" type="presParOf" srcId="{D11AF7FD-E0E2-4A5B-A5DA-9F60D6BD426B}" destId="{D7D03EC2-39EE-4A7E-B47A-1212C599B62A}" srcOrd="3" destOrd="0" presId="urn:microsoft.com/office/officeart/2005/8/layout/default#1"/>
    <dgm:cxn modelId="{6756E521-1CF9-4430-8004-BA38FBBC4817}" type="presParOf" srcId="{D11AF7FD-E0E2-4A5B-A5DA-9F60D6BD426B}" destId="{77FC1F61-131E-4270-9DE3-2B6E530A10C1}" srcOrd="4" destOrd="0" presId="urn:microsoft.com/office/officeart/2005/8/layout/default#1"/>
    <dgm:cxn modelId="{02C1F6B7-605D-4FCB-9480-1F9ACE920255}" type="presParOf" srcId="{D11AF7FD-E0E2-4A5B-A5DA-9F60D6BD426B}" destId="{4449578A-74BA-4A21-BA15-D968318FD2F1}" srcOrd="5" destOrd="0" presId="urn:microsoft.com/office/officeart/2005/8/layout/default#1"/>
    <dgm:cxn modelId="{87B7A310-44C6-4D25-A02C-7AEFA17652D0}" type="presParOf" srcId="{D11AF7FD-E0E2-4A5B-A5DA-9F60D6BD426B}" destId="{181C02AB-87BC-4BFB-99EA-BD601173164F}" srcOrd="6" destOrd="0" presId="urn:microsoft.com/office/officeart/2005/8/layout/default#1"/>
    <dgm:cxn modelId="{3E9790AE-8386-46D7-A5A2-405A0BE268DF}" type="presParOf" srcId="{D11AF7FD-E0E2-4A5B-A5DA-9F60D6BD426B}" destId="{25CD4ED4-FE89-4F16-80F4-9389337B952E}" srcOrd="7" destOrd="0" presId="urn:microsoft.com/office/officeart/2005/8/layout/default#1"/>
    <dgm:cxn modelId="{3317E4C1-B6DA-4ECC-B22D-126B53D34C5B}" type="presParOf" srcId="{D11AF7FD-E0E2-4A5B-A5DA-9F60D6BD426B}" destId="{FA5DAD7A-5B94-4D21-AC3C-6594AB213F10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8C160C-0949-4F7D-B53B-19C9B36B717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AAFA2-282B-43EA-9965-C60F3167509D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DIMENSI-DIMENSI KEGAGALAN</a:t>
          </a:r>
          <a:endParaRPr lang="en-US" b="1" dirty="0">
            <a:solidFill>
              <a:schemeClr val="tx1"/>
            </a:solidFill>
          </a:endParaRPr>
        </a:p>
      </dgm:t>
    </dgm:pt>
    <dgm:pt modelId="{564814BE-C9FF-4664-BF27-ACC6DD280D35}" type="parTrans" cxnId="{26D07F25-24CF-4D65-9604-565D298D1658}">
      <dgm:prSet/>
      <dgm:spPr/>
      <dgm:t>
        <a:bodyPr/>
        <a:lstStyle/>
        <a:p>
          <a:endParaRPr lang="en-US"/>
        </a:p>
      </dgm:t>
    </dgm:pt>
    <dgm:pt modelId="{B1E13327-3923-4030-94F4-7761C71BBCC6}" type="sibTrans" cxnId="{26D07F25-24CF-4D65-9604-565D298D1658}">
      <dgm:prSet/>
      <dgm:spPr/>
      <dgm:t>
        <a:bodyPr/>
        <a:lstStyle/>
        <a:p>
          <a:endParaRPr lang="en-US"/>
        </a:p>
      </dgm:t>
    </dgm:pt>
    <dgm:pt modelId="{5E399914-1E9D-422A-8789-5F6090EB7285}">
      <dgm:prSet phldrT="[Text]" custT="1"/>
      <dgm:spPr/>
      <dgm:t>
        <a:bodyPr/>
        <a:lstStyle/>
        <a:p>
          <a:r>
            <a:rPr lang="en-US" sz="2400" b="1" dirty="0" smtClean="0"/>
            <a:t>FAKTOR PEMILIHAN STRATEGI YG KELIRU/MESIN INSTRUMEN YG KELIRU</a:t>
          </a:r>
          <a:endParaRPr lang="en-US" sz="2400" b="1" dirty="0"/>
        </a:p>
      </dgm:t>
    </dgm:pt>
    <dgm:pt modelId="{4CD3E641-986A-427B-8C4B-AD2A81E7C313}" type="parTrans" cxnId="{27D6A85C-BA59-4247-93DD-DCBDB2A81159}">
      <dgm:prSet/>
      <dgm:spPr/>
      <dgm:t>
        <a:bodyPr/>
        <a:lstStyle/>
        <a:p>
          <a:endParaRPr lang="en-US"/>
        </a:p>
      </dgm:t>
    </dgm:pt>
    <dgm:pt modelId="{BB006BC0-CF3E-40F5-9CE9-8B6E78AB302C}" type="sibTrans" cxnId="{27D6A85C-BA59-4247-93DD-DCBDB2A81159}">
      <dgm:prSet/>
      <dgm:spPr/>
      <dgm:t>
        <a:bodyPr/>
        <a:lstStyle/>
        <a:p>
          <a:endParaRPr lang="en-US"/>
        </a:p>
      </dgm:t>
    </dgm:pt>
    <dgm:pt modelId="{97AA05FE-C9C1-4C5B-9937-579882DAC938}">
      <dgm:prSet phldrT="[Text]" custT="1"/>
      <dgm:spPr/>
      <dgm:t>
        <a:bodyPr/>
        <a:lstStyle/>
        <a:p>
          <a:r>
            <a:rPr lang="en-US" sz="2400" b="1" dirty="0" smtClean="0"/>
            <a:t>PEMROGRAMAN BIROKRASINYA YG SALAH </a:t>
          </a:r>
          <a:endParaRPr lang="en-US" sz="2400" b="1" dirty="0"/>
        </a:p>
      </dgm:t>
    </dgm:pt>
    <dgm:pt modelId="{F9E9B8A2-CAD4-4903-9FE7-F6A305048882}" type="parTrans" cxnId="{B35E4118-6B24-4E6F-AC7E-DE7890992E19}">
      <dgm:prSet/>
      <dgm:spPr/>
      <dgm:t>
        <a:bodyPr/>
        <a:lstStyle/>
        <a:p>
          <a:endParaRPr lang="en-US"/>
        </a:p>
      </dgm:t>
    </dgm:pt>
    <dgm:pt modelId="{EB15381B-1FB4-4C60-B234-EC527C03242B}" type="sibTrans" cxnId="{B35E4118-6B24-4E6F-AC7E-DE7890992E19}">
      <dgm:prSet/>
      <dgm:spPr/>
      <dgm:t>
        <a:bodyPr/>
        <a:lstStyle/>
        <a:p>
          <a:endParaRPr lang="en-US"/>
        </a:p>
      </dgm:t>
    </dgm:pt>
    <dgm:pt modelId="{1031878D-B583-478B-98CC-C5AE98A6FE38}">
      <dgm:prSet phldrT="[Text]" custT="1"/>
      <dgm:spPr/>
      <dgm:t>
        <a:bodyPr/>
        <a:lstStyle/>
        <a:p>
          <a:r>
            <a:rPr lang="en-US" sz="2400" b="1" dirty="0" smtClean="0"/>
            <a:t>OPERASIONALISASINYA YG BURUK </a:t>
          </a:r>
          <a:endParaRPr lang="en-US" sz="2400" b="1" dirty="0"/>
        </a:p>
      </dgm:t>
    </dgm:pt>
    <dgm:pt modelId="{AD7649DB-2441-48B6-948A-B1427553D3F7}" type="parTrans" cxnId="{E827F83E-2AF1-48F5-B73D-88C761A32142}">
      <dgm:prSet/>
      <dgm:spPr/>
      <dgm:t>
        <a:bodyPr/>
        <a:lstStyle/>
        <a:p>
          <a:endParaRPr lang="en-US"/>
        </a:p>
      </dgm:t>
    </dgm:pt>
    <dgm:pt modelId="{9296AA08-577A-4B41-A48C-27DA1140F694}" type="sibTrans" cxnId="{E827F83E-2AF1-48F5-B73D-88C761A32142}">
      <dgm:prSet/>
      <dgm:spPr/>
      <dgm:t>
        <a:bodyPr/>
        <a:lstStyle/>
        <a:p>
          <a:endParaRPr lang="en-US"/>
        </a:p>
      </dgm:t>
    </dgm:pt>
    <dgm:pt modelId="{A5EE033C-C4D7-420B-A2BF-43713C26AD79}">
      <dgm:prSet phldrT="[Text]" custT="1"/>
      <dgm:spPr/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ADA YG SALAH PADA TINGKAT PELAKSANA/RESPON BURUK THD PROBLEMA</a:t>
          </a:r>
          <a:endParaRPr lang="en-US" sz="2400" b="1" dirty="0">
            <a:solidFill>
              <a:schemeClr val="tx1"/>
            </a:solidFill>
          </a:endParaRPr>
        </a:p>
      </dgm:t>
    </dgm:pt>
    <dgm:pt modelId="{A9929F8C-FDD0-41C9-9DE3-4786AF5C1C59}" type="parTrans" cxnId="{125F767C-86B6-40C8-8921-F42223172802}">
      <dgm:prSet/>
      <dgm:spPr/>
      <dgm:t>
        <a:bodyPr/>
        <a:lstStyle/>
        <a:p>
          <a:endParaRPr lang="en-US"/>
        </a:p>
      </dgm:t>
    </dgm:pt>
    <dgm:pt modelId="{7950629B-9CC8-4B3C-8DB8-6E1967852F5B}" type="sibTrans" cxnId="{125F767C-86B6-40C8-8921-F42223172802}">
      <dgm:prSet/>
      <dgm:spPr/>
      <dgm:t>
        <a:bodyPr/>
        <a:lstStyle/>
        <a:p>
          <a:endParaRPr lang="en-US"/>
        </a:p>
      </dgm:t>
    </dgm:pt>
    <dgm:pt modelId="{7015F55F-0525-4225-A865-D2BACE55FFDA}" type="pres">
      <dgm:prSet presAssocID="{238C160C-0949-4F7D-B53B-19C9B36B717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43111D-BB93-4A09-84A6-91A8BC33C696}" type="pres">
      <dgm:prSet presAssocID="{312AAFA2-282B-43EA-9965-C60F3167509D}" presName="root" presStyleCnt="0"/>
      <dgm:spPr/>
    </dgm:pt>
    <dgm:pt modelId="{72FA8A06-5FCC-41E1-BFFD-2D0BF3ED35F4}" type="pres">
      <dgm:prSet presAssocID="{312AAFA2-282B-43EA-9965-C60F3167509D}" presName="rootComposite" presStyleCnt="0"/>
      <dgm:spPr/>
    </dgm:pt>
    <dgm:pt modelId="{F2D623B4-E678-468C-ACD2-E5395566896F}" type="pres">
      <dgm:prSet presAssocID="{312AAFA2-282B-43EA-9965-C60F3167509D}" presName="rootText" presStyleLbl="node1" presStyleIdx="0" presStyleCnt="1" custScaleX="286981"/>
      <dgm:spPr/>
      <dgm:t>
        <a:bodyPr/>
        <a:lstStyle/>
        <a:p>
          <a:endParaRPr lang="en-US"/>
        </a:p>
      </dgm:t>
    </dgm:pt>
    <dgm:pt modelId="{4D65C8A7-29AA-4293-AB5D-4D5D4B017C97}" type="pres">
      <dgm:prSet presAssocID="{312AAFA2-282B-43EA-9965-C60F3167509D}" presName="rootConnector" presStyleLbl="node1" presStyleIdx="0" presStyleCnt="1"/>
      <dgm:spPr/>
      <dgm:t>
        <a:bodyPr/>
        <a:lstStyle/>
        <a:p>
          <a:endParaRPr lang="en-US"/>
        </a:p>
      </dgm:t>
    </dgm:pt>
    <dgm:pt modelId="{147F7721-9E22-4651-984F-52D1350A3AD3}" type="pres">
      <dgm:prSet presAssocID="{312AAFA2-282B-43EA-9965-C60F3167509D}" presName="childShape" presStyleCnt="0"/>
      <dgm:spPr/>
    </dgm:pt>
    <dgm:pt modelId="{C5616444-9965-4E5B-AE56-B61E37E28887}" type="pres">
      <dgm:prSet presAssocID="{4CD3E641-986A-427B-8C4B-AD2A81E7C313}" presName="Name13" presStyleLbl="parChTrans1D2" presStyleIdx="0" presStyleCnt="4"/>
      <dgm:spPr/>
      <dgm:t>
        <a:bodyPr/>
        <a:lstStyle/>
        <a:p>
          <a:endParaRPr lang="en-US"/>
        </a:p>
      </dgm:t>
    </dgm:pt>
    <dgm:pt modelId="{B1E6FDB3-5AE6-463D-9C4C-8D5C6C826646}" type="pres">
      <dgm:prSet presAssocID="{5E399914-1E9D-422A-8789-5F6090EB7285}" presName="childText" presStyleLbl="bgAcc1" presStyleIdx="0" presStyleCnt="4" custScaleX="443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1619B-63E4-4072-B2AA-A7C89FD629B9}" type="pres">
      <dgm:prSet presAssocID="{F9E9B8A2-CAD4-4903-9FE7-F6A305048882}" presName="Name13" presStyleLbl="parChTrans1D2" presStyleIdx="1" presStyleCnt="4"/>
      <dgm:spPr/>
      <dgm:t>
        <a:bodyPr/>
        <a:lstStyle/>
        <a:p>
          <a:endParaRPr lang="en-US"/>
        </a:p>
      </dgm:t>
    </dgm:pt>
    <dgm:pt modelId="{4D4C7C1C-D6D2-4020-8674-5DD63FA9DB9E}" type="pres">
      <dgm:prSet presAssocID="{97AA05FE-C9C1-4C5B-9937-579882DAC938}" presName="childText" presStyleLbl="bgAcc1" presStyleIdx="1" presStyleCnt="4" custScaleX="380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CD2491-E826-441F-AC12-E4D4C4EBCF27}" type="pres">
      <dgm:prSet presAssocID="{AD7649DB-2441-48B6-948A-B1427553D3F7}" presName="Name13" presStyleLbl="parChTrans1D2" presStyleIdx="2" presStyleCnt="4"/>
      <dgm:spPr/>
      <dgm:t>
        <a:bodyPr/>
        <a:lstStyle/>
        <a:p>
          <a:endParaRPr lang="en-US"/>
        </a:p>
      </dgm:t>
    </dgm:pt>
    <dgm:pt modelId="{094241A5-5B82-4A7A-A263-C0061D0353CF}" type="pres">
      <dgm:prSet presAssocID="{1031878D-B583-478B-98CC-C5AE98A6FE38}" presName="childText" presStyleLbl="bgAcc1" presStyleIdx="2" presStyleCnt="4" custScaleX="3870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68BDE-3D3A-4A36-A45C-F279A041C598}" type="pres">
      <dgm:prSet presAssocID="{A9929F8C-FDD0-41C9-9DE3-4786AF5C1C5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51B25B4E-0C12-474C-B6C0-795A2A3F4C4E}" type="pres">
      <dgm:prSet presAssocID="{A5EE033C-C4D7-420B-A2BF-43713C26AD79}" presName="childText" presStyleLbl="bgAcc1" presStyleIdx="3" presStyleCnt="4" custScaleX="521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D07F25-24CF-4D65-9604-565D298D1658}" srcId="{238C160C-0949-4F7D-B53B-19C9B36B717A}" destId="{312AAFA2-282B-43EA-9965-C60F3167509D}" srcOrd="0" destOrd="0" parTransId="{564814BE-C9FF-4664-BF27-ACC6DD280D35}" sibTransId="{B1E13327-3923-4030-94F4-7761C71BBCC6}"/>
    <dgm:cxn modelId="{E827F83E-2AF1-48F5-B73D-88C761A32142}" srcId="{312AAFA2-282B-43EA-9965-C60F3167509D}" destId="{1031878D-B583-478B-98CC-C5AE98A6FE38}" srcOrd="2" destOrd="0" parTransId="{AD7649DB-2441-48B6-948A-B1427553D3F7}" sibTransId="{9296AA08-577A-4B41-A48C-27DA1140F694}"/>
    <dgm:cxn modelId="{A10C815F-D21F-49F5-84E0-9438B58FC5E4}" type="presOf" srcId="{97AA05FE-C9C1-4C5B-9937-579882DAC938}" destId="{4D4C7C1C-D6D2-4020-8674-5DD63FA9DB9E}" srcOrd="0" destOrd="0" presId="urn:microsoft.com/office/officeart/2005/8/layout/hierarchy3"/>
    <dgm:cxn modelId="{C5B8A7FA-AC5E-42A3-B835-3EF17F127C06}" type="presOf" srcId="{5E399914-1E9D-422A-8789-5F6090EB7285}" destId="{B1E6FDB3-5AE6-463D-9C4C-8D5C6C826646}" srcOrd="0" destOrd="0" presId="urn:microsoft.com/office/officeart/2005/8/layout/hierarchy3"/>
    <dgm:cxn modelId="{906444B3-F36D-4A6A-9F8F-DDD0CEA3CFFB}" type="presOf" srcId="{312AAFA2-282B-43EA-9965-C60F3167509D}" destId="{4D65C8A7-29AA-4293-AB5D-4D5D4B017C97}" srcOrd="1" destOrd="0" presId="urn:microsoft.com/office/officeart/2005/8/layout/hierarchy3"/>
    <dgm:cxn modelId="{4238B604-4430-4097-B171-00E1F1BC162A}" type="presOf" srcId="{4CD3E641-986A-427B-8C4B-AD2A81E7C313}" destId="{C5616444-9965-4E5B-AE56-B61E37E28887}" srcOrd="0" destOrd="0" presId="urn:microsoft.com/office/officeart/2005/8/layout/hierarchy3"/>
    <dgm:cxn modelId="{B99CF24D-BAA5-4B85-AEE9-BD7EEA5F584D}" type="presOf" srcId="{A9929F8C-FDD0-41C9-9DE3-4786AF5C1C59}" destId="{D2868BDE-3D3A-4A36-A45C-F279A041C598}" srcOrd="0" destOrd="0" presId="urn:microsoft.com/office/officeart/2005/8/layout/hierarchy3"/>
    <dgm:cxn modelId="{DD34C5B1-1E19-4CD5-844E-26F8AB2A2DA1}" type="presOf" srcId="{238C160C-0949-4F7D-B53B-19C9B36B717A}" destId="{7015F55F-0525-4225-A865-D2BACE55FFDA}" srcOrd="0" destOrd="0" presId="urn:microsoft.com/office/officeart/2005/8/layout/hierarchy3"/>
    <dgm:cxn modelId="{36950ABC-9A3C-4A8C-80CB-63A7A7B6130C}" type="presOf" srcId="{312AAFA2-282B-43EA-9965-C60F3167509D}" destId="{F2D623B4-E678-468C-ACD2-E5395566896F}" srcOrd="0" destOrd="0" presId="urn:microsoft.com/office/officeart/2005/8/layout/hierarchy3"/>
    <dgm:cxn modelId="{563E48B9-8732-458C-9479-E402B8048768}" type="presOf" srcId="{AD7649DB-2441-48B6-948A-B1427553D3F7}" destId="{5ECD2491-E826-441F-AC12-E4D4C4EBCF27}" srcOrd="0" destOrd="0" presId="urn:microsoft.com/office/officeart/2005/8/layout/hierarchy3"/>
    <dgm:cxn modelId="{AB2AB7DE-8518-498B-9639-CD69F14D6486}" type="presOf" srcId="{A5EE033C-C4D7-420B-A2BF-43713C26AD79}" destId="{51B25B4E-0C12-474C-B6C0-795A2A3F4C4E}" srcOrd="0" destOrd="0" presId="urn:microsoft.com/office/officeart/2005/8/layout/hierarchy3"/>
    <dgm:cxn modelId="{125F767C-86B6-40C8-8921-F42223172802}" srcId="{312AAFA2-282B-43EA-9965-C60F3167509D}" destId="{A5EE033C-C4D7-420B-A2BF-43713C26AD79}" srcOrd="3" destOrd="0" parTransId="{A9929F8C-FDD0-41C9-9DE3-4786AF5C1C59}" sibTransId="{7950629B-9CC8-4B3C-8DB8-6E1967852F5B}"/>
    <dgm:cxn modelId="{98D6CF53-3F82-4509-B494-9AF3F944D2D4}" type="presOf" srcId="{1031878D-B583-478B-98CC-C5AE98A6FE38}" destId="{094241A5-5B82-4A7A-A263-C0061D0353CF}" srcOrd="0" destOrd="0" presId="urn:microsoft.com/office/officeart/2005/8/layout/hierarchy3"/>
    <dgm:cxn modelId="{B35E4118-6B24-4E6F-AC7E-DE7890992E19}" srcId="{312AAFA2-282B-43EA-9965-C60F3167509D}" destId="{97AA05FE-C9C1-4C5B-9937-579882DAC938}" srcOrd="1" destOrd="0" parTransId="{F9E9B8A2-CAD4-4903-9FE7-F6A305048882}" sibTransId="{EB15381B-1FB4-4C60-B234-EC527C03242B}"/>
    <dgm:cxn modelId="{E2A250C9-443C-4F6A-9642-DA27333D3EF6}" type="presOf" srcId="{F9E9B8A2-CAD4-4903-9FE7-F6A305048882}" destId="{D671619B-63E4-4072-B2AA-A7C89FD629B9}" srcOrd="0" destOrd="0" presId="urn:microsoft.com/office/officeart/2005/8/layout/hierarchy3"/>
    <dgm:cxn modelId="{27D6A85C-BA59-4247-93DD-DCBDB2A81159}" srcId="{312AAFA2-282B-43EA-9965-C60F3167509D}" destId="{5E399914-1E9D-422A-8789-5F6090EB7285}" srcOrd="0" destOrd="0" parTransId="{4CD3E641-986A-427B-8C4B-AD2A81E7C313}" sibTransId="{BB006BC0-CF3E-40F5-9CE9-8B6E78AB302C}"/>
    <dgm:cxn modelId="{7A22745C-B42E-4365-87A0-526363402922}" type="presParOf" srcId="{7015F55F-0525-4225-A865-D2BACE55FFDA}" destId="{9D43111D-BB93-4A09-84A6-91A8BC33C696}" srcOrd="0" destOrd="0" presId="urn:microsoft.com/office/officeart/2005/8/layout/hierarchy3"/>
    <dgm:cxn modelId="{17876C56-EF73-4BC7-BA1D-775694D40ACD}" type="presParOf" srcId="{9D43111D-BB93-4A09-84A6-91A8BC33C696}" destId="{72FA8A06-5FCC-41E1-BFFD-2D0BF3ED35F4}" srcOrd="0" destOrd="0" presId="urn:microsoft.com/office/officeart/2005/8/layout/hierarchy3"/>
    <dgm:cxn modelId="{A886C64D-6C15-41C5-8A33-2CE4A75884DA}" type="presParOf" srcId="{72FA8A06-5FCC-41E1-BFFD-2D0BF3ED35F4}" destId="{F2D623B4-E678-468C-ACD2-E5395566896F}" srcOrd="0" destOrd="0" presId="urn:microsoft.com/office/officeart/2005/8/layout/hierarchy3"/>
    <dgm:cxn modelId="{0F361A30-9BE9-436C-84A5-578F0478230A}" type="presParOf" srcId="{72FA8A06-5FCC-41E1-BFFD-2D0BF3ED35F4}" destId="{4D65C8A7-29AA-4293-AB5D-4D5D4B017C97}" srcOrd="1" destOrd="0" presId="urn:microsoft.com/office/officeart/2005/8/layout/hierarchy3"/>
    <dgm:cxn modelId="{01BCD294-7ED8-4E86-ACF7-5952F58D10C7}" type="presParOf" srcId="{9D43111D-BB93-4A09-84A6-91A8BC33C696}" destId="{147F7721-9E22-4651-984F-52D1350A3AD3}" srcOrd="1" destOrd="0" presId="urn:microsoft.com/office/officeart/2005/8/layout/hierarchy3"/>
    <dgm:cxn modelId="{43487217-EB95-4062-9791-264612EE442C}" type="presParOf" srcId="{147F7721-9E22-4651-984F-52D1350A3AD3}" destId="{C5616444-9965-4E5B-AE56-B61E37E28887}" srcOrd="0" destOrd="0" presId="urn:microsoft.com/office/officeart/2005/8/layout/hierarchy3"/>
    <dgm:cxn modelId="{A70861A3-ABA6-46D9-804B-34729C3894E7}" type="presParOf" srcId="{147F7721-9E22-4651-984F-52D1350A3AD3}" destId="{B1E6FDB3-5AE6-463D-9C4C-8D5C6C826646}" srcOrd="1" destOrd="0" presId="urn:microsoft.com/office/officeart/2005/8/layout/hierarchy3"/>
    <dgm:cxn modelId="{09EC6D1F-79B2-4DA9-AD09-BE8E7924E74F}" type="presParOf" srcId="{147F7721-9E22-4651-984F-52D1350A3AD3}" destId="{D671619B-63E4-4072-B2AA-A7C89FD629B9}" srcOrd="2" destOrd="0" presId="urn:microsoft.com/office/officeart/2005/8/layout/hierarchy3"/>
    <dgm:cxn modelId="{37EB48EF-644A-42D5-8B2B-2FCF30E4C86C}" type="presParOf" srcId="{147F7721-9E22-4651-984F-52D1350A3AD3}" destId="{4D4C7C1C-D6D2-4020-8674-5DD63FA9DB9E}" srcOrd="3" destOrd="0" presId="urn:microsoft.com/office/officeart/2005/8/layout/hierarchy3"/>
    <dgm:cxn modelId="{06D8F704-4D07-4C96-BEB9-7E4A797840E3}" type="presParOf" srcId="{147F7721-9E22-4651-984F-52D1350A3AD3}" destId="{5ECD2491-E826-441F-AC12-E4D4C4EBCF27}" srcOrd="4" destOrd="0" presId="urn:microsoft.com/office/officeart/2005/8/layout/hierarchy3"/>
    <dgm:cxn modelId="{D4295BF4-9370-4426-9A6F-195FBE5618A5}" type="presParOf" srcId="{147F7721-9E22-4651-984F-52D1350A3AD3}" destId="{094241A5-5B82-4A7A-A263-C0061D0353CF}" srcOrd="5" destOrd="0" presId="urn:microsoft.com/office/officeart/2005/8/layout/hierarchy3"/>
    <dgm:cxn modelId="{D51441B1-8704-4B0B-AA92-933E42266494}" type="presParOf" srcId="{147F7721-9E22-4651-984F-52D1350A3AD3}" destId="{D2868BDE-3D3A-4A36-A45C-F279A041C598}" srcOrd="6" destOrd="0" presId="urn:microsoft.com/office/officeart/2005/8/layout/hierarchy3"/>
    <dgm:cxn modelId="{D58A6072-1B82-4708-BBC9-697AEFC5DD99}" type="presParOf" srcId="{147F7721-9E22-4651-984F-52D1350A3AD3}" destId="{51B25B4E-0C12-474C-B6C0-795A2A3F4C4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038149-1377-4750-A56E-4DDF4BBE781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16DCB7-F1C9-4D75-9D36-70208181BF5C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FOKUS KEBERHASILAN IMPLEMENTASI</a:t>
          </a:r>
          <a:endParaRPr lang="en-US" b="1" dirty="0">
            <a:solidFill>
              <a:schemeClr val="tx1"/>
            </a:solidFill>
          </a:endParaRPr>
        </a:p>
      </dgm:t>
    </dgm:pt>
    <dgm:pt modelId="{1B110852-0B63-4869-B930-F915530BDE63}" type="parTrans" cxnId="{1E06A79B-DD05-4CE3-B1F6-A77A5E4A30CE}">
      <dgm:prSet/>
      <dgm:spPr/>
      <dgm:t>
        <a:bodyPr/>
        <a:lstStyle/>
        <a:p>
          <a:endParaRPr lang="en-US"/>
        </a:p>
      </dgm:t>
    </dgm:pt>
    <dgm:pt modelId="{B80B7A54-56F0-4767-8925-AAC36FDD88F0}" type="sibTrans" cxnId="{1E06A79B-DD05-4CE3-B1F6-A77A5E4A30CE}">
      <dgm:prSet/>
      <dgm:spPr/>
      <dgm:t>
        <a:bodyPr/>
        <a:lstStyle/>
        <a:p>
          <a:endParaRPr lang="en-US"/>
        </a:p>
      </dgm:t>
    </dgm:pt>
    <dgm:pt modelId="{44169A85-30E7-4C97-8EF5-A6AAC957CB42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J</a:t>
          </a:r>
          <a:r>
            <a:rPr lang="id-ID" b="1" dirty="0" smtClean="0">
              <a:solidFill>
                <a:schemeClr val="tx1"/>
              </a:solidFill>
            </a:rPr>
            <a:t>aringan implementasi yang melibatkan para aktor dari berbagai level</a:t>
          </a:r>
          <a:r>
            <a:rPr lang="en-US" b="1" dirty="0" smtClean="0">
              <a:solidFill>
                <a:schemeClr val="tx1"/>
              </a:solidFill>
            </a:rPr>
            <a:t>.</a:t>
          </a:r>
          <a:endParaRPr lang="en-US" b="1" dirty="0">
            <a:solidFill>
              <a:schemeClr val="tx1"/>
            </a:solidFill>
          </a:endParaRPr>
        </a:p>
      </dgm:t>
    </dgm:pt>
    <dgm:pt modelId="{699BC54B-C717-4528-B500-CB13A394C0B0}" type="parTrans" cxnId="{429F157B-73AB-4039-9EDA-B1926C97B60B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3CD88B31-35CF-479E-8C0F-D341FE9EA910}" type="sibTrans" cxnId="{429F157B-73AB-4039-9EDA-B1926C97B60B}">
      <dgm:prSet/>
      <dgm:spPr/>
      <dgm:t>
        <a:bodyPr/>
        <a:lstStyle/>
        <a:p>
          <a:endParaRPr lang="en-US"/>
        </a:p>
      </dgm:t>
    </dgm:pt>
    <dgm:pt modelId="{20ED29B8-85D7-44FD-8A6F-341CFF878692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</a:t>
          </a:r>
          <a:r>
            <a:rPr lang="id-ID" b="1" dirty="0" smtClean="0">
              <a:solidFill>
                <a:schemeClr val="tx1"/>
              </a:solidFill>
            </a:rPr>
            <a:t>otif ekonomi politik para aktor yang terlibat dalam implementasi</a:t>
          </a:r>
          <a:endParaRPr lang="en-US" b="1" dirty="0">
            <a:solidFill>
              <a:schemeClr val="tx1"/>
            </a:solidFill>
          </a:endParaRPr>
        </a:p>
      </dgm:t>
    </dgm:pt>
    <dgm:pt modelId="{37BEC7A6-F985-41A7-9723-025B0B5CD8C4}" type="parTrans" cxnId="{4B8DEEB0-92D3-4B76-9587-31DF3BA18189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8AF21544-5306-455E-8DB6-A223621BE5E7}" type="sibTrans" cxnId="{4B8DEEB0-92D3-4B76-9587-31DF3BA18189}">
      <dgm:prSet/>
      <dgm:spPr/>
      <dgm:t>
        <a:bodyPr/>
        <a:lstStyle/>
        <a:p>
          <a:endParaRPr lang="en-US"/>
        </a:p>
      </dgm:t>
    </dgm:pt>
    <dgm:pt modelId="{E70AD728-27F6-4EEF-989D-45EC4F7A1C78}" type="pres">
      <dgm:prSet presAssocID="{F5038149-1377-4750-A56E-4DDF4BBE781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F34861-EEC8-4F7C-9511-1B26474C38EE}" type="pres">
      <dgm:prSet presAssocID="{9716DCB7-F1C9-4D75-9D36-70208181BF5C}" presName="centerShape" presStyleLbl="node0" presStyleIdx="0" presStyleCnt="1"/>
      <dgm:spPr/>
      <dgm:t>
        <a:bodyPr/>
        <a:lstStyle/>
        <a:p>
          <a:endParaRPr lang="en-US"/>
        </a:p>
      </dgm:t>
    </dgm:pt>
    <dgm:pt modelId="{68502BB8-DADC-47A2-AFCC-413240FA95A0}" type="pres">
      <dgm:prSet presAssocID="{699BC54B-C717-4528-B500-CB13A394C0B0}" presName="parTrans" presStyleLbl="bgSibTrans2D1" presStyleIdx="0" presStyleCnt="2" custLinFactNeighborX="2098" custLinFactNeighborY="-12817"/>
      <dgm:spPr/>
      <dgm:t>
        <a:bodyPr/>
        <a:lstStyle/>
        <a:p>
          <a:endParaRPr lang="en-US"/>
        </a:p>
      </dgm:t>
    </dgm:pt>
    <dgm:pt modelId="{283D87B6-721D-4C21-AFD0-E12CF1343C7C}" type="pres">
      <dgm:prSet presAssocID="{44169A85-30E7-4C97-8EF5-A6AAC957CB4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737953-49B8-4D8D-BA6A-0A488DC5EDCE}" type="pres">
      <dgm:prSet presAssocID="{37BEC7A6-F985-41A7-9723-025B0B5CD8C4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042B0C5E-85D1-4257-B083-B141DB8FE9F4}" type="pres">
      <dgm:prSet presAssocID="{20ED29B8-85D7-44FD-8A6F-341CFF87869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AE2404-FEA2-4D4C-8C13-9B5A17C646ED}" type="presOf" srcId="{37BEC7A6-F985-41A7-9723-025B0B5CD8C4}" destId="{5F737953-49B8-4D8D-BA6A-0A488DC5EDCE}" srcOrd="0" destOrd="0" presId="urn:microsoft.com/office/officeart/2005/8/layout/radial4"/>
    <dgm:cxn modelId="{766E3559-D088-4C78-99E7-F230D8C1A50D}" type="presOf" srcId="{44169A85-30E7-4C97-8EF5-A6AAC957CB42}" destId="{283D87B6-721D-4C21-AFD0-E12CF1343C7C}" srcOrd="0" destOrd="0" presId="urn:microsoft.com/office/officeart/2005/8/layout/radial4"/>
    <dgm:cxn modelId="{429F157B-73AB-4039-9EDA-B1926C97B60B}" srcId="{9716DCB7-F1C9-4D75-9D36-70208181BF5C}" destId="{44169A85-30E7-4C97-8EF5-A6AAC957CB42}" srcOrd="0" destOrd="0" parTransId="{699BC54B-C717-4528-B500-CB13A394C0B0}" sibTransId="{3CD88B31-35CF-479E-8C0F-D341FE9EA910}"/>
    <dgm:cxn modelId="{4B8DEEB0-92D3-4B76-9587-31DF3BA18189}" srcId="{9716DCB7-F1C9-4D75-9D36-70208181BF5C}" destId="{20ED29B8-85D7-44FD-8A6F-341CFF878692}" srcOrd="1" destOrd="0" parTransId="{37BEC7A6-F985-41A7-9723-025B0B5CD8C4}" sibTransId="{8AF21544-5306-455E-8DB6-A223621BE5E7}"/>
    <dgm:cxn modelId="{DE49DD2B-0DA4-42B7-B670-3635E4D68D1F}" type="presOf" srcId="{20ED29B8-85D7-44FD-8A6F-341CFF878692}" destId="{042B0C5E-85D1-4257-B083-B141DB8FE9F4}" srcOrd="0" destOrd="0" presId="urn:microsoft.com/office/officeart/2005/8/layout/radial4"/>
    <dgm:cxn modelId="{1E06A79B-DD05-4CE3-B1F6-A77A5E4A30CE}" srcId="{F5038149-1377-4750-A56E-4DDF4BBE7811}" destId="{9716DCB7-F1C9-4D75-9D36-70208181BF5C}" srcOrd="0" destOrd="0" parTransId="{1B110852-0B63-4869-B930-F915530BDE63}" sibTransId="{B80B7A54-56F0-4767-8925-AAC36FDD88F0}"/>
    <dgm:cxn modelId="{14405BEE-75FA-499B-957C-DA5745CAA735}" type="presOf" srcId="{F5038149-1377-4750-A56E-4DDF4BBE7811}" destId="{E70AD728-27F6-4EEF-989D-45EC4F7A1C78}" srcOrd="0" destOrd="0" presId="urn:microsoft.com/office/officeart/2005/8/layout/radial4"/>
    <dgm:cxn modelId="{0AEADF2D-EC13-4FEB-9CDD-3B1BDCC9BB0A}" type="presOf" srcId="{699BC54B-C717-4528-B500-CB13A394C0B0}" destId="{68502BB8-DADC-47A2-AFCC-413240FA95A0}" srcOrd="0" destOrd="0" presId="urn:microsoft.com/office/officeart/2005/8/layout/radial4"/>
    <dgm:cxn modelId="{8A8845B9-0409-4875-BA6A-A9C4F62A052B}" type="presOf" srcId="{9716DCB7-F1C9-4D75-9D36-70208181BF5C}" destId="{12F34861-EEC8-4F7C-9511-1B26474C38EE}" srcOrd="0" destOrd="0" presId="urn:microsoft.com/office/officeart/2005/8/layout/radial4"/>
    <dgm:cxn modelId="{E3A00057-3CBA-4E5C-A500-3D86210EA967}" type="presParOf" srcId="{E70AD728-27F6-4EEF-989D-45EC4F7A1C78}" destId="{12F34861-EEC8-4F7C-9511-1B26474C38EE}" srcOrd="0" destOrd="0" presId="urn:microsoft.com/office/officeart/2005/8/layout/radial4"/>
    <dgm:cxn modelId="{C63DA1D6-544A-4978-B68D-2E1CFBC90F0F}" type="presParOf" srcId="{E70AD728-27F6-4EEF-989D-45EC4F7A1C78}" destId="{68502BB8-DADC-47A2-AFCC-413240FA95A0}" srcOrd="1" destOrd="0" presId="urn:microsoft.com/office/officeart/2005/8/layout/radial4"/>
    <dgm:cxn modelId="{B224B004-8514-453B-A6A0-BBB9E79A027E}" type="presParOf" srcId="{E70AD728-27F6-4EEF-989D-45EC4F7A1C78}" destId="{283D87B6-721D-4C21-AFD0-E12CF1343C7C}" srcOrd="2" destOrd="0" presId="urn:microsoft.com/office/officeart/2005/8/layout/radial4"/>
    <dgm:cxn modelId="{A8209EFA-6828-43FE-BCF9-8F0204050E6C}" type="presParOf" srcId="{E70AD728-27F6-4EEF-989D-45EC4F7A1C78}" destId="{5F737953-49B8-4D8D-BA6A-0A488DC5EDCE}" srcOrd="3" destOrd="0" presId="urn:microsoft.com/office/officeart/2005/8/layout/radial4"/>
    <dgm:cxn modelId="{641ACEF0-E3D5-4A21-AA46-49A676E88393}" type="presParOf" srcId="{E70AD728-27F6-4EEF-989D-45EC4F7A1C78}" destId="{042B0C5E-85D1-4257-B083-B141DB8FE9F4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93965-E2B8-47B9-BBA4-D89DD2195D30}">
      <dsp:nvSpPr>
        <dsp:cNvPr id="0" name=""/>
        <dsp:cNvSpPr/>
      </dsp:nvSpPr>
      <dsp:spPr>
        <a:xfrm>
          <a:off x="873254" y="1525"/>
          <a:ext cx="5207789" cy="939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GENERASI  DLM STUDI IMPLEMENTASI </a:t>
          </a:r>
          <a:endParaRPr lang="en-US" sz="2300" kern="1200" dirty="0"/>
        </a:p>
      </dsp:txBody>
      <dsp:txXfrm>
        <a:off x="900765" y="29036"/>
        <a:ext cx="5152767" cy="884269"/>
      </dsp:txXfrm>
    </dsp:sp>
    <dsp:sp modelId="{6351F5DE-F00F-4BE0-B58E-3BDE8AF956DE}">
      <dsp:nvSpPr>
        <dsp:cNvPr id="0" name=""/>
        <dsp:cNvSpPr/>
      </dsp:nvSpPr>
      <dsp:spPr>
        <a:xfrm>
          <a:off x="1394033" y="940816"/>
          <a:ext cx="436933" cy="713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100"/>
              </a:lnTo>
              <a:lnTo>
                <a:pt x="436933" y="71310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FED7C-3B27-439A-AA1F-84DFE63C27A1}">
      <dsp:nvSpPr>
        <dsp:cNvPr id="0" name=""/>
        <dsp:cNvSpPr/>
      </dsp:nvSpPr>
      <dsp:spPr>
        <a:xfrm>
          <a:off x="1830967" y="1184271"/>
          <a:ext cx="5387971" cy="939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GENERASI I</a:t>
          </a:r>
          <a:endParaRPr lang="en-US" sz="4200" kern="1200" dirty="0"/>
        </a:p>
      </dsp:txBody>
      <dsp:txXfrm>
        <a:off x="1858478" y="1211782"/>
        <a:ext cx="5332949" cy="884269"/>
      </dsp:txXfrm>
    </dsp:sp>
    <dsp:sp modelId="{9F734F90-DDE1-4E2D-B495-1CEDAF3FE4E4}">
      <dsp:nvSpPr>
        <dsp:cNvPr id="0" name=""/>
        <dsp:cNvSpPr/>
      </dsp:nvSpPr>
      <dsp:spPr>
        <a:xfrm>
          <a:off x="1394033" y="940816"/>
          <a:ext cx="520778" cy="1878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8583"/>
              </a:lnTo>
              <a:lnTo>
                <a:pt x="520778" y="187858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AE5B6-89CA-443C-BE58-C8C554586CC4}">
      <dsp:nvSpPr>
        <dsp:cNvPr id="0" name=""/>
        <dsp:cNvSpPr/>
      </dsp:nvSpPr>
      <dsp:spPr>
        <a:xfrm>
          <a:off x="1914812" y="2349754"/>
          <a:ext cx="5441533" cy="939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GENERASI  II</a:t>
          </a:r>
          <a:endParaRPr lang="en-US" sz="4200" kern="1200" dirty="0"/>
        </a:p>
      </dsp:txBody>
      <dsp:txXfrm>
        <a:off x="1942323" y="2377265"/>
        <a:ext cx="5386511" cy="884269"/>
      </dsp:txXfrm>
    </dsp:sp>
    <dsp:sp modelId="{7C4E3E06-81FE-4FFF-8C73-A08A30D32186}">
      <dsp:nvSpPr>
        <dsp:cNvPr id="0" name=""/>
        <dsp:cNvSpPr/>
      </dsp:nvSpPr>
      <dsp:spPr>
        <a:xfrm>
          <a:off x="1394033" y="940816"/>
          <a:ext cx="520778" cy="3052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2697"/>
              </a:lnTo>
              <a:lnTo>
                <a:pt x="520778" y="305269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6A1B3-1C45-43C9-82C6-E173E9755F84}">
      <dsp:nvSpPr>
        <dsp:cNvPr id="0" name=""/>
        <dsp:cNvSpPr/>
      </dsp:nvSpPr>
      <dsp:spPr>
        <a:xfrm>
          <a:off x="1914812" y="3523868"/>
          <a:ext cx="5274730" cy="939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GENERASI  III</a:t>
          </a:r>
          <a:endParaRPr lang="en-US" sz="4200" kern="1200" dirty="0"/>
        </a:p>
      </dsp:txBody>
      <dsp:txXfrm>
        <a:off x="1942323" y="3551379"/>
        <a:ext cx="5219708" cy="884269"/>
      </dsp:txXfrm>
    </dsp:sp>
    <dsp:sp modelId="{84FAF6CE-3D57-4A57-BCC0-787C4875D078}">
      <dsp:nvSpPr>
        <dsp:cNvPr id="0" name=""/>
        <dsp:cNvSpPr/>
      </dsp:nvSpPr>
      <dsp:spPr>
        <a:xfrm>
          <a:off x="1394033" y="940816"/>
          <a:ext cx="520778" cy="4226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6811"/>
              </a:lnTo>
              <a:lnTo>
                <a:pt x="520778" y="422681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38EDC-EDDD-4395-AC30-5DD6423CAD35}">
      <dsp:nvSpPr>
        <dsp:cNvPr id="0" name=""/>
        <dsp:cNvSpPr/>
      </dsp:nvSpPr>
      <dsp:spPr>
        <a:xfrm>
          <a:off x="1914812" y="4697983"/>
          <a:ext cx="5322070" cy="939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GENERASI  IV</a:t>
          </a:r>
          <a:endParaRPr lang="en-US" sz="4200" kern="1200" dirty="0"/>
        </a:p>
      </dsp:txBody>
      <dsp:txXfrm>
        <a:off x="1942323" y="4725494"/>
        <a:ext cx="5267048" cy="88426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0A66A-98B6-4370-8952-1480AFFD3220}">
      <dsp:nvSpPr>
        <dsp:cNvPr id="0" name=""/>
        <dsp:cNvSpPr/>
      </dsp:nvSpPr>
      <dsp:spPr>
        <a:xfrm>
          <a:off x="3291839" y="552"/>
          <a:ext cx="4937760" cy="21546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POSISI KUNCI DLM IMPLEMENTASI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/>
            <a:t>MEREALISASIKAN POLICY OUTPUT PADA KELOMPOK SASARAN</a:t>
          </a:r>
          <a:endParaRPr lang="en-US" sz="2000" b="1" kern="1200" dirty="0"/>
        </a:p>
      </dsp:txBody>
      <dsp:txXfrm>
        <a:off x="3291839" y="269889"/>
        <a:ext cx="4129750" cy="1616019"/>
      </dsp:txXfrm>
    </dsp:sp>
    <dsp:sp modelId="{6EF60ED1-BA59-46C3-AA14-22DD9E3256D8}">
      <dsp:nvSpPr>
        <dsp:cNvPr id="0" name=""/>
        <dsp:cNvSpPr/>
      </dsp:nvSpPr>
      <dsp:spPr>
        <a:xfrm>
          <a:off x="0" y="552"/>
          <a:ext cx="3291840" cy="2154693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B</a:t>
          </a:r>
          <a:r>
            <a:rPr lang="id-ID" sz="2800" b="1" kern="1200" dirty="0" smtClean="0">
              <a:solidFill>
                <a:schemeClr val="tx1"/>
              </a:solidFill>
            </a:rPr>
            <a:t>irokrat pada level bawah (street level bureaucrat) 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105183" y="105735"/>
        <a:ext cx="3081474" cy="1944327"/>
      </dsp:txXfrm>
    </dsp:sp>
    <dsp:sp modelId="{2979A602-5325-47BB-B350-4A77BEC89157}">
      <dsp:nvSpPr>
        <dsp:cNvPr id="0" name=""/>
        <dsp:cNvSpPr/>
      </dsp:nvSpPr>
      <dsp:spPr>
        <a:xfrm>
          <a:off x="3291839" y="2370715"/>
          <a:ext cx="4937760" cy="21546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KETERLIBATAN DLM PERUMUSAN</a:t>
          </a:r>
          <a:endParaRPr lang="en-US" sz="2100" b="1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KETERLIBATAN DLM PELAKSANAAN</a:t>
          </a:r>
          <a:endParaRPr lang="en-US" sz="2100" b="1" kern="1200" dirty="0"/>
        </a:p>
      </dsp:txBody>
      <dsp:txXfrm>
        <a:off x="3291839" y="2640052"/>
        <a:ext cx="4129750" cy="1616019"/>
      </dsp:txXfrm>
    </dsp:sp>
    <dsp:sp modelId="{9CECECC7-1443-4713-AD70-511D752C9DF2}">
      <dsp:nvSpPr>
        <dsp:cNvPr id="0" name=""/>
        <dsp:cNvSpPr/>
      </dsp:nvSpPr>
      <dsp:spPr>
        <a:xfrm>
          <a:off x="0" y="2370715"/>
          <a:ext cx="3291840" cy="2154693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chemeClr val="tx1"/>
              </a:solidFill>
            </a:rPr>
            <a:t>K</a:t>
          </a:r>
          <a:r>
            <a:rPr lang="id-ID" sz="3000" b="1" kern="1200" dirty="0" smtClean="0">
              <a:solidFill>
                <a:schemeClr val="tx1"/>
              </a:solidFill>
            </a:rPr>
            <a:t>elompok  sasaran</a:t>
          </a:r>
          <a:endParaRPr lang="en-US" sz="3000" b="1" kern="1200" dirty="0" smtClean="0">
            <a:solidFill>
              <a:schemeClr val="tx1"/>
            </a:solidFill>
          </a:endParaRP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b="1" kern="1200" dirty="0" smtClean="0">
              <a:solidFill>
                <a:schemeClr val="tx1"/>
              </a:solidFill>
            </a:rPr>
            <a:t> (target group). 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105183" y="2475898"/>
        <a:ext cx="3081474" cy="1944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4D358-C498-41AF-BF77-3D46F8BC73A7}">
      <dsp:nvSpPr>
        <dsp:cNvPr id="0" name=""/>
        <dsp:cNvSpPr/>
      </dsp:nvSpPr>
      <dsp:spPr>
        <a:xfrm rot="16200000">
          <a:off x="762000" y="-762000"/>
          <a:ext cx="2819400" cy="4343400"/>
        </a:xfrm>
        <a:prstGeom prst="round1Rect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MODEL ANALISIS KEGAGALAN , (</a:t>
          </a:r>
          <a:r>
            <a:rPr lang="en-US" sz="1600" b="1" kern="1200" dirty="0" err="1" smtClean="0">
              <a:solidFill>
                <a:schemeClr val="tx1"/>
              </a:solidFill>
            </a:rPr>
            <a:t>implementasi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sbg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proses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interaksi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antara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tujuan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dan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tindakan</a:t>
          </a:r>
          <a:r>
            <a:rPr lang="en-US" sz="1600" b="1" kern="1200" dirty="0" smtClean="0">
              <a:solidFill>
                <a:schemeClr val="tx1"/>
              </a:solidFill>
            </a:rPr>
            <a:t>( Pressman &amp; </a:t>
          </a:r>
          <a:r>
            <a:rPr lang="en-US" sz="1600" b="1" kern="1200" dirty="0" err="1" smtClean="0">
              <a:solidFill>
                <a:schemeClr val="tx1"/>
              </a:solidFill>
            </a:rPr>
            <a:t>Wildavsky</a:t>
          </a:r>
          <a:r>
            <a:rPr lang="en-US" sz="1600" b="1" kern="1200" dirty="0" smtClean="0">
              <a:solidFill>
                <a:schemeClr val="tx1"/>
              </a:solidFill>
            </a:rPr>
            <a:t>, 1973), </a:t>
          </a:r>
          <a:r>
            <a:rPr lang="en-US" sz="1600" b="1" kern="1200" dirty="0" err="1" smtClean="0">
              <a:solidFill>
                <a:schemeClr val="tx1"/>
              </a:solidFill>
            </a:rPr>
            <a:t>implementasi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sebagai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politik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adaptasi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saling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menguntungkan</a:t>
          </a:r>
          <a:r>
            <a:rPr lang="en-US" sz="1600" b="1" kern="1200" dirty="0" smtClean="0">
              <a:solidFill>
                <a:schemeClr val="tx1"/>
              </a:solidFill>
            </a:rPr>
            <a:t> ( Mc </a:t>
          </a:r>
          <a:r>
            <a:rPr lang="en-US" sz="1600" b="1" kern="1200" dirty="0" err="1" smtClean="0">
              <a:solidFill>
                <a:schemeClr val="tx1"/>
              </a:solidFill>
            </a:rPr>
            <a:t>Laughin</a:t>
          </a:r>
          <a:r>
            <a:rPr lang="en-US" sz="1600" b="1" kern="1200" dirty="0" smtClean="0">
              <a:solidFill>
                <a:schemeClr val="tx1"/>
              </a:solidFill>
            </a:rPr>
            <a:t>, 1975)</a:t>
          </a:r>
          <a:endParaRPr lang="en-US" sz="1600" b="1" kern="1200" dirty="0">
            <a:solidFill>
              <a:schemeClr val="tx1"/>
            </a:solidFill>
          </a:endParaRPr>
        </a:p>
      </dsp:txBody>
      <dsp:txXfrm rot="5400000">
        <a:off x="0" y="0"/>
        <a:ext cx="4343400" cy="2114550"/>
      </dsp:txXfrm>
    </dsp:sp>
    <dsp:sp modelId="{58B041A5-9305-4F7F-80AC-BD37061618C4}">
      <dsp:nvSpPr>
        <dsp:cNvPr id="0" name=""/>
        <dsp:cNvSpPr/>
      </dsp:nvSpPr>
      <dsp:spPr>
        <a:xfrm>
          <a:off x="4343400" y="0"/>
          <a:ext cx="4343400" cy="2819400"/>
        </a:xfrm>
        <a:prstGeom prst="round1Rect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MODEL TOP DOWN : </a:t>
          </a:r>
          <a:r>
            <a:rPr lang="en-US" sz="1600" b="1" kern="1200" dirty="0" err="1" smtClean="0">
              <a:solidFill>
                <a:schemeClr val="tx1"/>
              </a:solidFill>
            </a:rPr>
            <a:t>mengidentifikasi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faktor</a:t>
          </a:r>
          <a:r>
            <a:rPr lang="en-US" sz="1600" b="1" kern="1200" dirty="0" smtClean="0">
              <a:solidFill>
                <a:schemeClr val="tx1"/>
              </a:solidFill>
            </a:rPr>
            <a:t> yang </a:t>
          </a:r>
          <a:r>
            <a:rPr lang="en-US" sz="1600" b="1" kern="1200" dirty="0" err="1" smtClean="0">
              <a:solidFill>
                <a:schemeClr val="tx1"/>
              </a:solidFill>
            </a:rPr>
            <a:t>menyebabkan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keberhasilan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implementasi</a:t>
          </a:r>
          <a:r>
            <a:rPr lang="en-US" sz="1600" b="1" kern="1200" dirty="0" smtClean="0">
              <a:solidFill>
                <a:schemeClr val="tx1"/>
              </a:solidFill>
            </a:rPr>
            <a:t> (Van Meter van </a:t>
          </a:r>
          <a:r>
            <a:rPr lang="en-US" sz="1600" b="1" kern="1200" dirty="0" err="1" smtClean="0">
              <a:solidFill>
                <a:schemeClr val="tx1"/>
              </a:solidFill>
            </a:rPr>
            <a:t>Hoirn</a:t>
          </a:r>
          <a:r>
            <a:rPr lang="en-US" sz="1600" b="1" kern="1200" dirty="0" smtClean="0">
              <a:solidFill>
                <a:schemeClr val="tx1"/>
              </a:solidFill>
            </a:rPr>
            <a:t> (1975), </a:t>
          </a:r>
          <a:r>
            <a:rPr lang="en-US" sz="1600" b="1" kern="1200" dirty="0" err="1" smtClean="0">
              <a:solidFill>
                <a:schemeClr val="tx1"/>
              </a:solidFill>
            </a:rPr>
            <a:t>Grindle</a:t>
          </a:r>
          <a:r>
            <a:rPr lang="en-US" sz="1600" b="1" kern="1200" dirty="0" smtClean="0">
              <a:solidFill>
                <a:schemeClr val="tx1"/>
              </a:solidFill>
            </a:rPr>
            <a:t> (1980), Sabatier &amp; </a:t>
          </a:r>
          <a:r>
            <a:rPr lang="en-US" sz="1600" b="1" kern="1200" dirty="0" err="1" smtClean="0">
              <a:solidFill>
                <a:schemeClr val="tx1"/>
              </a:solidFill>
            </a:rPr>
            <a:t>Mazmanian</a:t>
          </a:r>
          <a:r>
            <a:rPr lang="en-US" sz="1600" b="1" kern="1200" dirty="0" smtClean="0">
              <a:solidFill>
                <a:schemeClr val="tx1"/>
              </a:solidFill>
            </a:rPr>
            <a:t> (1979) </a:t>
          </a:r>
          <a:r>
            <a:rPr lang="en-US" sz="1600" b="1" kern="1200" dirty="0" err="1" smtClean="0">
              <a:solidFill>
                <a:schemeClr val="tx1"/>
              </a:solidFill>
            </a:rPr>
            <a:t>dsb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4343400" y="0"/>
        <a:ext cx="4343400" cy="2114550"/>
      </dsp:txXfrm>
    </dsp:sp>
    <dsp:sp modelId="{0EFB9EBC-2223-41F1-959D-41CEAA7A26A2}">
      <dsp:nvSpPr>
        <dsp:cNvPr id="0" name=""/>
        <dsp:cNvSpPr/>
      </dsp:nvSpPr>
      <dsp:spPr>
        <a:xfrm rot="10800000">
          <a:off x="0" y="2819400"/>
          <a:ext cx="4343400" cy="2819400"/>
        </a:xfrm>
        <a:prstGeom prst="round1Rect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MODEL BOTTOM UP : </a:t>
          </a:r>
          <a:r>
            <a:rPr lang="en-US" sz="1600" b="1" kern="1200" dirty="0" err="1" smtClean="0">
              <a:solidFill>
                <a:schemeClr val="tx1"/>
              </a:solidFill>
            </a:rPr>
            <a:t>mengidentifikasi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faktor</a:t>
          </a:r>
          <a:r>
            <a:rPr lang="en-US" sz="1600" b="1" kern="1200" dirty="0" smtClean="0">
              <a:solidFill>
                <a:schemeClr val="tx1"/>
              </a:solidFill>
            </a:rPr>
            <a:t> lain </a:t>
          </a:r>
          <a:r>
            <a:rPr lang="en-US" sz="1600" b="1" kern="1200" dirty="0" err="1" smtClean="0">
              <a:solidFill>
                <a:schemeClr val="tx1"/>
              </a:solidFill>
            </a:rPr>
            <a:t>dan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interaksi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organisasi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antara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Pemerintah</a:t>
          </a:r>
          <a:r>
            <a:rPr lang="en-US" sz="1600" b="1" kern="1200" dirty="0" smtClean="0">
              <a:solidFill>
                <a:schemeClr val="tx1"/>
              </a:solidFill>
            </a:rPr>
            <a:t> dg </a:t>
          </a:r>
          <a:r>
            <a:rPr lang="en-US" sz="1600" b="1" kern="1200" dirty="0" err="1" smtClean="0">
              <a:solidFill>
                <a:schemeClr val="tx1"/>
              </a:solidFill>
            </a:rPr>
            <a:t>warga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negara</a:t>
          </a:r>
          <a:r>
            <a:rPr lang="en-US" sz="1600" b="1" kern="1200" dirty="0" smtClean="0">
              <a:solidFill>
                <a:schemeClr val="tx1"/>
              </a:solidFill>
            </a:rPr>
            <a:t> (</a:t>
          </a:r>
          <a:r>
            <a:rPr lang="en-US" sz="1600" b="1" kern="1200" dirty="0" err="1" smtClean="0">
              <a:solidFill>
                <a:schemeClr val="tx1"/>
              </a:solidFill>
            </a:rPr>
            <a:t>lipsky</a:t>
          </a:r>
          <a:r>
            <a:rPr lang="en-US" sz="1600" b="1" kern="1200" dirty="0" smtClean="0">
              <a:solidFill>
                <a:schemeClr val="tx1"/>
              </a:solidFill>
            </a:rPr>
            <a:t>, 1971), </a:t>
          </a:r>
          <a:r>
            <a:rPr lang="en-US" sz="1600" b="1" kern="1200" dirty="0" err="1" smtClean="0">
              <a:solidFill>
                <a:schemeClr val="tx1"/>
              </a:solidFill>
            </a:rPr>
            <a:t>Implementasi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sebagai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proses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yg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disusun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melalui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konflik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dan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bergaining</a:t>
          </a:r>
          <a:r>
            <a:rPr lang="en-US" sz="1600" b="1" kern="1200" dirty="0" smtClean="0">
              <a:solidFill>
                <a:schemeClr val="tx1"/>
              </a:solidFill>
            </a:rPr>
            <a:t> (</a:t>
          </a:r>
          <a:r>
            <a:rPr lang="en-US" sz="1600" b="1" kern="1200" dirty="0" err="1" smtClean="0">
              <a:solidFill>
                <a:schemeClr val="tx1"/>
              </a:solidFill>
            </a:rPr>
            <a:t>Wetherly</a:t>
          </a:r>
          <a:r>
            <a:rPr lang="en-US" sz="1600" b="1" kern="1200" dirty="0" smtClean="0">
              <a:solidFill>
                <a:schemeClr val="tx1"/>
              </a:solidFill>
            </a:rPr>
            <a:t>, 1977), </a:t>
          </a:r>
          <a:r>
            <a:rPr lang="en-US" sz="1600" b="1" kern="1200" dirty="0" err="1" smtClean="0">
              <a:solidFill>
                <a:schemeClr val="tx1"/>
              </a:solidFill>
            </a:rPr>
            <a:t>Implementasi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sebagai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proses</a:t>
          </a:r>
          <a:r>
            <a:rPr lang="en-US" sz="1600" b="1" kern="1200" dirty="0" smtClean="0">
              <a:solidFill>
                <a:schemeClr val="tx1"/>
              </a:solidFill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</a:rPr>
            <a:t>alur</a:t>
          </a:r>
          <a:r>
            <a:rPr lang="en-US" sz="1600" b="1" kern="1200" dirty="0" smtClean="0">
              <a:solidFill>
                <a:schemeClr val="tx1"/>
              </a:solidFill>
            </a:rPr>
            <a:t> (Smith, 1973)</a:t>
          </a:r>
          <a:endParaRPr lang="en-US" sz="1600" b="1" kern="1200" dirty="0">
            <a:solidFill>
              <a:schemeClr val="tx1"/>
            </a:solidFill>
          </a:endParaRPr>
        </a:p>
      </dsp:txBody>
      <dsp:txXfrm rot="10800000">
        <a:off x="0" y="3524249"/>
        <a:ext cx="4343400" cy="2114550"/>
      </dsp:txXfrm>
    </dsp:sp>
    <dsp:sp modelId="{24AE1AE9-D11E-4ED6-B394-C6855441D893}">
      <dsp:nvSpPr>
        <dsp:cNvPr id="0" name=""/>
        <dsp:cNvSpPr/>
      </dsp:nvSpPr>
      <dsp:spPr>
        <a:xfrm rot="5400000">
          <a:off x="5105400" y="2057399"/>
          <a:ext cx="2819400" cy="4343400"/>
        </a:xfrm>
        <a:prstGeom prst="round1Rect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MODEL SINTESIS : Ripley &amp; Franklin (1985), Nakamura &amp; Smallwood (1986) </a:t>
          </a:r>
          <a:r>
            <a:rPr lang="en-US" sz="1800" b="1" kern="1200" dirty="0" err="1" smtClean="0">
              <a:solidFill>
                <a:schemeClr val="tx1"/>
              </a:solidFill>
            </a:rPr>
            <a:t>dsb</a:t>
          </a:r>
          <a:endParaRPr lang="en-US" sz="1800" b="1" kern="1200" dirty="0">
            <a:solidFill>
              <a:schemeClr val="tx1"/>
            </a:solidFill>
          </a:endParaRPr>
        </a:p>
      </dsp:txBody>
      <dsp:txXfrm rot="-5400000">
        <a:off x="4343400" y="3524249"/>
        <a:ext cx="4343400" cy="2114550"/>
      </dsp:txXfrm>
    </dsp:sp>
    <dsp:sp modelId="{8AFED42C-AF99-41D8-923A-44EA6B0B898A}">
      <dsp:nvSpPr>
        <dsp:cNvPr id="0" name=""/>
        <dsp:cNvSpPr/>
      </dsp:nvSpPr>
      <dsp:spPr>
        <a:xfrm>
          <a:off x="3040380" y="2114550"/>
          <a:ext cx="2606040" cy="14097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rgbClr val="FF0000"/>
              </a:solidFill>
            </a:rPr>
            <a:t>MODEL IMPLEMENTASI</a:t>
          </a:r>
          <a:endParaRPr lang="en-US" sz="2500" b="1" kern="1200" dirty="0">
            <a:solidFill>
              <a:srgbClr val="FF0000"/>
            </a:solidFill>
          </a:endParaRPr>
        </a:p>
      </dsp:txBody>
      <dsp:txXfrm>
        <a:off x="3109196" y="2183366"/>
        <a:ext cx="2468408" cy="1272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6D0C0-2938-48DA-9B0B-1C3A7622A76A}">
      <dsp:nvSpPr>
        <dsp:cNvPr id="0" name=""/>
        <dsp:cNvSpPr/>
      </dsp:nvSpPr>
      <dsp:spPr>
        <a:xfrm>
          <a:off x="3170682" y="3029939"/>
          <a:ext cx="2345436" cy="2345436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PENDEKATAN/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MODEL IMPLEMENTASI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3514163" y="3373420"/>
        <a:ext cx="1658474" cy="1658474"/>
      </dsp:txXfrm>
    </dsp:sp>
    <dsp:sp modelId="{AEDEA645-5926-4F7D-9AE1-A465F4C2654F}">
      <dsp:nvSpPr>
        <dsp:cNvPr id="0" name=""/>
        <dsp:cNvSpPr/>
      </dsp:nvSpPr>
      <dsp:spPr>
        <a:xfrm rot="12900000">
          <a:off x="1449460" y="2549158"/>
          <a:ext cx="2019641" cy="668449"/>
        </a:xfrm>
        <a:prstGeom prst="lef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258A0-F306-46DC-815C-FC61BD40D88B}">
      <dsp:nvSpPr>
        <dsp:cNvPr id="0" name=""/>
        <dsp:cNvSpPr/>
      </dsp:nvSpPr>
      <dsp:spPr>
        <a:xfrm>
          <a:off x="518002" y="1412908"/>
          <a:ext cx="2228164" cy="178253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SISTEM RASIONAL TOP-DOWN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570211" y="1465117"/>
        <a:ext cx="2123746" cy="1678113"/>
      </dsp:txXfrm>
    </dsp:sp>
    <dsp:sp modelId="{18696899-B985-41CC-840E-9F1E1DA7783F}">
      <dsp:nvSpPr>
        <dsp:cNvPr id="0" name=""/>
        <dsp:cNvSpPr/>
      </dsp:nvSpPr>
      <dsp:spPr>
        <a:xfrm rot="16200000">
          <a:off x="3333579" y="1568348"/>
          <a:ext cx="2019641" cy="668449"/>
        </a:xfrm>
        <a:prstGeom prst="lef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3B03F-EE76-47A0-BEEC-EC0945232D76}">
      <dsp:nvSpPr>
        <dsp:cNvPr id="0" name=""/>
        <dsp:cNvSpPr/>
      </dsp:nvSpPr>
      <dsp:spPr>
        <a:xfrm>
          <a:off x="3229317" y="1486"/>
          <a:ext cx="2228164" cy="178253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MODEL BOTTOM UP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3281526" y="53695"/>
        <a:ext cx="2123746" cy="1678113"/>
      </dsp:txXfrm>
    </dsp:sp>
    <dsp:sp modelId="{6695E32F-0E4C-49EB-97FD-DF10A719B54F}">
      <dsp:nvSpPr>
        <dsp:cNvPr id="0" name=""/>
        <dsp:cNvSpPr/>
      </dsp:nvSpPr>
      <dsp:spPr>
        <a:xfrm rot="19500000">
          <a:off x="5217697" y="2549158"/>
          <a:ext cx="2019641" cy="668449"/>
        </a:xfrm>
        <a:prstGeom prst="lef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D7D8C-3B68-4DC8-B15A-2D6282EB3982}">
      <dsp:nvSpPr>
        <dsp:cNvPr id="0" name=""/>
        <dsp:cNvSpPr/>
      </dsp:nvSpPr>
      <dsp:spPr>
        <a:xfrm>
          <a:off x="5940633" y="1412908"/>
          <a:ext cx="2228164" cy="178253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MODEL SINTESIS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5992842" y="1465117"/>
        <a:ext cx="2123746" cy="16781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69902-6739-4D8F-81B1-BCB81C876423}">
      <dsp:nvSpPr>
        <dsp:cNvPr id="0" name=""/>
        <dsp:cNvSpPr/>
      </dsp:nvSpPr>
      <dsp:spPr>
        <a:xfrm>
          <a:off x="-422749" y="0"/>
          <a:ext cx="5791200" cy="57912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11D47-3875-419B-8723-9D91DD39CDA7}">
      <dsp:nvSpPr>
        <dsp:cNvPr id="0" name=""/>
        <dsp:cNvSpPr/>
      </dsp:nvSpPr>
      <dsp:spPr>
        <a:xfrm>
          <a:off x="57632" y="584489"/>
          <a:ext cx="8594717" cy="13695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LOGIKA BERFIKIR DARI ATAS (PIMPINAN-BAWAHAN/KEBIJAKAN-PELAKSANAAN LAPANG)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124488" y="651345"/>
        <a:ext cx="8461005" cy="1235834"/>
      </dsp:txXfrm>
    </dsp:sp>
    <dsp:sp modelId="{40D2B19F-C9D3-4822-82AA-CCE36F20B114}">
      <dsp:nvSpPr>
        <dsp:cNvPr id="0" name=""/>
        <dsp:cNvSpPr/>
      </dsp:nvSpPr>
      <dsp:spPr>
        <a:xfrm>
          <a:off x="98474" y="2125229"/>
          <a:ext cx="8513032" cy="13695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COMMAND AND CONTROL : PIMPINAN MENERJEMAHKAN&amp;MENGAWASI</a:t>
          </a:r>
          <a:endParaRPr lang="en-US" sz="2800" b="1" kern="1200" dirty="0"/>
        </a:p>
      </dsp:txBody>
      <dsp:txXfrm>
        <a:off x="165330" y="2192085"/>
        <a:ext cx="8379320" cy="1235834"/>
      </dsp:txXfrm>
    </dsp:sp>
    <dsp:sp modelId="{09D656A6-D7C7-48E6-A593-2CF5926615DD}">
      <dsp:nvSpPr>
        <dsp:cNvPr id="0" name=""/>
        <dsp:cNvSpPr/>
      </dsp:nvSpPr>
      <dsp:spPr>
        <a:xfrm>
          <a:off x="261994" y="3665970"/>
          <a:ext cx="8185991" cy="13695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EFEKTIVITAS PELAKSANAAN DI LAPANGAN : SESUAI DENGAN  COMMAND (PERINTAH)</a:t>
          </a:r>
          <a:endParaRPr lang="en-US" sz="2800" b="1" kern="1200" dirty="0"/>
        </a:p>
      </dsp:txBody>
      <dsp:txXfrm>
        <a:off x="328850" y="3732826"/>
        <a:ext cx="8052279" cy="12358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3194C-5C53-4150-B361-D4F1F5EFAC05}">
      <dsp:nvSpPr>
        <dsp:cNvPr id="0" name=""/>
        <dsp:cNvSpPr/>
      </dsp:nvSpPr>
      <dsp:spPr>
        <a:xfrm>
          <a:off x="0" y="0"/>
          <a:ext cx="6949440" cy="122377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PEMBUAT KEBIJAKAN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35843" y="35843"/>
        <a:ext cx="5525485" cy="1152086"/>
      </dsp:txXfrm>
    </dsp:sp>
    <dsp:sp modelId="{5E62AF70-D864-4214-89F1-88CE56001770}">
      <dsp:nvSpPr>
        <dsp:cNvPr id="0" name=""/>
        <dsp:cNvSpPr/>
      </dsp:nvSpPr>
      <dsp:spPr>
        <a:xfrm>
          <a:off x="582015" y="1446276"/>
          <a:ext cx="6949440" cy="122377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</a:rPr>
            <a:t>PELAKSANA KEBIJAKAN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617858" y="1482119"/>
        <a:ext cx="5500286" cy="1152086"/>
      </dsp:txXfrm>
    </dsp:sp>
    <dsp:sp modelId="{9C007AD3-E34E-4861-AE46-5D79DD943DCB}">
      <dsp:nvSpPr>
        <dsp:cNvPr id="0" name=""/>
        <dsp:cNvSpPr/>
      </dsp:nvSpPr>
      <dsp:spPr>
        <a:xfrm>
          <a:off x="1155344" y="2892552"/>
          <a:ext cx="6949440" cy="122377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PELAKSANA KEBIJAKAN GARDA DEPAN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1191187" y="2928395"/>
        <a:ext cx="5508973" cy="1152086"/>
      </dsp:txXfrm>
    </dsp:sp>
    <dsp:sp modelId="{3F90D527-21E1-4A25-A801-0CEC0B7E448A}">
      <dsp:nvSpPr>
        <dsp:cNvPr id="0" name=""/>
        <dsp:cNvSpPr/>
      </dsp:nvSpPr>
      <dsp:spPr>
        <a:xfrm>
          <a:off x="1737359" y="4338828"/>
          <a:ext cx="6949440" cy="122377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KELOMPOK SASARAN/PENERIMA PERUBAHAN/TARGET KEPUTUSAN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1773202" y="4374671"/>
        <a:ext cx="5500286" cy="1152086"/>
      </dsp:txXfrm>
    </dsp:sp>
    <dsp:sp modelId="{A21C84E7-2F3A-469B-9CFB-4B337ED778DD}">
      <dsp:nvSpPr>
        <dsp:cNvPr id="0" name=""/>
        <dsp:cNvSpPr/>
      </dsp:nvSpPr>
      <dsp:spPr>
        <a:xfrm>
          <a:off x="6153988" y="937298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332964" y="937298"/>
        <a:ext cx="437499" cy="598577"/>
      </dsp:txXfrm>
    </dsp:sp>
    <dsp:sp modelId="{FE199B7E-CB42-4507-A090-5EBEB2754951}">
      <dsp:nvSpPr>
        <dsp:cNvPr id="0" name=""/>
        <dsp:cNvSpPr/>
      </dsp:nvSpPr>
      <dsp:spPr>
        <a:xfrm>
          <a:off x="6736003" y="2383574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914979" y="2383574"/>
        <a:ext cx="437499" cy="598577"/>
      </dsp:txXfrm>
    </dsp:sp>
    <dsp:sp modelId="{4E5FB765-4708-471F-850F-9BDEE7D0CE6C}">
      <dsp:nvSpPr>
        <dsp:cNvPr id="0" name=""/>
        <dsp:cNvSpPr/>
      </dsp:nvSpPr>
      <dsp:spPr>
        <a:xfrm>
          <a:off x="7309332" y="3829850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488308" y="3829850"/>
        <a:ext cx="437499" cy="5985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281DF-90BF-4A4D-99CF-5BEA69FF172A}">
      <dsp:nvSpPr>
        <dsp:cNvPr id="0" name=""/>
        <dsp:cNvSpPr/>
      </dsp:nvSpPr>
      <dsp:spPr>
        <a:xfrm>
          <a:off x="838192" y="524"/>
          <a:ext cx="1649983" cy="16499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JIKA X (SEBAB)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1079826" y="242158"/>
        <a:ext cx="1166715" cy="1166715"/>
      </dsp:txXfrm>
    </dsp:sp>
    <dsp:sp modelId="{A389A337-69DA-4E1F-A439-85D64BB5913D}">
      <dsp:nvSpPr>
        <dsp:cNvPr id="0" name=""/>
        <dsp:cNvSpPr/>
      </dsp:nvSpPr>
      <dsp:spPr>
        <a:xfrm>
          <a:off x="1184689" y="1784486"/>
          <a:ext cx="956990" cy="956990"/>
        </a:xfrm>
        <a:prstGeom prst="mathPlus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311538" y="2150439"/>
        <a:ext cx="703292" cy="225084"/>
      </dsp:txXfrm>
    </dsp:sp>
    <dsp:sp modelId="{EF3A9F9F-7DDD-4BD4-A9B4-E93404485038}">
      <dsp:nvSpPr>
        <dsp:cNvPr id="0" name=""/>
        <dsp:cNvSpPr/>
      </dsp:nvSpPr>
      <dsp:spPr>
        <a:xfrm>
          <a:off x="838192" y="2875455"/>
          <a:ext cx="1649983" cy="16499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T1 (SEBAB)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1079826" y="3117089"/>
        <a:ext cx="1166715" cy="1166715"/>
      </dsp:txXfrm>
    </dsp:sp>
    <dsp:sp modelId="{10E812C2-44D4-4046-9227-73A79AFCD8A6}">
      <dsp:nvSpPr>
        <dsp:cNvPr id="0" name=""/>
        <dsp:cNvSpPr/>
      </dsp:nvSpPr>
      <dsp:spPr>
        <a:xfrm>
          <a:off x="2735673" y="1956084"/>
          <a:ext cx="524694" cy="6137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2735673" y="2078843"/>
        <a:ext cx="367286" cy="368275"/>
      </dsp:txXfrm>
    </dsp:sp>
    <dsp:sp modelId="{B0C32FB6-99E6-400C-BEE6-A0BBA12B44A3}">
      <dsp:nvSpPr>
        <dsp:cNvPr id="0" name=""/>
        <dsp:cNvSpPr/>
      </dsp:nvSpPr>
      <dsp:spPr>
        <a:xfrm>
          <a:off x="3478165" y="612998"/>
          <a:ext cx="4370441" cy="32999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TERJADI Y PADA WAKTU T2 (AKIBAT/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DAMPAK)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118201" y="1096267"/>
        <a:ext cx="3090369" cy="23334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E10B3E-6AAA-4D4E-B204-8F6BC86B02E4}">
      <dsp:nvSpPr>
        <dsp:cNvPr id="0" name=""/>
        <dsp:cNvSpPr/>
      </dsp:nvSpPr>
      <dsp:spPr>
        <a:xfrm>
          <a:off x="304800" y="0"/>
          <a:ext cx="3807177" cy="1735663"/>
        </a:xfrm>
        <a:prstGeom prst="rect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KEBIJAKAN (UU/PROGRAM) DAN TUJUAN TELAH DIDIFINISIKAN DGN BAIK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04800" y="0"/>
        <a:ext cx="3807177" cy="1735663"/>
      </dsp:txXfrm>
    </dsp:sp>
    <dsp:sp modelId="{4123D62F-D2B1-4C62-A149-A72749B56080}">
      <dsp:nvSpPr>
        <dsp:cNvPr id="0" name=""/>
        <dsp:cNvSpPr/>
      </dsp:nvSpPr>
      <dsp:spPr>
        <a:xfrm>
          <a:off x="4401255" y="2827"/>
          <a:ext cx="3980743" cy="1735663"/>
        </a:xfrm>
        <a:prstGeom prst="rect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IMPLEMENTASI IDEAL ADL PRODUK ORGANISASI  YG PADU SPT MILITER, DGN GARIS OTORITAS YG TEGAS (UTK KONTROL YG BAIK)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4401255" y="2827"/>
        <a:ext cx="3980743" cy="1735663"/>
      </dsp:txXfrm>
    </dsp:sp>
    <dsp:sp modelId="{77FC1F61-131E-4270-9DE3-2B6E530A10C1}">
      <dsp:nvSpPr>
        <dsp:cNvPr id="0" name=""/>
        <dsp:cNvSpPr/>
      </dsp:nvSpPr>
      <dsp:spPr>
        <a:xfrm>
          <a:off x="228605" y="2027768"/>
          <a:ext cx="3959568" cy="1735663"/>
        </a:xfrm>
        <a:prstGeom prst="rect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NORMA-NORMA AKAN DITEGAKKAN BAHWA ORG AKAN MELAKSANAKAN APA YG DIMINTA DAN DIPERINTAHKAN (PEMAHAN AKAN TUJUAN DAN KEPATUHAN PADA ATURAN))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228605" y="2027768"/>
        <a:ext cx="3959568" cy="1735663"/>
      </dsp:txXfrm>
    </dsp:sp>
    <dsp:sp modelId="{181C02AB-87BC-4BFB-99EA-BD601173164F}">
      <dsp:nvSpPr>
        <dsp:cNvPr id="0" name=""/>
        <dsp:cNvSpPr/>
      </dsp:nvSpPr>
      <dsp:spPr>
        <a:xfrm>
          <a:off x="4706056" y="2057396"/>
          <a:ext cx="3980743" cy="1735663"/>
        </a:xfrm>
        <a:prstGeom prst="rect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ADA BANYAK DUKUNGAN DAN  BANYAK SUMBER 9DUKUNGAN BERBAGAI SUMBERDAYA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706056" y="2057396"/>
        <a:ext cx="3980743" cy="1735663"/>
      </dsp:txXfrm>
    </dsp:sp>
    <dsp:sp modelId="{FA5DAD7A-5B94-4D21-AC3C-6594AB213F10}">
      <dsp:nvSpPr>
        <dsp:cNvPr id="0" name=""/>
        <dsp:cNvSpPr/>
      </dsp:nvSpPr>
      <dsp:spPr>
        <a:xfrm>
          <a:off x="1447792" y="4052708"/>
          <a:ext cx="5791214" cy="1735663"/>
        </a:xfrm>
        <a:prstGeom prst="rect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HARUS ADA KOMUNIKASI YG SEMPURNA DIDLM DAN DIANTARA ORGANISASI (KOMUNIKASI DAN  MONITORING UTK KONTROL INDIVIDU&amp;ORGANISASI YG TERLIBAT)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1447792" y="4052708"/>
        <a:ext cx="5791214" cy="17356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623B4-E678-468C-ACD2-E5395566896F}">
      <dsp:nvSpPr>
        <dsp:cNvPr id="0" name=""/>
        <dsp:cNvSpPr/>
      </dsp:nvSpPr>
      <dsp:spPr>
        <a:xfrm>
          <a:off x="411475" y="223"/>
          <a:ext cx="5029201" cy="876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DIMENSI-DIMENSI KEGAGALAN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437139" y="25887"/>
        <a:ext cx="4977873" cy="824897"/>
      </dsp:txXfrm>
    </dsp:sp>
    <dsp:sp modelId="{C5616444-9965-4E5B-AE56-B61E37E28887}">
      <dsp:nvSpPr>
        <dsp:cNvPr id="0" name=""/>
        <dsp:cNvSpPr/>
      </dsp:nvSpPr>
      <dsp:spPr>
        <a:xfrm>
          <a:off x="914396" y="876448"/>
          <a:ext cx="502920" cy="657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7169"/>
              </a:lnTo>
              <a:lnTo>
                <a:pt x="502920" y="65716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6FDB3-5AE6-463D-9C4C-8D5C6C826646}">
      <dsp:nvSpPr>
        <dsp:cNvPr id="0" name=""/>
        <dsp:cNvSpPr/>
      </dsp:nvSpPr>
      <dsp:spPr>
        <a:xfrm>
          <a:off x="1417316" y="1095505"/>
          <a:ext cx="6218047" cy="876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FAKTOR PEMILIHAN STRATEGI YG KELIRU/MESIN INSTRUMEN YG KELIRU</a:t>
          </a:r>
          <a:endParaRPr lang="en-US" sz="2400" b="1" kern="1200" dirty="0"/>
        </a:p>
      </dsp:txBody>
      <dsp:txXfrm>
        <a:off x="1442980" y="1121169"/>
        <a:ext cx="6166719" cy="824897"/>
      </dsp:txXfrm>
    </dsp:sp>
    <dsp:sp modelId="{D671619B-63E4-4072-B2AA-A7C89FD629B9}">
      <dsp:nvSpPr>
        <dsp:cNvPr id="0" name=""/>
        <dsp:cNvSpPr/>
      </dsp:nvSpPr>
      <dsp:spPr>
        <a:xfrm>
          <a:off x="914396" y="876448"/>
          <a:ext cx="502920" cy="1752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451"/>
              </a:lnTo>
              <a:lnTo>
                <a:pt x="502920" y="175245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C7C1C-D6D2-4020-8674-5DD63FA9DB9E}">
      <dsp:nvSpPr>
        <dsp:cNvPr id="0" name=""/>
        <dsp:cNvSpPr/>
      </dsp:nvSpPr>
      <dsp:spPr>
        <a:xfrm>
          <a:off x="1417316" y="2190787"/>
          <a:ext cx="5333998" cy="876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PEMROGRAMAN BIROKRASINYA YG SALAH </a:t>
          </a:r>
          <a:endParaRPr lang="en-US" sz="2400" b="1" kern="1200" dirty="0"/>
        </a:p>
      </dsp:txBody>
      <dsp:txXfrm>
        <a:off x="1442980" y="2216451"/>
        <a:ext cx="5282670" cy="824897"/>
      </dsp:txXfrm>
    </dsp:sp>
    <dsp:sp modelId="{5ECD2491-E826-441F-AC12-E4D4C4EBCF27}">
      <dsp:nvSpPr>
        <dsp:cNvPr id="0" name=""/>
        <dsp:cNvSpPr/>
      </dsp:nvSpPr>
      <dsp:spPr>
        <a:xfrm>
          <a:off x="914396" y="876448"/>
          <a:ext cx="502920" cy="2847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7733"/>
              </a:lnTo>
              <a:lnTo>
                <a:pt x="502920" y="284773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241A5-5B82-4A7A-A263-C0061D0353CF}">
      <dsp:nvSpPr>
        <dsp:cNvPr id="0" name=""/>
        <dsp:cNvSpPr/>
      </dsp:nvSpPr>
      <dsp:spPr>
        <a:xfrm>
          <a:off x="1417316" y="3286069"/>
          <a:ext cx="5425686" cy="876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OPERASIONALISASINYA YG BURUK </a:t>
          </a:r>
          <a:endParaRPr lang="en-US" sz="2400" b="1" kern="1200" dirty="0"/>
        </a:p>
      </dsp:txBody>
      <dsp:txXfrm>
        <a:off x="1442980" y="3311733"/>
        <a:ext cx="5374358" cy="824897"/>
      </dsp:txXfrm>
    </dsp:sp>
    <dsp:sp modelId="{D2868BDE-3D3A-4A36-A45C-F279A041C598}">
      <dsp:nvSpPr>
        <dsp:cNvPr id="0" name=""/>
        <dsp:cNvSpPr/>
      </dsp:nvSpPr>
      <dsp:spPr>
        <a:xfrm>
          <a:off x="914396" y="876448"/>
          <a:ext cx="502920" cy="3943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3015"/>
              </a:lnTo>
              <a:lnTo>
                <a:pt x="502920" y="394301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25B4E-0C12-474C-B6C0-795A2A3F4C4E}">
      <dsp:nvSpPr>
        <dsp:cNvPr id="0" name=""/>
        <dsp:cNvSpPr/>
      </dsp:nvSpPr>
      <dsp:spPr>
        <a:xfrm>
          <a:off x="1417316" y="4381351"/>
          <a:ext cx="7315207" cy="876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ADA YG SALAH PADA TINGKAT PELAKSANA/RESPON BURUK THD PROBLEMA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1442980" y="4407015"/>
        <a:ext cx="7263879" cy="8248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34861-EEC8-4F7C-9511-1B26474C38EE}">
      <dsp:nvSpPr>
        <dsp:cNvPr id="0" name=""/>
        <dsp:cNvSpPr/>
      </dsp:nvSpPr>
      <dsp:spPr>
        <a:xfrm>
          <a:off x="2816066" y="2334891"/>
          <a:ext cx="2597467" cy="2597467"/>
        </a:xfrm>
        <a:prstGeom prst="ellipse">
          <a:avLst/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FOKUS KEBERHASILAN IMPLEMENTASI</a:t>
          </a:r>
          <a:endParaRPr lang="en-US" sz="1900" b="1" kern="1200" dirty="0">
            <a:solidFill>
              <a:schemeClr val="tx1"/>
            </a:solidFill>
          </a:endParaRPr>
        </a:p>
      </dsp:txBody>
      <dsp:txXfrm>
        <a:off x="3196456" y="2715281"/>
        <a:ext cx="1836687" cy="1836687"/>
      </dsp:txXfrm>
    </dsp:sp>
    <dsp:sp modelId="{68502BB8-DADC-47A2-AFCC-413240FA95A0}">
      <dsp:nvSpPr>
        <dsp:cNvPr id="0" name=""/>
        <dsp:cNvSpPr/>
      </dsp:nvSpPr>
      <dsp:spPr>
        <a:xfrm rot="12900000">
          <a:off x="1089689" y="1753005"/>
          <a:ext cx="2094744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D87B6-721D-4C21-AFD0-E12CF1343C7C}">
      <dsp:nvSpPr>
        <dsp:cNvPr id="0" name=""/>
        <dsp:cNvSpPr/>
      </dsp:nvSpPr>
      <dsp:spPr>
        <a:xfrm>
          <a:off x="1360" y="630240"/>
          <a:ext cx="2467594" cy="197407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J</a:t>
          </a:r>
          <a:r>
            <a:rPr lang="id-ID" sz="2000" b="1" kern="1200" dirty="0" smtClean="0">
              <a:solidFill>
                <a:schemeClr val="tx1"/>
              </a:solidFill>
            </a:rPr>
            <a:t>aringan implementasi yang melibatkan para aktor dari berbagai level</a:t>
          </a:r>
          <a:r>
            <a:rPr lang="en-US" sz="2000" b="1" kern="1200" dirty="0" smtClean="0">
              <a:solidFill>
                <a:schemeClr val="tx1"/>
              </a:solidFill>
            </a:rPr>
            <a:t>.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9179" y="688059"/>
        <a:ext cx="2351956" cy="1858437"/>
      </dsp:txXfrm>
    </dsp:sp>
    <dsp:sp modelId="{5F737953-49B8-4D8D-BA6A-0A488DC5EDCE}">
      <dsp:nvSpPr>
        <dsp:cNvPr id="0" name=""/>
        <dsp:cNvSpPr/>
      </dsp:nvSpPr>
      <dsp:spPr>
        <a:xfrm rot="19500000">
          <a:off x="5089113" y="1847887"/>
          <a:ext cx="2094744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B0C5E-85D1-4257-B083-B141DB8FE9F4}">
      <dsp:nvSpPr>
        <dsp:cNvPr id="0" name=""/>
        <dsp:cNvSpPr/>
      </dsp:nvSpPr>
      <dsp:spPr>
        <a:xfrm>
          <a:off x="5760645" y="630240"/>
          <a:ext cx="2467594" cy="197407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M</a:t>
          </a:r>
          <a:r>
            <a:rPr lang="id-ID" sz="2000" b="1" kern="1200" dirty="0" smtClean="0">
              <a:solidFill>
                <a:schemeClr val="tx1"/>
              </a:solidFill>
            </a:rPr>
            <a:t>otif ekonomi politik para aktor yang terlibat dalam implementasi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818464" y="688059"/>
        <a:ext cx="2351956" cy="1858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PERKEMBANGAN STUDI IMPLEMENTASI KEBIJAKAN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DR. NOVITA TRESIANA</a:t>
            </a:r>
          </a:p>
          <a:p>
            <a:r>
              <a:rPr lang="en-US" dirty="0" smtClean="0"/>
              <a:t>PERTEMUAN 3</a:t>
            </a:r>
          </a:p>
          <a:p>
            <a:r>
              <a:rPr lang="en-US" smtClean="0"/>
              <a:t>16 APRIL 2021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6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686800" cy="5376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PENDEKATAN DLM IMPLEMENTASI KEBIJAKAN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6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 smtClean="0"/>
              <a:t>MENJADIKAN ORG MELAKUKAN APA-APA YG SUDAH DIPERINTAHKAN</a:t>
            </a:r>
          </a:p>
          <a:p>
            <a:pPr>
              <a:buFont typeface="Wingdings" pitchFamily="2" charset="2"/>
              <a:buChar char="q"/>
            </a:pPr>
            <a:r>
              <a:rPr lang="en-US" sz="3600" b="1" dirty="0" smtClean="0"/>
              <a:t>MENGONTROL URUTAN TAHAPAN DALM SISTEM</a:t>
            </a:r>
          </a:p>
          <a:p>
            <a:pPr>
              <a:buFont typeface="Wingdings" pitchFamily="2" charset="2"/>
              <a:buChar char="q"/>
            </a:pPr>
            <a:r>
              <a:rPr lang="en-US" sz="3600" b="1" dirty="0" smtClean="0"/>
              <a:t>PENGEMBANGAN PROGRAM KONTROL YG MEMINIMALKAN KONFLIK DAN DEVIASI DR TUJUAN YG DITETAPKAN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en-US" dirty="0" smtClean="0"/>
              <a:t>PENDEKATAN  TOP-DOWN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9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229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/>
            <a:r>
              <a:rPr lang="en-US" sz="2800" b="0" dirty="0" smtClean="0">
                <a:solidFill>
                  <a:srgbClr val="FF0000"/>
                </a:solidFill>
              </a:rPr>
              <a:t>MODEL  IMPLEMENTASI </a:t>
            </a:r>
            <a:br>
              <a:rPr lang="en-US" sz="2800" b="0" dirty="0" smtClean="0">
                <a:solidFill>
                  <a:srgbClr val="FF0000"/>
                </a:solidFill>
              </a:rPr>
            </a:br>
            <a:r>
              <a:rPr lang="en-US" sz="2800" b="0" dirty="0" smtClean="0">
                <a:solidFill>
                  <a:srgbClr val="FF0000"/>
                </a:solidFill>
              </a:rPr>
              <a:t>TOP-DOWN</a:t>
            </a:r>
            <a:endParaRPr lang="en-US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04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686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55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PENDEKATAN SISTEM RASIONAL TOP-DOWN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8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686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207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PRASYARAT/HIPOTESIS KEBERHASILAN IMPLEMENTASI TOP DOWN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4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Font typeface="+mj-lt"/>
              <a:buAutoNum type="arabicPeriod"/>
            </a:pPr>
            <a:endParaRPr lang="en-US" sz="2300" dirty="0" smtClean="0"/>
          </a:p>
          <a:p>
            <a:pPr marL="624078" lvl="0" indent="-514350">
              <a:buFont typeface="Wingdings" pitchFamily="2" charset="2"/>
              <a:buChar char="q"/>
            </a:pPr>
            <a:r>
              <a:rPr lang="id-ID" sz="2800" b="1" u="sng" dirty="0" smtClean="0"/>
              <a:t>Memilih</a:t>
            </a:r>
            <a:r>
              <a:rPr lang="id-ID" sz="2800" b="1" dirty="0" smtClean="0"/>
              <a:t> kebijakan yang akan di kaji</a:t>
            </a:r>
            <a:endParaRPr lang="en-US" sz="2800" b="1" dirty="0" smtClean="0"/>
          </a:p>
          <a:p>
            <a:pPr marL="624078" lvl="0" indent="-514350">
              <a:buFont typeface="Wingdings" pitchFamily="2" charset="2"/>
              <a:buChar char="q"/>
            </a:pPr>
            <a:r>
              <a:rPr lang="id-ID" sz="2800" b="1" dirty="0" smtClean="0"/>
              <a:t>Mempelajari dokumen kebijakan  yang ada untuk  dapat </a:t>
            </a:r>
            <a:r>
              <a:rPr lang="id-ID" sz="2800" b="1" u="sng" dirty="0" smtClean="0"/>
              <a:t>mengidentifikasi tujuan dan sasaran  </a:t>
            </a:r>
            <a:r>
              <a:rPr lang="id-ID" sz="2800" b="1" dirty="0" smtClean="0"/>
              <a:t>yang secara formal tercantum dalam dokumen kebijakan</a:t>
            </a:r>
            <a:endParaRPr lang="en-US" sz="2800" b="1" dirty="0" smtClean="0"/>
          </a:p>
          <a:p>
            <a:pPr marL="624078" lvl="0" indent="-514350">
              <a:buFont typeface="Wingdings" pitchFamily="2" charset="2"/>
              <a:buChar char="q"/>
            </a:pPr>
            <a:r>
              <a:rPr lang="id-ID" sz="2800" b="1" dirty="0" smtClean="0"/>
              <a:t>Mengidentiifikasikan </a:t>
            </a:r>
            <a:r>
              <a:rPr lang="id-ID" sz="2800" b="1" u="sng" dirty="0" smtClean="0"/>
              <a:t>bentuk-bentuk keluaran </a:t>
            </a:r>
            <a:r>
              <a:rPr lang="id-ID" sz="2800" b="1" dirty="0" smtClean="0"/>
              <a:t>kebijakan yang digunakan sebagai instrument untuk capai tujuan dan sasaran  kebijakan</a:t>
            </a:r>
            <a:endParaRPr lang="en-US" sz="2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KEGIATAN PENELITIAN IMPLEMENTASI TOP-DOWN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7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marL="624078" lvl="0" indent="-514350">
              <a:buFont typeface="Wingdings" pitchFamily="2" charset="2"/>
              <a:buChar char="q"/>
            </a:pPr>
            <a:r>
              <a:rPr lang="id-ID" sz="3600" b="1" dirty="0" smtClean="0"/>
              <a:t>Mengidentifikasikan apakah keluaran kebijakan telah </a:t>
            </a:r>
            <a:r>
              <a:rPr lang="id-ID" sz="3600" b="1" u="sng" dirty="0" smtClean="0"/>
              <a:t>diterima</a:t>
            </a:r>
            <a:r>
              <a:rPr lang="id-ID" sz="3600" b="1" dirty="0" smtClean="0"/>
              <a:t> oleh kelompok sasaran dengan baik (sesuai SOP yang ada)</a:t>
            </a:r>
            <a:endParaRPr lang="en-US" sz="3600" b="1" dirty="0" smtClean="0"/>
          </a:p>
          <a:p>
            <a:pPr marL="624078" lvl="0" indent="-514350">
              <a:buFont typeface="Wingdings" pitchFamily="2" charset="2"/>
              <a:buChar char="q"/>
            </a:pPr>
            <a:r>
              <a:rPr lang="id-ID" sz="3600" b="1" dirty="0" smtClean="0"/>
              <a:t>Mengidentifikasi apakah keluaran kebijakan </a:t>
            </a:r>
            <a:r>
              <a:rPr lang="id-ID" sz="3600" b="1" u="sng" dirty="0" smtClean="0"/>
              <a:t>memiliki manfaat </a:t>
            </a:r>
            <a:r>
              <a:rPr lang="id-ID" sz="3600" b="1" dirty="0" smtClean="0"/>
              <a:t>bagi kelompok sasaran.</a:t>
            </a:r>
            <a:endParaRPr lang="en-US" sz="3600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LANJUTAN 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97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78" lvl="0" indent="-514350">
              <a:buFont typeface="Wingdings" pitchFamily="2" charset="2"/>
              <a:buChar char="q"/>
            </a:pPr>
            <a:r>
              <a:rPr lang="id-ID" sz="3200" dirty="0" smtClean="0"/>
              <a:t>Mengidentifikasi apakah muncul </a:t>
            </a:r>
            <a:r>
              <a:rPr lang="id-ID" sz="3200" b="1" u="sng" dirty="0" smtClean="0"/>
              <a:t>dampak</a:t>
            </a:r>
            <a:r>
              <a:rPr lang="id-ID" sz="3200" dirty="0" smtClean="0"/>
              <a:t> setelah kelompok sasaran memanfaatkan keluaran kebijakan yang mereka terima.</a:t>
            </a:r>
            <a:endParaRPr lang="en-US" sz="3200" dirty="0" smtClean="0"/>
          </a:p>
          <a:p>
            <a:pPr marL="624078" lvl="0" indent="-514350">
              <a:buFont typeface="Wingdings" pitchFamily="2" charset="2"/>
              <a:buChar char="q"/>
            </a:pPr>
            <a:r>
              <a:rPr lang="id-ID" sz="3200" dirty="0" smtClean="0"/>
              <a:t>Analisis kemudian diarahkan untuk mengetahui  </a:t>
            </a:r>
            <a:r>
              <a:rPr lang="id-ID" sz="3200" b="1" u="sng" dirty="0" smtClean="0"/>
              <a:t>apakah dampak tersebut berimplikasi terhadap terwujudnya tujuan kebijakan </a:t>
            </a:r>
            <a:r>
              <a:rPr lang="id-ID" sz="3200" dirty="0" smtClean="0"/>
              <a:t>sebagaimana ditetapkan dalam dokumen kebijakan.</a:t>
            </a:r>
            <a:endParaRPr lang="en-US" sz="3200" dirty="0" smtClean="0"/>
          </a:p>
          <a:p>
            <a:pPr>
              <a:buFont typeface="Wingdings" pitchFamily="2" charset="2"/>
              <a:buChar char="q"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LANJUTAN 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DIMENSI PENYEBAB KEGAGALAN IMPLEMENTASI RASIONAL TOP DOWN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MEMAHAMI PENDEKATAN DARI 4 GENERASI IMPLEMENTASI KEBIJAKAN MEMAHAMI GENERASI DALAM IMPLEMENTASI KEBIJAKAN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MEMAHAMI 3  PENDEKATAN DALAM IMPLEMENTASI KEBIJAKAN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CAPAIAN  PEMBELAJARAN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55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PERTAMA :</a:t>
            </a:r>
          </a:p>
          <a:p>
            <a:pPr marL="365125" lvl="0" indent="-22225">
              <a:buNone/>
            </a:pPr>
            <a:r>
              <a:rPr lang="id-ID" sz="3200" b="1" dirty="0" smtClean="0"/>
              <a:t>aktor utama yang paling berpengaruh  dalam implementasi adalah </a:t>
            </a:r>
            <a:r>
              <a:rPr lang="id-ID" sz="3200" b="1" dirty="0" smtClean="0">
                <a:solidFill>
                  <a:srgbClr val="FF0000"/>
                </a:solidFill>
              </a:rPr>
              <a:t>policy maker, </a:t>
            </a:r>
            <a:r>
              <a:rPr lang="id-ID" sz="3200" b="1" dirty="0" smtClean="0"/>
              <a:t>sehingga mereka lupa bawa keberhasilan dan kegagalan implementasi dapat dipengaruhi oleh aktor-aktor lain, yaitu birokrat garda depan, kelompok sasaran, sector swasta dan lain-lain.</a:t>
            </a:r>
            <a:endParaRPr lang="en-US" sz="3200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dobe Gothic Std B" pitchFamily="34" charset="-128"/>
                <a:ea typeface="Adobe Gothic Std B" pitchFamily="34" charset="-128"/>
              </a:rPr>
              <a:t>KRITIK  TOP DOWN</a:t>
            </a:r>
            <a:endParaRPr lang="en-US" dirty="0">
              <a:latin typeface="Adobe Gothic Std B" pitchFamily="34" charset="-128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11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KEDUA :</a:t>
            </a:r>
          </a:p>
          <a:p>
            <a:pPr marL="365125" lvl="0" indent="-22225">
              <a:buNone/>
            </a:pPr>
            <a:r>
              <a:rPr lang="id-ID" sz="3600" b="1" dirty="0" smtClean="0"/>
              <a:t>Pendekatan top down sulit diterapkan ketika tidak ada kebijakan/aktor yang dominan (kebijakan melibatakan pemerintah, swasta dan internasional, contoh program rehabilitasi dan rekonstruksi pasca Erupsi Merapi ).</a:t>
            </a:r>
            <a:endParaRPr lang="en-US" sz="3600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2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KETIGA : </a:t>
            </a:r>
          </a:p>
          <a:p>
            <a:pPr lvl="0"/>
            <a:r>
              <a:rPr lang="id-ID" sz="4000" b="1" dirty="0" smtClean="0"/>
              <a:t>Pendekatan top down melupakan kenyataan bahwa birokrat garda depan dan kelompok sasaran cenderung untuk menyelewengkan arah kebijakan bagi kepentingan masing-masing.</a:t>
            </a:r>
            <a:endParaRPr lang="en-US" sz="4000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8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PENDEKATAN BOTTOM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8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 ASPEK PENTING DLM IMPLEMENTASI BOTTOM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82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Model top down akan menguntungkan pada sebuah situasi dimana para pembuat kebijakan mampu mengatur dan mengontrol situasi, dan dana yg terbatas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Model Bottom up, menguntungkan pada situasi dimana implementator mempunyai kebebasan untuk melakukan inovasi tanpa ada dependensi kekuasaan  dengan melihay dinamika daerah atau lingkungan kebijakan yg berbeda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Menurut Eric Lane (1995) model topdown menekankan tanggung jawab, sementara bottom up menekankan pada kepercayaan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Kapan digunakan model top down &amp; bottom up ?</a:t>
            </a:r>
          </a:p>
        </p:txBody>
      </p:sp>
    </p:spTree>
    <p:extLst>
      <p:ext uri="{BB962C8B-B14F-4D97-AF65-F5344CB8AC3E}">
        <p14:creationId xmlns:p14="http://schemas.microsoft.com/office/powerpoint/2010/main" val="20460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PELIBATAN PARTISIPASI MASYARAKAT DALAM RANCANGAN DAN IMPLEMENTASI PROGRAM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2 TAHAP PENILAIAN KINERJA IMPLEMENTASI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800" b="1" dirty="0" smtClean="0"/>
              <a:t>MENILAI KEBERHASILAN </a:t>
            </a:r>
            <a:r>
              <a:rPr lang="en-US" sz="2800" b="1" u="sng" dirty="0" smtClean="0"/>
              <a:t>PARTISIPASI </a:t>
            </a:r>
            <a:r>
              <a:rPr lang="en-US" sz="2800" b="1" dirty="0" smtClean="0"/>
              <a:t>MASYARAKAT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800" b="1" dirty="0" smtClean="0"/>
              <a:t>APAKAH PROGRAM YANG DIRANCANG DIIMPLEMENTASIKAN DENGAN BENAR SEHINGGA TERCAPAI TUJUAN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tx1"/>
                </a:solidFill>
              </a:rPr>
              <a:t>PENDEKATAN DEMOCRATIC (GOVERNANCE)  DLM IMPLEMENTASI</a:t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err="1" smtClean="0">
                <a:solidFill>
                  <a:schemeClr val="tx1"/>
                </a:solidFill>
              </a:rPr>
              <a:t>Pendekatan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dalam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studi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implementasi</a:t>
            </a:r>
            <a:r>
              <a:rPr lang="en-US" sz="4000" dirty="0" smtClean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200" b="1" dirty="0" smtClean="0"/>
              <a:t>1. </a:t>
            </a:r>
            <a:r>
              <a:rPr lang="en-US" sz="3200" b="1" dirty="0" err="1" smtClean="0">
                <a:solidFill>
                  <a:srgbClr val="FF0000"/>
                </a:solidFill>
              </a:rPr>
              <a:t>Pendekatan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strukural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(</a:t>
            </a:r>
            <a:r>
              <a:rPr lang="en-US" sz="3200" b="1" dirty="0" err="1" smtClean="0"/>
              <a:t>peran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organisasi</a:t>
            </a:r>
            <a:r>
              <a:rPr lang="en-US" sz="3200" b="1" dirty="0" smtClean="0"/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3200" b="1" dirty="0" smtClean="0"/>
              <a:t>2. </a:t>
            </a:r>
            <a:r>
              <a:rPr lang="en-US" sz="3200" b="1" dirty="0" err="1" smtClean="0">
                <a:solidFill>
                  <a:srgbClr val="FF0000"/>
                </a:solidFill>
              </a:rPr>
              <a:t>Pendekatan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prosedural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dan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manajemen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(</a:t>
            </a:r>
            <a:r>
              <a:rPr lang="en-US" sz="3200" b="1" dirty="0" err="1" smtClean="0"/>
              <a:t>Misal</a:t>
            </a:r>
            <a:r>
              <a:rPr lang="en-US" sz="3200" b="1" dirty="0" smtClean="0"/>
              <a:t> : Network planning and </a:t>
            </a:r>
            <a:r>
              <a:rPr lang="en-US" sz="3200" b="1" dirty="0" err="1" smtClean="0"/>
              <a:t>Controll</a:t>
            </a:r>
            <a:r>
              <a:rPr lang="en-US" sz="3200" b="1" dirty="0" smtClean="0"/>
              <a:t>/ NPC, Program Evaluation and Review </a:t>
            </a:r>
            <a:r>
              <a:rPr lang="en-US" sz="3200" b="1" dirty="0" err="1" smtClean="0"/>
              <a:t>Tehnique</a:t>
            </a:r>
            <a:r>
              <a:rPr lang="en-US" sz="3200" b="1" dirty="0" smtClean="0"/>
              <a:t> / PERT </a:t>
            </a:r>
            <a:r>
              <a:rPr lang="en-US" sz="3200" b="1" dirty="0" err="1" smtClean="0"/>
              <a:t>dsb</a:t>
            </a:r>
            <a:r>
              <a:rPr lang="en-US" sz="3200" b="1" dirty="0" smtClean="0"/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3200" b="1" dirty="0" smtClean="0"/>
              <a:t>3. </a:t>
            </a:r>
            <a:r>
              <a:rPr lang="en-US" sz="3200" b="1" dirty="0" err="1" smtClean="0">
                <a:solidFill>
                  <a:srgbClr val="FF0000"/>
                </a:solidFill>
              </a:rPr>
              <a:t>Pendekatan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Perilaku</a:t>
            </a:r>
            <a:r>
              <a:rPr lang="en-US" sz="3200" b="1" dirty="0" smtClean="0">
                <a:solidFill>
                  <a:srgbClr val="FF0000"/>
                </a:solidFill>
              </a:rPr>
              <a:t>  </a:t>
            </a:r>
            <a:r>
              <a:rPr lang="en-US" sz="3200" b="1" dirty="0" smtClean="0"/>
              <a:t>(</a:t>
            </a:r>
            <a:r>
              <a:rPr lang="en-US" sz="3200" b="1" dirty="0" err="1" smtClean="0"/>
              <a:t>komunikasi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informasi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sikap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dsb</a:t>
            </a:r>
            <a:r>
              <a:rPr lang="en-US" sz="3200" b="1" dirty="0" smtClean="0"/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3200" b="1" dirty="0" smtClean="0"/>
              <a:t>4. </a:t>
            </a:r>
            <a:r>
              <a:rPr lang="en-US" sz="3200" b="1" dirty="0" err="1" smtClean="0">
                <a:solidFill>
                  <a:srgbClr val="FF0000"/>
                </a:solidFill>
              </a:rPr>
              <a:t>Pendekatan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politis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(</a:t>
            </a:r>
            <a:r>
              <a:rPr lang="en-US" sz="3200" b="1" dirty="0" err="1" smtClean="0"/>
              <a:t>aspek-aspek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antar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departemental</a:t>
            </a:r>
            <a:r>
              <a:rPr lang="en-US" sz="3200" b="1" dirty="0" smtClean="0"/>
              <a:t>/ </a:t>
            </a:r>
            <a:r>
              <a:rPr lang="en-US" sz="3200" b="1" dirty="0" err="1" smtClean="0"/>
              <a:t>politik</a:t>
            </a:r>
            <a:r>
              <a:rPr lang="en-US" sz="3200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81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284186"/>
              </p:ext>
            </p:extLst>
          </p:nvPr>
        </p:nvGraphicFramePr>
        <p:xfrm>
          <a:off x="0" y="914400"/>
          <a:ext cx="8229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633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00100" indent="-8001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1. </a:t>
            </a:r>
            <a:r>
              <a:rPr lang="en-US" sz="2800" b="1" dirty="0" err="1" smtClean="0"/>
              <a:t>Penelitian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generasi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pertama</a:t>
            </a:r>
            <a:r>
              <a:rPr lang="en-US" sz="2800" dirty="0" smtClean="0"/>
              <a:t>, </a:t>
            </a:r>
            <a:r>
              <a:rPr lang="en-US" sz="2800" dirty="0" err="1" smtClean="0"/>
              <a:t>fokus</a:t>
            </a:r>
            <a:r>
              <a:rPr lang="en-US" sz="2800" dirty="0" smtClean="0"/>
              <a:t> :</a:t>
            </a:r>
          </a:p>
          <a:p>
            <a:pPr marL="800100" indent="-8001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    a.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aturan</a:t>
            </a:r>
            <a:r>
              <a:rPr lang="en-US" sz="2800" dirty="0" smtClean="0"/>
              <a:t> </a:t>
            </a:r>
            <a:r>
              <a:rPr lang="en-US" sz="2800" dirty="0" err="1" smtClean="0"/>
              <a:t>diujudkan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hukum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hukum</a:t>
            </a:r>
            <a:r>
              <a:rPr lang="en-US" sz="2800" dirty="0" smtClean="0"/>
              <a:t> </a:t>
            </a:r>
            <a:r>
              <a:rPr lang="en-US" sz="2800" dirty="0" err="1" smtClean="0"/>
              <a:t>dijadikan</a:t>
            </a:r>
            <a:r>
              <a:rPr lang="en-US" sz="2800" dirty="0" smtClean="0"/>
              <a:t> program</a:t>
            </a:r>
          </a:p>
          <a:p>
            <a:pPr marL="800100" indent="-8001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    b. </a:t>
            </a:r>
            <a:r>
              <a:rPr lang="en-US" sz="2800" dirty="0" err="1" smtClean="0"/>
              <a:t>Upaya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menunjukan</a:t>
            </a:r>
            <a:r>
              <a:rPr lang="en-US" sz="2800" dirty="0" smtClean="0"/>
              <a:t> </a:t>
            </a:r>
            <a:r>
              <a:rPr lang="en-US" sz="2800" dirty="0" err="1" smtClean="0"/>
              <a:t>sifat</a:t>
            </a:r>
            <a:r>
              <a:rPr lang="en-US" sz="2800" dirty="0" smtClean="0"/>
              <a:t> </a:t>
            </a:r>
            <a:r>
              <a:rPr lang="en-US" sz="2800" dirty="0" err="1" smtClean="0"/>
              <a:t>kekomplekan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dinamika</a:t>
            </a:r>
            <a:r>
              <a:rPr lang="en-US" sz="2800" dirty="0" smtClean="0"/>
              <a:t> </a:t>
            </a:r>
            <a:r>
              <a:rPr lang="en-US" sz="2800" dirty="0" err="1" smtClean="0"/>
              <a:t>implementasi</a:t>
            </a:r>
            <a:endParaRPr lang="en-US" sz="2800" dirty="0" smtClean="0"/>
          </a:p>
          <a:p>
            <a:pPr marL="800100" indent="-8001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    c. </a:t>
            </a:r>
            <a:r>
              <a:rPr lang="en-US" sz="2800" dirty="0" err="1" smtClean="0"/>
              <a:t>menekankan</a:t>
            </a:r>
            <a:r>
              <a:rPr lang="en-US" sz="2800" dirty="0" smtClean="0"/>
              <a:t> </a:t>
            </a:r>
            <a:r>
              <a:rPr lang="en-US" sz="2800" dirty="0" err="1" smtClean="0"/>
              <a:t>pentingnya</a:t>
            </a:r>
            <a:r>
              <a:rPr lang="en-US" sz="2800" dirty="0" smtClean="0"/>
              <a:t> </a:t>
            </a:r>
            <a:r>
              <a:rPr lang="en-US" sz="2800" dirty="0" err="1" smtClean="0"/>
              <a:t>subsistem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</a:p>
          <a:p>
            <a:pPr marL="800100" indent="-8001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    d. </a:t>
            </a:r>
            <a:r>
              <a:rPr lang="en-US" sz="2800" dirty="0" err="1" smtClean="0"/>
              <a:t>Mengidentifikasi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berhub</a:t>
            </a:r>
            <a:r>
              <a:rPr lang="en-US" sz="2800" dirty="0" smtClean="0"/>
              <a:t> dg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program</a:t>
            </a:r>
          </a:p>
          <a:p>
            <a:pPr marL="800100" indent="-80010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    e. </a:t>
            </a:r>
            <a:r>
              <a:rPr lang="en-US" sz="2800" dirty="0" err="1" smtClean="0"/>
              <a:t>mendiagnosis</a:t>
            </a:r>
            <a:r>
              <a:rPr lang="en-US" sz="2800" dirty="0" smtClean="0"/>
              <a:t> </a:t>
            </a:r>
            <a:r>
              <a:rPr lang="en-US" sz="2800" dirty="0" err="1" smtClean="0"/>
              <a:t>bbrp</a:t>
            </a:r>
            <a:r>
              <a:rPr lang="en-US" sz="2800" dirty="0" smtClean="0"/>
              <a:t> </a:t>
            </a:r>
            <a:r>
              <a:rPr lang="en-US" sz="2800" dirty="0" err="1" smtClean="0"/>
              <a:t>penyakit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mengganggu</a:t>
            </a:r>
            <a:r>
              <a:rPr lang="en-US" sz="2800" dirty="0" smtClean="0"/>
              <a:t> </a:t>
            </a:r>
            <a:r>
              <a:rPr lang="en-US" sz="2800" dirty="0" err="1" smtClean="0"/>
              <a:t>pelaksana</a:t>
            </a:r>
            <a:r>
              <a:rPr lang="en-US" sz="2800" dirty="0" smtClean="0"/>
              <a:t> 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GENERASI  I</a:t>
            </a:r>
          </a:p>
        </p:txBody>
      </p:sp>
    </p:spTree>
    <p:extLst>
      <p:ext uri="{BB962C8B-B14F-4D97-AF65-F5344CB8AC3E}">
        <p14:creationId xmlns:p14="http://schemas.microsoft.com/office/powerpoint/2010/main" val="18010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n-US" dirty="0" smtClean="0"/>
              <a:t>1. </a:t>
            </a:r>
            <a:r>
              <a:rPr lang="en-US" sz="3200" b="1" dirty="0" err="1" smtClean="0"/>
              <a:t>Jenis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kebijakan</a:t>
            </a:r>
            <a:endParaRPr lang="en-US" sz="3200" b="1" dirty="0" smtClean="0"/>
          </a:p>
          <a:p>
            <a:pPr eaLnBrk="1" hangingPunct="1">
              <a:buFontTx/>
              <a:buNone/>
            </a:pPr>
            <a:r>
              <a:rPr lang="en-US" sz="3200" b="1" dirty="0" smtClean="0"/>
              <a:t>2. </a:t>
            </a:r>
            <a:r>
              <a:rPr lang="en-US" sz="3200" b="1" dirty="0" err="1" smtClean="0"/>
              <a:t>organisasi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pelaksana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sumberdaya</a:t>
            </a:r>
            <a:endParaRPr lang="en-US" sz="3200" b="1" dirty="0" smtClean="0"/>
          </a:p>
          <a:p>
            <a:pPr eaLnBrk="1" hangingPunct="1">
              <a:buFontTx/>
              <a:buNone/>
            </a:pPr>
            <a:r>
              <a:rPr lang="en-US" sz="3200" b="1" dirty="0" smtClean="0"/>
              <a:t>3. </a:t>
            </a:r>
            <a:r>
              <a:rPr lang="en-US" sz="3200" b="1" dirty="0" err="1" smtClean="0"/>
              <a:t>pelaksana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kebijakan</a:t>
            </a:r>
            <a:r>
              <a:rPr lang="en-US" sz="3200" b="1" dirty="0" smtClean="0"/>
              <a:t> : </a:t>
            </a:r>
            <a:r>
              <a:rPr lang="en-US" sz="3200" b="1" dirty="0" err="1" smtClean="0"/>
              <a:t>sikap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motivasi</a:t>
            </a:r>
            <a:r>
              <a:rPr lang="en-US" sz="3200" b="1" dirty="0" smtClean="0"/>
              <a:t>, hub </a:t>
            </a:r>
            <a:r>
              <a:rPr lang="en-US" sz="3200" b="1" dirty="0" err="1" smtClean="0"/>
              <a:t>antar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pribadi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komunikasi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dsb</a:t>
            </a:r>
            <a:endParaRPr lang="en-US" sz="3200" b="1" dirty="0" smtClean="0"/>
          </a:p>
          <a:p>
            <a:pPr eaLnBrk="1" hangingPunct="1">
              <a:buFontTx/>
              <a:buNone/>
            </a:pPr>
            <a:r>
              <a:rPr lang="en-US" sz="3200" b="1" dirty="0" smtClean="0"/>
              <a:t>4. </a:t>
            </a:r>
            <a:r>
              <a:rPr lang="en-US" sz="3200" b="1" dirty="0" err="1" smtClean="0"/>
              <a:t>Hasil</a:t>
            </a:r>
            <a:r>
              <a:rPr lang="en-US" sz="3200" b="1" dirty="0" smtClean="0"/>
              <a:t> : </a:t>
            </a:r>
            <a:r>
              <a:rPr lang="en-US" sz="3200" b="1" dirty="0" err="1" smtClean="0"/>
              <a:t>pengakuan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bahwa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implementasi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bisa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berubah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setiap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saat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identifikasi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faktor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penentu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keberhasilan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berbagai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persoalan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muncul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dsb</a:t>
            </a:r>
            <a:endParaRPr lang="en-US" sz="32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GENERASI  II, </a:t>
            </a:r>
            <a:r>
              <a:rPr lang="en-US" sz="4000" dirty="0" err="1" smtClean="0"/>
              <a:t>Fokus</a:t>
            </a:r>
            <a:r>
              <a:rPr lang="en-US" sz="4000" dirty="0" smtClean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00832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1</a:t>
            </a:r>
            <a:r>
              <a:rPr lang="en-US" sz="4000" b="1" dirty="0" smtClean="0"/>
              <a:t>. </a:t>
            </a:r>
            <a:r>
              <a:rPr lang="en-US" sz="4000" b="1" dirty="0" err="1" smtClean="0"/>
              <a:t>Komunikasi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antar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lembaga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pemerintahan</a:t>
            </a:r>
            <a:endParaRPr lang="en-US" sz="4000" b="1" dirty="0" smtClean="0"/>
          </a:p>
          <a:p>
            <a:pPr eaLnBrk="1" hangingPunct="1">
              <a:buNone/>
            </a:pPr>
            <a:r>
              <a:rPr lang="en-US" sz="4000" b="1" dirty="0" smtClean="0"/>
              <a:t>2. </a:t>
            </a:r>
            <a:r>
              <a:rPr lang="en-US" sz="4000" b="1" dirty="0" err="1" smtClean="0"/>
              <a:t>penyusunan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desain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penelitian</a:t>
            </a:r>
            <a:endParaRPr lang="en-US" sz="4000" b="1" dirty="0" smtClean="0"/>
          </a:p>
          <a:p>
            <a:pPr eaLnBrk="1" hangingPunct="1">
              <a:buNone/>
            </a:pPr>
            <a:r>
              <a:rPr lang="en-US" sz="4000" b="1" dirty="0" smtClean="0"/>
              <a:t>3. </a:t>
            </a:r>
            <a:r>
              <a:rPr lang="en-US" sz="4000" b="1" dirty="0" err="1" smtClean="0"/>
              <a:t>Mengkaji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variabel-variabel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prediktor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dalam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implementasi</a:t>
            </a:r>
            <a:endParaRPr lang="en-US" sz="4000" b="1" dirty="0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GENERASI  III, </a:t>
            </a:r>
            <a:r>
              <a:rPr lang="en-US" sz="4000" dirty="0" err="1" smtClean="0"/>
              <a:t>fokus</a:t>
            </a:r>
            <a:r>
              <a:rPr lang="en-US" sz="4000" dirty="0" smtClean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665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1</a:t>
            </a:r>
            <a:r>
              <a:rPr lang="en-US" sz="4000" b="1" dirty="0" smtClean="0"/>
              <a:t>. Communication Theory </a:t>
            </a:r>
          </a:p>
          <a:p>
            <a:pPr eaLnBrk="1" hangingPunct="1">
              <a:buNone/>
            </a:pPr>
            <a:r>
              <a:rPr lang="en-US" sz="4000" b="1" dirty="0" smtClean="0"/>
              <a:t>2. Region Theory (</a:t>
            </a:r>
            <a:r>
              <a:rPr lang="en-US" sz="4000" b="1" dirty="0" err="1" smtClean="0"/>
              <a:t>Pelaksana</a:t>
            </a:r>
            <a:r>
              <a:rPr lang="en-US" sz="4000" b="1" dirty="0" smtClean="0"/>
              <a:t>/</a:t>
            </a:r>
            <a:r>
              <a:rPr lang="en-US" sz="4000" b="1" dirty="0" err="1" smtClean="0"/>
              <a:t>Aktor</a:t>
            </a:r>
            <a:r>
              <a:rPr lang="en-US" sz="4000" b="1" dirty="0" smtClean="0"/>
              <a:t>)</a:t>
            </a:r>
          </a:p>
          <a:p>
            <a:pPr eaLnBrk="1" hangingPunct="1">
              <a:buNone/>
            </a:pPr>
            <a:r>
              <a:rPr lang="en-US" sz="4000" b="1" dirty="0" smtClean="0"/>
              <a:t>3. </a:t>
            </a:r>
            <a:r>
              <a:rPr lang="en-US" sz="4000" b="1" dirty="0" err="1" smtClean="0"/>
              <a:t>Kontingensi</a:t>
            </a:r>
            <a:r>
              <a:rPr lang="en-US" sz="4000" b="1" dirty="0" smtClean="0"/>
              <a:t> (</a:t>
            </a:r>
            <a:r>
              <a:rPr lang="en-US" sz="4000" b="1" dirty="0" err="1" smtClean="0"/>
              <a:t>faktor-Faktor</a:t>
            </a:r>
            <a:r>
              <a:rPr lang="en-US" sz="4000" b="1" dirty="0" smtClean="0"/>
              <a:t>)</a:t>
            </a:r>
          </a:p>
          <a:p>
            <a:pPr eaLnBrk="1" hangingPunct="1">
              <a:buNone/>
            </a:pPr>
            <a:r>
              <a:rPr lang="en-US" sz="4000" b="1" dirty="0" smtClean="0"/>
              <a:t>4. Policy learning 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GENERASI  IV, </a:t>
            </a:r>
            <a:r>
              <a:rPr lang="en-US" sz="4000" dirty="0" err="1" smtClean="0"/>
              <a:t>fokus</a:t>
            </a:r>
            <a:r>
              <a:rPr lang="en-US" sz="4000" dirty="0" smtClean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71232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PENDEKATAN-PENDEKATAN  DALAM IMPLEMENTASI KEBIJAKAN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9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686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Beberapa</a:t>
            </a:r>
            <a:r>
              <a:rPr lang="en-US" sz="2800" dirty="0" smtClean="0"/>
              <a:t> model </a:t>
            </a:r>
            <a:r>
              <a:rPr lang="en-US" sz="2800" dirty="0" err="1" smtClean="0"/>
              <a:t>Implementasi</a:t>
            </a:r>
            <a:r>
              <a:rPr lang="en-US" sz="2800" dirty="0" smtClean="0"/>
              <a:t> (Parsons, 1997)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40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1003</Words>
  <Application>Microsoft Office PowerPoint</Application>
  <PresentationFormat>On-screen Show (4:3)</PresentationFormat>
  <Paragraphs>122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Adobe Gothic Std B</vt:lpstr>
      <vt:lpstr>Lucida Sans Unicode</vt:lpstr>
      <vt:lpstr>Verdana</vt:lpstr>
      <vt:lpstr>Wingdings</vt:lpstr>
      <vt:lpstr>Wingdings 2</vt:lpstr>
      <vt:lpstr>Wingdings 3</vt:lpstr>
      <vt:lpstr>Concourse</vt:lpstr>
      <vt:lpstr>PERKEMBANGAN STUDI IMPLEMENTASI KEBIJAKAN</vt:lpstr>
      <vt:lpstr>CAPAIAN  PEMBELAJARAN</vt:lpstr>
      <vt:lpstr>PowerPoint Presentation</vt:lpstr>
      <vt:lpstr>GENERASI  I</vt:lpstr>
      <vt:lpstr>GENERASI  II, Fokus :</vt:lpstr>
      <vt:lpstr>GENERASI  III, fokus :</vt:lpstr>
      <vt:lpstr>GENERASI  IV, fokus :</vt:lpstr>
      <vt:lpstr>PowerPoint Presentation</vt:lpstr>
      <vt:lpstr>Beberapa model Implementasi (Parsons, 1997)</vt:lpstr>
      <vt:lpstr>PENDEKATAN DLM IMPLEMENTASI KEBIJAKAN</vt:lpstr>
      <vt:lpstr>PENDEKATAN  TOP-DOWN</vt:lpstr>
      <vt:lpstr>MODEL  IMPLEMENTASI  TOP-DOWN</vt:lpstr>
      <vt:lpstr>PowerPoint Presentation</vt:lpstr>
      <vt:lpstr>PENDEKATAN SISTEM RASIONAL TOP-DOWN</vt:lpstr>
      <vt:lpstr>PRASYARAT/HIPOTESIS KEBERHASILAN IMPLEMENTASI TOP DOWN </vt:lpstr>
      <vt:lpstr>KEGIATAN PENELITIAN IMPLEMENTASI TOP-DOWN</vt:lpstr>
      <vt:lpstr>LANJUTAN ….</vt:lpstr>
      <vt:lpstr>LANJUTAN ……</vt:lpstr>
      <vt:lpstr>DIMENSI PENYEBAB KEGAGALAN IMPLEMENTASI RASIONAL TOP DOWN :</vt:lpstr>
      <vt:lpstr>KRITIK  TOP DOWN</vt:lpstr>
      <vt:lpstr>PowerPoint Presentation</vt:lpstr>
      <vt:lpstr>PowerPoint Presentation</vt:lpstr>
      <vt:lpstr>PENDEKATAN BOTTOM UP</vt:lpstr>
      <vt:lpstr>2 ASPEK PENTING DLM IMPLEMENTASI BOTTOM UP</vt:lpstr>
      <vt:lpstr>Kapan digunakan model top down &amp; bottom up ?</vt:lpstr>
      <vt:lpstr> PENDEKATAN DEMOCRATIC (GOVERNANCE)  DLM IMPLEMENTASI </vt:lpstr>
      <vt:lpstr>Pendekatan dalam studi implementasi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PERKEMBANGAN STUDI IMPLEMENTASI KEBIJAKAN</dc:title>
  <dc:creator>hp</dc:creator>
  <cp:lastModifiedBy>hp</cp:lastModifiedBy>
  <cp:revision>5</cp:revision>
  <dcterms:created xsi:type="dcterms:W3CDTF">2006-08-16T00:00:00Z</dcterms:created>
  <dcterms:modified xsi:type="dcterms:W3CDTF">2021-04-07T23:38:58Z</dcterms:modified>
</cp:coreProperties>
</file>