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2"/>
  </p:notesMasterIdLst>
  <p:sldIdLst>
    <p:sldId id="319" r:id="rId2"/>
    <p:sldId id="257" r:id="rId3"/>
    <p:sldId id="270" r:id="rId4"/>
    <p:sldId id="260" r:id="rId5"/>
    <p:sldId id="261" r:id="rId6"/>
    <p:sldId id="296" r:id="rId7"/>
    <p:sldId id="271" r:id="rId8"/>
    <p:sldId id="265" r:id="rId9"/>
    <p:sldId id="297" r:id="rId10"/>
    <p:sldId id="25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336C16-53E5-410F-8FB5-DD2BA93F7E01}">
  <a:tblStyle styleId="{2F336C16-53E5-410F-8FB5-DD2BA93F7E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4656" autoAdjust="0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2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76D0C-3630-4A04-A3DE-4C6F2DEC8A2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8A5B33-8708-41F1-B9D7-9C7A0E876392}">
      <dgm:prSet phldrT="[Text]"/>
      <dgm:spPr/>
      <dgm:t>
        <a:bodyPr/>
        <a:lstStyle/>
        <a:p>
          <a:r>
            <a:rPr lang="en-US" dirty="0"/>
            <a:t>-</a:t>
          </a:r>
        </a:p>
      </dgm:t>
    </dgm:pt>
    <dgm:pt modelId="{F66190A2-DDFD-48F2-9799-08EED22C5404}" type="sibTrans" cxnId="{0C71CB1B-4886-41FC-ABCC-229AF7BAB46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EFE75BEC-E7C9-4B50-AF48-4A3ECAE204C3}" type="parTrans" cxnId="{0C71CB1B-4886-41FC-ABCC-229AF7BAB46C}">
      <dgm:prSet/>
      <dgm:spPr/>
      <dgm:t>
        <a:bodyPr/>
        <a:lstStyle/>
        <a:p>
          <a:endParaRPr lang="en-US"/>
        </a:p>
      </dgm:t>
    </dgm:pt>
    <dgm:pt modelId="{3D5BFF77-A4F5-4226-8090-9071912D56EC}">
      <dgm:prSet phldrT="[Text]"/>
      <dgm:spPr/>
      <dgm:t>
        <a:bodyPr/>
        <a:lstStyle/>
        <a:p>
          <a:r>
            <a:rPr lang="en-US" dirty="0"/>
            <a:t>-</a:t>
          </a:r>
        </a:p>
      </dgm:t>
    </dgm:pt>
    <dgm:pt modelId="{152D78E5-34B6-47A2-971F-932B5C835B4A}" type="sibTrans" cxnId="{576E92A1-4BEA-4DDF-8473-9634B4BD516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71D09E26-558D-4278-BD37-DB012A688CC8}" type="parTrans" cxnId="{576E92A1-4BEA-4DDF-8473-9634B4BD516E}">
      <dgm:prSet/>
      <dgm:spPr/>
      <dgm:t>
        <a:bodyPr/>
        <a:lstStyle/>
        <a:p>
          <a:endParaRPr lang="en-US"/>
        </a:p>
      </dgm:t>
    </dgm:pt>
    <dgm:pt modelId="{3F0A8478-4012-44CA-B77A-4CD8E852EAEC}">
      <dgm:prSet phldrT="[Text]"/>
      <dgm:spPr/>
      <dgm:t>
        <a:bodyPr/>
        <a:lstStyle/>
        <a:p>
          <a:r>
            <a:rPr lang="en-US" dirty="0"/>
            <a:t>-</a:t>
          </a:r>
        </a:p>
      </dgm:t>
    </dgm:pt>
    <dgm:pt modelId="{6B3DAA38-3213-467D-9F14-CEF19551FC0F}" type="sibTrans" cxnId="{601D0078-49AC-4FCF-BA19-A16D6AEAB2D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7850FC3-51CF-4699-9BCD-824432800732}" type="parTrans" cxnId="{601D0078-49AC-4FCF-BA19-A16D6AEAB2D2}">
      <dgm:prSet/>
      <dgm:spPr/>
      <dgm:t>
        <a:bodyPr/>
        <a:lstStyle/>
        <a:p>
          <a:endParaRPr lang="en-US"/>
        </a:p>
      </dgm:t>
    </dgm:pt>
    <dgm:pt modelId="{4CAFBC7B-49D6-4DCF-8EE2-934266CB604F}">
      <dgm:prSet phldrT="[Text]"/>
      <dgm:spPr/>
      <dgm:t>
        <a:bodyPr/>
        <a:lstStyle/>
        <a:p>
          <a:r>
            <a:rPr lang="en-US" dirty="0"/>
            <a:t>-</a:t>
          </a:r>
        </a:p>
      </dgm:t>
    </dgm:pt>
    <dgm:pt modelId="{93762836-0EA9-4B48-BF88-B310233D9802}" type="sibTrans" cxnId="{92886220-CB79-4C58-A94E-5659B7D7726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C7C0A7EF-B010-410D-967F-12B86434653D}" type="parTrans" cxnId="{92886220-CB79-4C58-A94E-5659B7D77268}">
      <dgm:prSet/>
      <dgm:spPr/>
      <dgm:t>
        <a:bodyPr/>
        <a:lstStyle/>
        <a:p>
          <a:endParaRPr lang="en-US"/>
        </a:p>
      </dgm:t>
    </dgm:pt>
    <dgm:pt modelId="{C3569C1B-6E65-41A9-B4F9-706FCB9BF080}">
      <dgm:prSet phldrT="[Text]"/>
      <dgm:spPr/>
      <dgm:t>
        <a:bodyPr/>
        <a:lstStyle/>
        <a:p>
          <a:r>
            <a:rPr lang="en-US" dirty="0"/>
            <a:t>-</a:t>
          </a:r>
        </a:p>
      </dgm:t>
    </dgm:pt>
    <dgm:pt modelId="{DA95C804-9E63-4254-AC44-54DB78E8747B}" type="sibTrans" cxnId="{7B984483-8109-489D-9C68-85E44DB15DEF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3F2BB37-B0D0-4FEC-95C6-249691475CDC}" type="parTrans" cxnId="{7B984483-8109-489D-9C68-85E44DB15DEF}">
      <dgm:prSet/>
      <dgm:spPr/>
      <dgm:t>
        <a:bodyPr/>
        <a:lstStyle/>
        <a:p>
          <a:endParaRPr lang="en-US"/>
        </a:p>
      </dgm:t>
    </dgm:pt>
    <dgm:pt modelId="{9797AB12-FD7C-4C62-826E-DED21D005FA8}" type="pres">
      <dgm:prSet presAssocID="{A0B76D0C-3630-4A04-A3DE-4C6F2DEC8A2A}" presName="cycle" presStyleCnt="0">
        <dgm:presLayoutVars>
          <dgm:dir/>
          <dgm:resizeHandles val="exact"/>
        </dgm:presLayoutVars>
      </dgm:prSet>
      <dgm:spPr/>
    </dgm:pt>
    <dgm:pt modelId="{7B41F393-8876-493B-BB23-9BA578E48ADC}" type="pres">
      <dgm:prSet presAssocID="{4CAFBC7B-49D6-4DCF-8EE2-934266CB604F}" presName="dummy" presStyleCnt="0"/>
      <dgm:spPr/>
    </dgm:pt>
    <dgm:pt modelId="{EB0073A9-BC2B-483F-98C5-952F31F5F45C}" type="pres">
      <dgm:prSet presAssocID="{4CAFBC7B-49D6-4DCF-8EE2-934266CB604F}" presName="node" presStyleLbl="revTx" presStyleIdx="0" presStyleCnt="5">
        <dgm:presLayoutVars>
          <dgm:bulletEnabled val="1"/>
        </dgm:presLayoutVars>
      </dgm:prSet>
      <dgm:spPr/>
    </dgm:pt>
    <dgm:pt modelId="{8C5C0209-5DEF-4F2D-9863-8E880796DACE}" type="pres">
      <dgm:prSet presAssocID="{93762836-0EA9-4B48-BF88-B310233D9802}" presName="sibTrans" presStyleLbl="node1" presStyleIdx="0" presStyleCnt="5" custLinFactNeighborX="2623"/>
      <dgm:spPr/>
    </dgm:pt>
    <dgm:pt modelId="{1FBAE539-3101-4F19-B4D6-6CC9EB34388F}" type="pres">
      <dgm:prSet presAssocID="{3F0A8478-4012-44CA-B77A-4CD8E852EAEC}" presName="dummy" presStyleCnt="0"/>
      <dgm:spPr/>
    </dgm:pt>
    <dgm:pt modelId="{12A8ED5F-3E57-481A-AC68-D8E5F8CA419C}" type="pres">
      <dgm:prSet presAssocID="{3F0A8478-4012-44CA-B77A-4CD8E852EAEC}" presName="node" presStyleLbl="revTx" presStyleIdx="1" presStyleCnt="5">
        <dgm:presLayoutVars>
          <dgm:bulletEnabled val="1"/>
        </dgm:presLayoutVars>
      </dgm:prSet>
      <dgm:spPr/>
    </dgm:pt>
    <dgm:pt modelId="{190A2727-61AB-40CE-95CA-5072F5934340}" type="pres">
      <dgm:prSet presAssocID="{6B3DAA38-3213-467D-9F14-CEF19551FC0F}" presName="sibTrans" presStyleLbl="node1" presStyleIdx="1" presStyleCnt="5" custScaleX="100533" custScaleY="101002" custLinFactNeighborX="2623" custLinFactNeighborY="1574"/>
      <dgm:spPr/>
    </dgm:pt>
    <dgm:pt modelId="{AA32D507-4242-44D1-BD10-538FE03AA174}" type="pres">
      <dgm:prSet presAssocID="{3D5BFF77-A4F5-4226-8090-9071912D56EC}" presName="dummy" presStyleCnt="0"/>
      <dgm:spPr/>
    </dgm:pt>
    <dgm:pt modelId="{E1562C00-2E34-46FB-995E-631778515DE8}" type="pres">
      <dgm:prSet presAssocID="{3D5BFF77-A4F5-4226-8090-9071912D56EC}" presName="node" presStyleLbl="revTx" presStyleIdx="2" presStyleCnt="5">
        <dgm:presLayoutVars>
          <dgm:bulletEnabled val="1"/>
        </dgm:presLayoutVars>
      </dgm:prSet>
      <dgm:spPr/>
    </dgm:pt>
    <dgm:pt modelId="{8CC0A840-0600-4886-A985-AEF904A25DEF}" type="pres">
      <dgm:prSet presAssocID="{152D78E5-34B6-47A2-971F-932B5C835B4A}" presName="sibTrans" presStyleLbl="node1" presStyleIdx="2" presStyleCnt="5" custLinFactNeighborX="-3410" custLinFactNeighborY="2098"/>
      <dgm:spPr/>
    </dgm:pt>
    <dgm:pt modelId="{F30646E7-938E-4B12-9128-7813A566F2C5}" type="pres">
      <dgm:prSet presAssocID="{FB8A5B33-8708-41F1-B9D7-9C7A0E876392}" presName="dummy" presStyleCnt="0"/>
      <dgm:spPr/>
    </dgm:pt>
    <dgm:pt modelId="{243F38F3-FC75-480E-B3B1-7D9759FD2D1D}" type="pres">
      <dgm:prSet presAssocID="{FB8A5B33-8708-41F1-B9D7-9C7A0E876392}" presName="node" presStyleLbl="revTx" presStyleIdx="3" presStyleCnt="5">
        <dgm:presLayoutVars>
          <dgm:bulletEnabled val="1"/>
        </dgm:presLayoutVars>
      </dgm:prSet>
      <dgm:spPr/>
    </dgm:pt>
    <dgm:pt modelId="{96571B4E-4814-401E-8D88-70B2929615C6}" type="pres">
      <dgm:prSet presAssocID="{F66190A2-DDFD-48F2-9799-08EED22C5404}" presName="sibTrans" presStyleLbl="node1" presStyleIdx="3" presStyleCnt="5" custLinFactNeighborX="-2098"/>
      <dgm:spPr/>
    </dgm:pt>
    <dgm:pt modelId="{5226BB36-234D-4A91-996F-9343C4E3F032}" type="pres">
      <dgm:prSet presAssocID="{C3569C1B-6E65-41A9-B4F9-706FCB9BF080}" presName="dummy" presStyleCnt="0"/>
      <dgm:spPr/>
    </dgm:pt>
    <dgm:pt modelId="{EB050EE0-5703-4FA6-9D16-5A77440D6762}" type="pres">
      <dgm:prSet presAssocID="{C3569C1B-6E65-41A9-B4F9-706FCB9BF080}" presName="node" presStyleLbl="revTx" presStyleIdx="4" presStyleCnt="5">
        <dgm:presLayoutVars>
          <dgm:bulletEnabled val="1"/>
        </dgm:presLayoutVars>
      </dgm:prSet>
      <dgm:spPr/>
    </dgm:pt>
    <dgm:pt modelId="{644B1E66-2A57-41F0-8A0C-BFCA008B0C4F}" type="pres">
      <dgm:prSet presAssocID="{DA95C804-9E63-4254-AC44-54DB78E8747B}" presName="sibTrans" presStyleLbl="node1" presStyleIdx="4" presStyleCnt="5" custLinFactNeighborX="239" custLinFactNeighborY="1836"/>
      <dgm:spPr/>
    </dgm:pt>
  </dgm:ptLst>
  <dgm:cxnLst>
    <dgm:cxn modelId="{0C71CB1B-4886-41FC-ABCC-229AF7BAB46C}" srcId="{A0B76D0C-3630-4A04-A3DE-4C6F2DEC8A2A}" destId="{FB8A5B33-8708-41F1-B9D7-9C7A0E876392}" srcOrd="3" destOrd="0" parTransId="{EFE75BEC-E7C9-4B50-AF48-4A3ECAE204C3}" sibTransId="{F66190A2-DDFD-48F2-9799-08EED22C5404}"/>
    <dgm:cxn modelId="{92886220-CB79-4C58-A94E-5659B7D77268}" srcId="{A0B76D0C-3630-4A04-A3DE-4C6F2DEC8A2A}" destId="{4CAFBC7B-49D6-4DCF-8EE2-934266CB604F}" srcOrd="0" destOrd="0" parTransId="{C7C0A7EF-B010-410D-967F-12B86434653D}" sibTransId="{93762836-0EA9-4B48-BF88-B310233D9802}"/>
    <dgm:cxn modelId="{0F6E0C21-683B-4B3E-A888-A81F7CA9A1FD}" type="presOf" srcId="{4CAFBC7B-49D6-4DCF-8EE2-934266CB604F}" destId="{EB0073A9-BC2B-483F-98C5-952F31F5F45C}" srcOrd="0" destOrd="0" presId="urn:microsoft.com/office/officeart/2005/8/layout/cycle1"/>
    <dgm:cxn modelId="{A38A773D-84A4-4845-B7A8-880ED76BB49F}" type="presOf" srcId="{C3569C1B-6E65-41A9-B4F9-706FCB9BF080}" destId="{EB050EE0-5703-4FA6-9D16-5A77440D6762}" srcOrd="0" destOrd="0" presId="urn:microsoft.com/office/officeart/2005/8/layout/cycle1"/>
    <dgm:cxn modelId="{814D1746-1A3E-419B-AFB0-C8570E4B55DB}" type="presOf" srcId="{F66190A2-DDFD-48F2-9799-08EED22C5404}" destId="{96571B4E-4814-401E-8D88-70B2929615C6}" srcOrd="0" destOrd="0" presId="urn:microsoft.com/office/officeart/2005/8/layout/cycle1"/>
    <dgm:cxn modelId="{514A2946-9FE4-43BE-B236-07FA4405BA21}" type="presOf" srcId="{A0B76D0C-3630-4A04-A3DE-4C6F2DEC8A2A}" destId="{9797AB12-FD7C-4C62-826E-DED21D005FA8}" srcOrd="0" destOrd="0" presId="urn:microsoft.com/office/officeart/2005/8/layout/cycle1"/>
    <dgm:cxn modelId="{9BD9E555-02BA-41E0-B027-140F2BD1C5EC}" type="presOf" srcId="{3F0A8478-4012-44CA-B77A-4CD8E852EAEC}" destId="{12A8ED5F-3E57-481A-AC68-D8E5F8CA419C}" srcOrd="0" destOrd="0" presId="urn:microsoft.com/office/officeart/2005/8/layout/cycle1"/>
    <dgm:cxn modelId="{601D0078-49AC-4FCF-BA19-A16D6AEAB2D2}" srcId="{A0B76D0C-3630-4A04-A3DE-4C6F2DEC8A2A}" destId="{3F0A8478-4012-44CA-B77A-4CD8E852EAEC}" srcOrd="1" destOrd="0" parTransId="{07850FC3-51CF-4699-9BCD-824432800732}" sibTransId="{6B3DAA38-3213-467D-9F14-CEF19551FC0F}"/>
    <dgm:cxn modelId="{7B984483-8109-489D-9C68-85E44DB15DEF}" srcId="{A0B76D0C-3630-4A04-A3DE-4C6F2DEC8A2A}" destId="{C3569C1B-6E65-41A9-B4F9-706FCB9BF080}" srcOrd="4" destOrd="0" parTransId="{03F2BB37-B0D0-4FEC-95C6-249691475CDC}" sibTransId="{DA95C804-9E63-4254-AC44-54DB78E8747B}"/>
    <dgm:cxn modelId="{576E92A1-4BEA-4DDF-8473-9634B4BD516E}" srcId="{A0B76D0C-3630-4A04-A3DE-4C6F2DEC8A2A}" destId="{3D5BFF77-A4F5-4226-8090-9071912D56EC}" srcOrd="2" destOrd="0" parTransId="{71D09E26-558D-4278-BD37-DB012A688CC8}" sibTransId="{152D78E5-34B6-47A2-971F-932B5C835B4A}"/>
    <dgm:cxn modelId="{982682CF-E2DB-4442-B465-E09DC5C56D87}" type="presOf" srcId="{152D78E5-34B6-47A2-971F-932B5C835B4A}" destId="{8CC0A840-0600-4886-A985-AEF904A25DEF}" srcOrd="0" destOrd="0" presId="urn:microsoft.com/office/officeart/2005/8/layout/cycle1"/>
    <dgm:cxn modelId="{EC9EFEDD-BC77-4CA6-ABC0-E9BB927FEBEB}" type="presOf" srcId="{3D5BFF77-A4F5-4226-8090-9071912D56EC}" destId="{E1562C00-2E34-46FB-995E-631778515DE8}" srcOrd="0" destOrd="0" presId="urn:microsoft.com/office/officeart/2005/8/layout/cycle1"/>
    <dgm:cxn modelId="{C35C28E1-AF23-44F6-AA3B-D4D67A1CC327}" type="presOf" srcId="{DA95C804-9E63-4254-AC44-54DB78E8747B}" destId="{644B1E66-2A57-41F0-8A0C-BFCA008B0C4F}" srcOrd="0" destOrd="0" presId="urn:microsoft.com/office/officeart/2005/8/layout/cycle1"/>
    <dgm:cxn modelId="{D1886EE9-7E73-49C2-9E2A-EF0C37AD36A6}" type="presOf" srcId="{93762836-0EA9-4B48-BF88-B310233D9802}" destId="{8C5C0209-5DEF-4F2D-9863-8E880796DACE}" srcOrd="0" destOrd="0" presId="urn:microsoft.com/office/officeart/2005/8/layout/cycle1"/>
    <dgm:cxn modelId="{F1A785EC-7B39-4682-B7A3-B1A708FB0CD2}" type="presOf" srcId="{FB8A5B33-8708-41F1-B9D7-9C7A0E876392}" destId="{243F38F3-FC75-480E-B3B1-7D9759FD2D1D}" srcOrd="0" destOrd="0" presId="urn:microsoft.com/office/officeart/2005/8/layout/cycle1"/>
    <dgm:cxn modelId="{9E16C4FB-9B45-4780-B0D1-D07E48F2CA4D}" type="presOf" srcId="{6B3DAA38-3213-467D-9F14-CEF19551FC0F}" destId="{190A2727-61AB-40CE-95CA-5072F5934340}" srcOrd="0" destOrd="0" presId="urn:microsoft.com/office/officeart/2005/8/layout/cycle1"/>
    <dgm:cxn modelId="{44E32BD2-926B-4A72-89BF-B17D67A4924E}" type="presParOf" srcId="{9797AB12-FD7C-4C62-826E-DED21D005FA8}" destId="{7B41F393-8876-493B-BB23-9BA578E48ADC}" srcOrd="0" destOrd="0" presId="urn:microsoft.com/office/officeart/2005/8/layout/cycle1"/>
    <dgm:cxn modelId="{F351A29D-A538-41B6-AE56-1444ADD4113C}" type="presParOf" srcId="{9797AB12-FD7C-4C62-826E-DED21D005FA8}" destId="{EB0073A9-BC2B-483F-98C5-952F31F5F45C}" srcOrd="1" destOrd="0" presId="urn:microsoft.com/office/officeart/2005/8/layout/cycle1"/>
    <dgm:cxn modelId="{CA4C0C88-AD30-4B68-AA19-970D21DC8E83}" type="presParOf" srcId="{9797AB12-FD7C-4C62-826E-DED21D005FA8}" destId="{8C5C0209-5DEF-4F2D-9863-8E880796DACE}" srcOrd="2" destOrd="0" presId="urn:microsoft.com/office/officeart/2005/8/layout/cycle1"/>
    <dgm:cxn modelId="{A47BBE72-96AB-4EC7-B5E9-2E6F3FCF527E}" type="presParOf" srcId="{9797AB12-FD7C-4C62-826E-DED21D005FA8}" destId="{1FBAE539-3101-4F19-B4D6-6CC9EB34388F}" srcOrd="3" destOrd="0" presId="urn:microsoft.com/office/officeart/2005/8/layout/cycle1"/>
    <dgm:cxn modelId="{8257F0AA-D181-4693-A2E9-A2657C68FC41}" type="presParOf" srcId="{9797AB12-FD7C-4C62-826E-DED21D005FA8}" destId="{12A8ED5F-3E57-481A-AC68-D8E5F8CA419C}" srcOrd="4" destOrd="0" presId="urn:microsoft.com/office/officeart/2005/8/layout/cycle1"/>
    <dgm:cxn modelId="{9546393D-AE70-4B0F-B40E-D51336F557E7}" type="presParOf" srcId="{9797AB12-FD7C-4C62-826E-DED21D005FA8}" destId="{190A2727-61AB-40CE-95CA-5072F5934340}" srcOrd="5" destOrd="0" presId="urn:microsoft.com/office/officeart/2005/8/layout/cycle1"/>
    <dgm:cxn modelId="{55C63D88-C2B2-491C-9A12-AA43367C6D8F}" type="presParOf" srcId="{9797AB12-FD7C-4C62-826E-DED21D005FA8}" destId="{AA32D507-4242-44D1-BD10-538FE03AA174}" srcOrd="6" destOrd="0" presId="urn:microsoft.com/office/officeart/2005/8/layout/cycle1"/>
    <dgm:cxn modelId="{3DBD0F98-EC3B-4F8D-AFC7-B92866B5A3C4}" type="presParOf" srcId="{9797AB12-FD7C-4C62-826E-DED21D005FA8}" destId="{E1562C00-2E34-46FB-995E-631778515DE8}" srcOrd="7" destOrd="0" presId="urn:microsoft.com/office/officeart/2005/8/layout/cycle1"/>
    <dgm:cxn modelId="{C17B67E7-F48C-4AB9-8123-26F4FBDEF0BF}" type="presParOf" srcId="{9797AB12-FD7C-4C62-826E-DED21D005FA8}" destId="{8CC0A840-0600-4886-A985-AEF904A25DEF}" srcOrd="8" destOrd="0" presId="urn:microsoft.com/office/officeart/2005/8/layout/cycle1"/>
    <dgm:cxn modelId="{8CBB6318-AA94-47FC-BDC5-683D7E85C941}" type="presParOf" srcId="{9797AB12-FD7C-4C62-826E-DED21D005FA8}" destId="{F30646E7-938E-4B12-9128-7813A566F2C5}" srcOrd="9" destOrd="0" presId="urn:microsoft.com/office/officeart/2005/8/layout/cycle1"/>
    <dgm:cxn modelId="{AA1550FC-5D6A-4A39-A8CE-13E5B5FF6B6E}" type="presParOf" srcId="{9797AB12-FD7C-4C62-826E-DED21D005FA8}" destId="{243F38F3-FC75-480E-B3B1-7D9759FD2D1D}" srcOrd="10" destOrd="0" presId="urn:microsoft.com/office/officeart/2005/8/layout/cycle1"/>
    <dgm:cxn modelId="{93887E25-2121-40A8-91D2-0A2B14C20AAD}" type="presParOf" srcId="{9797AB12-FD7C-4C62-826E-DED21D005FA8}" destId="{96571B4E-4814-401E-8D88-70B2929615C6}" srcOrd="11" destOrd="0" presId="urn:microsoft.com/office/officeart/2005/8/layout/cycle1"/>
    <dgm:cxn modelId="{ADED34A2-C1BA-4C83-8102-74CD7DD821DB}" type="presParOf" srcId="{9797AB12-FD7C-4C62-826E-DED21D005FA8}" destId="{5226BB36-234D-4A91-996F-9343C4E3F032}" srcOrd="12" destOrd="0" presId="urn:microsoft.com/office/officeart/2005/8/layout/cycle1"/>
    <dgm:cxn modelId="{23036CB5-0B9C-4A25-9FE4-89342EFB7328}" type="presParOf" srcId="{9797AB12-FD7C-4C62-826E-DED21D005FA8}" destId="{EB050EE0-5703-4FA6-9D16-5A77440D6762}" srcOrd="13" destOrd="0" presId="urn:microsoft.com/office/officeart/2005/8/layout/cycle1"/>
    <dgm:cxn modelId="{74481653-161C-480D-8CAA-C23C639BB2C2}" type="presParOf" srcId="{9797AB12-FD7C-4C62-826E-DED21D005FA8}" destId="{644B1E66-2A57-41F0-8A0C-BFCA008B0C4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073A9-BC2B-483F-98C5-952F31F5F45C}">
      <dsp:nvSpPr>
        <dsp:cNvPr id="0" name=""/>
        <dsp:cNvSpPr/>
      </dsp:nvSpPr>
      <dsp:spPr>
        <a:xfrm>
          <a:off x="4318848" y="35555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-</a:t>
          </a:r>
        </a:p>
      </dsp:txBody>
      <dsp:txXfrm>
        <a:off x="4318848" y="35555"/>
        <a:ext cx="1205507" cy="1205507"/>
      </dsp:txXfrm>
    </dsp:sp>
    <dsp:sp modelId="{8C5C0209-5DEF-4F2D-9863-8E880796DACE}">
      <dsp:nvSpPr>
        <dsp:cNvPr id="0" name=""/>
        <dsp:cNvSpPr/>
      </dsp:nvSpPr>
      <dsp:spPr>
        <a:xfrm>
          <a:off x="1595792" y="-43"/>
          <a:ext cx="4527375" cy="4527375"/>
        </a:xfrm>
        <a:prstGeom prst="circularArrow">
          <a:avLst>
            <a:gd name="adj1" fmla="val 5192"/>
            <a:gd name="adj2" fmla="val 335339"/>
            <a:gd name="adj3" fmla="val 21295579"/>
            <a:gd name="adj4" fmla="val 19764190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8ED5F-3E57-481A-AC68-D8E5F8CA419C}">
      <dsp:nvSpPr>
        <dsp:cNvPr id="0" name=""/>
        <dsp:cNvSpPr/>
      </dsp:nvSpPr>
      <dsp:spPr>
        <a:xfrm>
          <a:off x="5048668" y="2281712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-</a:t>
          </a:r>
        </a:p>
      </dsp:txBody>
      <dsp:txXfrm>
        <a:off x="5048668" y="2281712"/>
        <a:ext cx="1205507" cy="1205507"/>
      </dsp:txXfrm>
    </dsp:sp>
    <dsp:sp modelId="{190A2727-61AB-40CE-95CA-5072F5934340}">
      <dsp:nvSpPr>
        <dsp:cNvPr id="0" name=""/>
        <dsp:cNvSpPr/>
      </dsp:nvSpPr>
      <dsp:spPr>
        <a:xfrm>
          <a:off x="1583727" y="48535"/>
          <a:ext cx="4551506" cy="4572739"/>
        </a:xfrm>
        <a:prstGeom prst="circularArrow">
          <a:avLst>
            <a:gd name="adj1" fmla="val 5192"/>
            <a:gd name="adj2" fmla="val 335339"/>
            <a:gd name="adj3" fmla="val 4017121"/>
            <a:gd name="adj4" fmla="val 2251208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62C00-2E34-46FB-995E-631778515DE8}">
      <dsp:nvSpPr>
        <dsp:cNvPr id="0" name=""/>
        <dsp:cNvSpPr/>
      </dsp:nvSpPr>
      <dsp:spPr>
        <a:xfrm>
          <a:off x="3137973" y="3669913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-</a:t>
          </a:r>
        </a:p>
      </dsp:txBody>
      <dsp:txXfrm>
        <a:off x="3137973" y="3669913"/>
        <a:ext cx="1205507" cy="1205507"/>
      </dsp:txXfrm>
    </dsp:sp>
    <dsp:sp modelId="{8CC0A840-0600-4886-A985-AEF904A25DEF}">
      <dsp:nvSpPr>
        <dsp:cNvPr id="0" name=""/>
        <dsp:cNvSpPr/>
      </dsp:nvSpPr>
      <dsp:spPr>
        <a:xfrm>
          <a:off x="1322656" y="94940"/>
          <a:ext cx="4527375" cy="4527375"/>
        </a:xfrm>
        <a:prstGeom prst="circularArrow">
          <a:avLst>
            <a:gd name="adj1" fmla="val 5192"/>
            <a:gd name="adj2" fmla="val 335339"/>
            <a:gd name="adj3" fmla="val 8213452"/>
            <a:gd name="adj4" fmla="val 6447540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F38F3-FC75-480E-B3B1-7D9759FD2D1D}">
      <dsp:nvSpPr>
        <dsp:cNvPr id="0" name=""/>
        <dsp:cNvSpPr/>
      </dsp:nvSpPr>
      <dsp:spPr>
        <a:xfrm>
          <a:off x="1227278" y="2281712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-</a:t>
          </a:r>
        </a:p>
      </dsp:txBody>
      <dsp:txXfrm>
        <a:off x="1227278" y="2281712"/>
        <a:ext cx="1205507" cy="1205507"/>
      </dsp:txXfrm>
    </dsp:sp>
    <dsp:sp modelId="{96571B4E-4814-401E-8D88-70B2929615C6}">
      <dsp:nvSpPr>
        <dsp:cNvPr id="0" name=""/>
        <dsp:cNvSpPr/>
      </dsp:nvSpPr>
      <dsp:spPr>
        <a:xfrm>
          <a:off x="1382055" y="-43"/>
          <a:ext cx="4527375" cy="4527375"/>
        </a:xfrm>
        <a:prstGeom prst="circularArrow">
          <a:avLst>
            <a:gd name="adj1" fmla="val 5192"/>
            <a:gd name="adj2" fmla="val 335339"/>
            <a:gd name="adj3" fmla="val 12300470"/>
            <a:gd name="adj4" fmla="val 10769081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50EE0-5703-4FA6-9D16-5A77440D6762}">
      <dsp:nvSpPr>
        <dsp:cNvPr id="0" name=""/>
        <dsp:cNvSpPr/>
      </dsp:nvSpPr>
      <dsp:spPr>
        <a:xfrm>
          <a:off x="1957098" y="35555"/>
          <a:ext cx="1205507" cy="120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-</a:t>
          </a:r>
        </a:p>
      </dsp:txBody>
      <dsp:txXfrm>
        <a:off x="1957098" y="35555"/>
        <a:ext cx="1205507" cy="1205507"/>
      </dsp:txXfrm>
    </dsp:sp>
    <dsp:sp modelId="{644B1E66-2A57-41F0-8A0C-BFCA008B0C4F}">
      <dsp:nvSpPr>
        <dsp:cNvPr id="0" name=""/>
        <dsp:cNvSpPr/>
      </dsp:nvSpPr>
      <dsp:spPr>
        <a:xfrm>
          <a:off x="1487860" y="83078"/>
          <a:ext cx="4527375" cy="4527375"/>
        </a:xfrm>
        <a:prstGeom prst="circularArrow">
          <a:avLst>
            <a:gd name="adj1" fmla="val 5192"/>
            <a:gd name="adj2" fmla="val 335339"/>
            <a:gd name="adj3" fmla="val 16868102"/>
            <a:gd name="adj4" fmla="val 15196559"/>
            <a:gd name="adj5" fmla="val 6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522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6bad27d065_0_2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6bad27d065_0_2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6b20e223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6b20e2230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0c1df8b9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0c1df8b9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77650" y="341920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23750" y="98160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rgbClr val="4824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8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05216" y="1211950"/>
            <a:ext cx="3435000" cy="32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■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882150" y="1195450"/>
            <a:ext cx="3435000" cy="33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Nunito Light"/>
              <a:buChar char="■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1213329" y="18271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163529" y="221120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ctrTitle" idx="2"/>
          </p:nvPr>
        </p:nvSpPr>
        <p:spPr>
          <a:xfrm>
            <a:off x="3521526" y="18271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471726" y="221120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ctrTitle" idx="4"/>
          </p:nvPr>
        </p:nvSpPr>
        <p:spPr>
          <a:xfrm>
            <a:off x="5829726" y="18271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5779926" y="221120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ctrTitle" idx="6"/>
          </p:nvPr>
        </p:nvSpPr>
        <p:spPr>
          <a:xfrm>
            <a:off x="1213329" y="32468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7"/>
          </p:nvPr>
        </p:nvSpPr>
        <p:spPr>
          <a:xfrm>
            <a:off x="1163529" y="3631972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ctrTitle" idx="8"/>
          </p:nvPr>
        </p:nvSpPr>
        <p:spPr>
          <a:xfrm>
            <a:off x="3521526" y="32468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9"/>
          </p:nvPr>
        </p:nvSpPr>
        <p:spPr>
          <a:xfrm>
            <a:off x="3471726" y="3631972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 idx="13"/>
          </p:nvPr>
        </p:nvSpPr>
        <p:spPr>
          <a:xfrm>
            <a:off x="5829726" y="32468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4"/>
          </p:nvPr>
        </p:nvSpPr>
        <p:spPr>
          <a:xfrm>
            <a:off x="5779926" y="3631972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ctrTitle" idx="15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MAIN_POINT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270075" y="509350"/>
            <a:ext cx="4946100" cy="24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7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 flipH="1">
            <a:off x="835078" y="2109829"/>
            <a:ext cx="3569100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101028" y="1456631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3023375" y="1675677"/>
            <a:ext cx="309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3591150" y="147446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3"/>
          </p:nvPr>
        </p:nvSpPr>
        <p:spPr>
          <a:xfrm>
            <a:off x="3591150" y="314691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4"/>
          </p:nvPr>
        </p:nvSpPr>
        <p:spPr>
          <a:xfrm>
            <a:off x="3084450" y="3348127"/>
            <a:ext cx="29751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2439675" y="362239"/>
            <a:ext cx="426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3134250" y="3878388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1754500" y="700900"/>
            <a:ext cx="5634900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765725" y="1660825"/>
            <a:ext cx="6388200" cy="33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9" r:id="rId9"/>
    <p:sldLayoutId id="2147483660" r:id="rId10"/>
    <p:sldLayoutId id="2147483663" r:id="rId11"/>
    <p:sldLayoutId id="2147483665" r:id="rId12"/>
    <p:sldLayoutId id="2147483668" r:id="rId13"/>
    <p:sldLayoutId id="214748366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1306286" y="1472540"/>
            <a:ext cx="6424550" cy="1836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SEJARAH </a:t>
            </a:r>
            <a:br>
              <a:rPr lang="en-US" sz="5400" dirty="0"/>
            </a:br>
            <a:r>
              <a:rPr lang="en-US" sz="5400" dirty="0"/>
              <a:t>HUKUM</a:t>
            </a:r>
            <a:endParaRPr sz="5400" dirty="0"/>
          </a:p>
        </p:txBody>
      </p:sp>
      <p:grpSp>
        <p:nvGrpSpPr>
          <p:cNvPr id="119" name="Google Shape;119;p26"/>
          <p:cNvGrpSpPr/>
          <p:nvPr/>
        </p:nvGrpSpPr>
        <p:grpSpPr>
          <a:xfrm>
            <a:off x="3444291" y="3308807"/>
            <a:ext cx="2255901" cy="69575"/>
            <a:chOff x="446800" y="1721825"/>
            <a:chExt cx="259025" cy="18325"/>
          </a:xfrm>
        </p:grpSpPr>
        <p:sp>
          <p:nvSpPr>
            <p:cNvPr id="120" name="Google Shape;120;p26"/>
            <p:cNvSpPr/>
            <p:nvPr/>
          </p:nvSpPr>
          <p:spPr>
            <a:xfrm>
              <a:off x="447225" y="1724725"/>
              <a:ext cx="258600" cy="15425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446800" y="1721825"/>
              <a:ext cx="258725" cy="10325"/>
            </a:xfrm>
            <a:custGeom>
              <a:avLst/>
              <a:gdLst/>
              <a:ahLst/>
              <a:cxnLst/>
              <a:rect l="l" t="t" r="r" b="b"/>
              <a:pathLst>
                <a:path w="10349" h="413" extrusionOk="0">
                  <a:moveTo>
                    <a:pt x="825" y="1"/>
                  </a:moveTo>
                  <a:cubicBezTo>
                    <a:pt x="792" y="1"/>
                    <a:pt x="759" y="1"/>
                    <a:pt x="726" y="2"/>
                  </a:cubicBezTo>
                  <a:cubicBezTo>
                    <a:pt x="558" y="2"/>
                    <a:pt x="390" y="14"/>
                    <a:pt x="222" y="26"/>
                  </a:cubicBezTo>
                  <a:cubicBezTo>
                    <a:pt x="0" y="43"/>
                    <a:pt x="4" y="232"/>
                    <a:pt x="222" y="252"/>
                  </a:cubicBezTo>
                  <a:cubicBezTo>
                    <a:pt x="390" y="268"/>
                    <a:pt x="550" y="318"/>
                    <a:pt x="718" y="330"/>
                  </a:cubicBezTo>
                  <a:cubicBezTo>
                    <a:pt x="882" y="346"/>
                    <a:pt x="1046" y="355"/>
                    <a:pt x="1215" y="367"/>
                  </a:cubicBezTo>
                  <a:cubicBezTo>
                    <a:pt x="1263" y="371"/>
                    <a:pt x="1312" y="372"/>
                    <a:pt x="1361" y="372"/>
                  </a:cubicBezTo>
                  <a:cubicBezTo>
                    <a:pt x="1442" y="372"/>
                    <a:pt x="1523" y="369"/>
                    <a:pt x="1605" y="369"/>
                  </a:cubicBezTo>
                  <a:cubicBezTo>
                    <a:pt x="1642" y="369"/>
                    <a:pt x="1678" y="369"/>
                    <a:pt x="1715" y="371"/>
                  </a:cubicBezTo>
                  <a:cubicBezTo>
                    <a:pt x="1879" y="379"/>
                    <a:pt x="2043" y="387"/>
                    <a:pt x="2212" y="392"/>
                  </a:cubicBezTo>
                  <a:cubicBezTo>
                    <a:pt x="2380" y="396"/>
                    <a:pt x="2544" y="412"/>
                    <a:pt x="2708" y="412"/>
                  </a:cubicBezTo>
                  <a:cubicBezTo>
                    <a:pt x="2876" y="408"/>
                    <a:pt x="3045" y="387"/>
                    <a:pt x="3209" y="383"/>
                  </a:cubicBezTo>
                  <a:cubicBezTo>
                    <a:pt x="3377" y="383"/>
                    <a:pt x="3545" y="412"/>
                    <a:pt x="3709" y="412"/>
                  </a:cubicBezTo>
                  <a:cubicBezTo>
                    <a:pt x="3878" y="412"/>
                    <a:pt x="4046" y="371"/>
                    <a:pt x="4210" y="371"/>
                  </a:cubicBezTo>
                  <a:cubicBezTo>
                    <a:pt x="4368" y="371"/>
                    <a:pt x="4527" y="400"/>
                    <a:pt x="4682" y="400"/>
                  </a:cubicBezTo>
                  <a:cubicBezTo>
                    <a:pt x="4691" y="400"/>
                    <a:pt x="4701" y="400"/>
                    <a:pt x="4711" y="400"/>
                  </a:cubicBezTo>
                  <a:cubicBezTo>
                    <a:pt x="4879" y="400"/>
                    <a:pt x="5047" y="371"/>
                    <a:pt x="5211" y="371"/>
                  </a:cubicBezTo>
                  <a:cubicBezTo>
                    <a:pt x="5361" y="371"/>
                    <a:pt x="5510" y="384"/>
                    <a:pt x="5660" y="384"/>
                  </a:cubicBezTo>
                  <a:cubicBezTo>
                    <a:pt x="5678" y="384"/>
                    <a:pt x="5697" y="384"/>
                    <a:pt x="5716" y="383"/>
                  </a:cubicBezTo>
                  <a:cubicBezTo>
                    <a:pt x="5884" y="383"/>
                    <a:pt x="6052" y="367"/>
                    <a:pt x="6221" y="363"/>
                  </a:cubicBezTo>
                  <a:cubicBezTo>
                    <a:pt x="6389" y="363"/>
                    <a:pt x="6557" y="387"/>
                    <a:pt x="6725" y="387"/>
                  </a:cubicBezTo>
                  <a:cubicBezTo>
                    <a:pt x="6893" y="383"/>
                    <a:pt x="7062" y="375"/>
                    <a:pt x="7230" y="371"/>
                  </a:cubicBezTo>
                  <a:cubicBezTo>
                    <a:pt x="7398" y="367"/>
                    <a:pt x="7566" y="346"/>
                    <a:pt x="7735" y="342"/>
                  </a:cubicBezTo>
                  <a:cubicBezTo>
                    <a:pt x="7903" y="334"/>
                    <a:pt x="8067" y="342"/>
                    <a:pt x="8231" y="330"/>
                  </a:cubicBezTo>
                  <a:cubicBezTo>
                    <a:pt x="8399" y="322"/>
                    <a:pt x="8564" y="305"/>
                    <a:pt x="8732" y="293"/>
                  </a:cubicBezTo>
                  <a:cubicBezTo>
                    <a:pt x="8896" y="285"/>
                    <a:pt x="9064" y="285"/>
                    <a:pt x="9228" y="273"/>
                  </a:cubicBezTo>
                  <a:cubicBezTo>
                    <a:pt x="9392" y="260"/>
                    <a:pt x="9557" y="207"/>
                    <a:pt x="9721" y="190"/>
                  </a:cubicBezTo>
                  <a:cubicBezTo>
                    <a:pt x="9747" y="188"/>
                    <a:pt x="9774" y="188"/>
                    <a:pt x="9801" y="188"/>
                  </a:cubicBezTo>
                  <a:cubicBezTo>
                    <a:pt x="9914" y="188"/>
                    <a:pt x="10028" y="202"/>
                    <a:pt x="10140" y="202"/>
                  </a:cubicBezTo>
                  <a:cubicBezTo>
                    <a:pt x="10168" y="202"/>
                    <a:pt x="10195" y="201"/>
                    <a:pt x="10221" y="199"/>
                  </a:cubicBezTo>
                  <a:cubicBezTo>
                    <a:pt x="10312" y="190"/>
                    <a:pt x="10348" y="84"/>
                    <a:pt x="10242" y="71"/>
                  </a:cubicBezTo>
                  <a:cubicBezTo>
                    <a:pt x="10057" y="53"/>
                    <a:pt x="9878" y="21"/>
                    <a:pt x="9694" y="21"/>
                  </a:cubicBezTo>
                  <a:cubicBezTo>
                    <a:pt x="9674" y="21"/>
                    <a:pt x="9654" y="21"/>
                    <a:pt x="9634" y="22"/>
                  </a:cubicBezTo>
                  <a:cubicBezTo>
                    <a:pt x="9433" y="30"/>
                    <a:pt x="9232" y="35"/>
                    <a:pt x="9027" y="47"/>
                  </a:cubicBezTo>
                  <a:cubicBezTo>
                    <a:pt x="8826" y="55"/>
                    <a:pt x="8625" y="71"/>
                    <a:pt x="8424" y="71"/>
                  </a:cubicBezTo>
                  <a:cubicBezTo>
                    <a:pt x="8223" y="76"/>
                    <a:pt x="8022" y="113"/>
                    <a:pt x="7821" y="113"/>
                  </a:cubicBezTo>
                  <a:cubicBezTo>
                    <a:pt x="7648" y="113"/>
                    <a:pt x="7480" y="67"/>
                    <a:pt x="7308" y="67"/>
                  </a:cubicBezTo>
                  <a:cubicBezTo>
                    <a:pt x="7136" y="67"/>
                    <a:pt x="6967" y="80"/>
                    <a:pt x="6795" y="80"/>
                  </a:cubicBezTo>
                  <a:cubicBezTo>
                    <a:pt x="6776" y="79"/>
                    <a:pt x="6757" y="79"/>
                    <a:pt x="6738" y="79"/>
                  </a:cubicBezTo>
                  <a:cubicBezTo>
                    <a:pt x="6585" y="79"/>
                    <a:pt x="6435" y="92"/>
                    <a:pt x="6282" y="92"/>
                  </a:cubicBezTo>
                  <a:lnTo>
                    <a:pt x="5769" y="88"/>
                  </a:lnTo>
                  <a:cubicBezTo>
                    <a:pt x="5597" y="88"/>
                    <a:pt x="5429" y="59"/>
                    <a:pt x="5256" y="59"/>
                  </a:cubicBezTo>
                  <a:cubicBezTo>
                    <a:pt x="5084" y="55"/>
                    <a:pt x="4924" y="51"/>
                    <a:pt x="4756" y="51"/>
                  </a:cubicBezTo>
                  <a:cubicBezTo>
                    <a:pt x="4732" y="50"/>
                    <a:pt x="4708" y="50"/>
                    <a:pt x="4684" y="50"/>
                  </a:cubicBezTo>
                  <a:cubicBezTo>
                    <a:pt x="4540" y="50"/>
                    <a:pt x="4399" y="59"/>
                    <a:pt x="4255" y="59"/>
                  </a:cubicBezTo>
                  <a:cubicBezTo>
                    <a:pt x="4240" y="59"/>
                    <a:pt x="4225" y="59"/>
                    <a:pt x="4209" y="59"/>
                  </a:cubicBezTo>
                  <a:cubicBezTo>
                    <a:pt x="4057" y="59"/>
                    <a:pt x="3907" y="76"/>
                    <a:pt x="3755" y="76"/>
                  </a:cubicBezTo>
                  <a:cubicBezTo>
                    <a:pt x="3586" y="76"/>
                    <a:pt x="3422" y="55"/>
                    <a:pt x="3254" y="51"/>
                  </a:cubicBezTo>
                  <a:cubicBezTo>
                    <a:pt x="3086" y="51"/>
                    <a:pt x="2922" y="59"/>
                    <a:pt x="2753" y="59"/>
                  </a:cubicBezTo>
                  <a:cubicBezTo>
                    <a:pt x="2585" y="55"/>
                    <a:pt x="2417" y="22"/>
                    <a:pt x="2249" y="14"/>
                  </a:cubicBezTo>
                  <a:cubicBezTo>
                    <a:pt x="2164" y="12"/>
                    <a:pt x="2080" y="12"/>
                    <a:pt x="1996" y="12"/>
                  </a:cubicBezTo>
                  <a:cubicBezTo>
                    <a:pt x="1911" y="12"/>
                    <a:pt x="1826" y="12"/>
                    <a:pt x="1740" y="10"/>
                  </a:cubicBezTo>
                  <a:cubicBezTo>
                    <a:pt x="1696" y="8"/>
                    <a:pt x="1652" y="7"/>
                    <a:pt x="1608" y="7"/>
                  </a:cubicBezTo>
                  <a:cubicBezTo>
                    <a:pt x="1509" y="7"/>
                    <a:pt x="1410" y="11"/>
                    <a:pt x="1311" y="11"/>
                  </a:cubicBezTo>
                  <a:cubicBezTo>
                    <a:pt x="1286" y="11"/>
                    <a:pt x="1260" y="11"/>
                    <a:pt x="1235" y="10"/>
                  </a:cubicBezTo>
                  <a:cubicBezTo>
                    <a:pt x="1099" y="7"/>
                    <a:pt x="963" y="1"/>
                    <a:pt x="825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54591387"/>
              </p:ext>
            </p:extLst>
          </p:nvPr>
        </p:nvGraphicFramePr>
        <p:xfrm>
          <a:off x="819397" y="118753"/>
          <a:ext cx="7481455" cy="487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Google Shape;129;p27">
            <a:extLst>
              <a:ext uri="{FF2B5EF4-FFF2-40B4-BE49-F238E27FC236}">
                <a16:creationId xmlns:a16="http://schemas.microsoft.com/office/drawing/2014/main" id="{7A662D10-2A56-1C45-9C01-7D45CA3F56AC}"/>
              </a:ext>
            </a:extLst>
          </p:cNvPr>
          <p:cNvSpPr txBox="1">
            <a:spLocks/>
          </p:cNvSpPr>
          <p:nvPr/>
        </p:nvSpPr>
        <p:spPr>
          <a:xfrm>
            <a:off x="5827059" y="81544"/>
            <a:ext cx="3316941" cy="51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rgbClr val="482400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-US" sz="2000" dirty="0"/>
              <a:t> </a:t>
            </a:r>
            <a:r>
              <a:rPr lang="en-US" sz="2000" dirty="0" err="1"/>
              <a:t>Sepriyadi</a:t>
            </a:r>
            <a:r>
              <a:rPr lang="en-US" sz="2000" dirty="0"/>
              <a:t> Adhan S., S.H., M.H.</a:t>
            </a:r>
          </a:p>
        </p:txBody>
      </p:sp>
    </p:spTree>
    <p:extLst>
      <p:ext uri="{BB962C8B-B14F-4D97-AF65-F5344CB8AC3E}">
        <p14:creationId xmlns:p14="http://schemas.microsoft.com/office/powerpoint/2010/main" val="31974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ctrTitle"/>
          </p:nvPr>
        </p:nvSpPr>
        <p:spPr>
          <a:xfrm>
            <a:off x="3134200" y="22996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SEJARAH HUKUM</a:t>
            </a:r>
            <a:endParaRPr sz="2400" dirty="0"/>
          </a:p>
        </p:txBody>
      </p:sp>
      <p:grpSp>
        <p:nvGrpSpPr>
          <p:cNvPr id="149" name="Google Shape;149;p29"/>
          <p:cNvGrpSpPr/>
          <p:nvPr/>
        </p:nvGrpSpPr>
        <p:grpSpPr>
          <a:xfrm>
            <a:off x="1505072" y="1795778"/>
            <a:ext cx="6133755" cy="1949743"/>
            <a:chOff x="3013175" y="4489825"/>
            <a:chExt cx="1829000" cy="982850"/>
          </a:xfrm>
        </p:grpSpPr>
        <p:sp>
          <p:nvSpPr>
            <p:cNvPr id="150" name="Google Shape;150;p29"/>
            <p:cNvSpPr/>
            <p:nvPr/>
          </p:nvSpPr>
          <p:spPr>
            <a:xfrm>
              <a:off x="3053600" y="4530125"/>
              <a:ext cx="1748175" cy="902150"/>
            </a:xfrm>
            <a:custGeom>
              <a:avLst/>
              <a:gdLst/>
              <a:ahLst/>
              <a:cxnLst/>
              <a:rect l="l" t="t" r="r" b="b"/>
              <a:pathLst>
                <a:path w="69927" h="36086" extrusionOk="0">
                  <a:moveTo>
                    <a:pt x="222" y="206"/>
                  </a:moveTo>
                  <a:lnTo>
                    <a:pt x="56543" y="255"/>
                  </a:lnTo>
                  <a:lnTo>
                    <a:pt x="69665" y="268"/>
                  </a:lnTo>
                  <a:cubicBezTo>
                    <a:pt x="69661" y="5585"/>
                    <a:pt x="69657" y="10907"/>
                    <a:pt x="69653" y="16229"/>
                  </a:cubicBezTo>
                  <a:cubicBezTo>
                    <a:pt x="69649" y="22249"/>
                    <a:pt x="69632" y="28145"/>
                    <a:pt x="69706" y="33553"/>
                  </a:cubicBezTo>
                  <a:cubicBezTo>
                    <a:pt x="69724" y="34904"/>
                    <a:pt x="69753" y="35641"/>
                    <a:pt x="69784" y="35863"/>
                  </a:cubicBezTo>
                  <a:lnTo>
                    <a:pt x="69784" y="35863"/>
                  </a:lnTo>
                  <a:cubicBezTo>
                    <a:pt x="69729" y="35857"/>
                    <a:pt x="69545" y="35851"/>
                    <a:pt x="69300" y="35851"/>
                  </a:cubicBezTo>
                  <a:lnTo>
                    <a:pt x="34714" y="35880"/>
                  </a:lnTo>
                  <a:lnTo>
                    <a:pt x="201" y="35880"/>
                  </a:lnTo>
                  <a:cubicBezTo>
                    <a:pt x="209" y="24058"/>
                    <a:pt x="213" y="12216"/>
                    <a:pt x="222" y="346"/>
                  </a:cubicBezTo>
                  <a:lnTo>
                    <a:pt x="222" y="206"/>
                  </a:lnTo>
                  <a:close/>
                  <a:moveTo>
                    <a:pt x="17" y="1"/>
                  </a:moveTo>
                  <a:lnTo>
                    <a:pt x="17" y="8737"/>
                  </a:lnTo>
                  <a:cubicBezTo>
                    <a:pt x="12" y="17579"/>
                    <a:pt x="4" y="26775"/>
                    <a:pt x="0" y="36081"/>
                  </a:cubicBezTo>
                  <a:lnTo>
                    <a:pt x="18030" y="36085"/>
                  </a:lnTo>
                  <a:lnTo>
                    <a:pt x="35809" y="36065"/>
                  </a:lnTo>
                  <a:cubicBezTo>
                    <a:pt x="47540" y="36036"/>
                    <a:pt x="58960" y="35983"/>
                    <a:pt x="69550" y="35876"/>
                  </a:cubicBezTo>
                  <a:cubicBezTo>
                    <a:pt x="69680" y="35875"/>
                    <a:pt x="69755" y="35872"/>
                    <a:pt x="69785" y="35869"/>
                  </a:cubicBezTo>
                  <a:lnTo>
                    <a:pt x="69785" y="35869"/>
                  </a:lnTo>
                  <a:cubicBezTo>
                    <a:pt x="69792" y="35913"/>
                    <a:pt x="69798" y="35935"/>
                    <a:pt x="69805" y="35935"/>
                  </a:cubicBezTo>
                  <a:cubicBezTo>
                    <a:pt x="69865" y="35935"/>
                    <a:pt x="69926" y="34067"/>
                    <a:pt x="69924" y="31046"/>
                  </a:cubicBezTo>
                  <a:cubicBezTo>
                    <a:pt x="69924" y="20706"/>
                    <a:pt x="69924" y="10362"/>
                    <a:pt x="69920" y="1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57487" y="1929639"/>
            <a:ext cx="5789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TUJUAN SEJARAH HUKUM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proses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terbentuknya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yang </a:t>
            </a:r>
            <a:r>
              <a:rPr lang="en-US" sz="1600" dirty="0" err="1"/>
              <a:t>sekarang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berlaku</a:t>
            </a:r>
            <a:r>
              <a:rPr lang="en-US" sz="1600" dirty="0"/>
              <a:t> </a:t>
            </a:r>
            <a:r>
              <a:rPr lang="en-US" sz="1600" dirty="0" err="1"/>
              <a:t>berlaku</a:t>
            </a:r>
            <a:r>
              <a:rPr lang="en-US" sz="1600" dirty="0"/>
              <a:t> di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arah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mengapa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dibuat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717883" y="1111589"/>
            <a:ext cx="77310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buSzPts val="1100"/>
              <a:buNone/>
            </a:pP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Sejarah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hukum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mempelajari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proses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terjadi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pelaksanaan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sejarah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dimasa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lalu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serta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perkembangannya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keterkaitannya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dengan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apa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yang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terjadi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pada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masa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kini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,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baik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seperti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yang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terdapat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dalam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literatur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,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naskah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,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bahkan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tuturan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lisan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,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terutama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penekanannya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atas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karakteristik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keunikan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fakta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norma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tersebut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sehingga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dapat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menemukan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gejala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,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dalil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,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perkembangan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hukum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dimasa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lalu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yang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dapat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memberikan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wawasan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yang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luas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bagi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orang yang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mempelajarinya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,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dalam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mengartikan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dan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memahami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hukum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yang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berlaku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saat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 </a:t>
            </a:r>
            <a:r>
              <a:rPr lang="en-US" sz="2000" dirty="0" err="1">
                <a:latin typeface="Livvic"/>
                <a:ea typeface="Livvic"/>
                <a:cs typeface="Livvic"/>
                <a:sym typeface="Livvic"/>
              </a:rPr>
              <a:t>ini</a:t>
            </a:r>
            <a:r>
              <a:rPr lang="en-US" sz="2000" dirty="0">
                <a:latin typeface="Livvic"/>
                <a:ea typeface="Livvic"/>
                <a:cs typeface="Livvic"/>
                <a:sym typeface="Livvic"/>
              </a:rPr>
              <a:t>. </a:t>
            </a: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endParaRPr lang="en-US" sz="14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just">
              <a:lnSpc>
                <a:spcPct val="100000"/>
              </a:lnSpc>
              <a:buSzPts val="1100"/>
              <a:buNone/>
            </a:pPr>
            <a:endParaRPr sz="14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SEJARAH HUKUM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0"/>
          <p:cNvSpPr txBox="1">
            <a:spLocks noGrp="1"/>
          </p:cNvSpPr>
          <p:nvPr>
            <p:ph type="title"/>
          </p:nvPr>
        </p:nvSpPr>
        <p:spPr>
          <a:xfrm>
            <a:off x="2623811" y="0"/>
            <a:ext cx="366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SEJARAH HUKUM</a:t>
            </a:r>
            <a:endParaRPr sz="2800" dirty="0">
              <a:solidFill>
                <a:schemeClr val="dk1"/>
              </a:solidFill>
            </a:endParaRPr>
          </a:p>
        </p:txBody>
      </p:sp>
      <p:graphicFrame>
        <p:nvGraphicFramePr>
          <p:cNvPr id="685" name="Google Shape;685;p40"/>
          <p:cNvGraphicFramePr/>
          <p:nvPr>
            <p:extLst>
              <p:ext uri="{D42A27DB-BD31-4B8C-83A1-F6EECF244321}">
                <p14:modId xmlns:p14="http://schemas.microsoft.com/office/powerpoint/2010/main" val="75236414"/>
              </p:ext>
            </p:extLst>
          </p:nvPr>
        </p:nvGraphicFramePr>
        <p:xfrm>
          <a:off x="768878" y="881948"/>
          <a:ext cx="7475302" cy="5135760"/>
        </p:xfrm>
        <a:graphic>
          <a:graphicData uri="http://schemas.openxmlformats.org/drawingml/2006/table">
            <a:tbl>
              <a:tblPr>
                <a:noFill/>
                <a:tableStyleId>{2F336C16-53E5-410F-8FB5-DD2BA93F7E01}</a:tableStyleId>
              </a:tblPr>
              <a:tblGrid>
                <a:gridCol w="7475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A.</a:t>
                      </a:r>
                      <a:r>
                        <a:rPr lang="en-US" sz="1600" b="1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dk1"/>
                          </a:solidFill>
                        </a:rPr>
                        <a:t>Hukum</a:t>
                      </a:r>
                      <a:r>
                        <a:rPr lang="en-US" sz="1600" b="1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dk1"/>
                          </a:solidFill>
                        </a:rPr>
                        <a:t>Internasional</a:t>
                      </a:r>
                      <a:r>
                        <a:rPr lang="en-US" sz="1600" b="1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chemeClr val="dk1"/>
                          </a:solidFill>
                        </a:rPr>
                        <a:t>Klasik</a:t>
                      </a:r>
                      <a:r>
                        <a:rPr lang="en-US" sz="1600" b="1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</a:rPr>
                        <a:t>1. India </a:t>
                      </a:r>
                      <a:r>
                        <a:rPr lang="en-US" sz="1500" b="1" dirty="0" err="1">
                          <a:solidFill>
                            <a:schemeClr val="dk1"/>
                          </a:solidFill>
                        </a:rPr>
                        <a:t>Kuno</a:t>
                      </a:r>
                      <a:endParaRPr lang="en-US" sz="15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Dalam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kebudayaaan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India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kuno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terdapat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kaidah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dan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lembaga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hukum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yang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mengatur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hubungan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antara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kasta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suku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bangsa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dan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raja-raja. Gautama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Sutera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dan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undang-undang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Manu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memuat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tentang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hukum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kerajaan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.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Namun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tulisan-tulisan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pada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waktu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itu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sudah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ada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lang="en-US" sz="15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menunjukkan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ketentuan-ketentuan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yang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mengatur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hubungan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antara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raja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atau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kerajaan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seperti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ketentuan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yang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mengatur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kedudukan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utusan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raja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dan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hak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istimewa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utusan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raja,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perjanjian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dengan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kerajaan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lain,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serta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ketentuan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perang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dan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cara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berperang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5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</a:rPr>
                        <a:t>2. </a:t>
                      </a:r>
                      <a:r>
                        <a:rPr lang="en-US" sz="1500" b="1" dirty="0" err="1">
                          <a:solidFill>
                            <a:schemeClr val="dk1"/>
                          </a:solidFill>
                        </a:rPr>
                        <a:t>Cina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dk1"/>
                          </a:solidFill>
                        </a:rPr>
                        <a:t>Kuno</a:t>
                      </a:r>
                      <a:endParaRPr lang="en-US" sz="15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Cina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memperkenalkan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nilai-nilai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etika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dalam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proses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pembelajaran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untuk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kelompok-kelompok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berkuasa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.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Pembentukan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sistim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kekuasaan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negara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yang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bersifat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regional tributary state.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Pembentukan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perserikatan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negara-negara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Tiongkok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yang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dicanangkan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dk1"/>
                          </a:solidFill>
                        </a:rPr>
                        <a:t>oleh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</a:rPr>
                        <a:t> Kong Hu Cu.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Redressed"/>
                        <a:ea typeface="Redressed"/>
                        <a:cs typeface="Redressed"/>
                        <a:sym typeface="Redres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Redressed"/>
                        <a:ea typeface="Redressed"/>
                        <a:cs typeface="Redressed"/>
                        <a:sym typeface="Redres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2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Redressed"/>
                        <a:ea typeface="Redressed"/>
                        <a:cs typeface="Redressed"/>
                        <a:sym typeface="Redresse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86" name="Google Shape;686;p40"/>
          <p:cNvGrpSpPr/>
          <p:nvPr/>
        </p:nvGrpSpPr>
        <p:grpSpPr>
          <a:xfrm>
            <a:off x="567559" y="809297"/>
            <a:ext cx="7830207" cy="4237716"/>
            <a:chOff x="3013175" y="4489825"/>
            <a:chExt cx="1829000" cy="982850"/>
          </a:xfrm>
        </p:grpSpPr>
        <p:sp>
          <p:nvSpPr>
            <p:cNvPr id="687" name="Google Shape;687;p40"/>
            <p:cNvSpPr/>
            <p:nvPr/>
          </p:nvSpPr>
          <p:spPr>
            <a:xfrm>
              <a:off x="3053600" y="4530125"/>
              <a:ext cx="1748175" cy="902150"/>
            </a:xfrm>
            <a:custGeom>
              <a:avLst/>
              <a:gdLst/>
              <a:ahLst/>
              <a:cxnLst/>
              <a:rect l="l" t="t" r="r" b="b"/>
              <a:pathLst>
                <a:path w="69927" h="36086" extrusionOk="0">
                  <a:moveTo>
                    <a:pt x="222" y="206"/>
                  </a:moveTo>
                  <a:lnTo>
                    <a:pt x="56543" y="255"/>
                  </a:lnTo>
                  <a:lnTo>
                    <a:pt x="69665" y="268"/>
                  </a:lnTo>
                  <a:cubicBezTo>
                    <a:pt x="69661" y="5585"/>
                    <a:pt x="69657" y="10907"/>
                    <a:pt x="69653" y="16229"/>
                  </a:cubicBezTo>
                  <a:cubicBezTo>
                    <a:pt x="69649" y="22249"/>
                    <a:pt x="69632" y="28145"/>
                    <a:pt x="69706" y="33553"/>
                  </a:cubicBezTo>
                  <a:cubicBezTo>
                    <a:pt x="69724" y="34904"/>
                    <a:pt x="69753" y="35641"/>
                    <a:pt x="69784" y="35863"/>
                  </a:cubicBezTo>
                  <a:lnTo>
                    <a:pt x="69784" y="35863"/>
                  </a:lnTo>
                  <a:cubicBezTo>
                    <a:pt x="69729" y="35857"/>
                    <a:pt x="69545" y="35851"/>
                    <a:pt x="69300" y="35851"/>
                  </a:cubicBezTo>
                  <a:lnTo>
                    <a:pt x="34714" y="35880"/>
                  </a:lnTo>
                  <a:lnTo>
                    <a:pt x="201" y="35880"/>
                  </a:lnTo>
                  <a:cubicBezTo>
                    <a:pt x="209" y="24058"/>
                    <a:pt x="213" y="12216"/>
                    <a:pt x="222" y="346"/>
                  </a:cubicBezTo>
                  <a:lnTo>
                    <a:pt x="222" y="206"/>
                  </a:lnTo>
                  <a:close/>
                  <a:moveTo>
                    <a:pt x="17" y="1"/>
                  </a:moveTo>
                  <a:lnTo>
                    <a:pt x="17" y="8737"/>
                  </a:lnTo>
                  <a:cubicBezTo>
                    <a:pt x="12" y="17579"/>
                    <a:pt x="4" y="26775"/>
                    <a:pt x="0" y="36081"/>
                  </a:cubicBezTo>
                  <a:lnTo>
                    <a:pt x="18030" y="36085"/>
                  </a:lnTo>
                  <a:lnTo>
                    <a:pt x="35809" y="36065"/>
                  </a:lnTo>
                  <a:cubicBezTo>
                    <a:pt x="47540" y="36036"/>
                    <a:pt x="58960" y="35983"/>
                    <a:pt x="69550" y="35876"/>
                  </a:cubicBezTo>
                  <a:cubicBezTo>
                    <a:pt x="69680" y="35875"/>
                    <a:pt x="69755" y="35872"/>
                    <a:pt x="69785" y="35869"/>
                  </a:cubicBezTo>
                  <a:lnTo>
                    <a:pt x="69785" y="35869"/>
                  </a:lnTo>
                  <a:cubicBezTo>
                    <a:pt x="69792" y="35913"/>
                    <a:pt x="69798" y="35935"/>
                    <a:pt x="69805" y="35935"/>
                  </a:cubicBezTo>
                  <a:cubicBezTo>
                    <a:pt x="69865" y="35935"/>
                    <a:pt x="69926" y="34067"/>
                    <a:pt x="69924" y="31046"/>
                  </a:cubicBezTo>
                  <a:cubicBezTo>
                    <a:pt x="69924" y="20706"/>
                    <a:pt x="69924" y="10362"/>
                    <a:pt x="69920" y="1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0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0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ubTitle" idx="1"/>
          </p:nvPr>
        </p:nvSpPr>
        <p:spPr>
          <a:xfrm flipH="1">
            <a:off x="456703" y="836169"/>
            <a:ext cx="4956123" cy="3998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500" b="1" dirty="0">
                <a:latin typeface="+mj-lt"/>
              </a:rPr>
              <a:t>3. </a:t>
            </a:r>
            <a:r>
              <a:rPr lang="en-US" sz="1500" b="1" dirty="0" err="1">
                <a:latin typeface="+mj-lt"/>
              </a:rPr>
              <a:t>Yunani</a:t>
            </a:r>
            <a:r>
              <a:rPr lang="en-US" sz="1500" b="1" dirty="0">
                <a:latin typeface="+mj-lt"/>
              </a:rPr>
              <a:t> </a:t>
            </a:r>
            <a:r>
              <a:rPr lang="en-US" sz="1500" b="1" dirty="0" err="1">
                <a:latin typeface="+mj-lt"/>
              </a:rPr>
              <a:t>Kuno</a:t>
            </a:r>
            <a:endParaRPr lang="en-US" sz="1500" b="1" dirty="0">
              <a:latin typeface="+mj-lt"/>
            </a:endParaRPr>
          </a:p>
          <a:p>
            <a:pPr marL="0" lvl="0" indent="0" algn="l"/>
            <a:endParaRPr lang="en-US" sz="1500" dirty="0">
              <a:latin typeface="+mj-lt"/>
            </a:endParaRPr>
          </a:p>
          <a:p>
            <a:pPr marL="0" lvl="0" indent="0" algn="l"/>
            <a:r>
              <a:rPr lang="en-US" sz="1500" dirty="0" err="1">
                <a:latin typeface="+mj-lt"/>
              </a:rPr>
              <a:t>Menurut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Vinoggradoff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pada</a:t>
            </a:r>
            <a:r>
              <a:rPr lang="en-US" sz="1500" dirty="0">
                <a:latin typeface="+mj-lt"/>
              </a:rPr>
              <a:t> masa </a:t>
            </a:r>
            <a:r>
              <a:rPr lang="en-US" sz="1500" dirty="0" err="1">
                <a:latin typeface="+mj-lt"/>
              </a:rPr>
              <a:t>itu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telah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ada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hukum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intermunicipal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yaitu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kaidah-kaidah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kebiasaan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berlaku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dalam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hubungan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antar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negara-negara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kota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seperti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ketentuan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mengenai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utusan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pernyataan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perang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perbudakan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tawanan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perang</a:t>
            </a:r>
            <a:r>
              <a:rPr lang="en-US" sz="1500" dirty="0">
                <a:latin typeface="+mj-lt"/>
              </a:rPr>
              <a:t>. </a:t>
            </a:r>
            <a:r>
              <a:rPr lang="en-US" sz="1500" dirty="0" err="1">
                <a:latin typeface="+mj-lt"/>
              </a:rPr>
              <a:t>Namun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kaidah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intermunicipal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sangat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dipengrauhi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oleh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pengaruh</a:t>
            </a:r>
            <a:r>
              <a:rPr lang="en-US" sz="1500" dirty="0">
                <a:latin typeface="+mj-lt"/>
              </a:rPr>
              <a:t> agama, </a:t>
            </a:r>
            <a:r>
              <a:rPr lang="en-US" sz="1500" dirty="0" err="1">
                <a:latin typeface="+mj-lt"/>
              </a:rPr>
              <a:t>sehingga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tidak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ada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pemisahan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tegas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antara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hukum</a:t>
            </a:r>
            <a:r>
              <a:rPr lang="en-US" sz="1500" dirty="0">
                <a:latin typeface="+mj-lt"/>
              </a:rPr>
              <a:t>. Moral, </a:t>
            </a:r>
            <a:r>
              <a:rPr lang="en-US" sz="1500" dirty="0" err="1">
                <a:latin typeface="+mj-lt"/>
              </a:rPr>
              <a:t>keadilan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dan</a:t>
            </a:r>
            <a:r>
              <a:rPr lang="en-US" sz="1500" dirty="0">
                <a:latin typeface="+mj-lt"/>
              </a:rPr>
              <a:t> agama. </a:t>
            </a:r>
            <a:r>
              <a:rPr lang="en-US" sz="1500" dirty="0" err="1">
                <a:latin typeface="+mj-lt"/>
              </a:rPr>
              <a:t>Pembedaan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golongan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penduduk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Yunani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menjadi</a:t>
            </a:r>
            <a:r>
              <a:rPr lang="en-US" sz="1500" dirty="0">
                <a:latin typeface="+mj-lt"/>
              </a:rPr>
              <a:t> 2 (</a:t>
            </a:r>
            <a:r>
              <a:rPr lang="en-US" sz="1500" dirty="0" err="1">
                <a:latin typeface="+mj-lt"/>
              </a:rPr>
              <a:t>dua</a:t>
            </a:r>
            <a:r>
              <a:rPr lang="en-US" sz="1500" dirty="0">
                <a:latin typeface="+mj-lt"/>
              </a:rPr>
              <a:t>) </a:t>
            </a:r>
            <a:r>
              <a:rPr lang="en-US" sz="1500" dirty="0" err="1">
                <a:latin typeface="+mj-lt"/>
              </a:rPr>
              <a:t>yaitu</a:t>
            </a:r>
            <a:r>
              <a:rPr lang="en-US" sz="1500" dirty="0">
                <a:latin typeface="+mj-lt"/>
              </a:rPr>
              <a:t> : orang </a:t>
            </a:r>
            <a:r>
              <a:rPr lang="en-US" sz="1500" dirty="0" err="1">
                <a:latin typeface="+mj-lt"/>
              </a:rPr>
              <a:t>Yunani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dan</a:t>
            </a:r>
            <a:r>
              <a:rPr lang="en-US" sz="1500" dirty="0">
                <a:latin typeface="+mj-lt"/>
              </a:rPr>
              <a:t> orang </a:t>
            </a:r>
            <a:r>
              <a:rPr lang="en-US" sz="1500" dirty="0" err="1">
                <a:latin typeface="+mj-lt"/>
              </a:rPr>
              <a:t>bukan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Yunani</a:t>
            </a:r>
            <a:r>
              <a:rPr lang="en-US" sz="1500" dirty="0">
                <a:latin typeface="+mj-lt"/>
              </a:rPr>
              <a:t> (</a:t>
            </a:r>
            <a:r>
              <a:rPr lang="en-US" sz="1500" dirty="0" err="1">
                <a:latin typeface="+mj-lt"/>
              </a:rPr>
              <a:t>Barbar</a:t>
            </a:r>
            <a:r>
              <a:rPr lang="en-US" sz="1500" dirty="0">
                <a:latin typeface="+mj-lt"/>
              </a:rPr>
              <a:t>). </a:t>
            </a:r>
            <a:r>
              <a:rPr lang="en-US" sz="1500" dirty="0" err="1">
                <a:latin typeface="+mj-lt"/>
              </a:rPr>
              <a:t>Pada</a:t>
            </a:r>
            <a:r>
              <a:rPr lang="en-US" sz="1500" dirty="0">
                <a:latin typeface="+mj-lt"/>
              </a:rPr>
              <a:t> masa </a:t>
            </a:r>
            <a:r>
              <a:rPr lang="en-US" sz="1500" dirty="0" err="1">
                <a:latin typeface="+mj-lt"/>
              </a:rPr>
              <a:t>itu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juga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telah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dikenal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ketentuan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perwasitan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dan</a:t>
            </a:r>
            <a:r>
              <a:rPr lang="en-US" sz="1500" dirty="0">
                <a:latin typeface="+mj-lt"/>
              </a:rPr>
              <a:t> wakil-wakil </a:t>
            </a:r>
            <a:r>
              <a:rPr lang="en-US" sz="1500" dirty="0" err="1">
                <a:latin typeface="+mj-lt"/>
              </a:rPr>
              <a:t>dagang</a:t>
            </a:r>
            <a:r>
              <a:rPr lang="en-US" sz="1500" dirty="0">
                <a:latin typeface="+mj-lt"/>
              </a:rPr>
              <a:t> (</a:t>
            </a:r>
            <a:r>
              <a:rPr lang="en-US" sz="1500" dirty="0" err="1">
                <a:latin typeface="+mj-lt"/>
              </a:rPr>
              <a:t>konsul</a:t>
            </a:r>
            <a:r>
              <a:rPr lang="en-US" sz="1500" dirty="0">
                <a:latin typeface="+mj-lt"/>
              </a:rPr>
              <a:t>). </a:t>
            </a:r>
            <a:r>
              <a:rPr lang="en-US" sz="1500" dirty="0" err="1">
                <a:latin typeface="+mj-lt"/>
              </a:rPr>
              <a:t>Sumbangan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terpenting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bagi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hukum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internasional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adalah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konsep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hukum</a:t>
            </a:r>
            <a:endParaRPr lang="en-US" sz="1500" dirty="0">
              <a:latin typeface="+mj-lt"/>
            </a:endParaRPr>
          </a:p>
        </p:txBody>
      </p:sp>
      <p:sp>
        <p:nvSpPr>
          <p:cNvPr id="333" name="Google Shape;333;p30"/>
          <p:cNvSpPr txBox="1">
            <a:spLocks noGrp="1"/>
          </p:cNvSpPr>
          <p:nvPr>
            <p:ph type="title"/>
          </p:nvPr>
        </p:nvSpPr>
        <p:spPr>
          <a:xfrm>
            <a:off x="2934765" y="169533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SEJARAH HUKUM</a:t>
            </a:r>
            <a:endParaRPr sz="2400" dirty="0"/>
          </a:p>
        </p:txBody>
      </p:sp>
      <p:pic>
        <p:nvPicPr>
          <p:cNvPr id="334" name="Google Shape;334;p30"/>
          <p:cNvPicPr preferRelativeResize="0"/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5637661" y="695908"/>
            <a:ext cx="3390725" cy="427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>
            <a:spLocks noGrp="1"/>
          </p:cNvSpPr>
          <p:nvPr>
            <p:ph type="ctrTitle"/>
          </p:nvPr>
        </p:nvSpPr>
        <p:spPr>
          <a:xfrm>
            <a:off x="1714833" y="37351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SEJARAH HUKUM </a:t>
            </a:r>
            <a:endParaRPr dirty="0"/>
          </a:p>
        </p:txBody>
      </p:sp>
      <p:sp>
        <p:nvSpPr>
          <p:cNvPr id="342" name="Google Shape;342;p31"/>
          <p:cNvSpPr txBox="1">
            <a:spLocks noGrp="1"/>
          </p:cNvSpPr>
          <p:nvPr>
            <p:ph type="subTitle" idx="1"/>
          </p:nvPr>
        </p:nvSpPr>
        <p:spPr>
          <a:xfrm>
            <a:off x="1372691" y="665991"/>
            <a:ext cx="6381633" cy="3884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spcAft>
                <a:spcPts val="1600"/>
              </a:spcAft>
            </a:pPr>
            <a:r>
              <a:rPr lang="en-US" sz="1500" b="1" dirty="0">
                <a:latin typeface="+mj-lt"/>
              </a:rPr>
              <a:t>4. </a:t>
            </a:r>
            <a:r>
              <a:rPr lang="en-US" sz="1500" b="1" dirty="0" err="1">
                <a:latin typeface="+mj-lt"/>
              </a:rPr>
              <a:t>Romawi</a:t>
            </a:r>
            <a:r>
              <a:rPr lang="en-US" sz="1500" b="1" dirty="0">
                <a:latin typeface="+mj-lt"/>
              </a:rPr>
              <a:t> </a:t>
            </a:r>
            <a:r>
              <a:rPr lang="en-US" sz="1500" b="1" dirty="0" err="1">
                <a:latin typeface="+mj-lt"/>
              </a:rPr>
              <a:t>Kuno</a:t>
            </a:r>
            <a:endParaRPr lang="en-US" sz="1500" b="1" dirty="0">
              <a:latin typeface="+mj-lt"/>
            </a:endParaRPr>
          </a:p>
          <a:p>
            <a:pPr marL="0" lvl="0" indent="0" algn="l">
              <a:spcAft>
                <a:spcPts val="1600"/>
              </a:spcAft>
            </a:pPr>
            <a:r>
              <a:rPr lang="en-US" sz="1500" dirty="0" err="1">
                <a:latin typeface="+mj-lt"/>
              </a:rPr>
              <a:t>Pada</a:t>
            </a:r>
            <a:r>
              <a:rPr lang="en-US" sz="1500" dirty="0">
                <a:latin typeface="+mj-lt"/>
              </a:rPr>
              <a:t> masa </a:t>
            </a:r>
            <a:r>
              <a:rPr lang="en-US" sz="1500" dirty="0" err="1">
                <a:latin typeface="+mj-lt"/>
              </a:rPr>
              <a:t>Romawi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kuno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hukum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mengatur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hubungan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antar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kerajaan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tidak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mengalami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perkembangan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karena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masyarakat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bangsa-bangsa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adalah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satu</a:t>
            </a:r>
            <a:r>
              <a:rPr lang="en-US" sz="1500" dirty="0">
                <a:latin typeface="+mj-lt"/>
              </a:rPr>
              <a:t> imperium, </a:t>
            </a:r>
            <a:r>
              <a:rPr lang="en-US" sz="1500" dirty="0" err="1">
                <a:latin typeface="+mj-lt"/>
              </a:rPr>
              <a:t>yaitu</a:t>
            </a:r>
            <a:r>
              <a:rPr lang="en-US" sz="1500" dirty="0">
                <a:latin typeface="+mj-lt"/>
              </a:rPr>
              <a:t> Imperium </a:t>
            </a:r>
            <a:r>
              <a:rPr lang="en-US" sz="1500" dirty="0" err="1">
                <a:latin typeface="+mj-lt"/>
              </a:rPr>
              <a:t>Romawi</a:t>
            </a:r>
            <a:r>
              <a:rPr lang="en-US" sz="1500" dirty="0">
                <a:latin typeface="+mj-lt"/>
              </a:rPr>
              <a:t>. </a:t>
            </a:r>
            <a:r>
              <a:rPr lang="en-US" sz="1500" dirty="0" err="1">
                <a:latin typeface="+mj-lt"/>
              </a:rPr>
              <a:t>Pada</a:t>
            </a:r>
            <a:r>
              <a:rPr lang="en-US" sz="1500" dirty="0">
                <a:latin typeface="+mj-lt"/>
              </a:rPr>
              <a:t> masa </a:t>
            </a:r>
            <a:r>
              <a:rPr lang="en-US" sz="1500" dirty="0" err="1">
                <a:latin typeface="+mj-lt"/>
              </a:rPr>
              <a:t>Romawi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ini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diadakan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pembedaan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antara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Ius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Naturale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Ius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Gentium</a:t>
            </a:r>
            <a:r>
              <a:rPr lang="en-US" sz="1500" dirty="0">
                <a:latin typeface="+mj-lt"/>
              </a:rPr>
              <a:t>. </a:t>
            </a:r>
            <a:r>
              <a:rPr lang="en-US" sz="1500" dirty="0" err="1">
                <a:latin typeface="+mj-lt"/>
              </a:rPr>
              <a:t>Ius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Gentium</a:t>
            </a:r>
            <a:r>
              <a:rPr lang="en-US" sz="1500" dirty="0">
                <a:latin typeface="+mj-lt"/>
              </a:rPr>
              <a:t> (</a:t>
            </a:r>
            <a:r>
              <a:rPr lang="en-US" sz="1500" dirty="0" err="1">
                <a:latin typeface="+mj-lt"/>
              </a:rPr>
              <a:t>hukum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masyarakat</a:t>
            </a:r>
            <a:r>
              <a:rPr lang="en-US" sz="1500" dirty="0">
                <a:latin typeface="+mj-lt"/>
              </a:rPr>
              <a:t>) </a:t>
            </a:r>
            <a:r>
              <a:rPr lang="en-US" sz="1500" dirty="0" err="1">
                <a:latin typeface="+mj-lt"/>
              </a:rPr>
              <a:t>menunjukkan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hukum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merupakan</a:t>
            </a:r>
            <a:r>
              <a:rPr lang="en-US" sz="1500" dirty="0">
                <a:latin typeface="+mj-lt"/>
              </a:rPr>
              <a:t> sub </a:t>
            </a:r>
            <a:r>
              <a:rPr lang="en-US" sz="1500" dirty="0" err="1">
                <a:latin typeface="+mj-lt"/>
              </a:rPr>
              <a:t>dari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hukum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alam</a:t>
            </a:r>
            <a:r>
              <a:rPr lang="en-US" sz="1500" dirty="0">
                <a:latin typeface="+mj-lt"/>
              </a:rPr>
              <a:t> (</a:t>
            </a:r>
            <a:r>
              <a:rPr lang="en-US" sz="1500" dirty="0" err="1">
                <a:latin typeface="+mj-lt"/>
              </a:rPr>
              <a:t>Ius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Naturale</a:t>
            </a:r>
            <a:r>
              <a:rPr lang="en-US" sz="1500" dirty="0">
                <a:latin typeface="+mj-lt"/>
              </a:rPr>
              <a:t>). </a:t>
            </a:r>
            <a:r>
              <a:rPr lang="en-US" sz="1500" dirty="0" err="1">
                <a:latin typeface="+mj-lt"/>
              </a:rPr>
              <a:t>Pengertian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Ius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Gentium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hanya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dapat</a:t>
            </a:r>
            <a:r>
              <a:rPr lang="en-US" sz="1500" dirty="0">
                <a:latin typeface="+mj-lt"/>
              </a:rPr>
              <a:t> di </a:t>
            </a:r>
            <a:r>
              <a:rPr lang="en-US" sz="1500" dirty="0" err="1">
                <a:latin typeface="+mj-lt"/>
              </a:rPr>
              <a:t>kaitkan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dengan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dunia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manusia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sedangkan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Ius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naturale</a:t>
            </a:r>
            <a:r>
              <a:rPr lang="en-US" sz="1500" dirty="0">
                <a:latin typeface="+mj-lt"/>
              </a:rPr>
              <a:t> (</a:t>
            </a:r>
            <a:r>
              <a:rPr lang="en-US" sz="1500" dirty="0" err="1">
                <a:latin typeface="+mj-lt"/>
              </a:rPr>
              <a:t>hukum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alam</a:t>
            </a:r>
            <a:r>
              <a:rPr lang="en-US" sz="1500" dirty="0">
                <a:latin typeface="+mj-lt"/>
              </a:rPr>
              <a:t>) </a:t>
            </a:r>
            <a:r>
              <a:rPr lang="en-US" sz="1500" dirty="0" err="1">
                <a:latin typeface="+mj-lt"/>
              </a:rPr>
              <a:t>meliputi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seluruh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penomena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alam</a:t>
            </a:r>
            <a:r>
              <a:rPr lang="en-US" sz="1500" dirty="0">
                <a:latin typeface="+mj-lt"/>
              </a:rPr>
              <a:t>.</a:t>
            </a:r>
          </a:p>
          <a:p>
            <a:pPr marL="0" lvl="0" indent="0" algn="l">
              <a:spcAft>
                <a:spcPts val="1600"/>
              </a:spcAft>
            </a:pPr>
            <a:r>
              <a:rPr lang="en-US" sz="1500" dirty="0" err="1">
                <a:latin typeface="+mj-lt"/>
              </a:rPr>
              <a:t>Pada</a:t>
            </a:r>
            <a:r>
              <a:rPr lang="en-US" sz="1500" dirty="0">
                <a:latin typeface="+mj-lt"/>
              </a:rPr>
              <a:t> masa </a:t>
            </a:r>
            <a:r>
              <a:rPr lang="en-US" sz="1500" dirty="0" err="1">
                <a:latin typeface="+mj-lt"/>
              </a:rPr>
              <a:t>kekuasaan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Romawi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hukum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internasional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tidak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mengalami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perkembangan</a:t>
            </a:r>
            <a:r>
              <a:rPr lang="en-US" sz="1500" dirty="0">
                <a:latin typeface="+mj-lt"/>
              </a:rPr>
              <a:t> Hal </a:t>
            </a:r>
            <a:r>
              <a:rPr lang="en-US" sz="1500" dirty="0" err="1">
                <a:latin typeface="+mj-lt"/>
              </a:rPr>
              <a:t>ini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disebabkan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karena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adanya</a:t>
            </a:r>
            <a:r>
              <a:rPr lang="en-US" sz="1500" dirty="0">
                <a:latin typeface="+mj-lt"/>
              </a:rPr>
              <a:t> Imperium </a:t>
            </a:r>
            <a:r>
              <a:rPr lang="en-US" sz="1500" dirty="0" err="1">
                <a:latin typeface="+mj-lt"/>
              </a:rPr>
              <a:t>Romawi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Suci</a:t>
            </a:r>
            <a:r>
              <a:rPr lang="en-US" sz="1500" dirty="0">
                <a:latin typeface="+mj-lt"/>
              </a:rPr>
              <a:t>, yang </a:t>
            </a:r>
            <a:r>
              <a:rPr lang="en-US" sz="1500" dirty="0" err="1">
                <a:latin typeface="+mj-lt"/>
              </a:rPr>
              <a:t>tidak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memungkinkan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timbulnya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suatu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bangsa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merdeka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berdiri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sendiri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serta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adanya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struktur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masyarakat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eropa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barat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bersifat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feodal</a:t>
            </a:r>
            <a:r>
              <a:rPr lang="en-US" sz="1500" dirty="0">
                <a:latin typeface="+mj-lt"/>
              </a:rPr>
              <a:t>, yang </a:t>
            </a:r>
            <a:r>
              <a:rPr lang="en-US" sz="1500" dirty="0" err="1">
                <a:latin typeface="+mj-lt"/>
              </a:rPr>
              <a:t>melekat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pada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hierarki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otoritas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menghambat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munculnya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negara-negara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merdeka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oleh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karenanya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tidak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diperlukan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hukum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mengatur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hubungan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antar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bangsa-bangsa</a:t>
            </a:r>
            <a:r>
              <a:rPr lang="en-US" sz="1500" dirty="0">
                <a:latin typeface="+mj-lt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+mj-lt"/>
            </a:endParaRPr>
          </a:p>
        </p:txBody>
      </p:sp>
      <p:pic>
        <p:nvPicPr>
          <p:cNvPr id="344" name="Google Shape;344;p31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7748913" y="1292186"/>
            <a:ext cx="1268550" cy="31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1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>
            <a:off x="0" y="1292186"/>
            <a:ext cx="1372691" cy="2096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86167" y="1183149"/>
            <a:ext cx="4141076" cy="3739634"/>
          </a:xfrm>
        </p:spPr>
        <p:txBody>
          <a:bodyPr/>
          <a:lstStyle/>
          <a:p>
            <a:pPr marL="177800" indent="0">
              <a:buNone/>
            </a:pPr>
            <a:r>
              <a:rPr lang="en-US" sz="1500" b="1" dirty="0"/>
              <a:t>C. Masa Abad </a:t>
            </a:r>
            <a:r>
              <a:rPr lang="en-US" sz="1500" b="1" dirty="0" err="1"/>
              <a:t>Pertengahan</a:t>
            </a:r>
            <a:endParaRPr lang="en-US" sz="1500" b="1" dirty="0"/>
          </a:p>
          <a:p>
            <a:pPr marL="177800" indent="0">
              <a:buNone/>
            </a:pPr>
            <a:endParaRPr lang="en-US" sz="1500" dirty="0"/>
          </a:p>
          <a:p>
            <a:pPr marL="177800" indent="0">
              <a:buNone/>
            </a:pPr>
            <a:r>
              <a:rPr lang="en-US" sz="1500" dirty="0" err="1"/>
              <a:t>Pada</a:t>
            </a:r>
            <a:r>
              <a:rPr lang="en-US" sz="1500" dirty="0"/>
              <a:t> masa </a:t>
            </a:r>
            <a:r>
              <a:rPr lang="en-US" sz="1500" dirty="0" err="1"/>
              <a:t>abad</a:t>
            </a:r>
            <a:r>
              <a:rPr lang="en-US" sz="1500" dirty="0"/>
              <a:t> </a:t>
            </a:r>
            <a:r>
              <a:rPr lang="en-US" sz="1500" dirty="0" err="1"/>
              <a:t>pertengahan</a:t>
            </a:r>
            <a:r>
              <a:rPr lang="en-US" sz="1500" dirty="0"/>
              <a:t> </a:t>
            </a:r>
            <a:r>
              <a:rPr lang="en-US" sz="1500" dirty="0" err="1"/>
              <a:t>atau</a:t>
            </a:r>
            <a:r>
              <a:rPr lang="en-US" sz="1500" dirty="0"/>
              <a:t> </a:t>
            </a:r>
            <a:r>
              <a:rPr lang="en-US" sz="1500" dirty="0" err="1"/>
              <a:t>biasa</a:t>
            </a:r>
            <a:r>
              <a:rPr lang="en-US" sz="1500" dirty="0"/>
              <a:t> </a:t>
            </a:r>
            <a:r>
              <a:rPr lang="en-US" sz="1500" dirty="0" err="1"/>
              <a:t>disebut</a:t>
            </a:r>
            <a:r>
              <a:rPr lang="en-US" sz="1500" dirty="0"/>
              <a:t> </a:t>
            </a:r>
            <a:r>
              <a:rPr lang="en-US" sz="1500" dirty="0" err="1"/>
              <a:t>sebagai</a:t>
            </a:r>
            <a:r>
              <a:rPr lang="en-US" sz="1500" dirty="0"/>
              <a:t> the Dark Age (masa </a:t>
            </a:r>
            <a:r>
              <a:rPr lang="en-US" sz="1500" dirty="0" err="1"/>
              <a:t>kegelapan</a:t>
            </a:r>
            <a:r>
              <a:rPr lang="en-US" sz="1500" dirty="0"/>
              <a:t>), </a:t>
            </a:r>
            <a:r>
              <a:rPr lang="en-US" sz="1500" dirty="0" err="1"/>
              <a:t>hukum</a:t>
            </a:r>
            <a:r>
              <a:rPr lang="en-US" sz="1500" dirty="0"/>
              <a:t> </a:t>
            </a:r>
            <a:r>
              <a:rPr lang="en-US" sz="1500" dirty="0" err="1"/>
              <a:t>alam</a:t>
            </a:r>
            <a:r>
              <a:rPr lang="en-US" sz="1500" dirty="0"/>
              <a:t> </a:t>
            </a:r>
            <a:r>
              <a:rPr lang="en-US" sz="1500" dirty="0" err="1"/>
              <a:t>mengalami</a:t>
            </a:r>
            <a:r>
              <a:rPr lang="en-US" sz="1500" dirty="0"/>
              <a:t> </a:t>
            </a:r>
            <a:r>
              <a:rPr lang="en-US" sz="1500" dirty="0" err="1"/>
              <a:t>kemajuan</a:t>
            </a:r>
            <a:r>
              <a:rPr lang="en-US" sz="1500" dirty="0"/>
              <a:t> </a:t>
            </a:r>
            <a:r>
              <a:rPr lang="en-US" sz="1500" dirty="0" err="1"/>
              <a:t>kembali</a:t>
            </a:r>
            <a:r>
              <a:rPr lang="en-US" sz="1500" dirty="0"/>
              <a:t> </a:t>
            </a:r>
            <a:r>
              <a:rPr lang="en-US" sz="1500" dirty="0" err="1"/>
              <a:t>melalui</a:t>
            </a:r>
            <a:r>
              <a:rPr lang="en-US" sz="1500" dirty="0"/>
              <a:t> </a:t>
            </a:r>
            <a:r>
              <a:rPr lang="en-US" sz="1500" dirty="0" err="1"/>
              <a:t>transformasi</a:t>
            </a:r>
            <a:r>
              <a:rPr lang="en-US" sz="1500" dirty="0"/>
              <a:t> di </a:t>
            </a:r>
            <a:r>
              <a:rPr lang="en-US" sz="1500" dirty="0" err="1"/>
              <a:t>bawah</a:t>
            </a:r>
            <a:r>
              <a:rPr lang="en-US" sz="1500" dirty="0"/>
              <a:t> </a:t>
            </a:r>
            <a:r>
              <a:rPr lang="en-US" sz="1500" dirty="0" err="1"/>
              <a:t>gereja</a:t>
            </a:r>
            <a:r>
              <a:rPr lang="en-US" sz="1500" dirty="0"/>
              <a:t>. </a:t>
            </a:r>
            <a:r>
              <a:rPr lang="en-US" sz="1500" dirty="0" err="1"/>
              <a:t>Peran</a:t>
            </a:r>
            <a:r>
              <a:rPr lang="en-US" sz="1500" dirty="0"/>
              <a:t> </a:t>
            </a:r>
            <a:r>
              <a:rPr lang="en-US" sz="1500" dirty="0" err="1"/>
              <a:t>keagamaan</a:t>
            </a:r>
            <a:r>
              <a:rPr lang="en-US" sz="1500" dirty="0"/>
              <a:t> </a:t>
            </a:r>
            <a:r>
              <a:rPr lang="en-US" sz="1500" dirty="0" err="1"/>
              <a:t>mendominasi</a:t>
            </a:r>
            <a:r>
              <a:rPr lang="en-US" sz="1500" dirty="0"/>
              <a:t> </a:t>
            </a:r>
            <a:r>
              <a:rPr lang="en-US" sz="1500" dirty="0" err="1"/>
              <a:t>sektor-sektor</a:t>
            </a:r>
            <a:r>
              <a:rPr lang="en-US" sz="1500" dirty="0"/>
              <a:t> </a:t>
            </a:r>
            <a:r>
              <a:rPr lang="en-US" sz="1500" dirty="0" err="1"/>
              <a:t>sekuler</a:t>
            </a:r>
            <a:r>
              <a:rPr lang="en-US" sz="1500" dirty="0"/>
              <a:t>. </a:t>
            </a:r>
            <a:r>
              <a:rPr lang="en-US" sz="1500" dirty="0" err="1"/>
              <a:t>Sistim</a:t>
            </a:r>
            <a:r>
              <a:rPr lang="en-US" sz="1500" dirty="0"/>
              <a:t> </a:t>
            </a:r>
            <a:r>
              <a:rPr lang="en-US" sz="1500" dirty="0" err="1"/>
              <a:t>kemasyarakatan</a:t>
            </a:r>
            <a:r>
              <a:rPr lang="en-US" sz="1500" dirty="0"/>
              <a:t> di </a:t>
            </a:r>
            <a:r>
              <a:rPr lang="en-US" sz="1500" dirty="0" err="1"/>
              <a:t>Eropa</a:t>
            </a:r>
            <a:r>
              <a:rPr lang="en-US" sz="1500" dirty="0"/>
              <a:t> </a:t>
            </a:r>
            <a:r>
              <a:rPr lang="en-US" sz="1500" dirty="0" err="1"/>
              <a:t>pada</a:t>
            </a:r>
            <a:r>
              <a:rPr lang="en-US" sz="1500" dirty="0"/>
              <a:t> </a:t>
            </a:r>
            <a:r>
              <a:rPr lang="en-US" sz="1500" dirty="0" err="1"/>
              <a:t>waktu</a:t>
            </a:r>
            <a:r>
              <a:rPr lang="en-US" sz="1500" dirty="0"/>
              <a:t> </a:t>
            </a:r>
            <a:r>
              <a:rPr lang="en-US" sz="1500" dirty="0" err="1"/>
              <a:t>itu</a:t>
            </a:r>
            <a:r>
              <a:rPr lang="en-US" sz="1500" dirty="0"/>
              <a:t> </a:t>
            </a:r>
            <a:r>
              <a:rPr lang="en-US" sz="1500" dirty="0" err="1"/>
              <a:t>terdiri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beberapa</a:t>
            </a:r>
            <a:r>
              <a:rPr lang="en-US" sz="1500" dirty="0"/>
              <a:t> </a:t>
            </a:r>
            <a:r>
              <a:rPr lang="en-US" sz="1500" dirty="0" err="1"/>
              <a:t>negara</a:t>
            </a:r>
            <a:r>
              <a:rPr lang="en-US" sz="1500" dirty="0"/>
              <a:t> yang </a:t>
            </a:r>
            <a:r>
              <a:rPr lang="en-US" sz="1500" dirty="0" err="1"/>
              <a:t>berdaulat</a:t>
            </a:r>
            <a:r>
              <a:rPr lang="en-US" sz="1500" dirty="0"/>
              <a:t> yang </a:t>
            </a:r>
            <a:r>
              <a:rPr lang="en-US" sz="1500" dirty="0" err="1"/>
              <a:t>bersifat</a:t>
            </a:r>
            <a:r>
              <a:rPr lang="en-US" sz="1500" dirty="0"/>
              <a:t> </a:t>
            </a:r>
            <a:r>
              <a:rPr lang="en-US" sz="1500" dirty="0" err="1"/>
              <a:t>feodal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Tahta</a:t>
            </a:r>
            <a:r>
              <a:rPr lang="en-US" sz="1500" dirty="0"/>
              <a:t> </a:t>
            </a:r>
            <a:r>
              <a:rPr lang="en-US" sz="1500" dirty="0" err="1"/>
              <a:t>Suci</a:t>
            </a:r>
            <a:r>
              <a:rPr lang="en-US" sz="1500" dirty="0"/>
              <a:t>. </a:t>
            </a:r>
            <a:r>
              <a:rPr lang="en-US" sz="1500" dirty="0" err="1"/>
              <a:t>Pada</a:t>
            </a:r>
            <a:r>
              <a:rPr lang="en-US" sz="1500" dirty="0"/>
              <a:t> masa </a:t>
            </a:r>
            <a:r>
              <a:rPr lang="en-US" sz="1500" dirty="0" err="1"/>
              <a:t>itu</a:t>
            </a:r>
            <a:r>
              <a:rPr lang="en-US" sz="1500" dirty="0"/>
              <a:t> </a:t>
            </a:r>
            <a:r>
              <a:rPr lang="en-US" sz="1500" dirty="0" err="1"/>
              <a:t>muncullah</a:t>
            </a:r>
            <a:r>
              <a:rPr lang="en-US" sz="1500" dirty="0"/>
              <a:t> </a:t>
            </a:r>
            <a:r>
              <a:rPr lang="en-US" sz="1500" dirty="0" err="1"/>
              <a:t>konsep</a:t>
            </a:r>
            <a:r>
              <a:rPr lang="en-US" sz="1500" dirty="0"/>
              <a:t> </a:t>
            </a:r>
            <a:r>
              <a:rPr lang="en-US" sz="1500" dirty="0" err="1"/>
              <a:t>perang</a:t>
            </a:r>
            <a:r>
              <a:rPr lang="en-US" sz="1500" dirty="0"/>
              <a:t> </a:t>
            </a:r>
            <a:r>
              <a:rPr lang="en-US" sz="1500" dirty="0" err="1"/>
              <a:t>adil</a:t>
            </a:r>
            <a:r>
              <a:rPr lang="en-US" sz="1500" dirty="0"/>
              <a:t> </a:t>
            </a:r>
            <a:r>
              <a:rPr lang="en-US" sz="1500" dirty="0" err="1"/>
              <a:t>sesuai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ajaran</a:t>
            </a:r>
            <a:r>
              <a:rPr lang="en-US" sz="1500" dirty="0"/>
              <a:t> </a:t>
            </a:r>
            <a:r>
              <a:rPr lang="en-US" sz="1500" dirty="0" err="1"/>
              <a:t>kristen</a:t>
            </a:r>
            <a:r>
              <a:rPr lang="en-US" sz="1500" dirty="0"/>
              <a:t>, yang </a:t>
            </a:r>
            <a:r>
              <a:rPr lang="en-US" sz="1500" dirty="0" err="1"/>
              <a:t>bertujuan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melakukan</a:t>
            </a:r>
            <a:r>
              <a:rPr lang="en-US" sz="1500" dirty="0"/>
              <a:t> </a:t>
            </a:r>
            <a:r>
              <a:rPr lang="en-US" sz="1500" dirty="0" err="1"/>
              <a:t>tindakan</a:t>
            </a:r>
            <a:r>
              <a:rPr lang="en-US" sz="1500" dirty="0"/>
              <a:t> yang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bertentangan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ajaran</a:t>
            </a:r>
            <a:r>
              <a:rPr lang="en-US" sz="1500" dirty="0"/>
              <a:t> </a:t>
            </a:r>
            <a:r>
              <a:rPr lang="en-US" sz="1500" dirty="0" err="1"/>
              <a:t>gereja</a:t>
            </a:r>
            <a:r>
              <a:rPr lang="en-US" sz="1500" dirty="0"/>
              <a:t>.</a:t>
            </a:r>
          </a:p>
          <a:p>
            <a:pPr marL="177800" indent="0">
              <a:buNone/>
            </a:pPr>
            <a:endParaRPr lang="en-US" sz="1400" dirty="0"/>
          </a:p>
          <a:p>
            <a:pPr marL="177800" indent="0">
              <a:buNone/>
            </a:pPr>
            <a:endParaRPr lang="en-US" sz="1400" dirty="0"/>
          </a:p>
          <a:p>
            <a:pPr marL="177800" indent="0">
              <a:buNone/>
            </a:pP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3605" y="-31531"/>
            <a:ext cx="5273100" cy="969000"/>
          </a:xfrm>
        </p:spPr>
        <p:txBody>
          <a:bodyPr/>
          <a:lstStyle/>
          <a:p>
            <a:r>
              <a:rPr lang="en-US" dirty="0"/>
              <a:t>SEJARAH HUKUM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863" y="1183149"/>
            <a:ext cx="41936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b="1" dirty="0">
                <a:solidFill>
                  <a:schemeClr val="accent5"/>
                </a:solidFill>
              </a:rPr>
              <a:t>B. </a:t>
            </a:r>
            <a:r>
              <a:rPr lang="en-US" sz="1500" b="1" dirty="0" err="1">
                <a:solidFill>
                  <a:schemeClr val="accent5"/>
                </a:solidFill>
              </a:rPr>
              <a:t>Hukum</a:t>
            </a:r>
            <a:r>
              <a:rPr lang="en-US" sz="1500" b="1" dirty="0">
                <a:solidFill>
                  <a:schemeClr val="accent5"/>
                </a:solidFill>
              </a:rPr>
              <a:t> </a:t>
            </a:r>
            <a:r>
              <a:rPr lang="en-US" sz="1500" b="1" dirty="0" err="1">
                <a:solidFill>
                  <a:schemeClr val="accent5"/>
                </a:solidFill>
              </a:rPr>
              <a:t>Internasional</a:t>
            </a:r>
            <a:r>
              <a:rPr lang="en-US" sz="1500" b="1" dirty="0">
                <a:solidFill>
                  <a:schemeClr val="accent5"/>
                </a:solidFill>
              </a:rPr>
              <a:t> Islam</a:t>
            </a:r>
          </a:p>
          <a:p>
            <a:endParaRPr lang="en-US" sz="1500" b="1" dirty="0">
              <a:solidFill>
                <a:schemeClr val="accent5"/>
              </a:solidFill>
            </a:endParaRPr>
          </a:p>
          <a:p>
            <a:r>
              <a:rPr lang="en-US" sz="1500" dirty="0" err="1">
                <a:solidFill>
                  <a:schemeClr val="accent5"/>
                </a:solidFill>
              </a:rPr>
              <a:t>Ditinjau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dari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aspek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sejarah</a:t>
            </a:r>
            <a:r>
              <a:rPr lang="en-US" sz="1500" dirty="0">
                <a:solidFill>
                  <a:schemeClr val="accent5"/>
                </a:solidFill>
              </a:rPr>
              <a:t>, Islam </a:t>
            </a:r>
            <a:r>
              <a:rPr lang="en-US" sz="1500" dirty="0" err="1">
                <a:solidFill>
                  <a:schemeClr val="accent5"/>
                </a:solidFill>
              </a:rPr>
              <a:t>memberikan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kontribusi</a:t>
            </a:r>
            <a:r>
              <a:rPr lang="en-US" sz="1500" dirty="0">
                <a:solidFill>
                  <a:schemeClr val="accent5"/>
                </a:solidFill>
              </a:rPr>
              <a:t> yang </a:t>
            </a:r>
            <a:r>
              <a:rPr lang="en-US" sz="1500" dirty="0" err="1">
                <a:solidFill>
                  <a:schemeClr val="accent5"/>
                </a:solidFill>
              </a:rPr>
              <a:t>signifikan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terhadap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perkembangan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Hukum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Internasional</a:t>
            </a:r>
            <a:r>
              <a:rPr lang="en-US" sz="1500" dirty="0">
                <a:solidFill>
                  <a:schemeClr val="accent5"/>
                </a:solidFill>
              </a:rPr>
              <a:t>, </a:t>
            </a:r>
            <a:r>
              <a:rPr lang="en-US" sz="1500" dirty="0" err="1">
                <a:solidFill>
                  <a:schemeClr val="accent5"/>
                </a:solidFill>
              </a:rPr>
              <a:t>tidak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saja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pada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tataran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teoritis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belaka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tetapi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juga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dalam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dimensi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praktis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hubungan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antara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negara-negara</a:t>
            </a:r>
            <a:r>
              <a:rPr lang="en-US" sz="1500" dirty="0">
                <a:solidFill>
                  <a:schemeClr val="accent5"/>
                </a:solidFill>
              </a:rPr>
              <a:t> Islam </a:t>
            </a:r>
            <a:r>
              <a:rPr lang="en-US" sz="1500" dirty="0" err="1">
                <a:solidFill>
                  <a:schemeClr val="accent5"/>
                </a:solidFill>
              </a:rPr>
              <a:t>termasuk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organisasinya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dengan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negara-negara</a:t>
            </a:r>
            <a:r>
              <a:rPr lang="en-US" sz="1500" dirty="0">
                <a:solidFill>
                  <a:schemeClr val="accent5"/>
                </a:solidFill>
              </a:rPr>
              <a:t> Barat </a:t>
            </a:r>
            <a:r>
              <a:rPr lang="en-US" sz="1500" dirty="0" err="1">
                <a:solidFill>
                  <a:schemeClr val="accent5"/>
                </a:solidFill>
              </a:rPr>
              <a:t>lainnya</a:t>
            </a:r>
            <a:r>
              <a:rPr lang="en-US" sz="1500" dirty="0">
                <a:solidFill>
                  <a:schemeClr val="accent5"/>
                </a:solidFill>
              </a:rPr>
              <a:t>. </a:t>
            </a:r>
            <a:r>
              <a:rPr lang="en-US" sz="1500" dirty="0" err="1">
                <a:solidFill>
                  <a:schemeClr val="accent5"/>
                </a:solidFill>
              </a:rPr>
              <a:t>Hukum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Internasional</a:t>
            </a:r>
            <a:r>
              <a:rPr lang="en-US" sz="1500" dirty="0">
                <a:solidFill>
                  <a:schemeClr val="accent5"/>
                </a:solidFill>
              </a:rPr>
              <a:t> modern </a:t>
            </a:r>
            <a:r>
              <a:rPr lang="en-US" sz="1500" dirty="0" err="1">
                <a:solidFill>
                  <a:schemeClr val="accent5"/>
                </a:solidFill>
              </a:rPr>
              <a:t>tidak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murni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sebagai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hukum</a:t>
            </a:r>
            <a:r>
              <a:rPr lang="en-US" sz="1500" dirty="0">
                <a:solidFill>
                  <a:schemeClr val="accent5"/>
                </a:solidFill>
              </a:rPr>
              <a:t> yang </a:t>
            </a:r>
            <a:r>
              <a:rPr lang="en-US" sz="1500" dirty="0" err="1">
                <a:solidFill>
                  <a:schemeClr val="accent5"/>
                </a:solidFill>
              </a:rPr>
              <a:t>secara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eksklusif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warisan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dari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Eropa</a:t>
            </a:r>
            <a:r>
              <a:rPr lang="en-US" sz="1500" dirty="0">
                <a:solidFill>
                  <a:schemeClr val="accent5"/>
                </a:solidFill>
              </a:rPr>
              <a:t>, </a:t>
            </a:r>
            <a:r>
              <a:rPr lang="en-US" sz="1500" dirty="0" err="1">
                <a:solidFill>
                  <a:schemeClr val="accent5"/>
                </a:solidFill>
              </a:rPr>
              <a:t>peradaban</a:t>
            </a:r>
            <a:r>
              <a:rPr lang="en-US" sz="1500" dirty="0">
                <a:solidFill>
                  <a:schemeClr val="accent5"/>
                </a:solidFill>
              </a:rPr>
              <a:t> Islam </a:t>
            </a:r>
            <a:r>
              <a:rPr lang="en-US" sz="1500" dirty="0" err="1">
                <a:solidFill>
                  <a:schemeClr val="accent5"/>
                </a:solidFill>
              </a:rPr>
              <a:t>memberikan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pengaruh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juga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terhadap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perkembangan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sistem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Hukum</a:t>
            </a:r>
            <a:r>
              <a:rPr lang="en-US" sz="1500" dirty="0">
                <a:solidFill>
                  <a:schemeClr val="accent5"/>
                </a:solidFill>
              </a:rPr>
              <a:t> </a:t>
            </a:r>
            <a:r>
              <a:rPr lang="en-US" sz="1500" dirty="0" err="1">
                <a:solidFill>
                  <a:schemeClr val="accent5"/>
                </a:solidFill>
              </a:rPr>
              <a:t>Internasional</a:t>
            </a:r>
            <a:r>
              <a:rPr lang="en-US" sz="1500" dirty="0">
                <a:solidFill>
                  <a:schemeClr val="accent5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129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Google Shape;869;p41"/>
          <p:cNvPicPr preferRelativeResize="0"/>
          <p:nvPr/>
        </p:nvPicPr>
        <p:blipFill rotWithShape="1">
          <a:blip r:embed="rId3">
            <a:alphaModFix/>
          </a:blip>
          <a:srcRect t="1047" b="1047"/>
          <a:stretch/>
        </p:blipFill>
        <p:spPr>
          <a:xfrm>
            <a:off x="3612267" y="953657"/>
            <a:ext cx="6979474" cy="44035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1244" y="711377"/>
            <a:ext cx="575354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 </a:t>
            </a:r>
            <a:r>
              <a:rPr lang="en-US" sz="1500" b="1" dirty="0"/>
              <a:t>D. </a:t>
            </a:r>
            <a:r>
              <a:rPr lang="en-US" sz="1500" b="1" dirty="0" err="1"/>
              <a:t>Hukum</a:t>
            </a:r>
            <a:r>
              <a:rPr lang="en-US" sz="1500" b="1" dirty="0"/>
              <a:t> </a:t>
            </a:r>
            <a:r>
              <a:rPr lang="en-US" sz="1500" b="1" dirty="0" err="1"/>
              <a:t>Internasional</a:t>
            </a:r>
            <a:r>
              <a:rPr lang="en-US" sz="1500" b="1" dirty="0"/>
              <a:t> </a:t>
            </a:r>
            <a:r>
              <a:rPr lang="en-US" sz="1500" b="1" dirty="0" err="1"/>
              <a:t>Moderen</a:t>
            </a:r>
            <a:endParaRPr lang="en-US" sz="1500" b="1" dirty="0"/>
          </a:p>
          <a:p>
            <a:endParaRPr lang="en-US" sz="1500" b="1" dirty="0"/>
          </a:p>
          <a:p>
            <a:r>
              <a:rPr lang="en-US" sz="1500" dirty="0" err="1"/>
              <a:t>Pada</a:t>
            </a:r>
            <a:r>
              <a:rPr lang="en-US" sz="1500" dirty="0"/>
              <a:t> </a:t>
            </a:r>
            <a:r>
              <a:rPr lang="en-US" sz="1500" dirty="0" err="1"/>
              <a:t>abad</a:t>
            </a:r>
            <a:r>
              <a:rPr lang="en-US" sz="1500" dirty="0"/>
              <a:t> </a:t>
            </a:r>
            <a:r>
              <a:rPr lang="en-US" sz="1500" dirty="0" err="1"/>
              <a:t>ke</a:t>
            </a:r>
            <a:r>
              <a:rPr lang="en-US" sz="1500" dirty="0"/>
              <a:t> 17 </a:t>
            </a:r>
            <a:r>
              <a:rPr lang="en-US" sz="1500" dirty="0" err="1"/>
              <a:t>dan</a:t>
            </a:r>
            <a:r>
              <a:rPr lang="en-US" sz="1500" dirty="0"/>
              <a:t> 18  </a:t>
            </a:r>
            <a:r>
              <a:rPr lang="en-US" sz="1500" dirty="0" err="1"/>
              <a:t>Hukum</a:t>
            </a:r>
            <a:r>
              <a:rPr lang="en-US" sz="1500" dirty="0"/>
              <a:t> </a:t>
            </a:r>
            <a:r>
              <a:rPr lang="en-US" sz="1500" dirty="0" err="1"/>
              <a:t>internasional</a:t>
            </a:r>
            <a:r>
              <a:rPr lang="en-US" sz="1500" dirty="0"/>
              <a:t> </a:t>
            </a:r>
            <a:r>
              <a:rPr lang="en-US" sz="1500" dirty="0" err="1"/>
              <a:t>mengalami</a:t>
            </a:r>
            <a:r>
              <a:rPr lang="en-US" sz="1500" dirty="0"/>
              <a:t> </a:t>
            </a:r>
            <a:r>
              <a:rPr lang="en-US" sz="1500" dirty="0" err="1"/>
              <a:t>perkembangan</a:t>
            </a:r>
            <a:r>
              <a:rPr lang="en-US" sz="1500" dirty="0"/>
              <a:t> yang </a:t>
            </a:r>
            <a:r>
              <a:rPr lang="en-US" sz="1500" dirty="0" err="1"/>
              <a:t>cukup</a:t>
            </a:r>
            <a:r>
              <a:rPr lang="en-US" sz="1500" dirty="0"/>
              <a:t> </a:t>
            </a:r>
            <a:r>
              <a:rPr lang="en-US" sz="1500" dirty="0" err="1"/>
              <a:t>penting</a:t>
            </a:r>
            <a:r>
              <a:rPr lang="en-US" sz="1500" dirty="0"/>
              <a:t> </a:t>
            </a:r>
            <a:r>
              <a:rPr lang="en-US" sz="1500" dirty="0" err="1"/>
              <a:t>Pada</a:t>
            </a:r>
            <a:r>
              <a:rPr lang="en-US" sz="1500" dirty="0"/>
              <a:t> </a:t>
            </a:r>
            <a:r>
              <a:rPr lang="en-US" sz="1500" dirty="0" err="1"/>
              <a:t>abad</a:t>
            </a:r>
            <a:r>
              <a:rPr lang="en-US" sz="1500" dirty="0"/>
              <a:t>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mulai</a:t>
            </a:r>
            <a:r>
              <a:rPr lang="en-US" sz="1500" dirty="0"/>
              <a:t> </a:t>
            </a:r>
            <a:r>
              <a:rPr lang="en-US" sz="1500" dirty="0" err="1"/>
              <a:t>dibentuk</a:t>
            </a:r>
            <a:r>
              <a:rPr lang="en-US" sz="1500" dirty="0"/>
              <a:t> Permanent of Court Arbitration </a:t>
            </a:r>
            <a:r>
              <a:rPr lang="en-US" sz="1500" dirty="0" err="1"/>
              <a:t>pada</a:t>
            </a:r>
            <a:r>
              <a:rPr lang="en-US" sz="1500" dirty="0"/>
              <a:t> </a:t>
            </a:r>
            <a:r>
              <a:rPr lang="en-US" sz="1500" dirty="0" err="1"/>
              <a:t>Konferensi</a:t>
            </a:r>
            <a:r>
              <a:rPr lang="en-US" sz="1500" dirty="0"/>
              <a:t> Hague 1899 </a:t>
            </a:r>
            <a:r>
              <a:rPr lang="en-US" sz="1500" dirty="0" err="1"/>
              <a:t>dan</a:t>
            </a:r>
            <a:r>
              <a:rPr lang="en-US" sz="1500" dirty="0"/>
              <a:t> 1907. </a:t>
            </a:r>
            <a:r>
              <a:rPr lang="en-US" sz="1500" dirty="0" err="1"/>
              <a:t>Pembentukan</a:t>
            </a:r>
            <a:r>
              <a:rPr lang="en-US" sz="1500" dirty="0"/>
              <a:t> Permanent Court of International Justice </a:t>
            </a:r>
            <a:r>
              <a:rPr lang="en-US" sz="1500" dirty="0" err="1"/>
              <a:t>sebagai</a:t>
            </a:r>
            <a:r>
              <a:rPr lang="en-US" sz="1500" dirty="0"/>
              <a:t> </a:t>
            </a:r>
            <a:r>
              <a:rPr lang="en-US" sz="1500" dirty="0" err="1"/>
              <a:t>pengadilan</a:t>
            </a:r>
            <a:r>
              <a:rPr lang="en-US" sz="1500" dirty="0"/>
              <a:t> </a:t>
            </a:r>
            <a:r>
              <a:rPr lang="en-US" sz="1500" dirty="0" err="1"/>
              <a:t>yudicial</a:t>
            </a:r>
            <a:r>
              <a:rPr lang="en-US" sz="1500" dirty="0"/>
              <a:t> </a:t>
            </a:r>
            <a:r>
              <a:rPr lang="en-US" sz="1500" dirty="0" err="1"/>
              <a:t>internasional</a:t>
            </a:r>
            <a:r>
              <a:rPr lang="en-US" sz="1500" dirty="0"/>
              <a:t> </a:t>
            </a:r>
            <a:r>
              <a:rPr lang="en-US" sz="1500" dirty="0" err="1"/>
              <a:t>pada</a:t>
            </a:r>
            <a:r>
              <a:rPr lang="en-US" sz="1500" dirty="0"/>
              <a:t> </a:t>
            </a:r>
            <a:r>
              <a:rPr lang="en-US" sz="1500" dirty="0" err="1"/>
              <a:t>tahun</a:t>
            </a:r>
            <a:r>
              <a:rPr lang="en-US" sz="1500" dirty="0"/>
              <a:t> 1921, </a:t>
            </a:r>
            <a:r>
              <a:rPr lang="en-US" sz="1500" dirty="0" err="1"/>
              <a:t>pengadilan</a:t>
            </a:r>
            <a:r>
              <a:rPr lang="en-US" sz="1500" dirty="0"/>
              <a:t>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kemudian</a:t>
            </a:r>
            <a:r>
              <a:rPr lang="en-US" sz="1500" dirty="0"/>
              <a:t> </a:t>
            </a:r>
            <a:r>
              <a:rPr lang="en-US" sz="1500" dirty="0" err="1"/>
              <a:t>digantikan</a:t>
            </a:r>
            <a:r>
              <a:rPr lang="en-US" sz="1500" dirty="0"/>
              <a:t> </a:t>
            </a:r>
            <a:r>
              <a:rPr lang="en-US" sz="1500" dirty="0" err="1"/>
              <a:t>oleh</a:t>
            </a:r>
            <a:r>
              <a:rPr lang="en-US" sz="1500" dirty="0"/>
              <a:t> International Court of Justice </a:t>
            </a:r>
            <a:r>
              <a:rPr lang="en-US" sz="1500" dirty="0" err="1"/>
              <a:t>tahun</a:t>
            </a:r>
            <a:r>
              <a:rPr lang="en-US" sz="1500" dirty="0"/>
              <a:t> 1948 </a:t>
            </a:r>
            <a:r>
              <a:rPr lang="en-US" sz="1500" dirty="0" err="1"/>
              <a:t>hingga</a:t>
            </a:r>
            <a:r>
              <a:rPr lang="en-US" sz="1500" dirty="0"/>
              <a:t> </a:t>
            </a:r>
            <a:r>
              <a:rPr lang="en-US" sz="1500" dirty="0" err="1"/>
              <a:t>sekarang</a:t>
            </a:r>
            <a:r>
              <a:rPr lang="en-US" sz="1500" dirty="0"/>
              <a:t>.</a:t>
            </a:r>
          </a:p>
          <a:p>
            <a:endParaRPr lang="en-US" sz="1500" dirty="0"/>
          </a:p>
          <a:p>
            <a:r>
              <a:rPr lang="en-US" sz="1500" dirty="0" err="1"/>
              <a:t>Terbentuk</a:t>
            </a:r>
            <a:r>
              <a:rPr lang="en-US" sz="1500" dirty="0"/>
              <a:t> juga </a:t>
            </a:r>
            <a:r>
              <a:rPr lang="en-US" sz="1500" dirty="0" err="1"/>
              <a:t>organisasi</a:t>
            </a:r>
            <a:r>
              <a:rPr lang="en-US" sz="1500" dirty="0"/>
              <a:t> </a:t>
            </a:r>
            <a:r>
              <a:rPr lang="en-US" sz="1500" dirty="0" err="1"/>
              <a:t>internasional</a:t>
            </a:r>
            <a:r>
              <a:rPr lang="en-US" sz="1500" dirty="0"/>
              <a:t> yang </a:t>
            </a:r>
            <a:r>
              <a:rPr lang="en-US" sz="1500" dirty="0" err="1"/>
              <a:t>fungsinya</a:t>
            </a:r>
            <a:r>
              <a:rPr lang="en-US" sz="1500" dirty="0"/>
              <a:t> </a:t>
            </a:r>
            <a:r>
              <a:rPr lang="en-US" sz="1500" dirty="0" err="1"/>
              <a:t>menyerupai</a:t>
            </a:r>
            <a:r>
              <a:rPr lang="en-US" sz="1500" dirty="0"/>
              <a:t> </a:t>
            </a:r>
            <a:r>
              <a:rPr lang="en-US" sz="1500" dirty="0" err="1"/>
              <a:t>pemerintahan</a:t>
            </a:r>
            <a:r>
              <a:rPr lang="en-US" sz="1500" dirty="0"/>
              <a:t> </a:t>
            </a:r>
            <a:r>
              <a:rPr lang="en-US" sz="1500" dirty="0" err="1"/>
              <a:t>dunia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tujuan</a:t>
            </a:r>
            <a:r>
              <a:rPr lang="en-US" sz="1500" dirty="0"/>
              <a:t> </a:t>
            </a:r>
            <a:r>
              <a:rPr lang="en-US" sz="1500" dirty="0" err="1"/>
              <a:t>perdamaian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kesejahteraan</a:t>
            </a:r>
            <a:r>
              <a:rPr lang="en-US" sz="1500" dirty="0"/>
              <a:t> </a:t>
            </a:r>
            <a:r>
              <a:rPr lang="en-US" sz="1500" dirty="0" err="1"/>
              <a:t>umat</a:t>
            </a:r>
            <a:r>
              <a:rPr lang="en-US" sz="1500" dirty="0"/>
              <a:t> </a:t>
            </a:r>
            <a:r>
              <a:rPr lang="en-US" sz="1500" dirty="0" err="1"/>
              <a:t>manusia</a:t>
            </a:r>
            <a:r>
              <a:rPr lang="en-US" sz="1500" dirty="0"/>
              <a:t>, </a:t>
            </a:r>
            <a:r>
              <a:rPr lang="en-US" sz="1500" dirty="0" err="1"/>
              <a:t>seperti</a:t>
            </a:r>
            <a:r>
              <a:rPr lang="en-US" sz="1500" dirty="0"/>
              <a:t> </a:t>
            </a:r>
            <a:r>
              <a:rPr lang="en-US" sz="1500" dirty="0" err="1"/>
              <a:t>Liga</a:t>
            </a:r>
            <a:r>
              <a:rPr lang="en-US" sz="1500" dirty="0"/>
              <a:t> </a:t>
            </a:r>
            <a:r>
              <a:rPr lang="en-US" sz="1500" dirty="0" err="1"/>
              <a:t>Bangsa</a:t>
            </a:r>
            <a:r>
              <a:rPr lang="en-US" sz="1500" dirty="0"/>
              <a:t> </a:t>
            </a:r>
            <a:r>
              <a:rPr lang="en-US" sz="1500" dirty="0" err="1"/>
              <a:t>Bangsa</a:t>
            </a:r>
            <a:r>
              <a:rPr lang="en-US" sz="1500" dirty="0"/>
              <a:t>, yang </a:t>
            </a:r>
            <a:r>
              <a:rPr lang="en-US" sz="1500" dirty="0" err="1"/>
              <a:t>kemudian</a:t>
            </a:r>
            <a:r>
              <a:rPr lang="en-US" sz="1500" dirty="0"/>
              <a:t> </a:t>
            </a:r>
            <a:r>
              <a:rPr lang="en-US" sz="1500" dirty="0" err="1"/>
              <a:t>digantikan</a:t>
            </a:r>
            <a:r>
              <a:rPr lang="en-US" sz="1500" dirty="0"/>
              <a:t> </a:t>
            </a:r>
            <a:r>
              <a:rPr lang="en-US" sz="1500" dirty="0" err="1"/>
              <a:t>oleh</a:t>
            </a:r>
            <a:r>
              <a:rPr lang="en-US" sz="1500" dirty="0"/>
              <a:t> </a:t>
            </a:r>
            <a:r>
              <a:rPr lang="en-US" sz="1500" dirty="0" err="1"/>
              <a:t>Perserikatan</a:t>
            </a:r>
            <a:r>
              <a:rPr lang="en-US" sz="1500" dirty="0"/>
              <a:t> </a:t>
            </a:r>
            <a:r>
              <a:rPr lang="en-US" sz="1500" dirty="0" err="1"/>
              <a:t>Bangsa-Bangsa</a:t>
            </a:r>
            <a:r>
              <a:rPr lang="en-US" sz="1500" dirty="0"/>
              <a:t>. </a:t>
            </a:r>
            <a:r>
              <a:rPr lang="en-US" sz="1500" dirty="0" err="1"/>
              <a:t>Adanya</a:t>
            </a:r>
            <a:r>
              <a:rPr lang="en-US" sz="1500" dirty="0"/>
              <a:t> </a:t>
            </a:r>
            <a:r>
              <a:rPr lang="en-US" sz="1500" dirty="0" err="1"/>
              <a:t>perluasan</a:t>
            </a:r>
            <a:r>
              <a:rPr lang="en-US" sz="1500" dirty="0"/>
              <a:t> </a:t>
            </a:r>
            <a:r>
              <a:rPr lang="en-US" sz="1500" dirty="0" err="1"/>
              <a:t>ruang</a:t>
            </a:r>
            <a:r>
              <a:rPr lang="en-US" sz="1500" dirty="0"/>
              <a:t> </a:t>
            </a:r>
            <a:r>
              <a:rPr lang="en-US" sz="1500" dirty="0" err="1"/>
              <a:t>lingkup</a:t>
            </a:r>
            <a:r>
              <a:rPr lang="en-US" sz="1500" dirty="0"/>
              <a:t> </a:t>
            </a:r>
            <a:r>
              <a:rPr lang="en-US" sz="1500" dirty="0" err="1"/>
              <a:t>traktat</a:t>
            </a:r>
            <a:r>
              <a:rPr lang="en-US" sz="1500" dirty="0"/>
              <a:t> </a:t>
            </a:r>
            <a:r>
              <a:rPr lang="en-US" sz="1500" dirty="0" err="1"/>
              <a:t>multiulateral</a:t>
            </a:r>
            <a:r>
              <a:rPr lang="en-US" sz="1500" dirty="0"/>
              <a:t>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saja</a:t>
            </a:r>
            <a:r>
              <a:rPr lang="en-US" sz="1500" dirty="0"/>
              <a:t> </a:t>
            </a:r>
            <a:r>
              <a:rPr lang="en-US" sz="1500" dirty="0" err="1"/>
              <a:t>dibidang</a:t>
            </a:r>
            <a:r>
              <a:rPr lang="en-US" sz="1500" dirty="0"/>
              <a:t> </a:t>
            </a:r>
            <a:r>
              <a:rPr lang="en-US" sz="1500" dirty="0" err="1"/>
              <a:t>sosial</a:t>
            </a:r>
            <a:r>
              <a:rPr lang="en-US" sz="1500" dirty="0"/>
              <a:t> </a:t>
            </a:r>
            <a:r>
              <a:rPr lang="en-US" sz="1500" dirty="0" err="1"/>
              <a:t>ekonomi</a:t>
            </a:r>
            <a:r>
              <a:rPr lang="en-US" sz="1500" dirty="0"/>
              <a:t> </a:t>
            </a:r>
            <a:r>
              <a:rPr lang="en-US" sz="1500" dirty="0" err="1"/>
              <a:t>tetapi</a:t>
            </a:r>
            <a:r>
              <a:rPr lang="en-US" sz="1500" dirty="0"/>
              <a:t> </a:t>
            </a:r>
            <a:r>
              <a:rPr lang="en-US" sz="1500" dirty="0" err="1"/>
              <a:t>juga</a:t>
            </a:r>
            <a:r>
              <a:rPr lang="en-US" sz="1500" dirty="0"/>
              <a:t> </a:t>
            </a:r>
            <a:r>
              <a:rPr lang="en-US" sz="1500" dirty="0" err="1"/>
              <a:t>mencakup</a:t>
            </a:r>
            <a:r>
              <a:rPr lang="en-US" sz="1500" dirty="0"/>
              <a:t> </a:t>
            </a:r>
            <a:r>
              <a:rPr lang="en-US" sz="1500" dirty="0" err="1"/>
              <a:t>perlindungan</a:t>
            </a:r>
            <a:r>
              <a:rPr lang="en-US" sz="1500" dirty="0"/>
              <a:t> </a:t>
            </a:r>
            <a:r>
              <a:rPr lang="en-US" sz="1500" dirty="0" err="1"/>
              <a:t>hak-hak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kebebasan-kebesasan</a:t>
            </a:r>
            <a:r>
              <a:rPr lang="en-US" sz="1500" dirty="0"/>
              <a:t> fundamental </a:t>
            </a:r>
            <a:r>
              <a:rPr lang="en-US" sz="1500" dirty="0" err="1"/>
              <a:t>individu</a:t>
            </a:r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2749394" y="152856"/>
            <a:ext cx="3256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SEJARAH HUKUM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"/>
          <p:cNvSpPr txBox="1">
            <a:spLocks noGrp="1"/>
          </p:cNvSpPr>
          <p:nvPr>
            <p:ph type="ctrTitle" idx="15"/>
          </p:nvPr>
        </p:nvSpPr>
        <p:spPr>
          <a:xfrm>
            <a:off x="2007669" y="30480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SEJARAH HUKUM </a:t>
            </a:r>
            <a:endParaRPr dirty="0"/>
          </a:p>
        </p:txBody>
      </p:sp>
      <p:sp>
        <p:nvSpPr>
          <p:cNvPr id="449" name="Google Shape;449;p35"/>
          <p:cNvSpPr/>
          <p:nvPr/>
        </p:nvSpPr>
        <p:spPr>
          <a:xfrm>
            <a:off x="1215347" y="4638920"/>
            <a:ext cx="6668557" cy="24049"/>
          </a:xfrm>
          <a:custGeom>
            <a:avLst/>
            <a:gdLst/>
            <a:ahLst/>
            <a:cxnLst/>
            <a:rect l="l" t="t" r="r" b="b"/>
            <a:pathLst>
              <a:path w="137199" h="1426" extrusionOk="0">
                <a:moveTo>
                  <a:pt x="12716" y="0"/>
                </a:moveTo>
                <a:cubicBezTo>
                  <a:pt x="1" y="0"/>
                  <a:pt x="1" y="1426"/>
                  <a:pt x="12716" y="1426"/>
                </a:cubicBezTo>
                <a:cubicBezTo>
                  <a:pt x="13005" y="1426"/>
                  <a:pt x="13301" y="1425"/>
                  <a:pt x="13603" y="1424"/>
                </a:cubicBezTo>
                <a:cubicBezTo>
                  <a:pt x="54189" y="1285"/>
                  <a:pt x="94810" y="1008"/>
                  <a:pt x="135396" y="800"/>
                </a:cubicBezTo>
                <a:cubicBezTo>
                  <a:pt x="137198" y="800"/>
                  <a:pt x="137198" y="627"/>
                  <a:pt x="135396" y="627"/>
                </a:cubicBezTo>
                <a:cubicBezTo>
                  <a:pt x="94810" y="419"/>
                  <a:pt x="54189" y="141"/>
                  <a:pt x="13603" y="3"/>
                </a:cubicBezTo>
                <a:cubicBezTo>
                  <a:pt x="13301" y="1"/>
                  <a:pt x="13005" y="0"/>
                  <a:pt x="127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90831" y="1130267"/>
            <a:ext cx="76177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penyebab</a:t>
            </a:r>
            <a:r>
              <a:rPr lang="en-US" sz="1600" dirty="0"/>
              <a:t> yang </a:t>
            </a:r>
            <a:r>
              <a:rPr lang="en-US" sz="1600" dirty="0" err="1"/>
              <a:t>mengakibatkan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: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rasionalisme</a:t>
            </a:r>
            <a:r>
              <a:rPr lang="en-US" sz="1600" dirty="0"/>
              <a:t> </a:t>
            </a:r>
            <a:r>
              <a:rPr lang="en-US" sz="1600" dirty="0" err="1"/>
              <a:t>abad</a:t>
            </a:r>
            <a:r>
              <a:rPr lang="en-US" sz="1600" dirty="0"/>
              <a:t> 18, yang </a:t>
            </a:r>
            <a:r>
              <a:rPr lang="en-US" sz="1600" dirty="0" err="1"/>
              <a:t>didasarkan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, </a:t>
            </a:r>
            <a:r>
              <a:rPr lang="en-US" sz="1600" dirty="0" err="1"/>
              <a:t>kekuatan</a:t>
            </a:r>
            <a:r>
              <a:rPr lang="en-US" sz="1600" dirty="0"/>
              <a:t> </a:t>
            </a:r>
            <a:r>
              <a:rPr lang="en-US" sz="1600" dirty="0" err="1"/>
              <a:t>akal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prinsip2 yang </a:t>
            </a:r>
            <a:r>
              <a:rPr lang="en-US" sz="1600" dirty="0" err="1"/>
              <a:t>semuanya</a:t>
            </a:r>
            <a:r>
              <a:rPr lang="en-US" sz="1600" dirty="0"/>
              <a:t> </a:t>
            </a:r>
            <a:r>
              <a:rPr lang="en-US" sz="1600" dirty="0" err="1"/>
              <a:t>berperan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filsafat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,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mengandalkan</a:t>
            </a:r>
            <a:r>
              <a:rPr lang="en-US" sz="1600" dirty="0"/>
              <a:t> </a:t>
            </a:r>
            <a:r>
              <a:rPr lang="en-US" sz="1600" dirty="0" err="1"/>
              <a:t>jalan</a:t>
            </a:r>
            <a:r>
              <a:rPr lang="en-US" sz="1600" dirty="0"/>
              <a:t> </a:t>
            </a:r>
            <a:r>
              <a:rPr lang="en-US" sz="1600" dirty="0" err="1"/>
              <a:t>pikiran</a:t>
            </a:r>
            <a:r>
              <a:rPr lang="en-US" sz="1600" dirty="0"/>
              <a:t> </a:t>
            </a:r>
            <a:r>
              <a:rPr lang="en-US" sz="1600" dirty="0" err="1"/>
              <a:t>deduktif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mempehatikan</a:t>
            </a:r>
            <a:r>
              <a:rPr lang="en-US" sz="1600" dirty="0"/>
              <a:t> </a:t>
            </a:r>
            <a:r>
              <a:rPr lang="en-US" sz="1600" dirty="0" err="1"/>
              <a:t>fakta</a:t>
            </a:r>
            <a:r>
              <a:rPr lang="en-US" sz="1600" dirty="0"/>
              <a:t> </a:t>
            </a:r>
            <a:r>
              <a:rPr lang="en-US" sz="1600" dirty="0" err="1"/>
              <a:t>sejarah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 err="1"/>
              <a:t>Semangat</a:t>
            </a:r>
            <a:r>
              <a:rPr lang="en-US" sz="1600" dirty="0"/>
              <a:t> </a:t>
            </a:r>
            <a:r>
              <a:rPr lang="en-US" sz="1600" dirty="0" err="1"/>
              <a:t>Revolusi</a:t>
            </a:r>
            <a:r>
              <a:rPr lang="en-US" sz="1600" dirty="0"/>
              <a:t> </a:t>
            </a:r>
            <a:r>
              <a:rPr lang="en-US" sz="1600" dirty="0" err="1"/>
              <a:t>Perancis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menentang</a:t>
            </a:r>
            <a:r>
              <a:rPr lang="en-US" sz="1600" dirty="0"/>
              <a:t> </a:t>
            </a:r>
            <a:r>
              <a:rPr lang="en-US" sz="1600" dirty="0" err="1"/>
              <a:t>wewenang</a:t>
            </a:r>
            <a:r>
              <a:rPr lang="en-US" sz="1600" dirty="0"/>
              <a:t> </a:t>
            </a:r>
            <a:r>
              <a:rPr lang="en-US" sz="1600" dirty="0" err="1"/>
              <a:t>tradisi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misi</a:t>
            </a:r>
            <a:r>
              <a:rPr lang="en-US" sz="1600" dirty="0"/>
              <a:t> </a:t>
            </a:r>
            <a:r>
              <a:rPr lang="en-US" sz="1600" dirty="0" err="1"/>
              <a:t>kosmopolitan</a:t>
            </a:r>
            <a:r>
              <a:rPr lang="en-US" sz="1600" dirty="0"/>
              <a:t> (</a:t>
            </a:r>
            <a:r>
              <a:rPr lang="en-US" sz="1600" dirty="0" err="1"/>
              <a:t>kepercayaan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rasio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kekuatan</a:t>
            </a:r>
            <a:r>
              <a:rPr lang="en-US" sz="1600" dirty="0"/>
              <a:t> </a:t>
            </a:r>
            <a:r>
              <a:rPr lang="en-US" sz="1600" dirty="0" err="1"/>
              <a:t>tekad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mengatasi</a:t>
            </a:r>
            <a:r>
              <a:rPr lang="en-US" sz="1600" dirty="0"/>
              <a:t> </a:t>
            </a:r>
            <a:r>
              <a:rPr lang="en-US" sz="1600" dirty="0" err="1"/>
              <a:t>lingkungan-nya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pendapat</a:t>
            </a:r>
            <a:r>
              <a:rPr lang="en-US" sz="1600" dirty="0"/>
              <a:t> yang </a:t>
            </a:r>
            <a:r>
              <a:rPr lang="en-US" sz="1600" dirty="0" err="1"/>
              <a:t>melarang</a:t>
            </a:r>
            <a:r>
              <a:rPr lang="en-US" sz="1600" dirty="0"/>
              <a:t> hakim </a:t>
            </a:r>
            <a:r>
              <a:rPr lang="en-US" sz="1600" dirty="0" err="1"/>
              <a:t>menafsirkan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uu</a:t>
            </a:r>
            <a:r>
              <a:rPr lang="en-US" sz="1600" dirty="0"/>
              <a:t>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memecahkan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 err="1"/>
              <a:t>Kodifikasi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di </a:t>
            </a:r>
            <a:r>
              <a:rPr lang="en-US" sz="1600" dirty="0" err="1"/>
              <a:t>Jerman</a:t>
            </a:r>
            <a:r>
              <a:rPr lang="en-US" sz="1600" dirty="0"/>
              <a:t> yang </a:t>
            </a:r>
            <a:r>
              <a:rPr lang="en-US" sz="1600" dirty="0" err="1"/>
              <a:t>diusulkan</a:t>
            </a:r>
            <a:r>
              <a:rPr lang="en-US" sz="1600" dirty="0"/>
              <a:t> Thibaut (guru </a:t>
            </a:r>
            <a:r>
              <a:rPr lang="en-US" sz="1600" dirty="0" err="1"/>
              <a:t>besar</a:t>
            </a:r>
            <a:r>
              <a:rPr lang="en-US" sz="1600" dirty="0"/>
              <a:t> Heidelberg):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tumbuh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sejarah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919160" y="1048283"/>
            <a:ext cx="7016150" cy="3376571"/>
          </a:xfrm>
        </p:spPr>
        <p:txBody>
          <a:bodyPr/>
          <a:lstStyle/>
          <a:p>
            <a:pPr algn="l"/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didunia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algn="l"/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Civil Law : codified law, abstract law, predictability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Common law : Case </a:t>
            </a:r>
            <a:r>
              <a:rPr lang="en-US" dirty="0" err="1"/>
              <a:t>analyis</a:t>
            </a:r>
            <a:r>
              <a:rPr lang="en-US" dirty="0"/>
              <a:t>, </a:t>
            </a:r>
            <a:r>
              <a:rPr lang="en-US" dirty="0" err="1"/>
              <a:t>phrocedural</a:t>
            </a:r>
            <a:r>
              <a:rPr lang="en-US" dirty="0"/>
              <a:t> emphasis, </a:t>
            </a:r>
            <a:r>
              <a:rPr lang="en-US" dirty="0" err="1"/>
              <a:t>flexilibility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Islamic Law : religious based, law is static, affects day to day life.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Socialist Law : Furthers communist ideology, bureaucratized, minimizes private rights;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Sub Saharan Africa Law : community oriented, customary rules, minimizes individuality.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Far East Law : Stresses harmony and social order, shuns legal process, bureaucratized.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5842" y="163859"/>
            <a:ext cx="3649648" cy="466762"/>
          </a:xfrm>
        </p:spPr>
        <p:txBody>
          <a:bodyPr/>
          <a:lstStyle/>
          <a:p>
            <a:r>
              <a:rPr lang="en-US" dirty="0"/>
              <a:t>SEJARAH HUKUM</a:t>
            </a:r>
          </a:p>
        </p:txBody>
      </p:sp>
    </p:spTree>
    <p:extLst>
      <p:ext uri="{BB962C8B-B14F-4D97-AF65-F5344CB8AC3E}">
        <p14:creationId xmlns:p14="http://schemas.microsoft.com/office/powerpoint/2010/main" val="3829115722"/>
      </p:ext>
    </p:extLst>
  </p:cSld>
  <p:clrMapOvr>
    <a:masterClrMapping/>
  </p:clrMapOvr>
</p:sld>
</file>

<file path=ppt/theme/theme1.xml><?xml version="1.0" encoding="utf-8"?>
<a:theme xmlns:a="http://schemas.openxmlformats.org/drawingml/2006/main" name="Papyrus History Lesson by Slidesgo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973</Words>
  <Application>Microsoft Macintosh PowerPoint</Application>
  <PresentationFormat>On-screen Show (16:9)</PresentationFormat>
  <Paragraphs>58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Livvic</vt:lpstr>
      <vt:lpstr>Livvic Light</vt:lpstr>
      <vt:lpstr>Nunito Light</vt:lpstr>
      <vt:lpstr>Redressed</vt:lpstr>
      <vt:lpstr>Roboto Slab Regular</vt:lpstr>
      <vt:lpstr>Papyrus History Lesson by Slidesgo</vt:lpstr>
      <vt:lpstr>SEJARAH  HUKUM</vt:lpstr>
      <vt:lpstr>SEJARAH HUKUM</vt:lpstr>
      <vt:lpstr>SEJARAH HUKUM</vt:lpstr>
      <vt:lpstr>SEJARAH HUKUM</vt:lpstr>
      <vt:lpstr>SEJARAH HUKUM </vt:lpstr>
      <vt:lpstr>SEJARAH HUKUM</vt:lpstr>
      <vt:lpstr>PowerPoint Presentation</vt:lpstr>
      <vt:lpstr>SEJARAH HUKUM </vt:lpstr>
      <vt:lpstr>SEJARAH HUKUM</vt:lpstr>
      <vt:lpstr>SEJARAH HUKUM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 HUKUM</dc:title>
  <dc:creator>user</dc:creator>
  <cp:lastModifiedBy>Sepriyadi Adhan S</cp:lastModifiedBy>
  <cp:revision>27</cp:revision>
  <dcterms:modified xsi:type="dcterms:W3CDTF">2021-10-31T14:04:14Z</dcterms:modified>
</cp:coreProperties>
</file>