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9825E84-92B5-4283-A4B2-FBC8E94B920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CEFCE6D-C00B-4294-9AB2-396B6E75EC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5E84-92B5-4283-A4B2-FBC8E94B920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E6D-C00B-4294-9AB2-396B6E75EC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5E84-92B5-4283-A4B2-FBC8E94B920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E6D-C00B-4294-9AB2-396B6E75EC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5E84-92B5-4283-A4B2-FBC8E94B920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EFCE6D-C00B-4294-9AB2-396B6E75EC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9825E84-92B5-4283-A4B2-FBC8E94B920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CEFCE6D-C00B-4294-9AB2-396B6E75EC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5E84-92B5-4283-A4B2-FBC8E94B920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E6D-C00B-4294-9AB2-396B6E75EC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5E84-92B5-4283-A4B2-FBC8E94B920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E6D-C00B-4294-9AB2-396B6E75EC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E6D-C00B-4294-9AB2-396B6E75EC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5E84-92B5-4283-A4B2-FBC8E94B920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5E84-92B5-4283-A4B2-FBC8E94B920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E6D-C00B-4294-9AB2-396B6E75EC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5E84-92B5-4283-A4B2-FBC8E94B920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E6D-C00B-4294-9AB2-396B6E75EC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9825E84-92B5-4283-A4B2-FBC8E94B920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CEFCE6D-C00B-4294-9AB2-396B6E75EC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9825E84-92B5-4283-A4B2-FBC8E94B920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CEFCE6D-C00B-4294-9AB2-396B6E75EC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5E84-92B5-4283-A4B2-FBC8E94B920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EFCE6D-C00B-4294-9AB2-396B6E75EC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5E84-92B5-4283-A4B2-FBC8E94B920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E6D-C00B-4294-9AB2-396B6E75EC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5E84-92B5-4283-A4B2-FBC8E94B920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E6D-C00B-4294-9AB2-396B6E75EC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9825E84-92B5-4283-A4B2-FBC8E94B920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CEFCE6D-C00B-4294-9AB2-396B6E75EC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5E84-92B5-4283-A4B2-FBC8E94B920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E6D-C00B-4294-9AB2-396B6E75EC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5E84-92B5-4283-A4B2-FBC8E94B920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E6D-C00B-4294-9AB2-396B6E75EC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9825E84-92B5-4283-A4B2-FBC8E94B920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CEFCE6D-C00B-4294-9AB2-396B6E75EC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25E84-92B5-4283-A4B2-FBC8E94B920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CE6D-C00B-4294-9AB2-396B6E75EC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9825E84-92B5-4283-A4B2-FBC8E94B920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CEFCE6D-C00B-4294-9AB2-396B6E75EC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9825E84-92B5-4283-A4B2-FBC8E94B920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CEFCE6D-C00B-4294-9AB2-396B6E75EC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9825E84-92B5-4283-A4B2-FBC8E94B920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CEFCE6D-C00B-4294-9AB2-396B6E75EC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9825E84-92B5-4283-A4B2-FBC8E94B920C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CEFCE6D-C00B-4294-9AB2-396B6E75EC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5257800"/>
            <a:ext cx="6172200" cy="1371600"/>
          </a:xfrm>
        </p:spPr>
        <p:txBody>
          <a:bodyPr/>
          <a:lstStyle/>
          <a:p>
            <a:r>
              <a:rPr lang="en-US" b="0" dirty="0" smtClean="0">
                <a:ln w="18415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OLEH</a:t>
            </a:r>
          </a:p>
          <a:p>
            <a:r>
              <a:rPr lang="en-US" b="0" dirty="0" smtClean="0">
                <a:ln w="18415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NURMAYANI, S.H.,M.H</a:t>
            </a:r>
            <a:endParaRPr lang="en-US" b="0" dirty="0">
              <a:ln w="18415" cmpd="sng">
                <a:solidFill>
                  <a:srgbClr val="002060"/>
                </a:solidFill>
                <a:prstDash val="solid"/>
              </a:ln>
              <a:solidFill>
                <a:srgbClr val="00206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295400"/>
            <a:ext cx="7772400" cy="1755775"/>
          </a:xfrm>
        </p:spPr>
        <p:txBody>
          <a:bodyPr>
            <a:normAutofit fontScale="90000"/>
          </a:bodyPr>
          <a:lstStyle/>
          <a:p>
            <a:pPr algn="ctr"/>
            <a: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HUKUM ADMINISTRASI DAERAH </a:t>
            </a:r>
            <a:b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US" dirty="0" err="1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materi</a:t>
            </a:r>
            <a:r>
              <a:rPr lang="en-US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7</a:t>
            </a:r>
            <a: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endParaRPr lang="en-US" b="0" cap="none" dirty="0">
              <a:ln w="18415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6" name="Picture 5" descr="download (4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524000" cy="150377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8600"/>
            <a:ext cx="8229600" cy="6245352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Kecamatan</a:t>
            </a:r>
            <a:r>
              <a:rPr lang="en-US" dirty="0" smtClean="0"/>
              <a:t> </a:t>
            </a:r>
            <a:r>
              <a:rPr lang="en-US" dirty="0" err="1" smtClean="0"/>
              <a:t>dipimpin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kecamat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Camat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Camat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: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Mengkoordinasikan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Mengkoordinasikan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ketentraman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ketertiban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Mengkoordinasikan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perkada</a:t>
            </a:r>
            <a:r>
              <a:rPr lang="en-US" dirty="0" smtClean="0"/>
              <a:t> 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Mengkoordinasikan</a:t>
            </a:r>
            <a:r>
              <a:rPr lang="en-US" dirty="0" smtClean="0"/>
              <a:t> </a:t>
            </a:r>
            <a:r>
              <a:rPr lang="en-US" dirty="0" err="1" smtClean="0"/>
              <a:t>pemeliharaan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Mengkoordinasikan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kecamatan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Membina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mengawasi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kelurahan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unit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perangkar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kecamatan</a:t>
            </a:r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cap="none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Kelurahan</a:t>
            </a:r>
            <a:r>
              <a:rPr lang="en-US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en-US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US" cap="none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pengertian</a:t>
            </a:r>
            <a:r>
              <a:rPr lang="en-US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cap="none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kelurahan</a:t>
            </a:r>
            <a:endParaRPr lang="en-US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7467600" cy="5181600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Kelurahan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berpedoman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PP</a:t>
            </a:r>
          </a:p>
          <a:p>
            <a:r>
              <a:rPr lang="en-US" dirty="0" err="1" smtClean="0"/>
              <a:t>Kelurahan</a:t>
            </a:r>
            <a:r>
              <a:rPr lang="en-US" dirty="0" smtClean="0"/>
              <a:t> </a:t>
            </a:r>
            <a:r>
              <a:rPr lang="en-US" dirty="0" err="1" smtClean="0"/>
              <a:t>dipimpin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lurah</a:t>
            </a:r>
            <a:r>
              <a:rPr lang="en-US" dirty="0" smtClean="0"/>
              <a:t>, </a:t>
            </a:r>
            <a:r>
              <a:rPr lang="en-US" dirty="0" err="1" smtClean="0"/>
              <a:t>selaku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kecamatan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bertanggungjawab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camat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lurah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kelurahan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Pemberdayaan</a:t>
            </a:r>
            <a:r>
              <a:rPr lang="en-US" dirty="0" smtClean="0"/>
              <a:t> 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Pelananan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memelihara</a:t>
            </a:r>
            <a:r>
              <a:rPr lang="en-US" dirty="0" smtClean="0"/>
              <a:t> </a:t>
            </a:r>
            <a:r>
              <a:rPr lang="en-US" dirty="0" err="1" smtClean="0"/>
              <a:t>ketentramaan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ketertiban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memelihara</a:t>
            </a:r>
            <a:r>
              <a:rPr lang="en-US" dirty="0" smtClean="0"/>
              <a:t> </a:t>
            </a:r>
            <a:r>
              <a:rPr lang="en-US" dirty="0" err="1" smtClean="0"/>
              <a:t>prasarna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pelayana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lain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camat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lain </a:t>
            </a:r>
            <a:r>
              <a:rPr lang="en-US" dirty="0" err="1" smtClean="0"/>
              <a:t>sesuai</a:t>
            </a:r>
            <a:r>
              <a:rPr lang="en-US" dirty="0" smtClean="0"/>
              <a:t> dg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per-</a:t>
            </a:r>
            <a:r>
              <a:rPr lang="en-US" dirty="0" err="1" smtClean="0"/>
              <a:t>uu</a:t>
            </a:r>
            <a:r>
              <a:rPr lang="en-US" dirty="0" smtClean="0"/>
              <a:t>-an </a:t>
            </a:r>
          </a:p>
          <a:p>
            <a:pPr marL="457200" indent="-45720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err="1" smtClean="0"/>
              <a:t>Sekretariat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676400" y="1066800"/>
            <a:ext cx="7467600" cy="4038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Sekretariat</a:t>
            </a:r>
            <a:r>
              <a:rPr lang="en-US" dirty="0" smtClean="0"/>
              <a:t> Daerah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pimpin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sekretaris</a:t>
            </a:r>
            <a:r>
              <a:rPr lang="en-US" dirty="0" smtClean="0"/>
              <a:t> Daerah</a:t>
            </a:r>
          </a:p>
          <a:p>
            <a:r>
              <a:rPr lang="en-US" dirty="0" err="1" smtClean="0"/>
              <a:t>Sekretaris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mengkoordinasikan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administraif</a:t>
            </a:r>
            <a:endParaRPr lang="en-US" dirty="0" smtClean="0"/>
          </a:p>
          <a:p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kewajibannya</a:t>
            </a:r>
            <a:r>
              <a:rPr lang="en-US" dirty="0" smtClean="0"/>
              <a:t> </a:t>
            </a:r>
            <a:r>
              <a:rPr lang="en-US" dirty="0" err="1" smtClean="0"/>
              <a:t>sekretaris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bertanggungjawab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</p:txBody>
      </p:sp>
      <p:pic>
        <p:nvPicPr>
          <p:cNvPr id="4" name="Picture 3" descr="kisspng-animated-cartoon-lecture-animation-business-person-clipart-5b5eb9fa9e1fb9.230986791532934650647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761999" y="4143375"/>
            <a:ext cx="2971799" cy="297179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1265238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Sekretariat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kewajibannya</a:t>
            </a:r>
            <a:r>
              <a:rPr lang="en-US" dirty="0" smtClean="0"/>
              <a:t>,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Pengoordinasian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dinas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Pemantauan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pelaksanaak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aparatur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lain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per-</a:t>
            </a:r>
            <a:r>
              <a:rPr lang="en-US" dirty="0" err="1" smtClean="0"/>
              <a:t>uu</a:t>
            </a:r>
            <a:r>
              <a:rPr lang="en-US" dirty="0" smtClean="0"/>
              <a:t>-an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err="1" smtClean="0"/>
              <a:t>Sekretariat</a:t>
            </a:r>
            <a:r>
              <a:rPr lang="en-US" dirty="0" smtClean="0"/>
              <a:t> </a:t>
            </a:r>
            <a:r>
              <a:rPr lang="en-US" dirty="0" err="1" smtClean="0"/>
              <a:t>dprd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Sekretaria</a:t>
            </a:r>
            <a:r>
              <a:rPr lang="en-US" dirty="0" smtClean="0"/>
              <a:t> DPRD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pimpin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Sekretaris</a:t>
            </a:r>
            <a:r>
              <a:rPr lang="en-US" dirty="0" smtClean="0"/>
              <a:t> DPRD</a:t>
            </a:r>
          </a:p>
          <a:p>
            <a:r>
              <a:rPr lang="en-US" dirty="0" err="1" smtClean="0"/>
              <a:t>Sekretaris</a:t>
            </a:r>
            <a:r>
              <a:rPr lang="en-US" dirty="0" smtClean="0"/>
              <a:t> DPRD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oprasional</a:t>
            </a:r>
            <a:r>
              <a:rPr lang="en-US" dirty="0" smtClean="0"/>
              <a:t> </a:t>
            </a:r>
            <a:r>
              <a:rPr lang="en-US" dirty="0" err="1" smtClean="0"/>
              <a:t>bertanggungjawab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DPRD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r>
              <a:rPr lang="en-US" dirty="0" smtClean="0"/>
              <a:t> </a:t>
            </a:r>
            <a:r>
              <a:rPr lang="en-US" dirty="0" err="1" smtClean="0"/>
              <a:t>bertanggungjawab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melalu</a:t>
            </a:r>
            <a:r>
              <a:rPr lang="en-US" dirty="0" smtClean="0"/>
              <a:t> </a:t>
            </a:r>
            <a:r>
              <a:rPr lang="en-US" dirty="0" err="1" smtClean="0"/>
              <a:t>sekretaris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Sekretaris</a:t>
            </a:r>
            <a:r>
              <a:rPr lang="en-US" dirty="0" smtClean="0"/>
              <a:t> DPRD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kesekretariatan</a:t>
            </a:r>
            <a:r>
              <a:rPr lang="en-US" dirty="0" smtClean="0"/>
              <a:t>.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DPRD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mengkoordinasikn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DPRD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fungsinya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endParaRPr lang="en-US" dirty="0" smtClean="0"/>
          </a:p>
          <a:p>
            <a:pPr marL="457200" indent="-457200">
              <a:buAutoNum type="alphaLcPeriod"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74638"/>
            <a:ext cx="4648200" cy="71596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cap="none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Inspektorat</a:t>
            </a:r>
            <a:r>
              <a:rPr lang="en-US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cap="none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daerah</a:t>
            </a:r>
            <a:endParaRPr lang="en-US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5330952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Inspektorat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dipimpin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inspektur</a:t>
            </a:r>
            <a:r>
              <a:rPr lang="en-US" dirty="0" smtClean="0"/>
              <a:t> </a:t>
            </a:r>
            <a:r>
              <a:rPr lang="en-US" dirty="0" err="1" smtClean="0"/>
              <a:t>inspekotar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mebina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mengawasi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pembantuan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Pasal</a:t>
            </a:r>
            <a:r>
              <a:rPr lang="en-US" dirty="0" smtClean="0"/>
              <a:t> 5 PP No. 41 </a:t>
            </a:r>
            <a:r>
              <a:rPr lang="en-US" dirty="0" err="1" smtClean="0"/>
              <a:t>th</a:t>
            </a:r>
            <a:r>
              <a:rPr lang="en-US" dirty="0" smtClean="0"/>
              <a:t>, 2007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inspektorat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pengawas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Inspektorat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: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Perencanaan</a:t>
            </a:r>
            <a:r>
              <a:rPr lang="en-US" dirty="0" smtClean="0"/>
              <a:t> program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fasilitasi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Pemeriksaan</a:t>
            </a:r>
            <a:r>
              <a:rPr lang="en-US" dirty="0" smtClean="0"/>
              <a:t>, </a:t>
            </a:r>
            <a:r>
              <a:rPr lang="en-US" dirty="0" err="1" smtClean="0"/>
              <a:t>pengusutan</a:t>
            </a:r>
            <a:r>
              <a:rPr lang="en-US" dirty="0" smtClean="0"/>
              <a:t>, </a:t>
            </a:r>
            <a:r>
              <a:rPr lang="en-US" dirty="0" err="1" smtClean="0"/>
              <a:t>pengujian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28600"/>
            <a:ext cx="3886200" cy="56356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 err="1" smtClean="0"/>
              <a:t>Dinas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330952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Dinas</a:t>
            </a:r>
            <a:r>
              <a:rPr lang="en-US" dirty="0" smtClean="0"/>
              <a:t> </a:t>
            </a:r>
            <a:r>
              <a:rPr lang="en-US" dirty="0" err="1" smtClean="0"/>
              <a:t>dipimpin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dinas</a:t>
            </a:r>
            <a:endParaRPr lang="en-US" dirty="0" smtClean="0"/>
          </a:p>
          <a:p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dinas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tugasnya</a:t>
            </a:r>
            <a:r>
              <a:rPr lang="en-US" dirty="0" smtClean="0"/>
              <a:t> </a:t>
            </a:r>
            <a:r>
              <a:rPr lang="en-US" dirty="0" err="1" smtClean="0"/>
              <a:t>bertanggungjawab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sekretaris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Dinas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pembantuan</a:t>
            </a:r>
            <a:endParaRPr lang="en-US" dirty="0" smtClean="0"/>
          </a:p>
          <a:p>
            <a:r>
              <a:rPr lang="en-US" dirty="0" err="1" smtClean="0"/>
              <a:t>Dinas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: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dg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tugasnya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dg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tugasnya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dg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tugasnya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lain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dg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fungsinya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274638"/>
            <a:ext cx="2362200" cy="63976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cap="none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Badan</a:t>
            </a:r>
            <a:endParaRPr lang="en-US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penunjang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endParaRPr lang="en-US" dirty="0" smtClean="0"/>
          </a:p>
          <a:p>
            <a:r>
              <a:rPr lang="en-US" dirty="0" smtClean="0"/>
              <a:t>A. </a:t>
            </a:r>
            <a:r>
              <a:rPr lang="en-US" dirty="0" err="1" smtClean="0"/>
              <a:t>perencanaan</a:t>
            </a:r>
            <a:endParaRPr lang="en-US" dirty="0" smtClean="0"/>
          </a:p>
          <a:p>
            <a:r>
              <a:rPr lang="en-US" dirty="0" err="1" smtClean="0"/>
              <a:t>Keuangan</a:t>
            </a:r>
            <a:endParaRPr lang="en-US" dirty="0" smtClean="0"/>
          </a:p>
          <a:p>
            <a:r>
              <a:rPr lang="en-US" dirty="0" err="1" smtClean="0"/>
              <a:t>Kepegawaian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pelatihan</a:t>
            </a:r>
            <a:endParaRPr lang="en-US" dirty="0" smtClean="0"/>
          </a:p>
          <a:p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endParaRPr lang="en-US" dirty="0" smtClean="0"/>
          </a:p>
          <a:p>
            <a:r>
              <a:rPr lang="en-US" dirty="0" err="1" smtClean="0"/>
              <a:t>Fungsi</a:t>
            </a:r>
            <a:r>
              <a:rPr lang="en-US" dirty="0" smtClean="0"/>
              <a:t> lain </a:t>
            </a:r>
            <a:r>
              <a:rPr lang="en-US" dirty="0" err="1" smtClean="0"/>
              <a:t>sesuai</a:t>
            </a:r>
            <a:r>
              <a:rPr lang="en-US" dirty="0" smtClean="0"/>
              <a:t> dg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28600"/>
            <a:ext cx="5562600" cy="63976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dirty="0" smtClean="0"/>
              <a:t>KECAMATAN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407152"/>
          </a:xfrm>
        </p:spPr>
        <p:txBody>
          <a:bodyPr>
            <a:normAutofit/>
          </a:bodyPr>
          <a:lstStyle/>
          <a:p>
            <a:r>
              <a:rPr lang="en-US" dirty="0" smtClean="0"/>
              <a:t>Daerah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kecamatan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koordinasi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,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/</a:t>
            </a:r>
            <a:r>
              <a:rPr lang="en-US" dirty="0" err="1" smtClean="0"/>
              <a:t>kelurahan</a:t>
            </a:r>
            <a:endParaRPr lang="en-US" dirty="0" smtClean="0"/>
          </a:p>
          <a:p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kecamatan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, </a:t>
            </a:r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endParaRPr lang="en-US" dirty="0" smtClean="0"/>
          </a:p>
          <a:p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:</a:t>
            </a:r>
          </a:p>
          <a:p>
            <a:r>
              <a:rPr lang="en-US" dirty="0" smtClean="0"/>
              <a:t>A.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minimal</a:t>
            </a:r>
          </a:p>
          <a:p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minimal</a:t>
            </a:r>
          </a:p>
          <a:p>
            <a:r>
              <a:rPr lang="en-US" dirty="0" err="1" smtClean="0"/>
              <a:t>Jumlah</a:t>
            </a:r>
            <a:r>
              <a:rPr lang="en-US" dirty="0" smtClean="0"/>
              <a:t> minimal </a:t>
            </a:r>
            <a:r>
              <a:rPr lang="en-US" dirty="0" err="1" smtClean="0"/>
              <a:t>desa</a:t>
            </a:r>
            <a:r>
              <a:rPr lang="en-US" dirty="0" smtClean="0"/>
              <a:t>/</a:t>
            </a:r>
            <a:r>
              <a:rPr lang="en-US" dirty="0" err="1" smtClean="0"/>
              <a:t>kelurahan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cangkupan</a:t>
            </a:r>
            <a:endParaRPr lang="en-US" dirty="0" smtClean="0"/>
          </a:p>
          <a:p>
            <a:r>
              <a:rPr lang="en-US" dirty="0" err="1" smtClean="0"/>
              <a:t>Usia</a:t>
            </a:r>
            <a:r>
              <a:rPr lang="en-US" dirty="0" smtClean="0"/>
              <a:t> minimal </a:t>
            </a:r>
            <a:r>
              <a:rPr lang="en-US" dirty="0" err="1" smtClean="0"/>
              <a:t>kecamatan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>
          <a:xfrm>
            <a:off x="457200" y="990600"/>
            <a:ext cx="3657600" cy="38862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endParaRPr lang="en-US" dirty="0" smtClean="0"/>
          </a:p>
          <a:p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, </a:t>
            </a:r>
            <a:r>
              <a:rPr lang="en-US" dirty="0" err="1" smtClean="0"/>
              <a:t>sesuai</a:t>
            </a:r>
            <a:r>
              <a:rPr lang="en-US" dirty="0" smtClean="0"/>
              <a:t> dg </a:t>
            </a:r>
            <a:r>
              <a:rPr lang="en-US" dirty="0" err="1" smtClean="0"/>
              <a:t>peraturan</a:t>
            </a:r>
            <a:r>
              <a:rPr lang="en-US" dirty="0" smtClean="0"/>
              <a:t> per-</a:t>
            </a:r>
            <a:r>
              <a:rPr lang="en-US" dirty="0" err="1" smtClean="0"/>
              <a:t>uu</a:t>
            </a:r>
            <a:r>
              <a:rPr lang="en-US" dirty="0" smtClean="0"/>
              <a:t>-an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495800" y="990600"/>
            <a:ext cx="4191000" cy="55626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musyawarah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forum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kelurahan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lain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kecamatan</a:t>
            </a:r>
            <a:r>
              <a:rPr lang="en-US" dirty="0" smtClean="0"/>
              <a:t> </a:t>
            </a:r>
            <a:r>
              <a:rPr lang="en-US" dirty="0" err="1" smtClean="0"/>
              <a:t>induk</a:t>
            </a:r>
            <a:endParaRPr lang="en-US" dirty="0" smtClean="0"/>
          </a:p>
          <a:p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musyawarah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forum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kelurahan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lain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kecamatan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>
          <a:xfrm>
            <a:off x="457200" y="228600"/>
            <a:ext cx="3657600" cy="65836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Persyaratan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teknis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495800" y="228600"/>
            <a:ext cx="4191000" cy="65836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Persyaratan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administartif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585</Words>
  <Application>Microsoft Office PowerPoint</Application>
  <PresentationFormat>On-screen Show (4:3)</PresentationFormat>
  <Paragraphs>81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Oriel</vt:lpstr>
      <vt:lpstr>Paper</vt:lpstr>
      <vt:lpstr>HUKUM ADMINISTRASI DAERAH  materi 7 </vt:lpstr>
      <vt:lpstr>Sekretariat daerah</vt:lpstr>
      <vt:lpstr>Sekretariat daerah dlm melaksanakan tugas dan kewajibannya, menyelenggarakan fungsi</vt:lpstr>
      <vt:lpstr>Sekretariat dprd</vt:lpstr>
      <vt:lpstr>Inspektorat daerah</vt:lpstr>
      <vt:lpstr>Dinas</vt:lpstr>
      <vt:lpstr>Badan</vt:lpstr>
      <vt:lpstr>KECAMATAN</vt:lpstr>
      <vt:lpstr>Slide 9</vt:lpstr>
      <vt:lpstr>Slide 10</vt:lpstr>
      <vt:lpstr>Kelurahan pengertian kelurahan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HUKUM ADMINISTRASI DAERAH  materi 7 </dc:title>
  <dc:creator>ASUS</dc:creator>
  <cp:lastModifiedBy>ASUS</cp:lastModifiedBy>
  <cp:revision>3</cp:revision>
  <dcterms:created xsi:type="dcterms:W3CDTF">2020-10-20T08:08:06Z</dcterms:created>
  <dcterms:modified xsi:type="dcterms:W3CDTF">2020-10-20T08:34:52Z</dcterms:modified>
</cp:coreProperties>
</file>