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57" r:id="rId3"/>
    <p:sldId id="258" r:id="rId4"/>
    <p:sldId id="272" r:id="rId5"/>
    <p:sldId id="273"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4" r:id="rId19"/>
    <p:sldId id="271"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94648"/>
  </p:normalViewPr>
  <p:slideViewPr>
    <p:cSldViewPr>
      <p:cViewPr varScale="1">
        <p:scale>
          <a:sx n="107" d="100"/>
          <a:sy n="107" d="100"/>
        </p:scale>
        <p:origin x="1624" y="1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9A24EC-5C89-3342-A631-37926F7165EE}" type="datetimeFigureOut">
              <a:rPr lang="en-US" smtClean="0"/>
              <a:t>10/23/20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7F4192-AEAC-C54B-BDEF-E8D4E2D7C9C8}" type="slidenum">
              <a:rPr lang="en-US" smtClean="0"/>
              <a:t>‹#›</a:t>
            </a:fld>
            <a:endParaRPr lang="en-US"/>
          </a:p>
        </p:txBody>
      </p:sp>
    </p:spTree>
    <p:extLst>
      <p:ext uri="{BB962C8B-B14F-4D97-AF65-F5344CB8AC3E}">
        <p14:creationId xmlns:p14="http://schemas.microsoft.com/office/powerpoint/2010/main" val="18238174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lidemodel.com/"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http://pixabay.com/en/connect-connection-cooperation-20333/</a:t>
            </a:r>
          </a:p>
          <a:p>
            <a:r>
              <a:rPr lang="en-US" dirty="0"/>
              <a:t>http://pixabay.com/en/girl-eyes-makeup-sexy-glamor-237871/</a:t>
            </a:r>
          </a:p>
          <a:p>
            <a:r>
              <a:rPr lang="en-US" dirty="0"/>
              <a:t>http://pixabay.com/en/michelangelo-abstract-boy-child-71282/</a:t>
            </a:r>
          </a:p>
        </p:txBody>
      </p:sp>
      <p:sp>
        <p:nvSpPr>
          <p:cNvPr id="4" name="Slide Number Placeholder 3"/>
          <p:cNvSpPr>
            <a:spLocks noGrp="1"/>
          </p:cNvSpPr>
          <p:nvPr>
            <p:ph type="sldNum" sz="quarter" idx="10"/>
          </p:nvPr>
        </p:nvSpPr>
        <p:spPr/>
        <p:txBody>
          <a:bodyPr/>
          <a:lstStyle/>
          <a:p>
            <a:fld id="{3AA6FD2F-D8E1-4DF5-AE63-66712AC55C33}" type="slidenum">
              <a:rPr lang="en-US" smtClean="0"/>
              <a:t>4</a:t>
            </a:fld>
            <a:endParaRPr lang="en-US"/>
          </a:p>
        </p:txBody>
      </p:sp>
    </p:spTree>
    <p:extLst>
      <p:ext uri="{BB962C8B-B14F-4D97-AF65-F5344CB8AC3E}">
        <p14:creationId xmlns:p14="http://schemas.microsoft.com/office/powerpoint/2010/main" val="25526308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1218987" rtl="0" eaLnBrk="1" fontAlgn="auto" latinLnBrk="0" hangingPunct="1">
              <a:lnSpc>
                <a:spcPct val="100000"/>
              </a:lnSpc>
              <a:spcBef>
                <a:spcPts val="0"/>
              </a:spcBef>
              <a:spcAft>
                <a:spcPts val="0"/>
              </a:spcAft>
              <a:buClrTx/>
              <a:buSzTx/>
              <a:buFontTx/>
              <a:buNone/>
              <a:tabLst/>
              <a:defRPr/>
            </a:pPr>
            <a:r>
              <a:rPr lang="en-US" dirty="0"/>
              <a:t>You can safely remove this slide. This slide</a:t>
            </a:r>
            <a:r>
              <a:rPr lang="en-US" baseline="0" dirty="0"/>
              <a:t> design was provided by SlideModel.com – You can download more templates, shapes and elements for PowerPoint from </a:t>
            </a:r>
            <a:r>
              <a:rPr lang="en-US" dirty="0">
                <a:hlinkClick r:id="rId3"/>
              </a:rPr>
              <a:t>http://slidemodel.com/</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2D21D1-52E2-420B-B491-CFF6D7BB79F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2854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B3528F3-86C6-4306-AB52-DFED67B33732}" type="datetimeFigureOut">
              <a:rPr lang="en-US" smtClean="0"/>
              <a:t>10/23/20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493DB8-7D7C-4422-A9A4-2B46DECAE363}"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3528F3-86C6-4306-AB52-DFED67B33732}" type="datetimeFigureOut">
              <a:rPr lang="en-US" smtClean="0"/>
              <a:t>10/23/20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493DB8-7D7C-4422-A9A4-2B46DECAE363}"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3528F3-86C6-4306-AB52-DFED67B33732}" type="datetimeFigureOut">
              <a:rPr lang="en-US" smtClean="0"/>
              <a:t>10/23/20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493DB8-7D7C-4422-A9A4-2B46DECAE363}"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3528F3-86C6-4306-AB52-DFED67B33732}" type="datetimeFigureOut">
              <a:rPr lang="en-US" smtClean="0"/>
              <a:t>10/23/20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493DB8-7D7C-4422-A9A4-2B46DECAE363}"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3528F3-86C6-4306-AB52-DFED67B33732}" type="datetimeFigureOut">
              <a:rPr lang="en-US" smtClean="0"/>
              <a:t>10/23/20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493DB8-7D7C-4422-A9A4-2B46DECAE363}"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B3528F3-86C6-4306-AB52-DFED67B33732}" type="datetimeFigureOut">
              <a:rPr lang="en-US" smtClean="0"/>
              <a:t>10/23/20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493DB8-7D7C-4422-A9A4-2B46DECAE363}"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B3528F3-86C6-4306-AB52-DFED67B33732}" type="datetimeFigureOut">
              <a:rPr lang="en-US" smtClean="0"/>
              <a:t>10/23/20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7493DB8-7D7C-4422-A9A4-2B46DECAE363}"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B3528F3-86C6-4306-AB52-DFED67B33732}" type="datetimeFigureOut">
              <a:rPr lang="en-US" smtClean="0"/>
              <a:t>10/23/20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7493DB8-7D7C-4422-A9A4-2B46DECAE363}"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3528F3-86C6-4306-AB52-DFED67B33732}" type="datetimeFigureOut">
              <a:rPr lang="en-US" smtClean="0"/>
              <a:t>10/23/20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7493DB8-7D7C-4422-A9A4-2B46DECAE363}"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3528F3-86C6-4306-AB52-DFED67B33732}" type="datetimeFigureOut">
              <a:rPr lang="en-US" smtClean="0"/>
              <a:t>10/23/20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493DB8-7D7C-4422-A9A4-2B46DECAE363}"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3528F3-86C6-4306-AB52-DFED67B33732}" type="datetimeFigureOut">
              <a:rPr lang="en-US" smtClean="0"/>
              <a:t>10/23/20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493DB8-7D7C-4422-A9A4-2B46DECAE363}"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3528F3-86C6-4306-AB52-DFED67B33732}" type="datetimeFigureOut">
              <a:rPr lang="en-US" smtClean="0"/>
              <a:t>10/23/20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493DB8-7D7C-4422-A9A4-2B46DECAE363}"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p:split/>
  </p:transition>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p:split dir="in"/>
  </p:transition>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p:split/>
  </p:transition>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p:split dir="in"/>
  </p:transition>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p:split/>
  </p:transition>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p:split dir="in"/>
  </p:transition>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p:split/>
  </p:transition>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p:split dir="in"/>
  </p:transition>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p:spli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reeform 19"/>
          <p:cNvSpPr>
            <a:spLocks noChangeAspect="1" noEditPoints="1"/>
          </p:cNvSpPr>
          <p:nvPr/>
        </p:nvSpPr>
        <p:spPr bwMode="auto">
          <a:xfrm rot="7347436">
            <a:off x="6123942" y="2005223"/>
            <a:ext cx="1380626" cy="556055"/>
          </a:xfrm>
          <a:custGeom>
            <a:avLst/>
            <a:gdLst>
              <a:gd name="T0" fmla="*/ 715 w 868"/>
              <a:gd name="T1" fmla="*/ 128 h 351"/>
              <a:gd name="T2" fmla="*/ 363 w 868"/>
              <a:gd name="T3" fmla="*/ 50 h 351"/>
              <a:gd name="T4" fmla="*/ 226 w 868"/>
              <a:gd name="T5" fmla="*/ 94 h 351"/>
              <a:gd name="T6" fmla="*/ 155 w 868"/>
              <a:gd name="T7" fmla="*/ 112 h 351"/>
              <a:gd name="T8" fmla="*/ 111 w 868"/>
              <a:gd name="T9" fmla="*/ 138 h 351"/>
              <a:gd name="T10" fmla="*/ 85 w 868"/>
              <a:gd name="T11" fmla="*/ 163 h 351"/>
              <a:gd name="T12" fmla="*/ 104 w 868"/>
              <a:gd name="T13" fmla="*/ 185 h 351"/>
              <a:gd name="T14" fmla="*/ 69 w 868"/>
              <a:gd name="T15" fmla="*/ 174 h 351"/>
              <a:gd name="T16" fmla="*/ 92 w 868"/>
              <a:gd name="T17" fmla="*/ 203 h 351"/>
              <a:gd name="T18" fmla="*/ 66 w 868"/>
              <a:gd name="T19" fmla="*/ 192 h 351"/>
              <a:gd name="T20" fmla="*/ 75 w 868"/>
              <a:gd name="T21" fmla="*/ 207 h 351"/>
              <a:gd name="T22" fmla="*/ 72 w 868"/>
              <a:gd name="T23" fmla="*/ 224 h 351"/>
              <a:gd name="T24" fmla="*/ 64 w 868"/>
              <a:gd name="T25" fmla="*/ 228 h 351"/>
              <a:gd name="T26" fmla="*/ 29 w 868"/>
              <a:gd name="T27" fmla="*/ 217 h 351"/>
              <a:gd name="T28" fmla="*/ 31 w 868"/>
              <a:gd name="T29" fmla="*/ 228 h 351"/>
              <a:gd name="T30" fmla="*/ 53 w 868"/>
              <a:gd name="T31" fmla="*/ 253 h 351"/>
              <a:gd name="T32" fmla="*/ 36 w 868"/>
              <a:gd name="T33" fmla="*/ 257 h 351"/>
              <a:gd name="T34" fmla="*/ 774 w 868"/>
              <a:gd name="T35" fmla="*/ 258 h 351"/>
              <a:gd name="T36" fmla="*/ 640 w 868"/>
              <a:gd name="T37" fmla="*/ 136 h 351"/>
              <a:gd name="T38" fmla="*/ 376 w 868"/>
              <a:gd name="T39" fmla="*/ 47 h 351"/>
              <a:gd name="T40" fmla="*/ 235 w 868"/>
              <a:gd name="T41" fmla="*/ 76 h 351"/>
              <a:gd name="T42" fmla="*/ 221 w 868"/>
              <a:gd name="T43" fmla="*/ 70 h 351"/>
              <a:gd name="T44" fmla="*/ 180 w 868"/>
              <a:gd name="T45" fmla="*/ 89 h 351"/>
              <a:gd name="T46" fmla="*/ 168 w 868"/>
              <a:gd name="T47" fmla="*/ 110 h 351"/>
              <a:gd name="T48" fmla="*/ 140 w 868"/>
              <a:gd name="T49" fmla="*/ 145 h 351"/>
              <a:gd name="T50" fmla="*/ 81 w 868"/>
              <a:gd name="T51" fmla="*/ 192 h 351"/>
              <a:gd name="T52" fmla="*/ 126 w 868"/>
              <a:gd name="T53" fmla="*/ 134 h 351"/>
              <a:gd name="T54" fmla="*/ 253 w 868"/>
              <a:gd name="T55" fmla="*/ 36 h 351"/>
              <a:gd name="T56" fmla="*/ 399 w 868"/>
              <a:gd name="T57" fmla="*/ 2 h 351"/>
              <a:gd name="T58" fmla="*/ 510 w 868"/>
              <a:gd name="T59" fmla="*/ 14 h 351"/>
              <a:gd name="T60" fmla="*/ 732 w 868"/>
              <a:gd name="T61" fmla="*/ 145 h 351"/>
              <a:gd name="T62" fmla="*/ 794 w 868"/>
              <a:gd name="T63" fmla="*/ 260 h 351"/>
              <a:gd name="T64" fmla="*/ 787 w 868"/>
              <a:gd name="T65" fmla="*/ 222 h 351"/>
              <a:gd name="T66" fmla="*/ 721 w 868"/>
              <a:gd name="T67" fmla="*/ 150 h 351"/>
              <a:gd name="T68" fmla="*/ 533 w 868"/>
              <a:gd name="T69" fmla="*/ 22 h 351"/>
              <a:gd name="T70" fmla="*/ 380 w 868"/>
              <a:gd name="T71" fmla="*/ 47 h 351"/>
              <a:gd name="T72" fmla="*/ 307 w 868"/>
              <a:gd name="T73" fmla="*/ 53 h 351"/>
              <a:gd name="T74" fmla="*/ 281 w 868"/>
              <a:gd name="T75" fmla="*/ 47 h 351"/>
              <a:gd name="T76" fmla="*/ 242 w 868"/>
              <a:gd name="T77" fmla="*/ 43 h 351"/>
              <a:gd name="T78" fmla="*/ 222 w 868"/>
              <a:gd name="T79" fmla="*/ 51 h 351"/>
              <a:gd name="T80" fmla="*/ 197 w 868"/>
              <a:gd name="T81" fmla="*/ 73 h 351"/>
              <a:gd name="T82" fmla="*/ 164 w 868"/>
              <a:gd name="T83" fmla="*/ 99 h 351"/>
              <a:gd name="T84" fmla="*/ 142 w 868"/>
              <a:gd name="T85" fmla="*/ 117 h 351"/>
              <a:gd name="T86" fmla="*/ 141 w 868"/>
              <a:gd name="T87" fmla="*/ 138 h 351"/>
              <a:gd name="T88" fmla="*/ 124 w 868"/>
              <a:gd name="T89" fmla="*/ 129 h 351"/>
              <a:gd name="T90" fmla="*/ 113 w 868"/>
              <a:gd name="T91" fmla="*/ 142 h 351"/>
              <a:gd name="T92" fmla="*/ 337 w 868"/>
              <a:gd name="T93" fmla="*/ 9 h 351"/>
              <a:gd name="T94" fmla="*/ 168 w 868"/>
              <a:gd name="T95" fmla="*/ 125 h 351"/>
              <a:gd name="T96" fmla="*/ 197 w 868"/>
              <a:gd name="T97" fmla="*/ 105 h 351"/>
              <a:gd name="T98" fmla="*/ 131 w 868"/>
              <a:gd name="T99" fmla="*/ 159 h 351"/>
              <a:gd name="T100" fmla="*/ 88 w 868"/>
              <a:gd name="T101" fmla="*/ 171 h 351"/>
              <a:gd name="T102" fmla="*/ 85 w 868"/>
              <a:gd name="T103" fmla="*/ 191 h 351"/>
              <a:gd name="T104" fmla="*/ 79 w 868"/>
              <a:gd name="T105" fmla="*/ 215 h 351"/>
              <a:gd name="T106" fmla="*/ 48 w 868"/>
              <a:gd name="T107" fmla="*/ 193 h 351"/>
              <a:gd name="T108" fmla="*/ 64 w 868"/>
              <a:gd name="T109" fmla="*/ 238 h 351"/>
              <a:gd name="T110" fmla="*/ 17 w 868"/>
              <a:gd name="T111" fmla="*/ 235 h 351"/>
              <a:gd name="T112" fmla="*/ 87 w 868"/>
              <a:gd name="T113" fmla="*/ 158 h 351"/>
              <a:gd name="T114" fmla="*/ 865 w 868"/>
              <a:gd name="T115" fmla="*/ 172 h 351"/>
              <a:gd name="T116" fmla="*/ 859 w 868"/>
              <a:gd name="T117" fmla="*/ 117 h 351"/>
              <a:gd name="T118" fmla="*/ 782 w 868"/>
              <a:gd name="T119" fmla="*/ 277 h 351"/>
              <a:gd name="T120" fmla="*/ 841 w 868"/>
              <a:gd name="T121" fmla="*/ 164 h 351"/>
              <a:gd name="T122" fmla="*/ 861 w 868"/>
              <a:gd name="T123" fmla="*/ 201 h 351"/>
              <a:gd name="T124" fmla="*/ 666 w 868"/>
              <a:gd name="T125" fmla="*/ 296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68" h="351">
                <a:moveTo>
                  <a:pt x="813" y="278"/>
                </a:moveTo>
                <a:cubicBezTo>
                  <a:pt x="812" y="276"/>
                  <a:pt x="811" y="275"/>
                  <a:pt x="812" y="275"/>
                </a:cubicBezTo>
                <a:cubicBezTo>
                  <a:pt x="813" y="277"/>
                  <a:pt x="813" y="278"/>
                  <a:pt x="813" y="278"/>
                </a:cubicBezTo>
                <a:close/>
                <a:moveTo>
                  <a:pt x="812" y="266"/>
                </a:moveTo>
                <a:cubicBezTo>
                  <a:pt x="813" y="269"/>
                  <a:pt x="814" y="269"/>
                  <a:pt x="814" y="271"/>
                </a:cubicBezTo>
                <a:cubicBezTo>
                  <a:pt x="813" y="267"/>
                  <a:pt x="813" y="271"/>
                  <a:pt x="813" y="270"/>
                </a:cubicBezTo>
                <a:cubicBezTo>
                  <a:pt x="815" y="276"/>
                  <a:pt x="814" y="270"/>
                  <a:pt x="815" y="272"/>
                </a:cubicBezTo>
                <a:cubicBezTo>
                  <a:pt x="814" y="268"/>
                  <a:pt x="813" y="267"/>
                  <a:pt x="812" y="266"/>
                </a:cubicBezTo>
                <a:close/>
                <a:moveTo>
                  <a:pt x="781" y="282"/>
                </a:moveTo>
                <a:cubicBezTo>
                  <a:pt x="782" y="285"/>
                  <a:pt x="783" y="285"/>
                  <a:pt x="784" y="284"/>
                </a:cubicBezTo>
                <a:cubicBezTo>
                  <a:pt x="782" y="282"/>
                  <a:pt x="782" y="282"/>
                  <a:pt x="781" y="282"/>
                </a:cubicBezTo>
                <a:close/>
                <a:moveTo>
                  <a:pt x="798" y="267"/>
                </a:moveTo>
                <a:cubicBezTo>
                  <a:pt x="798" y="268"/>
                  <a:pt x="801" y="272"/>
                  <a:pt x="801" y="272"/>
                </a:cubicBezTo>
                <a:cubicBezTo>
                  <a:pt x="801" y="269"/>
                  <a:pt x="799" y="267"/>
                  <a:pt x="798" y="267"/>
                </a:cubicBezTo>
                <a:close/>
                <a:moveTo>
                  <a:pt x="791" y="270"/>
                </a:moveTo>
                <a:cubicBezTo>
                  <a:pt x="791" y="272"/>
                  <a:pt x="793" y="275"/>
                  <a:pt x="793" y="276"/>
                </a:cubicBezTo>
                <a:cubicBezTo>
                  <a:pt x="793" y="274"/>
                  <a:pt x="791" y="271"/>
                  <a:pt x="791" y="270"/>
                </a:cubicBezTo>
                <a:close/>
                <a:moveTo>
                  <a:pt x="789" y="269"/>
                </a:moveTo>
                <a:cubicBezTo>
                  <a:pt x="788" y="269"/>
                  <a:pt x="791" y="272"/>
                  <a:pt x="790" y="273"/>
                </a:cubicBezTo>
                <a:cubicBezTo>
                  <a:pt x="789" y="270"/>
                  <a:pt x="788" y="270"/>
                  <a:pt x="787" y="270"/>
                </a:cubicBezTo>
                <a:cubicBezTo>
                  <a:pt x="789" y="273"/>
                  <a:pt x="790" y="274"/>
                  <a:pt x="791" y="276"/>
                </a:cubicBezTo>
                <a:cubicBezTo>
                  <a:pt x="792" y="276"/>
                  <a:pt x="792" y="274"/>
                  <a:pt x="793" y="276"/>
                </a:cubicBezTo>
                <a:cubicBezTo>
                  <a:pt x="792" y="273"/>
                  <a:pt x="791" y="272"/>
                  <a:pt x="789" y="269"/>
                </a:cubicBezTo>
                <a:close/>
                <a:moveTo>
                  <a:pt x="801" y="266"/>
                </a:moveTo>
                <a:cubicBezTo>
                  <a:pt x="800" y="266"/>
                  <a:pt x="800" y="268"/>
                  <a:pt x="801" y="271"/>
                </a:cubicBezTo>
                <a:cubicBezTo>
                  <a:pt x="802" y="271"/>
                  <a:pt x="801" y="267"/>
                  <a:pt x="801" y="266"/>
                </a:cubicBezTo>
                <a:close/>
                <a:moveTo>
                  <a:pt x="799" y="270"/>
                </a:moveTo>
                <a:cubicBezTo>
                  <a:pt x="799" y="270"/>
                  <a:pt x="798" y="270"/>
                  <a:pt x="798" y="269"/>
                </a:cubicBezTo>
                <a:cubicBezTo>
                  <a:pt x="797" y="269"/>
                  <a:pt x="797" y="270"/>
                  <a:pt x="798" y="272"/>
                </a:cubicBezTo>
                <a:cubicBezTo>
                  <a:pt x="798" y="271"/>
                  <a:pt x="800" y="273"/>
                  <a:pt x="799" y="270"/>
                </a:cubicBezTo>
                <a:close/>
                <a:moveTo>
                  <a:pt x="770" y="269"/>
                </a:moveTo>
                <a:cubicBezTo>
                  <a:pt x="771" y="271"/>
                  <a:pt x="772" y="272"/>
                  <a:pt x="773" y="272"/>
                </a:cubicBezTo>
                <a:cubicBezTo>
                  <a:pt x="772" y="270"/>
                  <a:pt x="771" y="269"/>
                  <a:pt x="770" y="269"/>
                </a:cubicBezTo>
                <a:close/>
                <a:moveTo>
                  <a:pt x="807" y="248"/>
                </a:moveTo>
                <a:cubicBezTo>
                  <a:pt x="808" y="250"/>
                  <a:pt x="810" y="253"/>
                  <a:pt x="810" y="252"/>
                </a:cubicBezTo>
                <a:cubicBezTo>
                  <a:pt x="809" y="249"/>
                  <a:pt x="808" y="247"/>
                  <a:pt x="807" y="248"/>
                </a:cubicBezTo>
                <a:close/>
                <a:moveTo>
                  <a:pt x="802" y="246"/>
                </a:moveTo>
                <a:cubicBezTo>
                  <a:pt x="803" y="247"/>
                  <a:pt x="803" y="248"/>
                  <a:pt x="804" y="251"/>
                </a:cubicBezTo>
                <a:cubicBezTo>
                  <a:pt x="805" y="251"/>
                  <a:pt x="803" y="245"/>
                  <a:pt x="802" y="246"/>
                </a:cubicBezTo>
                <a:close/>
                <a:moveTo>
                  <a:pt x="805" y="245"/>
                </a:moveTo>
                <a:cubicBezTo>
                  <a:pt x="803" y="240"/>
                  <a:pt x="804" y="239"/>
                  <a:pt x="802" y="235"/>
                </a:cubicBezTo>
                <a:cubicBezTo>
                  <a:pt x="800" y="234"/>
                  <a:pt x="796" y="236"/>
                  <a:pt x="801" y="245"/>
                </a:cubicBezTo>
                <a:cubicBezTo>
                  <a:pt x="801" y="242"/>
                  <a:pt x="806" y="248"/>
                  <a:pt x="805" y="245"/>
                </a:cubicBezTo>
                <a:close/>
                <a:moveTo>
                  <a:pt x="759" y="246"/>
                </a:moveTo>
                <a:cubicBezTo>
                  <a:pt x="759" y="247"/>
                  <a:pt x="758" y="246"/>
                  <a:pt x="758" y="246"/>
                </a:cubicBezTo>
                <a:cubicBezTo>
                  <a:pt x="759" y="248"/>
                  <a:pt x="760" y="248"/>
                  <a:pt x="759" y="248"/>
                </a:cubicBezTo>
                <a:cubicBezTo>
                  <a:pt x="760" y="250"/>
                  <a:pt x="760" y="250"/>
                  <a:pt x="761" y="250"/>
                </a:cubicBezTo>
                <a:cubicBezTo>
                  <a:pt x="759" y="248"/>
                  <a:pt x="760" y="248"/>
                  <a:pt x="759" y="246"/>
                </a:cubicBezTo>
                <a:close/>
                <a:moveTo>
                  <a:pt x="766" y="178"/>
                </a:moveTo>
                <a:cubicBezTo>
                  <a:pt x="766" y="178"/>
                  <a:pt x="766" y="178"/>
                  <a:pt x="767" y="180"/>
                </a:cubicBezTo>
                <a:cubicBezTo>
                  <a:pt x="767" y="180"/>
                  <a:pt x="768" y="181"/>
                  <a:pt x="768" y="181"/>
                </a:cubicBezTo>
                <a:cubicBezTo>
                  <a:pt x="767" y="179"/>
                  <a:pt x="768" y="180"/>
                  <a:pt x="766" y="178"/>
                </a:cubicBezTo>
                <a:close/>
                <a:moveTo>
                  <a:pt x="756" y="167"/>
                </a:moveTo>
                <a:cubicBezTo>
                  <a:pt x="757" y="168"/>
                  <a:pt x="758" y="169"/>
                  <a:pt x="757" y="169"/>
                </a:cubicBezTo>
                <a:cubicBezTo>
                  <a:pt x="762" y="175"/>
                  <a:pt x="758" y="167"/>
                  <a:pt x="756" y="167"/>
                </a:cubicBezTo>
                <a:close/>
                <a:moveTo>
                  <a:pt x="713" y="128"/>
                </a:moveTo>
                <a:cubicBezTo>
                  <a:pt x="713" y="127"/>
                  <a:pt x="714" y="127"/>
                  <a:pt x="715" y="128"/>
                </a:cubicBezTo>
                <a:cubicBezTo>
                  <a:pt x="712" y="125"/>
                  <a:pt x="710" y="125"/>
                  <a:pt x="713" y="128"/>
                </a:cubicBezTo>
                <a:close/>
                <a:moveTo>
                  <a:pt x="640" y="70"/>
                </a:moveTo>
                <a:cubicBezTo>
                  <a:pt x="634" y="64"/>
                  <a:pt x="636" y="68"/>
                  <a:pt x="640" y="70"/>
                </a:cubicBezTo>
                <a:close/>
                <a:moveTo>
                  <a:pt x="545" y="23"/>
                </a:moveTo>
                <a:cubicBezTo>
                  <a:pt x="544" y="24"/>
                  <a:pt x="548" y="25"/>
                  <a:pt x="549" y="24"/>
                </a:cubicBezTo>
                <a:cubicBezTo>
                  <a:pt x="546" y="24"/>
                  <a:pt x="547" y="24"/>
                  <a:pt x="545" y="23"/>
                </a:cubicBezTo>
                <a:close/>
                <a:moveTo>
                  <a:pt x="539" y="20"/>
                </a:moveTo>
                <a:cubicBezTo>
                  <a:pt x="539" y="20"/>
                  <a:pt x="538" y="20"/>
                  <a:pt x="538" y="20"/>
                </a:cubicBezTo>
                <a:cubicBezTo>
                  <a:pt x="540" y="21"/>
                  <a:pt x="543" y="22"/>
                  <a:pt x="543" y="21"/>
                </a:cubicBezTo>
                <a:cubicBezTo>
                  <a:pt x="540" y="20"/>
                  <a:pt x="540" y="21"/>
                  <a:pt x="539" y="20"/>
                </a:cubicBezTo>
                <a:close/>
                <a:moveTo>
                  <a:pt x="530" y="17"/>
                </a:moveTo>
                <a:cubicBezTo>
                  <a:pt x="529" y="18"/>
                  <a:pt x="534" y="19"/>
                  <a:pt x="534" y="18"/>
                </a:cubicBezTo>
                <a:lnTo>
                  <a:pt x="530" y="17"/>
                </a:lnTo>
                <a:close/>
                <a:moveTo>
                  <a:pt x="524" y="16"/>
                </a:moveTo>
                <a:cubicBezTo>
                  <a:pt x="524" y="16"/>
                  <a:pt x="522" y="16"/>
                  <a:pt x="522" y="17"/>
                </a:cubicBezTo>
                <a:cubicBezTo>
                  <a:pt x="524" y="17"/>
                  <a:pt x="527" y="18"/>
                  <a:pt x="529" y="18"/>
                </a:cubicBezTo>
                <a:cubicBezTo>
                  <a:pt x="528" y="17"/>
                  <a:pt x="526" y="17"/>
                  <a:pt x="524" y="16"/>
                </a:cubicBezTo>
                <a:close/>
                <a:moveTo>
                  <a:pt x="498" y="10"/>
                </a:moveTo>
                <a:cubicBezTo>
                  <a:pt x="501" y="10"/>
                  <a:pt x="502" y="10"/>
                  <a:pt x="503" y="10"/>
                </a:cubicBezTo>
                <a:cubicBezTo>
                  <a:pt x="502" y="10"/>
                  <a:pt x="498" y="9"/>
                  <a:pt x="498" y="10"/>
                </a:cubicBezTo>
                <a:close/>
                <a:moveTo>
                  <a:pt x="467" y="7"/>
                </a:moveTo>
                <a:cubicBezTo>
                  <a:pt x="468" y="7"/>
                  <a:pt x="473" y="8"/>
                  <a:pt x="473" y="7"/>
                </a:cubicBezTo>
                <a:cubicBezTo>
                  <a:pt x="470" y="7"/>
                  <a:pt x="467" y="6"/>
                  <a:pt x="467" y="7"/>
                </a:cubicBezTo>
                <a:close/>
                <a:moveTo>
                  <a:pt x="443" y="52"/>
                </a:moveTo>
                <a:cubicBezTo>
                  <a:pt x="443" y="52"/>
                  <a:pt x="443" y="52"/>
                  <a:pt x="443" y="53"/>
                </a:cubicBezTo>
                <a:cubicBezTo>
                  <a:pt x="445" y="53"/>
                  <a:pt x="444" y="54"/>
                  <a:pt x="447" y="54"/>
                </a:cubicBezTo>
                <a:cubicBezTo>
                  <a:pt x="446" y="53"/>
                  <a:pt x="446" y="53"/>
                  <a:pt x="448" y="53"/>
                </a:cubicBezTo>
                <a:cubicBezTo>
                  <a:pt x="447" y="52"/>
                  <a:pt x="446" y="52"/>
                  <a:pt x="443" y="52"/>
                </a:cubicBezTo>
                <a:close/>
                <a:moveTo>
                  <a:pt x="435" y="51"/>
                </a:moveTo>
                <a:cubicBezTo>
                  <a:pt x="435" y="52"/>
                  <a:pt x="430" y="51"/>
                  <a:pt x="431" y="51"/>
                </a:cubicBezTo>
                <a:cubicBezTo>
                  <a:pt x="432" y="51"/>
                  <a:pt x="436" y="52"/>
                  <a:pt x="437" y="52"/>
                </a:cubicBezTo>
                <a:cubicBezTo>
                  <a:pt x="435" y="52"/>
                  <a:pt x="437" y="51"/>
                  <a:pt x="435" y="51"/>
                </a:cubicBezTo>
                <a:close/>
                <a:moveTo>
                  <a:pt x="402" y="50"/>
                </a:moveTo>
                <a:cubicBezTo>
                  <a:pt x="404" y="50"/>
                  <a:pt x="406" y="50"/>
                  <a:pt x="406" y="49"/>
                </a:cubicBezTo>
                <a:cubicBezTo>
                  <a:pt x="404" y="49"/>
                  <a:pt x="402" y="49"/>
                  <a:pt x="402" y="50"/>
                </a:cubicBezTo>
                <a:close/>
                <a:moveTo>
                  <a:pt x="391" y="1"/>
                </a:moveTo>
                <a:cubicBezTo>
                  <a:pt x="391" y="2"/>
                  <a:pt x="395" y="2"/>
                  <a:pt x="397" y="2"/>
                </a:cubicBezTo>
                <a:cubicBezTo>
                  <a:pt x="397" y="2"/>
                  <a:pt x="395" y="2"/>
                  <a:pt x="395" y="3"/>
                </a:cubicBezTo>
                <a:cubicBezTo>
                  <a:pt x="396" y="3"/>
                  <a:pt x="397" y="3"/>
                  <a:pt x="398" y="3"/>
                </a:cubicBezTo>
                <a:cubicBezTo>
                  <a:pt x="397" y="2"/>
                  <a:pt x="401" y="4"/>
                  <a:pt x="402" y="3"/>
                </a:cubicBezTo>
                <a:cubicBezTo>
                  <a:pt x="400" y="2"/>
                  <a:pt x="396" y="3"/>
                  <a:pt x="399" y="2"/>
                </a:cubicBezTo>
                <a:cubicBezTo>
                  <a:pt x="393" y="2"/>
                  <a:pt x="395" y="1"/>
                  <a:pt x="391" y="1"/>
                </a:cubicBezTo>
                <a:close/>
                <a:moveTo>
                  <a:pt x="394" y="3"/>
                </a:moveTo>
                <a:cubicBezTo>
                  <a:pt x="391" y="3"/>
                  <a:pt x="389" y="3"/>
                  <a:pt x="388" y="3"/>
                </a:cubicBezTo>
                <a:cubicBezTo>
                  <a:pt x="391" y="3"/>
                  <a:pt x="394" y="4"/>
                  <a:pt x="395" y="3"/>
                </a:cubicBezTo>
                <a:cubicBezTo>
                  <a:pt x="394" y="3"/>
                  <a:pt x="394" y="3"/>
                  <a:pt x="394" y="3"/>
                </a:cubicBezTo>
                <a:close/>
                <a:moveTo>
                  <a:pt x="384" y="2"/>
                </a:moveTo>
                <a:cubicBezTo>
                  <a:pt x="386" y="2"/>
                  <a:pt x="388" y="2"/>
                  <a:pt x="389" y="2"/>
                </a:cubicBezTo>
                <a:cubicBezTo>
                  <a:pt x="387" y="2"/>
                  <a:pt x="384" y="2"/>
                  <a:pt x="384" y="2"/>
                </a:cubicBezTo>
                <a:close/>
                <a:moveTo>
                  <a:pt x="371" y="5"/>
                </a:moveTo>
                <a:cubicBezTo>
                  <a:pt x="370" y="6"/>
                  <a:pt x="367" y="6"/>
                  <a:pt x="365" y="6"/>
                </a:cubicBezTo>
                <a:cubicBezTo>
                  <a:pt x="367" y="7"/>
                  <a:pt x="377" y="6"/>
                  <a:pt x="377" y="5"/>
                </a:cubicBezTo>
                <a:cubicBezTo>
                  <a:pt x="374" y="5"/>
                  <a:pt x="374" y="5"/>
                  <a:pt x="371" y="5"/>
                </a:cubicBezTo>
                <a:close/>
                <a:moveTo>
                  <a:pt x="364" y="51"/>
                </a:moveTo>
                <a:cubicBezTo>
                  <a:pt x="364" y="52"/>
                  <a:pt x="367" y="51"/>
                  <a:pt x="370" y="51"/>
                </a:cubicBezTo>
                <a:cubicBezTo>
                  <a:pt x="370" y="51"/>
                  <a:pt x="366" y="51"/>
                  <a:pt x="364" y="51"/>
                </a:cubicBezTo>
                <a:close/>
                <a:moveTo>
                  <a:pt x="363" y="50"/>
                </a:moveTo>
                <a:cubicBezTo>
                  <a:pt x="365" y="49"/>
                  <a:pt x="366" y="49"/>
                  <a:pt x="367" y="49"/>
                </a:cubicBezTo>
                <a:cubicBezTo>
                  <a:pt x="365" y="48"/>
                  <a:pt x="363" y="49"/>
                  <a:pt x="363" y="50"/>
                </a:cubicBezTo>
                <a:close/>
                <a:moveTo>
                  <a:pt x="326" y="13"/>
                </a:moveTo>
                <a:cubicBezTo>
                  <a:pt x="327" y="12"/>
                  <a:pt x="332" y="11"/>
                  <a:pt x="333" y="11"/>
                </a:cubicBezTo>
                <a:cubicBezTo>
                  <a:pt x="329" y="11"/>
                  <a:pt x="328" y="12"/>
                  <a:pt x="326" y="13"/>
                </a:cubicBezTo>
                <a:close/>
                <a:moveTo>
                  <a:pt x="321" y="10"/>
                </a:moveTo>
                <a:cubicBezTo>
                  <a:pt x="322" y="11"/>
                  <a:pt x="325" y="10"/>
                  <a:pt x="329" y="9"/>
                </a:cubicBezTo>
                <a:cubicBezTo>
                  <a:pt x="329" y="9"/>
                  <a:pt x="329" y="9"/>
                  <a:pt x="328" y="9"/>
                </a:cubicBezTo>
                <a:cubicBezTo>
                  <a:pt x="326" y="10"/>
                  <a:pt x="323" y="10"/>
                  <a:pt x="321" y="10"/>
                </a:cubicBezTo>
                <a:close/>
                <a:moveTo>
                  <a:pt x="322" y="58"/>
                </a:moveTo>
                <a:cubicBezTo>
                  <a:pt x="323" y="58"/>
                  <a:pt x="326" y="58"/>
                  <a:pt x="328" y="58"/>
                </a:cubicBezTo>
                <a:cubicBezTo>
                  <a:pt x="327" y="57"/>
                  <a:pt x="325" y="57"/>
                  <a:pt x="322" y="58"/>
                </a:cubicBezTo>
                <a:close/>
                <a:moveTo>
                  <a:pt x="313" y="59"/>
                </a:moveTo>
                <a:cubicBezTo>
                  <a:pt x="314" y="60"/>
                  <a:pt x="309" y="60"/>
                  <a:pt x="309" y="61"/>
                </a:cubicBezTo>
                <a:cubicBezTo>
                  <a:pt x="311" y="61"/>
                  <a:pt x="312" y="61"/>
                  <a:pt x="316" y="60"/>
                </a:cubicBezTo>
                <a:cubicBezTo>
                  <a:pt x="315" y="60"/>
                  <a:pt x="316" y="59"/>
                  <a:pt x="313" y="59"/>
                </a:cubicBezTo>
                <a:close/>
                <a:moveTo>
                  <a:pt x="286" y="24"/>
                </a:moveTo>
                <a:cubicBezTo>
                  <a:pt x="286" y="24"/>
                  <a:pt x="280" y="25"/>
                  <a:pt x="280" y="26"/>
                </a:cubicBezTo>
                <a:cubicBezTo>
                  <a:pt x="281" y="26"/>
                  <a:pt x="280" y="26"/>
                  <a:pt x="281" y="26"/>
                </a:cubicBezTo>
                <a:cubicBezTo>
                  <a:pt x="282" y="26"/>
                  <a:pt x="284" y="25"/>
                  <a:pt x="285" y="24"/>
                </a:cubicBezTo>
                <a:cubicBezTo>
                  <a:pt x="285" y="25"/>
                  <a:pt x="286" y="25"/>
                  <a:pt x="287" y="25"/>
                </a:cubicBezTo>
                <a:cubicBezTo>
                  <a:pt x="290" y="24"/>
                  <a:pt x="290" y="24"/>
                  <a:pt x="294" y="23"/>
                </a:cubicBezTo>
                <a:cubicBezTo>
                  <a:pt x="293" y="22"/>
                  <a:pt x="293" y="22"/>
                  <a:pt x="293" y="22"/>
                </a:cubicBezTo>
                <a:cubicBezTo>
                  <a:pt x="290" y="23"/>
                  <a:pt x="288" y="23"/>
                  <a:pt x="286" y="24"/>
                </a:cubicBezTo>
                <a:close/>
                <a:moveTo>
                  <a:pt x="287" y="68"/>
                </a:moveTo>
                <a:cubicBezTo>
                  <a:pt x="289" y="67"/>
                  <a:pt x="289" y="67"/>
                  <a:pt x="289" y="66"/>
                </a:cubicBezTo>
                <a:cubicBezTo>
                  <a:pt x="287" y="67"/>
                  <a:pt x="287" y="67"/>
                  <a:pt x="287" y="68"/>
                </a:cubicBezTo>
                <a:close/>
                <a:moveTo>
                  <a:pt x="237" y="80"/>
                </a:moveTo>
                <a:cubicBezTo>
                  <a:pt x="236" y="81"/>
                  <a:pt x="235" y="83"/>
                  <a:pt x="230" y="86"/>
                </a:cubicBezTo>
                <a:cubicBezTo>
                  <a:pt x="227" y="86"/>
                  <a:pt x="224" y="88"/>
                  <a:pt x="221" y="89"/>
                </a:cubicBezTo>
                <a:cubicBezTo>
                  <a:pt x="221" y="89"/>
                  <a:pt x="221" y="90"/>
                  <a:pt x="220" y="91"/>
                </a:cubicBezTo>
                <a:cubicBezTo>
                  <a:pt x="219" y="91"/>
                  <a:pt x="215" y="92"/>
                  <a:pt x="215" y="93"/>
                </a:cubicBezTo>
                <a:cubicBezTo>
                  <a:pt x="217" y="93"/>
                  <a:pt x="218" y="93"/>
                  <a:pt x="220" y="92"/>
                </a:cubicBezTo>
                <a:cubicBezTo>
                  <a:pt x="222" y="91"/>
                  <a:pt x="219" y="91"/>
                  <a:pt x="221" y="90"/>
                </a:cubicBezTo>
                <a:cubicBezTo>
                  <a:pt x="227" y="88"/>
                  <a:pt x="233" y="84"/>
                  <a:pt x="238" y="81"/>
                </a:cubicBezTo>
                <a:cubicBezTo>
                  <a:pt x="237" y="81"/>
                  <a:pt x="237" y="81"/>
                  <a:pt x="236" y="81"/>
                </a:cubicBezTo>
                <a:cubicBezTo>
                  <a:pt x="239" y="80"/>
                  <a:pt x="241" y="79"/>
                  <a:pt x="242" y="78"/>
                </a:cubicBezTo>
                <a:cubicBezTo>
                  <a:pt x="239" y="79"/>
                  <a:pt x="238" y="79"/>
                  <a:pt x="237" y="80"/>
                </a:cubicBezTo>
                <a:close/>
                <a:moveTo>
                  <a:pt x="228" y="79"/>
                </a:moveTo>
                <a:cubicBezTo>
                  <a:pt x="228" y="80"/>
                  <a:pt x="230" y="79"/>
                  <a:pt x="228" y="80"/>
                </a:cubicBezTo>
                <a:cubicBezTo>
                  <a:pt x="228" y="80"/>
                  <a:pt x="224" y="82"/>
                  <a:pt x="224" y="81"/>
                </a:cubicBezTo>
                <a:cubicBezTo>
                  <a:pt x="219" y="84"/>
                  <a:pt x="214" y="86"/>
                  <a:pt x="212" y="89"/>
                </a:cubicBezTo>
                <a:cubicBezTo>
                  <a:pt x="217" y="86"/>
                  <a:pt x="220" y="83"/>
                  <a:pt x="224" y="82"/>
                </a:cubicBezTo>
                <a:cubicBezTo>
                  <a:pt x="224" y="82"/>
                  <a:pt x="222" y="83"/>
                  <a:pt x="223" y="83"/>
                </a:cubicBezTo>
                <a:cubicBezTo>
                  <a:pt x="226" y="82"/>
                  <a:pt x="228" y="80"/>
                  <a:pt x="232" y="79"/>
                </a:cubicBezTo>
                <a:cubicBezTo>
                  <a:pt x="231" y="78"/>
                  <a:pt x="231" y="78"/>
                  <a:pt x="228" y="79"/>
                </a:cubicBezTo>
                <a:close/>
                <a:moveTo>
                  <a:pt x="209" y="55"/>
                </a:moveTo>
                <a:cubicBezTo>
                  <a:pt x="212" y="54"/>
                  <a:pt x="215" y="52"/>
                  <a:pt x="216" y="50"/>
                </a:cubicBezTo>
                <a:cubicBezTo>
                  <a:pt x="212" y="52"/>
                  <a:pt x="211" y="53"/>
                  <a:pt x="209" y="55"/>
                </a:cubicBezTo>
                <a:close/>
                <a:moveTo>
                  <a:pt x="220" y="66"/>
                </a:moveTo>
                <a:cubicBezTo>
                  <a:pt x="223" y="64"/>
                  <a:pt x="220" y="67"/>
                  <a:pt x="223" y="65"/>
                </a:cubicBezTo>
                <a:cubicBezTo>
                  <a:pt x="224" y="64"/>
                  <a:pt x="223" y="65"/>
                  <a:pt x="223" y="64"/>
                </a:cubicBezTo>
                <a:cubicBezTo>
                  <a:pt x="222" y="65"/>
                  <a:pt x="220" y="65"/>
                  <a:pt x="220" y="66"/>
                </a:cubicBezTo>
                <a:close/>
                <a:moveTo>
                  <a:pt x="217" y="67"/>
                </a:moveTo>
                <a:cubicBezTo>
                  <a:pt x="214" y="69"/>
                  <a:pt x="216" y="70"/>
                  <a:pt x="219" y="67"/>
                </a:cubicBezTo>
                <a:cubicBezTo>
                  <a:pt x="214" y="69"/>
                  <a:pt x="222" y="65"/>
                  <a:pt x="217" y="67"/>
                </a:cubicBezTo>
                <a:close/>
                <a:moveTo>
                  <a:pt x="226" y="94"/>
                </a:moveTo>
                <a:cubicBezTo>
                  <a:pt x="225" y="94"/>
                  <a:pt x="224" y="95"/>
                  <a:pt x="224" y="96"/>
                </a:cubicBezTo>
                <a:cubicBezTo>
                  <a:pt x="226" y="94"/>
                  <a:pt x="226" y="95"/>
                  <a:pt x="228" y="94"/>
                </a:cubicBezTo>
                <a:cubicBezTo>
                  <a:pt x="228" y="93"/>
                  <a:pt x="227" y="94"/>
                  <a:pt x="226" y="94"/>
                </a:cubicBezTo>
                <a:close/>
                <a:moveTo>
                  <a:pt x="216" y="80"/>
                </a:moveTo>
                <a:cubicBezTo>
                  <a:pt x="215" y="80"/>
                  <a:pt x="213" y="82"/>
                  <a:pt x="211" y="82"/>
                </a:cubicBezTo>
                <a:cubicBezTo>
                  <a:pt x="211" y="83"/>
                  <a:pt x="214" y="82"/>
                  <a:pt x="216" y="80"/>
                </a:cubicBezTo>
                <a:close/>
                <a:moveTo>
                  <a:pt x="206" y="79"/>
                </a:moveTo>
                <a:cubicBezTo>
                  <a:pt x="206" y="79"/>
                  <a:pt x="208" y="78"/>
                  <a:pt x="207" y="79"/>
                </a:cubicBezTo>
                <a:cubicBezTo>
                  <a:pt x="209" y="77"/>
                  <a:pt x="210" y="78"/>
                  <a:pt x="212" y="75"/>
                </a:cubicBezTo>
                <a:cubicBezTo>
                  <a:pt x="210" y="76"/>
                  <a:pt x="208" y="77"/>
                  <a:pt x="206" y="79"/>
                </a:cubicBezTo>
                <a:close/>
                <a:moveTo>
                  <a:pt x="192" y="65"/>
                </a:moveTo>
                <a:cubicBezTo>
                  <a:pt x="191" y="66"/>
                  <a:pt x="190" y="67"/>
                  <a:pt x="190" y="67"/>
                </a:cubicBezTo>
                <a:cubicBezTo>
                  <a:pt x="193" y="65"/>
                  <a:pt x="197" y="64"/>
                  <a:pt x="198" y="63"/>
                </a:cubicBezTo>
                <a:cubicBezTo>
                  <a:pt x="194" y="64"/>
                  <a:pt x="195" y="64"/>
                  <a:pt x="192" y="65"/>
                </a:cubicBezTo>
                <a:close/>
                <a:moveTo>
                  <a:pt x="208" y="90"/>
                </a:moveTo>
                <a:cubicBezTo>
                  <a:pt x="207" y="91"/>
                  <a:pt x="206" y="91"/>
                  <a:pt x="206" y="92"/>
                </a:cubicBezTo>
                <a:cubicBezTo>
                  <a:pt x="207" y="91"/>
                  <a:pt x="206" y="93"/>
                  <a:pt x="209" y="91"/>
                </a:cubicBezTo>
                <a:cubicBezTo>
                  <a:pt x="210" y="90"/>
                  <a:pt x="208" y="91"/>
                  <a:pt x="208" y="90"/>
                </a:cubicBezTo>
                <a:close/>
                <a:moveTo>
                  <a:pt x="207" y="101"/>
                </a:moveTo>
                <a:cubicBezTo>
                  <a:pt x="208" y="101"/>
                  <a:pt x="212" y="98"/>
                  <a:pt x="214" y="97"/>
                </a:cubicBezTo>
                <a:cubicBezTo>
                  <a:pt x="211" y="99"/>
                  <a:pt x="207" y="101"/>
                  <a:pt x="207" y="101"/>
                </a:cubicBezTo>
                <a:close/>
                <a:moveTo>
                  <a:pt x="190" y="86"/>
                </a:moveTo>
                <a:cubicBezTo>
                  <a:pt x="191" y="85"/>
                  <a:pt x="196" y="82"/>
                  <a:pt x="196" y="82"/>
                </a:cubicBezTo>
                <a:cubicBezTo>
                  <a:pt x="194" y="83"/>
                  <a:pt x="192" y="85"/>
                  <a:pt x="190" y="86"/>
                </a:cubicBezTo>
                <a:close/>
                <a:moveTo>
                  <a:pt x="198" y="111"/>
                </a:moveTo>
                <a:cubicBezTo>
                  <a:pt x="199" y="112"/>
                  <a:pt x="204" y="109"/>
                  <a:pt x="205" y="107"/>
                </a:cubicBezTo>
                <a:cubicBezTo>
                  <a:pt x="203" y="109"/>
                  <a:pt x="201" y="110"/>
                  <a:pt x="198" y="111"/>
                </a:cubicBezTo>
                <a:close/>
                <a:moveTo>
                  <a:pt x="185" y="86"/>
                </a:moveTo>
                <a:cubicBezTo>
                  <a:pt x="185" y="86"/>
                  <a:pt x="189" y="84"/>
                  <a:pt x="188" y="84"/>
                </a:cubicBezTo>
                <a:cubicBezTo>
                  <a:pt x="184" y="85"/>
                  <a:pt x="184" y="87"/>
                  <a:pt x="183" y="89"/>
                </a:cubicBezTo>
                <a:cubicBezTo>
                  <a:pt x="184" y="88"/>
                  <a:pt x="184" y="88"/>
                  <a:pt x="184" y="88"/>
                </a:cubicBezTo>
                <a:cubicBezTo>
                  <a:pt x="187" y="87"/>
                  <a:pt x="190" y="84"/>
                  <a:pt x="188" y="84"/>
                </a:cubicBezTo>
                <a:cubicBezTo>
                  <a:pt x="188" y="84"/>
                  <a:pt x="186" y="86"/>
                  <a:pt x="185" y="86"/>
                </a:cubicBezTo>
                <a:close/>
                <a:moveTo>
                  <a:pt x="175" y="77"/>
                </a:moveTo>
                <a:cubicBezTo>
                  <a:pt x="177" y="75"/>
                  <a:pt x="182" y="73"/>
                  <a:pt x="180" y="73"/>
                </a:cubicBezTo>
                <a:cubicBezTo>
                  <a:pt x="179" y="75"/>
                  <a:pt x="174" y="76"/>
                  <a:pt x="175" y="77"/>
                </a:cubicBezTo>
                <a:close/>
                <a:moveTo>
                  <a:pt x="186" y="115"/>
                </a:moveTo>
                <a:cubicBezTo>
                  <a:pt x="187" y="115"/>
                  <a:pt x="191" y="112"/>
                  <a:pt x="191" y="111"/>
                </a:cubicBezTo>
                <a:cubicBezTo>
                  <a:pt x="190" y="112"/>
                  <a:pt x="187" y="113"/>
                  <a:pt x="186" y="115"/>
                </a:cubicBezTo>
                <a:close/>
                <a:moveTo>
                  <a:pt x="177" y="93"/>
                </a:moveTo>
                <a:cubicBezTo>
                  <a:pt x="170" y="97"/>
                  <a:pt x="177" y="95"/>
                  <a:pt x="177" y="93"/>
                </a:cubicBezTo>
                <a:close/>
                <a:moveTo>
                  <a:pt x="183" y="114"/>
                </a:moveTo>
                <a:cubicBezTo>
                  <a:pt x="185" y="113"/>
                  <a:pt x="188" y="111"/>
                  <a:pt x="188" y="110"/>
                </a:cubicBezTo>
                <a:cubicBezTo>
                  <a:pt x="185" y="112"/>
                  <a:pt x="184" y="113"/>
                  <a:pt x="183" y="114"/>
                </a:cubicBezTo>
                <a:close/>
                <a:moveTo>
                  <a:pt x="158" y="89"/>
                </a:moveTo>
                <a:cubicBezTo>
                  <a:pt x="160" y="88"/>
                  <a:pt x="165" y="84"/>
                  <a:pt x="163" y="85"/>
                </a:cubicBezTo>
                <a:cubicBezTo>
                  <a:pt x="163" y="85"/>
                  <a:pt x="157" y="89"/>
                  <a:pt x="158" y="89"/>
                </a:cubicBezTo>
                <a:close/>
                <a:moveTo>
                  <a:pt x="166" y="104"/>
                </a:moveTo>
                <a:cubicBezTo>
                  <a:pt x="168" y="103"/>
                  <a:pt x="170" y="102"/>
                  <a:pt x="171" y="101"/>
                </a:cubicBezTo>
                <a:cubicBezTo>
                  <a:pt x="169" y="103"/>
                  <a:pt x="166" y="103"/>
                  <a:pt x="166" y="104"/>
                </a:cubicBezTo>
                <a:close/>
                <a:moveTo>
                  <a:pt x="172" y="122"/>
                </a:moveTo>
                <a:cubicBezTo>
                  <a:pt x="172" y="122"/>
                  <a:pt x="176" y="120"/>
                  <a:pt x="176" y="120"/>
                </a:cubicBezTo>
                <a:cubicBezTo>
                  <a:pt x="175" y="120"/>
                  <a:pt x="175" y="120"/>
                  <a:pt x="172" y="122"/>
                </a:cubicBezTo>
                <a:close/>
                <a:moveTo>
                  <a:pt x="142" y="97"/>
                </a:moveTo>
                <a:cubicBezTo>
                  <a:pt x="145" y="95"/>
                  <a:pt x="147" y="93"/>
                  <a:pt x="148" y="92"/>
                </a:cubicBezTo>
                <a:cubicBezTo>
                  <a:pt x="146" y="93"/>
                  <a:pt x="142" y="96"/>
                  <a:pt x="142" y="97"/>
                </a:cubicBezTo>
                <a:close/>
                <a:moveTo>
                  <a:pt x="155" y="112"/>
                </a:moveTo>
                <a:cubicBezTo>
                  <a:pt x="155" y="112"/>
                  <a:pt x="156" y="111"/>
                  <a:pt x="156" y="111"/>
                </a:cubicBezTo>
                <a:cubicBezTo>
                  <a:pt x="155" y="112"/>
                  <a:pt x="156" y="112"/>
                  <a:pt x="157" y="111"/>
                </a:cubicBezTo>
                <a:cubicBezTo>
                  <a:pt x="157" y="111"/>
                  <a:pt x="158" y="110"/>
                  <a:pt x="158" y="109"/>
                </a:cubicBezTo>
                <a:cubicBezTo>
                  <a:pt x="157" y="110"/>
                  <a:pt x="155" y="111"/>
                  <a:pt x="155" y="112"/>
                </a:cubicBezTo>
                <a:close/>
                <a:moveTo>
                  <a:pt x="164" y="129"/>
                </a:moveTo>
                <a:cubicBezTo>
                  <a:pt x="165" y="128"/>
                  <a:pt x="170" y="125"/>
                  <a:pt x="169" y="124"/>
                </a:cubicBezTo>
                <a:cubicBezTo>
                  <a:pt x="167" y="126"/>
                  <a:pt x="165" y="127"/>
                  <a:pt x="164" y="129"/>
                </a:cubicBezTo>
                <a:close/>
                <a:moveTo>
                  <a:pt x="153" y="112"/>
                </a:moveTo>
                <a:cubicBezTo>
                  <a:pt x="155" y="111"/>
                  <a:pt x="158" y="109"/>
                  <a:pt x="157" y="109"/>
                </a:cubicBezTo>
                <a:cubicBezTo>
                  <a:pt x="154" y="110"/>
                  <a:pt x="154" y="111"/>
                  <a:pt x="153" y="112"/>
                </a:cubicBezTo>
                <a:close/>
                <a:moveTo>
                  <a:pt x="164" y="125"/>
                </a:moveTo>
                <a:cubicBezTo>
                  <a:pt x="165" y="124"/>
                  <a:pt x="167" y="122"/>
                  <a:pt x="167" y="122"/>
                </a:cubicBezTo>
                <a:cubicBezTo>
                  <a:pt x="166" y="122"/>
                  <a:pt x="162" y="125"/>
                  <a:pt x="164" y="125"/>
                </a:cubicBezTo>
                <a:close/>
                <a:moveTo>
                  <a:pt x="162" y="131"/>
                </a:moveTo>
                <a:cubicBezTo>
                  <a:pt x="162" y="131"/>
                  <a:pt x="161" y="132"/>
                  <a:pt x="161" y="133"/>
                </a:cubicBezTo>
                <a:cubicBezTo>
                  <a:pt x="164" y="130"/>
                  <a:pt x="164" y="130"/>
                  <a:pt x="164" y="130"/>
                </a:cubicBezTo>
                <a:cubicBezTo>
                  <a:pt x="162" y="131"/>
                  <a:pt x="170" y="126"/>
                  <a:pt x="167" y="127"/>
                </a:cubicBezTo>
                <a:cubicBezTo>
                  <a:pt x="165" y="129"/>
                  <a:pt x="163" y="130"/>
                  <a:pt x="162" y="131"/>
                </a:cubicBezTo>
                <a:close/>
                <a:moveTo>
                  <a:pt x="153" y="115"/>
                </a:moveTo>
                <a:cubicBezTo>
                  <a:pt x="153" y="115"/>
                  <a:pt x="154" y="114"/>
                  <a:pt x="153" y="114"/>
                </a:cubicBezTo>
                <a:cubicBezTo>
                  <a:pt x="149" y="118"/>
                  <a:pt x="155" y="114"/>
                  <a:pt x="153" y="116"/>
                </a:cubicBezTo>
                <a:cubicBezTo>
                  <a:pt x="155" y="115"/>
                  <a:pt x="155" y="115"/>
                  <a:pt x="155" y="115"/>
                </a:cubicBezTo>
                <a:cubicBezTo>
                  <a:pt x="155" y="115"/>
                  <a:pt x="155" y="114"/>
                  <a:pt x="155" y="114"/>
                </a:cubicBezTo>
                <a:cubicBezTo>
                  <a:pt x="154" y="115"/>
                  <a:pt x="153" y="115"/>
                  <a:pt x="153" y="115"/>
                </a:cubicBezTo>
                <a:close/>
                <a:moveTo>
                  <a:pt x="132" y="105"/>
                </a:moveTo>
                <a:cubicBezTo>
                  <a:pt x="135" y="103"/>
                  <a:pt x="140" y="99"/>
                  <a:pt x="140" y="98"/>
                </a:cubicBezTo>
                <a:cubicBezTo>
                  <a:pt x="136" y="101"/>
                  <a:pt x="133" y="104"/>
                  <a:pt x="132" y="105"/>
                </a:cubicBezTo>
                <a:close/>
                <a:moveTo>
                  <a:pt x="158" y="134"/>
                </a:moveTo>
                <a:cubicBezTo>
                  <a:pt x="159" y="132"/>
                  <a:pt x="163" y="130"/>
                  <a:pt x="163" y="130"/>
                </a:cubicBezTo>
                <a:cubicBezTo>
                  <a:pt x="161" y="131"/>
                  <a:pt x="157" y="133"/>
                  <a:pt x="158" y="134"/>
                </a:cubicBezTo>
                <a:close/>
                <a:moveTo>
                  <a:pt x="149" y="141"/>
                </a:moveTo>
                <a:cubicBezTo>
                  <a:pt x="151" y="141"/>
                  <a:pt x="153" y="139"/>
                  <a:pt x="153" y="138"/>
                </a:cubicBezTo>
                <a:cubicBezTo>
                  <a:pt x="154" y="138"/>
                  <a:pt x="157" y="136"/>
                  <a:pt x="158" y="135"/>
                </a:cubicBezTo>
                <a:cubicBezTo>
                  <a:pt x="155" y="136"/>
                  <a:pt x="151" y="139"/>
                  <a:pt x="149" y="141"/>
                </a:cubicBezTo>
                <a:close/>
                <a:moveTo>
                  <a:pt x="132" y="110"/>
                </a:moveTo>
                <a:cubicBezTo>
                  <a:pt x="132" y="108"/>
                  <a:pt x="128" y="112"/>
                  <a:pt x="127" y="113"/>
                </a:cubicBezTo>
                <a:cubicBezTo>
                  <a:pt x="126" y="114"/>
                  <a:pt x="128" y="114"/>
                  <a:pt x="129" y="112"/>
                </a:cubicBezTo>
                <a:cubicBezTo>
                  <a:pt x="129" y="111"/>
                  <a:pt x="131" y="110"/>
                  <a:pt x="131" y="110"/>
                </a:cubicBezTo>
                <a:cubicBezTo>
                  <a:pt x="131" y="110"/>
                  <a:pt x="131" y="110"/>
                  <a:pt x="132" y="110"/>
                </a:cubicBezTo>
                <a:close/>
                <a:moveTo>
                  <a:pt x="137" y="153"/>
                </a:moveTo>
                <a:cubicBezTo>
                  <a:pt x="139" y="150"/>
                  <a:pt x="143" y="148"/>
                  <a:pt x="143" y="147"/>
                </a:cubicBezTo>
                <a:cubicBezTo>
                  <a:pt x="140" y="149"/>
                  <a:pt x="138" y="151"/>
                  <a:pt x="137" y="153"/>
                </a:cubicBezTo>
                <a:close/>
                <a:moveTo>
                  <a:pt x="105" y="131"/>
                </a:moveTo>
                <a:cubicBezTo>
                  <a:pt x="110" y="128"/>
                  <a:pt x="114" y="123"/>
                  <a:pt x="118" y="120"/>
                </a:cubicBezTo>
                <a:cubicBezTo>
                  <a:pt x="117" y="119"/>
                  <a:pt x="117" y="119"/>
                  <a:pt x="117" y="119"/>
                </a:cubicBezTo>
                <a:cubicBezTo>
                  <a:pt x="113" y="123"/>
                  <a:pt x="107" y="128"/>
                  <a:pt x="105" y="131"/>
                </a:cubicBezTo>
                <a:close/>
                <a:moveTo>
                  <a:pt x="144" y="153"/>
                </a:moveTo>
                <a:cubicBezTo>
                  <a:pt x="144" y="154"/>
                  <a:pt x="143" y="155"/>
                  <a:pt x="143" y="155"/>
                </a:cubicBezTo>
                <a:cubicBezTo>
                  <a:pt x="146" y="153"/>
                  <a:pt x="146" y="153"/>
                  <a:pt x="146" y="153"/>
                </a:cubicBezTo>
                <a:cubicBezTo>
                  <a:pt x="145" y="153"/>
                  <a:pt x="146" y="152"/>
                  <a:pt x="144" y="153"/>
                </a:cubicBezTo>
                <a:close/>
                <a:moveTo>
                  <a:pt x="124" y="137"/>
                </a:moveTo>
                <a:cubicBezTo>
                  <a:pt x="125" y="137"/>
                  <a:pt x="126" y="136"/>
                  <a:pt x="126" y="136"/>
                </a:cubicBezTo>
                <a:cubicBezTo>
                  <a:pt x="125" y="136"/>
                  <a:pt x="123" y="138"/>
                  <a:pt x="122" y="139"/>
                </a:cubicBezTo>
                <a:cubicBezTo>
                  <a:pt x="121" y="140"/>
                  <a:pt x="121" y="140"/>
                  <a:pt x="122" y="140"/>
                </a:cubicBezTo>
                <a:cubicBezTo>
                  <a:pt x="124" y="138"/>
                  <a:pt x="123" y="138"/>
                  <a:pt x="124" y="137"/>
                </a:cubicBezTo>
                <a:close/>
                <a:moveTo>
                  <a:pt x="112" y="136"/>
                </a:moveTo>
                <a:cubicBezTo>
                  <a:pt x="109" y="139"/>
                  <a:pt x="114" y="135"/>
                  <a:pt x="111" y="138"/>
                </a:cubicBezTo>
                <a:cubicBezTo>
                  <a:pt x="113" y="136"/>
                  <a:pt x="113" y="136"/>
                  <a:pt x="115" y="135"/>
                </a:cubicBezTo>
                <a:cubicBezTo>
                  <a:pt x="115" y="135"/>
                  <a:pt x="116" y="134"/>
                  <a:pt x="115" y="134"/>
                </a:cubicBezTo>
                <a:cubicBezTo>
                  <a:pt x="113" y="136"/>
                  <a:pt x="114" y="134"/>
                  <a:pt x="112" y="136"/>
                </a:cubicBezTo>
                <a:close/>
                <a:moveTo>
                  <a:pt x="125" y="156"/>
                </a:moveTo>
                <a:cubicBezTo>
                  <a:pt x="126" y="156"/>
                  <a:pt x="128" y="154"/>
                  <a:pt x="129" y="152"/>
                </a:cubicBezTo>
                <a:cubicBezTo>
                  <a:pt x="128" y="153"/>
                  <a:pt x="126" y="154"/>
                  <a:pt x="125" y="156"/>
                </a:cubicBezTo>
                <a:close/>
                <a:moveTo>
                  <a:pt x="113" y="150"/>
                </a:moveTo>
                <a:cubicBezTo>
                  <a:pt x="117" y="147"/>
                  <a:pt x="116" y="148"/>
                  <a:pt x="120" y="145"/>
                </a:cubicBezTo>
                <a:cubicBezTo>
                  <a:pt x="118" y="145"/>
                  <a:pt x="121" y="143"/>
                  <a:pt x="120" y="143"/>
                </a:cubicBezTo>
                <a:cubicBezTo>
                  <a:pt x="119" y="145"/>
                  <a:pt x="113" y="149"/>
                  <a:pt x="113" y="150"/>
                </a:cubicBezTo>
                <a:close/>
                <a:moveTo>
                  <a:pt x="112" y="138"/>
                </a:moveTo>
                <a:cubicBezTo>
                  <a:pt x="110" y="140"/>
                  <a:pt x="110" y="138"/>
                  <a:pt x="108" y="140"/>
                </a:cubicBezTo>
                <a:cubicBezTo>
                  <a:pt x="107" y="142"/>
                  <a:pt x="109" y="140"/>
                  <a:pt x="110" y="141"/>
                </a:cubicBezTo>
                <a:cubicBezTo>
                  <a:pt x="111" y="140"/>
                  <a:pt x="114" y="137"/>
                  <a:pt x="112" y="138"/>
                </a:cubicBezTo>
                <a:close/>
                <a:moveTo>
                  <a:pt x="96" y="141"/>
                </a:moveTo>
                <a:cubicBezTo>
                  <a:pt x="99" y="138"/>
                  <a:pt x="99" y="138"/>
                  <a:pt x="99" y="138"/>
                </a:cubicBezTo>
                <a:cubicBezTo>
                  <a:pt x="98" y="137"/>
                  <a:pt x="98" y="137"/>
                  <a:pt x="98" y="137"/>
                </a:cubicBezTo>
                <a:cubicBezTo>
                  <a:pt x="96" y="139"/>
                  <a:pt x="97" y="139"/>
                  <a:pt x="96" y="141"/>
                </a:cubicBezTo>
                <a:close/>
                <a:moveTo>
                  <a:pt x="119" y="170"/>
                </a:moveTo>
                <a:cubicBezTo>
                  <a:pt x="119" y="171"/>
                  <a:pt x="120" y="168"/>
                  <a:pt x="120" y="169"/>
                </a:cubicBezTo>
                <a:cubicBezTo>
                  <a:pt x="121" y="168"/>
                  <a:pt x="125" y="165"/>
                  <a:pt x="123" y="166"/>
                </a:cubicBezTo>
                <a:cubicBezTo>
                  <a:pt x="121" y="168"/>
                  <a:pt x="121" y="168"/>
                  <a:pt x="119" y="170"/>
                </a:cubicBezTo>
                <a:close/>
                <a:moveTo>
                  <a:pt x="111" y="161"/>
                </a:moveTo>
                <a:cubicBezTo>
                  <a:pt x="113" y="159"/>
                  <a:pt x="114" y="159"/>
                  <a:pt x="115" y="158"/>
                </a:cubicBezTo>
                <a:cubicBezTo>
                  <a:pt x="114" y="158"/>
                  <a:pt x="115" y="157"/>
                  <a:pt x="114" y="157"/>
                </a:cubicBezTo>
                <a:cubicBezTo>
                  <a:pt x="113" y="159"/>
                  <a:pt x="111" y="160"/>
                  <a:pt x="111" y="161"/>
                </a:cubicBezTo>
                <a:close/>
                <a:moveTo>
                  <a:pt x="85" y="151"/>
                </a:moveTo>
                <a:cubicBezTo>
                  <a:pt x="83" y="153"/>
                  <a:pt x="82" y="154"/>
                  <a:pt x="81" y="155"/>
                </a:cubicBezTo>
                <a:cubicBezTo>
                  <a:pt x="81" y="156"/>
                  <a:pt x="81" y="156"/>
                  <a:pt x="81" y="156"/>
                </a:cubicBezTo>
                <a:cubicBezTo>
                  <a:pt x="81" y="156"/>
                  <a:pt x="81" y="156"/>
                  <a:pt x="81" y="156"/>
                </a:cubicBezTo>
                <a:cubicBezTo>
                  <a:pt x="82" y="156"/>
                  <a:pt x="82" y="156"/>
                  <a:pt x="82" y="156"/>
                </a:cubicBezTo>
                <a:cubicBezTo>
                  <a:pt x="83" y="155"/>
                  <a:pt x="83" y="155"/>
                  <a:pt x="83" y="155"/>
                </a:cubicBezTo>
                <a:cubicBezTo>
                  <a:pt x="84" y="154"/>
                  <a:pt x="85" y="152"/>
                  <a:pt x="86" y="151"/>
                </a:cubicBezTo>
                <a:cubicBezTo>
                  <a:pt x="89" y="149"/>
                  <a:pt x="91" y="146"/>
                  <a:pt x="93" y="143"/>
                </a:cubicBezTo>
                <a:cubicBezTo>
                  <a:pt x="90" y="146"/>
                  <a:pt x="87" y="149"/>
                  <a:pt x="85" y="151"/>
                </a:cubicBezTo>
                <a:close/>
                <a:moveTo>
                  <a:pt x="88" y="156"/>
                </a:moveTo>
                <a:cubicBezTo>
                  <a:pt x="90" y="154"/>
                  <a:pt x="91" y="154"/>
                  <a:pt x="93" y="152"/>
                </a:cubicBezTo>
                <a:cubicBezTo>
                  <a:pt x="93" y="151"/>
                  <a:pt x="93" y="150"/>
                  <a:pt x="94" y="149"/>
                </a:cubicBezTo>
                <a:cubicBezTo>
                  <a:pt x="91" y="152"/>
                  <a:pt x="87" y="156"/>
                  <a:pt x="88" y="156"/>
                </a:cubicBezTo>
                <a:close/>
                <a:moveTo>
                  <a:pt x="86" y="154"/>
                </a:moveTo>
                <a:cubicBezTo>
                  <a:pt x="88" y="153"/>
                  <a:pt x="87" y="154"/>
                  <a:pt x="89" y="152"/>
                </a:cubicBezTo>
                <a:cubicBezTo>
                  <a:pt x="89" y="152"/>
                  <a:pt x="89" y="152"/>
                  <a:pt x="90" y="151"/>
                </a:cubicBezTo>
                <a:cubicBezTo>
                  <a:pt x="89" y="151"/>
                  <a:pt x="89" y="151"/>
                  <a:pt x="90" y="151"/>
                </a:cubicBezTo>
                <a:cubicBezTo>
                  <a:pt x="90" y="150"/>
                  <a:pt x="90" y="150"/>
                  <a:pt x="90" y="150"/>
                </a:cubicBezTo>
                <a:cubicBezTo>
                  <a:pt x="89" y="152"/>
                  <a:pt x="86" y="154"/>
                  <a:pt x="86" y="154"/>
                </a:cubicBezTo>
                <a:close/>
                <a:moveTo>
                  <a:pt x="96" y="160"/>
                </a:moveTo>
                <a:cubicBezTo>
                  <a:pt x="96" y="161"/>
                  <a:pt x="94" y="163"/>
                  <a:pt x="94" y="164"/>
                </a:cubicBezTo>
                <a:cubicBezTo>
                  <a:pt x="96" y="162"/>
                  <a:pt x="96" y="161"/>
                  <a:pt x="98" y="160"/>
                </a:cubicBezTo>
                <a:cubicBezTo>
                  <a:pt x="97" y="159"/>
                  <a:pt x="97" y="160"/>
                  <a:pt x="96" y="160"/>
                </a:cubicBezTo>
                <a:close/>
                <a:moveTo>
                  <a:pt x="95" y="158"/>
                </a:moveTo>
                <a:cubicBezTo>
                  <a:pt x="95" y="158"/>
                  <a:pt x="95" y="158"/>
                  <a:pt x="95" y="158"/>
                </a:cubicBezTo>
                <a:cubicBezTo>
                  <a:pt x="93" y="159"/>
                  <a:pt x="94" y="159"/>
                  <a:pt x="92" y="160"/>
                </a:cubicBezTo>
                <a:cubicBezTo>
                  <a:pt x="93" y="161"/>
                  <a:pt x="93" y="161"/>
                  <a:pt x="93" y="161"/>
                </a:cubicBezTo>
                <a:cubicBezTo>
                  <a:pt x="94" y="159"/>
                  <a:pt x="94" y="160"/>
                  <a:pt x="95" y="158"/>
                </a:cubicBezTo>
                <a:close/>
                <a:moveTo>
                  <a:pt x="85" y="163"/>
                </a:moveTo>
                <a:cubicBezTo>
                  <a:pt x="86" y="162"/>
                  <a:pt x="86" y="162"/>
                  <a:pt x="86" y="162"/>
                </a:cubicBezTo>
                <a:cubicBezTo>
                  <a:pt x="86" y="162"/>
                  <a:pt x="85" y="162"/>
                  <a:pt x="85" y="163"/>
                </a:cubicBezTo>
                <a:close/>
                <a:moveTo>
                  <a:pt x="91" y="167"/>
                </a:moveTo>
                <a:cubicBezTo>
                  <a:pt x="91" y="167"/>
                  <a:pt x="91" y="167"/>
                  <a:pt x="91" y="168"/>
                </a:cubicBezTo>
                <a:cubicBezTo>
                  <a:pt x="92" y="168"/>
                  <a:pt x="92" y="168"/>
                  <a:pt x="92" y="167"/>
                </a:cubicBezTo>
                <a:cubicBezTo>
                  <a:pt x="92" y="167"/>
                  <a:pt x="92" y="167"/>
                  <a:pt x="92" y="167"/>
                </a:cubicBezTo>
                <a:cubicBezTo>
                  <a:pt x="92" y="167"/>
                  <a:pt x="91" y="166"/>
                  <a:pt x="91" y="167"/>
                </a:cubicBezTo>
                <a:close/>
                <a:moveTo>
                  <a:pt x="101" y="179"/>
                </a:moveTo>
                <a:cubicBezTo>
                  <a:pt x="101" y="179"/>
                  <a:pt x="101" y="179"/>
                  <a:pt x="102" y="180"/>
                </a:cubicBezTo>
                <a:cubicBezTo>
                  <a:pt x="102" y="179"/>
                  <a:pt x="102" y="178"/>
                  <a:pt x="103" y="178"/>
                </a:cubicBezTo>
                <a:cubicBezTo>
                  <a:pt x="103" y="178"/>
                  <a:pt x="103" y="178"/>
                  <a:pt x="103" y="177"/>
                </a:cubicBezTo>
                <a:cubicBezTo>
                  <a:pt x="102" y="178"/>
                  <a:pt x="102" y="178"/>
                  <a:pt x="101" y="179"/>
                </a:cubicBezTo>
                <a:close/>
                <a:moveTo>
                  <a:pt x="111" y="187"/>
                </a:moveTo>
                <a:cubicBezTo>
                  <a:pt x="111" y="188"/>
                  <a:pt x="112" y="187"/>
                  <a:pt x="112" y="187"/>
                </a:cubicBezTo>
                <a:cubicBezTo>
                  <a:pt x="111" y="187"/>
                  <a:pt x="112" y="187"/>
                  <a:pt x="112" y="186"/>
                </a:cubicBezTo>
                <a:cubicBezTo>
                  <a:pt x="111" y="186"/>
                  <a:pt x="112" y="187"/>
                  <a:pt x="111" y="187"/>
                </a:cubicBezTo>
                <a:close/>
                <a:moveTo>
                  <a:pt x="100" y="178"/>
                </a:moveTo>
                <a:cubicBezTo>
                  <a:pt x="100" y="179"/>
                  <a:pt x="101" y="179"/>
                  <a:pt x="101" y="178"/>
                </a:cubicBezTo>
                <a:cubicBezTo>
                  <a:pt x="101" y="178"/>
                  <a:pt x="101" y="178"/>
                  <a:pt x="101" y="178"/>
                </a:cubicBezTo>
                <a:cubicBezTo>
                  <a:pt x="101" y="178"/>
                  <a:pt x="101" y="178"/>
                  <a:pt x="101" y="178"/>
                </a:cubicBezTo>
                <a:cubicBezTo>
                  <a:pt x="101" y="178"/>
                  <a:pt x="100" y="178"/>
                  <a:pt x="100" y="178"/>
                </a:cubicBezTo>
                <a:close/>
                <a:moveTo>
                  <a:pt x="101" y="180"/>
                </a:moveTo>
                <a:cubicBezTo>
                  <a:pt x="101" y="179"/>
                  <a:pt x="101" y="181"/>
                  <a:pt x="102" y="180"/>
                </a:cubicBezTo>
                <a:cubicBezTo>
                  <a:pt x="102" y="180"/>
                  <a:pt x="101" y="179"/>
                  <a:pt x="101" y="179"/>
                </a:cubicBezTo>
                <a:cubicBezTo>
                  <a:pt x="101" y="179"/>
                  <a:pt x="100" y="180"/>
                  <a:pt x="101" y="180"/>
                </a:cubicBezTo>
                <a:close/>
                <a:moveTo>
                  <a:pt x="76" y="157"/>
                </a:moveTo>
                <a:cubicBezTo>
                  <a:pt x="76" y="157"/>
                  <a:pt x="77" y="156"/>
                  <a:pt x="76" y="156"/>
                </a:cubicBezTo>
                <a:cubicBezTo>
                  <a:pt x="76" y="156"/>
                  <a:pt x="76" y="157"/>
                  <a:pt x="76" y="157"/>
                </a:cubicBezTo>
                <a:close/>
                <a:moveTo>
                  <a:pt x="99" y="179"/>
                </a:moveTo>
                <a:cubicBezTo>
                  <a:pt x="99" y="178"/>
                  <a:pt x="100" y="180"/>
                  <a:pt x="100" y="179"/>
                </a:cubicBezTo>
                <a:cubicBezTo>
                  <a:pt x="99" y="179"/>
                  <a:pt x="100" y="179"/>
                  <a:pt x="100" y="178"/>
                </a:cubicBezTo>
                <a:cubicBezTo>
                  <a:pt x="100" y="178"/>
                  <a:pt x="99" y="179"/>
                  <a:pt x="99" y="179"/>
                </a:cubicBezTo>
                <a:close/>
                <a:moveTo>
                  <a:pt x="104" y="186"/>
                </a:moveTo>
                <a:cubicBezTo>
                  <a:pt x="105" y="185"/>
                  <a:pt x="105" y="185"/>
                  <a:pt x="105" y="185"/>
                </a:cubicBezTo>
                <a:cubicBezTo>
                  <a:pt x="105" y="184"/>
                  <a:pt x="104" y="185"/>
                  <a:pt x="104" y="186"/>
                </a:cubicBezTo>
                <a:close/>
                <a:moveTo>
                  <a:pt x="100" y="181"/>
                </a:moveTo>
                <a:cubicBezTo>
                  <a:pt x="100" y="181"/>
                  <a:pt x="100" y="181"/>
                  <a:pt x="100" y="181"/>
                </a:cubicBezTo>
                <a:cubicBezTo>
                  <a:pt x="100" y="181"/>
                  <a:pt x="100" y="181"/>
                  <a:pt x="100" y="181"/>
                </a:cubicBezTo>
                <a:cubicBezTo>
                  <a:pt x="100" y="181"/>
                  <a:pt x="101" y="181"/>
                  <a:pt x="101" y="181"/>
                </a:cubicBezTo>
                <a:cubicBezTo>
                  <a:pt x="100" y="181"/>
                  <a:pt x="100" y="180"/>
                  <a:pt x="100" y="181"/>
                </a:cubicBezTo>
                <a:close/>
                <a:moveTo>
                  <a:pt x="108" y="192"/>
                </a:moveTo>
                <a:cubicBezTo>
                  <a:pt x="108" y="191"/>
                  <a:pt x="109" y="190"/>
                  <a:pt x="109" y="190"/>
                </a:cubicBezTo>
                <a:cubicBezTo>
                  <a:pt x="108" y="191"/>
                  <a:pt x="107" y="191"/>
                  <a:pt x="108" y="192"/>
                </a:cubicBezTo>
                <a:close/>
                <a:moveTo>
                  <a:pt x="76" y="161"/>
                </a:moveTo>
                <a:cubicBezTo>
                  <a:pt x="76" y="161"/>
                  <a:pt x="77" y="162"/>
                  <a:pt x="77" y="161"/>
                </a:cubicBezTo>
                <a:cubicBezTo>
                  <a:pt x="77" y="161"/>
                  <a:pt x="77" y="161"/>
                  <a:pt x="77" y="161"/>
                </a:cubicBezTo>
                <a:cubicBezTo>
                  <a:pt x="77" y="161"/>
                  <a:pt x="78" y="161"/>
                  <a:pt x="77" y="161"/>
                </a:cubicBezTo>
                <a:cubicBezTo>
                  <a:pt x="77" y="161"/>
                  <a:pt x="77" y="161"/>
                  <a:pt x="76" y="161"/>
                </a:cubicBezTo>
                <a:close/>
                <a:moveTo>
                  <a:pt x="99" y="182"/>
                </a:moveTo>
                <a:cubicBezTo>
                  <a:pt x="99" y="182"/>
                  <a:pt x="99" y="182"/>
                  <a:pt x="99" y="182"/>
                </a:cubicBezTo>
                <a:cubicBezTo>
                  <a:pt x="100" y="182"/>
                  <a:pt x="100" y="182"/>
                  <a:pt x="100" y="181"/>
                </a:cubicBezTo>
                <a:cubicBezTo>
                  <a:pt x="99" y="181"/>
                  <a:pt x="99" y="182"/>
                  <a:pt x="99" y="182"/>
                </a:cubicBezTo>
                <a:close/>
                <a:moveTo>
                  <a:pt x="102" y="184"/>
                </a:moveTo>
                <a:cubicBezTo>
                  <a:pt x="102" y="184"/>
                  <a:pt x="102" y="185"/>
                  <a:pt x="102" y="185"/>
                </a:cubicBezTo>
                <a:cubicBezTo>
                  <a:pt x="102" y="185"/>
                  <a:pt x="102" y="185"/>
                  <a:pt x="102" y="185"/>
                </a:cubicBezTo>
                <a:cubicBezTo>
                  <a:pt x="102" y="185"/>
                  <a:pt x="103" y="185"/>
                  <a:pt x="103" y="184"/>
                </a:cubicBezTo>
                <a:cubicBezTo>
                  <a:pt x="103" y="185"/>
                  <a:pt x="102" y="184"/>
                  <a:pt x="102" y="184"/>
                </a:cubicBezTo>
                <a:close/>
                <a:moveTo>
                  <a:pt x="103" y="187"/>
                </a:moveTo>
                <a:cubicBezTo>
                  <a:pt x="104" y="186"/>
                  <a:pt x="104" y="186"/>
                  <a:pt x="104" y="185"/>
                </a:cubicBezTo>
                <a:cubicBezTo>
                  <a:pt x="104" y="186"/>
                  <a:pt x="103" y="186"/>
                  <a:pt x="103" y="187"/>
                </a:cubicBezTo>
                <a:close/>
                <a:moveTo>
                  <a:pt x="99" y="185"/>
                </a:moveTo>
                <a:cubicBezTo>
                  <a:pt x="99" y="185"/>
                  <a:pt x="100" y="185"/>
                  <a:pt x="100" y="185"/>
                </a:cubicBezTo>
                <a:cubicBezTo>
                  <a:pt x="100" y="185"/>
                  <a:pt x="101" y="185"/>
                  <a:pt x="101" y="186"/>
                </a:cubicBezTo>
                <a:cubicBezTo>
                  <a:pt x="102" y="186"/>
                  <a:pt x="100" y="184"/>
                  <a:pt x="102" y="184"/>
                </a:cubicBezTo>
                <a:cubicBezTo>
                  <a:pt x="101" y="184"/>
                  <a:pt x="101" y="184"/>
                  <a:pt x="101" y="183"/>
                </a:cubicBezTo>
                <a:cubicBezTo>
                  <a:pt x="100" y="184"/>
                  <a:pt x="99" y="184"/>
                  <a:pt x="99" y="185"/>
                </a:cubicBezTo>
                <a:close/>
                <a:moveTo>
                  <a:pt x="84" y="169"/>
                </a:moveTo>
                <a:cubicBezTo>
                  <a:pt x="84" y="169"/>
                  <a:pt x="85" y="169"/>
                  <a:pt x="85" y="168"/>
                </a:cubicBezTo>
                <a:cubicBezTo>
                  <a:pt x="85" y="169"/>
                  <a:pt x="84" y="169"/>
                  <a:pt x="84" y="169"/>
                </a:cubicBezTo>
                <a:close/>
                <a:moveTo>
                  <a:pt x="97" y="181"/>
                </a:moveTo>
                <a:cubicBezTo>
                  <a:pt x="98" y="181"/>
                  <a:pt x="97" y="182"/>
                  <a:pt x="98" y="182"/>
                </a:cubicBezTo>
                <a:cubicBezTo>
                  <a:pt x="98" y="181"/>
                  <a:pt x="98" y="181"/>
                  <a:pt x="98" y="181"/>
                </a:cubicBezTo>
                <a:cubicBezTo>
                  <a:pt x="98" y="181"/>
                  <a:pt x="98" y="181"/>
                  <a:pt x="97" y="181"/>
                </a:cubicBezTo>
                <a:close/>
                <a:moveTo>
                  <a:pt x="105" y="194"/>
                </a:moveTo>
                <a:cubicBezTo>
                  <a:pt x="106" y="194"/>
                  <a:pt x="106" y="192"/>
                  <a:pt x="107" y="192"/>
                </a:cubicBezTo>
                <a:cubicBezTo>
                  <a:pt x="107" y="192"/>
                  <a:pt x="107" y="192"/>
                  <a:pt x="107" y="192"/>
                </a:cubicBezTo>
                <a:cubicBezTo>
                  <a:pt x="106" y="192"/>
                  <a:pt x="105" y="193"/>
                  <a:pt x="105" y="194"/>
                </a:cubicBezTo>
                <a:close/>
                <a:moveTo>
                  <a:pt x="91" y="184"/>
                </a:moveTo>
                <a:cubicBezTo>
                  <a:pt x="92" y="184"/>
                  <a:pt x="91" y="185"/>
                  <a:pt x="91" y="185"/>
                </a:cubicBezTo>
                <a:cubicBezTo>
                  <a:pt x="92" y="185"/>
                  <a:pt x="92" y="184"/>
                  <a:pt x="93" y="184"/>
                </a:cubicBezTo>
                <a:cubicBezTo>
                  <a:pt x="92" y="184"/>
                  <a:pt x="92" y="184"/>
                  <a:pt x="92" y="183"/>
                </a:cubicBezTo>
                <a:cubicBezTo>
                  <a:pt x="92" y="184"/>
                  <a:pt x="92" y="184"/>
                  <a:pt x="91" y="184"/>
                </a:cubicBezTo>
                <a:close/>
                <a:moveTo>
                  <a:pt x="72" y="169"/>
                </a:moveTo>
                <a:cubicBezTo>
                  <a:pt x="73" y="170"/>
                  <a:pt x="73" y="170"/>
                  <a:pt x="73" y="170"/>
                </a:cubicBezTo>
                <a:cubicBezTo>
                  <a:pt x="73" y="169"/>
                  <a:pt x="75" y="168"/>
                  <a:pt x="74" y="167"/>
                </a:cubicBezTo>
                <a:cubicBezTo>
                  <a:pt x="73" y="168"/>
                  <a:pt x="73" y="169"/>
                  <a:pt x="72" y="169"/>
                </a:cubicBezTo>
                <a:close/>
                <a:moveTo>
                  <a:pt x="74" y="170"/>
                </a:moveTo>
                <a:cubicBezTo>
                  <a:pt x="75" y="170"/>
                  <a:pt x="76" y="169"/>
                  <a:pt x="76" y="168"/>
                </a:cubicBezTo>
                <a:cubicBezTo>
                  <a:pt x="75" y="169"/>
                  <a:pt x="74" y="170"/>
                  <a:pt x="74" y="170"/>
                </a:cubicBezTo>
                <a:close/>
                <a:moveTo>
                  <a:pt x="88" y="184"/>
                </a:moveTo>
                <a:cubicBezTo>
                  <a:pt x="89" y="185"/>
                  <a:pt x="89" y="185"/>
                  <a:pt x="89" y="185"/>
                </a:cubicBezTo>
                <a:cubicBezTo>
                  <a:pt x="90" y="184"/>
                  <a:pt x="90" y="184"/>
                  <a:pt x="90" y="183"/>
                </a:cubicBezTo>
                <a:cubicBezTo>
                  <a:pt x="90" y="183"/>
                  <a:pt x="89" y="184"/>
                  <a:pt x="88" y="184"/>
                </a:cubicBezTo>
                <a:close/>
                <a:moveTo>
                  <a:pt x="71" y="168"/>
                </a:moveTo>
                <a:cubicBezTo>
                  <a:pt x="71" y="168"/>
                  <a:pt x="71" y="167"/>
                  <a:pt x="71" y="167"/>
                </a:cubicBezTo>
                <a:cubicBezTo>
                  <a:pt x="71" y="167"/>
                  <a:pt x="71" y="168"/>
                  <a:pt x="71" y="168"/>
                </a:cubicBezTo>
                <a:close/>
                <a:moveTo>
                  <a:pt x="89" y="187"/>
                </a:moveTo>
                <a:cubicBezTo>
                  <a:pt x="90" y="188"/>
                  <a:pt x="90" y="187"/>
                  <a:pt x="90" y="187"/>
                </a:cubicBezTo>
                <a:cubicBezTo>
                  <a:pt x="91" y="187"/>
                  <a:pt x="91" y="186"/>
                  <a:pt x="91" y="186"/>
                </a:cubicBezTo>
                <a:cubicBezTo>
                  <a:pt x="90" y="186"/>
                  <a:pt x="90" y="187"/>
                  <a:pt x="89" y="186"/>
                </a:cubicBezTo>
                <a:cubicBezTo>
                  <a:pt x="89" y="186"/>
                  <a:pt x="90" y="187"/>
                  <a:pt x="89" y="187"/>
                </a:cubicBezTo>
                <a:close/>
                <a:moveTo>
                  <a:pt x="84" y="182"/>
                </a:moveTo>
                <a:cubicBezTo>
                  <a:pt x="84" y="182"/>
                  <a:pt x="85" y="180"/>
                  <a:pt x="84" y="180"/>
                </a:cubicBezTo>
                <a:cubicBezTo>
                  <a:pt x="84" y="181"/>
                  <a:pt x="83" y="181"/>
                  <a:pt x="84" y="182"/>
                </a:cubicBezTo>
                <a:close/>
                <a:moveTo>
                  <a:pt x="72" y="173"/>
                </a:moveTo>
                <a:cubicBezTo>
                  <a:pt x="72" y="173"/>
                  <a:pt x="73" y="173"/>
                  <a:pt x="73" y="173"/>
                </a:cubicBezTo>
                <a:cubicBezTo>
                  <a:pt x="73" y="173"/>
                  <a:pt x="73" y="173"/>
                  <a:pt x="73" y="172"/>
                </a:cubicBezTo>
                <a:cubicBezTo>
                  <a:pt x="72" y="172"/>
                  <a:pt x="75" y="172"/>
                  <a:pt x="74" y="171"/>
                </a:cubicBezTo>
                <a:cubicBezTo>
                  <a:pt x="73" y="171"/>
                  <a:pt x="73" y="172"/>
                  <a:pt x="72" y="173"/>
                </a:cubicBezTo>
                <a:close/>
                <a:moveTo>
                  <a:pt x="97" y="197"/>
                </a:moveTo>
                <a:cubicBezTo>
                  <a:pt x="98" y="196"/>
                  <a:pt x="99" y="195"/>
                  <a:pt x="99" y="194"/>
                </a:cubicBezTo>
                <a:cubicBezTo>
                  <a:pt x="99" y="195"/>
                  <a:pt x="97" y="195"/>
                  <a:pt x="97" y="197"/>
                </a:cubicBezTo>
                <a:close/>
                <a:moveTo>
                  <a:pt x="69" y="174"/>
                </a:moveTo>
                <a:cubicBezTo>
                  <a:pt x="70" y="173"/>
                  <a:pt x="71" y="172"/>
                  <a:pt x="72" y="171"/>
                </a:cubicBezTo>
                <a:cubicBezTo>
                  <a:pt x="72" y="170"/>
                  <a:pt x="72" y="170"/>
                  <a:pt x="72" y="170"/>
                </a:cubicBezTo>
                <a:cubicBezTo>
                  <a:pt x="71" y="172"/>
                  <a:pt x="69" y="172"/>
                  <a:pt x="69" y="174"/>
                </a:cubicBezTo>
                <a:close/>
                <a:moveTo>
                  <a:pt x="91" y="189"/>
                </a:moveTo>
                <a:cubicBezTo>
                  <a:pt x="91" y="189"/>
                  <a:pt x="92" y="189"/>
                  <a:pt x="91" y="188"/>
                </a:cubicBezTo>
                <a:cubicBezTo>
                  <a:pt x="91" y="189"/>
                  <a:pt x="90" y="189"/>
                  <a:pt x="91" y="189"/>
                </a:cubicBezTo>
                <a:close/>
                <a:moveTo>
                  <a:pt x="69" y="171"/>
                </a:moveTo>
                <a:cubicBezTo>
                  <a:pt x="69" y="170"/>
                  <a:pt x="70" y="169"/>
                  <a:pt x="70" y="169"/>
                </a:cubicBezTo>
                <a:cubicBezTo>
                  <a:pt x="69" y="169"/>
                  <a:pt x="68" y="170"/>
                  <a:pt x="69" y="171"/>
                </a:cubicBezTo>
                <a:close/>
                <a:moveTo>
                  <a:pt x="67" y="172"/>
                </a:moveTo>
                <a:cubicBezTo>
                  <a:pt x="68" y="173"/>
                  <a:pt x="68" y="172"/>
                  <a:pt x="68" y="171"/>
                </a:cubicBezTo>
                <a:lnTo>
                  <a:pt x="67" y="172"/>
                </a:lnTo>
                <a:close/>
                <a:moveTo>
                  <a:pt x="96" y="198"/>
                </a:moveTo>
                <a:cubicBezTo>
                  <a:pt x="97" y="198"/>
                  <a:pt x="97" y="197"/>
                  <a:pt x="97" y="197"/>
                </a:cubicBezTo>
                <a:cubicBezTo>
                  <a:pt x="96" y="197"/>
                  <a:pt x="96" y="198"/>
                  <a:pt x="96" y="198"/>
                </a:cubicBezTo>
                <a:close/>
                <a:moveTo>
                  <a:pt x="75" y="181"/>
                </a:moveTo>
                <a:cubicBezTo>
                  <a:pt x="76" y="181"/>
                  <a:pt x="77" y="180"/>
                  <a:pt x="76" y="180"/>
                </a:cubicBezTo>
                <a:cubicBezTo>
                  <a:pt x="76" y="180"/>
                  <a:pt x="75" y="181"/>
                  <a:pt x="75" y="181"/>
                </a:cubicBezTo>
                <a:close/>
                <a:moveTo>
                  <a:pt x="90" y="195"/>
                </a:moveTo>
                <a:cubicBezTo>
                  <a:pt x="91" y="196"/>
                  <a:pt x="91" y="194"/>
                  <a:pt x="92" y="194"/>
                </a:cubicBezTo>
                <a:cubicBezTo>
                  <a:pt x="92" y="194"/>
                  <a:pt x="92" y="194"/>
                  <a:pt x="91" y="193"/>
                </a:cubicBezTo>
                <a:cubicBezTo>
                  <a:pt x="91" y="194"/>
                  <a:pt x="91" y="195"/>
                  <a:pt x="90" y="195"/>
                </a:cubicBezTo>
                <a:close/>
                <a:moveTo>
                  <a:pt x="65" y="173"/>
                </a:moveTo>
                <a:cubicBezTo>
                  <a:pt x="66" y="173"/>
                  <a:pt x="66" y="172"/>
                  <a:pt x="66" y="172"/>
                </a:cubicBezTo>
                <a:cubicBezTo>
                  <a:pt x="66" y="172"/>
                  <a:pt x="65" y="173"/>
                  <a:pt x="65" y="173"/>
                </a:cubicBezTo>
                <a:close/>
                <a:moveTo>
                  <a:pt x="67" y="176"/>
                </a:moveTo>
                <a:cubicBezTo>
                  <a:pt x="68" y="177"/>
                  <a:pt x="69" y="175"/>
                  <a:pt x="68" y="175"/>
                </a:cubicBezTo>
                <a:cubicBezTo>
                  <a:pt x="68" y="176"/>
                  <a:pt x="67" y="176"/>
                  <a:pt x="67" y="176"/>
                </a:cubicBezTo>
                <a:close/>
                <a:moveTo>
                  <a:pt x="70" y="178"/>
                </a:moveTo>
                <a:cubicBezTo>
                  <a:pt x="70" y="179"/>
                  <a:pt x="70" y="178"/>
                  <a:pt x="70" y="177"/>
                </a:cubicBezTo>
                <a:cubicBezTo>
                  <a:pt x="70" y="177"/>
                  <a:pt x="70" y="178"/>
                  <a:pt x="70" y="178"/>
                </a:cubicBezTo>
                <a:close/>
                <a:moveTo>
                  <a:pt x="88" y="196"/>
                </a:moveTo>
                <a:cubicBezTo>
                  <a:pt x="89" y="196"/>
                  <a:pt x="90" y="195"/>
                  <a:pt x="89" y="194"/>
                </a:cubicBezTo>
                <a:cubicBezTo>
                  <a:pt x="89" y="196"/>
                  <a:pt x="87" y="195"/>
                  <a:pt x="88" y="196"/>
                </a:cubicBezTo>
                <a:close/>
                <a:moveTo>
                  <a:pt x="63" y="174"/>
                </a:moveTo>
                <a:cubicBezTo>
                  <a:pt x="63" y="174"/>
                  <a:pt x="63" y="174"/>
                  <a:pt x="63" y="174"/>
                </a:cubicBezTo>
                <a:cubicBezTo>
                  <a:pt x="64" y="174"/>
                  <a:pt x="64" y="173"/>
                  <a:pt x="64" y="172"/>
                </a:cubicBezTo>
                <a:cubicBezTo>
                  <a:pt x="64" y="172"/>
                  <a:pt x="64" y="173"/>
                  <a:pt x="63" y="174"/>
                </a:cubicBezTo>
                <a:close/>
                <a:moveTo>
                  <a:pt x="87" y="195"/>
                </a:moveTo>
                <a:cubicBezTo>
                  <a:pt x="87" y="194"/>
                  <a:pt x="87" y="194"/>
                  <a:pt x="88" y="194"/>
                </a:cubicBezTo>
                <a:cubicBezTo>
                  <a:pt x="87" y="193"/>
                  <a:pt x="87" y="193"/>
                  <a:pt x="87" y="193"/>
                </a:cubicBezTo>
                <a:cubicBezTo>
                  <a:pt x="87" y="194"/>
                  <a:pt x="86" y="194"/>
                  <a:pt x="87" y="195"/>
                </a:cubicBezTo>
                <a:close/>
                <a:moveTo>
                  <a:pt x="89" y="196"/>
                </a:moveTo>
                <a:cubicBezTo>
                  <a:pt x="89" y="196"/>
                  <a:pt x="90" y="197"/>
                  <a:pt x="90" y="197"/>
                </a:cubicBezTo>
                <a:cubicBezTo>
                  <a:pt x="90" y="196"/>
                  <a:pt x="90" y="196"/>
                  <a:pt x="89" y="196"/>
                </a:cubicBezTo>
                <a:close/>
                <a:moveTo>
                  <a:pt x="70" y="180"/>
                </a:moveTo>
                <a:cubicBezTo>
                  <a:pt x="70" y="180"/>
                  <a:pt x="70" y="180"/>
                  <a:pt x="70" y="179"/>
                </a:cubicBezTo>
                <a:cubicBezTo>
                  <a:pt x="70" y="179"/>
                  <a:pt x="69" y="179"/>
                  <a:pt x="69" y="180"/>
                </a:cubicBezTo>
                <a:cubicBezTo>
                  <a:pt x="69" y="180"/>
                  <a:pt x="69" y="180"/>
                  <a:pt x="70" y="180"/>
                </a:cubicBezTo>
                <a:close/>
                <a:moveTo>
                  <a:pt x="63" y="175"/>
                </a:moveTo>
                <a:cubicBezTo>
                  <a:pt x="62" y="175"/>
                  <a:pt x="61" y="176"/>
                  <a:pt x="61" y="177"/>
                </a:cubicBezTo>
                <a:cubicBezTo>
                  <a:pt x="62" y="177"/>
                  <a:pt x="63" y="175"/>
                  <a:pt x="63" y="174"/>
                </a:cubicBezTo>
                <a:cubicBezTo>
                  <a:pt x="63" y="174"/>
                  <a:pt x="63" y="175"/>
                  <a:pt x="63" y="175"/>
                </a:cubicBezTo>
                <a:close/>
                <a:moveTo>
                  <a:pt x="88" y="201"/>
                </a:moveTo>
                <a:cubicBezTo>
                  <a:pt x="88" y="202"/>
                  <a:pt x="88" y="202"/>
                  <a:pt x="89" y="202"/>
                </a:cubicBezTo>
                <a:cubicBezTo>
                  <a:pt x="89" y="201"/>
                  <a:pt x="89" y="201"/>
                  <a:pt x="90" y="200"/>
                </a:cubicBezTo>
                <a:cubicBezTo>
                  <a:pt x="90" y="200"/>
                  <a:pt x="90" y="200"/>
                  <a:pt x="90" y="199"/>
                </a:cubicBezTo>
                <a:cubicBezTo>
                  <a:pt x="90" y="199"/>
                  <a:pt x="90" y="199"/>
                  <a:pt x="90" y="199"/>
                </a:cubicBezTo>
                <a:cubicBezTo>
                  <a:pt x="89" y="200"/>
                  <a:pt x="89" y="201"/>
                  <a:pt x="88" y="201"/>
                </a:cubicBezTo>
                <a:close/>
                <a:moveTo>
                  <a:pt x="92" y="203"/>
                </a:moveTo>
                <a:cubicBezTo>
                  <a:pt x="92" y="203"/>
                  <a:pt x="93" y="202"/>
                  <a:pt x="93" y="202"/>
                </a:cubicBezTo>
                <a:cubicBezTo>
                  <a:pt x="92" y="202"/>
                  <a:pt x="92" y="202"/>
                  <a:pt x="92" y="203"/>
                </a:cubicBezTo>
                <a:close/>
                <a:moveTo>
                  <a:pt x="62" y="177"/>
                </a:moveTo>
                <a:cubicBezTo>
                  <a:pt x="62" y="177"/>
                  <a:pt x="63" y="177"/>
                  <a:pt x="63" y="176"/>
                </a:cubicBezTo>
                <a:cubicBezTo>
                  <a:pt x="62" y="176"/>
                  <a:pt x="62" y="177"/>
                  <a:pt x="62" y="177"/>
                </a:cubicBezTo>
                <a:close/>
                <a:moveTo>
                  <a:pt x="62" y="177"/>
                </a:moveTo>
                <a:cubicBezTo>
                  <a:pt x="62" y="178"/>
                  <a:pt x="63" y="178"/>
                  <a:pt x="63" y="178"/>
                </a:cubicBezTo>
                <a:cubicBezTo>
                  <a:pt x="63" y="177"/>
                  <a:pt x="63" y="177"/>
                  <a:pt x="62" y="177"/>
                </a:cubicBezTo>
                <a:close/>
                <a:moveTo>
                  <a:pt x="90" y="205"/>
                </a:moveTo>
                <a:cubicBezTo>
                  <a:pt x="90" y="205"/>
                  <a:pt x="92" y="204"/>
                  <a:pt x="91" y="203"/>
                </a:cubicBezTo>
                <a:cubicBezTo>
                  <a:pt x="91" y="203"/>
                  <a:pt x="90" y="204"/>
                  <a:pt x="90" y="205"/>
                </a:cubicBezTo>
                <a:close/>
                <a:moveTo>
                  <a:pt x="89" y="203"/>
                </a:moveTo>
                <a:cubicBezTo>
                  <a:pt x="90" y="204"/>
                  <a:pt x="91" y="202"/>
                  <a:pt x="90" y="202"/>
                </a:cubicBezTo>
                <a:cubicBezTo>
                  <a:pt x="90" y="203"/>
                  <a:pt x="90" y="203"/>
                  <a:pt x="89" y="203"/>
                </a:cubicBezTo>
                <a:close/>
                <a:moveTo>
                  <a:pt x="78" y="193"/>
                </a:moveTo>
                <a:cubicBezTo>
                  <a:pt x="76" y="194"/>
                  <a:pt x="79" y="195"/>
                  <a:pt x="78" y="196"/>
                </a:cubicBezTo>
                <a:cubicBezTo>
                  <a:pt x="79" y="196"/>
                  <a:pt x="80" y="194"/>
                  <a:pt x="80" y="194"/>
                </a:cubicBezTo>
                <a:cubicBezTo>
                  <a:pt x="79" y="195"/>
                  <a:pt x="78" y="194"/>
                  <a:pt x="78" y="193"/>
                </a:cubicBezTo>
                <a:close/>
                <a:moveTo>
                  <a:pt x="70" y="188"/>
                </a:moveTo>
                <a:cubicBezTo>
                  <a:pt x="69" y="188"/>
                  <a:pt x="70" y="188"/>
                  <a:pt x="69" y="188"/>
                </a:cubicBezTo>
                <a:cubicBezTo>
                  <a:pt x="69" y="189"/>
                  <a:pt x="67" y="189"/>
                  <a:pt x="68" y="190"/>
                </a:cubicBezTo>
                <a:cubicBezTo>
                  <a:pt x="68" y="189"/>
                  <a:pt x="70" y="190"/>
                  <a:pt x="70" y="188"/>
                </a:cubicBezTo>
                <a:cubicBezTo>
                  <a:pt x="70" y="188"/>
                  <a:pt x="70" y="188"/>
                  <a:pt x="70" y="188"/>
                </a:cubicBezTo>
                <a:close/>
                <a:moveTo>
                  <a:pt x="66" y="185"/>
                </a:moveTo>
                <a:cubicBezTo>
                  <a:pt x="65" y="185"/>
                  <a:pt x="65" y="185"/>
                  <a:pt x="66" y="186"/>
                </a:cubicBezTo>
                <a:cubicBezTo>
                  <a:pt x="66" y="185"/>
                  <a:pt x="66" y="184"/>
                  <a:pt x="66" y="185"/>
                </a:cubicBezTo>
                <a:close/>
                <a:moveTo>
                  <a:pt x="79" y="199"/>
                </a:moveTo>
                <a:cubicBezTo>
                  <a:pt x="80" y="199"/>
                  <a:pt x="81" y="198"/>
                  <a:pt x="81" y="198"/>
                </a:cubicBezTo>
                <a:cubicBezTo>
                  <a:pt x="80" y="198"/>
                  <a:pt x="79" y="199"/>
                  <a:pt x="79" y="199"/>
                </a:cubicBezTo>
                <a:close/>
                <a:moveTo>
                  <a:pt x="84" y="202"/>
                </a:moveTo>
                <a:cubicBezTo>
                  <a:pt x="85" y="202"/>
                  <a:pt x="85" y="201"/>
                  <a:pt x="85" y="201"/>
                </a:cubicBezTo>
                <a:cubicBezTo>
                  <a:pt x="84" y="201"/>
                  <a:pt x="84" y="202"/>
                  <a:pt x="84" y="202"/>
                </a:cubicBezTo>
                <a:close/>
                <a:moveTo>
                  <a:pt x="58" y="182"/>
                </a:moveTo>
                <a:cubicBezTo>
                  <a:pt x="58" y="183"/>
                  <a:pt x="60" y="181"/>
                  <a:pt x="59" y="181"/>
                </a:cubicBezTo>
                <a:cubicBezTo>
                  <a:pt x="59" y="181"/>
                  <a:pt x="57" y="182"/>
                  <a:pt x="58" y="182"/>
                </a:cubicBezTo>
                <a:close/>
                <a:moveTo>
                  <a:pt x="76" y="197"/>
                </a:moveTo>
                <a:cubicBezTo>
                  <a:pt x="77" y="198"/>
                  <a:pt x="78" y="196"/>
                  <a:pt x="77" y="197"/>
                </a:cubicBezTo>
                <a:cubicBezTo>
                  <a:pt x="77" y="197"/>
                  <a:pt x="76" y="197"/>
                  <a:pt x="76" y="197"/>
                </a:cubicBezTo>
                <a:close/>
                <a:moveTo>
                  <a:pt x="68" y="191"/>
                </a:moveTo>
                <a:cubicBezTo>
                  <a:pt x="68" y="191"/>
                  <a:pt x="68" y="191"/>
                  <a:pt x="69" y="191"/>
                </a:cubicBezTo>
                <a:cubicBezTo>
                  <a:pt x="68" y="191"/>
                  <a:pt x="69" y="190"/>
                  <a:pt x="69" y="190"/>
                </a:cubicBezTo>
                <a:cubicBezTo>
                  <a:pt x="68" y="190"/>
                  <a:pt x="68" y="191"/>
                  <a:pt x="68" y="191"/>
                </a:cubicBezTo>
                <a:close/>
                <a:moveTo>
                  <a:pt x="69" y="194"/>
                </a:moveTo>
                <a:cubicBezTo>
                  <a:pt x="70" y="195"/>
                  <a:pt x="70" y="194"/>
                  <a:pt x="71" y="194"/>
                </a:cubicBezTo>
                <a:cubicBezTo>
                  <a:pt x="70" y="193"/>
                  <a:pt x="71" y="193"/>
                  <a:pt x="70" y="193"/>
                </a:cubicBezTo>
                <a:cubicBezTo>
                  <a:pt x="70" y="193"/>
                  <a:pt x="70" y="194"/>
                  <a:pt x="69" y="194"/>
                </a:cubicBezTo>
                <a:close/>
                <a:moveTo>
                  <a:pt x="64" y="195"/>
                </a:moveTo>
                <a:cubicBezTo>
                  <a:pt x="64" y="194"/>
                  <a:pt x="64" y="195"/>
                  <a:pt x="64" y="194"/>
                </a:cubicBezTo>
                <a:cubicBezTo>
                  <a:pt x="65" y="193"/>
                  <a:pt x="65" y="191"/>
                  <a:pt x="67" y="190"/>
                </a:cubicBezTo>
                <a:cubicBezTo>
                  <a:pt x="67" y="191"/>
                  <a:pt x="67" y="192"/>
                  <a:pt x="68" y="191"/>
                </a:cubicBezTo>
                <a:cubicBezTo>
                  <a:pt x="67" y="193"/>
                  <a:pt x="66" y="194"/>
                  <a:pt x="65" y="195"/>
                </a:cubicBezTo>
                <a:cubicBezTo>
                  <a:pt x="65" y="194"/>
                  <a:pt x="66" y="194"/>
                  <a:pt x="66" y="193"/>
                </a:cubicBezTo>
                <a:cubicBezTo>
                  <a:pt x="65" y="192"/>
                  <a:pt x="65" y="195"/>
                  <a:pt x="64" y="195"/>
                </a:cubicBezTo>
                <a:cubicBezTo>
                  <a:pt x="64" y="195"/>
                  <a:pt x="64" y="195"/>
                  <a:pt x="64" y="195"/>
                </a:cubicBezTo>
                <a:close/>
                <a:moveTo>
                  <a:pt x="66" y="192"/>
                </a:moveTo>
                <a:cubicBezTo>
                  <a:pt x="66" y="192"/>
                  <a:pt x="68" y="192"/>
                  <a:pt x="67" y="191"/>
                </a:cubicBezTo>
                <a:cubicBezTo>
                  <a:pt x="67" y="192"/>
                  <a:pt x="66" y="192"/>
                  <a:pt x="66" y="192"/>
                </a:cubicBezTo>
                <a:close/>
                <a:moveTo>
                  <a:pt x="68" y="196"/>
                </a:moveTo>
                <a:cubicBezTo>
                  <a:pt x="69" y="196"/>
                  <a:pt x="69" y="195"/>
                  <a:pt x="69" y="195"/>
                </a:cubicBezTo>
                <a:cubicBezTo>
                  <a:pt x="69" y="195"/>
                  <a:pt x="68" y="196"/>
                  <a:pt x="68" y="196"/>
                </a:cubicBezTo>
                <a:close/>
                <a:moveTo>
                  <a:pt x="81" y="205"/>
                </a:moveTo>
                <a:cubicBezTo>
                  <a:pt x="81" y="206"/>
                  <a:pt x="80" y="206"/>
                  <a:pt x="80" y="207"/>
                </a:cubicBezTo>
                <a:cubicBezTo>
                  <a:pt x="81" y="207"/>
                  <a:pt x="81" y="206"/>
                  <a:pt x="81" y="205"/>
                </a:cubicBezTo>
                <a:close/>
                <a:moveTo>
                  <a:pt x="85" y="210"/>
                </a:moveTo>
                <a:cubicBezTo>
                  <a:pt x="85" y="211"/>
                  <a:pt x="84" y="211"/>
                  <a:pt x="84" y="213"/>
                </a:cubicBezTo>
                <a:cubicBezTo>
                  <a:pt x="84" y="212"/>
                  <a:pt x="87" y="210"/>
                  <a:pt x="86" y="210"/>
                </a:cubicBezTo>
                <a:cubicBezTo>
                  <a:pt x="86" y="210"/>
                  <a:pt x="85" y="210"/>
                  <a:pt x="85" y="210"/>
                </a:cubicBezTo>
                <a:close/>
                <a:moveTo>
                  <a:pt x="81" y="210"/>
                </a:moveTo>
                <a:cubicBezTo>
                  <a:pt x="82" y="210"/>
                  <a:pt x="83" y="209"/>
                  <a:pt x="83" y="207"/>
                </a:cubicBezTo>
                <a:cubicBezTo>
                  <a:pt x="82" y="208"/>
                  <a:pt x="81" y="209"/>
                  <a:pt x="81" y="210"/>
                </a:cubicBezTo>
                <a:close/>
                <a:moveTo>
                  <a:pt x="67" y="196"/>
                </a:moveTo>
                <a:cubicBezTo>
                  <a:pt x="67" y="195"/>
                  <a:pt x="67" y="195"/>
                  <a:pt x="67" y="195"/>
                </a:cubicBezTo>
                <a:cubicBezTo>
                  <a:pt x="66" y="194"/>
                  <a:pt x="67" y="195"/>
                  <a:pt x="67" y="196"/>
                </a:cubicBezTo>
                <a:close/>
                <a:moveTo>
                  <a:pt x="54" y="186"/>
                </a:moveTo>
                <a:cubicBezTo>
                  <a:pt x="55" y="186"/>
                  <a:pt x="55" y="186"/>
                  <a:pt x="55" y="186"/>
                </a:cubicBezTo>
                <a:cubicBezTo>
                  <a:pt x="55" y="186"/>
                  <a:pt x="55" y="187"/>
                  <a:pt x="55" y="187"/>
                </a:cubicBezTo>
                <a:cubicBezTo>
                  <a:pt x="56" y="186"/>
                  <a:pt x="55" y="186"/>
                  <a:pt x="55" y="186"/>
                </a:cubicBezTo>
                <a:cubicBezTo>
                  <a:pt x="55" y="185"/>
                  <a:pt x="55" y="186"/>
                  <a:pt x="54" y="186"/>
                </a:cubicBezTo>
                <a:cubicBezTo>
                  <a:pt x="54" y="186"/>
                  <a:pt x="54" y="186"/>
                  <a:pt x="54" y="186"/>
                </a:cubicBezTo>
                <a:close/>
                <a:moveTo>
                  <a:pt x="63" y="194"/>
                </a:moveTo>
                <a:cubicBezTo>
                  <a:pt x="63" y="194"/>
                  <a:pt x="64" y="194"/>
                  <a:pt x="64" y="193"/>
                </a:cubicBezTo>
                <a:cubicBezTo>
                  <a:pt x="63" y="193"/>
                  <a:pt x="62" y="194"/>
                  <a:pt x="63" y="194"/>
                </a:cubicBezTo>
                <a:close/>
                <a:moveTo>
                  <a:pt x="68" y="198"/>
                </a:moveTo>
                <a:cubicBezTo>
                  <a:pt x="68" y="197"/>
                  <a:pt x="68" y="197"/>
                  <a:pt x="68" y="197"/>
                </a:cubicBezTo>
                <a:cubicBezTo>
                  <a:pt x="68" y="197"/>
                  <a:pt x="67" y="198"/>
                  <a:pt x="68" y="198"/>
                </a:cubicBezTo>
                <a:close/>
                <a:moveTo>
                  <a:pt x="68" y="200"/>
                </a:moveTo>
                <a:cubicBezTo>
                  <a:pt x="69" y="201"/>
                  <a:pt x="69" y="200"/>
                  <a:pt x="70" y="200"/>
                </a:cubicBezTo>
                <a:cubicBezTo>
                  <a:pt x="70" y="200"/>
                  <a:pt x="70" y="199"/>
                  <a:pt x="70" y="199"/>
                </a:cubicBezTo>
                <a:cubicBezTo>
                  <a:pt x="70" y="199"/>
                  <a:pt x="70" y="199"/>
                  <a:pt x="70" y="198"/>
                </a:cubicBezTo>
                <a:cubicBezTo>
                  <a:pt x="69" y="199"/>
                  <a:pt x="69" y="200"/>
                  <a:pt x="68" y="200"/>
                </a:cubicBezTo>
                <a:close/>
                <a:moveTo>
                  <a:pt x="53" y="186"/>
                </a:moveTo>
                <a:cubicBezTo>
                  <a:pt x="53" y="185"/>
                  <a:pt x="54" y="185"/>
                  <a:pt x="53" y="184"/>
                </a:cubicBezTo>
                <a:cubicBezTo>
                  <a:pt x="53" y="184"/>
                  <a:pt x="53" y="185"/>
                  <a:pt x="53" y="186"/>
                </a:cubicBezTo>
                <a:close/>
                <a:moveTo>
                  <a:pt x="66" y="197"/>
                </a:moveTo>
                <a:cubicBezTo>
                  <a:pt x="67" y="196"/>
                  <a:pt x="66" y="197"/>
                  <a:pt x="66" y="196"/>
                </a:cubicBezTo>
                <a:cubicBezTo>
                  <a:pt x="66" y="196"/>
                  <a:pt x="66" y="197"/>
                  <a:pt x="66" y="197"/>
                </a:cubicBezTo>
                <a:close/>
                <a:moveTo>
                  <a:pt x="71" y="202"/>
                </a:moveTo>
                <a:cubicBezTo>
                  <a:pt x="71" y="202"/>
                  <a:pt x="72" y="202"/>
                  <a:pt x="72" y="201"/>
                </a:cubicBezTo>
                <a:cubicBezTo>
                  <a:pt x="71" y="201"/>
                  <a:pt x="70" y="202"/>
                  <a:pt x="71" y="202"/>
                </a:cubicBezTo>
                <a:close/>
                <a:moveTo>
                  <a:pt x="60" y="193"/>
                </a:moveTo>
                <a:cubicBezTo>
                  <a:pt x="61" y="193"/>
                  <a:pt x="61" y="193"/>
                  <a:pt x="61" y="194"/>
                </a:cubicBezTo>
                <a:cubicBezTo>
                  <a:pt x="61" y="193"/>
                  <a:pt x="61" y="194"/>
                  <a:pt x="61" y="194"/>
                </a:cubicBezTo>
                <a:cubicBezTo>
                  <a:pt x="61" y="194"/>
                  <a:pt x="62" y="193"/>
                  <a:pt x="61" y="193"/>
                </a:cubicBezTo>
                <a:cubicBezTo>
                  <a:pt x="61" y="193"/>
                  <a:pt x="61" y="193"/>
                  <a:pt x="60" y="193"/>
                </a:cubicBezTo>
                <a:close/>
                <a:moveTo>
                  <a:pt x="54" y="191"/>
                </a:moveTo>
                <a:cubicBezTo>
                  <a:pt x="55" y="191"/>
                  <a:pt x="56" y="190"/>
                  <a:pt x="56" y="189"/>
                </a:cubicBezTo>
                <a:cubicBezTo>
                  <a:pt x="55" y="189"/>
                  <a:pt x="54" y="190"/>
                  <a:pt x="54" y="191"/>
                </a:cubicBezTo>
                <a:close/>
                <a:moveTo>
                  <a:pt x="76" y="210"/>
                </a:moveTo>
                <a:cubicBezTo>
                  <a:pt x="77" y="209"/>
                  <a:pt x="78" y="209"/>
                  <a:pt x="78" y="208"/>
                </a:cubicBezTo>
                <a:cubicBezTo>
                  <a:pt x="78" y="208"/>
                  <a:pt x="76" y="210"/>
                  <a:pt x="76" y="210"/>
                </a:cubicBezTo>
                <a:close/>
                <a:moveTo>
                  <a:pt x="75" y="208"/>
                </a:moveTo>
                <a:cubicBezTo>
                  <a:pt x="75" y="208"/>
                  <a:pt x="75" y="208"/>
                  <a:pt x="75" y="208"/>
                </a:cubicBezTo>
                <a:cubicBezTo>
                  <a:pt x="75" y="208"/>
                  <a:pt x="75" y="207"/>
                  <a:pt x="75" y="207"/>
                </a:cubicBezTo>
                <a:cubicBezTo>
                  <a:pt x="75" y="207"/>
                  <a:pt x="75" y="207"/>
                  <a:pt x="75" y="207"/>
                </a:cubicBezTo>
                <a:cubicBezTo>
                  <a:pt x="74" y="207"/>
                  <a:pt x="75" y="207"/>
                  <a:pt x="74" y="208"/>
                </a:cubicBezTo>
                <a:lnTo>
                  <a:pt x="75" y="208"/>
                </a:lnTo>
                <a:close/>
                <a:moveTo>
                  <a:pt x="74" y="206"/>
                </a:moveTo>
                <a:cubicBezTo>
                  <a:pt x="73" y="207"/>
                  <a:pt x="73" y="205"/>
                  <a:pt x="73" y="206"/>
                </a:cubicBezTo>
                <a:cubicBezTo>
                  <a:pt x="73" y="206"/>
                  <a:pt x="72" y="207"/>
                  <a:pt x="73" y="207"/>
                </a:cubicBezTo>
                <a:cubicBezTo>
                  <a:pt x="73" y="207"/>
                  <a:pt x="73" y="207"/>
                  <a:pt x="73" y="207"/>
                </a:cubicBezTo>
                <a:cubicBezTo>
                  <a:pt x="73" y="207"/>
                  <a:pt x="73" y="207"/>
                  <a:pt x="73" y="207"/>
                </a:cubicBezTo>
                <a:cubicBezTo>
                  <a:pt x="74" y="207"/>
                  <a:pt x="74" y="206"/>
                  <a:pt x="74" y="206"/>
                </a:cubicBezTo>
                <a:close/>
                <a:moveTo>
                  <a:pt x="50" y="189"/>
                </a:moveTo>
                <a:cubicBezTo>
                  <a:pt x="51" y="190"/>
                  <a:pt x="52" y="189"/>
                  <a:pt x="51" y="188"/>
                </a:cubicBezTo>
                <a:cubicBezTo>
                  <a:pt x="51" y="189"/>
                  <a:pt x="51" y="189"/>
                  <a:pt x="50" y="189"/>
                </a:cubicBezTo>
                <a:close/>
                <a:moveTo>
                  <a:pt x="53" y="192"/>
                </a:moveTo>
                <a:cubicBezTo>
                  <a:pt x="54" y="193"/>
                  <a:pt x="54" y="192"/>
                  <a:pt x="54" y="192"/>
                </a:cubicBezTo>
                <a:cubicBezTo>
                  <a:pt x="54" y="192"/>
                  <a:pt x="54" y="191"/>
                  <a:pt x="54" y="191"/>
                </a:cubicBezTo>
                <a:lnTo>
                  <a:pt x="53" y="192"/>
                </a:lnTo>
                <a:close/>
                <a:moveTo>
                  <a:pt x="73" y="209"/>
                </a:moveTo>
                <a:cubicBezTo>
                  <a:pt x="73" y="209"/>
                  <a:pt x="73" y="210"/>
                  <a:pt x="73" y="209"/>
                </a:cubicBezTo>
                <a:cubicBezTo>
                  <a:pt x="73" y="209"/>
                  <a:pt x="74" y="210"/>
                  <a:pt x="74" y="209"/>
                </a:cubicBezTo>
                <a:cubicBezTo>
                  <a:pt x="74" y="209"/>
                  <a:pt x="74" y="208"/>
                  <a:pt x="74" y="208"/>
                </a:cubicBezTo>
                <a:cubicBezTo>
                  <a:pt x="73" y="209"/>
                  <a:pt x="73" y="208"/>
                  <a:pt x="73" y="208"/>
                </a:cubicBezTo>
                <a:cubicBezTo>
                  <a:pt x="73" y="208"/>
                  <a:pt x="73" y="209"/>
                  <a:pt x="73" y="209"/>
                </a:cubicBezTo>
                <a:cubicBezTo>
                  <a:pt x="73" y="209"/>
                  <a:pt x="73" y="209"/>
                  <a:pt x="73" y="209"/>
                </a:cubicBezTo>
                <a:close/>
                <a:moveTo>
                  <a:pt x="49" y="190"/>
                </a:moveTo>
                <a:cubicBezTo>
                  <a:pt x="49" y="190"/>
                  <a:pt x="50" y="189"/>
                  <a:pt x="50" y="189"/>
                </a:cubicBezTo>
                <a:cubicBezTo>
                  <a:pt x="50" y="189"/>
                  <a:pt x="49" y="190"/>
                  <a:pt x="49" y="190"/>
                </a:cubicBezTo>
                <a:close/>
                <a:moveTo>
                  <a:pt x="52" y="194"/>
                </a:moveTo>
                <a:cubicBezTo>
                  <a:pt x="53" y="194"/>
                  <a:pt x="54" y="193"/>
                  <a:pt x="53" y="192"/>
                </a:cubicBezTo>
                <a:cubicBezTo>
                  <a:pt x="53" y="193"/>
                  <a:pt x="52" y="193"/>
                  <a:pt x="52" y="194"/>
                </a:cubicBezTo>
                <a:close/>
                <a:moveTo>
                  <a:pt x="66" y="205"/>
                </a:moveTo>
                <a:cubicBezTo>
                  <a:pt x="66" y="205"/>
                  <a:pt x="67" y="204"/>
                  <a:pt x="67" y="204"/>
                </a:cubicBezTo>
                <a:cubicBezTo>
                  <a:pt x="67" y="204"/>
                  <a:pt x="67" y="204"/>
                  <a:pt x="67" y="204"/>
                </a:cubicBezTo>
                <a:cubicBezTo>
                  <a:pt x="67" y="204"/>
                  <a:pt x="66" y="205"/>
                  <a:pt x="66" y="205"/>
                </a:cubicBezTo>
                <a:close/>
                <a:moveTo>
                  <a:pt x="58" y="198"/>
                </a:moveTo>
                <a:cubicBezTo>
                  <a:pt x="57" y="198"/>
                  <a:pt x="57" y="197"/>
                  <a:pt x="57" y="197"/>
                </a:cubicBezTo>
                <a:cubicBezTo>
                  <a:pt x="56" y="197"/>
                  <a:pt x="57" y="198"/>
                  <a:pt x="58" y="198"/>
                </a:cubicBezTo>
                <a:close/>
                <a:moveTo>
                  <a:pt x="50" y="197"/>
                </a:moveTo>
                <a:cubicBezTo>
                  <a:pt x="51" y="196"/>
                  <a:pt x="51" y="195"/>
                  <a:pt x="52" y="195"/>
                </a:cubicBezTo>
                <a:cubicBezTo>
                  <a:pt x="52" y="194"/>
                  <a:pt x="52" y="194"/>
                  <a:pt x="52" y="194"/>
                </a:cubicBezTo>
                <a:cubicBezTo>
                  <a:pt x="51" y="195"/>
                  <a:pt x="50" y="196"/>
                  <a:pt x="50" y="197"/>
                </a:cubicBezTo>
                <a:close/>
                <a:moveTo>
                  <a:pt x="79" y="218"/>
                </a:moveTo>
                <a:cubicBezTo>
                  <a:pt x="80" y="219"/>
                  <a:pt x="80" y="218"/>
                  <a:pt x="80" y="218"/>
                </a:cubicBezTo>
                <a:cubicBezTo>
                  <a:pt x="80" y="218"/>
                  <a:pt x="80" y="218"/>
                  <a:pt x="79" y="218"/>
                </a:cubicBezTo>
                <a:close/>
                <a:moveTo>
                  <a:pt x="45" y="192"/>
                </a:moveTo>
                <a:cubicBezTo>
                  <a:pt x="45" y="192"/>
                  <a:pt x="47" y="192"/>
                  <a:pt x="46" y="191"/>
                </a:cubicBezTo>
                <a:cubicBezTo>
                  <a:pt x="46" y="192"/>
                  <a:pt x="45" y="191"/>
                  <a:pt x="45" y="192"/>
                </a:cubicBezTo>
                <a:close/>
                <a:moveTo>
                  <a:pt x="42" y="196"/>
                </a:moveTo>
                <a:cubicBezTo>
                  <a:pt x="44" y="196"/>
                  <a:pt x="43" y="194"/>
                  <a:pt x="45" y="193"/>
                </a:cubicBezTo>
                <a:cubicBezTo>
                  <a:pt x="44" y="193"/>
                  <a:pt x="44" y="193"/>
                  <a:pt x="44" y="193"/>
                </a:cubicBezTo>
                <a:cubicBezTo>
                  <a:pt x="44" y="194"/>
                  <a:pt x="42" y="194"/>
                  <a:pt x="42" y="196"/>
                </a:cubicBezTo>
                <a:close/>
                <a:moveTo>
                  <a:pt x="49" y="199"/>
                </a:moveTo>
                <a:cubicBezTo>
                  <a:pt x="49" y="198"/>
                  <a:pt x="50" y="198"/>
                  <a:pt x="49" y="197"/>
                </a:cubicBezTo>
                <a:cubicBezTo>
                  <a:pt x="49" y="198"/>
                  <a:pt x="48" y="198"/>
                  <a:pt x="49" y="199"/>
                </a:cubicBezTo>
                <a:close/>
                <a:moveTo>
                  <a:pt x="67" y="214"/>
                </a:moveTo>
                <a:cubicBezTo>
                  <a:pt x="67" y="214"/>
                  <a:pt x="66" y="215"/>
                  <a:pt x="67" y="215"/>
                </a:cubicBezTo>
                <a:cubicBezTo>
                  <a:pt x="66" y="214"/>
                  <a:pt x="68" y="214"/>
                  <a:pt x="68" y="214"/>
                </a:cubicBezTo>
                <a:cubicBezTo>
                  <a:pt x="67" y="214"/>
                  <a:pt x="67" y="214"/>
                  <a:pt x="67" y="214"/>
                </a:cubicBezTo>
                <a:close/>
                <a:moveTo>
                  <a:pt x="72" y="224"/>
                </a:moveTo>
                <a:cubicBezTo>
                  <a:pt x="72" y="224"/>
                  <a:pt x="74" y="222"/>
                  <a:pt x="74" y="221"/>
                </a:cubicBezTo>
                <a:cubicBezTo>
                  <a:pt x="74" y="222"/>
                  <a:pt x="72" y="224"/>
                  <a:pt x="72" y="224"/>
                </a:cubicBezTo>
                <a:close/>
                <a:moveTo>
                  <a:pt x="59" y="212"/>
                </a:moveTo>
                <a:cubicBezTo>
                  <a:pt x="59" y="211"/>
                  <a:pt x="61" y="211"/>
                  <a:pt x="61" y="211"/>
                </a:cubicBezTo>
                <a:cubicBezTo>
                  <a:pt x="60" y="211"/>
                  <a:pt x="59" y="211"/>
                  <a:pt x="59" y="212"/>
                </a:cubicBezTo>
                <a:close/>
                <a:moveTo>
                  <a:pt x="71" y="219"/>
                </a:moveTo>
                <a:cubicBezTo>
                  <a:pt x="71" y="219"/>
                  <a:pt x="70" y="219"/>
                  <a:pt x="70" y="218"/>
                </a:cubicBezTo>
                <a:cubicBezTo>
                  <a:pt x="70" y="219"/>
                  <a:pt x="70" y="219"/>
                  <a:pt x="71" y="219"/>
                </a:cubicBezTo>
                <a:close/>
                <a:moveTo>
                  <a:pt x="41" y="197"/>
                </a:moveTo>
                <a:cubicBezTo>
                  <a:pt x="42" y="198"/>
                  <a:pt x="42" y="197"/>
                  <a:pt x="42" y="196"/>
                </a:cubicBezTo>
                <a:cubicBezTo>
                  <a:pt x="42" y="196"/>
                  <a:pt x="42" y="196"/>
                  <a:pt x="41" y="197"/>
                </a:cubicBezTo>
                <a:close/>
                <a:moveTo>
                  <a:pt x="57" y="214"/>
                </a:moveTo>
                <a:cubicBezTo>
                  <a:pt x="57" y="214"/>
                  <a:pt x="57" y="214"/>
                  <a:pt x="57" y="215"/>
                </a:cubicBezTo>
                <a:cubicBezTo>
                  <a:pt x="58" y="214"/>
                  <a:pt x="58" y="214"/>
                  <a:pt x="58" y="213"/>
                </a:cubicBezTo>
                <a:cubicBezTo>
                  <a:pt x="58" y="214"/>
                  <a:pt x="58" y="214"/>
                  <a:pt x="57" y="214"/>
                </a:cubicBezTo>
                <a:close/>
                <a:moveTo>
                  <a:pt x="62" y="219"/>
                </a:moveTo>
                <a:cubicBezTo>
                  <a:pt x="62" y="218"/>
                  <a:pt x="62" y="218"/>
                  <a:pt x="62" y="218"/>
                </a:cubicBezTo>
                <a:cubicBezTo>
                  <a:pt x="61" y="218"/>
                  <a:pt x="61" y="218"/>
                  <a:pt x="62" y="219"/>
                </a:cubicBezTo>
                <a:close/>
                <a:moveTo>
                  <a:pt x="62" y="219"/>
                </a:moveTo>
                <a:cubicBezTo>
                  <a:pt x="62" y="220"/>
                  <a:pt x="63" y="220"/>
                  <a:pt x="63" y="220"/>
                </a:cubicBezTo>
                <a:cubicBezTo>
                  <a:pt x="63" y="220"/>
                  <a:pt x="62" y="219"/>
                  <a:pt x="62" y="219"/>
                </a:cubicBezTo>
                <a:close/>
                <a:moveTo>
                  <a:pt x="43" y="206"/>
                </a:moveTo>
                <a:cubicBezTo>
                  <a:pt x="43" y="205"/>
                  <a:pt x="44" y="204"/>
                  <a:pt x="43" y="204"/>
                </a:cubicBezTo>
                <a:cubicBezTo>
                  <a:pt x="42" y="205"/>
                  <a:pt x="42" y="205"/>
                  <a:pt x="43" y="206"/>
                </a:cubicBezTo>
                <a:close/>
                <a:moveTo>
                  <a:pt x="59" y="218"/>
                </a:moveTo>
                <a:cubicBezTo>
                  <a:pt x="60" y="219"/>
                  <a:pt x="60" y="218"/>
                  <a:pt x="60" y="217"/>
                </a:cubicBezTo>
                <a:cubicBezTo>
                  <a:pt x="60" y="217"/>
                  <a:pt x="59" y="218"/>
                  <a:pt x="59" y="218"/>
                </a:cubicBezTo>
                <a:close/>
                <a:moveTo>
                  <a:pt x="57" y="218"/>
                </a:moveTo>
                <a:cubicBezTo>
                  <a:pt x="57" y="217"/>
                  <a:pt x="58" y="217"/>
                  <a:pt x="58" y="216"/>
                </a:cubicBezTo>
                <a:cubicBezTo>
                  <a:pt x="58" y="216"/>
                  <a:pt x="57" y="217"/>
                  <a:pt x="57" y="218"/>
                </a:cubicBezTo>
                <a:close/>
                <a:moveTo>
                  <a:pt x="64" y="226"/>
                </a:moveTo>
                <a:cubicBezTo>
                  <a:pt x="65" y="225"/>
                  <a:pt x="66" y="225"/>
                  <a:pt x="66" y="224"/>
                </a:cubicBezTo>
                <a:cubicBezTo>
                  <a:pt x="66" y="224"/>
                  <a:pt x="66" y="224"/>
                  <a:pt x="66" y="223"/>
                </a:cubicBezTo>
                <a:cubicBezTo>
                  <a:pt x="65" y="224"/>
                  <a:pt x="64" y="225"/>
                  <a:pt x="64" y="226"/>
                </a:cubicBezTo>
                <a:close/>
                <a:moveTo>
                  <a:pt x="49" y="214"/>
                </a:moveTo>
                <a:cubicBezTo>
                  <a:pt x="50" y="214"/>
                  <a:pt x="51" y="213"/>
                  <a:pt x="51" y="212"/>
                </a:cubicBezTo>
                <a:cubicBezTo>
                  <a:pt x="50" y="213"/>
                  <a:pt x="49" y="213"/>
                  <a:pt x="49" y="214"/>
                </a:cubicBezTo>
                <a:close/>
                <a:moveTo>
                  <a:pt x="57" y="221"/>
                </a:moveTo>
                <a:cubicBezTo>
                  <a:pt x="58" y="220"/>
                  <a:pt x="59" y="220"/>
                  <a:pt x="59" y="219"/>
                </a:cubicBezTo>
                <a:cubicBezTo>
                  <a:pt x="58" y="219"/>
                  <a:pt x="56" y="220"/>
                  <a:pt x="57" y="221"/>
                </a:cubicBezTo>
                <a:close/>
                <a:moveTo>
                  <a:pt x="41" y="208"/>
                </a:moveTo>
                <a:cubicBezTo>
                  <a:pt x="41" y="208"/>
                  <a:pt x="41" y="207"/>
                  <a:pt x="41" y="207"/>
                </a:cubicBezTo>
                <a:cubicBezTo>
                  <a:pt x="41" y="207"/>
                  <a:pt x="40" y="208"/>
                  <a:pt x="41" y="208"/>
                </a:cubicBezTo>
                <a:close/>
                <a:moveTo>
                  <a:pt x="62" y="226"/>
                </a:moveTo>
                <a:cubicBezTo>
                  <a:pt x="62" y="225"/>
                  <a:pt x="63" y="225"/>
                  <a:pt x="62" y="224"/>
                </a:cubicBezTo>
                <a:cubicBezTo>
                  <a:pt x="62" y="225"/>
                  <a:pt x="61" y="225"/>
                  <a:pt x="62" y="226"/>
                </a:cubicBezTo>
                <a:close/>
                <a:moveTo>
                  <a:pt x="53" y="219"/>
                </a:moveTo>
                <a:cubicBezTo>
                  <a:pt x="54" y="219"/>
                  <a:pt x="54" y="220"/>
                  <a:pt x="55" y="219"/>
                </a:cubicBezTo>
                <a:cubicBezTo>
                  <a:pt x="54" y="219"/>
                  <a:pt x="54" y="218"/>
                  <a:pt x="53" y="219"/>
                </a:cubicBezTo>
                <a:close/>
                <a:moveTo>
                  <a:pt x="68" y="232"/>
                </a:moveTo>
                <a:cubicBezTo>
                  <a:pt x="69" y="233"/>
                  <a:pt x="70" y="231"/>
                  <a:pt x="69" y="231"/>
                </a:cubicBezTo>
                <a:cubicBezTo>
                  <a:pt x="69" y="231"/>
                  <a:pt x="69" y="232"/>
                  <a:pt x="68" y="232"/>
                </a:cubicBezTo>
                <a:close/>
                <a:moveTo>
                  <a:pt x="55" y="224"/>
                </a:moveTo>
                <a:cubicBezTo>
                  <a:pt x="56" y="223"/>
                  <a:pt x="57" y="222"/>
                  <a:pt x="57" y="221"/>
                </a:cubicBezTo>
                <a:cubicBezTo>
                  <a:pt x="56" y="222"/>
                  <a:pt x="56" y="223"/>
                  <a:pt x="55" y="224"/>
                </a:cubicBezTo>
                <a:close/>
                <a:moveTo>
                  <a:pt x="62" y="228"/>
                </a:moveTo>
                <a:cubicBezTo>
                  <a:pt x="63" y="228"/>
                  <a:pt x="63" y="228"/>
                  <a:pt x="64" y="228"/>
                </a:cubicBezTo>
                <a:cubicBezTo>
                  <a:pt x="63" y="227"/>
                  <a:pt x="64" y="227"/>
                  <a:pt x="63" y="226"/>
                </a:cubicBezTo>
                <a:cubicBezTo>
                  <a:pt x="63" y="227"/>
                  <a:pt x="62" y="228"/>
                  <a:pt x="62" y="228"/>
                </a:cubicBezTo>
                <a:close/>
                <a:moveTo>
                  <a:pt x="53" y="220"/>
                </a:moveTo>
                <a:cubicBezTo>
                  <a:pt x="53" y="220"/>
                  <a:pt x="54" y="219"/>
                  <a:pt x="53" y="219"/>
                </a:cubicBezTo>
                <a:cubicBezTo>
                  <a:pt x="52" y="221"/>
                  <a:pt x="51" y="222"/>
                  <a:pt x="53" y="220"/>
                </a:cubicBezTo>
                <a:close/>
                <a:moveTo>
                  <a:pt x="47" y="216"/>
                </a:moveTo>
                <a:cubicBezTo>
                  <a:pt x="47" y="217"/>
                  <a:pt x="46" y="217"/>
                  <a:pt x="47" y="218"/>
                </a:cubicBezTo>
                <a:cubicBezTo>
                  <a:pt x="47" y="217"/>
                  <a:pt x="47" y="217"/>
                  <a:pt x="48" y="217"/>
                </a:cubicBezTo>
                <a:cubicBezTo>
                  <a:pt x="48" y="216"/>
                  <a:pt x="48" y="216"/>
                  <a:pt x="47" y="216"/>
                </a:cubicBezTo>
                <a:close/>
                <a:moveTo>
                  <a:pt x="59" y="227"/>
                </a:moveTo>
                <a:cubicBezTo>
                  <a:pt x="59" y="227"/>
                  <a:pt x="59" y="227"/>
                  <a:pt x="59" y="228"/>
                </a:cubicBezTo>
                <a:cubicBezTo>
                  <a:pt x="59" y="227"/>
                  <a:pt x="60" y="227"/>
                  <a:pt x="60" y="226"/>
                </a:cubicBezTo>
                <a:cubicBezTo>
                  <a:pt x="60" y="227"/>
                  <a:pt x="59" y="226"/>
                  <a:pt x="59" y="227"/>
                </a:cubicBezTo>
                <a:close/>
                <a:moveTo>
                  <a:pt x="57" y="227"/>
                </a:moveTo>
                <a:cubicBezTo>
                  <a:pt x="57" y="227"/>
                  <a:pt x="59" y="226"/>
                  <a:pt x="58" y="226"/>
                </a:cubicBezTo>
                <a:cubicBezTo>
                  <a:pt x="58" y="226"/>
                  <a:pt x="57" y="226"/>
                  <a:pt x="57" y="227"/>
                </a:cubicBezTo>
                <a:close/>
                <a:moveTo>
                  <a:pt x="51" y="223"/>
                </a:moveTo>
                <a:cubicBezTo>
                  <a:pt x="51" y="222"/>
                  <a:pt x="52" y="222"/>
                  <a:pt x="52" y="221"/>
                </a:cubicBezTo>
                <a:cubicBezTo>
                  <a:pt x="51" y="222"/>
                  <a:pt x="51" y="222"/>
                  <a:pt x="51" y="223"/>
                </a:cubicBezTo>
                <a:close/>
                <a:moveTo>
                  <a:pt x="33" y="211"/>
                </a:moveTo>
                <a:cubicBezTo>
                  <a:pt x="34" y="212"/>
                  <a:pt x="35" y="210"/>
                  <a:pt x="35" y="209"/>
                </a:cubicBezTo>
                <a:cubicBezTo>
                  <a:pt x="34" y="210"/>
                  <a:pt x="34" y="211"/>
                  <a:pt x="33" y="211"/>
                </a:cubicBezTo>
                <a:close/>
                <a:moveTo>
                  <a:pt x="40" y="214"/>
                </a:moveTo>
                <a:cubicBezTo>
                  <a:pt x="40" y="214"/>
                  <a:pt x="41" y="214"/>
                  <a:pt x="40" y="213"/>
                </a:cubicBezTo>
                <a:cubicBezTo>
                  <a:pt x="40" y="213"/>
                  <a:pt x="39" y="214"/>
                  <a:pt x="40" y="214"/>
                </a:cubicBezTo>
                <a:close/>
                <a:moveTo>
                  <a:pt x="35" y="215"/>
                </a:moveTo>
                <a:cubicBezTo>
                  <a:pt x="36" y="215"/>
                  <a:pt x="37" y="214"/>
                  <a:pt x="37" y="213"/>
                </a:cubicBezTo>
                <a:cubicBezTo>
                  <a:pt x="36" y="214"/>
                  <a:pt x="35" y="215"/>
                  <a:pt x="35" y="215"/>
                </a:cubicBezTo>
                <a:close/>
                <a:moveTo>
                  <a:pt x="48" y="223"/>
                </a:moveTo>
                <a:cubicBezTo>
                  <a:pt x="49" y="223"/>
                  <a:pt x="49" y="222"/>
                  <a:pt x="48" y="222"/>
                </a:cubicBezTo>
                <a:cubicBezTo>
                  <a:pt x="48" y="222"/>
                  <a:pt x="48" y="223"/>
                  <a:pt x="48" y="223"/>
                </a:cubicBezTo>
                <a:close/>
                <a:moveTo>
                  <a:pt x="38" y="217"/>
                </a:moveTo>
                <a:cubicBezTo>
                  <a:pt x="38" y="217"/>
                  <a:pt x="39" y="216"/>
                  <a:pt x="39" y="215"/>
                </a:cubicBezTo>
                <a:lnTo>
                  <a:pt x="38" y="217"/>
                </a:lnTo>
                <a:close/>
                <a:moveTo>
                  <a:pt x="43" y="223"/>
                </a:moveTo>
                <a:cubicBezTo>
                  <a:pt x="43" y="223"/>
                  <a:pt x="45" y="222"/>
                  <a:pt x="44" y="221"/>
                </a:cubicBezTo>
                <a:cubicBezTo>
                  <a:pt x="44" y="222"/>
                  <a:pt x="42" y="223"/>
                  <a:pt x="43" y="223"/>
                </a:cubicBezTo>
                <a:close/>
                <a:moveTo>
                  <a:pt x="62" y="237"/>
                </a:moveTo>
                <a:cubicBezTo>
                  <a:pt x="62" y="237"/>
                  <a:pt x="63" y="236"/>
                  <a:pt x="62" y="235"/>
                </a:cubicBezTo>
                <a:cubicBezTo>
                  <a:pt x="62" y="236"/>
                  <a:pt x="61" y="237"/>
                  <a:pt x="62" y="237"/>
                </a:cubicBezTo>
                <a:close/>
                <a:moveTo>
                  <a:pt x="30" y="213"/>
                </a:moveTo>
                <a:cubicBezTo>
                  <a:pt x="30" y="212"/>
                  <a:pt x="31" y="212"/>
                  <a:pt x="30" y="211"/>
                </a:cubicBezTo>
                <a:cubicBezTo>
                  <a:pt x="30" y="212"/>
                  <a:pt x="29" y="212"/>
                  <a:pt x="30" y="213"/>
                </a:cubicBezTo>
                <a:close/>
                <a:moveTo>
                  <a:pt x="49" y="228"/>
                </a:moveTo>
                <a:cubicBezTo>
                  <a:pt x="50" y="229"/>
                  <a:pt x="50" y="227"/>
                  <a:pt x="50" y="228"/>
                </a:cubicBezTo>
                <a:cubicBezTo>
                  <a:pt x="51" y="227"/>
                  <a:pt x="51" y="227"/>
                  <a:pt x="51" y="227"/>
                </a:cubicBezTo>
                <a:cubicBezTo>
                  <a:pt x="51" y="227"/>
                  <a:pt x="51" y="227"/>
                  <a:pt x="51" y="227"/>
                </a:cubicBezTo>
                <a:cubicBezTo>
                  <a:pt x="50" y="228"/>
                  <a:pt x="49" y="227"/>
                  <a:pt x="49" y="228"/>
                </a:cubicBezTo>
                <a:close/>
                <a:moveTo>
                  <a:pt x="44" y="225"/>
                </a:moveTo>
                <a:cubicBezTo>
                  <a:pt x="44" y="224"/>
                  <a:pt x="45" y="224"/>
                  <a:pt x="44" y="223"/>
                </a:cubicBezTo>
                <a:cubicBezTo>
                  <a:pt x="44" y="224"/>
                  <a:pt x="44" y="224"/>
                  <a:pt x="44" y="225"/>
                </a:cubicBezTo>
                <a:close/>
                <a:moveTo>
                  <a:pt x="64" y="238"/>
                </a:moveTo>
                <a:cubicBezTo>
                  <a:pt x="63" y="238"/>
                  <a:pt x="63" y="239"/>
                  <a:pt x="63" y="239"/>
                </a:cubicBezTo>
                <a:cubicBezTo>
                  <a:pt x="64" y="239"/>
                  <a:pt x="64" y="239"/>
                  <a:pt x="64" y="238"/>
                </a:cubicBezTo>
                <a:close/>
                <a:moveTo>
                  <a:pt x="29" y="217"/>
                </a:moveTo>
                <a:cubicBezTo>
                  <a:pt x="30" y="217"/>
                  <a:pt x="30" y="216"/>
                  <a:pt x="30" y="215"/>
                </a:cubicBezTo>
                <a:cubicBezTo>
                  <a:pt x="30" y="216"/>
                  <a:pt x="29" y="216"/>
                  <a:pt x="29" y="217"/>
                </a:cubicBezTo>
                <a:close/>
                <a:moveTo>
                  <a:pt x="55" y="237"/>
                </a:moveTo>
                <a:cubicBezTo>
                  <a:pt x="55" y="236"/>
                  <a:pt x="56" y="236"/>
                  <a:pt x="56" y="235"/>
                </a:cubicBezTo>
                <a:cubicBezTo>
                  <a:pt x="55" y="235"/>
                  <a:pt x="55" y="236"/>
                  <a:pt x="55" y="237"/>
                </a:cubicBezTo>
                <a:close/>
                <a:moveTo>
                  <a:pt x="47" y="231"/>
                </a:moveTo>
                <a:cubicBezTo>
                  <a:pt x="47" y="232"/>
                  <a:pt x="48" y="230"/>
                  <a:pt x="48" y="230"/>
                </a:cubicBezTo>
                <a:cubicBezTo>
                  <a:pt x="47" y="230"/>
                  <a:pt x="47" y="230"/>
                  <a:pt x="47" y="231"/>
                </a:cubicBezTo>
                <a:close/>
                <a:moveTo>
                  <a:pt x="61" y="240"/>
                </a:moveTo>
                <a:cubicBezTo>
                  <a:pt x="62" y="240"/>
                  <a:pt x="61" y="240"/>
                  <a:pt x="61" y="239"/>
                </a:cubicBezTo>
                <a:cubicBezTo>
                  <a:pt x="61" y="240"/>
                  <a:pt x="61" y="240"/>
                  <a:pt x="61" y="240"/>
                </a:cubicBezTo>
                <a:close/>
                <a:moveTo>
                  <a:pt x="34" y="223"/>
                </a:moveTo>
                <a:cubicBezTo>
                  <a:pt x="34" y="222"/>
                  <a:pt x="35" y="222"/>
                  <a:pt x="35" y="221"/>
                </a:cubicBezTo>
                <a:cubicBezTo>
                  <a:pt x="34" y="221"/>
                  <a:pt x="33" y="222"/>
                  <a:pt x="34" y="223"/>
                </a:cubicBezTo>
                <a:close/>
                <a:moveTo>
                  <a:pt x="26" y="217"/>
                </a:moveTo>
                <a:cubicBezTo>
                  <a:pt x="26" y="217"/>
                  <a:pt x="27" y="217"/>
                  <a:pt x="26" y="216"/>
                </a:cubicBezTo>
                <a:cubicBezTo>
                  <a:pt x="26" y="217"/>
                  <a:pt x="26" y="217"/>
                  <a:pt x="26" y="217"/>
                </a:cubicBezTo>
                <a:close/>
                <a:moveTo>
                  <a:pt x="32" y="222"/>
                </a:moveTo>
                <a:cubicBezTo>
                  <a:pt x="33" y="222"/>
                  <a:pt x="33" y="222"/>
                  <a:pt x="33" y="221"/>
                </a:cubicBezTo>
                <a:cubicBezTo>
                  <a:pt x="32" y="221"/>
                  <a:pt x="32" y="222"/>
                  <a:pt x="32" y="222"/>
                </a:cubicBezTo>
                <a:close/>
                <a:moveTo>
                  <a:pt x="27" y="218"/>
                </a:moveTo>
                <a:cubicBezTo>
                  <a:pt x="27" y="219"/>
                  <a:pt x="26" y="220"/>
                  <a:pt x="27" y="221"/>
                </a:cubicBezTo>
                <a:cubicBezTo>
                  <a:pt x="27" y="220"/>
                  <a:pt x="27" y="220"/>
                  <a:pt x="28" y="219"/>
                </a:cubicBezTo>
                <a:cubicBezTo>
                  <a:pt x="28" y="219"/>
                  <a:pt x="28" y="218"/>
                  <a:pt x="27" y="218"/>
                </a:cubicBezTo>
                <a:close/>
                <a:moveTo>
                  <a:pt x="32" y="225"/>
                </a:moveTo>
                <a:cubicBezTo>
                  <a:pt x="33" y="224"/>
                  <a:pt x="33" y="224"/>
                  <a:pt x="34" y="223"/>
                </a:cubicBezTo>
                <a:cubicBezTo>
                  <a:pt x="33" y="223"/>
                  <a:pt x="33" y="223"/>
                  <a:pt x="33" y="223"/>
                </a:cubicBezTo>
                <a:cubicBezTo>
                  <a:pt x="32" y="223"/>
                  <a:pt x="32" y="224"/>
                  <a:pt x="32" y="225"/>
                </a:cubicBezTo>
                <a:close/>
                <a:moveTo>
                  <a:pt x="23" y="221"/>
                </a:moveTo>
                <a:cubicBezTo>
                  <a:pt x="24" y="220"/>
                  <a:pt x="25" y="219"/>
                  <a:pt x="26" y="217"/>
                </a:cubicBezTo>
                <a:cubicBezTo>
                  <a:pt x="25" y="219"/>
                  <a:pt x="24" y="220"/>
                  <a:pt x="23" y="221"/>
                </a:cubicBezTo>
                <a:close/>
                <a:moveTo>
                  <a:pt x="57" y="242"/>
                </a:moveTo>
                <a:cubicBezTo>
                  <a:pt x="58" y="243"/>
                  <a:pt x="58" y="243"/>
                  <a:pt x="58" y="243"/>
                </a:cubicBezTo>
                <a:cubicBezTo>
                  <a:pt x="59" y="243"/>
                  <a:pt x="58" y="242"/>
                  <a:pt x="58" y="241"/>
                </a:cubicBezTo>
                <a:lnTo>
                  <a:pt x="57" y="242"/>
                </a:lnTo>
                <a:close/>
                <a:moveTo>
                  <a:pt x="25" y="220"/>
                </a:moveTo>
                <a:cubicBezTo>
                  <a:pt x="26" y="220"/>
                  <a:pt x="26" y="219"/>
                  <a:pt x="26" y="218"/>
                </a:cubicBezTo>
                <a:cubicBezTo>
                  <a:pt x="26" y="218"/>
                  <a:pt x="25" y="219"/>
                  <a:pt x="25" y="220"/>
                </a:cubicBezTo>
                <a:close/>
                <a:moveTo>
                  <a:pt x="44" y="234"/>
                </a:moveTo>
                <a:cubicBezTo>
                  <a:pt x="44" y="234"/>
                  <a:pt x="45" y="233"/>
                  <a:pt x="45" y="233"/>
                </a:cubicBezTo>
                <a:cubicBezTo>
                  <a:pt x="44" y="233"/>
                  <a:pt x="43" y="233"/>
                  <a:pt x="44" y="234"/>
                </a:cubicBezTo>
                <a:close/>
                <a:moveTo>
                  <a:pt x="49" y="243"/>
                </a:moveTo>
                <a:cubicBezTo>
                  <a:pt x="50" y="242"/>
                  <a:pt x="52" y="240"/>
                  <a:pt x="52" y="239"/>
                </a:cubicBezTo>
                <a:cubicBezTo>
                  <a:pt x="51" y="241"/>
                  <a:pt x="49" y="241"/>
                  <a:pt x="49" y="243"/>
                </a:cubicBezTo>
                <a:close/>
                <a:moveTo>
                  <a:pt x="31" y="225"/>
                </a:moveTo>
                <a:cubicBezTo>
                  <a:pt x="32" y="225"/>
                  <a:pt x="31" y="226"/>
                  <a:pt x="31" y="226"/>
                </a:cubicBezTo>
                <a:cubicBezTo>
                  <a:pt x="32" y="226"/>
                  <a:pt x="32" y="226"/>
                  <a:pt x="32" y="225"/>
                </a:cubicBezTo>
                <a:cubicBezTo>
                  <a:pt x="32" y="225"/>
                  <a:pt x="32" y="225"/>
                  <a:pt x="31" y="225"/>
                </a:cubicBezTo>
                <a:close/>
                <a:moveTo>
                  <a:pt x="42" y="242"/>
                </a:moveTo>
                <a:cubicBezTo>
                  <a:pt x="43" y="241"/>
                  <a:pt x="45" y="239"/>
                  <a:pt x="46" y="236"/>
                </a:cubicBezTo>
                <a:cubicBezTo>
                  <a:pt x="46" y="237"/>
                  <a:pt x="46" y="238"/>
                  <a:pt x="47" y="237"/>
                </a:cubicBezTo>
                <a:cubicBezTo>
                  <a:pt x="47" y="236"/>
                  <a:pt x="46" y="236"/>
                  <a:pt x="46" y="235"/>
                </a:cubicBezTo>
                <a:cubicBezTo>
                  <a:pt x="45" y="238"/>
                  <a:pt x="42" y="240"/>
                  <a:pt x="42" y="242"/>
                </a:cubicBezTo>
                <a:close/>
                <a:moveTo>
                  <a:pt x="23" y="220"/>
                </a:moveTo>
                <a:cubicBezTo>
                  <a:pt x="23" y="220"/>
                  <a:pt x="22" y="220"/>
                  <a:pt x="23" y="219"/>
                </a:cubicBezTo>
                <a:cubicBezTo>
                  <a:pt x="22" y="219"/>
                  <a:pt x="22" y="219"/>
                  <a:pt x="22" y="219"/>
                </a:cubicBezTo>
                <a:cubicBezTo>
                  <a:pt x="22" y="219"/>
                  <a:pt x="22" y="221"/>
                  <a:pt x="23" y="220"/>
                </a:cubicBezTo>
                <a:close/>
                <a:moveTo>
                  <a:pt x="30" y="227"/>
                </a:moveTo>
                <a:cubicBezTo>
                  <a:pt x="30" y="227"/>
                  <a:pt x="30" y="227"/>
                  <a:pt x="31" y="228"/>
                </a:cubicBezTo>
                <a:cubicBezTo>
                  <a:pt x="31" y="227"/>
                  <a:pt x="31" y="227"/>
                  <a:pt x="31" y="227"/>
                </a:cubicBezTo>
                <a:cubicBezTo>
                  <a:pt x="31" y="226"/>
                  <a:pt x="32" y="227"/>
                  <a:pt x="31" y="226"/>
                </a:cubicBezTo>
                <a:cubicBezTo>
                  <a:pt x="31" y="226"/>
                  <a:pt x="31" y="226"/>
                  <a:pt x="30" y="227"/>
                </a:cubicBezTo>
                <a:close/>
                <a:moveTo>
                  <a:pt x="31" y="230"/>
                </a:moveTo>
                <a:cubicBezTo>
                  <a:pt x="32" y="229"/>
                  <a:pt x="33" y="228"/>
                  <a:pt x="33" y="228"/>
                </a:cubicBezTo>
                <a:cubicBezTo>
                  <a:pt x="32" y="228"/>
                  <a:pt x="31" y="229"/>
                  <a:pt x="31" y="230"/>
                </a:cubicBezTo>
                <a:close/>
                <a:moveTo>
                  <a:pt x="57" y="246"/>
                </a:moveTo>
                <a:cubicBezTo>
                  <a:pt x="57" y="246"/>
                  <a:pt x="57" y="246"/>
                  <a:pt x="58" y="246"/>
                </a:cubicBezTo>
                <a:cubicBezTo>
                  <a:pt x="57" y="246"/>
                  <a:pt x="57" y="246"/>
                  <a:pt x="57" y="246"/>
                </a:cubicBezTo>
                <a:close/>
                <a:moveTo>
                  <a:pt x="21" y="224"/>
                </a:moveTo>
                <a:cubicBezTo>
                  <a:pt x="22" y="224"/>
                  <a:pt x="22" y="223"/>
                  <a:pt x="22" y="223"/>
                </a:cubicBezTo>
                <a:cubicBezTo>
                  <a:pt x="22" y="223"/>
                  <a:pt x="21" y="224"/>
                  <a:pt x="21" y="224"/>
                </a:cubicBezTo>
                <a:close/>
                <a:moveTo>
                  <a:pt x="52" y="249"/>
                </a:moveTo>
                <a:cubicBezTo>
                  <a:pt x="52" y="249"/>
                  <a:pt x="52" y="249"/>
                  <a:pt x="51" y="249"/>
                </a:cubicBezTo>
                <a:cubicBezTo>
                  <a:pt x="52" y="250"/>
                  <a:pt x="52" y="249"/>
                  <a:pt x="52" y="250"/>
                </a:cubicBezTo>
                <a:cubicBezTo>
                  <a:pt x="53" y="248"/>
                  <a:pt x="53" y="248"/>
                  <a:pt x="54" y="247"/>
                </a:cubicBezTo>
                <a:cubicBezTo>
                  <a:pt x="53" y="247"/>
                  <a:pt x="52" y="248"/>
                  <a:pt x="52" y="249"/>
                </a:cubicBezTo>
                <a:close/>
                <a:moveTo>
                  <a:pt x="29" y="230"/>
                </a:moveTo>
                <a:cubicBezTo>
                  <a:pt x="29" y="230"/>
                  <a:pt x="29" y="230"/>
                  <a:pt x="29" y="230"/>
                </a:cubicBezTo>
                <a:cubicBezTo>
                  <a:pt x="29" y="229"/>
                  <a:pt x="28" y="230"/>
                  <a:pt x="29" y="230"/>
                </a:cubicBezTo>
                <a:close/>
                <a:moveTo>
                  <a:pt x="54" y="249"/>
                </a:moveTo>
                <a:cubicBezTo>
                  <a:pt x="55" y="250"/>
                  <a:pt x="54" y="251"/>
                  <a:pt x="55" y="250"/>
                </a:cubicBezTo>
                <a:cubicBezTo>
                  <a:pt x="56" y="251"/>
                  <a:pt x="55" y="250"/>
                  <a:pt x="55" y="251"/>
                </a:cubicBezTo>
                <a:cubicBezTo>
                  <a:pt x="56" y="251"/>
                  <a:pt x="56" y="250"/>
                  <a:pt x="56" y="250"/>
                </a:cubicBezTo>
                <a:cubicBezTo>
                  <a:pt x="55" y="249"/>
                  <a:pt x="55" y="249"/>
                  <a:pt x="54" y="249"/>
                </a:cubicBezTo>
                <a:close/>
                <a:moveTo>
                  <a:pt x="47" y="245"/>
                </a:moveTo>
                <a:cubicBezTo>
                  <a:pt x="47" y="246"/>
                  <a:pt x="46" y="246"/>
                  <a:pt x="47" y="246"/>
                </a:cubicBezTo>
                <a:cubicBezTo>
                  <a:pt x="48" y="245"/>
                  <a:pt x="48" y="245"/>
                  <a:pt x="48" y="245"/>
                </a:cubicBezTo>
                <a:cubicBezTo>
                  <a:pt x="48" y="245"/>
                  <a:pt x="47" y="245"/>
                  <a:pt x="47" y="245"/>
                </a:cubicBezTo>
                <a:close/>
                <a:moveTo>
                  <a:pt x="28" y="231"/>
                </a:moveTo>
                <a:cubicBezTo>
                  <a:pt x="28" y="232"/>
                  <a:pt x="27" y="232"/>
                  <a:pt x="27" y="233"/>
                </a:cubicBezTo>
                <a:cubicBezTo>
                  <a:pt x="28" y="232"/>
                  <a:pt x="28" y="231"/>
                  <a:pt x="28" y="231"/>
                </a:cubicBezTo>
                <a:cubicBezTo>
                  <a:pt x="28" y="231"/>
                  <a:pt x="28" y="230"/>
                  <a:pt x="28" y="231"/>
                </a:cubicBezTo>
                <a:close/>
                <a:moveTo>
                  <a:pt x="28" y="235"/>
                </a:moveTo>
                <a:cubicBezTo>
                  <a:pt x="29" y="234"/>
                  <a:pt x="30" y="233"/>
                  <a:pt x="29" y="232"/>
                </a:cubicBezTo>
                <a:cubicBezTo>
                  <a:pt x="29" y="233"/>
                  <a:pt x="29" y="234"/>
                  <a:pt x="28" y="235"/>
                </a:cubicBezTo>
                <a:close/>
                <a:moveTo>
                  <a:pt x="48" y="247"/>
                </a:moveTo>
                <a:cubicBezTo>
                  <a:pt x="48" y="248"/>
                  <a:pt x="49" y="248"/>
                  <a:pt x="49" y="248"/>
                </a:cubicBezTo>
                <a:cubicBezTo>
                  <a:pt x="49" y="248"/>
                  <a:pt x="49" y="248"/>
                  <a:pt x="49" y="248"/>
                </a:cubicBezTo>
                <a:cubicBezTo>
                  <a:pt x="49" y="248"/>
                  <a:pt x="49" y="247"/>
                  <a:pt x="48" y="247"/>
                </a:cubicBezTo>
                <a:close/>
                <a:moveTo>
                  <a:pt x="17" y="226"/>
                </a:moveTo>
                <a:cubicBezTo>
                  <a:pt x="17" y="226"/>
                  <a:pt x="17" y="227"/>
                  <a:pt x="17" y="227"/>
                </a:cubicBezTo>
                <a:cubicBezTo>
                  <a:pt x="17" y="226"/>
                  <a:pt x="18" y="227"/>
                  <a:pt x="18" y="227"/>
                </a:cubicBezTo>
                <a:cubicBezTo>
                  <a:pt x="18" y="226"/>
                  <a:pt x="17" y="226"/>
                  <a:pt x="17" y="225"/>
                </a:cubicBezTo>
                <a:lnTo>
                  <a:pt x="17" y="226"/>
                </a:lnTo>
                <a:close/>
                <a:moveTo>
                  <a:pt x="41" y="244"/>
                </a:moveTo>
                <a:cubicBezTo>
                  <a:pt x="41" y="244"/>
                  <a:pt x="42" y="243"/>
                  <a:pt x="41" y="243"/>
                </a:cubicBezTo>
                <a:cubicBezTo>
                  <a:pt x="40" y="245"/>
                  <a:pt x="39" y="245"/>
                  <a:pt x="41" y="244"/>
                </a:cubicBezTo>
                <a:close/>
                <a:moveTo>
                  <a:pt x="50" y="252"/>
                </a:moveTo>
                <a:cubicBezTo>
                  <a:pt x="50" y="251"/>
                  <a:pt x="51" y="252"/>
                  <a:pt x="51" y="252"/>
                </a:cubicBezTo>
                <a:cubicBezTo>
                  <a:pt x="50" y="252"/>
                  <a:pt x="51" y="251"/>
                  <a:pt x="51" y="250"/>
                </a:cubicBezTo>
                <a:cubicBezTo>
                  <a:pt x="51" y="252"/>
                  <a:pt x="49" y="251"/>
                  <a:pt x="50" y="252"/>
                </a:cubicBezTo>
                <a:close/>
                <a:moveTo>
                  <a:pt x="42" y="245"/>
                </a:moveTo>
                <a:cubicBezTo>
                  <a:pt x="42" y="246"/>
                  <a:pt x="42" y="246"/>
                  <a:pt x="43" y="246"/>
                </a:cubicBezTo>
                <a:cubicBezTo>
                  <a:pt x="43" y="245"/>
                  <a:pt x="42" y="245"/>
                  <a:pt x="42" y="245"/>
                </a:cubicBezTo>
                <a:close/>
                <a:moveTo>
                  <a:pt x="53" y="255"/>
                </a:moveTo>
                <a:cubicBezTo>
                  <a:pt x="53" y="254"/>
                  <a:pt x="54" y="254"/>
                  <a:pt x="53" y="253"/>
                </a:cubicBezTo>
                <a:cubicBezTo>
                  <a:pt x="53" y="254"/>
                  <a:pt x="52" y="254"/>
                  <a:pt x="53" y="255"/>
                </a:cubicBezTo>
                <a:close/>
                <a:moveTo>
                  <a:pt x="40" y="247"/>
                </a:moveTo>
                <a:cubicBezTo>
                  <a:pt x="41" y="247"/>
                  <a:pt x="42" y="246"/>
                  <a:pt x="41" y="246"/>
                </a:cubicBezTo>
                <a:lnTo>
                  <a:pt x="40" y="247"/>
                </a:lnTo>
                <a:close/>
                <a:moveTo>
                  <a:pt x="43" y="248"/>
                </a:moveTo>
                <a:cubicBezTo>
                  <a:pt x="44" y="249"/>
                  <a:pt x="44" y="249"/>
                  <a:pt x="44" y="249"/>
                </a:cubicBezTo>
                <a:cubicBezTo>
                  <a:pt x="44" y="248"/>
                  <a:pt x="43" y="248"/>
                  <a:pt x="43" y="248"/>
                </a:cubicBezTo>
                <a:close/>
                <a:moveTo>
                  <a:pt x="15" y="234"/>
                </a:moveTo>
                <a:cubicBezTo>
                  <a:pt x="15" y="233"/>
                  <a:pt x="15" y="233"/>
                  <a:pt x="15" y="232"/>
                </a:cubicBezTo>
                <a:cubicBezTo>
                  <a:pt x="15" y="233"/>
                  <a:pt x="15" y="233"/>
                  <a:pt x="15" y="233"/>
                </a:cubicBezTo>
                <a:cubicBezTo>
                  <a:pt x="16" y="234"/>
                  <a:pt x="16" y="234"/>
                  <a:pt x="16" y="234"/>
                </a:cubicBezTo>
                <a:cubicBezTo>
                  <a:pt x="17" y="232"/>
                  <a:pt x="17" y="233"/>
                  <a:pt x="18" y="231"/>
                </a:cubicBezTo>
                <a:cubicBezTo>
                  <a:pt x="18" y="231"/>
                  <a:pt x="17" y="231"/>
                  <a:pt x="17" y="230"/>
                </a:cubicBezTo>
                <a:cubicBezTo>
                  <a:pt x="17" y="230"/>
                  <a:pt x="17" y="231"/>
                  <a:pt x="17" y="230"/>
                </a:cubicBezTo>
                <a:cubicBezTo>
                  <a:pt x="17" y="232"/>
                  <a:pt x="16" y="232"/>
                  <a:pt x="15" y="234"/>
                </a:cubicBezTo>
                <a:close/>
                <a:moveTo>
                  <a:pt x="51" y="255"/>
                </a:moveTo>
                <a:cubicBezTo>
                  <a:pt x="51" y="256"/>
                  <a:pt x="50" y="257"/>
                  <a:pt x="51" y="257"/>
                </a:cubicBezTo>
                <a:cubicBezTo>
                  <a:pt x="51" y="256"/>
                  <a:pt x="52" y="256"/>
                  <a:pt x="52" y="255"/>
                </a:cubicBezTo>
                <a:cubicBezTo>
                  <a:pt x="51" y="255"/>
                  <a:pt x="51" y="255"/>
                  <a:pt x="51" y="255"/>
                </a:cubicBezTo>
                <a:close/>
                <a:moveTo>
                  <a:pt x="20" y="235"/>
                </a:moveTo>
                <a:cubicBezTo>
                  <a:pt x="19" y="235"/>
                  <a:pt x="19" y="236"/>
                  <a:pt x="19" y="236"/>
                </a:cubicBezTo>
                <a:cubicBezTo>
                  <a:pt x="20" y="236"/>
                  <a:pt x="20" y="236"/>
                  <a:pt x="20" y="236"/>
                </a:cubicBezTo>
                <a:cubicBezTo>
                  <a:pt x="20" y="236"/>
                  <a:pt x="21" y="235"/>
                  <a:pt x="21" y="235"/>
                </a:cubicBezTo>
                <a:cubicBezTo>
                  <a:pt x="20" y="235"/>
                  <a:pt x="20" y="236"/>
                  <a:pt x="20" y="235"/>
                </a:cubicBezTo>
                <a:close/>
                <a:moveTo>
                  <a:pt x="21" y="238"/>
                </a:moveTo>
                <a:cubicBezTo>
                  <a:pt x="21" y="237"/>
                  <a:pt x="22" y="237"/>
                  <a:pt x="22" y="236"/>
                </a:cubicBezTo>
                <a:cubicBezTo>
                  <a:pt x="21" y="236"/>
                  <a:pt x="21" y="237"/>
                  <a:pt x="21" y="238"/>
                </a:cubicBezTo>
                <a:close/>
                <a:moveTo>
                  <a:pt x="17" y="236"/>
                </a:moveTo>
                <a:cubicBezTo>
                  <a:pt x="18" y="236"/>
                  <a:pt x="18" y="235"/>
                  <a:pt x="18" y="235"/>
                </a:cubicBezTo>
                <a:cubicBezTo>
                  <a:pt x="18" y="235"/>
                  <a:pt x="17" y="236"/>
                  <a:pt x="17" y="236"/>
                </a:cubicBezTo>
                <a:close/>
                <a:moveTo>
                  <a:pt x="23" y="243"/>
                </a:moveTo>
                <a:cubicBezTo>
                  <a:pt x="24" y="243"/>
                  <a:pt x="25" y="241"/>
                  <a:pt x="26" y="240"/>
                </a:cubicBezTo>
                <a:cubicBezTo>
                  <a:pt x="25" y="240"/>
                  <a:pt x="25" y="240"/>
                  <a:pt x="25" y="240"/>
                </a:cubicBezTo>
                <a:cubicBezTo>
                  <a:pt x="24" y="241"/>
                  <a:pt x="24" y="242"/>
                  <a:pt x="23" y="243"/>
                </a:cubicBezTo>
                <a:close/>
                <a:moveTo>
                  <a:pt x="17" y="238"/>
                </a:moveTo>
                <a:cubicBezTo>
                  <a:pt x="17" y="237"/>
                  <a:pt x="18" y="237"/>
                  <a:pt x="18" y="236"/>
                </a:cubicBezTo>
                <a:cubicBezTo>
                  <a:pt x="17" y="236"/>
                  <a:pt x="16" y="237"/>
                  <a:pt x="17" y="238"/>
                </a:cubicBezTo>
                <a:close/>
                <a:moveTo>
                  <a:pt x="35" y="251"/>
                </a:moveTo>
                <a:cubicBezTo>
                  <a:pt x="35" y="252"/>
                  <a:pt x="36" y="250"/>
                  <a:pt x="36" y="250"/>
                </a:cubicBezTo>
                <a:lnTo>
                  <a:pt x="35" y="251"/>
                </a:lnTo>
                <a:close/>
                <a:moveTo>
                  <a:pt x="38" y="255"/>
                </a:moveTo>
                <a:cubicBezTo>
                  <a:pt x="39" y="254"/>
                  <a:pt x="39" y="254"/>
                  <a:pt x="39" y="254"/>
                </a:cubicBezTo>
                <a:cubicBezTo>
                  <a:pt x="39" y="254"/>
                  <a:pt x="38" y="254"/>
                  <a:pt x="38" y="255"/>
                </a:cubicBezTo>
                <a:close/>
                <a:moveTo>
                  <a:pt x="12" y="236"/>
                </a:moveTo>
                <a:cubicBezTo>
                  <a:pt x="12" y="236"/>
                  <a:pt x="12" y="237"/>
                  <a:pt x="12" y="237"/>
                </a:cubicBezTo>
                <a:cubicBezTo>
                  <a:pt x="13" y="236"/>
                  <a:pt x="13" y="236"/>
                  <a:pt x="13" y="236"/>
                </a:cubicBezTo>
                <a:cubicBezTo>
                  <a:pt x="13" y="236"/>
                  <a:pt x="12" y="236"/>
                  <a:pt x="12" y="236"/>
                </a:cubicBezTo>
                <a:close/>
                <a:moveTo>
                  <a:pt x="38" y="253"/>
                </a:moveTo>
                <a:cubicBezTo>
                  <a:pt x="36" y="252"/>
                  <a:pt x="36" y="252"/>
                  <a:pt x="36" y="252"/>
                </a:cubicBezTo>
                <a:cubicBezTo>
                  <a:pt x="36" y="253"/>
                  <a:pt x="37" y="254"/>
                  <a:pt x="38" y="253"/>
                </a:cubicBezTo>
                <a:close/>
                <a:moveTo>
                  <a:pt x="12" y="239"/>
                </a:moveTo>
                <a:cubicBezTo>
                  <a:pt x="13" y="238"/>
                  <a:pt x="13" y="238"/>
                  <a:pt x="13" y="238"/>
                </a:cubicBezTo>
                <a:cubicBezTo>
                  <a:pt x="13" y="238"/>
                  <a:pt x="13" y="239"/>
                  <a:pt x="13" y="238"/>
                </a:cubicBezTo>
                <a:cubicBezTo>
                  <a:pt x="12" y="238"/>
                  <a:pt x="14" y="237"/>
                  <a:pt x="13" y="237"/>
                </a:cubicBezTo>
                <a:cubicBezTo>
                  <a:pt x="12" y="237"/>
                  <a:pt x="12" y="238"/>
                  <a:pt x="12" y="239"/>
                </a:cubicBezTo>
                <a:close/>
                <a:moveTo>
                  <a:pt x="35" y="256"/>
                </a:moveTo>
                <a:cubicBezTo>
                  <a:pt x="35" y="256"/>
                  <a:pt x="36" y="257"/>
                  <a:pt x="36" y="257"/>
                </a:cubicBezTo>
                <a:cubicBezTo>
                  <a:pt x="36" y="256"/>
                  <a:pt x="35" y="256"/>
                  <a:pt x="35" y="256"/>
                </a:cubicBezTo>
                <a:close/>
                <a:moveTo>
                  <a:pt x="27" y="255"/>
                </a:moveTo>
                <a:cubicBezTo>
                  <a:pt x="27" y="255"/>
                  <a:pt x="28" y="254"/>
                  <a:pt x="28" y="254"/>
                </a:cubicBezTo>
                <a:cubicBezTo>
                  <a:pt x="27" y="254"/>
                  <a:pt x="27" y="254"/>
                  <a:pt x="27" y="255"/>
                </a:cubicBezTo>
                <a:close/>
                <a:moveTo>
                  <a:pt x="8" y="244"/>
                </a:moveTo>
                <a:cubicBezTo>
                  <a:pt x="7" y="244"/>
                  <a:pt x="7" y="244"/>
                  <a:pt x="7" y="244"/>
                </a:cubicBezTo>
                <a:cubicBezTo>
                  <a:pt x="8" y="245"/>
                  <a:pt x="8" y="243"/>
                  <a:pt x="7" y="243"/>
                </a:cubicBezTo>
                <a:cubicBezTo>
                  <a:pt x="7" y="243"/>
                  <a:pt x="7" y="243"/>
                  <a:pt x="8" y="244"/>
                </a:cubicBezTo>
                <a:close/>
                <a:moveTo>
                  <a:pt x="6" y="247"/>
                </a:moveTo>
                <a:cubicBezTo>
                  <a:pt x="7" y="248"/>
                  <a:pt x="9" y="244"/>
                  <a:pt x="8" y="244"/>
                </a:cubicBezTo>
                <a:cubicBezTo>
                  <a:pt x="7" y="245"/>
                  <a:pt x="7" y="246"/>
                  <a:pt x="6" y="247"/>
                </a:cubicBezTo>
                <a:close/>
                <a:moveTo>
                  <a:pt x="11" y="248"/>
                </a:moveTo>
                <a:cubicBezTo>
                  <a:pt x="12" y="248"/>
                  <a:pt x="12" y="247"/>
                  <a:pt x="11" y="247"/>
                </a:cubicBezTo>
                <a:cubicBezTo>
                  <a:pt x="11" y="247"/>
                  <a:pt x="11" y="248"/>
                  <a:pt x="11" y="248"/>
                </a:cubicBezTo>
                <a:close/>
                <a:moveTo>
                  <a:pt x="32" y="264"/>
                </a:moveTo>
                <a:cubicBezTo>
                  <a:pt x="33" y="264"/>
                  <a:pt x="33" y="264"/>
                  <a:pt x="33" y="263"/>
                </a:cubicBezTo>
                <a:cubicBezTo>
                  <a:pt x="32" y="263"/>
                  <a:pt x="32" y="263"/>
                  <a:pt x="32" y="264"/>
                </a:cubicBezTo>
                <a:close/>
                <a:moveTo>
                  <a:pt x="10" y="250"/>
                </a:moveTo>
                <a:cubicBezTo>
                  <a:pt x="10" y="250"/>
                  <a:pt x="11" y="249"/>
                  <a:pt x="11" y="249"/>
                </a:cubicBezTo>
                <a:cubicBezTo>
                  <a:pt x="10" y="248"/>
                  <a:pt x="10" y="248"/>
                  <a:pt x="10" y="248"/>
                </a:cubicBezTo>
                <a:cubicBezTo>
                  <a:pt x="10" y="249"/>
                  <a:pt x="9" y="249"/>
                  <a:pt x="10" y="250"/>
                </a:cubicBezTo>
                <a:close/>
                <a:moveTo>
                  <a:pt x="7" y="252"/>
                </a:moveTo>
                <a:cubicBezTo>
                  <a:pt x="7" y="251"/>
                  <a:pt x="9" y="249"/>
                  <a:pt x="8" y="248"/>
                </a:cubicBezTo>
                <a:cubicBezTo>
                  <a:pt x="8" y="249"/>
                  <a:pt x="6" y="251"/>
                  <a:pt x="7" y="252"/>
                </a:cubicBezTo>
                <a:close/>
                <a:moveTo>
                  <a:pt x="3" y="247"/>
                </a:moveTo>
                <a:cubicBezTo>
                  <a:pt x="3" y="246"/>
                  <a:pt x="4" y="246"/>
                  <a:pt x="4" y="246"/>
                </a:cubicBezTo>
                <a:cubicBezTo>
                  <a:pt x="3" y="246"/>
                  <a:pt x="2" y="246"/>
                  <a:pt x="3" y="247"/>
                </a:cubicBezTo>
                <a:close/>
                <a:moveTo>
                  <a:pt x="0" y="255"/>
                </a:moveTo>
                <a:cubicBezTo>
                  <a:pt x="1" y="253"/>
                  <a:pt x="3" y="253"/>
                  <a:pt x="2" y="251"/>
                </a:cubicBezTo>
                <a:cubicBezTo>
                  <a:pt x="2" y="253"/>
                  <a:pt x="0" y="254"/>
                  <a:pt x="0" y="255"/>
                </a:cubicBezTo>
                <a:close/>
                <a:moveTo>
                  <a:pt x="30" y="271"/>
                </a:moveTo>
                <a:cubicBezTo>
                  <a:pt x="30" y="271"/>
                  <a:pt x="31" y="271"/>
                  <a:pt x="31" y="271"/>
                </a:cubicBezTo>
                <a:cubicBezTo>
                  <a:pt x="31" y="271"/>
                  <a:pt x="30" y="270"/>
                  <a:pt x="30" y="271"/>
                </a:cubicBezTo>
                <a:close/>
                <a:moveTo>
                  <a:pt x="34" y="274"/>
                </a:moveTo>
                <a:cubicBezTo>
                  <a:pt x="35" y="275"/>
                  <a:pt x="34" y="275"/>
                  <a:pt x="35" y="275"/>
                </a:cubicBezTo>
                <a:cubicBezTo>
                  <a:pt x="36" y="275"/>
                  <a:pt x="35" y="275"/>
                  <a:pt x="35" y="274"/>
                </a:cubicBezTo>
                <a:cubicBezTo>
                  <a:pt x="35" y="274"/>
                  <a:pt x="35" y="274"/>
                  <a:pt x="34" y="274"/>
                </a:cubicBezTo>
                <a:close/>
                <a:moveTo>
                  <a:pt x="3" y="254"/>
                </a:moveTo>
                <a:cubicBezTo>
                  <a:pt x="2" y="254"/>
                  <a:pt x="2" y="254"/>
                  <a:pt x="2" y="253"/>
                </a:cubicBezTo>
                <a:cubicBezTo>
                  <a:pt x="2" y="254"/>
                  <a:pt x="2" y="254"/>
                  <a:pt x="2" y="254"/>
                </a:cubicBezTo>
                <a:cubicBezTo>
                  <a:pt x="2" y="254"/>
                  <a:pt x="4" y="254"/>
                  <a:pt x="3" y="253"/>
                </a:cubicBezTo>
                <a:lnTo>
                  <a:pt x="3" y="254"/>
                </a:lnTo>
                <a:close/>
                <a:moveTo>
                  <a:pt x="27" y="271"/>
                </a:moveTo>
                <a:cubicBezTo>
                  <a:pt x="27" y="271"/>
                  <a:pt x="27" y="272"/>
                  <a:pt x="28" y="271"/>
                </a:cubicBezTo>
                <a:cubicBezTo>
                  <a:pt x="28" y="271"/>
                  <a:pt x="27" y="270"/>
                  <a:pt x="27" y="271"/>
                </a:cubicBezTo>
                <a:close/>
                <a:moveTo>
                  <a:pt x="31" y="278"/>
                </a:moveTo>
                <a:cubicBezTo>
                  <a:pt x="31" y="277"/>
                  <a:pt x="30" y="277"/>
                  <a:pt x="30" y="276"/>
                </a:cubicBezTo>
                <a:cubicBezTo>
                  <a:pt x="30" y="277"/>
                  <a:pt x="31" y="277"/>
                  <a:pt x="31" y="278"/>
                </a:cubicBezTo>
                <a:close/>
                <a:moveTo>
                  <a:pt x="31" y="281"/>
                </a:moveTo>
                <a:cubicBezTo>
                  <a:pt x="32" y="281"/>
                  <a:pt x="32" y="281"/>
                  <a:pt x="32" y="281"/>
                </a:cubicBezTo>
                <a:cubicBezTo>
                  <a:pt x="32" y="280"/>
                  <a:pt x="32" y="280"/>
                  <a:pt x="33" y="280"/>
                </a:cubicBezTo>
                <a:cubicBezTo>
                  <a:pt x="33" y="280"/>
                  <a:pt x="33" y="279"/>
                  <a:pt x="33" y="279"/>
                </a:cubicBezTo>
                <a:cubicBezTo>
                  <a:pt x="32" y="280"/>
                  <a:pt x="32" y="281"/>
                  <a:pt x="31" y="281"/>
                </a:cubicBezTo>
                <a:close/>
                <a:moveTo>
                  <a:pt x="782" y="255"/>
                </a:moveTo>
                <a:cubicBezTo>
                  <a:pt x="781" y="255"/>
                  <a:pt x="779" y="253"/>
                  <a:pt x="779" y="256"/>
                </a:cubicBezTo>
                <a:cubicBezTo>
                  <a:pt x="781" y="259"/>
                  <a:pt x="782" y="261"/>
                  <a:pt x="783" y="263"/>
                </a:cubicBezTo>
                <a:cubicBezTo>
                  <a:pt x="781" y="263"/>
                  <a:pt x="777" y="259"/>
                  <a:pt x="774" y="258"/>
                </a:cubicBezTo>
                <a:cubicBezTo>
                  <a:pt x="775" y="259"/>
                  <a:pt x="777" y="263"/>
                  <a:pt x="778" y="264"/>
                </a:cubicBezTo>
                <a:cubicBezTo>
                  <a:pt x="779" y="267"/>
                  <a:pt x="779" y="268"/>
                  <a:pt x="780" y="271"/>
                </a:cubicBezTo>
                <a:cubicBezTo>
                  <a:pt x="779" y="271"/>
                  <a:pt x="779" y="271"/>
                  <a:pt x="779" y="272"/>
                </a:cubicBezTo>
                <a:cubicBezTo>
                  <a:pt x="776" y="269"/>
                  <a:pt x="775" y="267"/>
                  <a:pt x="772" y="264"/>
                </a:cubicBezTo>
                <a:cubicBezTo>
                  <a:pt x="771" y="262"/>
                  <a:pt x="772" y="262"/>
                  <a:pt x="771" y="260"/>
                </a:cubicBezTo>
                <a:cubicBezTo>
                  <a:pt x="770" y="259"/>
                  <a:pt x="767" y="254"/>
                  <a:pt x="766" y="252"/>
                </a:cubicBezTo>
                <a:cubicBezTo>
                  <a:pt x="766" y="254"/>
                  <a:pt x="763" y="249"/>
                  <a:pt x="762" y="246"/>
                </a:cubicBezTo>
                <a:cubicBezTo>
                  <a:pt x="763" y="250"/>
                  <a:pt x="761" y="249"/>
                  <a:pt x="764" y="255"/>
                </a:cubicBezTo>
                <a:cubicBezTo>
                  <a:pt x="763" y="252"/>
                  <a:pt x="764" y="254"/>
                  <a:pt x="765" y="256"/>
                </a:cubicBezTo>
                <a:cubicBezTo>
                  <a:pt x="765" y="257"/>
                  <a:pt x="765" y="255"/>
                  <a:pt x="765" y="255"/>
                </a:cubicBezTo>
                <a:cubicBezTo>
                  <a:pt x="766" y="256"/>
                  <a:pt x="766" y="257"/>
                  <a:pt x="766" y="258"/>
                </a:cubicBezTo>
                <a:cubicBezTo>
                  <a:pt x="767" y="259"/>
                  <a:pt x="768" y="260"/>
                  <a:pt x="770" y="260"/>
                </a:cubicBezTo>
                <a:cubicBezTo>
                  <a:pt x="770" y="262"/>
                  <a:pt x="771" y="264"/>
                  <a:pt x="772" y="267"/>
                </a:cubicBezTo>
                <a:cubicBezTo>
                  <a:pt x="771" y="267"/>
                  <a:pt x="768" y="261"/>
                  <a:pt x="769" y="264"/>
                </a:cubicBezTo>
                <a:cubicBezTo>
                  <a:pt x="768" y="262"/>
                  <a:pt x="766" y="259"/>
                  <a:pt x="766" y="260"/>
                </a:cubicBezTo>
                <a:cubicBezTo>
                  <a:pt x="766" y="259"/>
                  <a:pt x="764" y="256"/>
                  <a:pt x="764" y="255"/>
                </a:cubicBezTo>
                <a:cubicBezTo>
                  <a:pt x="763" y="254"/>
                  <a:pt x="762" y="254"/>
                  <a:pt x="761" y="253"/>
                </a:cubicBezTo>
                <a:cubicBezTo>
                  <a:pt x="761" y="252"/>
                  <a:pt x="762" y="253"/>
                  <a:pt x="762" y="252"/>
                </a:cubicBezTo>
                <a:cubicBezTo>
                  <a:pt x="762" y="251"/>
                  <a:pt x="761" y="249"/>
                  <a:pt x="761" y="249"/>
                </a:cubicBezTo>
                <a:cubicBezTo>
                  <a:pt x="757" y="243"/>
                  <a:pt x="757" y="246"/>
                  <a:pt x="752" y="241"/>
                </a:cubicBezTo>
                <a:cubicBezTo>
                  <a:pt x="752" y="241"/>
                  <a:pt x="755" y="244"/>
                  <a:pt x="755" y="245"/>
                </a:cubicBezTo>
                <a:cubicBezTo>
                  <a:pt x="755" y="246"/>
                  <a:pt x="755" y="245"/>
                  <a:pt x="755" y="244"/>
                </a:cubicBezTo>
                <a:cubicBezTo>
                  <a:pt x="755" y="244"/>
                  <a:pt x="755" y="246"/>
                  <a:pt x="756" y="246"/>
                </a:cubicBezTo>
                <a:cubicBezTo>
                  <a:pt x="757" y="248"/>
                  <a:pt x="756" y="247"/>
                  <a:pt x="757" y="249"/>
                </a:cubicBezTo>
                <a:cubicBezTo>
                  <a:pt x="755" y="246"/>
                  <a:pt x="755" y="248"/>
                  <a:pt x="753" y="248"/>
                </a:cubicBezTo>
                <a:cubicBezTo>
                  <a:pt x="752" y="245"/>
                  <a:pt x="751" y="244"/>
                  <a:pt x="750" y="245"/>
                </a:cubicBezTo>
                <a:cubicBezTo>
                  <a:pt x="748" y="242"/>
                  <a:pt x="747" y="243"/>
                  <a:pt x="745" y="239"/>
                </a:cubicBezTo>
                <a:cubicBezTo>
                  <a:pt x="744" y="239"/>
                  <a:pt x="744" y="239"/>
                  <a:pt x="744" y="239"/>
                </a:cubicBezTo>
                <a:cubicBezTo>
                  <a:pt x="743" y="237"/>
                  <a:pt x="741" y="236"/>
                  <a:pt x="739" y="233"/>
                </a:cubicBezTo>
                <a:cubicBezTo>
                  <a:pt x="739" y="232"/>
                  <a:pt x="739" y="231"/>
                  <a:pt x="740" y="231"/>
                </a:cubicBezTo>
                <a:cubicBezTo>
                  <a:pt x="741" y="233"/>
                  <a:pt x="741" y="234"/>
                  <a:pt x="742" y="234"/>
                </a:cubicBezTo>
                <a:cubicBezTo>
                  <a:pt x="742" y="234"/>
                  <a:pt x="741" y="231"/>
                  <a:pt x="743" y="234"/>
                </a:cubicBezTo>
                <a:cubicBezTo>
                  <a:pt x="743" y="233"/>
                  <a:pt x="742" y="232"/>
                  <a:pt x="741" y="231"/>
                </a:cubicBezTo>
                <a:cubicBezTo>
                  <a:pt x="740" y="230"/>
                  <a:pt x="741" y="231"/>
                  <a:pt x="740" y="231"/>
                </a:cubicBezTo>
                <a:cubicBezTo>
                  <a:pt x="739" y="227"/>
                  <a:pt x="737" y="229"/>
                  <a:pt x="736" y="226"/>
                </a:cubicBezTo>
                <a:cubicBezTo>
                  <a:pt x="736" y="227"/>
                  <a:pt x="735" y="226"/>
                  <a:pt x="733" y="224"/>
                </a:cubicBezTo>
                <a:cubicBezTo>
                  <a:pt x="734" y="226"/>
                  <a:pt x="737" y="229"/>
                  <a:pt x="738" y="231"/>
                </a:cubicBezTo>
                <a:cubicBezTo>
                  <a:pt x="735" y="229"/>
                  <a:pt x="728" y="217"/>
                  <a:pt x="726" y="218"/>
                </a:cubicBezTo>
                <a:cubicBezTo>
                  <a:pt x="724" y="215"/>
                  <a:pt x="723" y="213"/>
                  <a:pt x="721" y="210"/>
                </a:cubicBezTo>
                <a:cubicBezTo>
                  <a:pt x="715" y="205"/>
                  <a:pt x="707" y="195"/>
                  <a:pt x="698" y="186"/>
                </a:cubicBezTo>
                <a:cubicBezTo>
                  <a:pt x="698" y="186"/>
                  <a:pt x="701" y="188"/>
                  <a:pt x="700" y="188"/>
                </a:cubicBezTo>
                <a:cubicBezTo>
                  <a:pt x="696" y="184"/>
                  <a:pt x="693" y="182"/>
                  <a:pt x="688" y="177"/>
                </a:cubicBezTo>
                <a:cubicBezTo>
                  <a:pt x="689" y="178"/>
                  <a:pt x="690" y="178"/>
                  <a:pt x="690" y="177"/>
                </a:cubicBezTo>
                <a:cubicBezTo>
                  <a:pt x="689" y="176"/>
                  <a:pt x="689" y="176"/>
                  <a:pt x="689" y="176"/>
                </a:cubicBezTo>
                <a:cubicBezTo>
                  <a:pt x="687" y="174"/>
                  <a:pt x="689" y="177"/>
                  <a:pt x="688" y="177"/>
                </a:cubicBezTo>
                <a:cubicBezTo>
                  <a:pt x="686" y="175"/>
                  <a:pt x="687" y="175"/>
                  <a:pt x="686" y="174"/>
                </a:cubicBezTo>
                <a:cubicBezTo>
                  <a:pt x="684" y="172"/>
                  <a:pt x="686" y="174"/>
                  <a:pt x="684" y="173"/>
                </a:cubicBezTo>
                <a:cubicBezTo>
                  <a:pt x="683" y="172"/>
                  <a:pt x="682" y="169"/>
                  <a:pt x="681" y="170"/>
                </a:cubicBezTo>
                <a:cubicBezTo>
                  <a:pt x="680" y="169"/>
                  <a:pt x="681" y="169"/>
                  <a:pt x="681" y="169"/>
                </a:cubicBezTo>
                <a:cubicBezTo>
                  <a:pt x="680" y="168"/>
                  <a:pt x="679" y="168"/>
                  <a:pt x="678" y="168"/>
                </a:cubicBezTo>
                <a:cubicBezTo>
                  <a:pt x="676" y="165"/>
                  <a:pt x="672" y="163"/>
                  <a:pt x="672" y="161"/>
                </a:cubicBezTo>
                <a:cubicBezTo>
                  <a:pt x="670" y="160"/>
                  <a:pt x="662" y="154"/>
                  <a:pt x="657" y="149"/>
                </a:cubicBezTo>
                <a:cubicBezTo>
                  <a:pt x="660" y="152"/>
                  <a:pt x="654" y="146"/>
                  <a:pt x="654" y="146"/>
                </a:cubicBezTo>
                <a:cubicBezTo>
                  <a:pt x="653" y="145"/>
                  <a:pt x="653" y="145"/>
                  <a:pt x="652" y="145"/>
                </a:cubicBezTo>
                <a:cubicBezTo>
                  <a:pt x="648" y="142"/>
                  <a:pt x="644" y="139"/>
                  <a:pt x="645" y="138"/>
                </a:cubicBezTo>
                <a:cubicBezTo>
                  <a:pt x="641" y="135"/>
                  <a:pt x="641" y="135"/>
                  <a:pt x="641" y="135"/>
                </a:cubicBezTo>
                <a:cubicBezTo>
                  <a:pt x="642" y="137"/>
                  <a:pt x="641" y="136"/>
                  <a:pt x="640" y="136"/>
                </a:cubicBezTo>
                <a:cubicBezTo>
                  <a:pt x="637" y="133"/>
                  <a:pt x="636" y="133"/>
                  <a:pt x="633" y="130"/>
                </a:cubicBezTo>
                <a:cubicBezTo>
                  <a:pt x="633" y="130"/>
                  <a:pt x="632" y="129"/>
                  <a:pt x="633" y="129"/>
                </a:cubicBezTo>
                <a:cubicBezTo>
                  <a:pt x="629" y="126"/>
                  <a:pt x="631" y="129"/>
                  <a:pt x="629" y="128"/>
                </a:cubicBezTo>
                <a:cubicBezTo>
                  <a:pt x="628" y="126"/>
                  <a:pt x="625" y="124"/>
                  <a:pt x="622" y="123"/>
                </a:cubicBezTo>
                <a:cubicBezTo>
                  <a:pt x="626" y="124"/>
                  <a:pt x="620" y="120"/>
                  <a:pt x="618" y="120"/>
                </a:cubicBezTo>
                <a:cubicBezTo>
                  <a:pt x="618" y="120"/>
                  <a:pt x="620" y="122"/>
                  <a:pt x="621" y="122"/>
                </a:cubicBezTo>
                <a:cubicBezTo>
                  <a:pt x="623" y="124"/>
                  <a:pt x="615" y="119"/>
                  <a:pt x="617" y="119"/>
                </a:cubicBezTo>
                <a:cubicBezTo>
                  <a:pt x="614" y="117"/>
                  <a:pt x="614" y="117"/>
                  <a:pt x="614" y="117"/>
                </a:cubicBezTo>
                <a:cubicBezTo>
                  <a:pt x="613" y="116"/>
                  <a:pt x="614" y="118"/>
                  <a:pt x="611" y="116"/>
                </a:cubicBezTo>
                <a:cubicBezTo>
                  <a:pt x="611" y="116"/>
                  <a:pt x="613" y="116"/>
                  <a:pt x="612" y="115"/>
                </a:cubicBezTo>
                <a:cubicBezTo>
                  <a:pt x="610" y="114"/>
                  <a:pt x="612" y="116"/>
                  <a:pt x="610" y="115"/>
                </a:cubicBezTo>
                <a:cubicBezTo>
                  <a:pt x="607" y="112"/>
                  <a:pt x="602" y="111"/>
                  <a:pt x="596" y="106"/>
                </a:cubicBezTo>
                <a:cubicBezTo>
                  <a:pt x="596" y="106"/>
                  <a:pt x="595" y="106"/>
                  <a:pt x="595" y="105"/>
                </a:cubicBezTo>
                <a:cubicBezTo>
                  <a:pt x="594" y="105"/>
                  <a:pt x="594" y="105"/>
                  <a:pt x="594" y="106"/>
                </a:cubicBezTo>
                <a:cubicBezTo>
                  <a:pt x="587" y="101"/>
                  <a:pt x="583" y="99"/>
                  <a:pt x="576" y="95"/>
                </a:cubicBezTo>
                <a:cubicBezTo>
                  <a:pt x="573" y="94"/>
                  <a:pt x="576" y="96"/>
                  <a:pt x="575" y="96"/>
                </a:cubicBezTo>
                <a:cubicBezTo>
                  <a:pt x="575" y="95"/>
                  <a:pt x="571" y="94"/>
                  <a:pt x="571" y="94"/>
                </a:cubicBezTo>
                <a:cubicBezTo>
                  <a:pt x="568" y="92"/>
                  <a:pt x="566" y="90"/>
                  <a:pt x="562" y="88"/>
                </a:cubicBezTo>
                <a:cubicBezTo>
                  <a:pt x="555" y="85"/>
                  <a:pt x="548" y="82"/>
                  <a:pt x="540" y="79"/>
                </a:cubicBezTo>
                <a:cubicBezTo>
                  <a:pt x="540" y="78"/>
                  <a:pt x="540" y="78"/>
                  <a:pt x="540" y="78"/>
                </a:cubicBezTo>
                <a:cubicBezTo>
                  <a:pt x="537" y="77"/>
                  <a:pt x="535" y="76"/>
                  <a:pt x="533" y="75"/>
                </a:cubicBezTo>
                <a:cubicBezTo>
                  <a:pt x="530" y="74"/>
                  <a:pt x="529" y="74"/>
                  <a:pt x="526" y="73"/>
                </a:cubicBezTo>
                <a:cubicBezTo>
                  <a:pt x="526" y="72"/>
                  <a:pt x="526" y="72"/>
                  <a:pt x="526" y="72"/>
                </a:cubicBezTo>
                <a:cubicBezTo>
                  <a:pt x="521" y="71"/>
                  <a:pt x="517" y="70"/>
                  <a:pt x="514" y="68"/>
                </a:cubicBezTo>
                <a:cubicBezTo>
                  <a:pt x="510" y="68"/>
                  <a:pt x="504" y="65"/>
                  <a:pt x="502" y="64"/>
                </a:cubicBezTo>
                <a:cubicBezTo>
                  <a:pt x="500" y="63"/>
                  <a:pt x="502" y="65"/>
                  <a:pt x="502" y="65"/>
                </a:cubicBezTo>
                <a:cubicBezTo>
                  <a:pt x="497" y="64"/>
                  <a:pt x="493" y="62"/>
                  <a:pt x="488" y="60"/>
                </a:cubicBezTo>
                <a:cubicBezTo>
                  <a:pt x="485" y="60"/>
                  <a:pt x="481" y="60"/>
                  <a:pt x="480" y="59"/>
                </a:cubicBezTo>
                <a:cubicBezTo>
                  <a:pt x="483" y="59"/>
                  <a:pt x="485" y="60"/>
                  <a:pt x="484" y="59"/>
                </a:cubicBezTo>
                <a:cubicBezTo>
                  <a:pt x="482" y="58"/>
                  <a:pt x="480" y="59"/>
                  <a:pt x="480" y="58"/>
                </a:cubicBezTo>
                <a:cubicBezTo>
                  <a:pt x="479" y="58"/>
                  <a:pt x="479" y="58"/>
                  <a:pt x="479" y="59"/>
                </a:cubicBezTo>
                <a:cubicBezTo>
                  <a:pt x="474" y="58"/>
                  <a:pt x="470" y="57"/>
                  <a:pt x="468" y="56"/>
                </a:cubicBezTo>
                <a:cubicBezTo>
                  <a:pt x="466" y="56"/>
                  <a:pt x="469" y="57"/>
                  <a:pt x="464" y="56"/>
                </a:cubicBezTo>
                <a:cubicBezTo>
                  <a:pt x="465" y="55"/>
                  <a:pt x="461" y="54"/>
                  <a:pt x="459" y="54"/>
                </a:cubicBezTo>
                <a:cubicBezTo>
                  <a:pt x="459" y="54"/>
                  <a:pt x="459" y="54"/>
                  <a:pt x="458" y="54"/>
                </a:cubicBezTo>
                <a:cubicBezTo>
                  <a:pt x="458" y="54"/>
                  <a:pt x="459" y="54"/>
                  <a:pt x="461" y="54"/>
                </a:cubicBezTo>
                <a:cubicBezTo>
                  <a:pt x="461" y="53"/>
                  <a:pt x="460" y="53"/>
                  <a:pt x="458" y="53"/>
                </a:cubicBezTo>
                <a:cubicBezTo>
                  <a:pt x="457" y="53"/>
                  <a:pt x="456" y="53"/>
                  <a:pt x="456" y="54"/>
                </a:cubicBezTo>
                <a:cubicBezTo>
                  <a:pt x="453" y="53"/>
                  <a:pt x="452" y="52"/>
                  <a:pt x="450" y="52"/>
                </a:cubicBezTo>
                <a:cubicBezTo>
                  <a:pt x="448" y="51"/>
                  <a:pt x="451" y="52"/>
                  <a:pt x="450" y="52"/>
                </a:cubicBezTo>
                <a:cubicBezTo>
                  <a:pt x="442" y="51"/>
                  <a:pt x="434" y="51"/>
                  <a:pt x="428" y="49"/>
                </a:cubicBezTo>
                <a:cubicBezTo>
                  <a:pt x="426" y="49"/>
                  <a:pt x="429" y="50"/>
                  <a:pt x="427" y="50"/>
                </a:cubicBezTo>
                <a:cubicBezTo>
                  <a:pt x="424" y="50"/>
                  <a:pt x="424" y="49"/>
                  <a:pt x="426" y="49"/>
                </a:cubicBezTo>
                <a:cubicBezTo>
                  <a:pt x="426" y="48"/>
                  <a:pt x="425" y="49"/>
                  <a:pt x="423" y="48"/>
                </a:cubicBezTo>
                <a:cubicBezTo>
                  <a:pt x="423" y="49"/>
                  <a:pt x="423" y="49"/>
                  <a:pt x="423" y="49"/>
                </a:cubicBezTo>
                <a:cubicBezTo>
                  <a:pt x="416" y="48"/>
                  <a:pt x="410" y="48"/>
                  <a:pt x="402" y="48"/>
                </a:cubicBezTo>
                <a:cubicBezTo>
                  <a:pt x="404" y="47"/>
                  <a:pt x="401" y="47"/>
                  <a:pt x="397" y="47"/>
                </a:cubicBezTo>
                <a:cubicBezTo>
                  <a:pt x="397" y="46"/>
                  <a:pt x="397" y="46"/>
                  <a:pt x="397" y="46"/>
                </a:cubicBezTo>
                <a:cubicBezTo>
                  <a:pt x="394" y="47"/>
                  <a:pt x="393" y="46"/>
                  <a:pt x="391" y="46"/>
                </a:cubicBezTo>
                <a:cubicBezTo>
                  <a:pt x="389" y="46"/>
                  <a:pt x="395" y="47"/>
                  <a:pt x="393" y="48"/>
                </a:cubicBezTo>
                <a:cubicBezTo>
                  <a:pt x="390" y="47"/>
                  <a:pt x="390" y="47"/>
                  <a:pt x="388" y="47"/>
                </a:cubicBezTo>
                <a:cubicBezTo>
                  <a:pt x="386" y="47"/>
                  <a:pt x="388" y="47"/>
                  <a:pt x="388" y="48"/>
                </a:cubicBezTo>
                <a:cubicBezTo>
                  <a:pt x="385" y="48"/>
                  <a:pt x="385" y="47"/>
                  <a:pt x="382" y="48"/>
                </a:cubicBezTo>
                <a:cubicBezTo>
                  <a:pt x="382" y="47"/>
                  <a:pt x="383" y="47"/>
                  <a:pt x="384" y="47"/>
                </a:cubicBezTo>
                <a:cubicBezTo>
                  <a:pt x="383" y="47"/>
                  <a:pt x="380" y="48"/>
                  <a:pt x="380" y="47"/>
                </a:cubicBezTo>
                <a:cubicBezTo>
                  <a:pt x="379" y="47"/>
                  <a:pt x="380" y="48"/>
                  <a:pt x="377" y="48"/>
                </a:cubicBezTo>
                <a:cubicBezTo>
                  <a:pt x="376" y="47"/>
                  <a:pt x="377" y="47"/>
                  <a:pt x="376" y="47"/>
                </a:cubicBezTo>
                <a:cubicBezTo>
                  <a:pt x="375" y="47"/>
                  <a:pt x="371" y="48"/>
                  <a:pt x="375" y="48"/>
                </a:cubicBezTo>
                <a:cubicBezTo>
                  <a:pt x="374" y="48"/>
                  <a:pt x="373" y="49"/>
                  <a:pt x="371" y="49"/>
                </a:cubicBezTo>
                <a:cubicBezTo>
                  <a:pt x="372" y="48"/>
                  <a:pt x="370" y="48"/>
                  <a:pt x="371" y="47"/>
                </a:cubicBezTo>
                <a:cubicBezTo>
                  <a:pt x="370" y="47"/>
                  <a:pt x="367" y="48"/>
                  <a:pt x="368" y="47"/>
                </a:cubicBezTo>
                <a:cubicBezTo>
                  <a:pt x="365" y="48"/>
                  <a:pt x="363" y="48"/>
                  <a:pt x="361" y="48"/>
                </a:cubicBezTo>
                <a:cubicBezTo>
                  <a:pt x="361" y="47"/>
                  <a:pt x="362" y="47"/>
                  <a:pt x="363" y="47"/>
                </a:cubicBezTo>
                <a:cubicBezTo>
                  <a:pt x="363" y="47"/>
                  <a:pt x="361" y="47"/>
                  <a:pt x="359" y="47"/>
                </a:cubicBezTo>
                <a:cubicBezTo>
                  <a:pt x="358" y="48"/>
                  <a:pt x="355" y="48"/>
                  <a:pt x="351" y="48"/>
                </a:cubicBezTo>
                <a:cubicBezTo>
                  <a:pt x="351" y="49"/>
                  <a:pt x="354" y="48"/>
                  <a:pt x="354" y="49"/>
                </a:cubicBezTo>
                <a:cubicBezTo>
                  <a:pt x="350" y="50"/>
                  <a:pt x="351" y="49"/>
                  <a:pt x="348" y="49"/>
                </a:cubicBezTo>
                <a:cubicBezTo>
                  <a:pt x="350" y="50"/>
                  <a:pt x="344" y="50"/>
                  <a:pt x="342" y="50"/>
                </a:cubicBezTo>
                <a:cubicBezTo>
                  <a:pt x="340" y="50"/>
                  <a:pt x="343" y="50"/>
                  <a:pt x="341" y="51"/>
                </a:cubicBezTo>
                <a:cubicBezTo>
                  <a:pt x="336" y="52"/>
                  <a:pt x="334" y="52"/>
                  <a:pt x="332" y="51"/>
                </a:cubicBezTo>
                <a:cubicBezTo>
                  <a:pt x="334" y="50"/>
                  <a:pt x="335" y="51"/>
                  <a:pt x="335" y="51"/>
                </a:cubicBezTo>
                <a:cubicBezTo>
                  <a:pt x="336" y="51"/>
                  <a:pt x="336" y="51"/>
                  <a:pt x="336" y="51"/>
                </a:cubicBezTo>
                <a:cubicBezTo>
                  <a:pt x="336" y="50"/>
                  <a:pt x="334" y="51"/>
                  <a:pt x="335" y="50"/>
                </a:cubicBezTo>
                <a:cubicBezTo>
                  <a:pt x="331" y="51"/>
                  <a:pt x="331" y="51"/>
                  <a:pt x="331" y="52"/>
                </a:cubicBezTo>
                <a:cubicBezTo>
                  <a:pt x="330" y="51"/>
                  <a:pt x="326" y="51"/>
                  <a:pt x="326" y="52"/>
                </a:cubicBezTo>
                <a:cubicBezTo>
                  <a:pt x="323" y="53"/>
                  <a:pt x="325" y="52"/>
                  <a:pt x="326" y="51"/>
                </a:cubicBezTo>
                <a:cubicBezTo>
                  <a:pt x="326" y="51"/>
                  <a:pt x="322" y="52"/>
                  <a:pt x="321" y="53"/>
                </a:cubicBezTo>
                <a:cubicBezTo>
                  <a:pt x="321" y="53"/>
                  <a:pt x="322" y="53"/>
                  <a:pt x="323" y="53"/>
                </a:cubicBezTo>
                <a:cubicBezTo>
                  <a:pt x="321" y="53"/>
                  <a:pt x="315" y="54"/>
                  <a:pt x="316" y="55"/>
                </a:cubicBezTo>
                <a:cubicBezTo>
                  <a:pt x="314" y="56"/>
                  <a:pt x="314" y="55"/>
                  <a:pt x="312" y="55"/>
                </a:cubicBezTo>
                <a:cubicBezTo>
                  <a:pt x="313" y="55"/>
                  <a:pt x="314" y="54"/>
                  <a:pt x="315" y="54"/>
                </a:cubicBezTo>
                <a:cubicBezTo>
                  <a:pt x="317" y="53"/>
                  <a:pt x="317" y="53"/>
                  <a:pt x="320" y="52"/>
                </a:cubicBezTo>
                <a:cubicBezTo>
                  <a:pt x="319" y="52"/>
                  <a:pt x="314" y="54"/>
                  <a:pt x="313" y="54"/>
                </a:cubicBezTo>
                <a:cubicBezTo>
                  <a:pt x="310" y="54"/>
                  <a:pt x="314" y="54"/>
                  <a:pt x="312" y="55"/>
                </a:cubicBezTo>
                <a:cubicBezTo>
                  <a:pt x="308" y="56"/>
                  <a:pt x="308" y="56"/>
                  <a:pt x="304" y="57"/>
                </a:cubicBezTo>
                <a:cubicBezTo>
                  <a:pt x="305" y="57"/>
                  <a:pt x="307" y="57"/>
                  <a:pt x="307" y="56"/>
                </a:cubicBezTo>
                <a:cubicBezTo>
                  <a:pt x="305" y="56"/>
                  <a:pt x="302" y="58"/>
                  <a:pt x="302" y="58"/>
                </a:cubicBezTo>
                <a:cubicBezTo>
                  <a:pt x="299" y="59"/>
                  <a:pt x="304" y="57"/>
                  <a:pt x="301" y="58"/>
                </a:cubicBezTo>
                <a:cubicBezTo>
                  <a:pt x="301" y="57"/>
                  <a:pt x="304" y="57"/>
                  <a:pt x="303" y="57"/>
                </a:cubicBezTo>
                <a:cubicBezTo>
                  <a:pt x="303" y="57"/>
                  <a:pt x="298" y="58"/>
                  <a:pt x="297" y="58"/>
                </a:cubicBezTo>
                <a:cubicBezTo>
                  <a:pt x="298" y="59"/>
                  <a:pt x="301" y="57"/>
                  <a:pt x="301" y="58"/>
                </a:cubicBezTo>
                <a:cubicBezTo>
                  <a:pt x="296" y="59"/>
                  <a:pt x="295" y="60"/>
                  <a:pt x="292" y="60"/>
                </a:cubicBezTo>
                <a:cubicBezTo>
                  <a:pt x="290" y="61"/>
                  <a:pt x="289" y="61"/>
                  <a:pt x="289" y="62"/>
                </a:cubicBezTo>
                <a:cubicBezTo>
                  <a:pt x="288" y="62"/>
                  <a:pt x="283" y="62"/>
                  <a:pt x="283" y="63"/>
                </a:cubicBezTo>
                <a:cubicBezTo>
                  <a:pt x="279" y="65"/>
                  <a:pt x="279" y="64"/>
                  <a:pt x="276" y="65"/>
                </a:cubicBezTo>
                <a:cubicBezTo>
                  <a:pt x="274" y="66"/>
                  <a:pt x="277" y="66"/>
                  <a:pt x="276" y="66"/>
                </a:cubicBezTo>
                <a:cubicBezTo>
                  <a:pt x="273" y="67"/>
                  <a:pt x="273" y="67"/>
                  <a:pt x="273" y="67"/>
                </a:cubicBezTo>
                <a:cubicBezTo>
                  <a:pt x="275" y="65"/>
                  <a:pt x="264" y="71"/>
                  <a:pt x="260" y="71"/>
                </a:cubicBezTo>
                <a:cubicBezTo>
                  <a:pt x="259" y="72"/>
                  <a:pt x="259" y="72"/>
                  <a:pt x="259" y="73"/>
                </a:cubicBezTo>
                <a:cubicBezTo>
                  <a:pt x="257" y="73"/>
                  <a:pt x="254" y="74"/>
                  <a:pt x="253" y="75"/>
                </a:cubicBezTo>
                <a:cubicBezTo>
                  <a:pt x="253" y="75"/>
                  <a:pt x="253" y="75"/>
                  <a:pt x="253" y="74"/>
                </a:cubicBezTo>
                <a:cubicBezTo>
                  <a:pt x="248" y="77"/>
                  <a:pt x="246" y="78"/>
                  <a:pt x="239" y="81"/>
                </a:cubicBezTo>
                <a:cubicBezTo>
                  <a:pt x="240" y="80"/>
                  <a:pt x="244" y="78"/>
                  <a:pt x="245" y="78"/>
                </a:cubicBezTo>
                <a:cubicBezTo>
                  <a:pt x="244" y="78"/>
                  <a:pt x="244" y="76"/>
                  <a:pt x="243" y="77"/>
                </a:cubicBezTo>
                <a:cubicBezTo>
                  <a:pt x="243" y="77"/>
                  <a:pt x="242" y="76"/>
                  <a:pt x="243" y="75"/>
                </a:cubicBezTo>
                <a:cubicBezTo>
                  <a:pt x="244" y="75"/>
                  <a:pt x="244" y="75"/>
                  <a:pt x="245" y="75"/>
                </a:cubicBezTo>
                <a:cubicBezTo>
                  <a:pt x="247" y="74"/>
                  <a:pt x="243" y="74"/>
                  <a:pt x="246" y="73"/>
                </a:cubicBezTo>
                <a:cubicBezTo>
                  <a:pt x="245" y="73"/>
                  <a:pt x="244" y="74"/>
                  <a:pt x="243" y="75"/>
                </a:cubicBezTo>
                <a:cubicBezTo>
                  <a:pt x="243" y="73"/>
                  <a:pt x="250" y="71"/>
                  <a:pt x="252" y="71"/>
                </a:cubicBezTo>
                <a:cubicBezTo>
                  <a:pt x="254" y="70"/>
                  <a:pt x="251" y="70"/>
                  <a:pt x="254" y="69"/>
                </a:cubicBezTo>
                <a:cubicBezTo>
                  <a:pt x="247" y="70"/>
                  <a:pt x="242" y="74"/>
                  <a:pt x="237" y="76"/>
                </a:cubicBezTo>
                <a:cubicBezTo>
                  <a:pt x="236" y="76"/>
                  <a:pt x="237" y="76"/>
                  <a:pt x="237" y="76"/>
                </a:cubicBezTo>
                <a:cubicBezTo>
                  <a:pt x="235" y="77"/>
                  <a:pt x="233" y="78"/>
                  <a:pt x="233" y="78"/>
                </a:cubicBezTo>
                <a:cubicBezTo>
                  <a:pt x="234" y="77"/>
                  <a:pt x="235" y="77"/>
                  <a:pt x="235" y="76"/>
                </a:cubicBezTo>
                <a:cubicBezTo>
                  <a:pt x="232" y="77"/>
                  <a:pt x="234" y="77"/>
                  <a:pt x="231" y="78"/>
                </a:cubicBezTo>
                <a:cubicBezTo>
                  <a:pt x="229" y="78"/>
                  <a:pt x="231" y="77"/>
                  <a:pt x="227" y="79"/>
                </a:cubicBezTo>
                <a:cubicBezTo>
                  <a:pt x="227" y="78"/>
                  <a:pt x="230" y="77"/>
                  <a:pt x="231" y="76"/>
                </a:cubicBezTo>
                <a:cubicBezTo>
                  <a:pt x="229" y="77"/>
                  <a:pt x="228" y="77"/>
                  <a:pt x="224" y="79"/>
                </a:cubicBezTo>
                <a:cubicBezTo>
                  <a:pt x="227" y="76"/>
                  <a:pt x="236" y="73"/>
                  <a:pt x="233" y="72"/>
                </a:cubicBezTo>
                <a:cubicBezTo>
                  <a:pt x="233" y="72"/>
                  <a:pt x="231" y="72"/>
                  <a:pt x="231" y="72"/>
                </a:cubicBezTo>
                <a:cubicBezTo>
                  <a:pt x="229" y="73"/>
                  <a:pt x="233" y="72"/>
                  <a:pt x="230" y="73"/>
                </a:cubicBezTo>
                <a:cubicBezTo>
                  <a:pt x="230" y="73"/>
                  <a:pt x="232" y="73"/>
                  <a:pt x="232" y="73"/>
                </a:cubicBezTo>
                <a:cubicBezTo>
                  <a:pt x="227" y="76"/>
                  <a:pt x="222" y="80"/>
                  <a:pt x="219" y="80"/>
                </a:cubicBezTo>
                <a:cubicBezTo>
                  <a:pt x="223" y="79"/>
                  <a:pt x="216" y="80"/>
                  <a:pt x="222" y="77"/>
                </a:cubicBezTo>
                <a:cubicBezTo>
                  <a:pt x="221" y="76"/>
                  <a:pt x="216" y="78"/>
                  <a:pt x="218" y="76"/>
                </a:cubicBezTo>
                <a:cubicBezTo>
                  <a:pt x="217" y="77"/>
                  <a:pt x="210" y="80"/>
                  <a:pt x="210" y="82"/>
                </a:cubicBezTo>
                <a:cubicBezTo>
                  <a:pt x="205" y="84"/>
                  <a:pt x="210" y="81"/>
                  <a:pt x="203" y="85"/>
                </a:cubicBezTo>
                <a:cubicBezTo>
                  <a:pt x="207" y="83"/>
                  <a:pt x="205" y="85"/>
                  <a:pt x="206" y="85"/>
                </a:cubicBezTo>
                <a:cubicBezTo>
                  <a:pt x="203" y="87"/>
                  <a:pt x="205" y="85"/>
                  <a:pt x="204" y="85"/>
                </a:cubicBezTo>
                <a:cubicBezTo>
                  <a:pt x="202" y="86"/>
                  <a:pt x="201" y="88"/>
                  <a:pt x="199" y="88"/>
                </a:cubicBezTo>
                <a:cubicBezTo>
                  <a:pt x="199" y="89"/>
                  <a:pt x="199" y="89"/>
                  <a:pt x="198" y="89"/>
                </a:cubicBezTo>
                <a:cubicBezTo>
                  <a:pt x="200" y="89"/>
                  <a:pt x="202" y="86"/>
                  <a:pt x="203" y="86"/>
                </a:cubicBezTo>
                <a:cubicBezTo>
                  <a:pt x="204" y="87"/>
                  <a:pt x="202" y="88"/>
                  <a:pt x="201" y="88"/>
                </a:cubicBezTo>
                <a:cubicBezTo>
                  <a:pt x="201" y="89"/>
                  <a:pt x="205" y="87"/>
                  <a:pt x="202" y="89"/>
                </a:cubicBezTo>
                <a:cubicBezTo>
                  <a:pt x="202" y="89"/>
                  <a:pt x="204" y="88"/>
                  <a:pt x="205" y="87"/>
                </a:cubicBezTo>
                <a:cubicBezTo>
                  <a:pt x="203" y="89"/>
                  <a:pt x="198" y="91"/>
                  <a:pt x="198" y="92"/>
                </a:cubicBezTo>
                <a:cubicBezTo>
                  <a:pt x="198" y="92"/>
                  <a:pt x="198" y="91"/>
                  <a:pt x="195" y="93"/>
                </a:cubicBezTo>
                <a:cubicBezTo>
                  <a:pt x="195" y="92"/>
                  <a:pt x="196" y="92"/>
                  <a:pt x="197" y="91"/>
                </a:cubicBezTo>
                <a:cubicBezTo>
                  <a:pt x="196" y="91"/>
                  <a:pt x="194" y="92"/>
                  <a:pt x="192" y="94"/>
                </a:cubicBezTo>
                <a:cubicBezTo>
                  <a:pt x="191" y="94"/>
                  <a:pt x="190" y="94"/>
                  <a:pt x="190" y="93"/>
                </a:cubicBezTo>
                <a:cubicBezTo>
                  <a:pt x="187" y="95"/>
                  <a:pt x="190" y="94"/>
                  <a:pt x="187" y="96"/>
                </a:cubicBezTo>
                <a:cubicBezTo>
                  <a:pt x="189" y="94"/>
                  <a:pt x="184" y="97"/>
                  <a:pt x="184" y="96"/>
                </a:cubicBezTo>
                <a:cubicBezTo>
                  <a:pt x="182" y="98"/>
                  <a:pt x="180" y="99"/>
                  <a:pt x="179" y="100"/>
                </a:cubicBezTo>
                <a:cubicBezTo>
                  <a:pt x="179" y="99"/>
                  <a:pt x="179" y="98"/>
                  <a:pt x="181" y="98"/>
                </a:cubicBezTo>
                <a:cubicBezTo>
                  <a:pt x="184" y="96"/>
                  <a:pt x="180" y="98"/>
                  <a:pt x="180" y="97"/>
                </a:cubicBezTo>
                <a:cubicBezTo>
                  <a:pt x="184" y="95"/>
                  <a:pt x="186" y="93"/>
                  <a:pt x="191" y="90"/>
                </a:cubicBezTo>
                <a:cubicBezTo>
                  <a:pt x="188" y="92"/>
                  <a:pt x="189" y="92"/>
                  <a:pt x="192" y="90"/>
                </a:cubicBezTo>
                <a:cubicBezTo>
                  <a:pt x="194" y="88"/>
                  <a:pt x="194" y="88"/>
                  <a:pt x="198" y="86"/>
                </a:cubicBezTo>
                <a:cubicBezTo>
                  <a:pt x="200" y="85"/>
                  <a:pt x="196" y="86"/>
                  <a:pt x="200" y="84"/>
                </a:cubicBezTo>
                <a:cubicBezTo>
                  <a:pt x="199" y="85"/>
                  <a:pt x="204" y="82"/>
                  <a:pt x="204" y="84"/>
                </a:cubicBezTo>
                <a:cubicBezTo>
                  <a:pt x="204" y="84"/>
                  <a:pt x="206" y="83"/>
                  <a:pt x="208" y="82"/>
                </a:cubicBezTo>
                <a:cubicBezTo>
                  <a:pt x="208" y="81"/>
                  <a:pt x="209" y="81"/>
                  <a:pt x="209" y="81"/>
                </a:cubicBezTo>
                <a:cubicBezTo>
                  <a:pt x="209" y="80"/>
                  <a:pt x="205" y="82"/>
                  <a:pt x="207" y="82"/>
                </a:cubicBezTo>
                <a:cubicBezTo>
                  <a:pt x="205" y="83"/>
                  <a:pt x="203" y="84"/>
                  <a:pt x="203" y="83"/>
                </a:cubicBezTo>
                <a:cubicBezTo>
                  <a:pt x="206" y="81"/>
                  <a:pt x="206" y="81"/>
                  <a:pt x="206" y="81"/>
                </a:cubicBezTo>
                <a:cubicBezTo>
                  <a:pt x="206" y="81"/>
                  <a:pt x="205" y="82"/>
                  <a:pt x="206" y="82"/>
                </a:cubicBezTo>
                <a:cubicBezTo>
                  <a:pt x="208" y="81"/>
                  <a:pt x="207" y="81"/>
                  <a:pt x="207" y="80"/>
                </a:cubicBezTo>
                <a:cubicBezTo>
                  <a:pt x="208" y="79"/>
                  <a:pt x="209" y="80"/>
                  <a:pt x="210" y="79"/>
                </a:cubicBezTo>
                <a:cubicBezTo>
                  <a:pt x="212" y="78"/>
                  <a:pt x="209" y="81"/>
                  <a:pt x="213" y="79"/>
                </a:cubicBezTo>
                <a:cubicBezTo>
                  <a:pt x="215" y="78"/>
                  <a:pt x="214" y="77"/>
                  <a:pt x="216" y="77"/>
                </a:cubicBezTo>
                <a:cubicBezTo>
                  <a:pt x="218" y="75"/>
                  <a:pt x="218" y="73"/>
                  <a:pt x="217" y="73"/>
                </a:cubicBezTo>
                <a:cubicBezTo>
                  <a:pt x="216" y="74"/>
                  <a:pt x="216" y="74"/>
                  <a:pt x="213" y="75"/>
                </a:cubicBezTo>
                <a:cubicBezTo>
                  <a:pt x="213" y="74"/>
                  <a:pt x="213" y="74"/>
                  <a:pt x="213" y="74"/>
                </a:cubicBezTo>
                <a:cubicBezTo>
                  <a:pt x="219" y="70"/>
                  <a:pt x="218" y="72"/>
                  <a:pt x="221" y="70"/>
                </a:cubicBezTo>
                <a:cubicBezTo>
                  <a:pt x="222" y="70"/>
                  <a:pt x="220" y="71"/>
                  <a:pt x="219" y="72"/>
                </a:cubicBezTo>
                <a:cubicBezTo>
                  <a:pt x="218" y="73"/>
                  <a:pt x="221" y="71"/>
                  <a:pt x="219" y="73"/>
                </a:cubicBezTo>
                <a:cubicBezTo>
                  <a:pt x="219" y="73"/>
                  <a:pt x="223" y="71"/>
                  <a:pt x="222" y="72"/>
                </a:cubicBezTo>
                <a:cubicBezTo>
                  <a:pt x="224" y="71"/>
                  <a:pt x="221" y="72"/>
                  <a:pt x="221" y="71"/>
                </a:cubicBezTo>
                <a:cubicBezTo>
                  <a:pt x="224" y="70"/>
                  <a:pt x="221" y="70"/>
                  <a:pt x="224" y="68"/>
                </a:cubicBezTo>
                <a:cubicBezTo>
                  <a:pt x="224" y="68"/>
                  <a:pt x="224" y="68"/>
                  <a:pt x="224" y="68"/>
                </a:cubicBezTo>
                <a:cubicBezTo>
                  <a:pt x="223" y="68"/>
                  <a:pt x="223" y="69"/>
                  <a:pt x="221" y="70"/>
                </a:cubicBezTo>
                <a:cubicBezTo>
                  <a:pt x="224" y="66"/>
                  <a:pt x="231" y="66"/>
                  <a:pt x="235" y="63"/>
                </a:cubicBezTo>
                <a:cubicBezTo>
                  <a:pt x="234" y="63"/>
                  <a:pt x="233" y="64"/>
                  <a:pt x="234" y="62"/>
                </a:cubicBezTo>
                <a:cubicBezTo>
                  <a:pt x="231" y="63"/>
                  <a:pt x="234" y="63"/>
                  <a:pt x="231" y="64"/>
                </a:cubicBezTo>
                <a:cubicBezTo>
                  <a:pt x="233" y="63"/>
                  <a:pt x="232" y="63"/>
                  <a:pt x="234" y="61"/>
                </a:cubicBezTo>
                <a:cubicBezTo>
                  <a:pt x="236" y="60"/>
                  <a:pt x="235" y="61"/>
                  <a:pt x="234" y="61"/>
                </a:cubicBezTo>
                <a:cubicBezTo>
                  <a:pt x="235" y="61"/>
                  <a:pt x="236" y="61"/>
                  <a:pt x="236" y="62"/>
                </a:cubicBezTo>
                <a:cubicBezTo>
                  <a:pt x="239" y="60"/>
                  <a:pt x="239" y="60"/>
                  <a:pt x="241" y="59"/>
                </a:cubicBezTo>
                <a:cubicBezTo>
                  <a:pt x="240" y="60"/>
                  <a:pt x="244" y="58"/>
                  <a:pt x="245" y="58"/>
                </a:cubicBezTo>
                <a:cubicBezTo>
                  <a:pt x="248" y="57"/>
                  <a:pt x="244" y="57"/>
                  <a:pt x="247" y="57"/>
                </a:cubicBezTo>
                <a:cubicBezTo>
                  <a:pt x="249" y="55"/>
                  <a:pt x="249" y="56"/>
                  <a:pt x="249" y="56"/>
                </a:cubicBezTo>
                <a:cubicBezTo>
                  <a:pt x="248" y="58"/>
                  <a:pt x="246" y="58"/>
                  <a:pt x="244" y="59"/>
                </a:cubicBezTo>
                <a:cubicBezTo>
                  <a:pt x="245" y="59"/>
                  <a:pt x="246" y="59"/>
                  <a:pt x="244" y="61"/>
                </a:cubicBezTo>
                <a:cubicBezTo>
                  <a:pt x="244" y="61"/>
                  <a:pt x="245" y="60"/>
                  <a:pt x="245" y="61"/>
                </a:cubicBezTo>
                <a:cubicBezTo>
                  <a:pt x="245" y="60"/>
                  <a:pt x="245" y="60"/>
                  <a:pt x="246" y="59"/>
                </a:cubicBezTo>
                <a:cubicBezTo>
                  <a:pt x="247" y="59"/>
                  <a:pt x="248" y="59"/>
                  <a:pt x="248" y="59"/>
                </a:cubicBezTo>
                <a:cubicBezTo>
                  <a:pt x="250" y="58"/>
                  <a:pt x="245" y="59"/>
                  <a:pt x="246" y="59"/>
                </a:cubicBezTo>
                <a:cubicBezTo>
                  <a:pt x="248" y="57"/>
                  <a:pt x="253" y="56"/>
                  <a:pt x="253" y="55"/>
                </a:cubicBezTo>
                <a:cubicBezTo>
                  <a:pt x="255" y="54"/>
                  <a:pt x="255" y="55"/>
                  <a:pt x="257" y="55"/>
                </a:cubicBezTo>
                <a:cubicBezTo>
                  <a:pt x="257" y="54"/>
                  <a:pt x="264" y="50"/>
                  <a:pt x="267" y="50"/>
                </a:cubicBezTo>
                <a:cubicBezTo>
                  <a:pt x="271" y="49"/>
                  <a:pt x="268" y="48"/>
                  <a:pt x="268" y="48"/>
                </a:cubicBezTo>
                <a:cubicBezTo>
                  <a:pt x="266" y="49"/>
                  <a:pt x="263" y="49"/>
                  <a:pt x="263" y="50"/>
                </a:cubicBezTo>
                <a:cubicBezTo>
                  <a:pt x="263" y="50"/>
                  <a:pt x="265" y="50"/>
                  <a:pt x="266" y="49"/>
                </a:cubicBezTo>
                <a:cubicBezTo>
                  <a:pt x="263" y="51"/>
                  <a:pt x="256" y="53"/>
                  <a:pt x="253" y="55"/>
                </a:cubicBezTo>
                <a:cubicBezTo>
                  <a:pt x="253" y="54"/>
                  <a:pt x="252" y="54"/>
                  <a:pt x="254" y="53"/>
                </a:cubicBezTo>
                <a:cubicBezTo>
                  <a:pt x="256" y="52"/>
                  <a:pt x="258" y="52"/>
                  <a:pt x="258" y="51"/>
                </a:cubicBezTo>
                <a:cubicBezTo>
                  <a:pt x="261" y="50"/>
                  <a:pt x="259" y="52"/>
                  <a:pt x="257" y="52"/>
                </a:cubicBezTo>
                <a:cubicBezTo>
                  <a:pt x="261" y="51"/>
                  <a:pt x="263" y="49"/>
                  <a:pt x="267" y="48"/>
                </a:cubicBezTo>
                <a:cubicBezTo>
                  <a:pt x="262" y="49"/>
                  <a:pt x="253" y="52"/>
                  <a:pt x="247" y="55"/>
                </a:cubicBezTo>
                <a:cubicBezTo>
                  <a:pt x="244" y="56"/>
                  <a:pt x="242" y="56"/>
                  <a:pt x="242" y="55"/>
                </a:cubicBezTo>
                <a:cubicBezTo>
                  <a:pt x="240" y="56"/>
                  <a:pt x="242" y="56"/>
                  <a:pt x="242" y="57"/>
                </a:cubicBezTo>
                <a:cubicBezTo>
                  <a:pt x="240" y="57"/>
                  <a:pt x="241" y="58"/>
                  <a:pt x="239" y="58"/>
                </a:cubicBezTo>
                <a:cubicBezTo>
                  <a:pt x="238" y="58"/>
                  <a:pt x="240" y="57"/>
                  <a:pt x="239" y="57"/>
                </a:cubicBezTo>
                <a:cubicBezTo>
                  <a:pt x="238" y="57"/>
                  <a:pt x="236" y="58"/>
                  <a:pt x="234" y="59"/>
                </a:cubicBezTo>
                <a:cubicBezTo>
                  <a:pt x="233" y="60"/>
                  <a:pt x="235" y="59"/>
                  <a:pt x="234" y="60"/>
                </a:cubicBezTo>
                <a:cubicBezTo>
                  <a:pt x="236" y="59"/>
                  <a:pt x="235" y="59"/>
                  <a:pt x="235" y="59"/>
                </a:cubicBezTo>
                <a:cubicBezTo>
                  <a:pt x="237" y="57"/>
                  <a:pt x="237" y="58"/>
                  <a:pt x="239" y="58"/>
                </a:cubicBezTo>
                <a:cubicBezTo>
                  <a:pt x="238" y="59"/>
                  <a:pt x="227" y="63"/>
                  <a:pt x="229" y="64"/>
                </a:cubicBezTo>
                <a:cubicBezTo>
                  <a:pt x="228" y="64"/>
                  <a:pt x="227" y="64"/>
                  <a:pt x="226" y="64"/>
                </a:cubicBezTo>
                <a:cubicBezTo>
                  <a:pt x="229" y="61"/>
                  <a:pt x="225" y="63"/>
                  <a:pt x="223" y="62"/>
                </a:cubicBezTo>
                <a:cubicBezTo>
                  <a:pt x="222" y="63"/>
                  <a:pt x="222" y="63"/>
                  <a:pt x="220" y="64"/>
                </a:cubicBezTo>
                <a:cubicBezTo>
                  <a:pt x="220" y="64"/>
                  <a:pt x="221" y="63"/>
                  <a:pt x="221" y="63"/>
                </a:cubicBezTo>
                <a:cubicBezTo>
                  <a:pt x="216" y="65"/>
                  <a:pt x="222" y="64"/>
                  <a:pt x="217" y="66"/>
                </a:cubicBezTo>
                <a:cubicBezTo>
                  <a:pt x="217" y="65"/>
                  <a:pt x="218" y="65"/>
                  <a:pt x="218" y="64"/>
                </a:cubicBezTo>
                <a:cubicBezTo>
                  <a:pt x="213" y="68"/>
                  <a:pt x="214" y="68"/>
                  <a:pt x="210" y="70"/>
                </a:cubicBezTo>
                <a:cubicBezTo>
                  <a:pt x="209" y="69"/>
                  <a:pt x="209" y="69"/>
                  <a:pt x="209" y="69"/>
                </a:cubicBezTo>
                <a:cubicBezTo>
                  <a:pt x="209" y="69"/>
                  <a:pt x="207" y="71"/>
                  <a:pt x="205" y="72"/>
                </a:cubicBezTo>
                <a:cubicBezTo>
                  <a:pt x="205" y="72"/>
                  <a:pt x="207" y="72"/>
                  <a:pt x="204" y="74"/>
                </a:cubicBezTo>
                <a:cubicBezTo>
                  <a:pt x="204" y="73"/>
                  <a:pt x="205" y="72"/>
                  <a:pt x="203" y="73"/>
                </a:cubicBezTo>
                <a:cubicBezTo>
                  <a:pt x="201" y="75"/>
                  <a:pt x="199" y="76"/>
                  <a:pt x="198" y="77"/>
                </a:cubicBezTo>
                <a:cubicBezTo>
                  <a:pt x="199" y="76"/>
                  <a:pt x="202" y="75"/>
                  <a:pt x="198" y="78"/>
                </a:cubicBezTo>
                <a:cubicBezTo>
                  <a:pt x="199" y="78"/>
                  <a:pt x="201" y="77"/>
                  <a:pt x="203" y="75"/>
                </a:cubicBezTo>
                <a:cubicBezTo>
                  <a:pt x="203" y="76"/>
                  <a:pt x="196" y="80"/>
                  <a:pt x="194" y="81"/>
                </a:cubicBezTo>
                <a:cubicBezTo>
                  <a:pt x="197" y="79"/>
                  <a:pt x="196" y="79"/>
                  <a:pt x="197" y="77"/>
                </a:cubicBezTo>
                <a:cubicBezTo>
                  <a:pt x="194" y="79"/>
                  <a:pt x="195" y="78"/>
                  <a:pt x="192" y="80"/>
                </a:cubicBezTo>
                <a:cubicBezTo>
                  <a:pt x="191" y="80"/>
                  <a:pt x="192" y="80"/>
                  <a:pt x="192" y="81"/>
                </a:cubicBezTo>
                <a:cubicBezTo>
                  <a:pt x="187" y="83"/>
                  <a:pt x="184" y="85"/>
                  <a:pt x="179" y="89"/>
                </a:cubicBezTo>
                <a:cubicBezTo>
                  <a:pt x="179" y="89"/>
                  <a:pt x="180" y="89"/>
                  <a:pt x="180" y="89"/>
                </a:cubicBezTo>
                <a:cubicBezTo>
                  <a:pt x="181" y="88"/>
                  <a:pt x="181" y="88"/>
                  <a:pt x="183" y="87"/>
                </a:cubicBezTo>
                <a:cubicBezTo>
                  <a:pt x="182" y="88"/>
                  <a:pt x="182" y="89"/>
                  <a:pt x="182" y="90"/>
                </a:cubicBezTo>
                <a:cubicBezTo>
                  <a:pt x="179" y="91"/>
                  <a:pt x="178" y="93"/>
                  <a:pt x="177" y="92"/>
                </a:cubicBezTo>
                <a:cubicBezTo>
                  <a:pt x="176" y="94"/>
                  <a:pt x="174" y="95"/>
                  <a:pt x="172" y="96"/>
                </a:cubicBezTo>
                <a:cubicBezTo>
                  <a:pt x="171" y="96"/>
                  <a:pt x="173" y="94"/>
                  <a:pt x="173" y="94"/>
                </a:cubicBezTo>
                <a:cubicBezTo>
                  <a:pt x="169" y="96"/>
                  <a:pt x="172" y="96"/>
                  <a:pt x="171" y="97"/>
                </a:cubicBezTo>
                <a:cubicBezTo>
                  <a:pt x="171" y="97"/>
                  <a:pt x="172" y="96"/>
                  <a:pt x="173" y="95"/>
                </a:cubicBezTo>
                <a:cubicBezTo>
                  <a:pt x="173" y="96"/>
                  <a:pt x="169" y="100"/>
                  <a:pt x="173" y="97"/>
                </a:cubicBezTo>
                <a:cubicBezTo>
                  <a:pt x="171" y="99"/>
                  <a:pt x="166" y="102"/>
                  <a:pt x="166" y="101"/>
                </a:cubicBezTo>
                <a:cubicBezTo>
                  <a:pt x="169" y="98"/>
                  <a:pt x="167" y="98"/>
                  <a:pt x="169" y="97"/>
                </a:cubicBezTo>
                <a:cubicBezTo>
                  <a:pt x="168" y="96"/>
                  <a:pt x="165" y="99"/>
                  <a:pt x="163" y="101"/>
                </a:cubicBezTo>
                <a:cubicBezTo>
                  <a:pt x="163" y="101"/>
                  <a:pt x="162" y="101"/>
                  <a:pt x="162" y="101"/>
                </a:cubicBezTo>
                <a:cubicBezTo>
                  <a:pt x="162" y="101"/>
                  <a:pt x="163" y="100"/>
                  <a:pt x="163" y="100"/>
                </a:cubicBezTo>
                <a:cubicBezTo>
                  <a:pt x="163" y="100"/>
                  <a:pt x="162" y="100"/>
                  <a:pt x="161" y="101"/>
                </a:cubicBezTo>
                <a:cubicBezTo>
                  <a:pt x="162" y="102"/>
                  <a:pt x="162" y="102"/>
                  <a:pt x="158" y="102"/>
                </a:cubicBezTo>
                <a:cubicBezTo>
                  <a:pt x="157" y="104"/>
                  <a:pt x="161" y="102"/>
                  <a:pt x="157" y="105"/>
                </a:cubicBezTo>
                <a:cubicBezTo>
                  <a:pt x="157" y="104"/>
                  <a:pt x="155" y="105"/>
                  <a:pt x="154" y="106"/>
                </a:cubicBezTo>
                <a:cubicBezTo>
                  <a:pt x="157" y="105"/>
                  <a:pt x="154" y="107"/>
                  <a:pt x="154" y="107"/>
                </a:cubicBezTo>
                <a:cubicBezTo>
                  <a:pt x="152" y="109"/>
                  <a:pt x="153" y="108"/>
                  <a:pt x="151" y="109"/>
                </a:cubicBezTo>
                <a:cubicBezTo>
                  <a:pt x="151" y="109"/>
                  <a:pt x="153" y="108"/>
                  <a:pt x="152" y="108"/>
                </a:cubicBezTo>
                <a:cubicBezTo>
                  <a:pt x="152" y="108"/>
                  <a:pt x="152" y="108"/>
                  <a:pt x="151" y="108"/>
                </a:cubicBezTo>
                <a:cubicBezTo>
                  <a:pt x="150" y="109"/>
                  <a:pt x="151" y="109"/>
                  <a:pt x="150" y="110"/>
                </a:cubicBezTo>
                <a:cubicBezTo>
                  <a:pt x="150" y="111"/>
                  <a:pt x="153" y="108"/>
                  <a:pt x="150" y="111"/>
                </a:cubicBezTo>
                <a:cubicBezTo>
                  <a:pt x="151" y="111"/>
                  <a:pt x="154" y="109"/>
                  <a:pt x="154" y="108"/>
                </a:cubicBezTo>
                <a:cubicBezTo>
                  <a:pt x="154" y="109"/>
                  <a:pt x="156" y="108"/>
                  <a:pt x="156" y="108"/>
                </a:cubicBezTo>
                <a:cubicBezTo>
                  <a:pt x="154" y="110"/>
                  <a:pt x="154" y="109"/>
                  <a:pt x="153" y="110"/>
                </a:cubicBezTo>
                <a:cubicBezTo>
                  <a:pt x="152" y="111"/>
                  <a:pt x="149" y="113"/>
                  <a:pt x="149" y="114"/>
                </a:cubicBezTo>
                <a:cubicBezTo>
                  <a:pt x="150" y="113"/>
                  <a:pt x="153" y="110"/>
                  <a:pt x="154" y="111"/>
                </a:cubicBezTo>
                <a:cubicBezTo>
                  <a:pt x="151" y="113"/>
                  <a:pt x="152" y="113"/>
                  <a:pt x="153" y="113"/>
                </a:cubicBezTo>
                <a:cubicBezTo>
                  <a:pt x="153" y="113"/>
                  <a:pt x="152" y="113"/>
                  <a:pt x="152" y="113"/>
                </a:cubicBezTo>
                <a:cubicBezTo>
                  <a:pt x="152" y="113"/>
                  <a:pt x="152" y="114"/>
                  <a:pt x="152" y="114"/>
                </a:cubicBezTo>
                <a:cubicBezTo>
                  <a:pt x="150" y="114"/>
                  <a:pt x="153" y="111"/>
                  <a:pt x="149" y="114"/>
                </a:cubicBezTo>
                <a:cubicBezTo>
                  <a:pt x="149" y="116"/>
                  <a:pt x="146" y="119"/>
                  <a:pt x="150" y="117"/>
                </a:cubicBezTo>
                <a:cubicBezTo>
                  <a:pt x="149" y="118"/>
                  <a:pt x="149" y="118"/>
                  <a:pt x="149" y="118"/>
                </a:cubicBezTo>
                <a:cubicBezTo>
                  <a:pt x="147" y="120"/>
                  <a:pt x="146" y="119"/>
                  <a:pt x="147" y="118"/>
                </a:cubicBezTo>
                <a:cubicBezTo>
                  <a:pt x="144" y="118"/>
                  <a:pt x="140" y="124"/>
                  <a:pt x="138" y="124"/>
                </a:cubicBezTo>
                <a:cubicBezTo>
                  <a:pt x="139" y="124"/>
                  <a:pt x="136" y="126"/>
                  <a:pt x="136" y="127"/>
                </a:cubicBezTo>
                <a:cubicBezTo>
                  <a:pt x="137" y="127"/>
                  <a:pt x="140" y="125"/>
                  <a:pt x="143" y="122"/>
                </a:cubicBezTo>
                <a:cubicBezTo>
                  <a:pt x="143" y="122"/>
                  <a:pt x="143" y="122"/>
                  <a:pt x="143" y="122"/>
                </a:cubicBezTo>
                <a:cubicBezTo>
                  <a:pt x="144" y="121"/>
                  <a:pt x="142" y="123"/>
                  <a:pt x="144" y="123"/>
                </a:cubicBezTo>
                <a:cubicBezTo>
                  <a:pt x="142" y="122"/>
                  <a:pt x="139" y="127"/>
                  <a:pt x="138" y="126"/>
                </a:cubicBezTo>
                <a:cubicBezTo>
                  <a:pt x="135" y="128"/>
                  <a:pt x="135" y="129"/>
                  <a:pt x="134" y="130"/>
                </a:cubicBezTo>
                <a:cubicBezTo>
                  <a:pt x="137" y="129"/>
                  <a:pt x="137" y="128"/>
                  <a:pt x="139" y="127"/>
                </a:cubicBezTo>
                <a:cubicBezTo>
                  <a:pt x="139" y="128"/>
                  <a:pt x="140" y="127"/>
                  <a:pt x="139" y="128"/>
                </a:cubicBezTo>
                <a:cubicBezTo>
                  <a:pt x="140" y="128"/>
                  <a:pt x="141" y="127"/>
                  <a:pt x="141" y="127"/>
                </a:cubicBezTo>
                <a:cubicBezTo>
                  <a:pt x="142" y="126"/>
                  <a:pt x="142" y="126"/>
                  <a:pt x="142" y="126"/>
                </a:cubicBezTo>
                <a:cubicBezTo>
                  <a:pt x="143" y="125"/>
                  <a:pt x="144" y="125"/>
                  <a:pt x="146" y="123"/>
                </a:cubicBezTo>
                <a:cubicBezTo>
                  <a:pt x="147" y="121"/>
                  <a:pt x="151" y="120"/>
                  <a:pt x="154" y="116"/>
                </a:cubicBezTo>
                <a:cubicBezTo>
                  <a:pt x="159" y="114"/>
                  <a:pt x="160" y="110"/>
                  <a:pt x="162" y="111"/>
                </a:cubicBezTo>
                <a:cubicBezTo>
                  <a:pt x="165" y="107"/>
                  <a:pt x="169" y="106"/>
                  <a:pt x="173" y="103"/>
                </a:cubicBezTo>
                <a:cubicBezTo>
                  <a:pt x="175" y="101"/>
                  <a:pt x="172" y="103"/>
                  <a:pt x="174" y="102"/>
                </a:cubicBezTo>
                <a:cubicBezTo>
                  <a:pt x="175" y="101"/>
                  <a:pt x="176" y="101"/>
                  <a:pt x="178" y="100"/>
                </a:cubicBezTo>
                <a:cubicBezTo>
                  <a:pt x="174" y="104"/>
                  <a:pt x="169" y="106"/>
                  <a:pt x="163" y="111"/>
                </a:cubicBezTo>
                <a:cubicBezTo>
                  <a:pt x="166" y="111"/>
                  <a:pt x="178" y="99"/>
                  <a:pt x="183" y="98"/>
                </a:cubicBezTo>
                <a:cubicBezTo>
                  <a:pt x="183" y="98"/>
                  <a:pt x="180" y="101"/>
                  <a:pt x="183" y="99"/>
                </a:cubicBezTo>
                <a:cubicBezTo>
                  <a:pt x="183" y="100"/>
                  <a:pt x="177" y="103"/>
                  <a:pt x="177" y="104"/>
                </a:cubicBezTo>
                <a:cubicBezTo>
                  <a:pt x="173" y="106"/>
                  <a:pt x="172" y="108"/>
                  <a:pt x="168" y="110"/>
                </a:cubicBezTo>
                <a:cubicBezTo>
                  <a:pt x="168" y="111"/>
                  <a:pt x="168" y="111"/>
                  <a:pt x="168" y="111"/>
                </a:cubicBezTo>
                <a:cubicBezTo>
                  <a:pt x="170" y="109"/>
                  <a:pt x="173" y="108"/>
                  <a:pt x="176" y="106"/>
                </a:cubicBezTo>
                <a:cubicBezTo>
                  <a:pt x="175" y="107"/>
                  <a:pt x="175" y="107"/>
                  <a:pt x="176" y="107"/>
                </a:cubicBezTo>
                <a:cubicBezTo>
                  <a:pt x="173" y="109"/>
                  <a:pt x="173" y="109"/>
                  <a:pt x="169" y="112"/>
                </a:cubicBezTo>
                <a:cubicBezTo>
                  <a:pt x="168" y="112"/>
                  <a:pt x="168" y="112"/>
                  <a:pt x="168" y="112"/>
                </a:cubicBezTo>
                <a:cubicBezTo>
                  <a:pt x="166" y="114"/>
                  <a:pt x="163" y="116"/>
                  <a:pt x="159" y="119"/>
                </a:cubicBezTo>
                <a:cubicBezTo>
                  <a:pt x="160" y="120"/>
                  <a:pt x="165" y="115"/>
                  <a:pt x="166" y="114"/>
                </a:cubicBezTo>
                <a:cubicBezTo>
                  <a:pt x="167" y="114"/>
                  <a:pt x="166" y="114"/>
                  <a:pt x="166" y="114"/>
                </a:cubicBezTo>
                <a:cubicBezTo>
                  <a:pt x="164" y="116"/>
                  <a:pt x="168" y="113"/>
                  <a:pt x="168" y="114"/>
                </a:cubicBezTo>
                <a:cubicBezTo>
                  <a:pt x="169" y="112"/>
                  <a:pt x="172" y="111"/>
                  <a:pt x="175" y="108"/>
                </a:cubicBezTo>
                <a:cubicBezTo>
                  <a:pt x="175" y="109"/>
                  <a:pt x="174" y="110"/>
                  <a:pt x="174" y="110"/>
                </a:cubicBezTo>
                <a:cubicBezTo>
                  <a:pt x="176" y="108"/>
                  <a:pt x="181" y="104"/>
                  <a:pt x="183" y="104"/>
                </a:cubicBezTo>
                <a:cubicBezTo>
                  <a:pt x="185" y="102"/>
                  <a:pt x="189" y="100"/>
                  <a:pt x="190" y="98"/>
                </a:cubicBezTo>
                <a:cubicBezTo>
                  <a:pt x="191" y="98"/>
                  <a:pt x="196" y="95"/>
                  <a:pt x="199" y="93"/>
                </a:cubicBezTo>
                <a:cubicBezTo>
                  <a:pt x="199" y="93"/>
                  <a:pt x="198" y="94"/>
                  <a:pt x="198" y="94"/>
                </a:cubicBezTo>
                <a:cubicBezTo>
                  <a:pt x="203" y="90"/>
                  <a:pt x="208" y="88"/>
                  <a:pt x="215" y="83"/>
                </a:cubicBezTo>
                <a:cubicBezTo>
                  <a:pt x="214" y="84"/>
                  <a:pt x="214" y="85"/>
                  <a:pt x="215" y="84"/>
                </a:cubicBezTo>
                <a:cubicBezTo>
                  <a:pt x="218" y="83"/>
                  <a:pt x="214" y="85"/>
                  <a:pt x="215" y="85"/>
                </a:cubicBezTo>
                <a:cubicBezTo>
                  <a:pt x="212" y="86"/>
                  <a:pt x="211" y="87"/>
                  <a:pt x="208" y="88"/>
                </a:cubicBezTo>
                <a:cubicBezTo>
                  <a:pt x="206" y="89"/>
                  <a:pt x="209" y="88"/>
                  <a:pt x="209" y="89"/>
                </a:cubicBezTo>
                <a:cubicBezTo>
                  <a:pt x="204" y="91"/>
                  <a:pt x="202" y="93"/>
                  <a:pt x="200" y="95"/>
                </a:cubicBezTo>
                <a:cubicBezTo>
                  <a:pt x="198" y="95"/>
                  <a:pt x="196" y="97"/>
                  <a:pt x="194" y="98"/>
                </a:cubicBezTo>
                <a:cubicBezTo>
                  <a:pt x="193" y="99"/>
                  <a:pt x="193" y="99"/>
                  <a:pt x="193" y="99"/>
                </a:cubicBezTo>
                <a:cubicBezTo>
                  <a:pt x="190" y="100"/>
                  <a:pt x="188" y="102"/>
                  <a:pt x="184" y="105"/>
                </a:cubicBezTo>
                <a:cubicBezTo>
                  <a:pt x="184" y="104"/>
                  <a:pt x="184" y="104"/>
                  <a:pt x="184" y="104"/>
                </a:cubicBezTo>
                <a:cubicBezTo>
                  <a:pt x="183" y="105"/>
                  <a:pt x="182" y="106"/>
                  <a:pt x="182" y="106"/>
                </a:cubicBezTo>
                <a:cubicBezTo>
                  <a:pt x="182" y="106"/>
                  <a:pt x="175" y="111"/>
                  <a:pt x="170" y="115"/>
                </a:cubicBezTo>
                <a:cubicBezTo>
                  <a:pt x="170" y="115"/>
                  <a:pt x="170" y="115"/>
                  <a:pt x="170" y="115"/>
                </a:cubicBezTo>
                <a:cubicBezTo>
                  <a:pt x="164" y="119"/>
                  <a:pt x="167" y="119"/>
                  <a:pt x="161" y="123"/>
                </a:cubicBezTo>
                <a:cubicBezTo>
                  <a:pt x="162" y="123"/>
                  <a:pt x="161" y="124"/>
                  <a:pt x="162" y="123"/>
                </a:cubicBezTo>
                <a:cubicBezTo>
                  <a:pt x="161" y="124"/>
                  <a:pt x="156" y="128"/>
                  <a:pt x="156" y="128"/>
                </a:cubicBezTo>
                <a:cubicBezTo>
                  <a:pt x="155" y="128"/>
                  <a:pt x="156" y="129"/>
                  <a:pt x="155" y="130"/>
                </a:cubicBezTo>
                <a:cubicBezTo>
                  <a:pt x="152" y="130"/>
                  <a:pt x="154" y="128"/>
                  <a:pt x="154" y="127"/>
                </a:cubicBezTo>
                <a:cubicBezTo>
                  <a:pt x="151" y="129"/>
                  <a:pt x="154" y="128"/>
                  <a:pt x="151" y="131"/>
                </a:cubicBezTo>
                <a:cubicBezTo>
                  <a:pt x="151" y="131"/>
                  <a:pt x="152" y="130"/>
                  <a:pt x="152" y="131"/>
                </a:cubicBezTo>
                <a:cubicBezTo>
                  <a:pt x="149" y="133"/>
                  <a:pt x="150" y="133"/>
                  <a:pt x="148" y="135"/>
                </a:cubicBezTo>
                <a:cubicBezTo>
                  <a:pt x="146" y="136"/>
                  <a:pt x="146" y="137"/>
                  <a:pt x="145" y="138"/>
                </a:cubicBezTo>
                <a:cubicBezTo>
                  <a:pt x="145" y="137"/>
                  <a:pt x="145" y="137"/>
                  <a:pt x="142" y="139"/>
                </a:cubicBezTo>
                <a:cubicBezTo>
                  <a:pt x="140" y="141"/>
                  <a:pt x="144" y="138"/>
                  <a:pt x="143" y="139"/>
                </a:cubicBezTo>
                <a:cubicBezTo>
                  <a:pt x="142" y="140"/>
                  <a:pt x="139" y="142"/>
                  <a:pt x="141" y="141"/>
                </a:cubicBezTo>
                <a:cubicBezTo>
                  <a:pt x="141" y="141"/>
                  <a:pt x="139" y="143"/>
                  <a:pt x="139" y="142"/>
                </a:cubicBezTo>
                <a:cubicBezTo>
                  <a:pt x="138" y="144"/>
                  <a:pt x="137" y="145"/>
                  <a:pt x="135" y="148"/>
                </a:cubicBezTo>
                <a:cubicBezTo>
                  <a:pt x="139" y="145"/>
                  <a:pt x="143" y="141"/>
                  <a:pt x="147" y="137"/>
                </a:cubicBezTo>
                <a:cubicBezTo>
                  <a:pt x="149" y="137"/>
                  <a:pt x="147" y="138"/>
                  <a:pt x="149" y="137"/>
                </a:cubicBezTo>
                <a:cubicBezTo>
                  <a:pt x="151" y="135"/>
                  <a:pt x="151" y="135"/>
                  <a:pt x="151" y="134"/>
                </a:cubicBezTo>
                <a:cubicBezTo>
                  <a:pt x="154" y="132"/>
                  <a:pt x="152" y="134"/>
                  <a:pt x="151" y="135"/>
                </a:cubicBezTo>
                <a:cubicBezTo>
                  <a:pt x="152" y="135"/>
                  <a:pt x="154" y="133"/>
                  <a:pt x="156" y="132"/>
                </a:cubicBezTo>
                <a:cubicBezTo>
                  <a:pt x="153" y="132"/>
                  <a:pt x="159" y="128"/>
                  <a:pt x="161" y="127"/>
                </a:cubicBezTo>
                <a:cubicBezTo>
                  <a:pt x="163" y="125"/>
                  <a:pt x="159" y="129"/>
                  <a:pt x="157" y="130"/>
                </a:cubicBezTo>
                <a:cubicBezTo>
                  <a:pt x="159" y="130"/>
                  <a:pt x="156" y="132"/>
                  <a:pt x="156" y="133"/>
                </a:cubicBezTo>
                <a:cubicBezTo>
                  <a:pt x="155" y="134"/>
                  <a:pt x="150" y="138"/>
                  <a:pt x="150" y="139"/>
                </a:cubicBezTo>
                <a:cubicBezTo>
                  <a:pt x="148" y="140"/>
                  <a:pt x="146" y="141"/>
                  <a:pt x="145" y="143"/>
                </a:cubicBezTo>
                <a:cubicBezTo>
                  <a:pt x="144" y="143"/>
                  <a:pt x="145" y="143"/>
                  <a:pt x="145" y="142"/>
                </a:cubicBezTo>
                <a:cubicBezTo>
                  <a:pt x="144" y="145"/>
                  <a:pt x="143" y="144"/>
                  <a:pt x="141" y="145"/>
                </a:cubicBezTo>
                <a:cubicBezTo>
                  <a:pt x="139" y="147"/>
                  <a:pt x="142" y="145"/>
                  <a:pt x="142" y="146"/>
                </a:cubicBezTo>
                <a:cubicBezTo>
                  <a:pt x="140" y="147"/>
                  <a:pt x="141" y="147"/>
                  <a:pt x="139" y="148"/>
                </a:cubicBezTo>
                <a:cubicBezTo>
                  <a:pt x="138" y="148"/>
                  <a:pt x="138" y="147"/>
                  <a:pt x="140" y="145"/>
                </a:cubicBezTo>
                <a:cubicBezTo>
                  <a:pt x="140" y="145"/>
                  <a:pt x="139" y="145"/>
                  <a:pt x="139" y="145"/>
                </a:cubicBezTo>
                <a:cubicBezTo>
                  <a:pt x="137" y="148"/>
                  <a:pt x="135" y="150"/>
                  <a:pt x="136" y="151"/>
                </a:cubicBezTo>
                <a:cubicBezTo>
                  <a:pt x="134" y="153"/>
                  <a:pt x="135" y="151"/>
                  <a:pt x="133" y="152"/>
                </a:cubicBezTo>
                <a:cubicBezTo>
                  <a:pt x="133" y="153"/>
                  <a:pt x="134" y="153"/>
                  <a:pt x="131" y="156"/>
                </a:cubicBezTo>
                <a:cubicBezTo>
                  <a:pt x="131" y="155"/>
                  <a:pt x="131" y="155"/>
                  <a:pt x="130" y="155"/>
                </a:cubicBezTo>
                <a:cubicBezTo>
                  <a:pt x="130" y="156"/>
                  <a:pt x="129" y="157"/>
                  <a:pt x="129" y="158"/>
                </a:cubicBezTo>
                <a:cubicBezTo>
                  <a:pt x="125" y="161"/>
                  <a:pt x="122" y="164"/>
                  <a:pt x="119" y="167"/>
                </a:cubicBezTo>
                <a:cubicBezTo>
                  <a:pt x="118" y="168"/>
                  <a:pt x="118" y="168"/>
                  <a:pt x="118" y="168"/>
                </a:cubicBezTo>
                <a:cubicBezTo>
                  <a:pt x="116" y="169"/>
                  <a:pt x="117" y="169"/>
                  <a:pt x="115" y="171"/>
                </a:cubicBezTo>
                <a:cubicBezTo>
                  <a:pt x="113" y="171"/>
                  <a:pt x="111" y="174"/>
                  <a:pt x="109" y="175"/>
                </a:cubicBezTo>
                <a:cubicBezTo>
                  <a:pt x="110" y="174"/>
                  <a:pt x="110" y="174"/>
                  <a:pt x="110" y="173"/>
                </a:cubicBezTo>
                <a:cubicBezTo>
                  <a:pt x="114" y="170"/>
                  <a:pt x="118" y="163"/>
                  <a:pt x="121" y="162"/>
                </a:cubicBezTo>
                <a:cubicBezTo>
                  <a:pt x="125" y="157"/>
                  <a:pt x="129" y="153"/>
                  <a:pt x="133" y="151"/>
                </a:cubicBezTo>
                <a:cubicBezTo>
                  <a:pt x="134" y="150"/>
                  <a:pt x="134" y="149"/>
                  <a:pt x="134" y="149"/>
                </a:cubicBezTo>
                <a:cubicBezTo>
                  <a:pt x="134" y="148"/>
                  <a:pt x="130" y="152"/>
                  <a:pt x="130" y="150"/>
                </a:cubicBezTo>
                <a:cubicBezTo>
                  <a:pt x="131" y="150"/>
                  <a:pt x="131" y="150"/>
                  <a:pt x="131" y="150"/>
                </a:cubicBezTo>
                <a:cubicBezTo>
                  <a:pt x="133" y="149"/>
                  <a:pt x="133" y="148"/>
                  <a:pt x="135" y="147"/>
                </a:cubicBezTo>
                <a:cubicBezTo>
                  <a:pt x="126" y="153"/>
                  <a:pt x="125" y="155"/>
                  <a:pt x="119" y="161"/>
                </a:cubicBezTo>
                <a:cubicBezTo>
                  <a:pt x="118" y="160"/>
                  <a:pt x="122" y="157"/>
                  <a:pt x="123" y="155"/>
                </a:cubicBezTo>
                <a:cubicBezTo>
                  <a:pt x="121" y="157"/>
                  <a:pt x="123" y="155"/>
                  <a:pt x="121" y="156"/>
                </a:cubicBezTo>
                <a:cubicBezTo>
                  <a:pt x="121" y="155"/>
                  <a:pt x="123" y="153"/>
                  <a:pt x="123" y="153"/>
                </a:cubicBezTo>
                <a:cubicBezTo>
                  <a:pt x="125" y="151"/>
                  <a:pt x="125" y="153"/>
                  <a:pt x="123" y="155"/>
                </a:cubicBezTo>
                <a:cubicBezTo>
                  <a:pt x="123" y="155"/>
                  <a:pt x="127" y="151"/>
                  <a:pt x="125" y="153"/>
                </a:cubicBezTo>
                <a:cubicBezTo>
                  <a:pt x="128" y="151"/>
                  <a:pt x="128" y="151"/>
                  <a:pt x="131" y="148"/>
                </a:cubicBezTo>
                <a:cubicBezTo>
                  <a:pt x="132" y="145"/>
                  <a:pt x="130" y="145"/>
                  <a:pt x="125" y="149"/>
                </a:cubicBezTo>
                <a:cubicBezTo>
                  <a:pt x="120" y="156"/>
                  <a:pt x="111" y="162"/>
                  <a:pt x="106" y="170"/>
                </a:cubicBezTo>
                <a:cubicBezTo>
                  <a:pt x="104" y="170"/>
                  <a:pt x="103" y="171"/>
                  <a:pt x="102" y="172"/>
                </a:cubicBezTo>
                <a:cubicBezTo>
                  <a:pt x="101" y="173"/>
                  <a:pt x="100" y="174"/>
                  <a:pt x="100" y="174"/>
                </a:cubicBezTo>
                <a:cubicBezTo>
                  <a:pt x="100" y="175"/>
                  <a:pt x="100" y="175"/>
                  <a:pt x="99" y="176"/>
                </a:cubicBezTo>
                <a:cubicBezTo>
                  <a:pt x="100" y="176"/>
                  <a:pt x="100" y="176"/>
                  <a:pt x="100" y="175"/>
                </a:cubicBezTo>
                <a:cubicBezTo>
                  <a:pt x="101" y="176"/>
                  <a:pt x="99" y="176"/>
                  <a:pt x="100" y="177"/>
                </a:cubicBezTo>
                <a:cubicBezTo>
                  <a:pt x="99" y="176"/>
                  <a:pt x="98" y="175"/>
                  <a:pt x="97" y="175"/>
                </a:cubicBezTo>
                <a:cubicBezTo>
                  <a:pt x="97" y="175"/>
                  <a:pt x="97" y="176"/>
                  <a:pt x="97" y="176"/>
                </a:cubicBezTo>
                <a:cubicBezTo>
                  <a:pt x="97" y="175"/>
                  <a:pt x="96" y="177"/>
                  <a:pt x="96" y="176"/>
                </a:cubicBezTo>
                <a:cubicBezTo>
                  <a:pt x="97" y="175"/>
                  <a:pt x="97" y="174"/>
                  <a:pt x="98" y="175"/>
                </a:cubicBezTo>
                <a:cubicBezTo>
                  <a:pt x="98" y="174"/>
                  <a:pt x="97" y="174"/>
                  <a:pt x="98" y="174"/>
                </a:cubicBezTo>
                <a:cubicBezTo>
                  <a:pt x="97" y="173"/>
                  <a:pt x="96" y="175"/>
                  <a:pt x="95" y="176"/>
                </a:cubicBezTo>
                <a:cubicBezTo>
                  <a:pt x="95" y="176"/>
                  <a:pt x="95" y="177"/>
                  <a:pt x="94" y="177"/>
                </a:cubicBezTo>
                <a:cubicBezTo>
                  <a:pt x="95" y="178"/>
                  <a:pt x="95" y="177"/>
                  <a:pt x="96" y="177"/>
                </a:cubicBezTo>
                <a:cubicBezTo>
                  <a:pt x="95" y="178"/>
                  <a:pt x="95" y="178"/>
                  <a:pt x="94" y="178"/>
                </a:cubicBezTo>
                <a:cubicBezTo>
                  <a:pt x="94" y="179"/>
                  <a:pt x="95" y="179"/>
                  <a:pt x="95" y="179"/>
                </a:cubicBezTo>
                <a:cubicBezTo>
                  <a:pt x="94" y="179"/>
                  <a:pt x="92" y="179"/>
                  <a:pt x="92" y="180"/>
                </a:cubicBezTo>
                <a:cubicBezTo>
                  <a:pt x="92" y="180"/>
                  <a:pt x="92" y="180"/>
                  <a:pt x="93" y="180"/>
                </a:cubicBezTo>
                <a:cubicBezTo>
                  <a:pt x="93" y="180"/>
                  <a:pt x="93" y="181"/>
                  <a:pt x="93" y="181"/>
                </a:cubicBezTo>
                <a:cubicBezTo>
                  <a:pt x="92" y="181"/>
                  <a:pt x="92" y="180"/>
                  <a:pt x="92" y="181"/>
                </a:cubicBezTo>
                <a:cubicBezTo>
                  <a:pt x="91" y="181"/>
                  <a:pt x="92" y="181"/>
                  <a:pt x="92" y="181"/>
                </a:cubicBezTo>
                <a:cubicBezTo>
                  <a:pt x="92" y="182"/>
                  <a:pt x="91" y="181"/>
                  <a:pt x="91" y="182"/>
                </a:cubicBezTo>
                <a:cubicBezTo>
                  <a:pt x="90" y="182"/>
                  <a:pt x="90" y="183"/>
                  <a:pt x="89" y="183"/>
                </a:cubicBezTo>
                <a:cubicBezTo>
                  <a:pt x="89" y="183"/>
                  <a:pt x="90" y="182"/>
                  <a:pt x="90" y="183"/>
                </a:cubicBezTo>
                <a:cubicBezTo>
                  <a:pt x="89" y="183"/>
                  <a:pt x="89" y="183"/>
                  <a:pt x="88" y="183"/>
                </a:cubicBezTo>
                <a:cubicBezTo>
                  <a:pt x="87" y="184"/>
                  <a:pt x="88" y="184"/>
                  <a:pt x="88" y="184"/>
                </a:cubicBezTo>
                <a:cubicBezTo>
                  <a:pt x="87" y="184"/>
                  <a:pt x="87" y="186"/>
                  <a:pt x="86" y="186"/>
                </a:cubicBezTo>
                <a:cubicBezTo>
                  <a:pt x="86" y="186"/>
                  <a:pt x="86" y="186"/>
                  <a:pt x="86" y="186"/>
                </a:cubicBezTo>
                <a:cubicBezTo>
                  <a:pt x="86" y="186"/>
                  <a:pt x="86" y="186"/>
                  <a:pt x="85" y="186"/>
                </a:cubicBezTo>
                <a:cubicBezTo>
                  <a:pt x="85" y="186"/>
                  <a:pt x="86" y="186"/>
                  <a:pt x="86" y="186"/>
                </a:cubicBezTo>
                <a:cubicBezTo>
                  <a:pt x="84" y="188"/>
                  <a:pt x="83" y="190"/>
                  <a:pt x="81" y="192"/>
                </a:cubicBezTo>
                <a:cubicBezTo>
                  <a:pt x="81" y="192"/>
                  <a:pt x="81" y="192"/>
                  <a:pt x="81" y="192"/>
                </a:cubicBezTo>
                <a:cubicBezTo>
                  <a:pt x="81" y="193"/>
                  <a:pt x="82" y="192"/>
                  <a:pt x="81" y="193"/>
                </a:cubicBezTo>
                <a:cubicBezTo>
                  <a:pt x="81" y="193"/>
                  <a:pt x="81" y="193"/>
                  <a:pt x="81" y="193"/>
                </a:cubicBezTo>
                <a:cubicBezTo>
                  <a:pt x="80" y="193"/>
                  <a:pt x="80" y="194"/>
                  <a:pt x="80" y="193"/>
                </a:cubicBezTo>
                <a:cubicBezTo>
                  <a:pt x="79" y="193"/>
                  <a:pt x="81" y="192"/>
                  <a:pt x="80" y="192"/>
                </a:cubicBezTo>
                <a:cubicBezTo>
                  <a:pt x="80" y="191"/>
                  <a:pt x="80" y="192"/>
                  <a:pt x="80" y="192"/>
                </a:cubicBezTo>
                <a:cubicBezTo>
                  <a:pt x="79" y="191"/>
                  <a:pt x="80" y="191"/>
                  <a:pt x="81" y="190"/>
                </a:cubicBezTo>
                <a:cubicBezTo>
                  <a:pt x="81" y="191"/>
                  <a:pt x="80" y="191"/>
                  <a:pt x="81" y="191"/>
                </a:cubicBezTo>
                <a:cubicBezTo>
                  <a:pt x="81" y="191"/>
                  <a:pt x="82" y="191"/>
                  <a:pt x="82" y="190"/>
                </a:cubicBezTo>
                <a:cubicBezTo>
                  <a:pt x="82" y="190"/>
                  <a:pt x="81" y="191"/>
                  <a:pt x="81" y="190"/>
                </a:cubicBezTo>
                <a:cubicBezTo>
                  <a:pt x="81" y="189"/>
                  <a:pt x="82" y="190"/>
                  <a:pt x="82" y="190"/>
                </a:cubicBezTo>
                <a:cubicBezTo>
                  <a:pt x="83" y="189"/>
                  <a:pt x="82" y="189"/>
                  <a:pt x="81" y="189"/>
                </a:cubicBezTo>
                <a:cubicBezTo>
                  <a:pt x="81" y="189"/>
                  <a:pt x="81" y="190"/>
                  <a:pt x="81" y="190"/>
                </a:cubicBezTo>
                <a:cubicBezTo>
                  <a:pt x="80" y="190"/>
                  <a:pt x="82" y="188"/>
                  <a:pt x="82" y="188"/>
                </a:cubicBezTo>
                <a:cubicBezTo>
                  <a:pt x="83" y="188"/>
                  <a:pt x="82" y="189"/>
                  <a:pt x="82" y="189"/>
                </a:cubicBezTo>
                <a:cubicBezTo>
                  <a:pt x="83" y="189"/>
                  <a:pt x="83" y="188"/>
                  <a:pt x="83" y="189"/>
                </a:cubicBezTo>
                <a:cubicBezTo>
                  <a:pt x="83" y="188"/>
                  <a:pt x="83" y="188"/>
                  <a:pt x="83" y="187"/>
                </a:cubicBezTo>
                <a:cubicBezTo>
                  <a:pt x="86" y="183"/>
                  <a:pt x="86" y="183"/>
                  <a:pt x="86" y="183"/>
                </a:cubicBezTo>
                <a:cubicBezTo>
                  <a:pt x="86" y="184"/>
                  <a:pt x="86" y="183"/>
                  <a:pt x="87" y="184"/>
                </a:cubicBezTo>
                <a:cubicBezTo>
                  <a:pt x="87" y="183"/>
                  <a:pt x="87" y="183"/>
                  <a:pt x="86" y="183"/>
                </a:cubicBezTo>
                <a:cubicBezTo>
                  <a:pt x="87" y="183"/>
                  <a:pt x="86" y="182"/>
                  <a:pt x="87" y="182"/>
                </a:cubicBezTo>
                <a:cubicBezTo>
                  <a:pt x="87" y="182"/>
                  <a:pt x="87" y="182"/>
                  <a:pt x="87" y="183"/>
                </a:cubicBezTo>
                <a:cubicBezTo>
                  <a:pt x="88" y="182"/>
                  <a:pt x="87" y="182"/>
                  <a:pt x="87" y="182"/>
                </a:cubicBezTo>
                <a:cubicBezTo>
                  <a:pt x="89" y="179"/>
                  <a:pt x="92" y="175"/>
                  <a:pt x="95" y="172"/>
                </a:cubicBezTo>
                <a:cubicBezTo>
                  <a:pt x="95" y="172"/>
                  <a:pt x="95" y="172"/>
                  <a:pt x="95" y="172"/>
                </a:cubicBezTo>
                <a:cubicBezTo>
                  <a:pt x="95" y="172"/>
                  <a:pt x="95" y="171"/>
                  <a:pt x="95" y="171"/>
                </a:cubicBezTo>
                <a:cubicBezTo>
                  <a:pt x="95" y="170"/>
                  <a:pt x="95" y="171"/>
                  <a:pt x="95" y="171"/>
                </a:cubicBezTo>
                <a:cubicBezTo>
                  <a:pt x="95" y="171"/>
                  <a:pt x="95" y="171"/>
                  <a:pt x="95" y="170"/>
                </a:cubicBezTo>
                <a:cubicBezTo>
                  <a:pt x="94" y="170"/>
                  <a:pt x="94" y="170"/>
                  <a:pt x="94" y="171"/>
                </a:cubicBezTo>
                <a:cubicBezTo>
                  <a:pt x="93" y="170"/>
                  <a:pt x="94" y="169"/>
                  <a:pt x="95" y="169"/>
                </a:cubicBezTo>
                <a:cubicBezTo>
                  <a:pt x="95" y="169"/>
                  <a:pt x="94" y="169"/>
                  <a:pt x="95" y="170"/>
                </a:cubicBezTo>
                <a:cubicBezTo>
                  <a:pt x="95" y="170"/>
                  <a:pt x="95" y="169"/>
                  <a:pt x="95" y="169"/>
                </a:cubicBezTo>
                <a:cubicBezTo>
                  <a:pt x="96" y="170"/>
                  <a:pt x="95" y="170"/>
                  <a:pt x="95" y="170"/>
                </a:cubicBezTo>
                <a:cubicBezTo>
                  <a:pt x="96" y="170"/>
                  <a:pt x="96" y="170"/>
                  <a:pt x="96" y="170"/>
                </a:cubicBezTo>
                <a:cubicBezTo>
                  <a:pt x="96" y="168"/>
                  <a:pt x="103" y="164"/>
                  <a:pt x="102" y="163"/>
                </a:cubicBezTo>
                <a:cubicBezTo>
                  <a:pt x="105" y="161"/>
                  <a:pt x="102" y="163"/>
                  <a:pt x="105" y="161"/>
                </a:cubicBezTo>
                <a:cubicBezTo>
                  <a:pt x="107" y="157"/>
                  <a:pt x="113" y="152"/>
                  <a:pt x="118" y="147"/>
                </a:cubicBezTo>
                <a:cubicBezTo>
                  <a:pt x="116" y="151"/>
                  <a:pt x="121" y="145"/>
                  <a:pt x="123" y="143"/>
                </a:cubicBezTo>
                <a:cubicBezTo>
                  <a:pt x="123" y="143"/>
                  <a:pt x="123" y="143"/>
                  <a:pt x="123" y="143"/>
                </a:cubicBezTo>
                <a:cubicBezTo>
                  <a:pt x="124" y="142"/>
                  <a:pt x="124" y="143"/>
                  <a:pt x="126" y="141"/>
                </a:cubicBezTo>
                <a:cubicBezTo>
                  <a:pt x="124" y="141"/>
                  <a:pt x="130" y="137"/>
                  <a:pt x="128" y="138"/>
                </a:cubicBezTo>
                <a:cubicBezTo>
                  <a:pt x="129" y="136"/>
                  <a:pt x="131" y="136"/>
                  <a:pt x="131" y="136"/>
                </a:cubicBezTo>
                <a:cubicBezTo>
                  <a:pt x="132" y="135"/>
                  <a:pt x="131" y="135"/>
                  <a:pt x="131" y="135"/>
                </a:cubicBezTo>
                <a:cubicBezTo>
                  <a:pt x="133" y="134"/>
                  <a:pt x="133" y="133"/>
                  <a:pt x="136" y="131"/>
                </a:cubicBezTo>
                <a:cubicBezTo>
                  <a:pt x="135" y="132"/>
                  <a:pt x="136" y="132"/>
                  <a:pt x="137" y="131"/>
                </a:cubicBezTo>
                <a:cubicBezTo>
                  <a:pt x="141" y="128"/>
                  <a:pt x="136" y="130"/>
                  <a:pt x="139" y="128"/>
                </a:cubicBezTo>
                <a:cubicBezTo>
                  <a:pt x="138" y="128"/>
                  <a:pt x="136" y="130"/>
                  <a:pt x="135" y="130"/>
                </a:cubicBezTo>
                <a:cubicBezTo>
                  <a:pt x="134" y="131"/>
                  <a:pt x="134" y="132"/>
                  <a:pt x="134" y="132"/>
                </a:cubicBezTo>
                <a:cubicBezTo>
                  <a:pt x="130" y="134"/>
                  <a:pt x="128" y="137"/>
                  <a:pt x="123" y="141"/>
                </a:cubicBezTo>
                <a:cubicBezTo>
                  <a:pt x="122" y="141"/>
                  <a:pt x="121" y="143"/>
                  <a:pt x="122" y="141"/>
                </a:cubicBezTo>
                <a:cubicBezTo>
                  <a:pt x="121" y="142"/>
                  <a:pt x="120" y="143"/>
                  <a:pt x="117" y="145"/>
                </a:cubicBezTo>
                <a:cubicBezTo>
                  <a:pt x="121" y="141"/>
                  <a:pt x="127" y="135"/>
                  <a:pt x="130" y="134"/>
                </a:cubicBezTo>
                <a:cubicBezTo>
                  <a:pt x="131" y="133"/>
                  <a:pt x="130" y="132"/>
                  <a:pt x="131" y="132"/>
                </a:cubicBezTo>
                <a:cubicBezTo>
                  <a:pt x="129" y="133"/>
                  <a:pt x="130" y="133"/>
                  <a:pt x="128" y="135"/>
                </a:cubicBezTo>
                <a:cubicBezTo>
                  <a:pt x="131" y="131"/>
                  <a:pt x="126" y="134"/>
                  <a:pt x="127" y="132"/>
                </a:cubicBezTo>
                <a:cubicBezTo>
                  <a:pt x="125" y="133"/>
                  <a:pt x="125" y="133"/>
                  <a:pt x="125" y="133"/>
                </a:cubicBezTo>
                <a:cubicBezTo>
                  <a:pt x="124" y="134"/>
                  <a:pt x="127" y="133"/>
                  <a:pt x="125" y="135"/>
                </a:cubicBezTo>
                <a:cubicBezTo>
                  <a:pt x="126" y="134"/>
                  <a:pt x="126" y="134"/>
                  <a:pt x="126" y="134"/>
                </a:cubicBezTo>
                <a:cubicBezTo>
                  <a:pt x="113" y="146"/>
                  <a:pt x="113" y="146"/>
                  <a:pt x="113" y="146"/>
                </a:cubicBezTo>
                <a:cubicBezTo>
                  <a:pt x="112" y="146"/>
                  <a:pt x="112" y="146"/>
                  <a:pt x="113" y="145"/>
                </a:cubicBezTo>
                <a:cubicBezTo>
                  <a:pt x="111" y="147"/>
                  <a:pt x="111" y="147"/>
                  <a:pt x="111" y="147"/>
                </a:cubicBezTo>
                <a:cubicBezTo>
                  <a:pt x="111" y="148"/>
                  <a:pt x="112" y="146"/>
                  <a:pt x="113" y="146"/>
                </a:cubicBezTo>
                <a:cubicBezTo>
                  <a:pt x="113" y="147"/>
                  <a:pt x="111" y="147"/>
                  <a:pt x="110" y="148"/>
                </a:cubicBezTo>
                <a:cubicBezTo>
                  <a:pt x="106" y="153"/>
                  <a:pt x="106" y="153"/>
                  <a:pt x="106" y="153"/>
                </a:cubicBezTo>
                <a:cubicBezTo>
                  <a:pt x="106" y="150"/>
                  <a:pt x="103" y="155"/>
                  <a:pt x="100" y="157"/>
                </a:cubicBezTo>
                <a:cubicBezTo>
                  <a:pt x="101" y="156"/>
                  <a:pt x="104" y="154"/>
                  <a:pt x="104" y="152"/>
                </a:cubicBezTo>
                <a:cubicBezTo>
                  <a:pt x="108" y="149"/>
                  <a:pt x="109" y="148"/>
                  <a:pt x="111" y="145"/>
                </a:cubicBezTo>
                <a:cubicBezTo>
                  <a:pt x="110" y="145"/>
                  <a:pt x="109" y="147"/>
                  <a:pt x="108" y="148"/>
                </a:cubicBezTo>
                <a:cubicBezTo>
                  <a:pt x="108" y="145"/>
                  <a:pt x="106" y="148"/>
                  <a:pt x="103" y="152"/>
                </a:cubicBezTo>
                <a:cubicBezTo>
                  <a:pt x="105" y="150"/>
                  <a:pt x="103" y="150"/>
                  <a:pt x="101" y="151"/>
                </a:cubicBezTo>
                <a:cubicBezTo>
                  <a:pt x="103" y="149"/>
                  <a:pt x="103" y="149"/>
                  <a:pt x="104" y="149"/>
                </a:cubicBezTo>
                <a:cubicBezTo>
                  <a:pt x="105" y="148"/>
                  <a:pt x="105" y="147"/>
                  <a:pt x="107" y="145"/>
                </a:cubicBezTo>
                <a:cubicBezTo>
                  <a:pt x="108" y="144"/>
                  <a:pt x="108" y="146"/>
                  <a:pt x="109" y="144"/>
                </a:cubicBezTo>
                <a:cubicBezTo>
                  <a:pt x="111" y="142"/>
                  <a:pt x="109" y="141"/>
                  <a:pt x="113" y="139"/>
                </a:cubicBezTo>
                <a:cubicBezTo>
                  <a:pt x="113" y="139"/>
                  <a:pt x="111" y="141"/>
                  <a:pt x="111" y="141"/>
                </a:cubicBezTo>
                <a:cubicBezTo>
                  <a:pt x="114" y="139"/>
                  <a:pt x="114" y="138"/>
                  <a:pt x="113" y="138"/>
                </a:cubicBezTo>
                <a:cubicBezTo>
                  <a:pt x="115" y="136"/>
                  <a:pt x="115" y="137"/>
                  <a:pt x="115" y="137"/>
                </a:cubicBezTo>
                <a:cubicBezTo>
                  <a:pt x="115" y="136"/>
                  <a:pt x="118" y="134"/>
                  <a:pt x="118" y="133"/>
                </a:cubicBezTo>
                <a:cubicBezTo>
                  <a:pt x="118" y="133"/>
                  <a:pt x="116" y="134"/>
                  <a:pt x="115" y="135"/>
                </a:cubicBezTo>
                <a:cubicBezTo>
                  <a:pt x="116" y="134"/>
                  <a:pt x="116" y="134"/>
                  <a:pt x="117" y="132"/>
                </a:cubicBezTo>
                <a:cubicBezTo>
                  <a:pt x="115" y="134"/>
                  <a:pt x="115" y="134"/>
                  <a:pt x="116" y="132"/>
                </a:cubicBezTo>
                <a:cubicBezTo>
                  <a:pt x="115" y="132"/>
                  <a:pt x="115" y="132"/>
                  <a:pt x="115" y="132"/>
                </a:cubicBezTo>
                <a:cubicBezTo>
                  <a:pt x="114" y="133"/>
                  <a:pt x="113" y="134"/>
                  <a:pt x="112" y="135"/>
                </a:cubicBezTo>
                <a:cubicBezTo>
                  <a:pt x="111" y="136"/>
                  <a:pt x="112" y="134"/>
                  <a:pt x="109" y="137"/>
                </a:cubicBezTo>
                <a:cubicBezTo>
                  <a:pt x="111" y="135"/>
                  <a:pt x="109" y="136"/>
                  <a:pt x="110" y="134"/>
                </a:cubicBezTo>
                <a:cubicBezTo>
                  <a:pt x="112" y="133"/>
                  <a:pt x="110" y="133"/>
                  <a:pt x="111" y="133"/>
                </a:cubicBezTo>
                <a:cubicBezTo>
                  <a:pt x="112" y="131"/>
                  <a:pt x="115" y="128"/>
                  <a:pt x="116" y="127"/>
                </a:cubicBezTo>
                <a:cubicBezTo>
                  <a:pt x="118" y="126"/>
                  <a:pt x="119" y="125"/>
                  <a:pt x="120" y="126"/>
                </a:cubicBezTo>
                <a:cubicBezTo>
                  <a:pt x="121" y="125"/>
                  <a:pt x="121" y="124"/>
                  <a:pt x="121" y="124"/>
                </a:cubicBezTo>
                <a:cubicBezTo>
                  <a:pt x="121" y="124"/>
                  <a:pt x="119" y="125"/>
                  <a:pt x="119" y="124"/>
                </a:cubicBezTo>
                <a:cubicBezTo>
                  <a:pt x="122" y="121"/>
                  <a:pt x="125" y="119"/>
                  <a:pt x="126" y="117"/>
                </a:cubicBezTo>
                <a:cubicBezTo>
                  <a:pt x="127" y="116"/>
                  <a:pt x="127" y="116"/>
                  <a:pt x="128" y="116"/>
                </a:cubicBezTo>
                <a:cubicBezTo>
                  <a:pt x="142" y="104"/>
                  <a:pt x="148" y="99"/>
                  <a:pt x="162" y="88"/>
                </a:cubicBezTo>
                <a:cubicBezTo>
                  <a:pt x="163" y="89"/>
                  <a:pt x="163" y="89"/>
                  <a:pt x="164" y="88"/>
                </a:cubicBezTo>
                <a:cubicBezTo>
                  <a:pt x="166" y="86"/>
                  <a:pt x="163" y="88"/>
                  <a:pt x="163" y="88"/>
                </a:cubicBezTo>
                <a:cubicBezTo>
                  <a:pt x="175" y="79"/>
                  <a:pt x="184" y="73"/>
                  <a:pt x="197" y="65"/>
                </a:cubicBezTo>
                <a:cubicBezTo>
                  <a:pt x="197" y="65"/>
                  <a:pt x="196" y="65"/>
                  <a:pt x="195" y="66"/>
                </a:cubicBezTo>
                <a:cubicBezTo>
                  <a:pt x="196" y="65"/>
                  <a:pt x="197" y="65"/>
                  <a:pt x="199" y="63"/>
                </a:cubicBezTo>
                <a:cubicBezTo>
                  <a:pt x="199" y="64"/>
                  <a:pt x="199" y="64"/>
                  <a:pt x="201" y="63"/>
                </a:cubicBezTo>
                <a:cubicBezTo>
                  <a:pt x="202" y="63"/>
                  <a:pt x="201" y="62"/>
                  <a:pt x="201" y="62"/>
                </a:cubicBezTo>
                <a:cubicBezTo>
                  <a:pt x="203" y="61"/>
                  <a:pt x="203" y="61"/>
                  <a:pt x="203" y="62"/>
                </a:cubicBezTo>
                <a:cubicBezTo>
                  <a:pt x="207" y="60"/>
                  <a:pt x="211" y="58"/>
                  <a:pt x="214" y="56"/>
                </a:cubicBezTo>
                <a:cubicBezTo>
                  <a:pt x="213" y="56"/>
                  <a:pt x="212" y="57"/>
                  <a:pt x="210" y="57"/>
                </a:cubicBezTo>
                <a:cubicBezTo>
                  <a:pt x="214" y="54"/>
                  <a:pt x="214" y="57"/>
                  <a:pt x="222" y="53"/>
                </a:cubicBezTo>
                <a:cubicBezTo>
                  <a:pt x="222" y="52"/>
                  <a:pt x="218" y="54"/>
                  <a:pt x="217" y="54"/>
                </a:cubicBezTo>
                <a:cubicBezTo>
                  <a:pt x="219" y="52"/>
                  <a:pt x="216" y="54"/>
                  <a:pt x="216" y="53"/>
                </a:cubicBezTo>
                <a:cubicBezTo>
                  <a:pt x="215" y="53"/>
                  <a:pt x="214" y="54"/>
                  <a:pt x="214" y="54"/>
                </a:cubicBezTo>
                <a:cubicBezTo>
                  <a:pt x="212" y="54"/>
                  <a:pt x="215" y="53"/>
                  <a:pt x="210" y="56"/>
                </a:cubicBezTo>
                <a:cubicBezTo>
                  <a:pt x="211" y="54"/>
                  <a:pt x="217" y="52"/>
                  <a:pt x="219" y="50"/>
                </a:cubicBezTo>
                <a:cubicBezTo>
                  <a:pt x="220" y="50"/>
                  <a:pt x="219" y="51"/>
                  <a:pt x="221" y="50"/>
                </a:cubicBezTo>
                <a:cubicBezTo>
                  <a:pt x="227" y="46"/>
                  <a:pt x="237" y="41"/>
                  <a:pt x="245" y="39"/>
                </a:cubicBezTo>
                <a:cubicBezTo>
                  <a:pt x="246" y="40"/>
                  <a:pt x="242" y="40"/>
                  <a:pt x="241" y="41"/>
                </a:cubicBezTo>
                <a:cubicBezTo>
                  <a:pt x="242" y="41"/>
                  <a:pt x="244" y="40"/>
                  <a:pt x="245" y="40"/>
                </a:cubicBezTo>
                <a:cubicBezTo>
                  <a:pt x="247" y="39"/>
                  <a:pt x="249" y="39"/>
                  <a:pt x="254" y="37"/>
                </a:cubicBezTo>
                <a:cubicBezTo>
                  <a:pt x="252" y="37"/>
                  <a:pt x="247" y="38"/>
                  <a:pt x="253" y="36"/>
                </a:cubicBezTo>
                <a:cubicBezTo>
                  <a:pt x="252" y="36"/>
                  <a:pt x="250" y="37"/>
                  <a:pt x="251" y="36"/>
                </a:cubicBezTo>
                <a:cubicBezTo>
                  <a:pt x="252" y="36"/>
                  <a:pt x="254" y="35"/>
                  <a:pt x="255" y="35"/>
                </a:cubicBezTo>
                <a:cubicBezTo>
                  <a:pt x="257" y="35"/>
                  <a:pt x="255" y="34"/>
                  <a:pt x="258" y="33"/>
                </a:cubicBezTo>
                <a:cubicBezTo>
                  <a:pt x="259" y="34"/>
                  <a:pt x="259" y="34"/>
                  <a:pt x="259" y="34"/>
                </a:cubicBezTo>
                <a:cubicBezTo>
                  <a:pt x="263" y="32"/>
                  <a:pt x="265" y="32"/>
                  <a:pt x="267" y="31"/>
                </a:cubicBezTo>
                <a:cubicBezTo>
                  <a:pt x="273" y="28"/>
                  <a:pt x="273" y="30"/>
                  <a:pt x="279" y="27"/>
                </a:cubicBezTo>
                <a:cubicBezTo>
                  <a:pt x="280" y="27"/>
                  <a:pt x="279" y="27"/>
                  <a:pt x="279" y="28"/>
                </a:cubicBezTo>
                <a:cubicBezTo>
                  <a:pt x="282" y="27"/>
                  <a:pt x="285" y="26"/>
                  <a:pt x="285" y="25"/>
                </a:cubicBezTo>
                <a:cubicBezTo>
                  <a:pt x="288" y="26"/>
                  <a:pt x="294" y="23"/>
                  <a:pt x="301" y="22"/>
                </a:cubicBezTo>
                <a:cubicBezTo>
                  <a:pt x="301" y="21"/>
                  <a:pt x="301" y="21"/>
                  <a:pt x="301" y="21"/>
                </a:cubicBezTo>
                <a:cubicBezTo>
                  <a:pt x="301" y="21"/>
                  <a:pt x="297" y="22"/>
                  <a:pt x="296" y="22"/>
                </a:cubicBezTo>
                <a:cubicBezTo>
                  <a:pt x="298" y="21"/>
                  <a:pt x="297" y="22"/>
                  <a:pt x="298" y="21"/>
                </a:cubicBezTo>
                <a:cubicBezTo>
                  <a:pt x="301" y="20"/>
                  <a:pt x="301" y="20"/>
                  <a:pt x="301" y="20"/>
                </a:cubicBezTo>
                <a:cubicBezTo>
                  <a:pt x="301" y="20"/>
                  <a:pt x="297" y="21"/>
                  <a:pt x="297" y="21"/>
                </a:cubicBezTo>
                <a:cubicBezTo>
                  <a:pt x="300" y="19"/>
                  <a:pt x="301" y="19"/>
                  <a:pt x="305" y="18"/>
                </a:cubicBezTo>
                <a:cubicBezTo>
                  <a:pt x="305" y="19"/>
                  <a:pt x="307" y="18"/>
                  <a:pt x="306" y="19"/>
                </a:cubicBezTo>
                <a:cubicBezTo>
                  <a:pt x="308" y="18"/>
                  <a:pt x="309" y="17"/>
                  <a:pt x="309" y="18"/>
                </a:cubicBezTo>
                <a:cubicBezTo>
                  <a:pt x="316" y="16"/>
                  <a:pt x="316" y="16"/>
                  <a:pt x="322" y="15"/>
                </a:cubicBezTo>
                <a:cubicBezTo>
                  <a:pt x="325" y="15"/>
                  <a:pt x="325" y="14"/>
                  <a:pt x="327" y="13"/>
                </a:cubicBezTo>
                <a:cubicBezTo>
                  <a:pt x="329" y="12"/>
                  <a:pt x="329" y="13"/>
                  <a:pt x="330" y="13"/>
                </a:cubicBezTo>
                <a:cubicBezTo>
                  <a:pt x="332" y="13"/>
                  <a:pt x="332" y="12"/>
                  <a:pt x="334" y="12"/>
                </a:cubicBezTo>
                <a:cubicBezTo>
                  <a:pt x="336" y="12"/>
                  <a:pt x="338" y="11"/>
                  <a:pt x="338" y="12"/>
                </a:cubicBezTo>
                <a:cubicBezTo>
                  <a:pt x="337" y="12"/>
                  <a:pt x="338" y="12"/>
                  <a:pt x="337" y="12"/>
                </a:cubicBezTo>
                <a:cubicBezTo>
                  <a:pt x="337" y="12"/>
                  <a:pt x="336" y="12"/>
                  <a:pt x="336" y="12"/>
                </a:cubicBezTo>
                <a:cubicBezTo>
                  <a:pt x="336" y="13"/>
                  <a:pt x="340" y="11"/>
                  <a:pt x="341" y="12"/>
                </a:cubicBezTo>
                <a:cubicBezTo>
                  <a:pt x="343" y="12"/>
                  <a:pt x="337" y="12"/>
                  <a:pt x="340" y="11"/>
                </a:cubicBezTo>
                <a:cubicBezTo>
                  <a:pt x="342" y="11"/>
                  <a:pt x="342" y="11"/>
                  <a:pt x="342" y="11"/>
                </a:cubicBezTo>
                <a:cubicBezTo>
                  <a:pt x="344" y="11"/>
                  <a:pt x="344" y="11"/>
                  <a:pt x="345" y="11"/>
                </a:cubicBezTo>
                <a:cubicBezTo>
                  <a:pt x="346" y="10"/>
                  <a:pt x="340" y="11"/>
                  <a:pt x="342" y="10"/>
                </a:cubicBezTo>
                <a:cubicBezTo>
                  <a:pt x="347" y="10"/>
                  <a:pt x="347" y="10"/>
                  <a:pt x="347" y="10"/>
                </a:cubicBezTo>
                <a:cubicBezTo>
                  <a:pt x="347" y="9"/>
                  <a:pt x="347" y="9"/>
                  <a:pt x="345" y="9"/>
                </a:cubicBezTo>
                <a:cubicBezTo>
                  <a:pt x="349" y="8"/>
                  <a:pt x="350" y="10"/>
                  <a:pt x="354" y="10"/>
                </a:cubicBezTo>
                <a:cubicBezTo>
                  <a:pt x="356" y="10"/>
                  <a:pt x="358" y="9"/>
                  <a:pt x="360" y="9"/>
                </a:cubicBezTo>
                <a:cubicBezTo>
                  <a:pt x="361" y="9"/>
                  <a:pt x="359" y="9"/>
                  <a:pt x="361" y="9"/>
                </a:cubicBezTo>
                <a:cubicBezTo>
                  <a:pt x="360" y="9"/>
                  <a:pt x="359" y="9"/>
                  <a:pt x="358" y="9"/>
                </a:cubicBezTo>
                <a:cubicBezTo>
                  <a:pt x="355" y="8"/>
                  <a:pt x="363" y="8"/>
                  <a:pt x="360" y="8"/>
                </a:cubicBezTo>
                <a:cubicBezTo>
                  <a:pt x="361" y="7"/>
                  <a:pt x="362" y="9"/>
                  <a:pt x="364" y="8"/>
                </a:cubicBezTo>
                <a:cubicBezTo>
                  <a:pt x="367" y="8"/>
                  <a:pt x="362" y="8"/>
                  <a:pt x="363" y="7"/>
                </a:cubicBezTo>
                <a:cubicBezTo>
                  <a:pt x="364" y="7"/>
                  <a:pt x="365" y="7"/>
                  <a:pt x="365" y="7"/>
                </a:cubicBezTo>
                <a:cubicBezTo>
                  <a:pt x="366" y="7"/>
                  <a:pt x="367" y="8"/>
                  <a:pt x="367" y="8"/>
                </a:cubicBezTo>
                <a:cubicBezTo>
                  <a:pt x="367" y="9"/>
                  <a:pt x="370" y="8"/>
                  <a:pt x="371" y="9"/>
                </a:cubicBezTo>
                <a:cubicBezTo>
                  <a:pt x="374" y="8"/>
                  <a:pt x="371" y="8"/>
                  <a:pt x="372" y="8"/>
                </a:cubicBezTo>
                <a:cubicBezTo>
                  <a:pt x="372" y="7"/>
                  <a:pt x="371" y="8"/>
                  <a:pt x="371" y="8"/>
                </a:cubicBezTo>
                <a:cubicBezTo>
                  <a:pt x="371" y="7"/>
                  <a:pt x="379" y="9"/>
                  <a:pt x="381" y="7"/>
                </a:cubicBezTo>
                <a:cubicBezTo>
                  <a:pt x="384" y="7"/>
                  <a:pt x="386" y="8"/>
                  <a:pt x="390" y="7"/>
                </a:cubicBezTo>
                <a:cubicBezTo>
                  <a:pt x="390" y="7"/>
                  <a:pt x="389" y="7"/>
                  <a:pt x="390" y="7"/>
                </a:cubicBezTo>
                <a:cubicBezTo>
                  <a:pt x="387" y="6"/>
                  <a:pt x="389" y="6"/>
                  <a:pt x="386" y="5"/>
                </a:cubicBezTo>
                <a:cubicBezTo>
                  <a:pt x="388" y="6"/>
                  <a:pt x="389" y="7"/>
                  <a:pt x="391" y="6"/>
                </a:cubicBezTo>
                <a:cubicBezTo>
                  <a:pt x="392" y="6"/>
                  <a:pt x="392" y="7"/>
                  <a:pt x="394" y="7"/>
                </a:cubicBezTo>
                <a:cubicBezTo>
                  <a:pt x="395" y="7"/>
                  <a:pt x="395" y="6"/>
                  <a:pt x="395" y="6"/>
                </a:cubicBezTo>
                <a:cubicBezTo>
                  <a:pt x="396" y="6"/>
                  <a:pt x="399" y="6"/>
                  <a:pt x="397" y="6"/>
                </a:cubicBezTo>
                <a:cubicBezTo>
                  <a:pt x="401" y="5"/>
                  <a:pt x="402" y="7"/>
                  <a:pt x="401" y="7"/>
                </a:cubicBezTo>
                <a:cubicBezTo>
                  <a:pt x="408" y="7"/>
                  <a:pt x="400" y="5"/>
                  <a:pt x="400" y="4"/>
                </a:cubicBezTo>
                <a:cubicBezTo>
                  <a:pt x="402" y="5"/>
                  <a:pt x="404" y="4"/>
                  <a:pt x="401" y="4"/>
                </a:cubicBezTo>
                <a:cubicBezTo>
                  <a:pt x="406" y="3"/>
                  <a:pt x="402" y="5"/>
                  <a:pt x="407" y="5"/>
                </a:cubicBezTo>
                <a:cubicBezTo>
                  <a:pt x="411" y="4"/>
                  <a:pt x="406" y="3"/>
                  <a:pt x="410" y="3"/>
                </a:cubicBezTo>
                <a:cubicBezTo>
                  <a:pt x="408" y="2"/>
                  <a:pt x="400" y="3"/>
                  <a:pt x="399" y="2"/>
                </a:cubicBezTo>
                <a:cubicBezTo>
                  <a:pt x="400" y="1"/>
                  <a:pt x="404" y="2"/>
                  <a:pt x="404" y="2"/>
                </a:cubicBezTo>
                <a:cubicBezTo>
                  <a:pt x="407" y="2"/>
                  <a:pt x="407" y="1"/>
                  <a:pt x="412" y="2"/>
                </a:cubicBezTo>
                <a:cubicBezTo>
                  <a:pt x="411" y="2"/>
                  <a:pt x="413" y="2"/>
                  <a:pt x="412" y="3"/>
                </a:cubicBezTo>
                <a:cubicBezTo>
                  <a:pt x="415" y="3"/>
                  <a:pt x="415" y="1"/>
                  <a:pt x="419" y="1"/>
                </a:cubicBezTo>
                <a:cubicBezTo>
                  <a:pt x="417" y="2"/>
                  <a:pt x="416" y="2"/>
                  <a:pt x="421" y="2"/>
                </a:cubicBezTo>
                <a:cubicBezTo>
                  <a:pt x="420" y="3"/>
                  <a:pt x="417" y="3"/>
                  <a:pt x="417" y="2"/>
                </a:cubicBezTo>
                <a:cubicBezTo>
                  <a:pt x="416" y="2"/>
                  <a:pt x="416" y="3"/>
                  <a:pt x="415" y="3"/>
                </a:cubicBezTo>
                <a:cubicBezTo>
                  <a:pt x="414" y="3"/>
                  <a:pt x="417" y="3"/>
                  <a:pt x="417" y="4"/>
                </a:cubicBezTo>
                <a:cubicBezTo>
                  <a:pt x="419" y="4"/>
                  <a:pt x="418" y="3"/>
                  <a:pt x="416" y="3"/>
                </a:cubicBezTo>
                <a:cubicBezTo>
                  <a:pt x="417" y="3"/>
                  <a:pt x="421" y="3"/>
                  <a:pt x="421" y="4"/>
                </a:cubicBezTo>
                <a:cubicBezTo>
                  <a:pt x="418" y="4"/>
                  <a:pt x="427" y="5"/>
                  <a:pt x="424" y="5"/>
                </a:cubicBezTo>
                <a:cubicBezTo>
                  <a:pt x="427" y="5"/>
                  <a:pt x="427" y="6"/>
                  <a:pt x="430" y="6"/>
                </a:cubicBezTo>
                <a:cubicBezTo>
                  <a:pt x="426" y="5"/>
                  <a:pt x="427" y="5"/>
                  <a:pt x="425" y="4"/>
                </a:cubicBezTo>
                <a:cubicBezTo>
                  <a:pt x="426" y="4"/>
                  <a:pt x="428" y="4"/>
                  <a:pt x="430" y="4"/>
                </a:cubicBezTo>
                <a:cubicBezTo>
                  <a:pt x="427" y="4"/>
                  <a:pt x="430" y="4"/>
                  <a:pt x="428" y="4"/>
                </a:cubicBezTo>
                <a:cubicBezTo>
                  <a:pt x="429" y="5"/>
                  <a:pt x="432" y="5"/>
                  <a:pt x="433" y="5"/>
                </a:cubicBezTo>
                <a:cubicBezTo>
                  <a:pt x="434" y="5"/>
                  <a:pt x="431" y="5"/>
                  <a:pt x="431" y="4"/>
                </a:cubicBezTo>
                <a:cubicBezTo>
                  <a:pt x="432" y="4"/>
                  <a:pt x="438" y="5"/>
                  <a:pt x="438" y="5"/>
                </a:cubicBezTo>
                <a:cubicBezTo>
                  <a:pt x="442" y="6"/>
                  <a:pt x="445" y="6"/>
                  <a:pt x="453" y="7"/>
                </a:cubicBezTo>
                <a:cubicBezTo>
                  <a:pt x="453" y="7"/>
                  <a:pt x="452" y="7"/>
                  <a:pt x="451" y="7"/>
                </a:cubicBezTo>
                <a:cubicBezTo>
                  <a:pt x="451" y="7"/>
                  <a:pt x="453" y="7"/>
                  <a:pt x="453" y="7"/>
                </a:cubicBezTo>
                <a:cubicBezTo>
                  <a:pt x="452" y="8"/>
                  <a:pt x="450" y="7"/>
                  <a:pt x="447" y="6"/>
                </a:cubicBezTo>
                <a:cubicBezTo>
                  <a:pt x="447" y="7"/>
                  <a:pt x="447" y="7"/>
                  <a:pt x="447" y="7"/>
                </a:cubicBezTo>
                <a:cubicBezTo>
                  <a:pt x="448" y="7"/>
                  <a:pt x="453" y="8"/>
                  <a:pt x="453" y="9"/>
                </a:cubicBezTo>
                <a:cubicBezTo>
                  <a:pt x="454" y="8"/>
                  <a:pt x="456" y="7"/>
                  <a:pt x="453" y="6"/>
                </a:cubicBezTo>
                <a:cubicBezTo>
                  <a:pt x="454" y="6"/>
                  <a:pt x="457" y="7"/>
                  <a:pt x="455" y="6"/>
                </a:cubicBezTo>
                <a:cubicBezTo>
                  <a:pt x="456" y="6"/>
                  <a:pt x="458" y="7"/>
                  <a:pt x="460" y="7"/>
                </a:cubicBezTo>
                <a:cubicBezTo>
                  <a:pt x="460" y="7"/>
                  <a:pt x="459" y="7"/>
                  <a:pt x="458" y="6"/>
                </a:cubicBezTo>
                <a:cubicBezTo>
                  <a:pt x="460" y="6"/>
                  <a:pt x="465" y="7"/>
                  <a:pt x="465" y="6"/>
                </a:cubicBezTo>
                <a:cubicBezTo>
                  <a:pt x="466" y="7"/>
                  <a:pt x="466" y="7"/>
                  <a:pt x="465" y="7"/>
                </a:cubicBezTo>
                <a:cubicBezTo>
                  <a:pt x="466" y="7"/>
                  <a:pt x="469" y="8"/>
                  <a:pt x="468" y="8"/>
                </a:cubicBezTo>
                <a:cubicBezTo>
                  <a:pt x="466" y="8"/>
                  <a:pt x="466" y="8"/>
                  <a:pt x="463" y="7"/>
                </a:cubicBezTo>
                <a:cubicBezTo>
                  <a:pt x="463" y="8"/>
                  <a:pt x="464" y="8"/>
                  <a:pt x="464" y="8"/>
                </a:cubicBezTo>
                <a:cubicBezTo>
                  <a:pt x="468" y="9"/>
                  <a:pt x="467" y="8"/>
                  <a:pt x="470" y="9"/>
                </a:cubicBezTo>
                <a:cubicBezTo>
                  <a:pt x="470" y="8"/>
                  <a:pt x="473" y="8"/>
                  <a:pt x="477" y="9"/>
                </a:cubicBezTo>
                <a:cubicBezTo>
                  <a:pt x="476" y="10"/>
                  <a:pt x="474" y="9"/>
                  <a:pt x="471" y="9"/>
                </a:cubicBezTo>
                <a:cubicBezTo>
                  <a:pt x="472" y="9"/>
                  <a:pt x="472" y="10"/>
                  <a:pt x="472" y="10"/>
                </a:cubicBezTo>
                <a:cubicBezTo>
                  <a:pt x="473" y="10"/>
                  <a:pt x="475" y="10"/>
                  <a:pt x="476" y="10"/>
                </a:cubicBezTo>
                <a:cubicBezTo>
                  <a:pt x="478" y="10"/>
                  <a:pt x="478" y="11"/>
                  <a:pt x="478" y="11"/>
                </a:cubicBezTo>
                <a:cubicBezTo>
                  <a:pt x="479" y="11"/>
                  <a:pt x="481" y="11"/>
                  <a:pt x="483" y="12"/>
                </a:cubicBezTo>
                <a:cubicBezTo>
                  <a:pt x="483" y="11"/>
                  <a:pt x="484" y="11"/>
                  <a:pt x="482" y="11"/>
                </a:cubicBezTo>
                <a:cubicBezTo>
                  <a:pt x="483" y="10"/>
                  <a:pt x="485" y="11"/>
                  <a:pt x="484" y="12"/>
                </a:cubicBezTo>
                <a:cubicBezTo>
                  <a:pt x="485" y="12"/>
                  <a:pt x="486" y="11"/>
                  <a:pt x="487" y="12"/>
                </a:cubicBezTo>
                <a:cubicBezTo>
                  <a:pt x="487" y="12"/>
                  <a:pt x="485" y="10"/>
                  <a:pt x="490" y="11"/>
                </a:cubicBezTo>
                <a:cubicBezTo>
                  <a:pt x="490" y="10"/>
                  <a:pt x="485" y="10"/>
                  <a:pt x="484" y="9"/>
                </a:cubicBezTo>
                <a:cubicBezTo>
                  <a:pt x="482" y="9"/>
                  <a:pt x="481" y="9"/>
                  <a:pt x="482" y="9"/>
                </a:cubicBezTo>
                <a:cubicBezTo>
                  <a:pt x="480" y="9"/>
                  <a:pt x="481" y="9"/>
                  <a:pt x="478" y="8"/>
                </a:cubicBezTo>
                <a:cubicBezTo>
                  <a:pt x="478" y="8"/>
                  <a:pt x="482" y="9"/>
                  <a:pt x="481" y="7"/>
                </a:cubicBezTo>
                <a:cubicBezTo>
                  <a:pt x="484" y="8"/>
                  <a:pt x="482" y="8"/>
                  <a:pt x="482" y="8"/>
                </a:cubicBezTo>
                <a:cubicBezTo>
                  <a:pt x="486" y="9"/>
                  <a:pt x="486" y="9"/>
                  <a:pt x="489" y="9"/>
                </a:cubicBezTo>
                <a:cubicBezTo>
                  <a:pt x="489" y="9"/>
                  <a:pt x="487" y="9"/>
                  <a:pt x="487" y="8"/>
                </a:cubicBezTo>
                <a:cubicBezTo>
                  <a:pt x="491" y="9"/>
                  <a:pt x="493" y="10"/>
                  <a:pt x="496" y="11"/>
                </a:cubicBezTo>
                <a:cubicBezTo>
                  <a:pt x="495" y="11"/>
                  <a:pt x="495" y="10"/>
                  <a:pt x="495" y="11"/>
                </a:cubicBezTo>
                <a:cubicBezTo>
                  <a:pt x="496" y="11"/>
                  <a:pt x="499" y="12"/>
                  <a:pt x="499" y="11"/>
                </a:cubicBezTo>
                <a:cubicBezTo>
                  <a:pt x="500" y="12"/>
                  <a:pt x="500" y="12"/>
                  <a:pt x="501" y="13"/>
                </a:cubicBezTo>
                <a:cubicBezTo>
                  <a:pt x="505" y="13"/>
                  <a:pt x="510" y="15"/>
                  <a:pt x="512" y="16"/>
                </a:cubicBezTo>
                <a:cubicBezTo>
                  <a:pt x="514" y="17"/>
                  <a:pt x="512" y="15"/>
                  <a:pt x="510" y="14"/>
                </a:cubicBezTo>
                <a:cubicBezTo>
                  <a:pt x="510" y="14"/>
                  <a:pt x="516" y="16"/>
                  <a:pt x="514" y="16"/>
                </a:cubicBezTo>
                <a:cubicBezTo>
                  <a:pt x="516" y="17"/>
                  <a:pt x="519" y="18"/>
                  <a:pt x="520" y="18"/>
                </a:cubicBezTo>
                <a:cubicBezTo>
                  <a:pt x="519" y="17"/>
                  <a:pt x="518" y="17"/>
                  <a:pt x="517" y="17"/>
                </a:cubicBezTo>
                <a:cubicBezTo>
                  <a:pt x="520" y="17"/>
                  <a:pt x="527" y="19"/>
                  <a:pt x="532" y="21"/>
                </a:cubicBezTo>
                <a:cubicBezTo>
                  <a:pt x="529" y="19"/>
                  <a:pt x="537" y="22"/>
                  <a:pt x="537" y="22"/>
                </a:cubicBezTo>
                <a:cubicBezTo>
                  <a:pt x="539" y="22"/>
                  <a:pt x="538" y="23"/>
                  <a:pt x="540" y="23"/>
                </a:cubicBezTo>
                <a:cubicBezTo>
                  <a:pt x="539" y="23"/>
                  <a:pt x="538" y="23"/>
                  <a:pt x="536" y="22"/>
                </a:cubicBezTo>
                <a:cubicBezTo>
                  <a:pt x="536" y="23"/>
                  <a:pt x="543" y="25"/>
                  <a:pt x="545" y="25"/>
                </a:cubicBezTo>
                <a:cubicBezTo>
                  <a:pt x="545" y="25"/>
                  <a:pt x="542" y="25"/>
                  <a:pt x="540" y="24"/>
                </a:cubicBezTo>
                <a:cubicBezTo>
                  <a:pt x="543" y="24"/>
                  <a:pt x="547" y="25"/>
                  <a:pt x="551" y="27"/>
                </a:cubicBezTo>
                <a:cubicBezTo>
                  <a:pt x="551" y="27"/>
                  <a:pt x="550" y="27"/>
                  <a:pt x="552" y="28"/>
                </a:cubicBezTo>
                <a:cubicBezTo>
                  <a:pt x="551" y="28"/>
                  <a:pt x="549" y="26"/>
                  <a:pt x="549" y="27"/>
                </a:cubicBezTo>
                <a:cubicBezTo>
                  <a:pt x="550" y="28"/>
                  <a:pt x="552" y="28"/>
                  <a:pt x="552" y="29"/>
                </a:cubicBezTo>
                <a:cubicBezTo>
                  <a:pt x="554" y="30"/>
                  <a:pt x="550" y="28"/>
                  <a:pt x="551" y="29"/>
                </a:cubicBezTo>
                <a:cubicBezTo>
                  <a:pt x="555" y="29"/>
                  <a:pt x="555" y="30"/>
                  <a:pt x="558" y="30"/>
                </a:cubicBezTo>
                <a:cubicBezTo>
                  <a:pt x="562" y="32"/>
                  <a:pt x="569" y="34"/>
                  <a:pt x="569" y="35"/>
                </a:cubicBezTo>
                <a:cubicBezTo>
                  <a:pt x="571" y="36"/>
                  <a:pt x="570" y="35"/>
                  <a:pt x="571" y="35"/>
                </a:cubicBezTo>
                <a:cubicBezTo>
                  <a:pt x="572" y="36"/>
                  <a:pt x="575" y="37"/>
                  <a:pt x="573" y="37"/>
                </a:cubicBezTo>
                <a:cubicBezTo>
                  <a:pt x="575" y="38"/>
                  <a:pt x="575" y="38"/>
                  <a:pt x="577" y="39"/>
                </a:cubicBezTo>
                <a:cubicBezTo>
                  <a:pt x="577" y="39"/>
                  <a:pt x="575" y="39"/>
                  <a:pt x="576" y="39"/>
                </a:cubicBezTo>
                <a:cubicBezTo>
                  <a:pt x="578" y="40"/>
                  <a:pt x="578" y="39"/>
                  <a:pt x="579" y="39"/>
                </a:cubicBezTo>
                <a:cubicBezTo>
                  <a:pt x="579" y="38"/>
                  <a:pt x="576" y="38"/>
                  <a:pt x="576" y="38"/>
                </a:cubicBezTo>
                <a:cubicBezTo>
                  <a:pt x="576" y="37"/>
                  <a:pt x="580" y="39"/>
                  <a:pt x="579" y="39"/>
                </a:cubicBezTo>
                <a:cubicBezTo>
                  <a:pt x="581" y="40"/>
                  <a:pt x="581" y="40"/>
                  <a:pt x="583" y="40"/>
                </a:cubicBezTo>
                <a:cubicBezTo>
                  <a:pt x="586" y="42"/>
                  <a:pt x="586" y="42"/>
                  <a:pt x="589" y="44"/>
                </a:cubicBezTo>
                <a:cubicBezTo>
                  <a:pt x="587" y="43"/>
                  <a:pt x="587" y="42"/>
                  <a:pt x="586" y="42"/>
                </a:cubicBezTo>
                <a:cubicBezTo>
                  <a:pt x="585" y="40"/>
                  <a:pt x="593" y="44"/>
                  <a:pt x="594" y="45"/>
                </a:cubicBezTo>
                <a:cubicBezTo>
                  <a:pt x="594" y="45"/>
                  <a:pt x="591" y="43"/>
                  <a:pt x="590" y="43"/>
                </a:cubicBezTo>
                <a:cubicBezTo>
                  <a:pt x="592" y="45"/>
                  <a:pt x="596" y="46"/>
                  <a:pt x="598" y="48"/>
                </a:cubicBezTo>
                <a:cubicBezTo>
                  <a:pt x="600" y="49"/>
                  <a:pt x="597" y="46"/>
                  <a:pt x="599" y="47"/>
                </a:cubicBezTo>
                <a:cubicBezTo>
                  <a:pt x="600" y="48"/>
                  <a:pt x="601" y="49"/>
                  <a:pt x="603" y="50"/>
                </a:cubicBezTo>
                <a:cubicBezTo>
                  <a:pt x="603" y="50"/>
                  <a:pt x="606" y="52"/>
                  <a:pt x="606" y="51"/>
                </a:cubicBezTo>
                <a:cubicBezTo>
                  <a:pt x="612" y="54"/>
                  <a:pt x="615" y="56"/>
                  <a:pt x="620" y="59"/>
                </a:cubicBezTo>
                <a:cubicBezTo>
                  <a:pt x="619" y="58"/>
                  <a:pt x="619" y="59"/>
                  <a:pt x="619" y="59"/>
                </a:cubicBezTo>
                <a:cubicBezTo>
                  <a:pt x="624" y="60"/>
                  <a:pt x="634" y="67"/>
                  <a:pt x="640" y="71"/>
                </a:cubicBezTo>
                <a:cubicBezTo>
                  <a:pt x="642" y="72"/>
                  <a:pt x="641" y="71"/>
                  <a:pt x="643" y="73"/>
                </a:cubicBezTo>
                <a:cubicBezTo>
                  <a:pt x="643" y="73"/>
                  <a:pt x="643" y="73"/>
                  <a:pt x="644" y="73"/>
                </a:cubicBezTo>
                <a:cubicBezTo>
                  <a:pt x="644" y="73"/>
                  <a:pt x="643" y="72"/>
                  <a:pt x="642" y="72"/>
                </a:cubicBezTo>
                <a:cubicBezTo>
                  <a:pt x="645" y="73"/>
                  <a:pt x="651" y="78"/>
                  <a:pt x="653" y="78"/>
                </a:cubicBezTo>
                <a:cubicBezTo>
                  <a:pt x="655" y="80"/>
                  <a:pt x="658" y="83"/>
                  <a:pt x="661" y="84"/>
                </a:cubicBezTo>
                <a:cubicBezTo>
                  <a:pt x="665" y="87"/>
                  <a:pt x="675" y="94"/>
                  <a:pt x="680" y="98"/>
                </a:cubicBezTo>
                <a:cubicBezTo>
                  <a:pt x="680" y="98"/>
                  <a:pt x="679" y="97"/>
                  <a:pt x="679" y="98"/>
                </a:cubicBezTo>
                <a:cubicBezTo>
                  <a:pt x="681" y="99"/>
                  <a:pt x="682" y="100"/>
                  <a:pt x="684" y="102"/>
                </a:cubicBezTo>
                <a:cubicBezTo>
                  <a:pt x="685" y="102"/>
                  <a:pt x="683" y="101"/>
                  <a:pt x="684" y="101"/>
                </a:cubicBezTo>
                <a:cubicBezTo>
                  <a:pt x="688" y="104"/>
                  <a:pt x="693" y="109"/>
                  <a:pt x="699" y="114"/>
                </a:cubicBezTo>
                <a:cubicBezTo>
                  <a:pt x="698" y="114"/>
                  <a:pt x="698" y="114"/>
                  <a:pt x="699" y="115"/>
                </a:cubicBezTo>
                <a:cubicBezTo>
                  <a:pt x="701" y="117"/>
                  <a:pt x="702" y="118"/>
                  <a:pt x="703" y="118"/>
                </a:cubicBezTo>
                <a:cubicBezTo>
                  <a:pt x="705" y="120"/>
                  <a:pt x="704" y="119"/>
                  <a:pt x="705" y="120"/>
                </a:cubicBezTo>
                <a:cubicBezTo>
                  <a:pt x="707" y="122"/>
                  <a:pt x="704" y="119"/>
                  <a:pt x="705" y="119"/>
                </a:cubicBezTo>
                <a:cubicBezTo>
                  <a:pt x="707" y="121"/>
                  <a:pt x="707" y="121"/>
                  <a:pt x="709" y="123"/>
                </a:cubicBezTo>
                <a:cubicBezTo>
                  <a:pt x="705" y="121"/>
                  <a:pt x="715" y="129"/>
                  <a:pt x="718" y="132"/>
                </a:cubicBezTo>
                <a:cubicBezTo>
                  <a:pt x="716" y="131"/>
                  <a:pt x="717" y="131"/>
                  <a:pt x="716" y="129"/>
                </a:cubicBezTo>
                <a:cubicBezTo>
                  <a:pt x="716" y="129"/>
                  <a:pt x="717" y="130"/>
                  <a:pt x="717" y="130"/>
                </a:cubicBezTo>
                <a:cubicBezTo>
                  <a:pt x="722" y="135"/>
                  <a:pt x="722" y="134"/>
                  <a:pt x="723" y="137"/>
                </a:cubicBezTo>
                <a:cubicBezTo>
                  <a:pt x="724" y="138"/>
                  <a:pt x="723" y="136"/>
                  <a:pt x="724" y="136"/>
                </a:cubicBezTo>
                <a:cubicBezTo>
                  <a:pt x="727" y="139"/>
                  <a:pt x="727" y="140"/>
                  <a:pt x="728" y="141"/>
                </a:cubicBezTo>
                <a:cubicBezTo>
                  <a:pt x="729" y="142"/>
                  <a:pt x="732" y="144"/>
                  <a:pt x="732" y="145"/>
                </a:cubicBezTo>
                <a:cubicBezTo>
                  <a:pt x="732" y="146"/>
                  <a:pt x="735" y="148"/>
                  <a:pt x="734" y="148"/>
                </a:cubicBezTo>
                <a:cubicBezTo>
                  <a:pt x="736" y="149"/>
                  <a:pt x="736" y="149"/>
                  <a:pt x="737" y="150"/>
                </a:cubicBezTo>
                <a:cubicBezTo>
                  <a:pt x="738" y="150"/>
                  <a:pt x="735" y="148"/>
                  <a:pt x="734" y="147"/>
                </a:cubicBezTo>
                <a:cubicBezTo>
                  <a:pt x="736" y="147"/>
                  <a:pt x="734" y="144"/>
                  <a:pt x="736" y="144"/>
                </a:cubicBezTo>
                <a:cubicBezTo>
                  <a:pt x="739" y="150"/>
                  <a:pt x="741" y="155"/>
                  <a:pt x="745" y="161"/>
                </a:cubicBezTo>
                <a:cubicBezTo>
                  <a:pt x="747" y="163"/>
                  <a:pt x="742" y="157"/>
                  <a:pt x="747" y="162"/>
                </a:cubicBezTo>
                <a:cubicBezTo>
                  <a:pt x="747" y="161"/>
                  <a:pt x="745" y="159"/>
                  <a:pt x="746" y="160"/>
                </a:cubicBezTo>
                <a:cubicBezTo>
                  <a:pt x="744" y="157"/>
                  <a:pt x="744" y="158"/>
                  <a:pt x="743" y="156"/>
                </a:cubicBezTo>
                <a:cubicBezTo>
                  <a:pt x="743" y="156"/>
                  <a:pt x="745" y="158"/>
                  <a:pt x="746" y="159"/>
                </a:cubicBezTo>
                <a:cubicBezTo>
                  <a:pt x="746" y="159"/>
                  <a:pt x="745" y="156"/>
                  <a:pt x="747" y="158"/>
                </a:cubicBezTo>
                <a:cubicBezTo>
                  <a:pt x="746" y="156"/>
                  <a:pt x="744" y="153"/>
                  <a:pt x="745" y="154"/>
                </a:cubicBezTo>
                <a:cubicBezTo>
                  <a:pt x="747" y="156"/>
                  <a:pt x="748" y="158"/>
                  <a:pt x="749" y="159"/>
                </a:cubicBezTo>
                <a:cubicBezTo>
                  <a:pt x="749" y="160"/>
                  <a:pt x="752" y="165"/>
                  <a:pt x="750" y="164"/>
                </a:cubicBezTo>
                <a:cubicBezTo>
                  <a:pt x="752" y="166"/>
                  <a:pt x="751" y="167"/>
                  <a:pt x="751" y="167"/>
                </a:cubicBezTo>
                <a:cubicBezTo>
                  <a:pt x="753" y="170"/>
                  <a:pt x="756" y="173"/>
                  <a:pt x="757" y="174"/>
                </a:cubicBezTo>
                <a:cubicBezTo>
                  <a:pt x="757" y="173"/>
                  <a:pt x="755" y="172"/>
                  <a:pt x="754" y="170"/>
                </a:cubicBezTo>
                <a:cubicBezTo>
                  <a:pt x="754" y="168"/>
                  <a:pt x="759" y="172"/>
                  <a:pt x="756" y="168"/>
                </a:cubicBezTo>
                <a:cubicBezTo>
                  <a:pt x="757" y="169"/>
                  <a:pt x="757" y="170"/>
                  <a:pt x="759" y="173"/>
                </a:cubicBezTo>
                <a:cubicBezTo>
                  <a:pt x="759" y="174"/>
                  <a:pt x="757" y="173"/>
                  <a:pt x="760" y="177"/>
                </a:cubicBezTo>
                <a:cubicBezTo>
                  <a:pt x="759" y="176"/>
                  <a:pt x="759" y="175"/>
                  <a:pt x="758" y="175"/>
                </a:cubicBezTo>
                <a:cubicBezTo>
                  <a:pt x="760" y="177"/>
                  <a:pt x="760" y="179"/>
                  <a:pt x="762" y="181"/>
                </a:cubicBezTo>
                <a:cubicBezTo>
                  <a:pt x="762" y="182"/>
                  <a:pt x="762" y="181"/>
                  <a:pt x="764" y="182"/>
                </a:cubicBezTo>
                <a:cubicBezTo>
                  <a:pt x="765" y="184"/>
                  <a:pt x="766" y="187"/>
                  <a:pt x="767" y="186"/>
                </a:cubicBezTo>
                <a:cubicBezTo>
                  <a:pt x="768" y="186"/>
                  <a:pt x="765" y="183"/>
                  <a:pt x="764" y="182"/>
                </a:cubicBezTo>
                <a:cubicBezTo>
                  <a:pt x="762" y="178"/>
                  <a:pt x="767" y="183"/>
                  <a:pt x="764" y="178"/>
                </a:cubicBezTo>
                <a:cubicBezTo>
                  <a:pt x="766" y="180"/>
                  <a:pt x="766" y="181"/>
                  <a:pt x="766" y="179"/>
                </a:cubicBezTo>
                <a:cubicBezTo>
                  <a:pt x="767" y="180"/>
                  <a:pt x="768" y="181"/>
                  <a:pt x="768" y="181"/>
                </a:cubicBezTo>
                <a:cubicBezTo>
                  <a:pt x="770" y="185"/>
                  <a:pt x="768" y="190"/>
                  <a:pt x="774" y="194"/>
                </a:cubicBezTo>
                <a:cubicBezTo>
                  <a:pt x="773" y="192"/>
                  <a:pt x="774" y="192"/>
                  <a:pt x="776" y="194"/>
                </a:cubicBezTo>
                <a:cubicBezTo>
                  <a:pt x="775" y="192"/>
                  <a:pt x="774" y="188"/>
                  <a:pt x="776" y="190"/>
                </a:cubicBezTo>
                <a:cubicBezTo>
                  <a:pt x="782" y="200"/>
                  <a:pt x="774" y="198"/>
                  <a:pt x="781" y="209"/>
                </a:cubicBezTo>
                <a:cubicBezTo>
                  <a:pt x="782" y="211"/>
                  <a:pt x="782" y="210"/>
                  <a:pt x="784" y="211"/>
                </a:cubicBezTo>
                <a:cubicBezTo>
                  <a:pt x="782" y="207"/>
                  <a:pt x="785" y="207"/>
                  <a:pt x="785" y="203"/>
                </a:cubicBezTo>
                <a:cubicBezTo>
                  <a:pt x="789" y="210"/>
                  <a:pt x="784" y="206"/>
                  <a:pt x="788" y="212"/>
                </a:cubicBezTo>
                <a:cubicBezTo>
                  <a:pt x="786" y="212"/>
                  <a:pt x="788" y="216"/>
                  <a:pt x="786" y="217"/>
                </a:cubicBezTo>
                <a:cubicBezTo>
                  <a:pt x="787" y="218"/>
                  <a:pt x="788" y="218"/>
                  <a:pt x="789" y="220"/>
                </a:cubicBezTo>
                <a:cubicBezTo>
                  <a:pt x="788" y="220"/>
                  <a:pt x="787" y="218"/>
                  <a:pt x="787" y="219"/>
                </a:cubicBezTo>
                <a:cubicBezTo>
                  <a:pt x="788" y="221"/>
                  <a:pt x="789" y="223"/>
                  <a:pt x="791" y="226"/>
                </a:cubicBezTo>
                <a:cubicBezTo>
                  <a:pt x="793" y="227"/>
                  <a:pt x="790" y="222"/>
                  <a:pt x="793" y="224"/>
                </a:cubicBezTo>
                <a:cubicBezTo>
                  <a:pt x="792" y="220"/>
                  <a:pt x="793" y="220"/>
                  <a:pt x="795" y="221"/>
                </a:cubicBezTo>
                <a:cubicBezTo>
                  <a:pt x="798" y="227"/>
                  <a:pt x="796" y="231"/>
                  <a:pt x="795" y="230"/>
                </a:cubicBezTo>
                <a:cubicBezTo>
                  <a:pt x="795" y="231"/>
                  <a:pt x="796" y="233"/>
                  <a:pt x="796" y="234"/>
                </a:cubicBezTo>
                <a:cubicBezTo>
                  <a:pt x="793" y="231"/>
                  <a:pt x="796" y="239"/>
                  <a:pt x="792" y="235"/>
                </a:cubicBezTo>
                <a:cubicBezTo>
                  <a:pt x="794" y="238"/>
                  <a:pt x="793" y="237"/>
                  <a:pt x="792" y="236"/>
                </a:cubicBezTo>
                <a:cubicBezTo>
                  <a:pt x="794" y="240"/>
                  <a:pt x="794" y="243"/>
                  <a:pt x="797" y="248"/>
                </a:cubicBezTo>
                <a:cubicBezTo>
                  <a:pt x="797" y="246"/>
                  <a:pt x="797" y="245"/>
                  <a:pt x="799" y="248"/>
                </a:cubicBezTo>
                <a:cubicBezTo>
                  <a:pt x="799" y="247"/>
                  <a:pt x="798" y="246"/>
                  <a:pt x="798" y="245"/>
                </a:cubicBezTo>
                <a:cubicBezTo>
                  <a:pt x="798" y="244"/>
                  <a:pt x="799" y="247"/>
                  <a:pt x="800" y="247"/>
                </a:cubicBezTo>
                <a:cubicBezTo>
                  <a:pt x="800" y="246"/>
                  <a:pt x="799" y="246"/>
                  <a:pt x="798" y="244"/>
                </a:cubicBezTo>
                <a:cubicBezTo>
                  <a:pt x="799" y="244"/>
                  <a:pt x="800" y="246"/>
                  <a:pt x="800" y="246"/>
                </a:cubicBezTo>
                <a:cubicBezTo>
                  <a:pt x="802" y="250"/>
                  <a:pt x="800" y="249"/>
                  <a:pt x="801" y="252"/>
                </a:cubicBezTo>
                <a:cubicBezTo>
                  <a:pt x="799" y="250"/>
                  <a:pt x="800" y="252"/>
                  <a:pt x="799" y="251"/>
                </a:cubicBezTo>
                <a:cubicBezTo>
                  <a:pt x="800" y="252"/>
                  <a:pt x="801" y="254"/>
                  <a:pt x="802" y="256"/>
                </a:cubicBezTo>
                <a:cubicBezTo>
                  <a:pt x="800" y="254"/>
                  <a:pt x="800" y="256"/>
                  <a:pt x="799" y="255"/>
                </a:cubicBezTo>
                <a:cubicBezTo>
                  <a:pt x="799" y="256"/>
                  <a:pt x="800" y="257"/>
                  <a:pt x="800" y="258"/>
                </a:cubicBezTo>
                <a:cubicBezTo>
                  <a:pt x="798" y="257"/>
                  <a:pt x="797" y="261"/>
                  <a:pt x="794" y="257"/>
                </a:cubicBezTo>
                <a:cubicBezTo>
                  <a:pt x="794" y="258"/>
                  <a:pt x="795" y="260"/>
                  <a:pt x="794" y="260"/>
                </a:cubicBezTo>
                <a:cubicBezTo>
                  <a:pt x="792" y="255"/>
                  <a:pt x="791" y="256"/>
                  <a:pt x="790" y="256"/>
                </a:cubicBezTo>
                <a:cubicBezTo>
                  <a:pt x="792" y="259"/>
                  <a:pt x="794" y="261"/>
                  <a:pt x="795" y="265"/>
                </a:cubicBezTo>
                <a:cubicBezTo>
                  <a:pt x="793" y="262"/>
                  <a:pt x="795" y="266"/>
                  <a:pt x="793" y="262"/>
                </a:cubicBezTo>
                <a:cubicBezTo>
                  <a:pt x="792" y="267"/>
                  <a:pt x="790" y="268"/>
                  <a:pt x="787" y="266"/>
                </a:cubicBezTo>
                <a:cubicBezTo>
                  <a:pt x="786" y="263"/>
                  <a:pt x="784" y="260"/>
                  <a:pt x="784" y="259"/>
                </a:cubicBezTo>
                <a:cubicBezTo>
                  <a:pt x="784" y="258"/>
                  <a:pt x="783" y="258"/>
                  <a:pt x="783" y="257"/>
                </a:cubicBezTo>
                <a:cubicBezTo>
                  <a:pt x="783" y="257"/>
                  <a:pt x="783" y="258"/>
                  <a:pt x="784" y="259"/>
                </a:cubicBezTo>
                <a:cubicBezTo>
                  <a:pt x="783" y="258"/>
                  <a:pt x="782" y="256"/>
                  <a:pt x="782" y="255"/>
                </a:cubicBezTo>
                <a:close/>
                <a:moveTo>
                  <a:pt x="340" y="50"/>
                </a:moveTo>
                <a:cubicBezTo>
                  <a:pt x="338" y="51"/>
                  <a:pt x="336" y="51"/>
                  <a:pt x="336" y="51"/>
                </a:cubicBezTo>
                <a:cubicBezTo>
                  <a:pt x="338" y="51"/>
                  <a:pt x="340" y="51"/>
                  <a:pt x="340" y="50"/>
                </a:cubicBezTo>
                <a:close/>
                <a:moveTo>
                  <a:pt x="236" y="74"/>
                </a:moveTo>
                <a:cubicBezTo>
                  <a:pt x="236" y="74"/>
                  <a:pt x="235" y="75"/>
                  <a:pt x="235" y="74"/>
                </a:cubicBezTo>
                <a:cubicBezTo>
                  <a:pt x="234" y="75"/>
                  <a:pt x="233" y="75"/>
                  <a:pt x="233" y="76"/>
                </a:cubicBezTo>
                <a:cubicBezTo>
                  <a:pt x="236" y="75"/>
                  <a:pt x="230" y="77"/>
                  <a:pt x="232" y="77"/>
                </a:cubicBezTo>
                <a:cubicBezTo>
                  <a:pt x="234" y="76"/>
                  <a:pt x="235" y="75"/>
                  <a:pt x="236" y="74"/>
                </a:cubicBezTo>
                <a:close/>
                <a:moveTo>
                  <a:pt x="231" y="76"/>
                </a:moveTo>
                <a:cubicBezTo>
                  <a:pt x="232" y="75"/>
                  <a:pt x="233" y="76"/>
                  <a:pt x="234" y="74"/>
                </a:cubicBezTo>
                <a:cubicBezTo>
                  <a:pt x="234" y="75"/>
                  <a:pt x="236" y="72"/>
                  <a:pt x="237" y="71"/>
                </a:cubicBezTo>
                <a:cubicBezTo>
                  <a:pt x="233" y="73"/>
                  <a:pt x="233" y="74"/>
                  <a:pt x="231" y="76"/>
                </a:cubicBezTo>
                <a:close/>
                <a:moveTo>
                  <a:pt x="162" y="116"/>
                </a:moveTo>
                <a:cubicBezTo>
                  <a:pt x="164" y="115"/>
                  <a:pt x="164" y="115"/>
                  <a:pt x="164" y="115"/>
                </a:cubicBezTo>
                <a:cubicBezTo>
                  <a:pt x="162" y="115"/>
                  <a:pt x="165" y="114"/>
                  <a:pt x="167" y="112"/>
                </a:cubicBezTo>
                <a:cubicBezTo>
                  <a:pt x="165" y="113"/>
                  <a:pt x="164" y="114"/>
                  <a:pt x="164" y="114"/>
                </a:cubicBezTo>
                <a:cubicBezTo>
                  <a:pt x="167" y="111"/>
                  <a:pt x="164" y="113"/>
                  <a:pt x="165" y="111"/>
                </a:cubicBezTo>
                <a:cubicBezTo>
                  <a:pt x="164" y="112"/>
                  <a:pt x="162" y="113"/>
                  <a:pt x="162" y="114"/>
                </a:cubicBezTo>
                <a:cubicBezTo>
                  <a:pt x="168" y="110"/>
                  <a:pt x="160" y="115"/>
                  <a:pt x="162" y="114"/>
                </a:cubicBezTo>
                <a:cubicBezTo>
                  <a:pt x="166" y="112"/>
                  <a:pt x="161" y="116"/>
                  <a:pt x="162" y="116"/>
                </a:cubicBezTo>
                <a:close/>
                <a:moveTo>
                  <a:pt x="132" y="113"/>
                </a:moveTo>
                <a:cubicBezTo>
                  <a:pt x="134" y="112"/>
                  <a:pt x="135" y="111"/>
                  <a:pt x="134" y="111"/>
                </a:cubicBezTo>
                <a:cubicBezTo>
                  <a:pt x="132" y="113"/>
                  <a:pt x="132" y="113"/>
                  <a:pt x="132" y="113"/>
                </a:cubicBezTo>
                <a:close/>
                <a:moveTo>
                  <a:pt x="788" y="254"/>
                </a:moveTo>
                <a:cubicBezTo>
                  <a:pt x="788" y="256"/>
                  <a:pt x="790" y="259"/>
                  <a:pt x="791" y="260"/>
                </a:cubicBezTo>
                <a:cubicBezTo>
                  <a:pt x="790" y="258"/>
                  <a:pt x="789" y="255"/>
                  <a:pt x="788" y="254"/>
                </a:cubicBezTo>
                <a:close/>
                <a:moveTo>
                  <a:pt x="792" y="242"/>
                </a:moveTo>
                <a:cubicBezTo>
                  <a:pt x="793" y="245"/>
                  <a:pt x="794" y="247"/>
                  <a:pt x="796" y="250"/>
                </a:cubicBezTo>
                <a:cubicBezTo>
                  <a:pt x="797" y="249"/>
                  <a:pt x="792" y="240"/>
                  <a:pt x="790" y="237"/>
                </a:cubicBezTo>
                <a:cubicBezTo>
                  <a:pt x="790" y="239"/>
                  <a:pt x="794" y="244"/>
                  <a:pt x="795" y="246"/>
                </a:cubicBezTo>
                <a:cubicBezTo>
                  <a:pt x="794" y="246"/>
                  <a:pt x="793" y="243"/>
                  <a:pt x="792" y="242"/>
                </a:cubicBezTo>
                <a:close/>
                <a:moveTo>
                  <a:pt x="787" y="245"/>
                </a:moveTo>
                <a:cubicBezTo>
                  <a:pt x="787" y="245"/>
                  <a:pt x="787" y="247"/>
                  <a:pt x="786" y="246"/>
                </a:cubicBezTo>
                <a:cubicBezTo>
                  <a:pt x="788" y="248"/>
                  <a:pt x="789" y="252"/>
                  <a:pt x="790" y="253"/>
                </a:cubicBezTo>
                <a:cubicBezTo>
                  <a:pt x="789" y="250"/>
                  <a:pt x="788" y="247"/>
                  <a:pt x="787" y="245"/>
                </a:cubicBezTo>
                <a:close/>
                <a:moveTo>
                  <a:pt x="779" y="256"/>
                </a:moveTo>
                <a:cubicBezTo>
                  <a:pt x="779" y="256"/>
                  <a:pt x="776" y="252"/>
                  <a:pt x="777" y="255"/>
                </a:cubicBezTo>
                <a:cubicBezTo>
                  <a:pt x="778" y="255"/>
                  <a:pt x="778" y="255"/>
                  <a:pt x="779" y="257"/>
                </a:cubicBezTo>
                <a:cubicBezTo>
                  <a:pt x="779" y="258"/>
                  <a:pt x="779" y="258"/>
                  <a:pt x="779" y="258"/>
                </a:cubicBezTo>
                <a:cubicBezTo>
                  <a:pt x="780" y="258"/>
                  <a:pt x="780" y="258"/>
                  <a:pt x="779" y="256"/>
                </a:cubicBezTo>
                <a:close/>
                <a:moveTo>
                  <a:pt x="785" y="244"/>
                </a:moveTo>
                <a:cubicBezTo>
                  <a:pt x="787" y="249"/>
                  <a:pt x="783" y="241"/>
                  <a:pt x="784" y="244"/>
                </a:cubicBezTo>
                <a:cubicBezTo>
                  <a:pt x="786" y="246"/>
                  <a:pt x="784" y="246"/>
                  <a:pt x="785" y="247"/>
                </a:cubicBezTo>
                <a:cubicBezTo>
                  <a:pt x="785" y="246"/>
                  <a:pt x="787" y="249"/>
                  <a:pt x="787" y="249"/>
                </a:cubicBezTo>
                <a:cubicBezTo>
                  <a:pt x="786" y="247"/>
                  <a:pt x="786" y="245"/>
                  <a:pt x="785" y="244"/>
                </a:cubicBezTo>
                <a:close/>
                <a:moveTo>
                  <a:pt x="789" y="230"/>
                </a:moveTo>
                <a:cubicBezTo>
                  <a:pt x="790" y="231"/>
                  <a:pt x="791" y="232"/>
                  <a:pt x="792" y="233"/>
                </a:cubicBezTo>
                <a:cubicBezTo>
                  <a:pt x="790" y="230"/>
                  <a:pt x="789" y="228"/>
                  <a:pt x="790" y="229"/>
                </a:cubicBezTo>
                <a:cubicBezTo>
                  <a:pt x="788" y="225"/>
                  <a:pt x="789" y="224"/>
                  <a:pt x="787" y="222"/>
                </a:cubicBezTo>
                <a:cubicBezTo>
                  <a:pt x="787" y="222"/>
                  <a:pt x="787" y="224"/>
                  <a:pt x="786" y="224"/>
                </a:cubicBezTo>
                <a:cubicBezTo>
                  <a:pt x="788" y="225"/>
                  <a:pt x="788" y="226"/>
                  <a:pt x="789" y="227"/>
                </a:cubicBezTo>
                <a:cubicBezTo>
                  <a:pt x="789" y="228"/>
                  <a:pt x="789" y="229"/>
                  <a:pt x="789" y="229"/>
                </a:cubicBezTo>
                <a:cubicBezTo>
                  <a:pt x="788" y="226"/>
                  <a:pt x="787" y="226"/>
                  <a:pt x="785" y="224"/>
                </a:cubicBezTo>
                <a:cubicBezTo>
                  <a:pt x="787" y="227"/>
                  <a:pt x="786" y="227"/>
                  <a:pt x="785" y="226"/>
                </a:cubicBezTo>
                <a:cubicBezTo>
                  <a:pt x="787" y="230"/>
                  <a:pt x="786" y="228"/>
                  <a:pt x="787" y="231"/>
                </a:cubicBezTo>
                <a:cubicBezTo>
                  <a:pt x="788" y="231"/>
                  <a:pt x="789" y="234"/>
                  <a:pt x="790" y="235"/>
                </a:cubicBezTo>
                <a:cubicBezTo>
                  <a:pt x="790" y="235"/>
                  <a:pt x="792" y="237"/>
                  <a:pt x="791" y="235"/>
                </a:cubicBezTo>
                <a:cubicBezTo>
                  <a:pt x="790" y="235"/>
                  <a:pt x="790" y="233"/>
                  <a:pt x="789" y="232"/>
                </a:cubicBezTo>
                <a:cubicBezTo>
                  <a:pt x="789" y="232"/>
                  <a:pt x="790" y="235"/>
                  <a:pt x="789" y="233"/>
                </a:cubicBezTo>
                <a:cubicBezTo>
                  <a:pt x="789" y="233"/>
                  <a:pt x="787" y="230"/>
                  <a:pt x="788" y="230"/>
                </a:cubicBezTo>
                <a:cubicBezTo>
                  <a:pt x="789" y="232"/>
                  <a:pt x="790" y="234"/>
                  <a:pt x="792" y="235"/>
                </a:cubicBezTo>
                <a:cubicBezTo>
                  <a:pt x="791" y="234"/>
                  <a:pt x="789" y="231"/>
                  <a:pt x="789" y="230"/>
                </a:cubicBezTo>
                <a:close/>
                <a:moveTo>
                  <a:pt x="788" y="235"/>
                </a:moveTo>
                <a:cubicBezTo>
                  <a:pt x="788" y="233"/>
                  <a:pt x="786" y="229"/>
                  <a:pt x="785" y="229"/>
                </a:cubicBezTo>
                <a:cubicBezTo>
                  <a:pt x="787" y="231"/>
                  <a:pt x="787" y="234"/>
                  <a:pt x="788" y="235"/>
                </a:cubicBezTo>
                <a:close/>
                <a:moveTo>
                  <a:pt x="756" y="236"/>
                </a:moveTo>
                <a:cubicBezTo>
                  <a:pt x="755" y="236"/>
                  <a:pt x="757" y="239"/>
                  <a:pt x="758" y="240"/>
                </a:cubicBezTo>
                <a:cubicBezTo>
                  <a:pt x="760" y="241"/>
                  <a:pt x="759" y="242"/>
                  <a:pt x="760" y="244"/>
                </a:cubicBezTo>
                <a:cubicBezTo>
                  <a:pt x="760" y="243"/>
                  <a:pt x="762" y="245"/>
                  <a:pt x="761" y="242"/>
                </a:cubicBezTo>
                <a:cubicBezTo>
                  <a:pt x="759" y="241"/>
                  <a:pt x="759" y="241"/>
                  <a:pt x="756" y="236"/>
                </a:cubicBezTo>
                <a:close/>
                <a:moveTo>
                  <a:pt x="780" y="220"/>
                </a:moveTo>
                <a:cubicBezTo>
                  <a:pt x="781" y="222"/>
                  <a:pt x="781" y="223"/>
                  <a:pt x="782" y="225"/>
                </a:cubicBezTo>
                <a:cubicBezTo>
                  <a:pt x="783" y="226"/>
                  <a:pt x="784" y="227"/>
                  <a:pt x="785" y="228"/>
                </a:cubicBezTo>
                <a:cubicBezTo>
                  <a:pt x="783" y="225"/>
                  <a:pt x="782" y="222"/>
                  <a:pt x="780" y="220"/>
                </a:cubicBezTo>
                <a:close/>
                <a:moveTo>
                  <a:pt x="787" y="219"/>
                </a:moveTo>
                <a:cubicBezTo>
                  <a:pt x="786" y="219"/>
                  <a:pt x="786" y="220"/>
                  <a:pt x="787" y="221"/>
                </a:cubicBezTo>
                <a:cubicBezTo>
                  <a:pt x="787" y="221"/>
                  <a:pt x="789" y="225"/>
                  <a:pt x="789" y="223"/>
                </a:cubicBezTo>
                <a:cubicBezTo>
                  <a:pt x="787" y="221"/>
                  <a:pt x="787" y="220"/>
                  <a:pt x="787" y="219"/>
                </a:cubicBezTo>
                <a:close/>
                <a:moveTo>
                  <a:pt x="781" y="226"/>
                </a:moveTo>
                <a:cubicBezTo>
                  <a:pt x="781" y="227"/>
                  <a:pt x="780" y="223"/>
                  <a:pt x="779" y="224"/>
                </a:cubicBezTo>
                <a:cubicBezTo>
                  <a:pt x="780" y="224"/>
                  <a:pt x="780" y="225"/>
                  <a:pt x="779" y="225"/>
                </a:cubicBezTo>
                <a:cubicBezTo>
                  <a:pt x="781" y="228"/>
                  <a:pt x="783" y="228"/>
                  <a:pt x="781" y="226"/>
                </a:cubicBezTo>
                <a:close/>
                <a:moveTo>
                  <a:pt x="760" y="233"/>
                </a:moveTo>
                <a:cubicBezTo>
                  <a:pt x="761" y="237"/>
                  <a:pt x="756" y="230"/>
                  <a:pt x="756" y="233"/>
                </a:cubicBezTo>
                <a:cubicBezTo>
                  <a:pt x="758" y="234"/>
                  <a:pt x="760" y="235"/>
                  <a:pt x="762" y="237"/>
                </a:cubicBezTo>
                <a:cubicBezTo>
                  <a:pt x="761" y="235"/>
                  <a:pt x="761" y="233"/>
                  <a:pt x="760" y="233"/>
                </a:cubicBezTo>
                <a:close/>
                <a:moveTo>
                  <a:pt x="754" y="232"/>
                </a:moveTo>
                <a:cubicBezTo>
                  <a:pt x="755" y="231"/>
                  <a:pt x="756" y="235"/>
                  <a:pt x="757" y="236"/>
                </a:cubicBezTo>
                <a:cubicBezTo>
                  <a:pt x="757" y="234"/>
                  <a:pt x="753" y="229"/>
                  <a:pt x="754" y="232"/>
                </a:cubicBezTo>
                <a:close/>
                <a:moveTo>
                  <a:pt x="747" y="236"/>
                </a:moveTo>
                <a:cubicBezTo>
                  <a:pt x="746" y="236"/>
                  <a:pt x="748" y="238"/>
                  <a:pt x="748" y="239"/>
                </a:cubicBezTo>
                <a:cubicBezTo>
                  <a:pt x="749" y="239"/>
                  <a:pt x="749" y="240"/>
                  <a:pt x="749" y="239"/>
                </a:cubicBezTo>
                <a:cubicBezTo>
                  <a:pt x="748" y="239"/>
                  <a:pt x="748" y="237"/>
                  <a:pt x="747" y="236"/>
                </a:cubicBezTo>
                <a:close/>
                <a:moveTo>
                  <a:pt x="753" y="170"/>
                </a:moveTo>
                <a:cubicBezTo>
                  <a:pt x="752" y="170"/>
                  <a:pt x="752" y="170"/>
                  <a:pt x="753" y="172"/>
                </a:cubicBezTo>
                <a:cubicBezTo>
                  <a:pt x="754" y="172"/>
                  <a:pt x="755" y="172"/>
                  <a:pt x="756" y="173"/>
                </a:cubicBezTo>
                <a:cubicBezTo>
                  <a:pt x="754" y="172"/>
                  <a:pt x="753" y="171"/>
                  <a:pt x="753" y="170"/>
                </a:cubicBezTo>
                <a:close/>
                <a:moveTo>
                  <a:pt x="747" y="163"/>
                </a:moveTo>
                <a:cubicBezTo>
                  <a:pt x="746" y="162"/>
                  <a:pt x="745" y="163"/>
                  <a:pt x="746" y="165"/>
                </a:cubicBezTo>
                <a:cubicBezTo>
                  <a:pt x="746" y="164"/>
                  <a:pt x="749" y="168"/>
                  <a:pt x="749" y="167"/>
                </a:cubicBezTo>
                <a:cubicBezTo>
                  <a:pt x="746" y="163"/>
                  <a:pt x="748" y="165"/>
                  <a:pt x="747" y="163"/>
                </a:cubicBezTo>
                <a:close/>
                <a:moveTo>
                  <a:pt x="726" y="156"/>
                </a:moveTo>
                <a:cubicBezTo>
                  <a:pt x="725" y="156"/>
                  <a:pt x="728" y="159"/>
                  <a:pt x="729" y="160"/>
                </a:cubicBezTo>
                <a:cubicBezTo>
                  <a:pt x="730" y="160"/>
                  <a:pt x="728" y="158"/>
                  <a:pt x="726" y="156"/>
                </a:cubicBezTo>
                <a:close/>
                <a:moveTo>
                  <a:pt x="723" y="152"/>
                </a:moveTo>
                <a:cubicBezTo>
                  <a:pt x="722" y="152"/>
                  <a:pt x="721" y="151"/>
                  <a:pt x="721" y="150"/>
                </a:cubicBezTo>
                <a:cubicBezTo>
                  <a:pt x="720" y="150"/>
                  <a:pt x="720" y="151"/>
                  <a:pt x="721" y="152"/>
                </a:cubicBezTo>
                <a:cubicBezTo>
                  <a:pt x="722" y="151"/>
                  <a:pt x="725" y="155"/>
                  <a:pt x="724" y="153"/>
                </a:cubicBezTo>
                <a:cubicBezTo>
                  <a:pt x="723" y="153"/>
                  <a:pt x="723" y="153"/>
                  <a:pt x="723" y="152"/>
                </a:cubicBezTo>
                <a:close/>
                <a:moveTo>
                  <a:pt x="726" y="146"/>
                </a:moveTo>
                <a:cubicBezTo>
                  <a:pt x="727" y="147"/>
                  <a:pt x="726" y="147"/>
                  <a:pt x="728" y="149"/>
                </a:cubicBezTo>
                <a:cubicBezTo>
                  <a:pt x="729" y="150"/>
                  <a:pt x="727" y="147"/>
                  <a:pt x="726" y="146"/>
                </a:cubicBezTo>
                <a:close/>
                <a:moveTo>
                  <a:pt x="717" y="154"/>
                </a:moveTo>
                <a:cubicBezTo>
                  <a:pt x="718" y="156"/>
                  <a:pt x="715" y="152"/>
                  <a:pt x="714" y="152"/>
                </a:cubicBezTo>
                <a:cubicBezTo>
                  <a:pt x="714" y="153"/>
                  <a:pt x="716" y="154"/>
                  <a:pt x="717" y="156"/>
                </a:cubicBezTo>
                <a:cubicBezTo>
                  <a:pt x="718" y="156"/>
                  <a:pt x="718" y="155"/>
                  <a:pt x="717" y="154"/>
                </a:cubicBezTo>
                <a:close/>
                <a:moveTo>
                  <a:pt x="723" y="138"/>
                </a:moveTo>
                <a:cubicBezTo>
                  <a:pt x="726" y="140"/>
                  <a:pt x="727" y="142"/>
                  <a:pt x="728" y="143"/>
                </a:cubicBezTo>
                <a:cubicBezTo>
                  <a:pt x="727" y="141"/>
                  <a:pt x="725" y="139"/>
                  <a:pt x="723" y="138"/>
                </a:cubicBezTo>
                <a:close/>
                <a:moveTo>
                  <a:pt x="723" y="139"/>
                </a:moveTo>
                <a:cubicBezTo>
                  <a:pt x="723" y="138"/>
                  <a:pt x="722" y="137"/>
                  <a:pt x="721" y="137"/>
                </a:cubicBezTo>
                <a:cubicBezTo>
                  <a:pt x="720" y="136"/>
                  <a:pt x="720" y="136"/>
                  <a:pt x="720" y="137"/>
                </a:cubicBezTo>
                <a:cubicBezTo>
                  <a:pt x="721" y="139"/>
                  <a:pt x="722" y="140"/>
                  <a:pt x="723" y="141"/>
                </a:cubicBezTo>
                <a:cubicBezTo>
                  <a:pt x="722" y="139"/>
                  <a:pt x="720" y="138"/>
                  <a:pt x="721" y="137"/>
                </a:cubicBezTo>
                <a:cubicBezTo>
                  <a:pt x="723" y="139"/>
                  <a:pt x="724" y="140"/>
                  <a:pt x="725" y="140"/>
                </a:cubicBezTo>
                <a:cubicBezTo>
                  <a:pt x="724" y="139"/>
                  <a:pt x="724" y="139"/>
                  <a:pt x="723" y="139"/>
                </a:cubicBezTo>
                <a:close/>
                <a:moveTo>
                  <a:pt x="722" y="140"/>
                </a:moveTo>
                <a:cubicBezTo>
                  <a:pt x="719" y="137"/>
                  <a:pt x="719" y="137"/>
                  <a:pt x="719" y="137"/>
                </a:cubicBezTo>
                <a:cubicBezTo>
                  <a:pt x="718" y="137"/>
                  <a:pt x="720" y="140"/>
                  <a:pt x="721" y="141"/>
                </a:cubicBezTo>
                <a:cubicBezTo>
                  <a:pt x="722" y="141"/>
                  <a:pt x="722" y="141"/>
                  <a:pt x="722" y="140"/>
                </a:cubicBezTo>
                <a:close/>
                <a:moveTo>
                  <a:pt x="721" y="134"/>
                </a:moveTo>
                <a:cubicBezTo>
                  <a:pt x="720" y="134"/>
                  <a:pt x="719" y="134"/>
                  <a:pt x="719" y="134"/>
                </a:cubicBezTo>
                <a:cubicBezTo>
                  <a:pt x="723" y="138"/>
                  <a:pt x="724" y="137"/>
                  <a:pt x="721" y="134"/>
                </a:cubicBezTo>
                <a:close/>
                <a:moveTo>
                  <a:pt x="714" y="136"/>
                </a:moveTo>
                <a:cubicBezTo>
                  <a:pt x="715" y="135"/>
                  <a:pt x="715" y="135"/>
                  <a:pt x="714" y="134"/>
                </a:cubicBezTo>
                <a:cubicBezTo>
                  <a:pt x="713" y="133"/>
                  <a:pt x="712" y="134"/>
                  <a:pt x="714" y="136"/>
                </a:cubicBezTo>
                <a:close/>
                <a:moveTo>
                  <a:pt x="697" y="113"/>
                </a:moveTo>
                <a:cubicBezTo>
                  <a:pt x="698" y="114"/>
                  <a:pt x="698" y="113"/>
                  <a:pt x="697" y="113"/>
                </a:cubicBezTo>
                <a:cubicBezTo>
                  <a:pt x="696" y="113"/>
                  <a:pt x="694" y="110"/>
                  <a:pt x="693" y="110"/>
                </a:cubicBezTo>
                <a:cubicBezTo>
                  <a:pt x="695" y="112"/>
                  <a:pt x="698" y="116"/>
                  <a:pt x="700" y="117"/>
                </a:cubicBezTo>
                <a:cubicBezTo>
                  <a:pt x="699" y="116"/>
                  <a:pt x="696" y="113"/>
                  <a:pt x="697" y="113"/>
                </a:cubicBezTo>
                <a:close/>
                <a:moveTo>
                  <a:pt x="662" y="153"/>
                </a:moveTo>
                <a:cubicBezTo>
                  <a:pt x="663" y="154"/>
                  <a:pt x="665" y="156"/>
                  <a:pt x="666" y="156"/>
                </a:cubicBezTo>
                <a:cubicBezTo>
                  <a:pt x="665" y="155"/>
                  <a:pt x="663" y="152"/>
                  <a:pt x="662" y="153"/>
                </a:cubicBezTo>
                <a:close/>
                <a:moveTo>
                  <a:pt x="685" y="103"/>
                </a:moveTo>
                <a:cubicBezTo>
                  <a:pt x="687" y="104"/>
                  <a:pt x="686" y="104"/>
                  <a:pt x="687" y="105"/>
                </a:cubicBezTo>
                <a:cubicBezTo>
                  <a:pt x="688" y="106"/>
                  <a:pt x="689" y="106"/>
                  <a:pt x="689" y="106"/>
                </a:cubicBezTo>
                <a:cubicBezTo>
                  <a:pt x="688" y="105"/>
                  <a:pt x="687" y="103"/>
                  <a:pt x="685" y="103"/>
                </a:cubicBezTo>
                <a:close/>
                <a:moveTo>
                  <a:pt x="599" y="49"/>
                </a:moveTo>
                <a:cubicBezTo>
                  <a:pt x="600" y="50"/>
                  <a:pt x="603" y="51"/>
                  <a:pt x="603" y="50"/>
                </a:cubicBezTo>
                <a:cubicBezTo>
                  <a:pt x="600" y="49"/>
                  <a:pt x="601" y="50"/>
                  <a:pt x="599" y="49"/>
                </a:cubicBezTo>
                <a:close/>
                <a:moveTo>
                  <a:pt x="579" y="43"/>
                </a:moveTo>
                <a:cubicBezTo>
                  <a:pt x="579" y="42"/>
                  <a:pt x="584" y="44"/>
                  <a:pt x="581" y="43"/>
                </a:cubicBezTo>
                <a:cubicBezTo>
                  <a:pt x="581" y="43"/>
                  <a:pt x="576" y="41"/>
                  <a:pt x="579" y="43"/>
                </a:cubicBezTo>
                <a:close/>
                <a:moveTo>
                  <a:pt x="568" y="37"/>
                </a:moveTo>
                <a:cubicBezTo>
                  <a:pt x="568" y="36"/>
                  <a:pt x="570" y="37"/>
                  <a:pt x="571" y="38"/>
                </a:cubicBezTo>
                <a:cubicBezTo>
                  <a:pt x="573" y="38"/>
                  <a:pt x="568" y="36"/>
                  <a:pt x="567" y="36"/>
                </a:cubicBezTo>
                <a:cubicBezTo>
                  <a:pt x="570" y="37"/>
                  <a:pt x="565" y="36"/>
                  <a:pt x="568" y="37"/>
                </a:cubicBezTo>
                <a:close/>
                <a:moveTo>
                  <a:pt x="562" y="33"/>
                </a:moveTo>
                <a:cubicBezTo>
                  <a:pt x="563" y="34"/>
                  <a:pt x="563" y="33"/>
                  <a:pt x="565" y="33"/>
                </a:cubicBezTo>
                <a:cubicBezTo>
                  <a:pt x="567" y="35"/>
                  <a:pt x="567" y="35"/>
                  <a:pt x="567" y="35"/>
                </a:cubicBezTo>
                <a:cubicBezTo>
                  <a:pt x="570" y="35"/>
                  <a:pt x="558" y="30"/>
                  <a:pt x="562" y="33"/>
                </a:cubicBezTo>
                <a:close/>
                <a:moveTo>
                  <a:pt x="533" y="22"/>
                </a:moveTo>
                <a:cubicBezTo>
                  <a:pt x="531" y="22"/>
                  <a:pt x="527" y="19"/>
                  <a:pt x="523" y="19"/>
                </a:cubicBezTo>
                <a:cubicBezTo>
                  <a:pt x="524" y="20"/>
                  <a:pt x="519" y="18"/>
                  <a:pt x="519" y="19"/>
                </a:cubicBezTo>
                <a:cubicBezTo>
                  <a:pt x="522" y="20"/>
                  <a:pt x="520" y="20"/>
                  <a:pt x="524" y="21"/>
                </a:cubicBezTo>
                <a:cubicBezTo>
                  <a:pt x="522" y="19"/>
                  <a:pt x="526" y="20"/>
                  <a:pt x="528" y="20"/>
                </a:cubicBezTo>
                <a:cubicBezTo>
                  <a:pt x="529" y="21"/>
                  <a:pt x="532" y="22"/>
                  <a:pt x="535" y="23"/>
                </a:cubicBezTo>
                <a:cubicBezTo>
                  <a:pt x="534" y="23"/>
                  <a:pt x="535" y="22"/>
                  <a:pt x="533" y="22"/>
                </a:cubicBezTo>
                <a:close/>
                <a:moveTo>
                  <a:pt x="513" y="21"/>
                </a:moveTo>
                <a:cubicBezTo>
                  <a:pt x="515" y="21"/>
                  <a:pt x="520" y="24"/>
                  <a:pt x="520" y="23"/>
                </a:cubicBezTo>
                <a:cubicBezTo>
                  <a:pt x="516" y="22"/>
                  <a:pt x="514" y="21"/>
                  <a:pt x="513" y="21"/>
                </a:cubicBezTo>
                <a:close/>
                <a:moveTo>
                  <a:pt x="499" y="13"/>
                </a:moveTo>
                <a:cubicBezTo>
                  <a:pt x="501" y="14"/>
                  <a:pt x="499" y="14"/>
                  <a:pt x="502" y="15"/>
                </a:cubicBezTo>
                <a:cubicBezTo>
                  <a:pt x="501" y="14"/>
                  <a:pt x="504" y="14"/>
                  <a:pt x="502" y="14"/>
                </a:cubicBezTo>
                <a:cubicBezTo>
                  <a:pt x="502" y="14"/>
                  <a:pt x="499" y="13"/>
                  <a:pt x="499" y="13"/>
                </a:cubicBezTo>
                <a:close/>
                <a:moveTo>
                  <a:pt x="497" y="13"/>
                </a:moveTo>
                <a:cubicBezTo>
                  <a:pt x="502" y="15"/>
                  <a:pt x="497" y="14"/>
                  <a:pt x="497" y="15"/>
                </a:cubicBezTo>
                <a:cubicBezTo>
                  <a:pt x="499" y="15"/>
                  <a:pt x="500" y="16"/>
                  <a:pt x="501" y="16"/>
                </a:cubicBezTo>
                <a:cubicBezTo>
                  <a:pt x="500" y="15"/>
                  <a:pt x="499" y="13"/>
                  <a:pt x="497" y="13"/>
                </a:cubicBezTo>
                <a:close/>
                <a:moveTo>
                  <a:pt x="494" y="15"/>
                </a:moveTo>
                <a:cubicBezTo>
                  <a:pt x="494" y="14"/>
                  <a:pt x="496" y="15"/>
                  <a:pt x="496" y="14"/>
                </a:cubicBezTo>
                <a:cubicBezTo>
                  <a:pt x="492" y="13"/>
                  <a:pt x="493" y="14"/>
                  <a:pt x="494" y="15"/>
                </a:cubicBezTo>
                <a:close/>
                <a:moveTo>
                  <a:pt x="441" y="7"/>
                </a:moveTo>
                <a:cubicBezTo>
                  <a:pt x="441" y="7"/>
                  <a:pt x="443" y="7"/>
                  <a:pt x="445" y="7"/>
                </a:cubicBezTo>
                <a:cubicBezTo>
                  <a:pt x="444" y="7"/>
                  <a:pt x="445" y="7"/>
                  <a:pt x="444" y="7"/>
                </a:cubicBezTo>
                <a:cubicBezTo>
                  <a:pt x="444" y="7"/>
                  <a:pt x="439" y="7"/>
                  <a:pt x="441" y="7"/>
                </a:cubicBezTo>
                <a:close/>
                <a:moveTo>
                  <a:pt x="436" y="6"/>
                </a:moveTo>
                <a:cubicBezTo>
                  <a:pt x="433" y="6"/>
                  <a:pt x="434" y="5"/>
                  <a:pt x="431" y="6"/>
                </a:cubicBezTo>
                <a:cubicBezTo>
                  <a:pt x="431" y="6"/>
                  <a:pt x="433" y="6"/>
                  <a:pt x="432" y="7"/>
                </a:cubicBezTo>
                <a:cubicBezTo>
                  <a:pt x="434" y="7"/>
                  <a:pt x="436" y="8"/>
                  <a:pt x="437" y="7"/>
                </a:cubicBezTo>
                <a:cubicBezTo>
                  <a:pt x="432" y="7"/>
                  <a:pt x="433" y="6"/>
                  <a:pt x="436" y="6"/>
                </a:cubicBezTo>
                <a:close/>
                <a:moveTo>
                  <a:pt x="424" y="8"/>
                </a:moveTo>
                <a:cubicBezTo>
                  <a:pt x="420" y="7"/>
                  <a:pt x="426" y="6"/>
                  <a:pt x="421" y="7"/>
                </a:cubicBezTo>
                <a:cubicBezTo>
                  <a:pt x="423" y="7"/>
                  <a:pt x="420" y="8"/>
                  <a:pt x="424" y="8"/>
                </a:cubicBezTo>
                <a:close/>
                <a:moveTo>
                  <a:pt x="415" y="4"/>
                </a:moveTo>
                <a:cubicBezTo>
                  <a:pt x="415" y="4"/>
                  <a:pt x="414" y="4"/>
                  <a:pt x="413" y="4"/>
                </a:cubicBezTo>
                <a:cubicBezTo>
                  <a:pt x="415" y="4"/>
                  <a:pt x="417" y="5"/>
                  <a:pt x="420" y="5"/>
                </a:cubicBezTo>
                <a:cubicBezTo>
                  <a:pt x="420" y="4"/>
                  <a:pt x="417" y="4"/>
                  <a:pt x="415" y="4"/>
                </a:cubicBezTo>
                <a:close/>
                <a:moveTo>
                  <a:pt x="417" y="5"/>
                </a:moveTo>
                <a:cubicBezTo>
                  <a:pt x="417" y="6"/>
                  <a:pt x="414" y="6"/>
                  <a:pt x="412" y="5"/>
                </a:cubicBezTo>
                <a:cubicBezTo>
                  <a:pt x="412" y="6"/>
                  <a:pt x="415" y="6"/>
                  <a:pt x="416" y="7"/>
                </a:cubicBezTo>
                <a:cubicBezTo>
                  <a:pt x="416" y="7"/>
                  <a:pt x="417" y="7"/>
                  <a:pt x="418" y="7"/>
                </a:cubicBezTo>
                <a:cubicBezTo>
                  <a:pt x="413" y="6"/>
                  <a:pt x="418" y="6"/>
                  <a:pt x="419" y="6"/>
                </a:cubicBezTo>
                <a:cubicBezTo>
                  <a:pt x="419" y="6"/>
                  <a:pt x="419" y="5"/>
                  <a:pt x="417" y="5"/>
                </a:cubicBezTo>
                <a:close/>
                <a:moveTo>
                  <a:pt x="412" y="4"/>
                </a:moveTo>
                <a:cubicBezTo>
                  <a:pt x="409" y="4"/>
                  <a:pt x="409" y="5"/>
                  <a:pt x="410" y="5"/>
                </a:cubicBezTo>
                <a:cubicBezTo>
                  <a:pt x="409" y="4"/>
                  <a:pt x="414" y="5"/>
                  <a:pt x="413" y="5"/>
                </a:cubicBezTo>
                <a:cubicBezTo>
                  <a:pt x="410" y="4"/>
                  <a:pt x="413" y="4"/>
                  <a:pt x="412" y="4"/>
                </a:cubicBezTo>
                <a:close/>
                <a:moveTo>
                  <a:pt x="409" y="5"/>
                </a:moveTo>
                <a:cubicBezTo>
                  <a:pt x="405" y="5"/>
                  <a:pt x="405" y="5"/>
                  <a:pt x="405" y="5"/>
                </a:cubicBezTo>
                <a:cubicBezTo>
                  <a:pt x="404" y="6"/>
                  <a:pt x="408" y="6"/>
                  <a:pt x="407" y="7"/>
                </a:cubicBezTo>
                <a:cubicBezTo>
                  <a:pt x="409" y="7"/>
                  <a:pt x="409" y="7"/>
                  <a:pt x="412" y="8"/>
                </a:cubicBezTo>
                <a:cubicBezTo>
                  <a:pt x="411" y="7"/>
                  <a:pt x="404" y="6"/>
                  <a:pt x="409" y="5"/>
                </a:cubicBezTo>
                <a:close/>
                <a:moveTo>
                  <a:pt x="391" y="7"/>
                </a:moveTo>
                <a:cubicBezTo>
                  <a:pt x="393" y="7"/>
                  <a:pt x="395" y="7"/>
                  <a:pt x="397" y="7"/>
                </a:cubicBezTo>
                <a:cubicBezTo>
                  <a:pt x="397" y="7"/>
                  <a:pt x="397" y="7"/>
                  <a:pt x="397" y="7"/>
                </a:cubicBezTo>
                <a:cubicBezTo>
                  <a:pt x="395" y="7"/>
                  <a:pt x="393" y="7"/>
                  <a:pt x="391" y="7"/>
                </a:cubicBezTo>
                <a:close/>
                <a:moveTo>
                  <a:pt x="376" y="46"/>
                </a:moveTo>
                <a:cubicBezTo>
                  <a:pt x="376" y="47"/>
                  <a:pt x="379" y="47"/>
                  <a:pt x="380" y="47"/>
                </a:cubicBezTo>
                <a:cubicBezTo>
                  <a:pt x="378" y="47"/>
                  <a:pt x="378" y="46"/>
                  <a:pt x="376" y="46"/>
                </a:cubicBezTo>
                <a:close/>
                <a:moveTo>
                  <a:pt x="354" y="47"/>
                </a:moveTo>
                <a:cubicBezTo>
                  <a:pt x="353" y="48"/>
                  <a:pt x="359" y="47"/>
                  <a:pt x="359" y="47"/>
                </a:cubicBezTo>
                <a:cubicBezTo>
                  <a:pt x="357" y="47"/>
                  <a:pt x="357" y="46"/>
                  <a:pt x="354" y="47"/>
                </a:cubicBezTo>
                <a:close/>
                <a:moveTo>
                  <a:pt x="323" y="15"/>
                </a:moveTo>
                <a:cubicBezTo>
                  <a:pt x="323" y="16"/>
                  <a:pt x="322" y="16"/>
                  <a:pt x="324" y="16"/>
                </a:cubicBezTo>
                <a:cubicBezTo>
                  <a:pt x="326" y="16"/>
                  <a:pt x="326" y="15"/>
                  <a:pt x="323" y="15"/>
                </a:cubicBezTo>
                <a:close/>
                <a:moveTo>
                  <a:pt x="325" y="47"/>
                </a:moveTo>
                <a:cubicBezTo>
                  <a:pt x="324" y="48"/>
                  <a:pt x="328" y="47"/>
                  <a:pt x="329" y="46"/>
                </a:cubicBezTo>
                <a:cubicBezTo>
                  <a:pt x="327" y="47"/>
                  <a:pt x="327" y="46"/>
                  <a:pt x="325" y="47"/>
                </a:cubicBezTo>
                <a:close/>
                <a:moveTo>
                  <a:pt x="321" y="51"/>
                </a:moveTo>
                <a:cubicBezTo>
                  <a:pt x="324" y="50"/>
                  <a:pt x="323" y="50"/>
                  <a:pt x="321" y="51"/>
                </a:cubicBezTo>
                <a:cubicBezTo>
                  <a:pt x="323" y="51"/>
                  <a:pt x="325" y="50"/>
                  <a:pt x="327" y="50"/>
                </a:cubicBezTo>
                <a:cubicBezTo>
                  <a:pt x="328" y="50"/>
                  <a:pt x="328" y="49"/>
                  <a:pt x="328" y="49"/>
                </a:cubicBezTo>
                <a:cubicBezTo>
                  <a:pt x="325" y="50"/>
                  <a:pt x="321" y="49"/>
                  <a:pt x="321" y="51"/>
                </a:cubicBezTo>
                <a:close/>
                <a:moveTo>
                  <a:pt x="316" y="18"/>
                </a:moveTo>
                <a:cubicBezTo>
                  <a:pt x="319" y="17"/>
                  <a:pt x="317" y="18"/>
                  <a:pt x="320" y="18"/>
                </a:cubicBezTo>
                <a:cubicBezTo>
                  <a:pt x="319" y="17"/>
                  <a:pt x="321" y="17"/>
                  <a:pt x="321" y="16"/>
                </a:cubicBezTo>
                <a:cubicBezTo>
                  <a:pt x="318" y="17"/>
                  <a:pt x="319" y="17"/>
                  <a:pt x="317" y="17"/>
                </a:cubicBezTo>
                <a:cubicBezTo>
                  <a:pt x="317" y="17"/>
                  <a:pt x="317" y="17"/>
                  <a:pt x="316" y="18"/>
                </a:cubicBezTo>
                <a:close/>
                <a:moveTo>
                  <a:pt x="311" y="35"/>
                </a:moveTo>
                <a:cubicBezTo>
                  <a:pt x="312" y="34"/>
                  <a:pt x="316" y="34"/>
                  <a:pt x="315" y="34"/>
                </a:cubicBezTo>
                <a:cubicBezTo>
                  <a:pt x="314" y="34"/>
                  <a:pt x="308" y="35"/>
                  <a:pt x="311" y="35"/>
                </a:cubicBezTo>
                <a:close/>
                <a:moveTo>
                  <a:pt x="314" y="49"/>
                </a:moveTo>
                <a:cubicBezTo>
                  <a:pt x="314" y="50"/>
                  <a:pt x="318" y="49"/>
                  <a:pt x="318" y="49"/>
                </a:cubicBezTo>
                <a:lnTo>
                  <a:pt x="314" y="49"/>
                </a:lnTo>
                <a:close/>
                <a:moveTo>
                  <a:pt x="308" y="47"/>
                </a:moveTo>
                <a:cubicBezTo>
                  <a:pt x="308" y="48"/>
                  <a:pt x="314" y="46"/>
                  <a:pt x="315" y="46"/>
                </a:cubicBezTo>
                <a:cubicBezTo>
                  <a:pt x="315" y="46"/>
                  <a:pt x="315" y="45"/>
                  <a:pt x="316" y="45"/>
                </a:cubicBezTo>
                <a:cubicBezTo>
                  <a:pt x="313" y="46"/>
                  <a:pt x="309" y="47"/>
                  <a:pt x="308" y="47"/>
                </a:cubicBezTo>
                <a:close/>
                <a:moveTo>
                  <a:pt x="302" y="21"/>
                </a:moveTo>
                <a:cubicBezTo>
                  <a:pt x="305" y="21"/>
                  <a:pt x="305" y="20"/>
                  <a:pt x="306" y="20"/>
                </a:cubicBezTo>
                <a:cubicBezTo>
                  <a:pt x="306" y="19"/>
                  <a:pt x="307" y="19"/>
                  <a:pt x="307" y="19"/>
                </a:cubicBezTo>
                <a:cubicBezTo>
                  <a:pt x="304" y="20"/>
                  <a:pt x="303" y="20"/>
                  <a:pt x="302" y="21"/>
                </a:cubicBezTo>
                <a:close/>
                <a:moveTo>
                  <a:pt x="314" y="52"/>
                </a:moveTo>
                <a:cubicBezTo>
                  <a:pt x="313" y="52"/>
                  <a:pt x="311" y="53"/>
                  <a:pt x="311" y="53"/>
                </a:cubicBezTo>
                <a:cubicBezTo>
                  <a:pt x="314" y="52"/>
                  <a:pt x="313" y="53"/>
                  <a:pt x="315" y="52"/>
                </a:cubicBezTo>
                <a:cubicBezTo>
                  <a:pt x="315" y="52"/>
                  <a:pt x="315" y="52"/>
                  <a:pt x="314" y="52"/>
                </a:cubicBezTo>
                <a:close/>
                <a:moveTo>
                  <a:pt x="309" y="42"/>
                </a:moveTo>
                <a:cubicBezTo>
                  <a:pt x="307" y="43"/>
                  <a:pt x="305" y="43"/>
                  <a:pt x="304" y="44"/>
                </a:cubicBezTo>
                <a:cubicBezTo>
                  <a:pt x="306" y="44"/>
                  <a:pt x="309" y="43"/>
                  <a:pt x="310" y="42"/>
                </a:cubicBezTo>
                <a:cubicBezTo>
                  <a:pt x="310" y="42"/>
                  <a:pt x="310" y="41"/>
                  <a:pt x="309" y="41"/>
                </a:cubicBezTo>
                <a:lnTo>
                  <a:pt x="309" y="42"/>
                </a:lnTo>
                <a:close/>
                <a:moveTo>
                  <a:pt x="306" y="49"/>
                </a:moveTo>
                <a:cubicBezTo>
                  <a:pt x="308" y="49"/>
                  <a:pt x="309" y="49"/>
                  <a:pt x="310" y="49"/>
                </a:cubicBezTo>
                <a:cubicBezTo>
                  <a:pt x="310" y="48"/>
                  <a:pt x="310" y="48"/>
                  <a:pt x="311" y="48"/>
                </a:cubicBezTo>
                <a:cubicBezTo>
                  <a:pt x="311" y="48"/>
                  <a:pt x="311" y="48"/>
                  <a:pt x="311" y="48"/>
                </a:cubicBezTo>
                <a:cubicBezTo>
                  <a:pt x="308" y="49"/>
                  <a:pt x="307" y="48"/>
                  <a:pt x="306" y="49"/>
                </a:cubicBezTo>
                <a:close/>
                <a:moveTo>
                  <a:pt x="306" y="51"/>
                </a:moveTo>
                <a:cubicBezTo>
                  <a:pt x="307" y="51"/>
                  <a:pt x="308" y="50"/>
                  <a:pt x="309" y="50"/>
                </a:cubicBezTo>
                <a:cubicBezTo>
                  <a:pt x="310" y="50"/>
                  <a:pt x="310" y="50"/>
                  <a:pt x="310" y="50"/>
                </a:cubicBezTo>
                <a:cubicBezTo>
                  <a:pt x="310" y="50"/>
                  <a:pt x="310" y="50"/>
                  <a:pt x="310" y="50"/>
                </a:cubicBezTo>
                <a:cubicBezTo>
                  <a:pt x="307" y="50"/>
                  <a:pt x="304" y="51"/>
                  <a:pt x="306" y="51"/>
                </a:cubicBezTo>
                <a:close/>
                <a:moveTo>
                  <a:pt x="307" y="53"/>
                </a:moveTo>
                <a:cubicBezTo>
                  <a:pt x="309" y="53"/>
                  <a:pt x="306" y="54"/>
                  <a:pt x="306" y="54"/>
                </a:cubicBezTo>
                <a:cubicBezTo>
                  <a:pt x="309" y="54"/>
                  <a:pt x="310" y="53"/>
                  <a:pt x="311" y="52"/>
                </a:cubicBezTo>
                <a:cubicBezTo>
                  <a:pt x="310" y="52"/>
                  <a:pt x="308" y="53"/>
                  <a:pt x="307" y="53"/>
                </a:cubicBezTo>
                <a:close/>
                <a:moveTo>
                  <a:pt x="308" y="54"/>
                </a:moveTo>
                <a:cubicBezTo>
                  <a:pt x="305" y="55"/>
                  <a:pt x="306" y="55"/>
                  <a:pt x="305" y="56"/>
                </a:cubicBezTo>
                <a:cubicBezTo>
                  <a:pt x="308" y="55"/>
                  <a:pt x="309" y="56"/>
                  <a:pt x="310" y="55"/>
                </a:cubicBezTo>
                <a:cubicBezTo>
                  <a:pt x="308" y="55"/>
                  <a:pt x="308" y="55"/>
                  <a:pt x="308" y="54"/>
                </a:cubicBezTo>
                <a:close/>
                <a:moveTo>
                  <a:pt x="302" y="38"/>
                </a:moveTo>
                <a:cubicBezTo>
                  <a:pt x="300" y="39"/>
                  <a:pt x="300" y="39"/>
                  <a:pt x="300" y="40"/>
                </a:cubicBezTo>
                <a:cubicBezTo>
                  <a:pt x="303" y="39"/>
                  <a:pt x="303" y="39"/>
                  <a:pt x="302" y="38"/>
                </a:cubicBezTo>
                <a:close/>
                <a:moveTo>
                  <a:pt x="301" y="46"/>
                </a:moveTo>
                <a:cubicBezTo>
                  <a:pt x="300" y="47"/>
                  <a:pt x="300" y="47"/>
                  <a:pt x="299" y="47"/>
                </a:cubicBezTo>
                <a:cubicBezTo>
                  <a:pt x="299" y="47"/>
                  <a:pt x="297" y="48"/>
                  <a:pt x="299" y="48"/>
                </a:cubicBezTo>
                <a:cubicBezTo>
                  <a:pt x="300" y="47"/>
                  <a:pt x="305" y="45"/>
                  <a:pt x="302" y="46"/>
                </a:cubicBezTo>
                <a:cubicBezTo>
                  <a:pt x="302" y="46"/>
                  <a:pt x="301" y="46"/>
                  <a:pt x="301" y="46"/>
                </a:cubicBezTo>
                <a:close/>
                <a:moveTo>
                  <a:pt x="300" y="51"/>
                </a:moveTo>
                <a:cubicBezTo>
                  <a:pt x="300" y="51"/>
                  <a:pt x="303" y="50"/>
                  <a:pt x="303" y="50"/>
                </a:cubicBezTo>
                <a:cubicBezTo>
                  <a:pt x="301" y="50"/>
                  <a:pt x="297" y="52"/>
                  <a:pt x="300" y="51"/>
                </a:cubicBezTo>
                <a:close/>
                <a:moveTo>
                  <a:pt x="296" y="41"/>
                </a:moveTo>
                <a:cubicBezTo>
                  <a:pt x="296" y="40"/>
                  <a:pt x="297" y="40"/>
                  <a:pt x="297" y="40"/>
                </a:cubicBezTo>
                <a:cubicBezTo>
                  <a:pt x="294" y="40"/>
                  <a:pt x="293" y="42"/>
                  <a:pt x="296" y="41"/>
                </a:cubicBezTo>
                <a:close/>
                <a:moveTo>
                  <a:pt x="295" y="49"/>
                </a:moveTo>
                <a:cubicBezTo>
                  <a:pt x="293" y="50"/>
                  <a:pt x="294" y="51"/>
                  <a:pt x="297" y="51"/>
                </a:cubicBezTo>
                <a:cubicBezTo>
                  <a:pt x="298" y="50"/>
                  <a:pt x="294" y="50"/>
                  <a:pt x="297" y="49"/>
                </a:cubicBezTo>
                <a:cubicBezTo>
                  <a:pt x="296" y="49"/>
                  <a:pt x="296" y="49"/>
                  <a:pt x="295" y="49"/>
                </a:cubicBezTo>
                <a:close/>
                <a:moveTo>
                  <a:pt x="296" y="54"/>
                </a:moveTo>
                <a:cubicBezTo>
                  <a:pt x="296" y="55"/>
                  <a:pt x="294" y="55"/>
                  <a:pt x="294" y="55"/>
                </a:cubicBezTo>
                <a:cubicBezTo>
                  <a:pt x="294" y="56"/>
                  <a:pt x="294" y="56"/>
                  <a:pt x="295" y="57"/>
                </a:cubicBezTo>
                <a:cubicBezTo>
                  <a:pt x="293" y="57"/>
                  <a:pt x="293" y="57"/>
                  <a:pt x="293" y="57"/>
                </a:cubicBezTo>
                <a:cubicBezTo>
                  <a:pt x="293" y="58"/>
                  <a:pt x="293" y="58"/>
                  <a:pt x="292" y="58"/>
                </a:cubicBezTo>
                <a:cubicBezTo>
                  <a:pt x="294" y="58"/>
                  <a:pt x="294" y="58"/>
                  <a:pt x="295" y="58"/>
                </a:cubicBezTo>
                <a:cubicBezTo>
                  <a:pt x="293" y="58"/>
                  <a:pt x="293" y="57"/>
                  <a:pt x="297" y="57"/>
                </a:cubicBezTo>
                <a:cubicBezTo>
                  <a:pt x="297" y="56"/>
                  <a:pt x="295" y="56"/>
                  <a:pt x="295" y="56"/>
                </a:cubicBezTo>
                <a:cubicBezTo>
                  <a:pt x="295" y="55"/>
                  <a:pt x="299" y="54"/>
                  <a:pt x="298" y="54"/>
                </a:cubicBezTo>
                <a:cubicBezTo>
                  <a:pt x="297" y="55"/>
                  <a:pt x="297" y="54"/>
                  <a:pt x="296" y="54"/>
                </a:cubicBezTo>
                <a:close/>
                <a:moveTo>
                  <a:pt x="286" y="51"/>
                </a:moveTo>
                <a:cubicBezTo>
                  <a:pt x="286" y="52"/>
                  <a:pt x="282" y="52"/>
                  <a:pt x="282" y="53"/>
                </a:cubicBezTo>
                <a:cubicBezTo>
                  <a:pt x="285" y="52"/>
                  <a:pt x="292" y="51"/>
                  <a:pt x="293" y="49"/>
                </a:cubicBezTo>
                <a:cubicBezTo>
                  <a:pt x="289" y="50"/>
                  <a:pt x="289" y="51"/>
                  <a:pt x="286" y="51"/>
                </a:cubicBezTo>
                <a:close/>
                <a:moveTo>
                  <a:pt x="287" y="58"/>
                </a:moveTo>
                <a:cubicBezTo>
                  <a:pt x="291" y="56"/>
                  <a:pt x="292" y="55"/>
                  <a:pt x="293" y="54"/>
                </a:cubicBezTo>
                <a:cubicBezTo>
                  <a:pt x="288" y="56"/>
                  <a:pt x="290" y="56"/>
                  <a:pt x="287" y="58"/>
                </a:cubicBezTo>
                <a:close/>
                <a:moveTo>
                  <a:pt x="286" y="51"/>
                </a:moveTo>
                <a:cubicBezTo>
                  <a:pt x="288" y="50"/>
                  <a:pt x="291" y="49"/>
                  <a:pt x="291" y="48"/>
                </a:cubicBezTo>
                <a:cubicBezTo>
                  <a:pt x="289" y="49"/>
                  <a:pt x="285" y="51"/>
                  <a:pt x="286" y="51"/>
                </a:cubicBezTo>
                <a:close/>
                <a:moveTo>
                  <a:pt x="288" y="60"/>
                </a:moveTo>
                <a:cubicBezTo>
                  <a:pt x="289" y="60"/>
                  <a:pt x="294" y="59"/>
                  <a:pt x="294" y="59"/>
                </a:cubicBezTo>
                <a:cubicBezTo>
                  <a:pt x="293" y="59"/>
                  <a:pt x="289" y="59"/>
                  <a:pt x="288" y="60"/>
                </a:cubicBezTo>
                <a:close/>
                <a:moveTo>
                  <a:pt x="283" y="27"/>
                </a:moveTo>
                <a:cubicBezTo>
                  <a:pt x="276" y="29"/>
                  <a:pt x="276" y="29"/>
                  <a:pt x="276" y="29"/>
                </a:cubicBezTo>
                <a:cubicBezTo>
                  <a:pt x="277" y="30"/>
                  <a:pt x="274" y="30"/>
                  <a:pt x="274" y="31"/>
                </a:cubicBezTo>
                <a:cubicBezTo>
                  <a:pt x="278" y="29"/>
                  <a:pt x="276" y="29"/>
                  <a:pt x="281" y="28"/>
                </a:cubicBezTo>
                <a:cubicBezTo>
                  <a:pt x="281" y="28"/>
                  <a:pt x="279" y="29"/>
                  <a:pt x="280" y="29"/>
                </a:cubicBezTo>
                <a:cubicBezTo>
                  <a:pt x="282" y="28"/>
                  <a:pt x="282" y="29"/>
                  <a:pt x="284" y="28"/>
                </a:cubicBezTo>
                <a:cubicBezTo>
                  <a:pt x="285" y="27"/>
                  <a:pt x="281" y="28"/>
                  <a:pt x="283" y="27"/>
                </a:cubicBezTo>
                <a:close/>
                <a:moveTo>
                  <a:pt x="291" y="52"/>
                </a:moveTo>
                <a:cubicBezTo>
                  <a:pt x="291" y="51"/>
                  <a:pt x="289" y="52"/>
                  <a:pt x="291" y="51"/>
                </a:cubicBezTo>
                <a:cubicBezTo>
                  <a:pt x="285" y="53"/>
                  <a:pt x="289" y="53"/>
                  <a:pt x="291" y="52"/>
                </a:cubicBezTo>
                <a:close/>
                <a:moveTo>
                  <a:pt x="282" y="46"/>
                </a:moveTo>
                <a:cubicBezTo>
                  <a:pt x="282" y="46"/>
                  <a:pt x="281" y="46"/>
                  <a:pt x="281" y="47"/>
                </a:cubicBezTo>
                <a:cubicBezTo>
                  <a:pt x="283" y="46"/>
                  <a:pt x="285" y="46"/>
                  <a:pt x="286" y="45"/>
                </a:cubicBezTo>
                <a:cubicBezTo>
                  <a:pt x="284" y="45"/>
                  <a:pt x="284" y="45"/>
                  <a:pt x="282" y="46"/>
                </a:cubicBezTo>
                <a:close/>
                <a:moveTo>
                  <a:pt x="275" y="46"/>
                </a:moveTo>
                <a:cubicBezTo>
                  <a:pt x="277" y="46"/>
                  <a:pt x="280" y="44"/>
                  <a:pt x="281" y="44"/>
                </a:cubicBezTo>
                <a:cubicBezTo>
                  <a:pt x="282" y="44"/>
                  <a:pt x="286" y="42"/>
                  <a:pt x="284" y="42"/>
                </a:cubicBezTo>
                <a:cubicBezTo>
                  <a:pt x="283" y="43"/>
                  <a:pt x="276" y="45"/>
                  <a:pt x="275" y="46"/>
                </a:cubicBezTo>
                <a:close/>
                <a:moveTo>
                  <a:pt x="284" y="57"/>
                </a:moveTo>
                <a:cubicBezTo>
                  <a:pt x="285" y="56"/>
                  <a:pt x="283" y="55"/>
                  <a:pt x="287" y="54"/>
                </a:cubicBezTo>
                <a:cubicBezTo>
                  <a:pt x="288" y="53"/>
                  <a:pt x="286" y="54"/>
                  <a:pt x="285" y="54"/>
                </a:cubicBezTo>
                <a:cubicBezTo>
                  <a:pt x="284" y="55"/>
                  <a:pt x="285" y="55"/>
                  <a:pt x="283" y="56"/>
                </a:cubicBezTo>
                <a:cubicBezTo>
                  <a:pt x="282" y="56"/>
                  <a:pt x="285" y="56"/>
                  <a:pt x="281" y="57"/>
                </a:cubicBezTo>
                <a:cubicBezTo>
                  <a:pt x="281" y="58"/>
                  <a:pt x="283" y="57"/>
                  <a:pt x="284" y="57"/>
                </a:cubicBezTo>
                <a:cubicBezTo>
                  <a:pt x="283" y="57"/>
                  <a:pt x="283" y="57"/>
                  <a:pt x="284" y="57"/>
                </a:cubicBezTo>
                <a:close/>
                <a:moveTo>
                  <a:pt x="279" y="43"/>
                </a:moveTo>
                <a:cubicBezTo>
                  <a:pt x="279" y="43"/>
                  <a:pt x="279" y="43"/>
                  <a:pt x="280" y="43"/>
                </a:cubicBezTo>
                <a:cubicBezTo>
                  <a:pt x="280" y="43"/>
                  <a:pt x="283" y="42"/>
                  <a:pt x="283" y="42"/>
                </a:cubicBezTo>
                <a:cubicBezTo>
                  <a:pt x="281" y="42"/>
                  <a:pt x="281" y="42"/>
                  <a:pt x="279" y="43"/>
                </a:cubicBezTo>
                <a:close/>
                <a:moveTo>
                  <a:pt x="273" y="49"/>
                </a:moveTo>
                <a:cubicBezTo>
                  <a:pt x="277" y="47"/>
                  <a:pt x="276" y="49"/>
                  <a:pt x="277" y="48"/>
                </a:cubicBezTo>
                <a:cubicBezTo>
                  <a:pt x="278" y="48"/>
                  <a:pt x="278" y="48"/>
                  <a:pt x="278" y="47"/>
                </a:cubicBezTo>
                <a:cubicBezTo>
                  <a:pt x="276" y="48"/>
                  <a:pt x="274" y="48"/>
                  <a:pt x="273" y="49"/>
                </a:cubicBezTo>
                <a:close/>
                <a:moveTo>
                  <a:pt x="274" y="62"/>
                </a:moveTo>
                <a:cubicBezTo>
                  <a:pt x="273" y="62"/>
                  <a:pt x="272" y="63"/>
                  <a:pt x="272" y="63"/>
                </a:cubicBezTo>
                <a:cubicBezTo>
                  <a:pt x="273" y="62"/>
                  <a:pt x="274" y="63"/>
                  <a:pt x="275" y="62"/>
                </a:cubicBezTo>
                <a:cubicBezTo>
                  <a:pt x="274" y="62"/>
                  <a:pt x="281" y="60"/>
                  <a:pt x="282" y="59"/>
                </a:cubicBezTo>
                <a:cubicBezTo>
                  <a:pt x="281" y="60"/>
                  <a:pt x="280" y="60"/>
                  <a:pt x="280" y="60"/>
                </a:cubicBezTo>
                <a:cubicBezTo>
                  <a:pt x="279" y="60"/>
                  <a:pt x="280" y="59"/>
                  <a:pt x="278" y="59"/>
                </a:cubicBezTo>
                <a:cubicBezTo>
                  <a:pt x="279" y="60"/>
                  <a:pt x="277" y="60"/>
                  <a:pt x="275" y="61"/>
                </a:cubicBezTo>
                <a:cubicBezTo>
                  <a:pt x="276" y="61"/>
                  <a:pt x="275" y="61"/>
                  <a:pt x="274" y="62"/>
                </a:cubicBezTo>
                <a:close/>
                <a:moveTo>
                  <a:pt x="270" y="48"/>
                </a:moveTo>
                <a:cubicBezTo>
                  <a:pt x="270" y="49"/>
                  <a:pt x="273" y="48"/>
                  <a:pt x="276" y="47"/>
                </a:cubicBezTo>
                <a:cubicBezTo>
                  <a:pt x="273" y="47"/>
                  <a:pt x="273" y="46"/>
                  <a:pt x="271" y="47"/>
                </a:cubicBezTo>
                <a:cubicBezTo>
                  <a:pt x="272" y="47"/>
                  <a:pt x="274" y="47"/>
                  <a:pt x="270" y="48"/>
                </a:cubicBezTo>
                <a:close/>
                <a:moveTo>
                  <a:pt x="276" y="60"/>
                </a:moveTo>
                <a:cubicBezTo>
                  <a:pt x="276" y="60"/>
                  <a:pt x="277" y="59"/>
                  <a:pt x="276" y="59"/>
                </a:cubicBezTo>
                <a:cubicBezTo>
                  <a:pt x="270" y="61"/>
                  <a:pt x="269" y="62"/>
                  <a:pt x="276" y="60"/>
                </a:cubicBezTo>
                <a:close/>
                <a:moveTo>
                  <a:pt x="264" y="34"/>
                </a:moveTo>
                <a:cubicBezTo>
                  <a:pt x="262" y="34"/>
                  <a:pt x="261" y="35"/>
                  <a:pt x="261" y="35"/>
                </a:cubicBezTo>
                <a:cubicBezTo>
                  <a:pt x="263" y="35"/>
                  <a:pt x="265" y="34"/>
                  <a:pt x="265" y="34"/>
                </a:cubicBezTo>
                <a:cubicBezTo>
                  <a:pt x="264" y="34"/>
                  <a:pt x="264" y="34"/>
                  <a:pt x="264" y="34"/>
                </a:cubicBezTo>
                <a:close/>
                <a:moveTo>
                  <a:pt x="248" y="40"/>
                </a:moveTo>
                <a:cubicBezTo>
                  <a:pt x="250" y="40"/>
                  <a:pt x="247" y="41"/>
                  <a:pt x="248" y="41"/>
                </a:cubicBezTo>
                <a:cubicBezTo>
                  <a:pt x="251" y="40"/>
                  <a:pt x="250" y="40"/>
                  <a:pt x="252" y="39"/>
                </a:cubicBezTo>
                <a:cubicBezTo>
                  <a:pt x="252" y="39"/>
                  <a:pt x="252" y="40"/>
                  <a:pt x="253" y="39"/>
                </a:cubicBezTo>
                <a:cubicBezTo>
                  <a:pt x="254" y="39"/>
                  <a:pt x="253" y="39"/>
                  <a:pt x="254" y="38"/>
                </a:cubicBezTo>
                <a:cubicBezTo>
                  <a:pt x="257" y="37"/>
                  <a:pt x="256" y="38"/>
                  <a:pt x="259" y="36"/>
                </a:cubicBezTo>
                <a:cubicBezTo>
                  <a:pt x="260" y="36"/>
                  <a:pt x="260" y="36"/>
                  <a:pt x="260" y="35"/>
                </a:cubicBezTo>
                <a:cubicBezTo>
                  <a:pt x="258" y="36"/>
                  <a:pt x="258" y="36"/>
                  <a:pt x="256" y="36"/>
                </a:cubicBezTo>
                <a:cubicBezTo>
                  <a:pt x="258" y="36"/>
                  <a:pt x="253" y="38"/>
                  <a:pt x="254" y="37"/>
                </a:cubicBezTo>
                <a:cubicBezTo>
                  <a:pt x="251" y="38"/>
                  <a:pt x="252" y="39"/>
                  <a:pt x="250" y="40"/>
                </a:cubicBezTo>
                <a:cubicBezTo>
                  <a:pt x="250" y="39"/>
                  <a:pt x="251" y="39"/>
                  <a:pt x="250" y="39"/>
                </a:cubicBezTo>
                <a:cubicBezTo>
                  <a:pt x="245" y="41"/>
                  <a:pt x="242" y="42"/>
                  <a:pt x="238" y="44"/>
                </a:cubicBezTo>
                <a:cubicBezTo>
                  <a:pt x="237" y="45"/>
                  <a:pt x="241" y="44"/>
                  <a:pt x="239" y="45"/>
                </a:cubicBezTo>
                <a:cubicBezTo>
                  <a:pt x="235" y="46"/>
                  <a:pt x="238" y="43"/>
                  <a:pt x="235" y="45"/>
                </a:cubicBezTo>
                <a:cubicBezTo>
                  <a:pt x="236" y="45"/>
                  <a:pt x="236" y="46"/>
                  <a:pt x="238" y="45"/>
                </a:cubicBezTo>
                <a:cubicBezTo>
                  <a:pt x="239" y="44"/>
                  <a:pt x="241" y="44"/>
                  <a:pt x="242" y="44"/>
                </a:cubicBezTo>
                <a:cubicBezTo>
                  <a:pt x="243" y="43"/>
                  <a:pt x="241" y="44"/>
                  <a:pt x="242" y="43"/>
                </a:cubicBezTo>
                <a:cubicBezTo>
                  <a:pt x="245" y="42"/>
                  <a:pt x="246" y="41"/>
                  <a:pt x="248" y="40"/>
                </a:cubicBezTo>
                <a:close/>
                <a:moveTo>
                  <a:pt x="253" y="56"/>
                </a:moveTo>
                <a:cubicBezTo>
                  <a:pt x="253" y="57"/>
                  <a:pt x="253" y="57"/>
                  <a:pt x="254" y="57"/>
                </a:cubicBezTo>
                <a:cubicBezTo>
                  <a:pt x="257" y="55"/>
                  <a:pt x="256" y="56"/>
                  <a:pt x="258" y="55"/>
                </a:cubicBezTo>
                <a:cubicBezTo>
                  <a:pt x="258" y="55"/>
                  <a:pt x="263" y="53"/>
                  <a:pt x="264" y="52"/>
                </a:cubicBezTo>
                <a:cubicBezTo>
                  <a:pt x="260" y="53"/>
                  <a:pt x="255" y="56"/>
                  <a:pt x="253" y="56"/>
                </a:cubicBezTo>
                <a:close/>
                <a:moveTo>
                  <a:pt x="264" y="64"/>
                </a:moveTo>
                <a:cubicBezTo>
                  <a:pt x="267" y="64"/>
                  <a:pt x="264" y="65"/>
                  <a:pt x="263" y="65"/>
                </a:cubicBezTo>
                <a:cubicBezTo>
                  <a:pt x="263" y="66"/>
                  <a:pt x="263" y="66"/>
                  <a:pt x="264" y="66"/>
                </a:cubicBezTo>
                <a:cubicBezTo>
                  <a:pt x="264" y="65"/>
                  <a:pt x="265" y="66"/>
                  <a:pt x="267" y="65"/>
                </a:cubicBezTo>
                <a:cubicBezTo>
                  <a:pt x="268" y="64"/>
                  <a:pt x="268" y="64"/>
                  <a:pt x="268" y="63"/>
                </a:cubicBezTo>
                <a:cubicBezTo>
                  <a:pt x="267" y="64"/>
                  <a:pt x="265" y="63"/>
                  <a:pt x="264" y="64"/>
                </a:cubicBezTo>
                <a:close/>
                <a:moveTo>
                  <a:pt x="261" y="65"/>
                </a:moveTo>
                <a:cubicBezTo>
                  <a:pt x="261" y="65"/>
                  <a:pt x="261" y="65"/>
                  <a:pt x="261" y="65"/>
                </a:cubicBezTo>
                <a:cubicBezTo>
                  <a:pt x="263" y="65"/>
                  <a:pt x="266" y="63"/>
                  <a:pt x="264" y="63"/>
                </a:cubicBezTo>
                <a:cubicBezTo>
                  <a:pt x="264" y="64"/>
                  <a:pt x="263" y="64"/>
                  <a:pt x="261" y="65"/>
                </a:cubicBezTo>
                <a:close/>
                <a:moveTo>
                  <a:pt x="253" y="68"/>
                </a:moveTo>
                <a:cubicBezTo>
                  <a:pt x="255" y="68"/>
                  <a:pt x="258" y="67"/>
                  <a:pt x="259" y="67"/>
                </a:cubicBezTo>
                <a:cubicBezTo>
                  <a:pt x="258" y="67"/>
                  <a:pt x="261" y="66"/>
                  <a:pt x="260" y="66"/>
                </a:cubicBezTo>
                <a:cubicBezTo>
                  <a:pt x="257" y="67"/>
                  <a:pt x="256" y="67"/>
                  <a:pt x="253" y="68"/>
                </a:cubicBezTo>
                <a:close/>
                <a:moveTo>
                  <a:pt x="256" y="64"/>
                </a:moveTo>
                <a:cubicBezTo>
                  <a:pt x="258" y="64"/>
                  <a:pt x="255" y="65"/>
                  <a:pt x="257" y="65"/>
                </a:cubicBezTo>
                <a:cubicBezTo>
                  <a:pt x="258" y="64"/>
                  <a:pt x="257" y="64"/>
                  <a:pt x="258" y="63"/>
                </a:cubicBezTo>
                <a:lnTo>
                  <a:pt x="256" y="64"/>
                </a:lnTo>
                <a:close/>
                <a:moveTo>
                  <a:pt x="249" y="75"/>
                </a:moveTo>
                <a:cubicBezTo>
                  <a:pt x="249" y="75"/>
                  <a:pt x="249" y="75"/>
                  <a:pt x="248" y="75"/>
                </a:cubicBezTo>
                <a:cubicBezTo>
                  <a:pt x="247" y="75"/>
                  <a:pt x="250" y="73"/>
                  <a:pt x="247" y="74"/>
                </a:cubicBezTo>
                <a:cubicBezTo>
                  <a:pt x="250" y="74"/>
                  <a:pt x="243" y="77"/>
                  <a:pt x="246" y="77"/>
                </a:cubicBezTo>
                <a:cubicBezTo>
                  <a:pt x="246" y="77"/>
                  <a:pt x="247" y="76"/>
                  <a:pt x="247" y="76"/>
                </a:cubicBezTo>
                <a:cubicBezTo>
                  <a:pt x="246" y="77"/>
                  <a:pt x="246" y="77"/>
                  <a:pt x="247" y="77"/>
                </a:cubicBezTo>
                <a:cubicBezTo>
                  <a:pt x="249" y="75"/>
                  <a:pt x="255" y="74"/>
                  <a:pt x="257" y="72"/>
                </a:cubicBezTo>
                <a:cubicBezTo>
                  <a:pt x="255" y="72"/>
                  <a:pt x="252" y="74"/>
                  <a:pt x="249" y="75"/>
                </a:cubicBezTo>
                <a:close/>
                <a:moveTo>
                  <a:pt x="248" y="62"/>
                </a:moveTo>
                <a:cubicBezTo>
                  <a:pt x="250" y="61"/>
                  <a:pt x="251" y="61"/>
                  <a:pt x="251" y="60"/>
                </a:cubicBezTo>
                <a:cubicBezTo>
                  <a:pt x="249" y="61"/>
                  <a:pt x="248" y="62"/>
                  <a:pt x="248" y="62"/>
                </a:cubicBezTo>
                <a:close/>
                <a:moveTo>
                  <a:pt x="246" y="67"/>
                </a:moveTo>
                <a:cubicBezTo>
                  <a:pt x="243" y="68"/>
                  <a:pt x="245" y="69"/>
                  <a:pt x="248" y="68"/>
                </a:cubicBezTo>
                <a:cubicBezTo>
                  <a:pt x="248" y="67"/>
                  <a:pt x="246" y="68"/>
                  <a:pt x="246" y="67"/>
                </a:cubicBezTo>
                <a:close/>
                <a:moveTo>
                  <a:pt x="244" y="65"/>
                </a:moveTo>
                <a:cubicBezTo>
                  <a:pt x="243" y="65"/>
                  <a:pt x="245" y="64"/>
                  <a:pt x="245" y="63"/>
                </a:cubicBezTo>
                <a:cubicBezTo>
                  <a:pt x="242" y="64"/>
                  <a:pt x="242" y="66"/>
                  <a:pt x="244" y="65"/>
                </a:cubicBezTo>
                <a:close/>
                <a:moveTo>
                  <a:pt x="241" y="72"/>
                </a:moveTo>
                <a:cubicBezTo>
                  <a:pt x="241" y="72"/>
                  <a:pt x="241" y="71"/>
                  <a:pt x="240" y="71"/>
                </a:cubicBezTo>
                <a:cubicBezTo>
                  <a:pt x="240" y="72"/>
                  <a:pt x="239" y="72"/>
                  <a:pt x="239" y="72"/>
                </a:cubicBezTo>
                <a:cubicBezTo>
                  <a:pt x="239" y="72"/>
                  <a:pt x="238" y="73"/>
                  <a:pt x="238" y="73"/>
                </a:cubicBezTo>
                <a:cubicBezTo>
                  <a:pt x="242" y="71"/>
                  <a:pt x="237" y="74"/>
                  <a:pt x="239" y="74"/>
                </a:cubicBezTo>
                <a:cubicBezTo>
                  <a:pt x="243" y="71"/>
                  <a:pt x="246" y="72"/>
                  <a:pt x="248" y="70"/>
                </a:cubicBezTo>
                <a:cubicBezTo>
                  <a:pt x="245" y="70"/>
                  <a:pt x="241" y="73"/>
                  <a:pt x="239" y="73"/>
                </a:cubicBezTo>
                <a:cubicBezTo>
                  <a:pt x="239" y="73"/>
                  <a:pt x="240" y="72"/>
                  <a:pt x="241" y="72"/>
                </a:cubicBezTo>
                <a:close/>
                <a:moveTo>
                  <a:pt x="239" y="71"/>
                </a:moveTo>
                <a:cubicBezTo>
                  <a:pt x="236" y="72"/>
                  <a:pt x="237" y="73"/>
                  <a:pt x="236" y="74"/>
                </a:cubicBezTo>
                <a:cubicBezTo>
                  <a:pt x="238" y="73"/>
                  <a:pt x="239" y="72"/>
                  <a:pt x="239" y="71"/>
                </a:cubicBezTo>
                <a:close/>
                <a:moveTo>
                  <a:pt x="226" y="49"/>
                </a:moveTo>
                <a:cubicBezTo>
                  <a:pt x="226" y="48"/>
                  <a:pt x="225" y="49"/>
                  <a:pt x="227" y="47"/>
                </a:cubicBezTo>
                <a:cubicBezTo>
                  <a:pt x="225" y="49"/>
                  <a:pt x="222" y="49"/>
                  <a:pt x="221" y="51"/>
                </a:cubicBezTo>
                <a:cubicBezTo>
                  <a:pt x="225" y="49"/>
                  <a:pt x="224" y="50"/>
                  <a:pt x="226" y="50"/>
                </a:cubicBezTo>
                <a:cubicBezTo>
                  <a:pt x="224" y="51"/>
                  <a:pt x="224" y="51"/>
                  <a:pt x="222" y="51"/>
                </a:cubicBezTo>
                <a:cubicBezTo>
                  <a:pt x="223" y="52"/>
                  <a:pt x="227" y="50"/>
                  <a:pt x="230" y="49"/>
                </a:cubicBezTo>
                <a:cubicBezTo>
                  <a:pt x="230" y="48"/>
                  <a:pt x="230" y="48"/>
                  <a:pt x="231" y="47"/>
                </a:cubicBezTo>
                <a:cubicBezTo>
                  <a:pt x="231" y="47"/>
                  <a:pt x="231" y="48"/>
                  <a:pt x="233" y="47"/>
                </a:cubicBezTo>
                <a:cubicBezTo>
                  <a:pt x="233" y="46"/>
                  <a:pt x="233" y="46"/>
                  <a:pt x="233" y="46"/>
                </a:cubicBezTo>
                <a:cubicBezTo>
                  <a:pt x="229" y="48"/>
                  <a:pt x="228" y="48"/>
                  <a:pt x="226" y="49"/>
                </a:cubicBezTo>
                <a:close/>
                <a:moveTo>
                  <a:pt x="235" y="57"/>
                </a:moveTo>
                <a:cubicBezTo>
                  <a:pt x="233" y="58"/>
                  <a:pt x="231" y="59"/>
                  <a:pt x="230" y="59"/>
                </a:cubicBezTo>
                <a:cubicBezTo>
                  <a:pt x="228" y="60"/>
                  <a:pt x="231" y="59"/>
                  <a:pt x="232" y="59"/>
                </a:cubicBezTo>
                <a:cubicBezTo>
                  <a:pt x="232" y="59"/>
                  <a:pt x="231" y="59"/>
                  <a:pt x="233" y="58"/>
                </a:cubicBezTo>
                <a:cubicBezTo>
                  <a:pt x="233" y="58"/>
                  <a:pt x="233" y="59"/>
                  <a:pt x="232" y="59"/>
                </a:cubicBezTo>
                <a:cubicBezTo>
                  <a:pt x="234" y="58"/>
                  <a:pt x="236" y="58"/>
                  <a:pt x="236" y="57"/>
                </a:cubicBezTo>
                <a:cubicBezTo>
                  <a:pt x="235" y="57"/>
                  <a:pt x="235" y="57"/>
                  <a:pt x="235" y="57"/>
                </a:cubicBezTo>
                <a:close/>
                <a:moveTo>
                  <a:pt x="235" y="64"/>
                </a:moveTo>
                <a:cubicBezTo>
                  <a:pt x="237" y="63"/>
                  <a:pt x="235" y="65"/>
                  <a:pt x="235" y="65"/>
                </a:cubicBezTo>
                <a:cubicBezTo>
                  <a:pt x="238" y="64"/>
                  <a:pt x="238" y="64"/>
                  <a:pt x="238" y="63"/>
                </a:cubicBezTo>
                <a:cubicBezTo>
                  <a:pt x="237" y="64"/>
                  <a:pt x="235" y="64"/>
                  <a:pt x="235" y="64"/>
                </a:cubicBezTo>
                <a:close/>
                <a:moveTo>
                  <a:pt x="230" y="61"/>
                </a:moveTo>
                <a:cubicBezTo>
                  <a:pt x="230" y="61"/>
                  <a:pt x="228" y="63"/>
                  <a:pt x="231" y="62"/>
                </a:cubicBezTo>
                <a:cubicBezTo>
                  <a:pt x="230" y="62"/>
                  <a:pt x="232" y="60"/>
                  <a:pt x="232" y="60"/>
                </a:cubicBezTo>
                <a:cubicBezTo>
                  <a:pt x="231" y="60"/>
                  <a:pt x="230" y="61"/>
                  <a:pt x="230" y="61"/>
                </a:cubicBezTo>
                <a:close/>
                <a:moveTo>
                  <a:pt x="227" y="61"/>
                </a:moveTo>
                <a:cubicBezTo>
                  <a:pt x="227" y="62"/>
                  <a:pt x="227" y="62"/>
                  <a:pt x="227" y="62"/>
                </a:cubicBezTo>
                <a:cubicBezTo>
                  <a:pt x="228" y="61"/>
                  <a:pt x="229" y="60"/>
                  <a:pt x="230" y="60"/>
                </a:cubicBezTo>
                <a:cubicBezTo>
                  <a:pt x="230" y="60"/>
                  <a:pt x="229" y="60"/>
                  <a:pt x="227" y="61"/>
                </a:cubicBezTo>
                <a:close/>
                <a:moveTo>
                  <a:pt x="225" y="71"/>
                </a:moveTo>
                <a:cubicBezTo>
                  <a:pt x="228" y="69"/>
                  <a:pt x="229" y="68"/>
                  <a:pt x="232" y="66"/>
                </a:cubicBezTo>
                <a:cubicBezTo>
                  <a:pt x="230" y="67"/>
                  <a:pt x="232" y="66"/>
                  <a:pt x="232" y="65"/>
                </a:cubicBezTo>
                <a:cubicBezTo>
                  <a:pt x="230" y="67"/>
                  <a:pt x="226" y="67"/>
                  <a:pt x="226" y="68"/>
                </a:cubicBezTo>
                <a:cubicBezTo>
                  <a:pt x="227" y="69"/>
                  <a:pt x="228" y="67"/>
                  <a:pt x="230" y="67"/>
                </a:cubicBezTo>
                <a:cubicBezTo>
                  <a:pt x="230" y="67"/>
                  <a:pt x="231" y="67"/>
                  <a:pt x="231" y="67"/>
                </a:cubicBezTo>
                <a:cubicBezTo>
                  <a:pt x="228" y="69"/>
                  <a:pt x="225" y="70"/>
                  <a:pt x="225" y="71"/>
                </a:cubicBezTo>
                <a:close/>
                <a:moveTo>
                  <a:pt x="228" y="73"/>
                </a:moveTo>
                <a:cubicBezTo>
                  <a:pt x="228" y="73"/>
                  <a:pt x="228" y="72"/>
                  <a:pt x="226" y="73"/>
                </a:cubicBezTo>
                <a:cubicBezTo>
                  <a:pt x="227" y="74"/>
                  <a:pt x="227" y="74"/>
                  <a:pt x="227" y="74"/>
                </a:cubicBezTo>
                <a:cubicBezTo>
                  <a:pt x="228" y="73"/>
                  <a:pt x="231" y="72"/>
                  <a:pt x="230" y="72"/>
                </a:cubicBezTo>
                <a:lnTo>
                  <a:pt x="228" y="73"/>
                </a:lnTo>
                <a:close/>
                <a:moveTo>
                  <a:pt x="221" y="77"/>
                </a:moveTo>
                <a:cubicBezTo>
                  <a:pt x="221" y="77"/>
                  <a:pt x="224" y="76"/>
                  <a:pt x="225" y="76"/>
                </a:cubicBezTo>
                <a:cubicBezTo>
                  <a:pt x="224" y="77"/>
                  <a:pt x="222" y="78"/>
                  <a:pt x="221" y="79"/>
                </a:cubicBezTo>
                <a:cubicBezTo>
                  <a:pt x="223" y="78"/>
                  <a:pt x="225" y="77"/>
                  <a:pt x="227" y="76"/>
                </a:cubicBezTo>
                <a:cubicBezTo>
                  <a:pt x="228" y="75"/>
                  <a:pt x="227" y="75"/>
                  <a:pt x="226" y="74"/>
                </a:cubicBezTo>
                <a:cubicBezTo>
                  <a:pt x="224" y="75"/>
                  <a:pt x="223" y="76"/>
                  <a:pt x="222" y="77"/>
                </a:cubicBezTo>
                <a:cubicBezTo>
                  <a:pt x="222" y="76"/>
                  <a:pt x="221" y="76"/>
                  <a:pt x="221" y="77"/>
                </a:cubicBezTo>
                <a:close/>
                <a:moveTo>
                  <a:pt x="224" y="73"/>
                </a:moveTo>
                <a:cubicBezTo>
                  <a:pt x="220" y="76"/>
                  <a:pt x="220" y="76"/>
                  <a:pt x="220" y="76"/>
                </a:cubicBezTo>
                <a:cubicBezTo>
                  <a:pt x="222" y="76"/>
                  <a:pt x="221" y="76"/>
                  <a:pt x="224" y="75"/>
                </a:cubicBezTo>
                <a:cubicBezTo>
                  <a:pt x="223" y="74"/>
                  <a:pt x="226" y="73"/>
                  <a:pt x="224" y="73"/>
                </a:cubicBezTo>
                <a:close/>
                <a:moveTo>
                  <a:pt x="206" y="64"/>
                </a:moveTo>
                <a:cubicBezTo>
                  <a:pt x="207" y="65"/>
                  <a:pt x="208" y="64"/>
                  <a:pt x="207" y="65"/>
                </a:cubicBezTo>
                <a:cubicBezTo>
                  <a:pt x="212" y="62"/>
                  <a:pt x="208" y="64"/>
                  <a:pt x="209" y="63"/>
                </a:cubicBezTo>
                <a:cubicBezTo>
                  <a:pt x="210" y="62"/>
                  <a:pt x="210" y="63"/>
                  <a:pt x="212" y="62"/>
                </a:cubicBezTo>
                <a:cubicBezTo>
                  <a:pt x="212" y="61"/>
                  <a:pt x="209" y="62"/>
                  <a:pt x="206" y="64"/>
                </a:cubicBezTo>
                <a:close/>
                <a:moveTo>
                  <a:pt x="197" y="73"/>
                </a:moveTo>
                <a:cubicBezTo>
                  <a:pt x="198" y="73"/>
                  <a:pt x="198" y="72"/>
                  <a:pt x="198" y="73"/>
                </a:cubicBezTo>
                <a:cubicBezTo>
                  <a:pt x="199" y="72"/>
                  <a:pt x="200" y="71"/>
                  <a:pt x="200" y="71"/>
                </a:cubicBezTo>
                <a:cubicBezTo>
                  <a:pt x="198" y="72"/>
                  <a:pt x="201" y="70"/>
                  <a:pt x="200" y="70"/>
                </a:cubicBezTo>
                <a:cubicBezTo>
                  <a:pt x="197" y="72"/>
                  <a:pt x="200" y="72"/>
                  <a:pt x="197" y="73"/>
                </a:cubicBezTo>
                <a:close/>
                <a:moveTo>
                  <a:pt x="196" y="70"/>
                </a:moveTo>
                <a:cubicBezTo>
                  <a:pt x="196" y="71"/>
                  <a:pt x="198" y="69"/>
                  <a:pt x="197" y="71"/>
                </a:cubicBezTo>
                <a:cubicBezTo>
                  <a:pt x="200" y="69"/>
                  <a:pt x="198" y="68"/>
                  <a:pt x="196" y="70"/>
                </a:cubicBezTo>
                <a:close/>
                <a:moveTo>
                  <a:pt x="191" y="75"/>
                </a:moveTo>
                <a:cubicBezTo>
                  <a:pt x="192" y="74"/>
                  <a:pt x="194" y="72"/>
                  <a:pt x="192" y="73"/>
                </a:cubicBezTo>
                <a:cubicBezTo>
                  <a:pt x="192" y="74"/>
                  <a:pt x="189" y="75"/>
                  <a:pt x="191" y="75"/>
                </a:cubicBezTo>
                <a:close/>
                <a:moveTo>
                  <a:pt x="187" y="76"/>
                </a:moveTo>
                <a:cubicBezTo>
                  <a:pt x="186" y="77"/>
                  <a:pt x="184" y="78"/>
                  <a:pt x="185" y="79"/>
                </a:cubicBezTo>
                <a:cubicBezTo>
                  <a:pt x="185" y="78"/>
                  <a:pt x="187" y="77"/>
                  <a:pt x="187" y="78"/>
                </a:cubicBezTo>
                <a:cubicBezTo>
                  <a:pt x="186" y="78"/>
                  <a:pt x="187" y="78"/>
                  <a:pt x="188" y="77"/>
                </a:cubicBezTo>
                <a:cubicBezTo>
                  <a:pt x="189" y="76"/>
                  <a:pt x="189" y="76"/>
                  <a:pt x="187" y="76"/>
                </a:cubicBezTo>
                <a:close/>
                <a:moveTo>
                  <a:pt x="186" y="75"/>
                </a:moveTo>
                <a:cubicBezTo>
                  <a:pt x="185" y="76"/>
                  <a:pt x="184" y="77"/>
                  <a:pt x="184" y="77"/>
                </a:cubicBezTo>
                <a:cubicBezTo>
                  <a:pt x="183" y="78"/>
                  <a:pt x="188" y="76"/>
                  <a:pt x="188" y="75"/>
                </a:cubicBezTo>
                <a:cubicBezTo>
                  <a:pt x="186" y="76"/>
                  <a:pt x="187" y="75"/>
                  <a:pt x="186" y="75"/>
                </a:cubicBezTo>
                <a:close/>
                <a:moveTo>
                  <a:pt x="186" y="95"/>
                </a:moveTo>
                <a:cubicBezTo>
                  <a:pt x="187" y="94"/>
                  <a:pt x="186" y="95"/>
                  <a:pt x="186" y="95"/>
                </a:cubicBezTo>
                <a:cubicBezTo>
                  <a:pt x="191" y="92"/>
                  <a:pt x="191" y="92"/>
                  <a:pt x="191" y="92"/>
                </a:cubicBezTo>
                <a:cubicBezTo>
                  <a:pt x="192" y="92"/>
                  <a:pt x="191" y="93"/>
                  <a:pt x="193" y="92"/>
                </a:cubicBezTo>
                <a:cubicBezTo>
                  <a:pt x="192" y="92"/>
                  <a:pt x="195" y="91"/>
                  <a:pt x="195" y="90"/>
                </a:cubicBezTo>
                <a:cubicBezTo>
                  <a:pt x="194" y="91"/>
                  <a:pt x="193" y="90"/>
                  <a:pt x="192" y="91"/>
                </a:cubicBezTo>
                <a:cubicBezTo>
                  <a:pt x="190" y="93"/>
                  <a:pt x="187" y="94"/>
                  <a:pt x="186" y="95"/>
                </a:cubicBezTo>
                <a:close/>
                <a:moveTo>
                  <a:pt x="178" y="81"/>
                </a:moveTo>
                <a:cubicBezTo>
                  <a:pt x="176" y="83"/>
                  <a:pt x="179" y="82"/>
                  <a:pt x="180" y="81"/>
                </a:cubicBezTo>
                <a:cubicBezTo>
                  <a:pt x="181" y="80"/>
                  <a:pt x="183" y="79"/>
                  <a:pt x="183" y="79"/>
                </a:cubicBezTo>
                <a:cubicBezTo>
                  <a:pt x="180" y="81"/>
                  <a:pt x="183" y="78"/>
                  <a:pt x="178" y="81"/>
                </a:cubicBezTo>
                <a:close/>
                <a:moveTo>
                  <a:pt x="182" y="80"/>
                </a:moveTo>
                <a:cubicBezTo>
                  <a:pt x="182" y="81"/>
                  <a:pt x="178" y="83"/>
                  <a:pt x="179" y="83"/>
                </a:cubicBezTo>
                <a:cubicBezTo>
                  <a:pt x="181" y="82"/>
                  <a:pt x="182" y="82"/>
                  <a:pt x="183" y="81"/>
                </a:cubicBezTo>
                <a:cubicBezTo>
                  <a:pt x="180" y="82"/>
                  <a:pt x="186" y="79"/>
                  <a:pt x="182" y="80"/>
                </a:cubicBezTo>
                <a:close/>
                <a:moveTo>
                  <a:pt x="182" y="82"/>
                </a:moveTo>
                <a:cubicBezTo>
                  <a:pt x="180" y="84"/>
                  <a:pt x="178" y="86"/>
                  <a:pt x="180" y="86"/>
                </a:cubicBezTo>
                <a:cubicBezTo>
                  <a:pt x="180" y="85"/>
                  <a:pt x="183" y="83"/>
                  <a:pt x="181" y="85"/>
                </a:cubicBezTo>
                <a:cubicBezTo>
                  <a:pt x="186" y="82"/>
                  <a:pt x="180" y="85"/>
                  <a:pt x="183" y="82"/>
                </a:cubicBezTo>
                <a:cubicBezTo>
                  <a:pt x="182" y="82"/>
                  <a:pt x="182" y="83"/>
                  <a:pt x="182" y="82"/>
                </a:cubicBezTo>
                <a:close/>
                <a:moveTo>
                  <a:pt x="165" y="91"/>
                </a:moveTo>
                <a:cubicBezTo>
                  <a:pt x="163" y="92"/>
                  <a:pt x="163" y="92"/>
                  <a:pt x="163" y="93"/>
                </a:cubicBezTo>
                <a:cubicBezTo>
                  <a:pt x="163" y="92"/>
                  <a:pt x="159" y="95"/>
                  <a:pt x="158" y="95"/>
                </a:cubicBezTo>
                <a:cubicBezTo>
                  <a:pt x="159" y="96"/>
                  <a:pt x="163" y="93"/>
                  <a:pt x="166" y="91"/>
                </a:cubicBezTo>
                <a:cubicBezTo>
                  <a:pt x="165" y="91"/>
                  <a:pt x="167" y="90"/>
                  <a:pt x="165" y="91"/>
                </a:cubicBezTo>
                <a:close/>
                <a:moveTo>
                  <a:pt x="167" y="91"/>
                </a:moveTo>
                <a:cubicBezTo>
                  <a:pt x="169" y="90"/>
                  <a:pt x="169" y="90"/>
                  <a:pt x="171" y="90"/>
                </a:cubicBezTo>
                <a:cubicBezTo>
                  <a:pt x="171" y="88"/>
                  <a:pt x="176" y="85"/>
                  <a:pt x="178" y="83"/>
                </a:cubicBezTo>
                <a:cubicBezTo>
                  <a:pt x="176" y="84"/>
                  <a:pt x="176" y="82"/>
                  <a:pt x="174" y="84"/>
                </a:cubicBezTo>
                <a:cubicBezTo>
                  <a:pt x="175" y="85"/>
                  <a:pt x="170" y="87"/>
                  <a:pt x="170" y="88"/>
                </a:cubicBezTo>
                <a:cubicBezTo>
                  <a:pt x="169" y="88"/>
                  <a:pt x="169" y="88"/>
                  <a:pt x="169" y="87"/>
                </a:cubicBezTo>
                <a:cubicBezTo>
                  <a:pt x="166" y="90"/>
                  <a:pt x="167" y="90"/>
                  <a:pt x="167" y="91"/>
                </a:cubicBezTo>
                <a:close/>
                <a:moveTo>
                  <a:pt x="173" y="93"/>
                </a:moveTo>
                <a:cubicBezTo>
                  <a:pt x="174" y="92"/>
                  <a:pt x="173" y="94"/>
                  <a:pt x="176" y="92"/>
                </a:cubicBezTo>
                <a:cubicBezTo>
                  <a:pt x="176" y="91"/>
                  <a:pt x="175" y="92"/>
                  <a:pt x="176" y="91"/>
                </a:cubicBezTo>
                <a:cubicBezTo>
                  <a:pt x="174" y="92"/>
                  <a:pt x="173" y="92"/>
                  <a:pt x="173" y="93"/>
                </a:cubicBezTo>
                <a:close/>
                <a:moveTo>
                  <a:pt x="174" y="104"/>
                </a:moveTo>
                <a:cubicBezTo>
                  <a:pt x="174" y="105"/>
                  <a:pt x="181" y="100"/>
                  <a:pt x="180" y="100"/>
                </a:cubicBezTo>
                <a:cubicBezTo>
                  <a:pt x="177" y="102"/>
                  <a:pt x="177" y="103"/>
                  <a:pt x="174" y="104"/>
                </a:cubicBezTo>
                <a:close/>
                <a:moveTo>
                  <a:pt x="164" y="99"/>
                </a:moveTo>
                <a:cubicBezTo>
                  <a:pt x="166" y="98"/>
                  <a:pt x="169" y="96"/>
                  <a:pt x="170" y="95"/>
                </a:cubicBezTo>
                <a:cubicBezTo>
                  <a:pt x="167" y="97"/>
                  <a:pt x="165" y="97"/>
                  <a:pt x="164" y="99"/>
                </a:cubicBezTo>
                <a:close/>
                <a:moveTo>
                  <a:pt x="159" y="99"/>
                </a:moveTo>
                <a:cubicBezTo>
                  <a:pt x="159" y="100"/>
                  <a:pt x="158" y="100"/>
                  <a:pt x="158" y="100"/>
                </a:cubicBezTo>
                <a:cubicBezTo>
                  <a:pt x="160" y="99"/>
                  <a:pt x="160" y="98"/>
                  <a:pt x="161" y="97"/>
                </a:cubicBezTo>
                <a:cubicBezTo>
                  <a:pt x="161" y="97"/>
                  <a:pt x="161" y="98"/>
                  <a:pt x="162" y="97"/>
                </a:cubicBezTo>
                <a:cubicBezTo>
                  <a:pt x="163" y="96"/>
                  <a:pt x="162" y="97"/>
                  <a:pt x="162" y="97"/>
                </a:cubicBezTo>
                <a:cubicBezTo>
                  <a:pt x="158" y="99"/>
                  <a:pt x="158" y="99"/>
                  <a:pt x="158" y="99"/>
                </a:cubicBezTo>
                <a:cubicBezTo>
                  <a:pt x="158" y="100"/>
                  <a:pt x="157" y="102"/>
                  <a:pt x="159" y="99"/>
                </a:cubicBezTo>
                <a:close/>
                <a:moveTo>
                  <a:pt x="153" y="99"/>
                </a:moveTo>
                <a:cubicBezTo>
                  <a:pt x="153" y="99"/>
                  <a:pt x="152" y="100"/>
                  <a:pt x="153" y="101"/>
                </a:cubicBezTo>
                <a:cubicBezTo>
                  <a:pt x="151" y="101"/>
                  <a:pt x="149" y="103"/>
                  <a:pt x="150" y="103"/>
                </a:cubicBezTo>
                <a:cubicBezTo>
                  <a:pt x="154" y="100"/>
                  <a:pt x="153" y="100"/>
                  <a:pt x="156" y="98"/>
                </a:cubicBezTo>
                <a:cubicBezTo>
                  <a:pt x="155" y="98"/>
                  <a:pt x="155" y="98"/>
                  <a:pt x="154" y="98"/>
                </a:cubicBezTo>
                <a:cubicBezTo>
                  <a:pt x="154" y="100"/>
                  <a:pt x="154" y="98"/>
                  <a:pt x="153" y="99"/>
                </a:cubicBezTo>
                <a:close/>
                <a:moveTo>
                  <a:pt x="160" y="120"/>
                </a:moveTo>
                <a:cubicBezTo>
                  <a:pt x="160" y="120"/>
                  <a:pt x="160" y="121"/>
                  <a:pt x="161" y="120"/>
                </a:cubicBezTo>
                <a:cubicBezTo>
                  <a:pt x="162" y="119"/>
                  <a:pt x="165" y="116"/>
                  <a:pt x="163" y="117"/>
                </a:cubicBezTo>
                <a:cubicBezTo>
                  <a:pt x="163" y="117"/>
                  <a:pt x="162" y="119"/>
                  <a:pt x="160" y="120"/>
                </a:cubicBezTo>
                <a:close/>
                <a:moveTo>
                  <a:pt x="150" y="106"/>
                </a:moveTo>
                <a:cubicBezTo>
                  <a:pt x="148" y="108"/>
                  <a:pt x="154" y="103"/>
                  <a:pt x="151" y="106"/>
                </a:cubicBezTo>
                <a:cubicBezTo>
                  <a:pt x="154" y="104"/>
                  <a:pt x="154" y="104"/>
                  <a:pt x="154" y="104"/>
                </a:cubicBezTo>
                <a:cubicBezTo>
                  <a:pt x="154" y="103"/>
                  <a:pt x="153" y="104"/>
                  <a:pt x="154" y="103"/>
                </a:cubicBezTo>
                <a:cubicBezTo>
                  <a:pt x="151" y="105"/>
                  <a:pt x="151" y="105"/>
                  <a:pt x="150" y="106"/>
                </a:cubicBezTo>
                <a:close/>
                <a:moveTo>
                  <a:pt x="146" y="105"/>
                </a:moveTo>
                <a:cubicBezTo>
                  <a:pt x="142" y="108"/>
                  <a:pt x="147" y="106"/>
                  <a:pt x="145" y="108"/>
                </a:cubicBezTo>
                <a:cubicBezTo>
                  <a:pt x="147" y="106"/>
                  <a:pt x="146" y="106"/>
                  <a:pt x="149" y="104"/>
                </a:cubicBezTo>
                <a:cubicBezTo>
                  <a:pt x="148" y="104"/>
                  <a:pt x="149" y="103"/>
                  <a:pt x="149" y="103"/>
                </a:cubicBezTo>
                <a:cubicBezTo>
                  <a:pt x="145" y="105"/>
                  <a:pt x="149" y="103"/>
                  <a:pt x="146" y="106"/>
                </a:cubicBezTo>
                <a:cubicBezTo>
                  <a:pt x="146" y="105"/>
                  <a:pt x="147" y="104"/>
                  <a:pt x="146" y="105"/>
                </a:cubicBezTo>
                <a:close/>
                <a:moveTo>
                  <a:pt x="153" y="120"/>
                </a:moveTo>
                <a:cubicBezTo>
                  <a:pt x="156" y="118"/>
                  <a:pt x="154" y="119"/>
                  <a:pt x="157" y="116"/>
                </a:cubicBezTo>
                <a:cubicBezTo>
                  <a:pt x="156" y="117"/>
                  <a:pt x="154" y="118"/>
                  <a:pt x="152" y="119"/>
                </a:cubicBezTo>
                <a:cubicBezTo>
                  <a:pt x="154" y="119"/>
                  <a:pt x="151" y="121"/>
                  <a:pt x="149" y="122"/>
                </a:cubicBezTo>
                <a:cubicBezTo>
                  <a:pt x="148" y="124"/>
                  <a:pt x="152" y="120"/>
                  <a:pt x="151" y="122"/>
                </a:cubicBezTo>
                <a:cubicBezTo>
                  <a:pt x="153" y="120"/>
                  <a:pt x="153" y="119"/>
                  <a:pt x="154" y="119"/>
                </a:cubicBezTo>
                <a:cubicBezTo>
                  <a:pt x="154" y="119"/>
                  <a:pt x="153" y="120"/>
                  <a:pt x="153" y="120"/>
                </a:cubicBezTo>
                <a:close/>
                <a:moveTo>
                  <a:pt x="136" y="117"/>
                </a:moveTo>
                <a:cubicBezTo>
                  <a:pt x="139" y="115"/>
                  <a:pt x="135" y="118"/>
                  <a:pt x="135" y="118"/>
                </a:cubicBezTo>
                <a:cubicBezTo>
                  <a:pt x="138" y="116"/>
                  <a:pt x="140" y="115"/>
                  <a:pt x="142" y="113"/>
                </a:cubicBezTo>
                <a:cubicBezTo>
                  <a:pt x="142" y="112"/>
                  <a:pt x="147" y="109"/>
                  <a:pt x="148" y="107"/>
                </a:cubicBezTo>
                <a:cubicBezTo>
                  <a:pt x="147" y="108"/>
                  <a:pt x="146" y="108"/>
                  <a:pt x="146" y="108"/>
                </a:cubicBezTo>
                <a:cubicBezTo>
                  <a:pt x="144" y="109"/>
                  <a:pt x="144" y="110"/>
                  <a:pt x="142" y="111"/>
                </a:cubicBezTo>
                <a:cubicBezTo>
                  <a:pt x="141" y="113"/>
                  <a:pt x="142" y="113"/>
                  <a:pt x="141" y="113"/>
                </a:cubicBezTo>
                <a:cubicBezTo>
                  <a:pt x="140" y="113"/>
                  <a:pt x="136" y="116"/>
                  <a:pt x="136" y="117"/>
                </a:cubicBezTo>
                <a:close/>
                <a:moveTo>
                  <a:pt x="153" y="123"/>
                </a:moveTo>
                <a:cubicBezTo>
                  <a:pt x="154" y="123"/>
                  <a:pt x="157" y="120"/>
                  <a:pt x="156" y="120"/>
                </a:cubicBezTo>
                <a:cubicBezTo>
                  <a:pt x="155" y="121"/>
                  <a:pt x="152" y="123"/>
                  <a:pt x="153" y="123"/>
                </a:cubicBezTo>
                <a:close/>
                <a:moveTo>
                  <a:pt x="137" y="109"/>
                </a:moveTo>
                <a:cubicBezTo>
                  <a:pt x="139" y="108"/>
                  <a:pt x="141" y="106"/>
                  <a:pt x="141" y="106"/>
                </a:cubicBezTo>
                <a:cubicBezTo>
                  <a:pt x="139" y="107"/>
                  <a:pt x="137" y="109"/>
                  <a:pt x="137" y="109"/>
                </a:cubicBezTo>
                <a:close/>
                <a:moveTo>
                  <a:pt x="136" y="114"/>
                </a:moveTo>
                <a:cubicBezTo>
                  <a:pt x="138" y="114"/>
                  <a:pt x="137" y="113"/>
                  <a:pt x="137" y="115"/>
                </a:cubicBezTo>
                <a:cubicBezTo>
                  <a:pt x="138" y="114"/>
                  <a:pt x="138" y="113"/>
                  <a:pt x="141" y="111"/>
                </a:cubicBezTo>
                <a:cubicBezTo>
                  <a:pt x="142" y="110"/>
                  <a:pt x="141" y="111"/>
                  <a:pt x="140" y="111"/>
                </a:cubicBezTo>
                <a:cubicBezTo>
                  <a:pt x="141" y="110"/>
                  <a:pt x="142" y="110"/>
                  <a:pt x="143" y="109"/>
                </a:cubicBezTo>
                <a:cubicBezTo>
                  <a:pt x="143" y="109"/>
                  <a:pt x="144" y="108"/>
                  <a:pt x="143" y="108"/>
                </a:cubicBezTo>
                <a:cubicBezTo>
                  <a:pt x="141" y="111"/>
                  <a:pt x="139" y="111"/>
                  <a:pt x="136" y="114"/>
                </a:cubicBezTo>
                <a:close/>
                <a:moveTo>
                  <a:pt x="142" y="117"/>
                </a:moveTo>
                <a:cubicBezTo>
                  <a:pt x="140" y="118"/>
                  <a:pt x="142" y="116"/>
                  <a:pt x="144" y="115"/>
                </a:cubicBezTo>
                <a:cubicBezTo>
                  <a:pt x="144" y="114"/>
                  <a:pt x="142" y="115"/>
                  <a:pt x="141" y="116"/>
                </a:cubicBezTo>
                <a:cubicBezTo>
                  <a:pt x="141" y="116"/>
                  <a:pt x="141" y="117"/>
                  <a:pt x="140" y="117"/>
                </a:cubicBezTo>
                <a:cubicBezTo>
                  <a:pt x="137" y="118"/>
                  <a:pt x="139" y="119"/>
                  <a:pt x="136" y="120"/>
                </a:cubicBezTo>
                <a:cubicBezTo>
                  <a:pt x="136" y="121"/>
                  <a:pt x="133" y="123"/>
                  <a:pt x="132" y="124"/>
                </a:cubicBezTo>
                <a:cubicBezTo>
                  <a:pt x="133" y="124"/>
                  <a:pt x="131" y="125"/>
                  <a:pt x="131" y="126"/>
                </a:cubicBezTo>
                <a:cubicBezTo>
                  <a:pt x="133" y="124"/>
                  <a:pt x="135" y="122"/>
                  <a:pt x="134" y="124"/>
                </a:cubicBezTo>
                <a:cubicBezTo>
                  <a:pt x="135" y="124"/>
                  <a:pt x="139" y="121"/>
                  <a:pt x="138" y="121"/>
                </a:cubicBezTo>
                <a:cubicBezTo>
                  <a:pt x="137" y="121"/>
                  <a:pt x="135" y="124"/>
                  <a:pt x="135" y="123"/>
                </a:cubicBezTo>
                <a:cubicBezTo>
                  <a:pt x="136" y="122"/>
                  <a:pt x="135" y="122"/>
                  <a:pt x="137" y="121"/>
                </a:cubicBezTo>
                <a:cubicBezTo>
                  <a:pt x="139" y="119"/>
                  <a:pt x="142" y="117"/>
                  <a:pt x="142" y="117"/>
                </a:cubicBezTo>
                <a:close/>
                <a:moveTo>
                  <a:pt x="143" y="118"/>
                </a:moveTo>
                <a:cubicBezTo>
                  <a:pt x="141" y="119"/>
                  <a:pt x="141" y="119"/>
                  <a:pt x="141" y="119"/>
                </a:cubicBezTo>
                <a:cubicBezTo>
                  <a:pt x="140" y="120"/>
                  <a:pt x="140" y="120"/>
                  <a:pt x="141" y="121"/>
                </a:cubicBezTo>
                <a:cubicBezTo>
                  <a:pt x="143" y="119"/>
                  <a:pt x="142" y="119"/>
                  <a:pt x="143" y="118"/>
                </a:cubicBezTo>
                <a:cubicBezTo>
                  <a:pt x="143" y="119"/>
                  <a:pt x="144" y="118"/>
                  <a:pt x="145" y="117"/>
                </a:cubicBezTo>
                <a:cubicBezTo>
                  <a:pt x="143" y="118"/>
                  <a:pt x="144" y="117"/>
                  <a:pt x="143" y="118"/>
                </a:cubicBezTo>
                <a:close/>
                <a:moveTo>
                  <a:pt x="146" y="128"/>
                </a:moveTo>
                <a:cubicBezTo>
                  <a:pt x="147" y="128"/>
                  <a:pt x="145" y="129"/>
                  <a:pt x="145" y="130"/>
                </a:cubicBezTo>
                <a:cubicBezTo>
                  <a:pt x="146" y="129"/>
                  <a:pt x="146" y="129"/>
                  <a:pt x="148" y="128"/>
                </a:cubicBezTo>
                <a:cubicBezTo>
                  <a:pt x="147" y="128"/>
                  <a:pt x="147" y="127"/>
                  <a:pt x="148" y="127"/>
                </a:cubicBezTo>
                <a:cubicBezTo>
                  <a:pt x="147" y="127"/>
                  <a:pt x="146" y="128"/>
                  <a:pt x="146" y="128"/>
                </a:cubicBezTo>
                <a:close/>
                <a:moveTo>
                  <a:pt x="133" y="117"/>
                </a:moveTo>
                <a:cubicBezTo>
                  <a:pt x="133" y="118"/>
                  <a:pt x="134" y="117"/>
                  <a:pt x="135" y="117"/>
                </a:cubicBezTo>
                <a:cubicBezTo>
                  <a:pt x="136" y="116"/>
                  <a:pt x="137" y="115"/>
                  <a:pt x="137" y="115"/>
                </a:cubicBezTo>
                <a:cubicBezTo>
                  <a:pt x="136" y="116"/>
                  <a:pt x="135" y="115"/>
                  <a:pt x="133" y="117"/>
                </a:cubicBezTo>
                <a:close/>
                <a:moveTo>
                  <a:pt x="144" y="129"/>
                </a:moveTo>
                <a:cubicBezTo>
                  <a:pt x="143" y="129"/>
                  <a:pt x="141" y="129"/>
                  <a:pt x="139" y="132"/>
                </a:cubicBezTo>
                <a:cubicBezTo>
                  <a:pt x="139" y="133"/>
                  <a:pt x="145" y="129"/>
                  <a:pt x="146" y="127"/>
                </a:cubicBezTo>
                <a:cubicBezTo>
                  <a:pt x="145" y="128"/>
                  <a:pt x="144" y="128"/>
                  <a:pt x="144" y="129"/>
                </a:cubicBezTo>
                <a:close/>
                <a:moveTo>
                  <a:pt x="133" y="117"/>
                </a:moveTo>
                <a:cubicBezTo>
                  <a:pt x="132" y="118"/>
                  <a:pt x="132" y="117"/>
                  <a:pt x="131" y="118"/>
                </a:cubicBezTo>
                <a:cubicBezTo>
                  <a:pt x="131" y="119"/>
                  <a:pt x="133" y="117"/>
                  <a:pt x="135" y="116"/>
                </a:cubicBezTo>
                <a:cubicBezTo>
                  <a:pt x="134" y="116"/>
                  <a:pt x="136" y="114"/>
                  <a:pt x="134" y="115"/>
                </a:cubicBezTo>
                <a:cubicBezTo>
                  <a:pt x="134" y="116"/>
                  <a:pt x="134" y="116"/>
                  <a:pt x="133" y="117"/>
                </a:cubicBezTo>
                <a:close/>
                <a:moveTo>
                  <a:pt x="138" y="122"/>
                </a:moveTo>
                <a:cubicBezTo>
                  <a:pt x="137" y="123"/>
                  <a:pt x="137" y="123"/>
                  <a:pt x="139" y="122"/>
                </a:cubicBezTo>
                <a:cubicBezTo>
                  <a:pt x="140" y="121"/>
                  <a:pt x="140" y="120"/>
                  <a:pt x="138" y="122"/>
                </a:cubicBezTo>
                <a:close/>
                <a:moveTo>
                  <a:pt x="139" y="137"/>
                </a:moveTo>
                <a:cubicBezTo>
                  <a:pt x="141" y="135"/>
                  <a:pt x="141" y="137"/>
                  <a:pt x="139" y="138"/>
                </a:cubicBezTo>
                <a:cubicBezTo>
                  <a:pt x="140" y="137"/>
                  <a:pt x="141" y="137"/>
                  <a:pt x="142" y="136"/>
                </a:cubicBezTo>
                <a:cubicBezTo>
                  <a:pt x="142" y="135"/>
                  <a:pt x="142" y="135"/>
                  <a:pt x="142" y="135"/>
                </a:cubicBezTo>
                <a:cubicBezTo>
                  <a:pt x="142" y="135"/>
                  <a:pt x="143" y="134"/>
                  <a:pt x="144" y="134"/>
                </a:cubicBezTo>
                <a:cubicBezTo>
                  <a:pt x="142" y="136"/>
                  <a:pt x="138" y="139"/>
                  <a:pt x="138" y="140"/>
                </a:cubicBezTo>
                <a:cubicBezTo>
                  <a:pt x="138" y="140"/>
                  <a:pt x="137" y="141"/>
                  <a:pt x="136" y="141"/>
                </a:cubicBezTo>
                <a:cubicBezTo>
                  <a:pt x="138" y="140"/>
                  <a:pt x="138" y="139"/>
                  <a:pt x="139" y="138"/>
                </a:cubicBezTo>
                <a:cubicBezTo>
                  <a:pt x="139" y="137"/>
                  <a:pt x="136" y="138"/>
                  <a:pt x="133" y="141"/>
                </a:cubicBezTo>
                <a:cubicBezTo>
                  <a:pt x="134" y="141"/>
                  <a:pt x="136" y="139"/>
                  <a:pt x="137" y="139"/>
                </a:cubicBezTo>
                <a:cubicBezTo>
                  <a:pt x="137" y="139"/>
                  <a:pt x="138" y="139"/>
                  <a:pt x="138" y="139"/>
                </a:cubicBezTo>
                <a:cubicBezTo>
                  <a:pt x="135" y="142"/>
                  <a:pt x="132" y="145"/>
                  <a:pt x="132" y="146"/>
                </a:cubicBezTo>
                <a:cubicBezTo>
                  <a:pt x="133" y="145"/>
                  <a:pt x="135" y="144"/>
                  <a:pt x="135" y="143"/>
                </a:cubicBezTo>
                <a:cubicBezTo>
                  <a:pt x="134" y="144"/>
                  <a:pt x="134" y="144"/>
                  <a:pt x="134" y="144"/>
                </a:cubicBezTo>
                <a:cubicBezTo>
                  <a:pt x="135" y="144"/>
                  <a:pt x="136" y="142"/>
                  <a:pt x="136" y="142"/>
                </a:cubicBezTo>
                <a:cubicBezTo>
                  <a:pt x="137" y="142"/>
                  <a:pt x="134" y="145"/>
                  <a:pt x="137" y="143"/>
                </a:cubicBezTo>
                <a:cubicBezTo>
                  <a:pt x="136" y="142"/>
                  <a:pt x="139" y="141"/>
                  <a:pt x="140" y="141"/>
                </a:cubicBezTo>
                <a:cubicBezTo>
                  <a:pt x="139" y="140"/>
                  <a:pt x="141" y="139"/>
                  <a:pt x="141" y="139"/>
                </a:cubicBezTo>
                <a:cubicBezTo>
                  <a:pt x="140" y="139"/>
                  <a:pt x="140" y="139"/>
                  <a:pt x="141" y="138"/>
                </a:cubicBezTo>
                <a:cubicBezTo>
                  <a:pt x="144" y="136"/>
                  <a:pt x="146" y="134"/>
                  <a:pt x="148" y="133"/>
                </a:cubicBezTo>
                <a:cubicBezTo>
                  <a:pt x="147" y="133"/>
                  <a:pt x="143" y="135"/>
                  <a:pt x="146" y="132"/>
                </a:cubicBezTo>
                <a:cubicBezTo>
                  <a:pt x="143" y="133"/>
                  <a:pt x="141" y="134"/>
                  <a:pt x="139" y="137"/>
                </a:cubicBezTo>
                <a:close/>
                <a:moveTo>
                  <a:pt x="142" y="131"/>
                </a:moveTo>
                <a:cubicBezTo>
                  <a:pt x="142" y="131"/>
                  <a:pt x="143" y="132"/>
                  <a:pt x="144" y="130"/>
                </a:cubicBezTo>
                <a:cubicBezTo>
                  <a:pt x="144" y="130"/>
                  <a:pt x="144" y="130"/>
                  <a:pt x="144" y="129"/>
                </a:cubicBezTo>
                <a:cubicBezTo>
                  <a:pt x="144" y="130"/>
                  <a:pt x="143" y="130"/>
                  <a:pt x="142" y="131"/>
                </a:cubicBezTo>
                <a:close/>
                <a:moveTo>
                  <a:pt x="142" y="143"/>
                </a:moveTo>
                <a:cubicBezTo>
                  <a:pt x="142" y="143"/>
                  <a:pt x="145" y="140"/>
                  <a:pt x="145" y="142"/>
                </a:cubicBezTo>
                <a:cubicBezTo>
                  <a:pt x="147" y="140"/>
                  <a:pt x="149" y="139"/>
                  <a:pt x="150" y="138"/>
                </a:cubicBezTo>
                <a:cubicBezTo>
                  <a:pt x="148" y="139"/>
                  <a:pt x="147" y="140"/>
                  <a:pt x="146" y="140"/>
                </a:cubicBezTo>
                <a:cubicBezTo>
                  <a:pt x="147" y="139"/>
                  <a:pt x="147" y="139"/>
                  <a:pt x="148" y="138"/>
                </a:cubicBezTo>
                <a:cubicBezTo>
                  <a:pt x="147" y="139"/>
                  <a:pt x="150" y="137"/>
                  <a:pt x="150" y="137"/>
                </a:cubicBezTo>
                <a:cubicBezTo>
                  <a:pt x="148" y="138"/>
                  <a:pt x="142" y="142"/>
                  <a:pt x="142" y="143"/>
                </a:cubicBezTo>
                <a:close/>
                <a:moveTo>
                  <a:pt x="125" y="125"/>
                </a:moveTo>
                <a:cubicBezTo>
                  <a:pt x="126" y="125"/>
                  <a:pt x="128" y="123"/>
                  <a:pt x="128" y="124"/>
                </a:cubicBezTo>
                <a:cubicBezTo>
                  <a:pt x="126" y="126"/>
                  <a:pt x="124" y="127"/>
                  <a:pt x="124" y="128"/>
                </a:cubicBezTo>
                <a:cubicBezTo>
                  <a:pt x="129" y="124"/>
                  <a:pt x="129" y="124"/>
                  <a:pt x="129" y="124"/>
                </a:cubicBezTo>
                <a:cubicBezTo>
                  <a:pt x="128" y="123"/>
                  <a:pt x="132" y="121"/>
                  <a:pt x="131" y="120"/>
                </a:cubicBezTo>
                <a:cubicBezTo>
                  <a:pt x="129" y="122"/>
                  <a:pt x="127" y="123"/>
                  <a:pt x="125" y="125"/>
                </a:cubicBezTo>
                <a:close/>
                <a:moveTo>
                  <a:pt x="131" y="122"/>
                </a:moveTo>
                <a:cubicBezTo>
                  <a:pt x="132" y="122"/>
                  <a:pt x="131" y="122"/>
                  <a:pt x="131" y="123"/>
                </a:cubicBezTo>
                <a:cubicBezTo>
                  <a:pt x="132" y="122"/>
                  <a:pt x="132" y="121"/>
                  <a:pt x="133" y="120"/>
                </a:cubicBezTo>
                <a:cubicBezTo>
                  <a:pt x="134" y="120"/>
                  <a:pt x="134" y="120"/>
                  <a:pt x="134" y="120"/>
                </a:cubicBezTo>
                <a:cubicBezTo>
                  <a:pt x="133" y="120"/>
                  <a:pt x="135" y="117"/>
                  <a:pt x="131" y="119"/>
                </a:cubicBezTo>
                <a:cubicBezTo>
                  <a:pt x="131" y="120"/>
                  <a:pt x="134" y="119"/>
                  <a:pt x="131" y="122"/>
                </a:cubicBezTo>
                <a:close/>
                <a:moveTo>
                  <a:pt x="139" y="130"/>
                </a:moveTo>
                <a:cubicBezTo>
                  <a:pt x="138" y="132"/>
                  <a:pt x="142" y="129"/>
                  <a:pt x="142" y="129"/>
                </a:cubicBezTo>
                <a:lnTo>
                  <a:pt x="139" y="130"/>
                </a:lnTo>
                <a:close/>
                <a:moveTo>
                  <a:pt x="133" y="129"/>
                </a:moveTo>
                <a:cubicBezTo>
                  <a:pt x="135" y="127"/>
                  <a:pt x="136" y="126"/>
                  <a:pt x="135" y="126"/>
                </a:cubicBezTo>
                <a:cubicBezTo>
                  <a:pt x="133" y="128"/>
                  <a:pt x="132" y="129"/>
                  <a:pt x="133" y="129"/>
                </a:cubicBezTo>
                <a:close/>
                <a:moveTo>
                  <a:pt x="129" y="121"/>
                </a:moveTo>
                <a:cubicBezTo>
                  <a:pt x="128" y="120"/>
                  <a:pt x="126" y="121"/>
                  <a:pt x="124" y="124"/>
                </a:cubicBezTo>
                <a:cubicBezTo>
                  <a:pt x="125" y="123"/>
                  <a:pt x="125" y="123"/>
                  <a:pt x="124" y="124"/>
                </a:cubicBezTo>
                <a:cubicBezTo>
                  <a:pt x="123" y="124"/>
                  <a:pt x="121" y="127"/>
                  <a:pt x="120" y="128"/>
                </a:cubicBezTo>
                <a:cubicBezTo>
                  <a:pt x="121" y="128"/>
                  <a:pt x="121" y="128"/>
                  <a:pt x="120" y="130"/>
                </a:cubicBezTo>
                <a:cubicBezTo>
                  <a:pt x="121" y="129"/>
                  <a:pt x="121" y="129"/>
                  <a:pt x="121" y="129"/>
                </a:cubicBezTo>
                <a:cubicBezTo>
                  <a:pt x="125" y="126"/>
                  <a:pt x="124" y="125"/>
                  <a:pt x="128" y="123"/>
                </a:cubicBezTo>
                <a:cubicBezTo>
                  <a:pt x="127" y="122"/>
                  <a:pt x="126" y="123"/>
                  <a:pt x="129" y="121"/>
                </a:cubicBezTo>
                <a:close/>
                <a:moveTo>
                  <a:pt x="129" y="131"/>
                </a:moveTo>
                <a:cubicBezTo>
                  <a:pt x="130" y="130"/>
                  <a:pt x="133" y="127"/>
                  <a:pt x="134" y="126"/>
                </a:cubicBezTo>
                <a:cubicBezTo>
                  <a:pt x="131" y="128"/>
                  <a:pt x="130" y="130"/>
                  <a:pt x="129" y="131"/>
                </a:cubicBezTo>
                <a:close/>
                <a:moveTo>
                  <a:pt x="133" y="136"/>
                </a:moveTo>
                <a:cubicBezTo>
                  <a:pt x="135" y="136"/>
                  <a:pt x="137" y="136"/>
                  <a:pt x="139" y="133"/>
                </a:cubicBezTo>
                <a:cubicBezTo>
                  <a:pt x="136" y="135"/>
                  <a:pt x="136" y="134"/>
                  <a:pt x="133" y="136"/>
                </a:cubicBezTo>
                <a:close/>
                <a:moveTo>
                  <a:pt x="124" y="131"/>
                </a:moveTo>
                <a:cubicBezTo>
                  <a:pt x="125" y="131"/>
                  <a:pt x="125" y="131"/>
                  <a:pt x="124" y="132"/>
                </a:cubicBezTo>
                <a:cubicBezTo>
                  <a:pt x="126" y="131"/>
                  <a:pt x="131" y="127"/>
                  <a:pt x="128" y="128"/>
                </a:cubicBezTo>
                <a:cubicBezTo>
                  <a:pt x="128" y="129"/>
                  <a:pt x="126" y="130"/>
                  <a:pt x="124" y="131"/>
                </a:cubicBezTo>
                <a:close/>
                <a:moveTo>
                  <a:pt x="121" y="127"/>
                </a:moveTo>
                <a:cubicBezTo>
                  <a:pt x="121" y="126"/>
                  <a:pt x="121" y="125"/>
                  <a:pt x="123" y="124"/>
                </a:cubicBezTo>
                <a:cubicBezTo>
                  <a:pt x="120" y="126"/>
                  <a:pt x="117" y="127"/>
                  <a:pt x="117" y="128"/>
                </a:cubicBezTo>
                <a:cubicBezTo>
                  <a:pt x="118" y="128"/>
                  <a:pt x="120" y="126"/>
                  <a:pt x="121" y="126"/>
                </a:cubicBezTo>
                <a:cubicBezTo>
                  <a:pt x="120" y="126"/>
                  <a:pt x="119" y="128"/>
                  <a:pt x="121" y="127"/>
                </a:cubicBezTo>
                <a:close/>
                <a:moveTo>
                  <a:pt x="120" y="131"/>
                </a:moveTo>
                <a:cubicBezTo>
                  <a:pt x="121" y="131"/>
                  <a:pt x="122" y="131"/>
                  <a:pt x="124" y="129"/>
                </a:cubicBezTo>
                <a:cubicBezTo>
                  <a:pt x="124" y="128"/>
                  <a:pt x="121" y="130"/>
                  <a:pt x="120" y="131"/>
                </a:cubicBezTo>
                <a:close/>
                <a:moveTo>
                  <a:pt x="119" y="140"/>
                </a:moveTo>
                <a:cubicBezTo>
                  <a:pt x="121" y="139"/>
                  <a:pt x="122" y="137"/>
                  <a:pt x="124" y="135"/>
                </a:cubicBezTo>
                <a:cubicBezTo>
                  <a:pt x="124" y="134"/>
                  <a:pt x="124" y="134"/>
                  <a:pt x="124" y="134"/>
                </a:cubicBezTo>
                <a:cubicBezTo>
                  <a:pt x="121" y="137"/>
                  <a:pt x="119" y="139"/>
                  <a:pt x="119" y="140"/>
                </a:cubicBezTo>
                <a:close/>
                <a:moveTo>
                  <a:pt x="117" y="131"/>
                </a:moveTo>
                <a:cubicBezTo>
                  <a:pt x="119" y="130"/>
                  <a:pt x="117" y="130"/>
                  <a:pt x="118" y="129"/>
                </a:cubicBezTo>
                <a:cubicBezTo>
                  <a:pt x="116" y="131"/>
                  <a:pt x="116" y="131"/>
                  <a:pt x="117" y="131"/>
                </a:cubicBezTo>
                <a:close/>
                <a:moveTo>
                  <a:pt x="112" y="133"/>
                </a:moveTo>
                <a:cubicBezTo>
                  <a:pt x="112" y="134"/>
                  <a:pt x="114" y="132"/>
                  <a:pt x="113" y="133"/>
                </a:cubicBezTo>
                <a:cubicBezTo>
                  <a:pt x="117" y="130"/>
                  <a:pt x="114" y="131"/>
                  <a:pt x="112" y="133"/>
                </a:cubicBezTo>
                <a:close/>
                <a:moveTo>
                  <a:pt x="117" y="138"/>
                </a:moveTo>
                <a:cubicBezTo>
                  <a:pt x="116" y="140"/>
                  <a:pt x="113" y="143"/>
                  <a:pt x="114" y="143"/>
                </a:cubicBezTo>
                <a:cubicBezTo>
                  <a:pt x="117" y="140"/>
                  <a:pt x="116" y="140"/>
                  <a:pt x="119" y="137"/>
                </a:cubicBezTo>
                <a:cubicBezTo>
                  <a:pt x="118" y="138"/>
                  <a:pt x="118" y="137"/>
                  <a:pt x="117" y="138"/>
                </a:cubicBezTo>
                <a:close/>
                <a:moveTo>
                  <a:pt x="114" y="157"/>
                </a:moveTo>
                <a:cubicBezTo>
                  <a:pt x="112" y="158"/>
                  <a:pt x="113" y="158"/>
                  <a:pt x="111" y="158"/>
                </a:cubicBezTo>
                <a:cubicBezTo>
                  <a:pt x="113" y="158"/>
                  <a:pt x="109" y="161"/>
                  <a:pt x="109" y="161"/>
                </a:cubicBezTo>
                <a:cubicBezTo>
                  <a:pt x="111" y="159"/>
                  <a:pt x="109" y="160"/>
                  <a:pt x="108" y="161"/>
                </a:cubicBezTo>
                <a:cubicBezTo>
                  <a:pt x="108" y="162"/>
                  <a:pt x="107" y="163"/>
                  <a:pt x="107" y="164"/>
                </a:cubicBezTo>
                <a:cubicBezTo>
                  <a:pt x="105" y="166"/>
                  <a:pt x="105" y="164"/>
                  <a:pt x="102" y="167"/>
                </a:cubicBezTo>
                <a:cubicBezTo>
                  <a:pt x="102" y="169"/>
                  <a:pt x="103" y="167"/>
                  <a:pt x="104" y="167"/>
                </a:cubicBezTo>
                <a:cubicBezTo>
                  <a:pt x="103" y="168"/>
                  <a:pt x="102" y="168"/>
                  <a:pt x="101" y="169"/>
                </a:cubicBezTo>
                <a:cubicBezTo>
                  <a:pt x="103" y="169"/>
                  <a:pt x="106" y="166"/>
                  <a:pt x="107" y="164"/>
                </a:cubicBezTo>
                <a:cubicBezTo>
                  <a:pt x="106" y="167"/>
                  <a:pt x="101" y="172"/>
                  <a:pt x="99" y="173"/>
                </a:cubicBezTo>
                <a:cubicBezTo>
                  <a:pt x="99" y="173"/>
                  <a:pt x="99" y="175"/>
                  <a:pt x="98" y="175"/>
                </a:cubicBezTo>
                <a:cubicBezTo>
                  <a:pt x="98" y="175"/>
                  <a:pt x="99" y="175"/>
                  <a:pt x="98" y="175"/>
                </a:cubicBezTo>
                <a:cubicBezTo>
                  <a:pt x="99" y="175"/>
                  <a:pt x="98" y="175"/>
                  <a:pt x="99" y="175"/>
                </a:cubicBezTo>
                <a:cubicBezTo>
                  <a:pt x="99" y="175"/>
                  <a:pt x="100" y="174"/>
                  <a:pt x="100" y="174"/>
                </a:cubicBezTo>
                <a:cubicBezTo>
                  <a:pt x="100" y="174"/>
                  <a:pt x="100" y="174"/>
                  <a:pt x="100" y="174"/>
                </a:cubicBezTo>
                <a:cubicBezTo>
                  <a:pt x="101" y="172"/>
                  <a:pt x="101" y="172"/>
                  <a:pt x="101" y="172"/>
                </a:cubicBezTo>
                <a:cubicBezTo>
                  <a:pt x="102" y="172"/>
                  <a:pt x="103" y="171"/>
                  <a:pt x="104" y="170"/>
                </a:cubicBezTo>
                <a:cubicBezTo>
                  <a:pt x="103" y="170"/>
                  <a:pt x="106" y="168"/>
                  <a:pt x="106" y="167"/>
                </a:cubicBezTo>
                <a:cubicBezTo>
                  <a:pt x="108" y="166"/>
                  <a:pt x="114" y="158"/>
                  <a:pt x="117" y="157"/>
                </a:cubicBezTo>
                <a:cubicBezTo>
                  <a:pt x="117" y="157"/>
                  <a:pt x="116" y="157"/>
                  <a:pt x="117" y="156"/>
                </a:cubicBezTo>
                <a:cubicBezTo>
                  <a:pt x="119" y="155"/>
                  <a:pt x="120" y="153"/>
                  <a:pt x="123" y="151"/>
                </a:cubicBezTo>
                <a:cubicBezTo>
                  <a:pt x="122" y="150"/>
                  <a:pt x="125" y="150"/>
                  <a:pt x="126" y="148"/>
                </a:cubicBezTo>
                <a:cubicBezTo>
                  <a:pt x="126" y="148"/>
                  <a:pt x="127" y="147"/>
                  <a:pt x="126" y="147"/>
                </a:cubicBezTo>
                <a:cubicBezTo>
                  <a:pt x="123" y="150"/>
                  <a:pt x="122" y="148"/>
                  <a:pt x="120" y="151"/>
                </a:cubicBezTo>
                <a:cubicBezTo>
                  <a:pt x="121" y="150"/>
                  <a:pt x="120" y="153"/>
                  <a:pt x="119" y="153"/>
                </a:cubicBezTo>
                <a:cubicBezTo>
                  <a:pt x="119" y="152"/>
                  <a:pt x="117" y="155"/>
                  <a:pt x="116" y="155"/>
                </a:cubicBezTo>
                <a:cubicBezTo>
                  <a:pt x="117" y="154"/>
                  <a:pt x="118" y="153"/>
                  <a:pt x="118" y="152"/>
                </a:cubicBezTo>
                <a:cubicBezTo>
                  <a:pt x="117" y="154"/>
                  <a:pt x="116" y="154"/>
                  <a:pt x="116" y="154"/>
                </a:cubicBezTo>
                <a:cubicBezTo>
                  <a:pt x="116" y="154"/>
                  <a:pt x="117" y="153"/>
                  <a:pt x="117" y="153"/>
                </a:cubicBezTo>
                <a:cubicBezTo>
                  <a:pt x="115" y="155"/>
                  <a:pt x="115" y="155"/>
                  <a:pt x="114" y="157"/>
                </a:cubicBezTo>
                <a:close/>
                <a:moveTo>
                  <a:pt x="119" y="151"/>
                </a:moveTo>
                <a:cubicBezTo>
                  <a:pt x="120" y="150"/>
                  <a:pt x="121" y="149"/>
                  <a:pt x="121" y="148"/>
                </a:cubicBezTo>
                <a:cubicBezTo>
                  <a:pt x="120" y="149"/>
                  <a:pt x="119" y="149"/>
                  <a:pt x="118" y="151"/>
                </a:cubicBezTo>
                <a:cubicBezTo>
                  <a:pt x="118" y="152"/>
                  <a:pt x="119" y="150"/>
                  <a:pt x="120" y="150"/>
                </a:cubicBezTo>
                <a:cubicBezTo>
                  <a:pt x="119" y="151"/>
                  <a:pt x="118" y="152"/>
                  <a:pt x="119" y="151"/>
                </a:cubicBezTo>
                <a:close/>
                <a:moveTo>
                  <a:pt x="124" y="159"/>
                </a:moveTo>
                <a:cubicBezTo>
                  <a:pt x="125" y="159"/>
                  <a:pt x="128" y="159"/>
                  <a:pt x="128" y="157"/>
                </a:cubicBezTo>
                <a:cubicBezTo>
                  <a:pt x="125" y="160"/>
                  <a:pt x="127" y="156"/>
                  <a:pt x="124" y="159"/>
                </a:cubicBezTo>
                <a:close/>
                <a:moveTo>
                  <a:pt x="112" y="142"/>
                </a:moveTo>
                <a:cubicBezTo>
                  <a:pt x="110" y="143"/>
                  <a:pt x="109" y="144"/>
                  <a:pt x="109" y="145"/>
                </a:cubicBezTo>
                <a:cubicBezTo>
                  <a:pt x="110" y="145"/>
                  <a:pt x="111" y="143"/>
                  <a:pt x="112" y="142"/>
                </a:cubicBezTo>
                <a:cubicBezTo>
                  <a:pt x="112" y="143"/>
                  <a:pt x="112" y="143"/>
                  <a:pt x="113" y="142"/>
                </a:cubicBezTo>
                <a:cubicBezTo>
                  <a:pt x="113" y="142"/>
                  <a:pt x="112" y="142"/>
                  <a:pt x="112" y="142"/>
                </a:cubicBezTo>
                <a:close/>
                <a:moveTo>
                  <a:pt x="114" y="170"/>
                </a:moveTo>
                <a:cubicBezTo>
                  <a:pt x="115" y="170"/>
                  <a:pt x="118" y="166"/>
                  <a:pt x="117" y="166"/>
                </a:cubicBezTo>
                <a:cubicBezTo>
                  <a:pt x="115" y="168"/>
                  <a:pt x="116" y="167"/>
                  <a:pt x="114" y="170"/>
                </a:cubicBezTo>
                <a:close/>
                <a:moveTo>
                  <a:pt x="88" y="182"/>
                </a:moveTo>
                <a:cubicBezTo>
                  <a:pt x="88" y="182"/>
                  <a:pt x="89" y="182"/>
                  <a:pt x="89" y="181"/>
                </a:cubicBezTo>
                <a:cubicBezTo>
                  <a:pt x="88" y="181"/>
                  <a:pt x="88" y="182"/>
                  <a:pt x="88" y="182"/>
                </a:cubicBezTo>
                <a:close/>
                <a:moveTo>
                  <a:pt x="108" y="144"/>
                </a:moveTo>
                <a:cubicBezTo>
                  <a:pt x="106" y="144"/>
                  <a:pt x="109" y="142"/>
                  <a:pt x="108" y="142"/>
                </a:cubicBezTo>
                <a:cubicBezTo>
                  <a:pt x="107" y="142"/>
                  <a:pt x="103" y="145"/>
                  <a:pt x="103" y="145"/>
                </a:cubicBezTo>
                <a:cubicBezTo>
                  <a:pt x="105" y="144"/>
                  <a:pt x="106" y="145"/>
                  <a:pt x="107" y="144"/>
                </a:cubicBezTo>
                <a:cubicBezTo>
                  <a:pt x="109" y="143"/>
                  <a:pt x="109" y="143"/>
                  <a:pt x="110" y="141"/>
                </a:cubicBezTo>
                <a:cubicBezTo>
                  <a:pt x="110" y="141"/>
                  <a:pt x="110" y="141"/>
                  <a:pt x="110" y="141"/>
                </a:cubicBezTo>
                <a:cubicBezTo>
                  <a:pt x="107" y="143"/>
                  <a:pt x="110" y="142"/>
                  <a:pt x="108" y="144"/>
                </a:cubicBezTo>
                <a:close/>
                <a:moveTo>
                  <a:pt x="802" y="247"/>
                </a:moveTo>
                <a:cubicBezTo>
                  <a:pt x="799" y="242"/>
                  <a:pt x="799" y="242"/>
                  <a:pt x="799" y="242"/>
                </a:cubicBezTo>
                <a:cubicBezTo>
                  <a:pt x="798" y="242"/>
                  <a:pt x="801" y="247"/>
                  <a:pt x="801" y="246"/>
                </a:cubicBezTo>
                <a:cubicBezTo>
                  <a:pt x="801" y="247"/>
                  <a:pt x="801" y="247"/>
                  <a:pt x="801" y="247"/>
                </a:cubicBezTo>
                <a:cubicBezTo>
                  <a:pt x="800" y="244"/>
                  <a:pt x="802" y="246"/>
                  <a:pt x="802" y="247"/>
                </a:cubicBezTo>
                <a:close/>
                <a:moveTo>
                  <a:pt x="596" y="44"/>
                </a:moveTo>
                <a:cubicBezTo>
                  <a:pt x="592" y="42"/>
                  <a:pt x="592" y="42"/>
                  <a:pt x="592" y="42"/>
                </a:cubicBezTo>
                <a:cubicBezTo>
                  <a:pt x="592" y="43"/>
                  <a:pt x="593" y="43"/>
                  <a:pt x="594" y="44"/>
                </a:cubicBezTo>
                <a:cubicBezTo>
                  <a:pt x="591" y="43"/>
                  <a:pt x="597" y="45"/>
                  <a:pt x="596" y="44"/>
                </a:cubicBezTo>
                <a:close/>
                <a:moveTo>
                  <a:pt x="493" y="9"/>
                </a:moveTo>
                <a:cubicBezTo>
                  <a:pt x="495" y="10"/>
                  <a:pt x="500" y="11"/>
                  <a:pt x="502" y="11"/>
                </a:cubicBezTo>
                <a:cubicBezTo>
                  <a:pt x="500" y="10"/>
                  <a:pt x="492" y="9"/>
                  <a:pt x="493" y="9"/>
                </a:cubicBezTo>
                <a:close/>
                <a:moveTo>
                  <a:pt x="467" y="5"/>
                </a:moveTo>
                <a:cubicBezTo>
                  <a:pt x="469" y="5"/>
                  <a:pt x="477" y="7"/>
                  <a:pt x="475" y="6"/>
                </a:cubicBezTo>
                <a:cubicBezTo>
                  <a:pt x="473" y="6"/>
                  <a:pt x="466" y="4"/>
                  <a:pt x="466" y="5"/>
                </a:cubicBezTo>
                <a:cubicBezTo>
                  <a:pt x="467" y="6"/>
                  <a:pt x="469" y="7"/>
                  <a:pt x="470" y="6"/>
                </a:cubicBezTo>
                <a:cubicBezTo>
                  <a:pt x="469" y="6"/>
                  <a:pt x="468" y="6"/>
                  <a:pt x="467" y="5"/>
                </a:cubicBezTo>
                <a:close/>
                <a:moveTo>
                  <a:pt x="411" y="0"/>
                </a:moveTo>
                <a:cubicBezTo>
                  <a:pt x="410" y="0"/>
                  <a:pt x="406" y="0"/>
                  <a:pt x="404" y="1"/>
                </a:cubicBezTo>
                <a:cubicBezTo>
                  <a:pt x="407" y="1"/>
                  <a:pt x="411" y="1"/>
                  <a:pt x="414" y="1"/>
                </a:cubicBezTo>
                <a:cubicBezTo>
                  <a:pt x="413" y="1"/>
                  <a:pt x="411" y="1"/>
                  <a:pt x="412" y="1"/>
                </a:cubicBezTo>
                <a:cubicBezTo>
                  <a:pt x="413" y="1"/>
                  <a:pt x="417" y="0"/>
                  <a:pt x="415" y="0"/>
                </a:cubicBezTo>
                <a:cubicBezTo>
                  <a:pt x="415" y="1"/>
                  <a:pt x="413" y="0"/>
                  <a:pt x="411" y="0"/>
                </a:cubicBezTo>
                <a:close/>
                <a:moveTo>
                  <a:pt x="394" y="50"/>
                </a:moveTo>
                <a:cubicBezTo>
                  <a:pt x="394" y="49"/>
                  <a:pt x="401" y="50"/>
                  <a:pt x="399" y="50"/>
                </a:cubicBezTo>
                <a:cubicBezTo>
                  <a:pt x="399" y="49"/>
                  <a:pt x="391" y="49"/>
                  <a:pt x="394" y="50"/>
                </a:cubicBezTo>
                <a:close/>
                <a:moveTo>
                  <a:pt x="388" y="50"/>
                </a:moveTo>
                <a:cubicBezTo>
                  <a:pt x="389" y="50"/>
                  <a:pt x="391" y="51"/>
                  <a:pt x="393" y="50"/>
                </a:cubicBezTo>
                <a:cubicBezTo>
                  <a:pt x="384" y="50"/>
                  <a:pt x="379" y="50"/>
                  <a:pt x="376" y="50"/>
                </a:cubicBezTo>
                <a:cubicBezTo>
                  <a:pt x="379" y="50"/>
                  <a:pt x="373" y="51"/>
                  <a:pt x="376" y="51"/>
                </a:cubicBezTo>
                <a:cubicBezTo>
                  <a:pt x="378" y="50"/>
                  <a:pt x="383" y="51"/>
                  <a:pt x="382" y="50"/>
                </a:cubicBezTo>
                <a:cubicBezTo>
                  <a:pt x="383" y="50"/>
                  <a:pt x="386" y="50"/>
                  <a:pt x="388" y="50"/>
                </a:cubicBezTo>
                <a:close/>
                <a:moveTo>
                  <a:pt x="350" y="7"/>
                </a:moveTo>
                <a:cubicBezTo>
                  <a:pt x="351" y="6"/>
                  <a:pt x="358" y="6"/>
                  <a:pt x="359" y="6"/>
                </a:cubicBezTo>
                <a:cubicBezTo>
                  <a:pt x="355" y="6"/>
                  <a:pt x="351" y="7"/>
                  <a:pt x="349" y="7"/>
                </a:cubicBezTo>
                <a:cubicBezTo>
                  <a:pt x="350" y="7"/>
                  <a:pt x="350" y="7"/>
                  <a:pt x="350" y="7"/>
                </a:cubicBezTo>
                <a:cubicBezTo>
                  <a:pt x="350" y="7"/>
                  <a:pt x="349" y="7"/>
                  <a:pt x="350" y="7"/>
                </a:cubicBezTo>
                <a:close/>
                <a:moveTo>
                  <a:pt x="350" y="8"/>
                </a:moveTo>
                <a:cubicBezTo>
                  <a:pt x="350" y="8"/>
                  <a:pt x="350" y="8"/>
                  <a:pt x="351" y="7"/>
                </a:cubicBezTo>
                <a:cubicBezTo>
                  <a:pt x="348" y="8"/>
                  <a:pt x="348" y="7"/>
                  <a:pt x="347" y="7"/>
                </a:cubicBezTo>
                <a:cubicBezTo>
                  <a:pt x="346" y="8"/>
                  <a:pt x="345" y="8"/>
                  <a:pt x="343" y="8"/>
                </a:cubicBezTo>
                <a:cubicBezTo>
                  <a:pt x="342" y="8"/>
                  <a:pt x="336" y="8"/>
                  <a:pt x="335" y="9"/>
                </a:cubicBezTo>
                <a:cubicBezTo>
                  <a:pt x="336" y="9"/>
                  <a:pt x="337" y="9"/>
                  <a:pt x="337" y="9"/>
                </a:cubicBezTo>
                <a:cubicBezTo>
                  <a:pt x="334" y="10"/>
                  <a:pt x="330" y="9"/>
                  <a:pt x="327" y="11"/>
                </a:cubicBezTo>
                <a:cubicBezTo>
                  <a:pt x="331" y="11"/>
                  <a:pt x="333" y="10"/>
                  <a:pt x="336" y="10"/>
                </a:cubicBezTo>
                <a:cubicBezTo>
                  <a:pt x="336" y="9"/>
                  <a:pt x="337" y="9"/>
                  <a:pt x="339" y="9"/>
                </a:cubicBezTo>
                <a:cubicBezTo>
                  <a:pt x="339" y="9"/>
                  <a:pt x="336" y="9"/>
                  <a:pt x="337" y="10"/>
                </a:cubicBezTo>
                <a:cubicBezTo>
                  <a:pt x="342" y="9"/>
                  <a:pt x="350" y="9"/>
                  <a:pt x="351" y="8"/>
                </a:cubicBezTo>
                <a:cubicBezTo>
                  <a:pt x="350" y="8"/>
                  <a:pt x="350" y="8"/>
                  <a:pt x="350" y="8"/>
                </a:cubicBezTo>
                <a:close/>
                <a:moveTo>
                  <a:pt x="314" y="14"/>
                </a:moveTo>
                <a:cubicBezTo>
                  <a:pt x="315" y="14"/>
                  <a:pt x="322" y="13"/>
                  <a:pt x="320" y="13"/>
                </a:cubicBezTo>
                <a:cubicBezTo>
                  <a:pt x="317" y="14"/>
                  <a:pt x="316" y="13"/>
                  <a:pt x="314" y="14"/>
                </a:cubicBezTo>
                <a:close/>
                <a:moveTo>
                  <a:pt x="241" y="77"/>
                </a:moveTo>
                <a:cubicBezTo>
                  <a:pt x="240" y="77"/>
                  <a:pt x="241" y="75"/>
                  <a:pt x="240" y="76"/>
                </a:cubicBezTo>
                <a:cubicBezTo>
                  <a:pt x="240" y="76"/>
                  <a:pt x="238" y="77"/>
                  <a:pt x="238" y="77"/>
                </a:cubicBezTo>
                <a:cubicBezTo>
                  <a:pt x="238" y="77"/>
                  <a:pt x="238" y="77"/>
                  <a:pt x="237" y="77"/>
                </a:cubicBezTo>
                <a:cubicBezTo>
                  <a:pt x="237" y="78"/>
                  <a:pt x="238" y="77"/>
                  <a:pt x="238" y="77"/>
                </a:cubicBezTo>
                <a:cubicBezTo>
                  <a:pt x="236" y="79"/>
                  <a:pt x="236" y="78"/>
                  <a:pt x="235" y="79"/>
                </a:cubicBezTo>
                <a:cubicBezTo>
                  <a:pt x="236" y="79"/>
                  <a:pt x="240" y="77"/>
                  <a:pt x="241" y="77"/>
                </a:cubicBezTo>
                <a:close/>
                <a:moveTo>
                  <a:pt x="232" y="80"/>
                </a:moveTo>
                <a:cubicBezTo>
                  <a:pt x="232" y="81"/>
                  <a:pt x="233" y="81"/>
                  <a:pt x="228" y="83"/>
                </a:cubicBezTo>
                <a:cubicBezTo>
                  <a:pt x="231" y="83"/>
                  <a:pt x="236" y="79"/>
                  <a:pt x="241" y="77"/>
                </a:cubicBezTo>
                <a:cubicBezTo>
                  <a:pt x="238" y="78"/>
                  <a:pt x="235" y="79"/>
                  <a:pt x="232" y="80"/>
                </a:cubicBezTo>
                <a:close/>
                <a:moveTo>
                  <a:pt x="222" y="84"/>
                </a:moveTo>
                <a:cubicBezTo>
                  <a:pt x="220" y="86"/>
                  <a:pt x="220" y="87"/>
                  <a:pt x="223" y="86"/>
                </a:cubicBezTo>
                <a:cubicBezTo>
                  <a:pt x="221" y="87"/>
                  <a:pt x="219" y="89"/>
                  <a:pt x="217" y="89"/>
                </a:cubicBezTo>
                <a:cubicBezTo>
                  <a:pt x="217" y="88"/>
                  <a:pt x="219" y="88"/>
                  <a:pt x="219" y="87"/>
                </a:cubicBezTo>
                <a:cubicBezTo>
                  <a:pt x="217" y="88"/>
                  <a:pt x="213" y="90"/>
                  <a:pt x="213" y="91"/>
                </a:cubicBezTo>
                <a:cubicBezTo>
                  <a:pt x="218" y="88"/>
                  <a:pt x="214" y="91"/>
                  <a:pt x="215" y="91"/>
                </a:cubicBezTo>
                <a:cubicBezTo>
                  <a:pt x="219" y="89"/>
                  <a:pt x="219" y="89"/>
                  <a:pt x="219" y="89"/>
                </a:cubicBezTo>
                <a:cubicBezTo>
                  <a:pt x="219" y="88"/>
                  <a:pt x="224" y="86"/>
                  <a:pt x="226" y="84"/>
                </a:cubicBezTo>
                <a:cubicBezTo>
                  <a:pt x="222" y="86"/>
                  <a:pt x="223" y="85"/>
                  <a:pt x="222" y="84"/>
                </a:cubicBezTo>
                <a:close/>
                <a:moveTo>
                  <a:pt x="214" y="101"/>
                </a:moveTo>
                <a:cubicBezTo>
                  <a:pt x="214" y="103"/>
                  <a:pt x="210" y="104"/>
                  <a:pt x="207" y="106"/>
                </a:cubicBezTo>
                <a:cubicBezTo>
                  <a:pt x="211" y="104"/>
                  <a:pt x="216" y="101"/>
                  <a:pt x="220" y="99"/>
                </a:cubicBezTo>
                <a:cubicBezTo>
                  <a:pt x="219" y="99"/>
                  <a:pt x="215" y="102"/>
                  <a:pt x="215" y="101"/>
                </a:cubicBezTo>
                <a:cubicBezTo>
                  <a:pt x="219" y="99"/>
                  <a:pt x="223" y="98"/>
                  <a:pt x="226" y="95"/>
                </a:cubicBezTo>
                <a:cubicBezTo>
                  <a:pt x="223" y="97"/>
                  <a:pt x="219" y="98"/>
                  <a:pt x="214" y="101"/>
                </a:cubicBezTo>
                <a:close/>
                <a:moveTo>
                  <a:pt x="211" y="86"/>
                </a:moveTo>
                <a:cubicBezTo>
                  <a:pt x="213" y="83"/>
                  <a:pt x="216" y="83"/>
                  <a:pt x="217" y="81"/>
                </a:cubicBezTo>
                <a:cubicBezTo>
                  <a:pt x="214" y="83"/>
                  <a:pt x="214" y="82"/>
                  <a:pt x="210" y="84"/>
                </a:cubicBezTo>
                <a:cubicBezTo>
                  <a:pt x="210" y="85"/>
                  <a:pt x="208" y="86"/>
                  <a:pt x="211" y="86"/>
                </a:cubicBezTo>
                <a:close/>
                <a:moveTo>
                  <a:pt x="210" y="82"/>
                </a:moveTo>
                <a:cubicBezTo>
                  <a:pt x="211" y="82"/>
                  <a:pt x="207" y="83"/>
                  <a:pt x="208" y="84"/>
                </a:cubicBezTo>
                <a:cubicBezTo>
                  <a:pt x="211" y="83"/>
                  <a:pt x="211" y="82"/>
                  <a:pt x="213" y="80"/>
                </a:cubicBezTo>
                <a:cubicBezTo>
                  <a:pt x="214" y="80"/>
                  <a:pt x="214" y="81"/>
                  <a:pt x="215" y="80"/>
                </a:cubicBezTo>
                <a:cubicBezTo>
                  <a:pt x="216" y="79"/>
                  <a:pt x="212" y="81"/>
                  <a:pt x="210" y="82"/>
                </a:cubicBezTo>
                <a:close/>
                <a:moveTo>
                  <a:pt x="203" y="100"/>
                </a:moveTo>
                <a:cubicBezTo>
                  <a:pt x="201" y="100"/>
                  <a:pt x="199" y="102"/>
                  <a:pt x="199" y="102"/>
                </a:cubicBezTo>
                <a:cubicBezTo>
                  <a:pt x="201" y="100"/>
                  <a:pt x="205" y="97"/>
                  <a:pt x="207" y="96"/>
                </a:cubicBezTo>
                <a:cubicBezTo>
                  <a:pt x="207" y="96"/>
                  <a:pt x="213" y="92"/>
                  <a:pt x="212" y="92"/>
                </a:cubicBezTo>
                <a:cubicBezTo>
                  <a:pt x="211" y="93"/>
                  <a:pt x="207" y="95"/>
                  <a:pt x="207" y="96"/>
                </a:cubicBezTo>
                <a:cubicBezTo>
                  <a:pt x="204" y="97"/>
                  <a:pt x="201" y="100"/>
                  <a:pt x="197" y="101"/>
                </a:cubicBezTo>
                <a:cubicBezTo>
                  <a:pt x="197" y="102"/>
                  <a:pt x="198" y="101"/>
                  <a:pt x="196" y="103"/>
                </a:cubicBezTo>
                <a:cubicBezTo>
                  <a:pt x="192" y="104"/>
                  <a:pt x="183" y="110"/>
                  <a:pt x="180" y="114"/>
                </a:cubicBezTo>
                <a:cubicBezTo>
                  <a:pt x="175" y="115"/>
                  <a:pt x="167" y="123"/>
                  <a:pt x="160" y="128"/>
                </a:cubicBezTo>
                <a:cubicBezTo>
                  <a:pt x="161" y="128"/>
                  <a:pt x="163" y="127"/>
                  <a:pt x="161" y="129"/>
                </a:cubicBezTo>
                <a:cubicBezTo>
                  <a:pt x="164" y="127"/>
                  <a:pt x="163" y="126"/>
                  <a:pt x="165" y="125"/>
                </a:cubicBezTo>
                <a:cubicBezTo>
                  <a:pt x="166" y="125"/>
                  <a:pt x="167" y="124"/>
                  <a:pt x="165" y="127"/>
                </a:cubicBezTo>
                <a:cubicBezTo>
                  <a:pt x="167" y="125"/>
                  <a:pt x="166" y="126"/>
                  <a:pt x="168" y="125"/>
                </a:cubicBezTo>
                <a:cubicBezTo>
                  <a:pt x="168" y="124"/>
                  <a:pt x="169" y="122"/>
                  <a:pt x="167" y="123"/>
                </a:cubicBezTo>
                <a:cubicBezTo>
                  <a:pt x="172" y="119"/>
                  <a:pt x="174" y="119"/>
                  <a:pt x="177" y="116"/>
                </a:cubicBezTo>
                <a:cubicBezTo>
                  <a:pt x="176" y="117"/>
                  <a:pt x="178" y="116"/>
                  <a:pt x="179" y="115"/>
                </a:cubicBezTo>
                <a:cubicBezTo>
                  <a:pt x="179" y="115"/>
                  <a:pt x="178" y="115"/>
                  <a:pt x="179" y="114"/>
                </a:cubicBezTo>
                <a:cubicBezTo>
                  <a:pt x="183" y="113"/>
                  <a:pt x="189" y="107"/>
                  <a:pt x="193" y="105"/>
                </a:cubicBezTo>
                <a:cubicBezTo>
                  <a:pt x="193" y="105"/>
                  <a:pt x="192" y="105"/>
                  <a:pt x="194" y="104"/>
                </a:cubicBezTo>
                <a:cubicBezTo>
                  <a:pt x="193" y="106"/>
                  <a:pt x="196" y="103"/>
                  <a:pt x="198" y="102"/>
                </a:cubicBezTo>
                <a:cubicBezTo>
                  <a:pt x="198" y="103"/>
                  <a:pt x="189" y="108"/>
                  <a:pt x="194" y="106"/>
                </a:cubicBezTo>
                <a:cubicBezTo>
                  <a:pt x="192" y="107"/>
                  <a:pt x="190" y="108"/>
                  <a:pt x="190" y="108"/>
                </a:cubicBezTo>
                <a:cubicBezTo>
                  <a:pt x="194" y="106"/>
                  <a:pt x="190" y="109"/>
                  <a:pt x="189" y="110"/>
                </a:cubicBezTo>
                <a:cubicBezTo>
                  <a:pt x="194" y="107"/>
                  <a:pt x="196" y="106"/>
                  <a:pt x="200" y="103"/>
                </a:cubicBezTo>
                <a:cubicBezTo>
                  <a:pt x="201" y="103"/>
                  <a:pt x="200" y="103"/>
                  <a:pt x="201" y="102"/>
                </a:cubicBezTo>
                <a:cubicBezTo>
                  <a:pt x="202" y="102"/>
                  <a:pt x="205" y="100"/>
                  <a:pt x="205" y="99"/>
                </a:cubicBezTo>
                <a:cubicBezTo>
                  <a:pt x="207" y="98"/>
                  <a:pt x="210" y="96"/>
                  <a:pt x="210" y="97"/>
                </a:cubicBezTo>
                <a:cubicBezTo>
                  <a:pt x="212" y="96"/>
                  <a:pt x="213" y="96"/>
                  <a:pt x="213" y="95"/>
                </a:cubicBezTo>
                <a:cubicBezTo>
                  <a:pt x="211" y="96"/>
                  <a:pt x="215" y="94"/>
                  <a:pt x="214" y="94"/>
                </a:cubicBezTo>
                <a:cubicBezTo>
                  <a:pt x="213" y="95"/>
                  <a:pt x="213" y="94"/>
                  <a:pt x="211" y="95"/>
                </a:cubicBezTo>
                <a:cubicBezTo>
                  <a:pt x="211" y="96"/>
                  <a:pt x="207" y="98"/>
                  <a:pt x="205" y="99"/>
                </a:cubicBezTo>
                <a:cubicBezTo>
                  <a:pt x="205" y="99"/>
                  <a:pt x="202" y="101"/>
                  <a:pt x="202" y="101"/>
                </a:cubicBezTo>
                <a:cubicBezTo>
                  <a:pt x="200" y="101"/>
                  <a:pt x="205" y="99"/>
                  <a:pt x="203" y="100"/>
                </a:cubicBezTo>
                <a:close/>
                <a:moveTo>
                  <a:pt x="201" y="82"/>
                </a:moveTo>
                <a:cubicBezTo>
                  <a:pt x="203" y="81"/>
                  <a:pt x="203" y="82"/>
                  <a:pt x="205" y="81"/>
                </a:cubicBezTo>
                <a:cubicBezTo>
                  <a:pt x="205" y="80"/>
                  <a:pt x="206" y="80"/>
                  <a:pt x="205" y="79"/>
                </a:cubicBezTo>
                <a:cubicBezTo>
                  <a:pt x="203" y="80"/>
                  <a:pt x="202" y="81"/>
                  <a:pt x="201" y="82"/>
                </a:cubicBezTo>
                <a:close/>
                <a:moveTo>
                  <a:pt x="192" y="82"/>
                </a:moveTo>
                <a:cubicBezTo>
                  <a:pt x="192" y="81"/>
                  <a:pt x="194" y="80"/>
                  <a:pt x="194" y="80"/>
                </a:cubicBezTo>
                <a:cubicBezTo>
                  <a:pt x="192" y="80"/>
                  <a:pt x="187" y="84"/>
                  <a:pt x="190" y="83"/>
                </a:cubicBezTo>
                <a:cubicBezTo>
                  <a:pt x="192" y="81"/>
                  <a:pt x="191" y="83"/>
                  <a:pt x="191" y="83"/>
                </a:cubicBezTo>
                <a:cubicBezTo>
                  <a:pt x="192" y="83"/>
                  <a:pt x="194" y="82"/>
                  <a:pt x="195" y="81"/>
                </a:cubicBezTo>
                <a:cubicBezTo>
                  <a:pt x="195" y="81"/>
                  <a:pt x="195" y="82"/>
                  <a:pt x="195" y="82"/>
                </a:cubicBezTo>
                <a:cubicBezTo>
                  <a:pt x="197" y="81"/>
                  <a:pt x="197" y="81"/>
                  <a:pt x="197" y="81"/>
                </a:cubicBezTo>
                <a:cubicBezTo>
                  <a:pt x="197" y="80"/>
                  <a:pt x="197" y="80"/>
                  <a:pt x="197" y="80"/>
                </a:cubicBezTo>
                <a:cubicBezTo>
                  <a:pt x="194" y="82"/>
                  <a:pt x="193" y="81"/>
                  <a:pt x="192" y="82"/>
                </a:cubicBezTo>
                <a:close/>
                <a:moveTo>
                  <a:pt x="196" y="84"/>
                </a:moveTo>
                <a:cubicBezTo>
                  <a:pt x="193" y="86"/>
                  <a:pt x="192" y="85"/>
                  <a:pt x="192" y="85"/>
                </a:cubicBezTo>
                <a:cubicBezTo>
                  <a:pt x="192" y="86"/>
                  <a:pt x="191" y="86"/>
                  <a:pt x="191" y="87"/>
                </a:cubicBezTo>
                <a:cubicBezTo>
                  <a:pt x="193" y="86"/>
                  <a:pt x="192" y="87"/>
                  <a:pt x="194" y="87"/>
                </a:cubicBezTo>
                <a:cubicBezTo>
                  <a:pt x="196" y="86"/>
                  <a:pt x="195" y="86"/>
                  <a:pt x="197" y="85"/>
                </a:cubicBezTo>
                <a:cubicBezTo>
                  <a:pt x="198" y="84"/>
                  <a:pt x="195" y="86"/>
                  <a:pt x="195" y="85"/>
                </a:cubicBezTo>
                <a:cubicBezTo>
                  <a:pt x="195" y="85"/>
                  <a:pt x="198" y="82"/>
                  <a:pt x="196" y="83"/>
                </a:cubicBezTo>
                <a:cubicBezTo>
                  <a:pt x="196" y="83"/>
                  <a:pt x="196" y="83"/>
                  <a:pt x="196" y="84"/>
                </a:cubicBezTo>
                <a:close/>
                <a:moveTo>
                  <a:pt x="187" y="104"/>
                </a:moveTo>
                <a:cubicBezTo>
                  <a:pt x="188" y="103"/>
                  <a:pt x="188" y="105"/>
                  <a:pt x="192" y="103"/>
                </a:cubicBezTo>
                <a:cubicBezTo>
                  <a:pt x="192" y="102"/>
                  <a:pt x="190" y="103"/>
                  <a:pt x="190" y="103"/>
                </a:cubicBezTo>
                <a:cubicBezTo>
                  <a:pt x="192" y="102"/>
                  <a:pt x="193" y="101"/>
                  <a:pt x="194" y="99"/>
                </a:cubicBezTo>
                <a:cubicBezTo>
                  <a:pt x="195" y="100"/>
                  <a:pt x="195" y="100"/>
                  <a:pt x="195" y="100"/>
                </a:cubicBezTo>
                <a:cubicBezTo>
                  <a:pt x="197" y="98"/>
                  <a:pt x="198" y="98"/>
                  <a:pt x="201" y="96"/>
                </a:cubicBezTo>
                <a:cubicBezTo>
                  <a:pt x="200" y="96"/>
                  <a:pt x="201" y="94"/>
                  <a:pt x="200" y="95"/>
                </a:cubicBezTo>
                <a:cubicBezTo>
                  <a:pt x="196" y="97"/>
                  <a:pt x="191" y="101"/>
                  <a:pt x="189" y="102"/>
                </a:cubicBezTo>
                <a:cubicBezTo>
                  <a:pt x="188" y="103"/>
                  <a:pt x="191" y="102"/>
                  <a:pt x="188" y="103"/>
                </a:cubicBezTo>
                <a:cubicBezTo>
                  <a:pt x="188" y="103"/>
                  <a:pt x="187" y="104"/>
                  <a:pt x="187" y="104"/>
                </a:cubicBezTo>
                <a:close/>
                <a:moveTo>
                  <a:pt x="198" y="107"/>
                </a:moveTo>
                <a:cubicBezTo>
                  <a:pt x="200" y="106"/>
                  <a:pt x="201" y="105"/>
                  <a:pt x="202" y="105"/>
                </a:cubicBezTo>
                <a:cubicBezTo>
                  <a:pt x="201" y="105"/>
                  <a:pt x="199" y="106"/>
                  <a:pt x="198" y="106"/>
                </a:cubicBezTo>
                <a:cubicBezTo>
                  <a:pt x="200" y="105"/>
                  <a:pt x="200" y="104"/>
                  <a:pt x="202" y="103"/>
                </a:cubicBezTo>
                <a:cubicBezTo>
                  <a:pt x="201" y="104"/>
                  <a:pt x="203" y="102"/>
                  <a:pt x="205" y="102"/>
                </a:cubicBezTo>
                <a:cubicBezTo>
                  <a:pt x="204" y="101"/>
                  <a:pt x="200" y="104"/>
                  <a:pt x="197" y="105"/>
                </a:cubicBezTo>
                <a:cubicBezTo>
                  <a:pt x="199" y="105"/>
                  <a:pt x="196" y="108"/>
                  <a:pt x="198" y="107"/>
                </a:cubicBezTo>
                <a:close/>
                <a:moveTo>
                  <a:pt x="186" y="99"/>
                </a:moveTo>
                <a:cubicBezTo>
                  <a:pt x="183" y="101"/>
                  <a:pt x="173" y="108"/>
                  <a:pt x="182" y="103"/>
                </a:cubicBezTo>
                <a:cubicBezTo>
                  <a:pt x="183" y="101"/>
                  <a:pt x="187" y="99"/>
                  <a:pt x="183" y="102"/>
                </a:cubicBezTo>
                <a:cubicBezTo>
                  <a:pt x="186" y="100"/>
                  <a:pt x="187" y="99"/>
                  <a:pt x="188" y="98"/>
                </a:cubicBezTo>
                <a:cubicBezTo>
                  <a:pt x="187" y="99"/>
                  <a:pt x="187" y="98"/>
                  <a:pt x="186" y="99"/>
                </a:cubicBezTo>
                <a:close/>
                <a:moveTo>
                  <a:pt x="169" y="89"/>
                </a:moveTo>
                <a:cubicBezTo>
                  <a:pt x="171" y="89"/>
                  <a:pt x="178" y="83"/>
                  <a:pt x="174" y="85"/>
                </a:cubicBezTo>
                <a:cubicBezTo>
                  <a:pt x="174" y="86"/>
                  <a:pt x="171" y="88"/>
                  <a:pt x="169" y="89"/>
                </a:cubicBezTo>
                <a:close/>
                <a:moveTo>
                  <a:pt x="182" y="123"/>
                </a:moveTo>
                <a:cubicBezTo>
                  <a:pt x="187" y="120"/>
                  <a:pt x="189" y="118"/>
                  <a:pt x="195" y="114"/>
                </a:cubicBezTo>
                <a:cubicBezTo>
                  <a:pt x="194" y="115"/>
                  <a:pt x="195" y="113"/>
                  <a:pt x="194" y="114"/>
                </a:cubicBezTo>
                <a:cubicBezTo>
                  <a:pt x="194" y="114"/>
                  <a:pt x="191" y="117"/>
                  <a:pt x="189" y="118"/>
                </a:cubicBezTo>
                <a:cubicBezTo>
                  <a:pt x="190" y="117"/>
                  <a:pt x="190" y="117"/>
                  <a:pt x="190" y="116"/>
                </a:cubicBezTo>
                <a:cubicBezTo>
                  <a:pt x="188" y="118"/>
                  <a:pt x="186" y="120"/>
                  <a:pt x="183" y="121"/>
                </a:cubicBezTo>
                <a:cubicBezTo>
                  <a:pt x="184" y="121"/>
                  <a:pt x="184" y="120"/>
                  <a:pt x="183" y="121"/>
                </a:cubicBezTo>
                <a:cubicBezTo>
                  <a:pt x="183" y="121"/>
                  <a:pt x="182" y="123"/>
                  <a:pt x="182" y="123"/>
                </a:cubicBezTo>
                <a:close/>
                <a:moveTo>
                  <a:pt x="178" y="110"/>
                </a:moveTo>
                <a:cubicBezTo>
                  <a:pt x="180" y="109"/>
                  <a:pt x="180" y="109"/>
                  <a:pt x="180" y="109"/>
                </a:cubicBezTo>
                <a:cubicBezTo>
                  <a:pt x="178" y="111"/>
                  <a:pt x="182" y="109"/>
                  <a:pt x="182" y="108"/>
                </a:cubicBezTo>
                <a:cubicBezTo>
                  <a:pt x="181" y="108"/>
                  <a:pt x="179" y="109"/>
                  <a:pt x="178" y="110"/>
                </a:cubicBezTo>
                <a:close/>
                <a:moveTo>
                  <a:pt x="178" y="117"/>
                </a:moveTo>
                <a:cubicBezTo>
                  <a:pt x="177" y="118"/>
                  <a:pt x="176" y="118"/>
                  <a:pt x="175" y="120"/>
                </a:cubicBezTo>
                <a:cubicBezTo>
                  <a:pt x="176" y="119"/>
                  <a:pt x="176" y="119"/>
                  <a:pt x="177" y="119"/>
                </a:cubicBezTo>
                <a:cubicBezTo>
                  <a:pt x="178" y="118"/>
                  <a:pt x="182" y="116"/>
                  <a:pt x="181" y="116"/>
                </a:cubicBezTo>
                <a:cubicBezTo>
                  <a:pt x="177" y="119"/>
                  <a:pt x="181" y="114"/>
                  <a:pt x="178" y="117"/>
                </a:cubicBezTo>
                <a:close/>
                <a:moveTo>
                  <a:pt x="164" y="122"/>
                </a:moveTo>
                <a:cubicBezTo>
                  <a:pt x="169" y="117"/>
                  <a:pt x="172" y="117"/>
                  <a:pt x="177" y="112"/>
                </a:cubicBezTo>
                <a:cubicBezTo>
                  <a:pt x="174" y="114"/>
                  <a:pt x="176" y="112"/>
                  <a:pt x="174" y="113"/>
                </a:cubicBezTo>
                <a:cubicBezTo>
                  <a:pt x="171" y="116"/>
                  <a:pt x="165" y="119"/>
                  <a:pt x="164" y="122"/>
                </a:cubicBezTo>
                <a:close/>
                <a:moveTo>
                  <a:pt x="159" y="111"/>
                </a:moveTo>
                <a:cubicBezTo>
                  <a:pt x="160" y="110"/>
                  <a:pt x="164" y="108"/>
                  <a:pt x="164" y="107"/>
                </a:cubicBezTo>
                <a:cubicBezTo>
                  <a:pt x="162" y="109"/>
                  <a:pt x="158" y="112"/>
                  <a:pt x="159" y="111"/>
                </a:cubicBezTo>
                <a:close/>
                <a:moveTo>
                  <a:pt x="170" y="123"/>
                </a:moveTo>
                <a:cubicBezTo>
                  <a:pt x="172" y="122"/>
                  <a:pt x="175" y="118"/>
                  <a:pt x="172" y="121"/>
                </a:cubicBezTo>
                <a:cubicBezTo>
                  <a:pt x="172" y="121"/>
                  <a:pt x="173" y="120"/>
                  <a:pt x="173" y="121"/>
                </a:cubicBezTo>
                <a:cubicBezTo>
                  <a:pt x="172" y="121"/>
                  <a:pt x="168" y="124"/>
                  <a:pt x="170" y="123"/>
                </a:cubicBezTo>
                <a:close/>
                <a:moveTo>
                  <a:pt x="125" y="113"/>
                </a:moveTo>
                <a:cubicBezTo>
                  <a:pt x="123" y="114"/>
                  <a:pt x="123" y="114"/>
                  <a:pt x="123" y="114"/>
                </a:cubicBezTo>
                <a:cubicBezTo>
                  <a:pt x="123" y="115"/>
                  <a:pt x="122" y="116"/>
                  <a:pt x="123" y="115"/>
                </a:cubicBezTo>
                <a:cubicBezTo>
                  <a:pt x="125" y="114"/>
                  <a:pt x="125" y="114"/>
                  <a:pt x="125" y="113"/>
                </a:cubicBezTo>
                <a:cubicBezTo>
                  <a:pt x="125" y="113"/>
                  <a:pt x="126" y="113"/>
                  <a:pt x="126" y="112"/>
                </a:cubicBezTo>
                <a:cubicBezTo>
                  <a:pt x="125" y="113"/>
                  <a:pt x="125" y="113"/>
                  <a:pt x="125" y="113"/>
                </a:cubicBezTo>
                <a:close/>
                <a:moveTo>
                  <a:pt x="107" y="138"/>
                </a:moveTo>
                <a:cubicBezTo>
                  <a:pt x="106" y="138"/>
                  <a:pt x="106" y="138"/>
                  <a:pt x="105" y="139"/>
                </a:cubicBezTo>
                <a:cubicBezTo>
                  <a:pt x="105" y="138"/>
                  <a:pt x="107" y="136"/>
                  <a:pt x="107" y="136"/>
                </a:cubicBezTo>
                <a:cubicBezTo>
                  <a:pt x="105" y="138"/>
                  <a:pt x="104" y="139"/>
                  <a:pt x="102" y="141"/>
                </a:cubicBezTo>
                <a:cubicBezTo>
                  <a:pt x="104" y="141"/>
                  <a:pt x="106" y="140"/>
                  <a:pt x="108" y="139"/>
                </a:cubicBezTo>
                <a:cubicBezTo>
                  <a:pt x="104" y="141"/>
                  <a:pt x="110" y="134"/>
                  <a:pt x="107" y="137"/>
                </a:cubicBezTo>
                <a:cubicBezTo>
                  <a:pt x="107" y="137"/>
                  <a:pt x="107" y="137"/>
                  <a:pt x="107" y="138"/>
                </a:cubicBezTo>
                <a:close/>
                <a:moveTo>
                  <a:pt x="128" y="160"/>
                </a:moveTo>
                <a:cubicBezTo>
                  <a:pt x="127" y="161"/>
                  <a:pt x="126" y="161"/>
                  <a:pt x="126" y="161"/>
                </a:cubicBezTo>
                <a:cubicBezTo>
                  <a:pt x="125" y="163"/>
                  <a:pt x="128" y="160"/>
                  <a:pt x="128" y="162"/>
                </a:cubicBezTo>
                <a:cubicBezTo>
                  <a:pt x="127" y="163"/>
                  <a:pt x="126" y="164"/>
                  <a:pt x="125" y="164"/>
                </a:cubicBezTo>
                <a:cubicBezTo>
                  <a:pt x="125" y="165"/>
                  <a:pt x="128" y="162"/>
                  <a:pt x="129" y="162"/>
                </a:cubicBezTo>
                <a:cubicBezTo>
                  <a:pt x="128" y="162"/>
                  <a:pt x="127" y="163"/>
                  <a:pt x="127" y="163"/>
                </a:cubicBezTo>
                <a:cubicBezTo>
                  <a:pt x="131" y="161"/>
                  <a:pt x="128" y="162"/>
                  <a:pt x="131" y="159"/>
                </a:cubicBezTo>
                <a:cubicBezTo>
                  <a:pt x="130" y="159"/>
                  <a:pt x="127" y="162"/>
                  <a:pt x="128" y="160"/>
                </a:cubicBezTo>
                <a:close/>
                <a:moveTo>
                  <a:pt x="95" y="148"/>
                </a:moveTo>
                <a:cubicBezTo>
                  <a:pt x="95" y="148"/>
                  <a:pt x="96" y="148"/>
                  <a:pt x="96" y="148"/>
                </a:cubicBezTo>
                <a:cubicBezTo>
                  <a:pt x="94" y="149"/>
                  <a:pt x="94" y="150"/>
                  <a:pt x="94" y="150"/>
                </a:cubicBezTo>
                <a:cubicBezTo>
                  <a:pt x="98" y="147"/>
                  <a:pt x="99" y="145"/>
                  <a:pt x="101" y="143"/>
                </a:cubicBezTo>
                <a:cubicBezTo>
                  <a:pt x="102" y="143"/>
                  <a:pt x="102" y="142"/>
                  <a:pt x="102" y="141"/>
                </a:cubicBezTo>
                <a:cubicBezTo>
                  <a:pt x="100" y="143"/>
                  <a:pt x="97" y="147"/>
                  <a:pt x="95" y="148"/>
                </a:cubicBezTo>
                <a:close/>
                <a:moveTo>
                  <a:pt x="110" y="169"/>
                </a:moveTo>
                <a:cubicBezTo>
                  <a:pt x="110" y="169"/>
                  <a:pt x="111" y="169"/>
                  <a:pt x="111" y="169"/>
                </a:cubicBezTo>
                <a:cubicBezTo>
                  <a:pt x="110" y="170"/>
                  <a:pt x="109" y="171"/>
                  <a:pt x="109" y="171"/>
                </a:cubicBezTo>
                <a:cubicBezTo>
                  <a:pt x="112" y="168"/>
                  <a:pt x="113" y="166"/>
                  <a:pt x="114" y="165"/>
                </a:cubicBezTo>
                <a:cubicBezTo>
                  <a:pt x="114" y="165"/>
                  <a:pt x="114" y="165"/>
                  <a:pt x="114" y="165"/>
                </a:cubicBezTo>
                <a:cubicBezTo>
                  <a:pt x="112" y="167"/>
                  <a:pt x="111" y="169"/>
                  <a:pt x="110" y="169"/>
                </a:cubicBezTo>
                <a:close/>
                <a:moveTo>
                  <a:pt x="91" y="154"/>
                </a:moveTo>
                <a:cubicBezTo>
                  <a:pt x="92" y="155"/>
                  <a:pt x="92" y="155"/>
                  <a:pt x="92" y="155"/>
                </a:cubicBezTo>
                <a:cubicBezTo>
                  <a:pt x="94" y="153"/>
                  <a:pt x="93" y="153"/>
                  <a:pt x="94" y="152"/>
                </a:cubicBezTo>
                <a:cubicBezTo>
                  <a:pt x="94" y="152"/>
                  <a:pt x="94" y="152"/>
                  <a:pt x="95" y="152"/>
                </a:cubicBezTo>
                <a:cubicBezTo>
                  <a:pt x="95" y="152"/>
                  <a:pt x="95" y="151"/>
                  <a:pt x="95" y="151"/>
                </a:cubicBezTo>
                <a:cubicBezTo>
                  <a:pt x="94" y="151"/>
                  <a:pt x="94" y="151"/>
                  <a:pt x="94" y="152"/>
                </a:cubicBezTo>
                <a:cubicBezTo>
                  <a:pt x="93" y="153"/>
                  <a:pt x="93" y="153"/>
                  <a:pt x="91" y="154"/>
                </a:cubicBezTo>
                <a:close/>
                <a:moveTo>
                  <a:pt x="92" y="162"/>
                </a:moveTo>
                <a:cubicBezTo>
                  <a:pt x="94" y="162"/>
                  <a:pt x="97" y="157"/>
                  <a:pt x="99" y="155"/>
                </a:cubicBezTo>
                <a:cubicBezTo>
                  <a:pt x="96" y="158"/>
                  <a:pt x="95" y="159"/>
                  <a:pt x="92" y="162"/>
                </a:cubicBezTo>
                <a:close/>
                <a:moveTo>
                  <a:pt x="88" y="161"/>
                </a:moveTo>
                <a:cubicBezTo>
                  <a:pt x="87" y="161"/>
                  <a:pt x="87" y="161"/>
                  <a:pt x="87" y="161"/>
                </a:cubicBezTo>
                <a:cubicBezTo>
                  <a:pt x="87" y="161"/>
                  <a:pt x="87" y="161"/>
                  <a:pt x="87" y="161"/>
                </a:cubicBezTo>
                <a:cubicBezTo>
                  <a:pt x="87" y="162"/>
                  <a:pt x="87" y="162"/>
                  <a:pt x="87" y="162"/>
                </a:cubicBezTo>
                <a:cubicBezTo>
                  <a:pt x="87" y="162"/>
                  <a:pt x="87" y="162"/>
                  <a:pt x="87" y="162"/>
                </a:cubicBezTo>
                <a:cubicBezTo>
                  <a:pt x="87" y="162"/>
                  <a:pt x="87" y="163"/>
                  <a:pt x="87" y="163"/>
                </a:cubicBezTo>
                <a:cubicBezTo>
                  <a:pt x="87" y="163"/>
                  <a:pt x="87" y="162"/>
                  <a:pt x="87" y="162"/>
                </a:cubicBezTo>
                <a:cubicBezTo>
                  <a:pt x="87" y="162"/>
                  <a:pt x="87" y="162"/>
                  <a:pt x="88" y="161"/>
                </a:cubicBezTo>
                <a:cubicBezTo>
                  <a:pt x="89" y="160"/>
                  <a:pt x="89" y="160"/>
                  <a:pt x="89" y="160"/>
                </a:cubicBezTo>
                <a:cubicBezTo>
                  <a:pt x="88" y="162"/>
                  <a:pt x="90" y="159"/>
                  <a:pt x="91" y="158"/>
                </a:cubicBezTo>
                <a:cubicBezTo>
                  <a:pt x="91" y="157"/>
                  <a:pt x="93" y="157"/>
                  <a:pt x="94" y="156"/>
                </a:cubicBezTo>
                <a:cubicBezTo>
                  <a:pt x="92" y="156"/>
                  <a:pt x="90" y="158"/>
                  <a:pt x="88" y="161"/>
                </a:cubicBezTo>
                <a:close/>
                <a:moveTo>
                  <a:pt x="106" y="176"/>
                </a:moveTo>
                <a:cubicBezTo>
                  <a:pt x="106" y="177"/>
                  <a:pt x="105" y="177"/>
                  <a:pt x="105" y="178"/>
                </a:cubicBezTo>
                <a:cubicBezTo>
                  <a:pt x="104" y="178"/>
                  <a:pt x="104" y="178"/>
                  <a:pt x="104" y="178"/>
                </a:cubicBezTo>
                <a:cubicBezTo>
                  <a:pt x="104" y="179"/>
                  <a:pt x="103" y="179"/>
                  <a:pt x="103" y="180"/>
                </a:cubicBezTo>
                <a:cubicBezTo>
                  <a:pt x="104" y="179"/>
                  <a:pt x="104" y="180"/>
                  <a:pt x="104" y="179"/>
                </a:cubicBezTo>
                <a:cubicBezTo>
                  <a:pt x="105" y="179"/>
                  <a:pt x="105" y="180"/>
                  <a:pt x="106" y="179"/>
                </a:cubicBezTo>
                <a:cubicBezTo>
                  <a:pt x="105" y="179"/>
                  <a:pt x="105" y="179"/>
                  <a:pt x="105" y="179"/>
                </a:cubicBezTo>
                <a:cubicBezTo>
                  <a:pt x="105" y="178"/>
                  <a:pt x="105" y="179"/>
                  <a:pt x="106" y="178"/>
                </a:cubicBezTo>
                <a:cubicBezTo>
                  <a:pt x="105" y="179"/>
                  <a:pt x="108" y="175"/>
                  <a:pt x="108" y="175"/>
                </a:cubicBezTo>
                <a:cubicBezTo>
                  <a:pt x="108" y="175"/>
                  <a:pt x="108" y="175"/>
                  <a:pt x="109" y="175"/>
                </a:cubicBezTo>
                <a:cubicBezTo>
                  <a:pt x="108" y="175"/>
                  <a:pt x="107" y="175"/>
                  <a:pt x="106" y="176"/>
                </a:cubicBezTo>
                <a:close/>
                <a:moveTo>
                  <a:pt x="109" y="180"/>
                </a:moveTo>
                <a:cubicBezTo>
                  <a:pt x="108" y="180"/>
                  <a:pt x="108" y="180"/>
                  <a:pt x="108" y="180"/>
                </a:cubicBezTo>
                <a:cubicBezTo>
                  <a:pt x="108" y="181"/>
                  <a:pt x="108" y="181"/>
                  <a:pt x="108" y="181"/>
                </a:cubicBezTo>
                <a:cubicBezTo>
                  <a:pt x="107" y="181"/>
                  <a:pt x="107" y="181"/>
                  <a:pt x="107" y="181"/>
                </a:cubicBezTo>
                <a:cubicBezTo>
                  <a:pt x="107" y="181"/>
                  <a:pt x="107" y="181"/>
                  <a:pt x="107" y="181"/>
                </a:cubicBezTo>
                <a:cubicBezTo>
                  <a:pt x="106" y="182"/>
                  <a:pt x="106" y="183"/>
                  <a:pt x="105" y="184"/>
                </a:cubicBezTo>
                <a:cubicBezTo>
                  <a:pt x="106" y="184"/>
                  <a:pt x="107" y="183"/>
                  <a:pt x="107" y="182"/>
                </a:cubicBezTo>
                <a:cubicBezTo>
                  <a:pt x="108" y="182"/>
                  <a:pt x="108" y="182"/>
                  <a:pt x="108" y="182"/>
                </a:cubicBezTo>
                <a:cubicBezTo>
                  <a:pt x="108" y="182"/>
                  <a:pt x="108" y="182"/>
                  <a:pt x="110" y="180"/>
                </a:cubicBezTo>
                <a:cubicBezTo>
                  <a:pt x="110" y="180"/>
                  <a:pt x="109" y="180"/>
                  <a:pt x="109" y="180"/>
                </a:cubicBezTo>
                <a:close/>
                <a:moveTo>
                  <a:pt x="88" y="171"/>
                </a:moveTo>
                <a:cubicBezTo>
                  <a:pt x="89" y="170"/>
                  <a:pt x="88" y="170"/>
                  <a:pt x="88" y="170"/>
                </a:cubicBezTo>
                <a:cubicBezTo>
                  <a:pt x="89" y="171"/>
                  <a:pt x="90" y="169"/>
                  <a:pt x="90" y="169"/>
                </a:cubicBezTo>
                <a:cubicBezTo>
                  <a:pt x="90" y="169"/>
                  <a:pt x="90" y="168"/>
                  <a:pt x="89" y="169"/>
                </a:cubicBezTo>
                <a:cubicBezTo>
                  <a:pt x="89" y="169"/>
                  <a:pt x="88" y="170"/>
                  <a:pt x="88" y="171"/>
                </a:cubicBezTo>
                <a:close/>
                <a:moveTo>
                  <a:pt x="98" y="180"/>
                </a:moveTo>
                <a:cubicBezTo>
                  <a:pt x="99" y="179"/>
                  <a:pt x="99" y="180"/>
                  <a:pt x="100" y="180"/>
                </a:cubicBezTo>
                <a:cubicBezTo>
                  <a:pt x="99" y="179"/>
                  <a:pt x="98" y="179"/>
                  <a:pt x="98" y="180"/>
                </a:cubicBezTo>
                <a:close/>
                <a:moveTo>
                  <a:pt x="102" y="183"/>
                </a:moveTo>
                <a:cubicBezTo>
                  <a:pt x="102" y="182"/>
                  <a:pt x="101" y="182"/>
                  <a:pt x="102" y="182"/>
                </a:cubicBezTo>
                <a:cubicBezTo>
                  <a:pt x="102" y="182"/>
                  <a:pt x="102" y="183"/>
                  <a:pt x="102" y="182"/>
                </a:cubicBezTo>
                <a:cubicBezTo>
                  <a:pt x="102" y="182"/>
                  <a:pt x="101" y="182"/>
                  <a:pt x="101" y="182"/>
                </a:cubicBezTo>
                <a:cubicBezTo>
                  <a:pt x="102" y="182"/>
                  <a:pt x="101" y="183"/>
                  <a:pt x="102" y="183"/>
                </a:cubicBezTo>
                <a:close/>
                <a:moveTo>
                  <a:pt x="102" y="191"/>
                </a:moveTo>
                <a:cubicBezTo>
                  <a:pt x="102" y="191"/>
                  <a:pt x="104" y="189"/>
                  <a:pt x="104" y="188"/>
                </a:cubicBezTo>
                <a:cubicBezTo>
                  <a:pt x="103" y="187"/>
                  <a:pt x="103" y="186"/>
                  <a:pt x="102" y="187"/>
                </a:cubicBezTo>
                <a:cubicBezTo>
                  <a:pt x="104" y="188"/>
                  <a:pt x="101" y="190"/>
                  <a:pt x="102" y="191"/>
                </a:cubicBezTo>
                <a:close/>
                <a:moveTo>
                  <a:pt x="100" y="187"/>
                </a:moveTo>
                <a:cubicBezTo>
                  <a:pt x="100" y="187"/>
                  <a:pt x="99" y="187"/>
                  <a:pt x="100" y="187"/>
                </a:cubicBezTo>
                <a:cubicBezTo>
                  <a:pt x="100" y="187"/>
                  <a:pt x="101" y="187"/>
                  <a:pt x="101" y="187"/>
                </a:cubicBezTo>
                <a:cubicBezTo>
                  <a:pt x="100" y="187"/>
                  <a:pt x="100" y="187"/>
                  <a:pt x="100" y="187"/>
                </a:cubicBezTo>
                <a:close/>
                <a:moveTo>
                  <a:pt x="99" y="192"/>
                </a:moveTo>
                <a:cubicBezTo>
                  <a:pt x="97" y="193"/>
                  <a:pt x="94" y="197"/>
                  <a:pt x="94" y="198"/>
                </a:cubicBezTo>
                <a:cubicBezTo>
                  <a:pt x="95" y="197"/>
                  <a:pt x="96" y="196"/>
                  <a:pt x="97" y="194"/>
                </a:cubicBezTo>
                <a:cubicBezTo>
                  <a:pt x="97" y="195"/>
                  <a:pt x="97" y="195"/>
                  <a:pt x="97" y="194"/>
                </a:cubicBezTo>
                <a:cubicBezTo>
                  <a:pt x="98" y="192"/>
                  <a:pt x="101" y="192"/>
                  <a:pt x="102" y="189"/>
                </a:cubicBezTo>
                <a:cubicBezTo>
                  <a:pt x="101" y="189"/>
                  <a:pt x="101" y="190"/>
                  <a:pt x="101" y="190"/>
                </a:cubicBezTo>
                <a:cubicBezTo>
                  <a:pt x="100" y="189"/>
                  <a:pt x="102" y="189"/>
                  <a:pt x="102" y="188"/>
                </a:cubicBezTo>
                <a:cubicBezTo>
                  <a:pt x="100" y="189"/>
                  <a:pt x="100" y="191"/>
                  <a:pt x="98" y="191"/>
                </a:cubicBezTo>
                <a:cubicBezTo>
                  <a:pt x="99" y="191"/>
                  <a:pt x="99" y="192"/>
                  <a:pt x="99" y="192"/>
                </a:cubicBezTo>
                <a:close/>
                <a:moveTo>
                  <a:pt x="95" y="191"/>
                </a:moveTo>
                <a:cubicBezTo>
                  <a:pt x="96" y="191"/>
                  <a:pt x="95" y="192"/>
                  <a:pt x="96" y="192"/>
                </a:cubicBezTo>
                <a:cubicBezTo>
                  <a:pt x="96" y="191"/>
                  <a:pt x="98" y="191"/>
                  <a:pt x="97" y="190"/>
                </a:cubicBezTo>
                <a:cubicBezTo>
                  <a:pt x="98" y="190"/>
                  <a:pt x="98" y="189"/>
                  <a:pt x="98" y="189"/>
                </a:cubicBezTo>
                <a:cubicBezTo>
                  <a:pt x="98" y="189"/>
                  <a:pt x="97" y="189"/>
                  <a:pt x="98" y="189"/>
                </a:cubicBezTo>
                <a:cubicBezTo>
                  <a:pt x="98" y="189"/>
                  <a:pt x="99" y="189"/>
                  <a:pt x="100" y="188"/>
                </a:cubicBezTo>
                <a:cubicBezTo>
                  <a:pt x="99" y="187"/>
                  <a:pt x="99" y="187"/>
                  <a:pt x="99" y="187"/>
                </a:cubicBezTo>
                <a:cubicBezTo>
                  <a:pt x="98" y="187"/>
                  <a:pt x="99" y="188"/>
                  <a:pt x="98" y="188"/>
                </a:cubicBezTo>
                <a:cubicBezTo>
                  <a:pt x="98" y="187"/>
                  <a:pt x="96" y="189"/>
                  <a:pt x="97" y="190"/>
                </a:cubicBezTo>
                <a:cubicBezTo>
                  <a:pt x="96" y="190"/>
                  <a:pt x="96" y="190"/>
                  <a:pt x="96" y="190"/>
                </a:cubicBezTo>
                <a:cubicBezTo>
                  <a:pt x="96" y="190"/>
                  <a:pt x="97" y="190"/>
                  <a:pt x="96" y="191"/>
                </a:cubicBezTo>
                <a:cubicBezTo>
                  <a:pt x="96" y="190"/>
                  <a:pt x="96" y="190"/>
                  <a:pt x="96" y="190"/>
                </a:cubicBezTo>
                <a:cubicBezTo>
                  <a:pt x="96" y="191"/>
                  <a:pt x="96" y="191"/>
                  <a:pt x="95" y="191"/>
                </a:cubicBezTo>
                <a:close/>
                <a:moveTo>
                  <a:pt x="85" y="191"/>
                </a:moveTo>
                <a:cubicBezTo>
                  <a:pt x="85" y="194"/>
                  <a:pt x="82" y="195"/>
                  <a:pt x="81" y="197"/>
                </a:cubicBezTo>
                <a:cubicBezTo>
                  <a:pt x="82" y="198"/>
                  <a:pt x="82" y="197"/>
                  <a:pt x="82" y="197"/>
                </a:cubicBezTo>
                <a:cubicBezTo>
                  <a:pt x="84" y="195"/>
                  <a:pt x="85" y="193"/>
                  <a:pt x="87" y="192"/>
                </a:cubicBezTo>
                <a:cubicBezTo>
                  <a:pt x="87" y="192"/>
                  <a:pt x="87" y="193"/>
                  <a:pt x="88" y="193"/>
                </a:cubicBezTo>
                <a:cubicBezTo>
                  <a:pt x="88" y="193"/>
                  <a:pt x="89" y="191"/>
                  <a:pt x="90" y="191"/>
                </a:cubicBezTo>
                <a:cubicBezTo>
                  <a:pt x="89" y="190"/>
                  <a:pt x="89" y="190"/>
                  <a:pt x="89" y="190"/>
                </a:cubicBezTo>
                <a:cubicBezTo>
                  <a:pt x="89" y="191"/>
                  <a:pt x="88" y="193"/>
                  <a:pt x="87" y="192"/>
                </a:cubicBezTo>
                <a:cubicBezTo>
                  <a:pt x="87" y="191"/>
                  <a:pt x="88" y="190"/>
                  <a:pt x="89" y="189"/>
                </a:cubicBezTo>
                <a:cubicBezTo>
                  <a:pt x="88" y="189"/>
                  <a:pt x="88" y="188"/>
                  <a:pt x="87" y="189"/>
                </a:cubicBezTo>
                <a:cubicBezTo>
                  <a:pt x="88" y="189"/>
                  <a:pt x="87" y="190"/>
                  <a:pt x="88" y="190"/>
                </a:cubicBezTo>
                <a:cubicBezTo>
                  <a:pt x="87" y="190"/>
                  <a:pt x="88" y="190"/>
                  <a:pt x="87" y="190"/>
                </a:cubicBezTo>
                <a:cubicBezTo>
                  <a:pt x="86" y="190"/>
                  <a:pt x="86" y="192"/>
                  <a:pt x="85" y="191"/>
                </a:cubicBezTo>
                <a:cubicBezTo>
                  <a:pt x="86" y="191"/>
                  <a:pt x="86" y="191"/>
                  <a:pt x="86" y="191"/>
                </a:cubicBezTo>
                <a:cubicBezTo>
                  <a:pt x="85" y="191"/>
                  <a:pt x="86" y="191"/>
                  <a:pt x="85" y="191"/>
                </a:cubicBezTo>
                <a:close/>
                <a:moveTo>
                  <a:pt x="94" y="201"/>
                </a:moveTo>
                <a:cubicBezTo>
                  <a:pt x="95" y="200"/>
                  <a:pt x="94" y="199"/>
                  <a:pt x="95" y="200"/>
                </a:cubicBezTo>
                <a:cubicBezTo>
                  <a:pt x="95" y="199"/>
                  <a:pt x="95" y="199"/>
                  <a:pt x="96" y="199"/>
                </a:cubicBezTo>
                <a:cubicBezTo>
                  <a:pt x="94" y="198"/>
                  <a:pt x="94" y="200"/>
                  <a:pt x="94" y="201"/>
                </a:cubicBezTo>
                <a:close/>
                <a:moveTo>
                  <a:pt x="93" y="198"/>
                </a:moveTo>
                <a:cubicBezTo>
                  <a:pt x="93" y="199"/>
                  <a:pt x="93" y="199"/>
                  <a:pt x="92" y="199"/>
                </a:cubicBezTo>
                <a:cubicBezTo>
                  <a:pt x="93" y="200"/>
                  <a:pt x="91" y="200"/>
                  <a:pt x="92" y="200"/>
                </a:cubicBezTo>
                <a:cubicBezTo>
                  <a:pt x="92" y="199"/>
                  <a:pt x="94" y="199"/>
                  <a:pt x="93" y="198"/>
                </a:cubicBezTo>
                <a:close/>
                <a:moveTo>
                  <a:pt x="91" y="201"/>
                </a:moveTo>
                <a:cubicBezTo>
                  <a:pt x="91" y="202"/>
                  <a:pt x="91" y="201"/>
                  <a:pt x="90" y="201"/>
                </a:cubicBezTo>
                <a:cubicBezTo>
                  <a:pt x="90" y="202"/>
                  <a:pt x="91" y="202"/>
                  <a:pt x="91" y="202"/>
                </a:cubicBezTo>
                <a:cubicBezTo>
                  <a:pt x="91" y="202"/>
                  <a:pt x="91" y="202"/>
                  <a:pt x="91" y="203"/>
                </a:cubicBezTo>
                <a:cubicBezTo>
                  <a:pt x="91" y="202"/>
                  <a:pt x="92" y="202"/>
                  <a:pt x="91" y="202"/>
                </a:cubicBezTo>
                <a:cubicBezTo>
                  <a:pt x="92" y="201"/>
                  <a:pt x="92" y="202"/>
                  <a:pt x="92" y="201"/>
                </a:cubicBezTo>
                <a:cubicBezTo>
                  <a:pt x="92" y="201"/>
                  <a:pt x="92" y="201"/>
                  <a:pt x="92" y="201"/>
                </a:cubicBezTo>
                <a:cubicBezTo>
                  <a:pt x="92" y="200"/>
                  <a:pt x="92" y="201"/>
                  <a:pt x="93" y="201"/>
                </a:cubicBezTo>
                <a:cubicBezTo>
                  <a:pt x="93" y="200"/>
                  <a:pt x="93" y="200"/>
                  <a:pt x="93" y="200"/>
                </a:cubicBezTo>
                <a:cubicBezTo>
                  <a:pt x="92" y="199"/>
                  <a:pt x="92" y="201"/>
                  <a:pt x="91" y="201"/>
                </a:cubicBezTo>
                <a:close/>
                <a:moveTo>
                  <a:pt x="87" y="202"/>
                </a:moveTo>
                <a:cubicBezTo>
                  <a:pt x="87" y="203"/>
                  <a:pt x="86" y="204"/>
                  <a:pt x="86" y="205"/>
                </a:cubicBezTo>
                <a:cubicBezTo>
                  <a:pt x="88" y="203"/>
                  <a:pt x="89" y="204"/>
                  <a:pt x="90" y="205"/>
                </a:cubicBezTo>
                <a:cubicBezTo>
                  <a:pt x="89" y="204"/>
                  <a:pt x="90" y="204"/>
                  <a:pt x="90" y="204"/>
                </a:cubicBezTo>
                <a:cubicBezTo>
                  <a:pt x="90" y="204"/>
                  <a:pt x="89" y="204"/>
                  <a:pt x="89" y="203"/>
                </a:cubicBezTo>
                <a:cubicBezTo>
                  <a:pt x="89" y="204"/>
                  <a:pt x="89" y="203"/>
                  <a:pt x="88" y="203"/>
                </a:cubicBezTo>
                <a:cubicBezTo>
                  <a:pt x="88" y="203"/>
                  <a:pt x="88" y="203"/>
                  <a:pt x="88" y="203"/>
                </a:cubicBezTo>
                <a:cubicBezTo>
                  <a:pt x="88" y="203"/>
                  <a:pt x="88" y="203"/>
                  <a:pt x="88" y="203"/>
                </a:cubicBezTo>
                <a:cubicBezTo>
                  <a:pt x="88" y="203"/>
                  <a:pt x="88" y="202"/>
                  <a:pt x="89" y="202"/>
                </a:cubicBezTo>
                <a:cubicBezTo>
                  <a:pt x="87" y="202"/>
                  <a:pt x="88" y="201"/>
                  <a:pt x="87" y="202"/>
                </a:cubicBezTo>
                <a:close/>
                <a:moveTo>
                  <a:pt x="64" y="186"/>
                </a:moveTo>
                <a:cubicBezTo>
                  <a:pt x="65" y="186"/>
                  <a:pt x="65" y="186"/>
                  <a:pt x="65" y="186"/>
                </a:cubicBezTo>
                <a:cubicBezTo>
                  <a:pt x="65" y="186"/>
                  <a:pt x="65" y="186"/>
                  <a:pt x="65" y="186"/>
                </a:cubicBezTo>
                <a:cubicBezTo>
                  <a:pt x="65" y="186"/>
                  <a:pt x="65" y="186"/>
                  <a:pt x="65" y="186"/>
                </a:cubicBezTo>
                <a:cubicBezTo>
                  <a:pt x="65" y="186"/>
                  <a:pt x="65" y="186"/>
                  <a:pt x="65" y="186"/>
                </a:cubicBezTo>
                <a:cubicBezTo>
                  <a:pt x="65" y="186"/>
                  <a:pt x="64" y="186"/>
                  <a:pt x="64" y="186"/>
                </a:cubicBezTo>
                <a:close/>
                <a:moveTo>
                  <a:pt x="86" y="208"/>
                </a:moveTo>
                <a:cubicBezTo>
                  <a:pt x="86" y="208"/>
                  <a:pt x="86" y="207"/>
                  <a:pt x="86" y="207"/>
                </a:cubicBezTo>
                <a:cubicBezTo>
                  <a:pt x="85" y="207"/>
                  <a:pt x="87" y="207"/>
                  <a:pt x="87" y="206"/>
                </a:cubicBezTo>
                <a:cubicBezTo>
                  <a:pt x="86" y="206"/>
                  <a:pt x="85" y="208"/>
                  <a:pt x="86" y="208"/>
                </a:cubicBezTo>
                <a:close/>
                <a:moveTo>
                  <a:pt x="84" y="206"/>
                </a:moveTo>
                <a:cubicBezTo>
                  <a:pt x="84" y="206"/>
                  <a:pt x="84" y="207"/>
                  <a:pt x="85" y="206"/>
                </a:cubicBezTo>
                <a:cubicBezTo>
                  <a:pt x="84" y="206"/>
                  <a:pt x="84" y="205"/>
                  <a:pt x="84" y="206"/>
                </a:cubicBezTo>
                <a:cubicBezTo>
                  <a:pt x="84" y="206"/>
                  <a:pt x="83" y="205"/>
                  <a:pt x="84" y="206"/>
                </a:cubicBezTo>
                <a:close/>
                <a:moveTo>
                  <a:pt x="79" y="215"/>
                </a:moveTo>
                <a:cubicBezTo>
                  <a:pt x="79" y="215"/>
                  <a:pt x="79" y="215"/>
                  <a:pt x="80" y="215"/>
                </a:cubicBezTo>
                <a:cubicBezTo>
                  <a:pt x="80" y="214"/>
                  <a:pt x="82" y="213"/>
                  <a:pt x="81" y="212"/>
                </a:cubicBezTo>
                <a:cubicBezTo>
                  <a:pt x="81" y="212"/>
                  <a:pt x="81" y="212"/>
                  <a:pt x="81" y="212"/>
                </a:cubicBezTo>
                <a:cubicBezTo>
                  <a:pt x="81" y="212"/>
                  <a:pt x="80" y="212"/>
                  <a:pt x="80" y="212"/>
                </a:cubicBezTo>
                <a:cubicBezTo>
                  <a:pt x="81" y="212"/>
                  <a:pt x="81" y="212"/>
                  <a:pt x="81" y="213"/>
                </a:cubicBezTo>
                <a:cubicBezTo>
                  <a:pt x="80" y="212"/>
                  <a:pt x="80" y="213"/>
                  <a:pt x="80" y="212"/>
                </a:cubicBezTo>
                <a:cubicBezTo>
                  <a:pt x="79" y="212"/>
                  <a:pt x="79" y="212"/>
                  <a:pt x="79" y="213"/>
                </a:cubicBezTo>
                <a:cubicBezTo>
                  <a:pt x="79" y="214"/>
                  <a:pt x="77" y="216"/>
                  <a:pt x="76" y="217"/>
                </a:cubicBezTo>
                <a:cubicBezTo>
                  <a:pt x="77" y="217"/>
                  <a:pt x="77" y="216"/>
                  <a:pt x="77" y="217"/>
                </a:cubicBezTo>
                <a:cubicBezTo>
                  <a:pt x="77" y="217"/>
                  <a:pt x="77" y="217"/>
                  <a:pt x="77" y="217"/>
                </a:cubicBezTo>
                <a:cubicBezTo>
                  <a:pt x="77" y="217"/>
                  <a:pt x="78" y="216"/>
                  <a:pt x="79" y="216"/>
                </a:cubicBezTo>
                <a:cubicBezTo>
                  <a:pt x="78" y="216"/>
                  <a:pt x="78" y="215"/>
                  <a:pt x="78" y="215"/>
                </a:cubicBezTo>
                <a:cubicBezTo>
                  <a:pt x="79" y="215"/>
                  <a:pt x="78" y="215"/>
                  <a:pt x="79" y="215"/>
                </a:cubicBezTo>
                <a:cubicBezTo>
                  <a:pt x="79" y="215"/>
                  <a:pt x="79" y="215"/>
                  <a:pt x="79" y="215"/>
                </a:cubicBezTo>
                <a:close/>
                <a:moveTo>
                  <a:pt x="74" y="207"/>
                </a:moveTo>
                <a:cubicBezTo>
                  <a:pt x="73" y="207"/>
                  <a:pt x="73" y="208"/>
                  <a:pt x="72" y="207"/>
                </a:cubicBezTo>
                <a:cubicBezTo>
                  <a:pt x="71" y="209"/>
                  <a:pt x="70" y="210"/>
                  <a:pt x="69" y="210"/>
                </a:cubicBezTo>
                <a:cubicBezTo>
                  <a:pt x="68" y="211"/>
                  <a:pt x="69" y="210"/>
                  <a:pt x="69" y="211"/>
                </a:cubicBezTo>
                <a:cubicBezTo>
                  <a:pt x="68" y="211"/>
                  <a:pt x="69" y="212"/>
                  <a:pt x="68" y="212"/>
                </a:cubicBezTo>
                <a:cubicBezTo>
                  <a:pt x="69" y="212"/>
                  <a:pt x="69" y="211"/>
                  <a:pt x="68" y="211"/>
                </a:cubicBezTo>
                <a:cubicBezTo>
                  <a:pt x="68" y="212"/>
                  <a:pt x="67" y="212"/>
                  <a:pt x="68" y="213"/>
                </a:cubicBezTo>
                <a:cubicBezTo>
                  <a:pt x="68" y="213"/>
                  <a:pt x="68" y="213"/>
                  <a:pt x="68" y="213"/>
                </a:cubicBezTo>
                <a:cubicBezTo>
                  <a:pt x="69" y="212"/>
                  <a:pt x="69" y="213"/>
                  <a:pt x="69" y="214"/>
                </a:cubicBezTo>
                <a:cubicBezTo>
                  <a:pt x="70" y="213"/>
                  <a:pt x="70" y="211"/>
                  <a:pt x="71" y="211"/>
                </a:cubicBezTo>
                <a:cubicBezTo>
                  <a:pt x="70" y="211"/>
                  <a:pt x="70" y="212"/>
                  <a:pt x="70" y="212"/>
                </a:cubicBezTo>
                <a:cubicBezTo>
                  <a:pt x="71" y="212"/>
                  <a:pt x="71" y="212"/>
                  <a:pt x="71" y="212"/>
                </a:cubicBezTo>
                <a:cubicBezTo>
                  <a:pt x="71" y="213"/>
                  <a:pt x="70" y="213"/>
                  <a:pt x="71" y="214"/>
                </a:cubicBezTo>
                <a:cubicBezTo>
                  <a:pt x="69" y="213"/>
                  <a:pt x="70" y="215"/>
                  <a:pt x="69" y="216"/>
                </a:cubicBezTo>
                <a:cubicBezTo>
                  <a:pt x="68" y="217"/>
                  <a:pt x="66" y="218"/>
                  <a:pt x="67" y="219"/>
                </a:cubicBezTo>
                <a:cubicBezTo>
                  <a:pt x="65" y="219"/>
                  <a:pt x="64" y="222"/>
                  <a:pt x="62" y="223"/>
                </a:cubicBezTo>
                <a:cubicBezTo>
                  <a:pt x="63" y="223"/>
                  <a:pt x="62" y="223"/>
                  <a:pt x="63" y="223"/>
                </a:cubicBezTo>
                <a:cubicBezTo>
                  <a:pt x="63" y="223"/>
                  <a:pt x="62" y="225"/>
                  <a:pt x="63" y="225"/>
                </a:cubicBezTo>
                <a:cubicBezTo>
                  <a:pt x="63" y="224"/>
                  <a:pt x="63" y="223"/>
                  <a:pt x="64" y="223"/>
                </a:cubicBezTo>
                <a:cubicBezTo>
                  <a:pt x="64" y="221"/>
                  <a:pt x="67" y="221"/>
                  <a:pt x="67" y="219"/>
                </a:cubicBezTo>
                <a:cubicBezTo>
                  <a:pt x="68" y="218"/>
                  <a:pt x="68" y="218"/>
                  <a:pt x="69" y="217"/>
                </a:cubicBezTo>
                <a:cubicBezTo>
                  <a:pt x="69" y="217"/>
                  <a:pt x="68" y="217"/>
                  <a:pt x="69" y="216"/>
                </a:cubicBezTo>
                <a:cubicBezTo>
                  <a:pt x="70" y="217"/>
                  <a:pt x="69" y="216"/>
                  <a:pt x="69" y="216"/>
                </a:cubicBezTo>
                <a:cubicBezTo>
                  <a:pt x="70" y="216"/>
                  <a:pt x="73" y="213"/>
                  <a:pt x="72" y="212"/>
                </a:cubicBezTo>
                <a:cubicBezTo>
                  <a:pt x="73" y="212"/>
                  <a:pt x="73" y="212"/>
                  <a:pt x="73" y="212"/>
                </a:cubicBezTo>
                <a:cubicBezTo>
                  <a:pt x="73" y="211"/>
                  <a:pt x="73" y="210"/>
                  <a:pt x="72" y="210"/>
                </a:cubicBezTo>
                <a:cubicBezTo>
                  <a:pt x="73" y="210"/>
                  <a:pt x="73" y="210"/>
                  <a:pt x="73" y="211"/>
                </a:cubicBezTo>
                <a:cubicBezTo>
                  <a:pt x="72" y="210"/>
                  <a:pt x="72" y="211"/>
                  <a:pt x="72" y="211"/>
                </a:cubicBezTo>
                <a:cubicBezTo>
                  <a:pt x="72" y="210"/>
                  <a:pt x="72" y="209"/>
                  <a:pt x="72" y="209"/>
                </a:cubicBezTo>
                <a:cubicBezTo>
                  <a:pt x="72" y="210"/>
                  <a:pt x="71" y="210"/>
                  <a:pt x="71" y="210"/>
                </a:cubicBezTo>
                <a:cubicBezTo>
                  <a:pt x="72" y="210"/>
                  <a:pt x="71" y="209"/>
                  <a:pt x="72" y="209"/>
                </a:cubicBezTo>
                <a:cubicBezTo>
                  <a:pt x="73" y="209"/>
                  <a:pt x="72" y="207"/>
                  <a:pt x="74" y="208"/>
                </a:cubicBezTo>
                <a:cubicBezTo>
                  <a:pt x="74" y="208"/>
                  <a:pt x="74" y="207"/>
                  <a:pt x="74" y="207"/>
                </a:cubicBezTo>
                <a:close/>
                <a:moveTo>
                  <a:pt x="64" y="211"/>
                </a:moveTo>
                <a:cubicBezTo>
                  <a:pt x="66" y="211"/>
                  <a:pt x="67" y="206"/>
                  <a:pt x="68" y="207"/>
                </a:cubicBezTo>
                <a:cubicBezTo>
                  <a:pt x="68" y="206"/>
                  <a:pt x="70" y="205"/>
                  <a:pt x="69" y="204"/>
                </a:cubicBezTo>
                <a:cubicBezTo>
                  <a:pt x="68" y="206"/>
                  <a:pt x="66" y="208"/>
                  <a:pt x="64" y="211"/>
                </a:cubicBezTo>
                <a:close/>
                <a:moveTo>
                  <a:pt x="73" y="215"/>
                </a:moveTo>
                <a:cubicBezTo>
                  <a:pt x="73" y="215"/>
                  <a:pt x="74" y="214"/>
                  <a:pt x="73" y="214"/>
                </a:cubicBezTo>
                <a:cubicBezTo>
                  <a:pt x="73" y="215"/>
                  <a:pt x="72" y="214"/>
                  <a:pt x="72" y="215"/>
                </a:cubicBezTo>
                <a:cubicBezTo>
                  <a:pt x="72" y="215"/>
                  <a:pt x="71" y="215"/>
                  <a:pt x="71" y="217"/>
                </a:cubicBezTo>
                <a:cubicBezTo>
                  <a:pt x="71" y="217"/>
                  <a:pt x="71" y="217"/>
                  <a:pt x="71" y="217"/>
                </a:cubicBezTo>
                <a:cubicBezTo>
                  <a:pt x="72" y="217"/>
                  <a:pt x="73" y="215"/>
                  <a:pt x="74" y="216"/>
                </a:cubicBezTo>
                <a:cubicBezTo>
                  <a:pt x="74" y="216"/>
                  <a:pt x="74" y="215"/>
                  <a:pt x="75" y="215"/>
                </a:cubicBezTo>
                <a:cubicBezTo>
                  <a:pt x="74" y="214"/>
                  <a:pt x="74" y="214"/>
                  <a:pt x="74" y="213"/>
                </a:cubicBezTo>
                <a:cubicBezTo>
                  <a:pt x="75" y="213"/>
                  <a:pt x="75" y="212"/>
                  <a:pt x="76" y="212"/>
                </a:cubicBezTo>
                <a:cubicBezTo>
                  <a:pt x="75" y="212"/>
                  <a:pt x="76" y="211"/>
                  <a:pt x="76" y="211"/>
                </a:cubicBezTo>
                <a:cubicBezTo>
                  <a:pt x="75" y="211"/>
                  <a:pt x="74" y="213"/>
                  <a:pt x="73" y="214"/>
                </a:cubicBezTo>
                <a:cubicBezTo>
                  <a:pt x="74" y="214"/>
                  <a:pt x="74" y="215"/>
                  <a:pt x="73" y="215"/>
                </a:cubicBezTo>
                <a:close/>
                <a:moveTo>
                  <a:pt x="74" y="210"/>
                </a:moveTo>
                <a:cubicBezTo>
                  <a:pt x="74" y="210"/>
                  <a:pt x="74" y="210"/>
                  <a:pt x="74" y="210"/>
                </a:cubicBezTo>
                <a:cubicBezTo>
                  <a:pt x="75" y="211"/>
                  <a:pt x="75" y="211"/>
                  <a:pt x="75" y="211"/>
                </a:cubicBezTo>
                <a:cubicBezTo>
                  <a:pt x="75" y="210"/>
                  <a:pt x="75" y="210"/>
                  <a:pt x="75" y="210"/>
                </a:cubicBezTo>
                <a:cubicBezTo>
                  <a:pt x="75" y="210"/>
                  <a:pt x="75" y="210"/>
                  <a:pt x="75" y="210"/>
                </a:cubicBezTo>
                <a:cubicBezTo>
                  <a:pt x="75" y="210"/>
                  <a:pt x="74" y="210"/>
                  <a:pt x="74" y="210"/>
                </a:cubicBezTo>
                <a:close/>
                <a:moveTo>
                  <a:pt x="48" y="194"/>
                </a:moveTo>
                <a:cubicBezTo>
                  <a:pt x="47" y="194"/>
                  <a:pt x="49" y="193"/>
                  <a:pt x="48" y="193"/>
                </a:cubicBezTo>
                <a:cubicBezTo>
                  <a:pt x="47" y="193"/>
                  <a:pt x="47" y="195"/>
                  <a:pt x="48" y="194"/>
                </a:cubicBezTo>
                <a:close/>
                <a:moveTo>
                  <a:pt x="75" y="220"/>
                </a:moveTo>
                <a:cubicBezTo>
                  <a:pt x="76" y="219"/>
                  <a:pt x="77" y="219"/>
                  <a:pt x="77" y="217"/>
                </a:cubicBezTo>
                <a:cubicBezTo>
                  <a:pt x="76" y="218"/>
                  <a:pt x="75" y="219"/>
                  <a:pt x="75" y="220"/>
                </a:cubicBezTo>
                <a:close/>
                <a:moveTo>
                  <a:pt x="39" y="198"/>
                </a:moveTo>
                <a:cubicBezTo>
                  <a:pt x="39" y="199"/>
                  <a:pt x="39" y="198"/>
                  <a:pt x="39" y="199"/>
                </a:cubicBezTo>
                <a:cubicBezTo>
                  <a:pt x="40" y="199"/>
                  <a:pt x="40" y="198"/>
                  <a:pt x="40" y="198"/>
                </a:cubicBezTo>
                <a:cubicBezTo>
                  <a:pt x="40" y="198"/>
                  <a:pt x="39" y="198"/>
                  <a:pt x="39" y="198"/>
                </a:cubicBezTo>
                <a:close/>
                <a:moveTo>
                  <a:pt x="67" y="230"/>
                </a:moveTo>
                <a:cubicBezTo>
                  <a:pt x="68" y="230"/>
                  <a:pt x="68" y="229"/>
                  <a:pt x="67" y="229"/>
                </a:cubicBezTo>
                <a:cubicBezTo>
                  <a:pt x="67" y="229"/>
                  <a:pt x="66" y="229"/>
                  <a:pt x="67" y="230"/>
                </a:cubicBezTo>
                <a:cubicBezTo>
                  <a:pt x="67" y="230"/>
                  <a:pt x="67" y="230"/>
                  <a:pt x="67" y="230"/>
                </a:cubicBezTo>
                <a:cubicBezTo>
                  <a:pt x="68" y="230"/>
                  <a:pt x="71" y="228"/>
                  <a:pt x="70" y="227"/>
                </a:cubicBezTo>
                <a:cubicBezTo>
                  <a:pt x="70" y="228"/>
                  <a:pt x="69" y="228"/>
                  <a:pt x="68" y="228"/>
                </a:cubicBezTo>
                <a:cubicBezTo>
                  <a:pt x="68" y="228"/>
                  <a:pt x="67" y="228"/>
                  <a:pt x="68" y="227"/>
                </a:cubicBezTo>
                <a:cubicBezTo>
                  <a:pt x="67" y="228"/>
                  <a:pt x="67" y="229"/>
                  <a:pt x="68" y="229"/>
                </a:cubicBezTo>
                <a:cubicBezTo>
                  <a:pt x="68" y="229"/>
                  <a:pt x="68" y="229"/>
                  <a:pt x="68" y="230"/>
                </a:cubicBezTo>
                <a:cubicBezTo>
                  <a:pt x="68" y="229"/>
                  <a:pt x="67" y="230"/>
                  <a:pt x="67" y="230"/>
                </a:cubicBezTo>
                <a:close/>
                <a:moveTo>
                  <a:pt x="57" y="232"/>
                </a:moveTo>
                <a:cubicBezTo>
                  <a:pt x="56" y="231"/>
                  <a:pt x="57" y="233"/>
                  <a:pt x="56" y="233"/>
                </a:cubicBezTo>
                <a:cubicBezTo>
                  <a:pt x="56" y="233"/>
                  <a:pt x="57" y="233"/>
                  <a:pt x="57" y="232"/>
                </a:cubicBezTo>
                <a:cubicBezTo>
                  <a:pt x="57" y="231"/>
                  <a:pt x="60" y="229"/>
                  <a:pt x="61" y="228"/>
                </a:cubicBezTo>
                <a:cubicBezTo>
                  <a:pt x="60" y="228"/>
                  <a:pt x="60" y="227"/>
                  <a:pt x="60" y="227"/>
                </a:cubicBezTo>
                <a:cubicBezTo>
                  <a:pt x="61" y="227"/>
                  <a:pt x="62" y="226"/>
                  <a:pt x="62" y="226"/>
                </a:cubicBezTo>
                <a:cubicBezTo>
                  <a:pt x="61" y="226"/>
                  <a:pt x="61" y="226"/>
                  <a:pt x="60" y="226"/>
                </a:cubicBezTo>
                <a:cubicBezTo>
                  <a:pt x="61" y="226"/>
                  <a:pt x="61" y="227"/>
                  <a:pt x="61" y="227"/>
                </a:cubicBezTo>
                <a:cubicBezTo>
                  <a:pt x="59" y="228"/>
                  <a:pt x="58" y="230"/>
                  <a:pt x="57" y="232"/>
                </a:cubicBezTo>
                <a:close/>
                <a:moveTo>
                  <a:pt x="66" y="232"/>
                </a:moveTo>
                <a:cubicBezTo>
                  <a:pt x="67" y="232"/>
                  <a:pt x="65" y="232"/>
                  <a:pt x="65" y="231"/>
                </a:cubicBezTo>
                <a:cubicBezTo>
                  <a:pt x="66" y="232"/>
                  <a:pt x="64" y="232"/>
                  <a:pt x="64" y="233"/>
                </a:cubicBezTo>
                <a:cubicBezTo>
                  <a:pt x="65" y="233"/>
                  <a:pt x="65" y="233"/>
                  <a:pt x="66" y="233"/>
                </a:cubicBezTo>
                <a:cubicBezTo>
                  <a:pt x="65" y="232"/>
                  <a:pt x="65" y="233"/>
                  <a:pt x="65" y="233"/>
                </a:cubicBezTo>
                <a:cubicBezTo>
                  <a:pt x="65" y="232"/>
                  <a:pt x="65" y="232"/>
                  <a:pt x="66" y="232"/>
                </a:cubicBezTo>
                <a:cubicBezTo>
                  <a:pt x="66" y="232"/>
                  <a:pt x="66" y="232"/>
                  <a:pt x="66" y="233"/>
                </a:cubicBezTo>
                <a:cubicBezTo>
                  <a:pt x="67" y="232"/>
                  <a:pt x="68" y="232"/>
                  <a:pt x="67" y="231"/>
                </a:cubicBezTo>
                <a:cubicBezTo>
                  <a:pt x="67" y="231"/>
                  <a:pt x="67" y="232"/>
                  <a:pt x="66" y="232"/>
                </a:cubicBezTo>
                <a:close/>
                <a:moveTo>
                  <a:pt x="50" y="233"/>
                </a:moveTo>
                <a:cubicBezTo>
                  <a:pt x="50" y="232"/>
                  <a:pt x="50" y="232"/>
                  <a:pt x="50" y="232"/>
                </a:cubicBezTo>
                <a:cubicBezTo>
                  <a:pt x="49" y="233"/>
                  <a:pt x="49" y="233"/>
                  <a:pt x="49" y="233"/>
                </a:cubicBezTo>
                <a:cubicBezTo>
                  <a:pt x="49" y="233"/>
                  <a:pt x="49" y="233"/>
                  <a:pt x="49" y="233"/>
                </a:cubicBezTo>
                <a:cubicBezTo>
                  <a:pt x="48" y="233"/>
                  <a:pt x="48" y="234"/>
                  <a:pt x="47" y="235"/>
                </a:cubicBezTo>
                <a:cubicBezTo>
                  <a:pt x="48" y="233"/>
                  <a:pt x="49" y="231"/>
                  <a:pt x="50" y="229"/>
                </a:cubicBezTo>
                <a:cubicBezTo>
                  <a:pt x="52" y="228"/>
                  <a:pt x="53" y="226"/>
                  <a:pt x="55" y="224"/>
                </a:cubicBezTo>
                <a:cubicBezTo>
                  <a:pt x="55" y="225"/>
                  <a:pt x="54" y="226"/>
                  <a:pt x="53" y="227"/>
                </a:cubicBezTo>
                <a:cubicBezTo>
                  <a:pt x="52" y="228"/>
                  <a:pt x="53" y="228"/>
                  <a:pt x="52" y="229"/>
                </a:cubicBezTo>
                <a:cubicBezTo>
                  <a:pt x="52" y="229"/>
                  <a:pt x="52" y="230"/>
                  <a:pt x="52" y="229"/>
                </a:cubicBezTo>
                <a:cubicBezTo>
                  <a:pt x="52" y="231"/>
                  <a:pt x="50" y="232"/>
                  <a:pt x="50" y="233"/>
                </a:cubicBezTo>
                <a:close/>
                <a:moveTo>
                  <a:pt x="51" y="231"/>
                </a:moveTo>
                <a:cubicBezTo>
                  <a:pt x="51" y="231"/>
                  <a:pt x="50" y="231"/>
                  <a:pt x="50" y="231"/>
                </a:cubicBezTo>
                <a:cubicBezTo>
                  <a:pt x="50" y="232"/>
                  <a:pt x="50" y="232"/>
                  <a:pt x="51" y="231"/>
                </a:cubicBezTo>
                <a:close/>
                <a:moveTo>
                  <a:pt x="47" y="227"/>
                </a:moveTo>
                <a:cubicBezTo>
                  <a:pt x="47" y="226"/>
                  <a:pt x="48" y="225"/>
                  <a:pt x="48" y="225"/>
                </a:cubicBezTo>
                <a:cubicBezTo>
                  <a:pt x="47" y="225"/>
                  <a:pt x="47" y="225"/>
                  <a:pt x="47" y="225"/>
                </a:cubicBezTo>
                <a:cubicBezTo>
                  <a:pt x="48" y="226"/>
                  <a:pt x="46" y="226"/>
                  <a:pt x="47" y="227"/>
                </a:cubicBezTo>
                <a:close/>
                <a:moveTo>
                  <a:pt x="64" y="239"/>
                </a:moveTo>
                <a:cubicBezTo>
                  <a:pt x="64" y="238"/>
                  <a:pt x="65" y="238"/>
                  <a:pt x="64" y="238"/>
                </a:cubicBezTo>
                <a:cubicBezTo>
                  <a:pt x="64" y="238"/>
                  <a:pt x="64" y="238"/>
                  <a:pt x="64" y="238"/>
                </a:cubicBezTo>
                <a:cubicBezTo>
                  <a:pt x="65" y="238"/>
                  <a:pt x="63" y="239"/>
                  <a:pt x="64" y="239"/>
                </a:cubicBezTo>
                <a:close/>
                <a:moveTo>
                  <a:pt x="54" y="231"/>
                </a:moveTo>
                <a:cubicBezTo>
                  <a:pt x="53" y="232"/>
                  <a:pt x="53" y="232"/>
                  <a:pt x="53" y="232"/>
                </a:cubicBezTo>
                <a:cubicBezTo>
                  <a:pt x="53" y="231"/>
                  <a:pt x="53" y="231"/>
                  <a:pt x="53" y="231"/>
                </a:cubicBezTo>
                <a:cubicBezTo>
                  <a:pt x="53" y="231"/>
                  <a:pt x="52" y="231"/>
                  <a:pt x="52" y="231"/>
                </a:cubicBezTo>
                <a:cubicBezTo>
                  <a:pt x="52" y="232"/>
                  <a:pt x="53" y="232"/>
                  <a:pt x="52" y="232"/>
                </a:cubicBezTo>
                <a:cubicBezTo>
                  <a:pt x="51" y="232"/>
                  <a:pt x="51" y="234"/>
                  <a:pt x="50" y="235"/>
                </a:cubicBezTo>
                <a:cubicBezTo>
                  <a:pt x="50" y="235"/>
                  <a:pt x="51" y="236"/>
                  <a:pt x="51" y="235"/>
                </a:cubicBezTo>
                <a:cubicBezTo>
                  <a:pt x="52" y="235"/>
                  <a:pt x="50" y="235"/>
                  <a:pt x="51" y="235"/>
                </a:cubicBezTo>
                <a:cubicBezTo>
                  <a:pt x="51" y="235"/>
                  <a:pt x="52" y="235"/>
                  <a:pt x="52" y="234"/>
                </a:cubicBezTo>
                <a:cubicBezTo>
                  <a:pt x="51" y="234"/>
                  <a:pt x="51" y="234"/>
                  <a:pt x="51" y="233"/>
                </a:cubicBezTo>
                <a:cubicBezTo>
                  <a:pt x="52" y="233"/>
                  <a:pt x="52" y="232"/>
                  <a:pt x="53" y="232"/>
                </a:cubicBezTo>
                <a:cubicBezTo>
                  <a:pt x="53" y="232"/>
                  <a:pt x="53" y="233"/>
                  <a:pt x="53" y="233"/>
                </a:cubicBezTo>
                <a:cubicBezTo>
                  <a:pt x="54" y="232"/>
                  <a:pt x="54" y="231"/>
                  <a:pt x="53" y="231"/>
                </a:cubicBezTo>
                <a:cubicBezTo>
                  <a:pt x="53" y="231"/>
                  <a:pt x="54" y="231"/>
                  <a:pt x="54" y="231"/>
                </a:cubicBezTo>
                <a:close/>
                <a:moveTo>
                  <a:pt x="53" y="236"/>
                </a:moveTo>
                <a:cubicBezTo>
                  <a:pt x="54" y="237"/>
                  <a:pt x="51" y="238"/>
                  <a:pt x="52" y="239"/>
                </a:cubicBezTo>
                <a:cubicBezTo>
                  <a:pt x="53" y="237"/>
                  <a:pt x="55" y="235"/>
                  <a:pt x="56" y="233"/>
                </a:cubicBezTo>
                <a:cubicBezTo>
                  <a:pt x="55" y="234"/>
                  <a:pt x="55" y="235"/>
                  <a:pt x="54" y="235"/>
                </a:cubicBezTo>
                <a:cubicBezTo>
                  <a:pt x="54" y="236"/>
                  <a:pt x="54" y="236"/>
                  <a:pt x="54" y="235"/>
                </a:cubicBezTo>
                <a:cubicBezTo>
                  <a:pt x="54" y="236"/>
                  <a:pt x="53" y="237"/>
                  <a:pt x="53" y="236"/>
                </a:cubicBezTo>
                <a:close/>
                <a:moveTo>
                  <a:pt x="59" y="240"/>
                </a:moveTo>
                <a:cubicBezTo>
                  <a:pt x="59" y="240"/>
                  <a:pt x="60" y="240"/>
                  <a:pt x="60" y="240"/>
                </a:cubicBezTo>
                <a:cubicBezTo>
                  <a:pt x="60" y="239"/>
                  <a:pt x="60" y="240"/>
                  <a:pt x="59" y="239"/>
                </a:cubicBezTo>
                <a:cubicBezTo>
                  <a:pt x="60" y="239"/>
                  <a:pt x="59" y="239"/>
                  <a:pt x="59" y="239"/>
                </a:cubicBezTo>
                <a:cubicBezTo>
                  <a:pt x="60" y="240"/>
                  <a:pt x="59" y="240"/>
                  <a:pt x="59" y="240"/>
                </a:cubicBezTo>
                <a:close/>
                <a:moveTo>
                  <a:pt x="46" y="234"/>
                </a:moveTo>
                <a:cubicBezTo>
                  <a:pt x="47" y="234"/>
                  <a:pt x="47" y="233"/>
                  <a:pt x="47" y="233"/>
                </a:cubicBezTo>
                <a:cubicBezTo>
                  <a:pt x="46" y="234"/>
                  <a:pt x="46" y="232"/>
                  <a:pt x="46" y="233"/>
                </a:cubicBezTo>
                <a:cubicBezTo>
                  <a:pt x="46" y="233"/>
                  <a:pt x="46" y="233"/>
                  <a:pt x="46" y="233"/>
                </a:cubicBezTo>
                <a:cubicBezTo>
                  <a:pt x="46" y="233"/>
                  <a:pt x="46" y="234"/>
                  <a:pt x="46" y="234"/>
                </a:cubicBezTo>
                <a:close/>
                <a:moveTo>
                  <a:pt x="48" y="236"/>
                </a:moveTo>
                <a:cubicBezTo>
                  <a:pt x="48" y="237"/>
                  <a:pt x="49" y="237"/>
                  <a:pt x="49" y="238"/>
                </a:cubicBezTo>
                <a:cubicBezTo>
                  <a:pt x="49" y="237"/>
                  <a:pt x="51" y="237"/>
                  <a:pt x="51" y="236"/>
                </a:cubicBezTo>
                <a:cubicBezTo>
                  <a:pt x="50" y="236"/>
                  <a:pt x="50" y="236"/>
                  <a:pt x="49" y="237"/>
                </a:cubicBezTo>
                <a:cubicBezTo>
                  <a:pt x="49" y="236"/>
                  <a:pt x="50" y="236"/>
                  <a:pt x="49" y="235"/>
                </a:cubicBezTo>
                <a:cubicBezTo>
                  <a:pt x="49" y="236"/>
                  <a:pt x="49" y="236"/>
                  <a:pt x="48" y="236"/>
                </a:cubicBezTo>
                <a:close/>
                <a:moveTo>
                  <a:pt x="24" y="224"/>
                </a:moveTo>
                <a:cubicBezTo>
                  <a:pt x="24" y="223"/>
                  <a:pt x="24" y="224"/>
                  <a:pt x="25" y="223"/>
                </a:cubicBezTo>
                <a:cubicBezTo>
                  <a:pt x="24" y="223"/>
                  <a:pt x="24" y="223"/>
                  <a:pt x="23" y="223"/>
                </a:cubicBezTo>
                <a:cubicBezTo>
                  <a:pt x="24" y="224"/>
                  <a:pt x="24" y="223"/>
                  <a:pt x="24" y="224"/>
                </a:cubicBezTo>
                <a:cubicBezTo>
                  <a:pt x="24" y="224"/>
                  <a:pt x="24" y="224"/>
                  <a:pt x="24" y="224"/>
                </a:cubicBezTo>
                <a:close/>
                <a:moveTo>
                  <a:pt x="17" y="230"/>
                </a:moveTo>
                <a:cubicBezTo>
                  <a:pt x="18" y="228"/>
                  <a:pt x="19" y="228"/>
                  <a:pt x="19" y="227"/>
                </a:cubicBezTo>
                <a:cubicBezTo>
                  <a:pt x="19" y="227"/>
                  <a:pt x="16" y="229"/>
                  <a:pt x="17" y="230"/>
                </a:cubicBezTo>
                <a:close/>
                <a:moveTo>
                  <a:pt x="45" y="246"/>
                </a:moveTo>
                <a:cubicBezTo>
                  <a:pt x="45" y="246"/>
                  <a:pt x="46" y="247"/>
                  <a:pt x="46" y="247"/>
                </a:cubicBezTo>
                <a:cubicBezTo>
                  <a:pt x="45" y="247"/>
                  <a:pt x="45" y="248"/>
                  <a:pt x="45" y="248"/>
                </a:cubicBezTo>
                <a:cubicBezTo>
                  <a:pt x="46" y="248"/>
                  <a:pt x="46" y="247"/>
                  <a:pt x="47" y="247"/>
                </a:cubicBezTo>
                <a:cubicBezTo>
                  <a:pt x="47" y="247"/>
                  <a:pt x="47" y="247"/>
                  <a:pt x="47" y="247"/>
                </a:cubicBezTo>
                <a:cubicBezTo>
                  <a:pt x="46" y="247"/>
                  <a:pt x="46" y="245"/>
                  <a:pt x="45" y="246"/>
                </a:cubicBezTo>
                <a:close/>
                <a:moveTo>
                  <a:pt x="19" y="231"/>
                </a:moveTo>
                <a:cubicBezTo>
                  <a:pt x="19" y="231"/>
                  <a:pt x="18" y="231"/>
                  <a:pt x="18" y="231"/>
                </a:cubicBezTo>
                <a:cubicBezTo>
                  <a:pt x="19" y="232"/>
                  <a:pt x="19" y="230"/>
                  <a:pt x="18" y="230"/>
                </a:cubicBezTo>
                <a:cubicBezTo>
                  <a:pt x="18" y="231"/>
                  <a:pt x="19" y="230"/>
                  <a:pt x="19" y="231"/>
                </a:cubicBezTo>
                <a:close/>
                <a:moveTo>
                  <a:pt x="18" y="232"/>
                </a:moveTo>
                <a:cubicBezTo>
                  <a:pt x="18" y="234"/>
                  <a:pt x="17" y="234"/>
                  <a:pt x="17" y="235"/>
                </a:cubicBezTo>
                <a:cubicBezTo>
                  <a:pt x="17" y="235"/>
                  <a:pt x="17" y="234"/>
                  <a:pt x="18" y="234"/>
                </a:cubicBezTo>
                <a:cubicBezTo>
                  <a:pt x="18" y="233"/>
                  <a:pt x="19" y="232"/>
                  <a:pt x="18" y="232"/>
                </a:cubicBezTo>
                <a:cubicBezTo>
                  <a:pt x="17" y="232"/>
                  <a:pt x="18" y="233"/>
                  <a:pt x="18" y="232"/>
                </a:cubicBezTo>
                <a:close/>
                <a:moveTo>
                  <a:pt x="4" y="256"/>
                </a:moveTo>
                <a:cubicBezTo>
                  <a:pt x="5" y="255"/>
                  <a:pt x="5" y="254"/>
                  <a:pt x="6" y="253"/>
                </a:cubicBezTo>
                <a:cubicBezTo>
                  <a:pt x="5" y="254"/>
                  <a:pt x="4" y="255"/>
                  <a:pt x="4" y="256"/>
                </a:cubicBezTo>
                <a:close/>
                <a:moveTo>
                  <a:pt x="5" y="258"/>
                </a:moveTo>
                <a:cubicBezTo>
                  <a:pt x="6" y="257"/>
                  <a:pt x="6" y="258"/>
                  <a:pt x="6" y="257"/>
                </a:cubicBezTo>
                <a:cubicBezTo>
                  <a:pt x="6" y="257"/>
                  <a:pt x="6" y="256"/>
                  <a:pt x="6" y="257"/>
                </a:cubicBezTo>
                <a:cubicBezTo>
                  <a:pt x="6" y="257"/>
                  <a:pt x="6" y="257"/>
                  <a:pt x="6" y="257"/>
                </a:cubicBezTo>
                <a:cubicBezTo>
                  <a:pt x="5" y="257"/>
                  <a:pt x="5" y="257"/>
                  <a:pt x="5" y="258"/>
                </a:cubicBezTo>
                <a:close/>
                <a:moveTo>
                  <a:pt x="810" y="264"/>
                </a:moveTo>
                <a:cubicBezTo>
                  <a:pt x="810" y="263"/>
                  <a:pt x="808" y="261"/>
                  <a:pt x="809" y="261"/>
                </a:cubicBezTo>
                <a:cubicBezTo>
                  <a:pt x="810" y="263"/>
                  <a:pt x="809" y="259"/>
                  <a:pt x="809" y="258"/>
                </a:cubicBezTo>
                <a:cubicBezTo>
                  <a:pt x="810" y="258"/>
                  <a:pt x="811" y="261"/>
                  <a:pt x="811" y="261"/>
                </a:cubicBezTo>
                <a:cubicBezTo>
                  <a:pt x="809" y="256"/>
                  <a:pt x="809" y="255"/>
                  <a:pt x="807" y="251"/>
                </a:cubicBezTo>
                <a:cubicBezTo>
                  <a:pt x="808" y="254"/>
                  <a:pt x="807" y="252"/>
                  <a:pt x="806" y="253"/>
                </a:cubicBezTo>
                <a:cubicBezTo>
                  <a:pt x="806" y="253"/>
                  <a:pt x="807" y="260"/>
                  <a:pt x="805" y="261"/>
                </a:cubicBezTo>
                <a:cubicBezTo>
                  <a:pt x="805" y="261"/>
                  <a:pt x="804" y="259"/>
                  <a:pt x="804" y="259"/>
                </a:cubicBezTo>
                <a:cubicBezTo>
                  <a:pt x="803" y="261"/>
                  <a:pt x="804" y="266"/>
                  <a:pt x="801" y="262"/>
                </a:cubicBezTo>
                <a:cubicBezTo>
                  <a:pt x="805" y="271"/>
                  <a:pt x="805" y="267"/>
                  <a:pt x="806" y="266"/>
                </a:cubicBezTo>
                <a:cubicBezTo>
                  <a:pt x="806" y="266"/>
                  <a:pt x="810" y="269"/>
                  <a:pt x="808" y="265"/>
                </a:cubicBezTo>
                <a:cubicBezTo>
                  <a:pt x="809" y="266"/>
                  <a:pt x="810" y="269"/>
                  <a:pt x="810" y="268"/>
                </a:cubicBezTo>
                <a:cubicBezTo>
                  <a:pt x="811" y="267"/>
                  <a:pt x="808" y="263"/>
                  <a:pt x="810" y="264"/>
                </a:cubicBezTo>
                <a:close/>
                <a:moveTo>
                  <a:pt x="440" y="4"/>
                </a:moveTo>
                <a:cubicBezTo>
                  <a:pt x="437" y="3"/>
                  <a:pt x="437" y="4"/>
                  <a:pt x="434" y="4"/>
                </a:cubicBezTo>
                <a:cubicBezTo>
                  <a:pt x="434" y="3"/>
                  <a:pt x="433" y="3"/>
                  <a:pt x="433" y="3"/>
                </a:cubicBezTo>
                <a:cubicBezTo>
                  <a:pt x="435" y="3"/>
                  <a:pt x="437" y="3"/>
                  <a:pt x="438" y="2"/>
                </a:cubicBezTo>
                <a:cubicBezTo>
                  <a:pt x="434" y="2"/>
                  <a:pt x="429" y="3"/>
                  <a:pt x="425" y="3"/>
                </a:cubicBezTo>
                <a:cubicBezTo>
                  <a:pt x="428" y="3"/>
                  <a:pt x="433" y="4"/>
                  <a:pt x="437" y="4"/>
                </a:cubicBezTo>
                <a:cubicBezTo>
                  <a:pt x="436" y="4"/>
                  <a:pt x="434" y="4"/>
                  <a:pt x="434" y="4"/>
                </a:cubicBezTo>
                <a:cubicBezTo>
                  <a:pt x="439" y="4"/>
                  <a:pt x="441" y="4"/>
                  <a:pt x="443" y="5"/>
                </a:cubicBezTo>
                <a:cubicBezTo>
                  <a:pt x="442" y="4"/>
                  <a:pt x="446" y="5"/>
                  <a:pt x="446" y="5"/>
                </a:cubicBezTo>
                <a:cubicBezTo>
                  <a:pt x="444" y="4"/>
                  <a:pt x="444" y="5"/>
                  <a:pt x="440" y="4"/>
                </a:cubicBezTo>
                <a:close/>
                <a:moveTo>
                  <a:pt x="399" y="5"/>
                </a:moveTo>
                <a:cubicBezTo>
                  <a:pt x="398" y="4"/>
                  <a:pt x="401" y="4"/>
                  <a:pt x="398" y="4"/>
                </a:cubicBezTo>
                <a:cubicBezTo>
                  <a:pt x="393" y="5"/>
                  <a:pt x="386" y="4"/>
                  <a:pt x="382" y="5"/>
                </a:cubicBezTo>
                <a:cubicBezTo>
                  <a:pt x="385" y="5"/>
                  <a:pt x="389" y="5"/>
                  <a:pt x="390" y="6"/>
                </a:cubicBezTo>
                <a:cubicBezTo>
                  <a:pt x="395" y="5"/>
                  <a:pt x="398" y="6"/>
                  <a:pt x="400" y="5"/>
                </a:cubicBezTo>
                <a:lnTo>
                  <a:pt x="399" y="5"/>
                </a:lnTo>
                <a:close/>
                <a:moveTo>
                  <a:pt x="142" y="101"/>
                </a:moveTo>
                <a:cubicBezTo>
                  <a:pt x="142" y="102"/>
                  <a:pt x="141" y="103"/>
                  <a:pt x="143" y="102"/>
                </a:cubicBezTo>
                <a:cubicBezTo>
                  <a:pt x="147" y="98"/>
                  <a:pt x="152" y="95"/>
                  <a:pt x="156" y="91"/>
                </a:cubicBezTo>
                <a:cubicBezTo>
                  <a:pt x="154" y="92"/>
                  <a:pt x="153" y="93"/>
                  <a:pt x="152" y="94"/>
                </a:cubicBezTo>
                <a:cubicBezTo>
                  <a:pt x="153" y="93"/>
                  <a:pt x="154" y="92"/>
                  <a:pt x="154" y="91"/>
                </a:cubicBezTo>
                <a:cubicBezTo>
                  <a:pt x="149" y="95"/>
                  <a:pt x="141" y="101"/>
                  <a:pt x="134" y="107"/>
                </a:cubicBezTo>
                <a:cubicBezTo>
                  <a:pt x="135" y="107"/>
                  <a:pt x="140" y="103"/>
                  <a:pt x="142" y="101"/>
                </a:cubicBezTo>
                <a:close/>
                <a:moveTo>
                  <a:pt x="84" y="158"/>
                </a:moveTo>
                <a:cubicBezTo>
                  <a:pt x="84" y="159"/>
                  <a:pt x="84" y="160"/>
                  <a:pt x="83" y="160"/>
                </a:cubicBezTo>
                <a:cubicBezTo>
                  <a:pt x="83" y="161"/>
                  <a:pt x="83" y="162"/>
                  <a:pt x="84" y="161"/>
                </a:cubicBezTo>
                <a:cubicBezTo>
                  <a:pt x="84" y="161"/>
                  <a:pt x="84" y="161"/>
                  <a:pt x="84" y="161"/>
                </a:cubicBezTo>
                <a:cubicBezTo>
                  <a:pt x="84" y="160"/>
                  <a:pt x="84" y="160"/>
                  <a:pt x="84" y="160"/>
                </a:cubicBezTo>
                <a:cubicBezTo>
                  <a:pt x="85" y="160"/>
                  <a:pt x="84" y="161"/>
                  <a:pt x="85" y="161"/>
                </a:cubicBezTo>
                <a:cubicBezTo>
                  <a:pt x="85" y="160"/>
                  <a:pt x="86" y="160"/>
                  <a:pt x="85" y="160"/>
                </a:cubicBezTo>
                <a:cubicBezTo>
                  <a:pt x="85" y="160"/>
                  <a:pt x="85" y="160"/>
                  <a:pt x="85" y="160"/>
                </a:cubicBezTo>
                <a:cubicBezTo>
                  <a:pt x="85" y="160"/>
                  <a:pt x="85" y="159"/>
                  <a:pt x="85" y="159"/>
                </a:cubicBezTo>
                <a:cubicBezTo>
                  <a:pt x="85" y="159"/>
                  <a:pt x="86" y="159"/>
                  <a:pt x="87" y="158"/>
                </a:cubicBezTo>
                <a:cubicBezTo>
                  <a:pt x="85" y="159"/>
                  <a:pt x="86" y="157"/>
                  <a:pt x="84" y="158"/>
                </a:cubicBezTo>
                <a:close/>
                <a:moveTo>
                  <a:pt x="103" y="180"/>
                </a:moveTo>
                <a:cubicBezTo>
                  <a:pt x="102" y="180"/>
                  <a:pt x="102" y="181"/>
                  <a:pt x="102" y="181"/>
                </a:cubicBezTo>
                <a:cubicBezTo>
                  <a:pt x="102" y="181"/>
                  <a:pt x="103" y="181"/>
                  <a:pt x="103" y="181"/>
                </a:cubicBezTo>
                <a:cubicBezTo>
                  <a:pt x="103" y="181"/>
                  <a:pt x="102" y="181"/>
                  <a:pt x="103" y="182"/>
                </a:cubicBezTo>
                <a:cubicBezTo>
                  <a:pt x="103" y="182"/>
                  <a:pt x="103" y="181"/>
                  <a:pt x="104" y="181"/>
                </a:cubicBezTo>
                <a:cubicBezTo>
                  <a:pt x="103" y="182"/>
                  <a:pt x="103" y="182"/>
                  <a:pt x="103" y="183"/>
                </a:cubicBezTo>
                <a:cubicBezTo>
                  <a:pt x="103" y="182"/>
                  <a:pt x="104" y="182"/>
                  <a:pt x="104" y="181"/>
                </a:cubicBezTo>
                <a:cubicBezTo>
                  <a:pt x="103" y="182"/>
                  <a:pt x="104" y="180"/>
                  <a:pt x="103" y="180"/>
                </a:cubicBezTo>
                <a:close/>
                <a:moveTo>
                  <a:pt x="77" y="160"/>
                </a:moveTo>
                <a:cubicBezTo>
                  <a:pt x="79" y="161"/>
                  <a:pt x="79" y="158"/>
                  <a:pt x="80" y="158"/>
                </a:cubicBezTo>
                <a:cubicBezTo>
                  <a:pt x="80" y="157"/>
                  <a:pt x="80" y="157"/>
                  <a:pt x="80" y="157"/>
                </a:cubicBezTo>
                <a:cubicBezTo>
                  <a:pt x="79" y="157"/>
                  <a:pt x="78" y="159"/>
                  <a:pt x="77" y="160"/>
                </a:cubicBezTo>
                <a:close/>
                <a:moveTo>
                  <a:pt x="81" y="163"/>
                </a:moveTo>
                <a:cubicBezTo>
                  <a:pt x="81" y="163"/>
                  <a:pt x="81" y="164"/>
                  <a:pt x="81" y="164"/>
                </a:cubicBezTo>
                <a:cubicBezTo>
                  <a:pt x="81" y="164"/>
                  <a:pt x="80" y="165"/>
                  <a:pt x="80" y="165"/>
                </a:cubicBezTo>
                <a:cubicBezTo>
                  <a:pt x="82" y="164"/>
                  <a:pt x="83" y="163"/>
                  <a:pt x="83" y="162"/>
                </a:cubicBezTo>
                <a:cubicBezTo>
                  <a:pt x="83" y="161"/>
                  <a:pt x="83" y="161"/>
                  <a:pt x="82" y="161"/>
                </a:cubicBezTo>
                <a:cubicBezTo>
                  <a:pt x="81" y="161"/>
                  <a:pt x="82" y="163"/>
                  <a:pt x="81" y="163"/>
                </a:cubicBezTo>
                <a:close/>
                <a:moveTo>
                  <a:pt x="95" y="192"/>
                </a:moveTo>
                <a:cubicBezTo>
                  <a:pt x="95" y="192"/>
                  <a:pt x="95" y="192"/>
                  <a:pt x="94" y="192"/>
                </a:cubicBezTo>
                <a:cubicBezTo>
                  <a:pt x="94" y="192"/>
                  <a:pt x="94" y="193"/>
                  <a:pt x="94" y="193"/>
                </a:cubicBezTo>
                <a:cubicBezTo>
                  <a:pt x="93" y="193"/>
                  <a:pt x="93" y="194"/>
                  <a:pt x="94" y="194"/>
                </a:cubicBezTo>
                <a:cubicBezTo>
                  <a:pt x="93" y="194"/>
                  <a:pt x="91" y="196"/>
                  <a:pt x="91" y="197"/>
                </a:cubicBezTo>
                <a:cubicBezTo>
                  <a:pt x="91" y="197"/>
                  <a:pt x="91" y="197"/>
                  <a:pt x="91" y="197"/>
                </a:cubicBezTo>
                <a:cubicBezTo>
                  <a:pt x="91" y="198"/>
                  <a:pt x="90" y="198"/>
                  <a:pt x="90" y="199"/>
                </a:cubicBezTo>
                <a:cubicBezTo>
                  <a:pt x="91" y="197"/>
                  <a:pt x="92" y="197"/>
                  <a:pt x="93" y="197"/>
                </a:cubicBezTo>
                <a:cubicBezTo>
                  <a:pt x="93" y="197"/>
                  <a:pt x="93" y="197"/>
                  <a:pt x="93" y="196"/>
                </a:cubicBezTo>
                <a:cubicBezTo>
                  <a:pt x="93" y="196"/>
                  <a:pt x="94" y="195"/>
                  <a:pt x="94" y="195"/>
                </a:cubicBezTo>
                <a:cubicBezTo>
                  <a:pt x="94" y="195"/>
                  <a:pt x="94" y="195"/>
                  <a:pt x="94" y="196"/>
                </a:cubicBezTo>
                <a:cubicBezTo>
                  <a:pt x="95" y="194"/>
                  <a:pt x="95" y="192"/>
                  <a:pt x="96" y="193"/>
                </a:cubicBezTo>
                <a:cubicBezTo>
                  <a:pt x="96" y="193"/>
                  <a:pt x="96" y="193"/>
                  <a:pt x="96" y="193"/>
                </a:cubicBezTo>
                <a:cubicBezTo>
                  <a:pt x="97" y="193"/>
                  <a:pt x="97" y="193"/>
                  <a:pt x="97" y="192"/>
                </a:cubicBezTo>
                <a:cubicBezTo>
                  <a:pt x="96" y="193"/>
                  <a:pt x="97" y="192"/>
                  <a:pt x="96" y="192"/>
                </a:cubicBezTo>
                <a:cubicBezTo>
                  <a:pt x="96" y="193"/>
                  <a:pt x="96" y="192"/>
                  <a:pt x="95" y="192"/>
                </a:cubicBezTo>
                <a:close/>
                <a:moveTo>
                  <a:pt x="65" y="175"/>
                </a:moveTo>
                <a:cubicBezTo>
                  <a:pt x="64" y="175"/>
                  <a:pt x="64" y="175"/>
                  <a:pt x="63" y="175"/>
                </a:cubicBezTo>
                <a:cubicBezTo>
                  <a:pt x="63" y="175"/>
                  <a:pt x="63" y="175"/>
                  <a:pt x="63" y="176"/>
                </a:cubicBezTo>
                <a:cubicBezTo>
                  <a:pt x="64" y="176"/>
                  <a:pt x="64" y="176"/>
                  <a:pt x="64" y="177"/>
                </a:cubicBezTo>
                <a:cubicBezTo>
                  <a:pt x="65" y="175"/>
                  <a:pt x="66" y="175"/>
                  <a:pt x="67" y="173"/>
                </a:cubicBezTo>
                <a:cubicBezTo>
                  <a:pt x="65" y="173"/>
                  <a:pt x="66" y="174"/>
                  <a:pt x="65" y="175"/>
                </a:cubicBezTo>
                <a:close/>
                <a:moveTo>
                  <a:pt x="45" y="240"/>
                </a:moveTo>
                <a:cubicBezTo>
                  <a:pt x="46" y="241"/>
                  <a:pt x="46" y="241"/>
                  <a:pt x="46" y="241"/>
                </a:cubicBezTo>
                <a:cubicBezTo>
                  <a:pt x="45" y="241"/>
                  <a:pt x="45" y="242"/>
                  <a:pt x="44" y="243"/>
                </a:cubicBezTo>
                <a:cubicBezTo>
                  <a:pt x="44" y="243"/>
                  <a:pt x="43" y="243"/>
                  <a:pt x="43" y="243"/>
                </a:cubicBezTo>
                <a:cubicBezTo>
                  <a:pt x="43" y="244"/>
                  <a:pt x="43" y="244"/>
                  <a:pt x="42" y="245"/>
                </a:cubicBezTo>
                <a:cubicBezTo>
                  <a:pt x="43" y="245"/>
                  <a:pt x="43" y="245"/>
                  <a:pt x="44" y="244"/>
                </a:cubicBezTo>
                <a:cubicBezTo>
                  <a:pt x="44" y="244"/>
                  <a:pt x="44" y="244"/>
                  <a:pt x="44" y="244"/>
                </a:cubicBezTo>
                <a:cubicBezTo>
                  <a:pt x="44" y="244"/>
                  <a:pt x="45" y="243"/>
                  <a:pt x="45" y="244"/>
                </a:cubicBezTo>
                <a:cubicBezTo>
                  <a:pt x="45" y="241"/>
                  <a:pt x="47" y="241"/>
                  <a:pt x="48" y="239"/>
                </a:cubicBezTo>
                <a:cubicBezTo>
                  <a:pt x="47" y="238"/>
                  <a:pt x="48" y="238"/>
                  <a:pt x="48" y="237"/>
                </a:cubicBezTo>
                <a:cubicBezTo>
                  <a:pt x="47" y="238"/>
                  <a:pt x="47" y="240"/>
                  <a:pt x="45" y="240"/>
                </a:cubicBezTo>
                <a:close/>
                <a:moveTo>
                  <a:pt x="820" y="180"/>
                </a:moveTo>
                <a:cubicBezTo>
                  <a:pt x="820" y="181"/>
                  <a:pt x="820" y="181"/>
                  <a:pt x="820" y="181"/>
                </a:cubicBezTo>
                <a:cubicBezTo>
                  <a:pt x="821" y="181"/>
                  <a:pt x="820" y="180"/>
                  <a:pt x="820" y="180"/>
                </a:cubicBezTo>
                <a:close/>
                <a:moveTo>
                  <a:pt x="866" y="171"/>
                </a:moveTo>
                <a:cubicBezTo>
                  <a:pt x="865" y="171"/>
                  <a:pt x="865" y="172"/>
                  <a:pt x="865" y="172"/>
                </a:cubicBezTo>
                <a:cubicBezTo>
                  <a:pt x="865" y="172"/>
                  <a:pt x="866" y="172"/>
                  <a:pt x="866" y="171"/>
                </a:cubicBezTo>
                <a:close/>
                <a:moveTo>
                  <a:pt x="867" y="170"/>
                </a:moveTo>
                <a:cubicBezTo>
                  <a:pt x="867" y="170"/>
                  <a:pt x="866" y="171"/>
                  <a:pt x="866" y="171"/>
                </a:cubicBezTo>
                <a:cubicBezTo>
                  <a:pt x="867" y="171"/>
                  <a:pt x="867" y="170"/>
                  <a:pt x="867" y="170"/>
                </a:cubicBezTo>
                <a:close/>
                <a:moveTo>
                  <a:pt x="861" y="164"/>
                </a:moveTo>
                <a:cubicBezTo>
                  <a:pt x="861" y="164"/>
                  <a:pt x="861" y="165"/>
                  <a:pt x="861" y="165"/>
                </a:cubicBezTo>
                <a:cubicBezTo>
                  <a:pt x="861" y="164"/>
                  <a:pt x="861" y="164"/>
                  <a:pt x="861" y="164"/>
                </a:cubicBezTo>
                <a:close/>
                <a:moveTo>
                  <a:pt x="868" y="162"/>
                </a:moveTo>
                <a:cubicBezTo>
                  <a:pt x="868" y="163"/>
                  <a:pt x="868" y="163"/>
                  <a:pt x="868" y="164"/>
                </a:cubicBezTo>
                <a:cubicBezTo>
                  <a:pt x="868" y="163"/>
                  <a:pt x="868" y="162"/>
                  <a:pt x="868" y="162"/>
                </a:cubicBezTo>
                <a:close/>
                <a:moveTo>
                  <a:pt x="837" y="147"/>
                </a:moveTo>
                <a:cubicBezTo>
                  <a:pt x="837" y="148"/>
                  <a:pt x="837" y="150"/>
                  <a:pt x="836" y="151"/>
                </a:cubicBezTo>
                <a:cubicBezTo>
                  <a:pt x="837" y="150"/>
                  <a:pt x="837" y="148"/>
                  <a:pt x="837" y="147"/>
                </a:cubicBezTo>
                <a:close/>
                <a:moveTo>
                  <a:pt x="852" y="150"/>
                </a:moveTo>
                <a:cubicBezTo>
                  <a:pt x="852" y="149"/>
                  <a:pt x="852" y="149"/>
                  <a:pt x="852" y="149"/>
                </a:cubicBezTo>
                <a:cubicBezTo>
                  <a:pt x="852" y="148"/>
                  <a:pt x="853" y="145"/>
                  <a:pt x="852" y="146"/>
                </a:cubicBezTo>
                <a:cubicBezTo>
                  <a:pt x="852" y="147"/>
                  <a:pt x="851" y="150"/>
                  <a:pt x="851" y="151"/>
                </a:cubicBezTo>
                <a:cubicBezTo>
                  <a:pt x="852" y="151"/>
                  <a:pt x="852" y="150"/>
                  <a:pt x="852" y="150"/>
                </a:cubicBezTo>
                <a:close/>
                <a:moveTo>
                  <a:pt x="857" y="134"/>
                </a:moveTo>
                <a:cubicBezTo>
                  <a:pt x="857" y="134"/>
                  <a:pt x="857" y="134"/>
                  <a:pt x="857" y="134"/>
                </a:cubicBezTo>
                <a:cubicBezTo>
                  <a:pt x="857" y="135"/>
                  <a:pt x="857" y="135"/>
                  <a:pt x="857" y="135"/>
                </a:cubicBezTo>
                <a:lnTo>
                  <a:pt x="857" y="134"/>
                </a:lnTo>
                <a:close/>
                <a:moveTo>
                  <a:pt x="855" y="121"/>
                </a:moveTo>
                <a:cubicBezTo>
                  <a:pt x="855" y="119"/>
                  <a:pt x="855" y="121"/>
                  <a:pt x="855" y="122"/>
                </a:cubicBezTo>
                <a:cubicBezTo>
                  <a:pt x="854" y="122"/>
                  <a:pt x="855" y="122"/>
                  <a:pt x="855" y="122"/>
                </a:cubicBezTo>
                <a:cubicBezTo>
                  <a:pt x="854" y="123"/>
                  <a:pt x="853" y="126"/>
                  <a:pt x="854" y="127"/>
                </a:cubicBezTo>
                <a:cubicBezTo>
                  <a:pt x="854" y="125"/>
                  <a:pt x="855" y="123"/>
                  <a:pt x="855" y="121"/>
                </a:cubicBezTo>
                <a:close/>
                <a:moveTo>
                  <a:pt x="861" y="127"/>
                </a:moveTo>
                <a:cubicBezTo>
                  <a:pt x="861" y="127"/>
                  <a:pt x="861" y="128"/>
                  <a:pt x="861" y="128"/>
                </a:cubicBezTo>
                <a:cubicBezTo>
                  <a:pt x="862" y="128"/>
                  <a:pt x="862" y="127"/>
                  <a:pt x="861" y="127"/>
                </a:cubicBezTo>
                <a:close/>
                <a:moveTo>
                  <a:pt x="843" y="120"/>
                </a:moveTo>
                <a:cubicBezTo>
                  <a:pt x="843" y="121"/>
                  <a:pt x="842" y="121"/>
                  <a:pt x="842" y="122"/>
                </a:cubicBezTo>
                <a:cubicBezTo>
                  <a:pt x="843" y="121"/>
                  <a:pt x="843" y="120"/>
                  <a:pt x="843" y="120"/>
                </a:cubicBezTo>
                <a:close/>
                <a:moveTo>
                  <a:pt x="859" y="124"/>
                </a:moveTo>
                <a:cubicBezTo>
                  <a:pt x="859" y="125"/>
                  <a:pt x="859" y="126"/>
                  <a:pt x="859" y="126"/>
                </a:cubicBezTo>
                <a:cubicBezTo>
                  <a:pt x="859" y="125"/>
                  <a:pt x="860" y="124"/>
                  <a:pt x="859" y="124"/>
                </a:cubicBezTo>
                <a:close/>
                <a:moveTo>
                  <a:pt x="862" y="124"/>
                </a:moveTo>
                <a:cubicBezTo>
                  <a:pt x="862" y="124"/>
                  <a:pt x="861" y="125"/>
                  <a:pt x="862" y="126"/>
                </a:cubicBezTo>
                <a:cubicBezTo>
                  <a:pt x="862" y="125"/>
                  <a:pt x="862" y="124"/>
                  <a:pt x="862" y="124"/>
                </a:cubicBezTo>
                <a:close/>
                <a:moveTo>
                  <a:pt x="839" y="118"/>
                </a:moveTo>
                <a:cubicBezTo>
                  <a:pt x="839" y="118"/>
                  <a:pt x="839" y="119"/>
                  <a:pt x="839" y="119"/>
                </a:cubicBezTo>
                <a:cubicBezTo>
                  <a:pt x="839" y="119"/>
                  <a:pt x="839" y="118"/>
                  <a:pt x="839" y="118"/>
                </a:cubicBezTo>
                <a:close/>
                <a:moveTo>
                  <a:pt x="844" y="116"/>
                </a:moveTo>
                <a:cubicBezTo>
                  <a:pt x="843" y="117"/>
                  <a:pt x="843" y="119"/>
                  <a:pt x="843" y="119"/>
                </a:cubicBezTo>
                <a:cubicBezTo>
                  <a:pt x="843" y="118"/>
                  <a:pt x="844" y="117"/>
                  <a:pt x="844" y="116"/>
                </a:cubicBezTo>
                <a:close/>
                <a:moveTo>
                  <a:pt x="862" y="120"/>
                </a:moveTo>
                <a:cubicBezTo>
                  <a:pt x="862" y="121"/>
                  <a:pt x="861" y="122"/>
                  <a:pt x="862" y="123"/>
                </a:cubicBezTo>
                <a:cubicBezTo>
                  <a:pt x="862" y="122"/>
                  <a:pt x="863" y="121"/>
                  <a:pt x="862" y="120"/>
                </a:cubicBezTo>
                <a:close/>
                <a:moveTo>
                  <a:pt x="855" y="118"/>
                </a:moveTo>
                <a:cubicBezTo>
                  <a:pt x="855" y="118"/>
                  <a:pt x="855" y="119"/>
                  <a:pt x="855" y="119"/>
                </a:cubicBezTo>
                <a:cubicBezTo>
                  <a:pt x="855" y="119"/>
                  <a:pt x="856" y="118"/>
                  <a:pt x="855" y="118"/>
                </a:cubicBezTo>
                <a:close/>
                <a:moveTo>
                  <a:pt x="858" y="117"/>
                </a:moveTo>
                <a:cubicBezTo>
                  <a:pt x="857" y="117"/>
                  <a:pt x="857" y="118"/>
                  <a:pt x="857" y="118"/>
                </a:cubicBezTo>
                <a:cubicBezTo>
                  <a:pt x="857" y="118"/>
                  <a:pt x="858" y="117"/>
                  <a:pt x="858" y="117"/>
                </a:cubicBezTo>
                <a:close/>
                <a:moveTo>
                  <a:pt x="860" y="116"/>
                </a:moveTo>
                <a:cubicBezTo>
                  <a:pt x="860" y="116"/>
                  <a:pt x="860" y="116"/>
                  <a:pt x="860" y="116"/>
                </a:cubicBezTo>
                <a:cubicBezTo>
                  <a:pt x="859" y="115"/>
                  <a:pt x="859" y="117"/>
                  <a:pt x="859" y="117"/>
                </a:cubicBezTo>
                <a:cubicBezTo>
                  <a:pt x="860" y="117"/>
                  <a:pt x="859" y="117"/>
                  <a:pt x="860" y="116"/>
                </a:cubicBezTo>
                <a:close/>
                <a:moveTo>
                  <a:pt x="849" y="110"/>
                </a:moveTo>
                <a:cubicBezTo>
                  <a:pt x="848" y="113"/>
                  <a:pt x="849" y="111"/>
                  <a:pt x="849" y="110"/>
                </a:cubicBezTo>
                <a:close/>
                <a:moveTo>
                  <a:pt x="845" y="105"/>
                </a:moveTo>
                <a:cubicBezTo>
                  <a:pt x="844" y="106"/>
                  <a:pt x="844" y="106"/>
                  <a:pt x="844" y="107"/>
                </a:cubicBezTo>
                <a:cubicBezTo>
                  <a:pt x="844" y="107"/>
                  <a:pt x="845" y="105"/>
                  <a:pt x="845" y="105"/>
                </a:cubicBezTo>
                <a:close/>
                <a:moveTo>
                  <a:pt x="844" y="105"/>
                </a:moveTo>
                <a:cubicBezTo>
                  <a:pt x="843" y="105"/>
                  <a:pt x="843" y="106"/>
                  <a:pt x="843" y="106"/>
                </a:cubicBezTo>
                <a:lnTo>
                  <a:pt x="844" y="105"/>
                </a:lnTo>
                <a:close/>
                <a:moveTo>
                  <a:pt x="836" y="101"/>
                </a:moveTo>
                <a:cubicBezTo>
                  <a:pt x="836" y="102"/>
                  <a:pt x="836" y="102"/>
                  <a:pt x="836" y="102"/>
                </a:cubicBezTo>
                <a:cubicBezTo>
                  <a:pt x="836" y="102"/>
                  <a:pt x="836" y="101"/>
                  <a:pt x="836" y="101"/>
                </a:cubicBezTo>
                <a:close/>
                <a:moveTo>
                  <a:pt x="838" y="98"/>
                </a:moveTo>
                <a:cubicBezTo>
                  <a:pt x="839" y="95"/>
                  <a:pt x="838" y="96"/>
                  <a:pt x="838" y="98"/>
                </a:cubicBezTo>
                <a:close/>
                <a:moveTo>
                  <a:pt x="828" y="135"/>
                </a:moveTo>
                <a:cubicBezTo>
                  <a:pt x="828" y="136"/>
                  <a:pt x="828" y="137"/>
                  <a:pt x="827" y="137"/>
                </a:cubicBezTo>
                <a:cubicBezTo>
                  <a:pt x="828" y="138"/>
                  <a:pt x="828" y="138"/>
                  <a:pt x="828" y="138"/>
                </a:cubicBezTo>
                <a:cubicBezTo>
                  <a:pt x="828" y="137"/>
                  <a:pt x="829" y="136"/>
                  <a:pt x="828" y="135"/>
                </a:cubicBezTo>
                <a:close/>
                <a:moveTo>
                  <a:pt x="846" y="121"/>
                </a:moveTo>
                <a:cubicBezTo>
                  <a:pt x="847" y="121"/>
                  <a:pt x="846" y="122"/>
                  <a:pt x="846" y="123"/>
                </a:cubicBezTo>
                <a:cubicBezTo>
                  <a:pt x="847" y="121"/>
                  <a:pt x="848" y="117"/>
                  <a:pt x="848" y="115"/>
                </a:cubicBezTo>
                <a:cubicBezTo>
                  <a:pt x="848" y="117"/>
                  <a:pt x="846" y="118"/>
                  <a:pt x="847" y="119"/>
                </a:cubicBezTo>
                <a:cubicBezTo>
                  <a:pt x="847" y="119"/>
                  <a:pt x="847" y="119"/>
                  <a:pt x="847" y="118"/>
                </a:cubicBezTo>
                <a:cubicBezTo>
                  <a:pt x="846" y="119"/>
                  <a:pt x="846" y="120"/>
                  <a:pt x="846" y="121"/>
                </a:cubicBezTo>
                <a:cubicBezTo>
                  <a:pt x="846" y="121"/>
                  <a:pt x="846" y="120"/>
                  <a:pt x="846" y="120"/>
                </a:cubicBezTo>
                <a:cubicBezTo>
                  <a:pt x="846" y="121"/>
                  <a:pt x="845" y="121"/>
                  <a:pt x="845" y="121"/>
                </a:cubicBezTo>
                <a:cubicBezTo>
                  <a:pt x="846" y="122"/>
                  <a:pt x="846" y="121"/>
                  <a:pt x="846" y="121"/>
                </a:cubicBezTo>
                <a:close/>
                <a:moveTo>
                  <a:pt x="860" y="122"/>
                </a:moveTo>
                <a:cubicBezTo>
                  <a:pt x="860" y="122"/>
                  <a:pt x="859" y="123"/>
                  <a:pt x="860" y="123"/>
                </a:cubicBezTo>
                <a:cubicBezTo>
                  <a:pt x="860" y="123"/>
                  <a:pt x="860" y="123"/>
                  <a:pt x="860" y="123"/>
                </a:cubicBezTo>
                <a:cubicBezTo>
                  <a:pt x="859" y="124"/>
                  <a:pt x="860" y="122"/>
                  <a:pt x="860" y="122"/>
                </a:cubicBezTo>
                <a:close/>
                <a:moveTo>
                  <a:pt x="861" y="115"/>
                </a:moveTo>
                <a:cubicBezTo>
                  <a:pt x="861" y="115"/>
                  <a:pt x="861" y="115"/>
                  <a:pt x="861" y="115"/>
                </a:cubicBezTo>
                <a:cubicBezTo>
                  <a:pt x="862" y="117"/>
                  <a:pt x="859" y="120"/>
                  <a:pt x="860" y="122"/>
                </a:cubicBezTo>
                <a:cubicBezTo>
                  <a:pt x="860" y="118"/>
                  <a:pt x="862" y="115"/>
                  <a:pt x="862" y="112"/>
                </a:cubicBezTo>
                <a:cubicBezTo>
                  <a:pt x="862" y="112"/>
                  <a:pt x="862" y="111"/>
                  <a:pt x="862" y="111"/>
                </a:cubicBezTo>
                <a:cubicBezTo>
                  <a:pt x="862" y="110"/>
                  <a:pt x="864" y="107"/>
                  <a:pt x="863" y="106"/>
                </a:cubicBezTo>
                <a:cubicBezTo>
                  <a:pt x="863" y="107"/>
                  <a:pt x="862" y="108"/>
                  <a:pt x="862" y="110"/>
                </a:cubicBezTo>
                <a:cubicBezTo>
                  <a:pt x="861" y="109"/>
                  <a:pt x="861" y="109"/>
                  <a:pt x="861" y="109"/>
                </a:cubicBezTo>
                <a:cubicBezTo>
                  <a:pt x="862" y="111"/>
                  <a:pt x="861" y="114"/>
                  <a:pt x="861" y="115"/>
                </a:cubicBezTo>
                <a:close/>
                <a:moveTo>
                  <a:pt x="842" y="104"/>
                </a:moveTo>
                <a:cubicBezTo>
                  <a:pt x="842" y="105"/>
                  <a:pt x="842" y="105"/>
                  <a:pt x="842" y="106"/>
                </a:cubicBezTo>
                <a:cubicBezTo>
                  <a:pt x="843" y="105"/>
                  <a:pt x="842" y="104"/>
                  <a:pt x="842" y="104"/>
                </a:cubicBezTo>
                <a:close/>
                <a:moveTo>
                  <a:pt x="707" y="252"/>
                </a:moveTo>
                <a:cubicBezTo>
                  <a:pt x="708" y="252"/>
                  <a:pt x="709" y="252"/>
                  <a:pt x="710" y="253"/>
                </a:cubicBezTo>
                <a:cubicBezTo>
                  <a:pt x="710" y="254"/>
                  <a:pt x="709" y="255"/>
                  <a:pt x="710" y="256"/>
                </a:cubicBezTo>
                <a:cubicBezTo>
                  <a:pt x="712" y="257"/>
                  <a:pt x="715" y="253"/>
                  <a:pt x="715" y="256"/>
                </a:cubicBezTo>
                <a:cubicBezTo>
                  <a:pt x="717" y="258"/>
                  <a:pt x="720" y="259"/>
                  <a:pt x="723" y="259"/>
                </a:cubicBezTo>
                <a:cubicBezTo>
                  <a:pt x="725" y="260"/>
                  <a:pt x="726" y="261"/>
                  <a:pt x="728" y="262"/>
                </a:cubicBezTo>
                <a:cubicBezTo>
                  <a:pt x="730" y="262"/>
                  <a:pt x="733" y="262"/>
                  <a:pt x="734" y="263"/>
                </a:cubicBezTo>
                <a:cubicBezTo>
                  <a:pt x="736" y="263"/>
                  <a:pt x="737" y="264"/>
                  <a:pt x="739" y="265"/>
                </a:cubicBezTo>
                <a:cubicBezTo>
                  <a:pt x="744" y="267"/>
                  <a:pt x="749" y="267"/>
                  <a:pt x="753" y="269"/>
                </a:cubicBezTo>
                <a:cubicBezTo>
                  <a:pt x="756" y="269"/>
                  <a:pt x="760" y="271"/>
                  <a:pt x="762" y="272"/>
                </a:cubicBezTo>
                <a:cubicBezTo>
                  <a:pt x="765" y="272"/>
                  <a:pt x="768" y="274"/>
                  <a:pt x="771" y="275"/>
                </a:cubicBezTo>
                <a:cubicBezTo>
                  <a:pt x="772" y="275"/>
                  <a:pt x="774" y="275"/>
                  <a:pt x="776" y="276"/>
                </a:cubicBezTo>
                <a:cubicBezTo>
                  <a:pt x="776" y="276"/>
                  <a:pt x="777" y="276"/>
                  <a:pt x="777" y="276"/>
                </a:cubicBezTo>
                <a:cubicBezTo>
                  <a:pt x="779" y="277"/>
                  <a:pt x="781" y="277"/>
                  <a:pt x="782" y="277"/>
                </a:cubicBezTo>
                <a:cubicBezTo>
                  <a:pt x="784" y="278"/>
                  <a:pt x="785" y="279"/>
                  <a:pt x="787" y="279"/>
                </a:cubicBezTo>
                <a:cubicBezTo>
                  <a:pt x="789" y="280"/>
                  <a:pt x="792" y="281"/>
                  <a:pt x="795" y="281"/>
                </a:cubicBezTo>
                <a:cubicBezTo>
                  <a:pt x="796" y="282"/>
                  <a:pt x="798" y="282"/>
                  <a:pt x="799" y="282"/>
                </a:cubicBezTo>
                <a:cubicBezTo>
                  <a:pt x="800" y="283"/>
                  <a:pt x="800" y="283"/>
                  <a:pt x="801" y="283"/>
                </a:cubicBezTo>
                <a:cubicBezTo>
                  <a:pt x="802" y="283"/>
                  <a:pt x="802" y="283"/>
                  <a:pt x="802" y="283"/>
                </a:cubicBezTo>
                <a:cubicBezTo>
                  <a:pt x="803" y="284"/>
                  <a:pt x="803" y="284"/>
                  <a:pt x="803" y="284"/>
                </a:cubicBezTo>
                <a:cubicBezTo>
                  <a:pt x="803" y="284"/>
                  <a:pt x="803" y="284"/>
                  <a:pt x="803" y="284"/>
                </a:cubicBezTo>
                <a:cubicBezTo>
                  <a:pt x="803" y="284"/>
                  <a:pt x="803" y="284"/>
                  <a:pt x="803" y="284"/>
                </a:cubicBezTo>
                <a:cubicBezTo>
                  <a:pt x="804" y="285"/>
                  <a:pt x="805" y="284"/>
                  <a:pt x="806" y="285"/>
                </a:cubicBezTo>
                <a:cubicBezTo>
                  <a:pt x="807" y="285"/>
                  <a:pt x="808" y="286"/>
                  <a:pt x="809" y="287"/>
                </a:cubicBezTo>
                <a:cubicBezTo>
                  <a:pt x="810" y="286"/>
                  <a:pt x="811" y="287"/>
                  <a:pt x="812" y="288"/>
                </a:cubicBezTo>
                <a:cubicBezTo>
                  <a:pt x="813" y="288"/>
                  <a:pt x="813" y="288"/>
                  <a:pt x="813" y="288"/>
                </a:cubicBezTo>
                <a:cubicBezTo>
                  <a:pt x="813" y="288"/>
                  <a:pt x="813" y="287"/>
                  <a:pt x="813" y="287"/>
                </a:cubicBezTo>
                <a:cubicBezTo>
                  <a:pt x="813" y="287"/>
                  <a:pt x="813" y="287"/>
                  <a:pt x="813" y="286"/>
                </a:cubicBezTo>
                <a:cubicBezTo>
                  <a:pt x="813" y="286"/>
                  <a:pt x="813" y="286"/>
                  <a:pt x="813" y="286"/>
                </a:cubicBezTo>
                <a:cubicBezTo>
                  <a:pt x="813" y="285"/>
                  <a:pt x="813" y="285"/>
                  <a:pt x="813" y="284"/>
                </a:cubicBezTo>
                <a:cubicBezTo>
                  <a:pt x="813" y="282"/>
                  <a:pt x="813" y="282"/>
                  <a:pt x="813" y="282"/>
                </a:cubicBezTo>
                <a:cubicBezTo>
                  <a:pt x="813" y="282"/>
                  <a:pt x="812" y="281"/>
                  <a:pt x="812" y="280"/>
                </a:cubicBezTo>
                <a:cubicBezTo>
                  <a:pt x="812" y="280"/>
                  <a:pt x="813" y="280"/>
                  <a:pt x="813" y="279"/>
                </a:cubicBezTo>
                <a:cubicBezTo>
                  <a:pt x="813" y="279"/>
                  <a:pt x="812" y="279"/>
                  <a:pt x="812" y="279"/>
                </a:cubicBezTo>
                <a:cubicBezTo>
                  <a:pt x="812" y="278"/>
                  <a:pt x="812" y="278"/>
                  <a:pt x="812" y="278"/>
                </a:cubicBezTo>
                <a:cubicBezTo>
                  <a:pt x="812" y="277"/>
                  <a:pt x="812" y="277"/>
                  <a:pt x="812" y="277"/>
                </a:cubicBezTo>
                <a:cubicBezTo>
                  <a:pt x="812" y="276"/>
                  <a:pt x="812" y="276"/>
                  <a:pt x="812" y="275"/>
                </a:cubicBezTo>
                <a:cubicBezTo>
                  <a:pt x="813" y="270"/>
                  <a:pt x="813" y="265"/>
                  <a:pt x="813" y="259"/>
                </a:cubicBezTo>
                <a:cubicBezTo>
                  <a:pt x="813" y="254"/>
                  <a:pt x="813" y="250"/>
                  <a:pt x="813" y="245"/>
                </a:cubicBezTo>
                <a:cubicBezTo>
                  <a:pt x="815" y="226"/>
                  <a:pt x="815" y="226"/>
                  <a:pt x="815" y="226"/>
                </a:cubicBezTo>
                <a:cubicBezTo>
                  <a:pt x="815" y="219"/>
                  <a:pt x="816" y="212"/>
                  <a:pt x="817" y="206"/>
                </a:cubicBezTo>
                <a:cubicBezTo>
                  <a:pt x="817" y="206"/>
                  <a:pt x="818" y="205"/>
                  <a:pt x="818" y="205"/>
                </a:cubicBezTo>
                <a:cubicBezTo>
                  <a:pt x="818" y="204"/>
                  <a:pt x="817" y="204"/>
                  <a:pt x="818" y="204"/>
                </a:cubicBezTo>
                <a:cubicBezTo>
                  <a:pt x="818" y="203"/>
                  <a:pt x="818" y="203"/>
                  <a:pt x="818" y="203"/>
                </a:cubicBezTo>
                <a:cubicBezTo>
                  <a:pt x="819" y="197"/>
                  <a:pt x="820" y="192"/>
                  <a:pt x="822" y="186"/>
                </a:cubicBezTo>
                <a:cubicBezTo>
                  <a:pt x="822" y="185"/>
                  <a:pt x="822" y="186"/>
                  <a:pt x="822" y="186"/>
                </a:cubicBezTo>
                <a:cubicBezTo>
                  <a:pt x="823" y="183"/>
                  <a:pt x="824" y="178"/>
                  <a:pt x="825" y="175"/>
                </a:cubicBezTo>
                <a:cubicBezTo>
                  <a:pt x="825" y="173"/>
                  <a:pt x="825" y="171"/>
                  <a:pt x="826" y="170"/>
                </a:cubicBezTo>
                <a:cubicBezTo>
                  <a:pt x="826" y="169"/>
                  <a:pt x="825" y="169"/>
                  <a:pt x="825" y="169"/>
                </a:cubicBezTo>
                <a:cubicBezTo>
                  <a:pt x="826" y="169"/>
                  <a:pt x="826" y="169"/>
                  <a:pt x="826" y="169"/>
                </a:cubicBezTo>
                <a:cubicBezTo>
                  <a:pt x="826" y="167"/>
                  <a:pt x="826" y="167"/>
                  <a:pt x="826" y="167"/>
                </a:cubicBezTo>
                <a:cubicBezTo>
                  <a:pt x="827" y="164"/>
                  <a:pt x="828" y="160"/>
                  <a:pt x="829" y="156"/>
                </a:cubicBezTo>
                <a:cubicBezTo>
                  <a:pt x="829" y="155"/>
                  <a:pt x="829" y="155"/>
                  <a:pt x="829" y="154"/>
                </a:cubicBezTo>
                <a:cubicBezTo>
                  <a:pt x="830" y="154"/>
                  <a:pt x="830" y="154"/>
                  <a:pt x="829" y="153"/>
                </a:cubicBezTo>
                <a:cubicBezTo>
                  <a:pt x="829" y="153"/>
                  <a:pt x="830" y="151"/>
                  <a:pt x="830" y="152"/>
                </a:cubicBezTo>
                <a:cubicBezTo>
                  <a:pt x="830" y="151"/>
                  <a:pt x="830" y="152"/>
                  <a:pt x="830" y="152"/>
                </a:cubicBezTo>
                <a:cubicBezTo>
                  <a:pt x="831" y="151"/>
                  <a:pt x="831" y="149"/>
                  <a:pt x="831" y="147"/>
                </a:cubicBezTo>
                <a:cubicBezTo>
                  <a:pt x="831" y="146"/>
                  <a:pt x="832" y="144"/>
                  <a:pt x="833" y="142"/>
                </a:cubicBezTo>
                <a:cubicBezTo>
                  <a:pt x="833" y="144"/>
                  <a:pt x="833" y="146"/>
                  <a:pt x="835" y="147"/>
                </a:cubicBezTo>
                <a:cubicBezTo>
                  <a:pt x="836" y="145"/>
                  <a:pt x="836" y="141"/>
                  <a:pt x="837" y="140"/>
                </a:cubicBezTo>
                <a:cubicBezTo>
                  <a:pt x="838" y="135"/>
                  <a:pt x="839" y="130"/>
                  <a:pt x="840" y="125"/>
                </a:cubicBezTo>
                <a:cubicBezTo>
                  <a:pt x="840" y="124"/>
                  <a:pt x="840" y="124"/>
                  <a:pt x="840" y="124"/>
                </a:cubicBezTo>
                <a:cubicBezTo>
                  <a:pt x="842" y="119"/>
                  <a:pt x="842" y="114"/>
                  <a:pt x="844" y="108"/>
                </a:cubicBezTo>
                <a:cubicBezTo>
                  <a:pt x="842" y="119"/>
                  <a:pt x="839" y="128"/>
                  <a:pt x="838" y="138"/>
                </a:cubicBezTo>
                <a:cubicBezTo>
                  <a:pt x="837" y="140"/>
                  <a:pt x="836" y="146"/>
                  <a:pt x="835" y="150"/>
                </a:cubicBezTo>
                <a:cubicBezTo>
                  <a:pt x="835" y="152"/>
                  <a:pt x="836" y="153"/>
                  <a:pt x="838" y="152"/>
                </a:cubicBezTo>
                <a:cubicBezTo>
                  <a:pt x="840" y="150"/>
                  <a:pt x="839" y="147"/>
                  <a:pt x="840" y="145"/>
                </a:cubicBezTo>
                <a:cubicBezTo>
                  <a:pt x="841" y="145"/>
                  <a:pt x="841" y="144"/>
                  <a:pt x="842" y="145"/>
                </a:cubicBezTo>
                <a:cubicBezTo>
                  <a:pt x="842" y="150"/>
                  <a:pt x="840" y="156"/>
                  <a:pt x="840" y="160"/>
                </a:cubicBezTo>
                <a:cubicBezTo>
                  <a:pt x="840" y="161"/>
                  <a:pt x="840" y="162"/>
                  <a:pt x="840" y="163"/>
                </a:cubicBezTo>
                <a:cubicBezTo>
                  <a:pt x="840" y="163"/>
                  <a:pt x="840" y="164"/>
                  <a:pt x="841" y="164"/>
                </a:cubicBezTo>
                <a:cubicBezTo>
                  <a:pt x="841" y="164"/>
                  <a:pt x="841" y="164"/>
                  <a:pt x="842" y="164"/>
                </a:cubicBezTo>
                <a:cubicBezTo>
                  <a:pt x="842" y="159"/>
                  <a:pt x="846" y="156"/>
                  <a:pt x="846" y="151"/>
                </a:cubicBezTo>
                <a:cubicBezTo>
                  <a:pt x="847" y="150"/>
                  <a:pt x="848" y="149"/>
                  <a:pt x="849" y="149"/>
                </a:cubicBezTo>
                <a:cubicBezTo>
                  <a:pt x="849" y="147"/>
                  <a:pt x="850" y="145"/>
                  <a:pt x="850" y="143"/>
                </a:cubicBezTo>
                <a:cubicBezTo>
                  <a:pt x="850" y="142"/>
                  <a:pt x="850" y="142"/>
                  <a:pt x="850" y="142"/>
                </a:cubicBezTo>
                <a:cubicBezTo>
                  <a:pt x="851" y="137"/>
                  <a:pt x="851" y="133"/>
                  <a:pt x="853" y="129"/>
                </a:cubicBezTo>
                <a:cubicBezTo>
                  <a:pt x="853" y="133"/>
                  <a:pt x="852" y="136"/>
                  <a:pt x="851" y="140"/>
                </a:cubicBezTo>
                <a:cubicBezTo>
                  <a:pt x="851" y="140"/>
                  <a:pt x="852" y="141"/>
                  <a:pt x="852" y="141"/>
                </a:cubicBezTo>
                <a:cubicBezTo>
                  <a:pt x="851" y="144"/>
                  <a:pt x="850" y="149"/>
                  <a:pt x="849" y="152"/>
                </a:cubicBezTo>
                <a:cubicBezTo>
                  <a:pt x="850" y="153"/>
                  <a:pt x="851" y="153"/>
                  <a:pt x="851" y="152"/>
                </a:cubicBezTo>
                <a:cubicBezTo>
                  <a:pt x="851" y="152"/>
                  <a:pt x="851" y="153"/>
                  <a:pt x="851" y="153"/>
                </a:cubicBezTo>
                <a:cubicBezTo>
                  <a:pt x="851" y="153"/>
                  <a:pt x="851" y="153"/>
                  <a:pt x="852" y="153"/>
                </a:cubicBezTo>
                <a:cubicBezTo>
                  <a:pt x="851" y="155"/>
                  <a:pt x="851" y="155"/>
                  <a:pt x="851" y="157"/>
                </a:cubicBezTo>
                <a:cubicBezTo>
                  <a:pt x="851" y="158"/>
                  <a:pt x="851" y="158"/>
                  <a:pt x="852" y="158"/>
                </a:cubicBezTo>
                <a:cubicBezTo>
                  <a:pt x="852" y="156"/>
                  <a:pt x="853" y="155"/>
                  <a:pt x="853" y="153"/>
                </a:cubicBezTo>
                <a:cubicBezTo>
                  <a:pt x="853" y="152"/>
                  <a:pt x="853" y="151"/>
                  <a:pt x="853" y="151"/>
                </a:cubicBezTo>
                <a:cubicBezTo>
                  <a:pt x="853" y="150"/>
                  <a:pt x="853" y="150"/>
                  <a:pt x="854" y="150"/>
                </a:cubicBezTo>
                <a:cubicBezTo>
                  <a:pt x="854" y="149"/>
                  <a:pt x="853" y="149"/>
                  <a:pt x="853" y="148"/>
                </a:cubicBezTo>
                <a:cubicBezTo>
                  <a:pt x="853" y="148"/>
                  <a:pt x="854" y="148"/>
                  <a:pt x="854" y="147"/>
                </a:cubicBezTo>
                <a:cubicBezTo>
                  <a:pt x="855" y="145"/>
                  <a:pt x="854" y="143"/>
                  <a:pt x="855" y="141"/>
                </a:cubicBezTo>
                <a:cubicBezTo>
                  <a:pt x="855" y="140"/>
                  <a:pt x="856" y="139"/>
                  <a:pt x="857" y="137"/>
                </a:cubicBezTo>
                <a:cubicBezTo>
                  <a:pt x="857" y="138"/>
                  <a:pt x="856" y="139"/>
                  <a:pt x="856" y="140"/>
                </a:cubicBezTo>
                <a:cubicBezTo>
                  <a:pt x="855" y="144"/>
                  <a:pt x="856" y="148"/>
                  <a:pt x="855" y="151"/>
                </a:cubicBezTo>
                <a:cubicBezTo>
                  <a:pt x="856" y="152"/>
                  <a:pt x="856" y="151"/>
                  <a:pt x="857" y="151"/>
                </a:cubicBezTo>
                <a:cubicBezTo>
                  <a:pt x="857" y="150"/>
                  <a:pt x="857" y="149"/>
                  <a:pt x="857" y="148"/>
                </a:cubicBezTo>
                <a:cubicBezTo>
                  <a:pt x="857" y="148"/>
                  <a:pt x="857" y="149"/>
                  <a:pt x="857" y="148"/>
                </a:cubicBezTo>
                <a:cubicBezTo>
                  <a:pt x="857" y="146"/>
                  <a:pt x="857" y="144"/>
                  <a:pt x="858" y="141"/>
                </a:cubicBezTo>
                <a:cubicBezTo>
                  <a:pt x="858" y="141"/>
                  <a:pt x="858" y="140"/>
                  <a:pt x="859" y="141"/>
                </a:cubicBezTo>
                <a:cubicBezTo>
                  <a:pt x="859" y="140"/>
                  <a:pt x="859" y="140"/>
                  <a:pt x="860" y="140"/>
                </a:cubicBezTo>
                <a:cubicBezTo>
                  <a:pt x="860" y="139"/>
                  <a:pt x="859" y="140"/>
                  <a:pt x="859" y="140"/>
                </a:cubicBezTo>
                <a:cubicBezTo>
                  <a:pt x="860" y="139"/>
                  <a:pt x="859" y="138"/>
                  <a:pt x="860" y="138"/>
                </a:cubicBezTo>
                <a:cubicBezTo>
                  <a:pt x="860" y="134"/>
                  <a:pt x="861" y="132"/>
                  <a:pt x="861" y="128"/>
                </a:cubicBezTo>
                <a:cubicBezTo>
                  <a:pt x="861" y="131"/>
                  <a:pt x="861" y="134"/>
                  <a:pt x="860" y="137"/>
                </a:cubicBezTo>
                <a:cubicBezTo>
                  <a:pt x="860" y="138"/>
                  <a:pt x="861" y="137"/>
                  <a:pt x="861" y="138"/>
                </a:cubicBezTo>
                <a:cubicBezTo>
                  <a:pt x="861" y="139"/>
                  <a:pt x="860" y="139"/>
                  <a:pt x="860" y="140"/>
                </a:cubicBezTo>
                <a:cubicBezTo>
                  <a:pt x="860" y="141"/>
                  <a:pt x="860" y="142"/>
                  <a:pt x="860" y="143"/>
                </a:cubicBezTo>
                <a:cubicBezTo>
                  <a:pt x="860" y="144"/>
                  <a:pt x="859" y="145"/>
                  <a:pt x="859" y="146"/>
                </a:cubicBezTo>
                <a:cubicBezTo>
                  <a:pt x="860" y="147"/>
                  <a:pt x="860" y="148"/>
                  <a:pt x="860" y="149"/>
                </a:cubicBezTo>
                <a:cubicBezTo>
                  <a:pt x="860" y="150"/>
                  <a:pt x="860" y="149"/>
                  <a:pt x="860" y="150"/>
                </a:cubicBezTo>
                <a:cubicBezTo>
                  <a:pt x="861" y="151"/>
                  <a:pt x="861" y="150"/>
                  <a:pt x="862" y="150"/>
                </a:cubicBezTo>
                <a:cubicBezTo>
                  <a:pt x="862" y="151"/>
                  <a:pt x="861" y="150"/>
                  <a:pt x="861" y="151"/>
                </a:cubicBezTo>
                <a:cubicBezTo>
                  <a:pt x="861" y="151"/>
                  <a:pt x="861" y="152"/>
                  <a:pt x="862" y="152"/>
                </a:cubicBezTo>
                <a:cubicBezTo>
                  <a:pt x="861" y="154"/>
                  <a:pt x="861" y="155"/>
                  <a:pt x="861" y="157"/>
                </a:cubicBezTo>
                <a:cubicBezTo>
                  <a:pt x="861" y="157"/>
                  <a:pt x="861" y="156"/>
                  <a:pt x="861" y="157"/>
                </a:cubicBezTo>
                <a:cubicBezTo>
                  <a:pt x="861" y="157"/>
                  <a:pt x="861" y="160"/>
                  <a:pt x="861" y="160"/>
                </a:cubicBezTo>
                <a:cubicBezTo>
                  <a:pt x="861" y="162"/>
                  <a:pt x="861" y="163"/>
                  <a:pt x="860" y="165"/>
                </a:cubicBezTo>
                <a:cubicBezTo>
                  <a:pt x="860" y="166"/>
                  <a:pt x="861" y="165"/>
                  <a:pt x="861" y="166"/>
                </a:cubicBezTo>
                <a:cubicBezTo>
                  <a:pt x="861" y="167"/>
                  <a:pt x="861" y="168"/>
                  <a:pt x="860" y="169"/>
                </a:cubicBezTo>
                <a:cubicBezTo>
                  <a:pt x="861" y="170"/>
                  <a:pt x="861" y="172"/>
                  <a:pt x="860" y="173"/>
                </a:cubicBezTo>
                <a:cubicBezTo>
                  <a:pt x="861" y="173"/>
                  <a:pt x="861" y="172"/>
                  <a:pt x="862" y="172"/>
                </a:cubicBezTo>
                <a:cubicBezTo>
                  <a:pt x="862" y="172"/>
                  <a:pt x="861" y="173"/>
                  <a:pt x="861" y="174"/>
                </a:cubicBezTo>
                <a:cubicBezTo>
                  <a:pt x="861" y="178"/>
                  <a:pt x="862" y="181"/>
                  <a:pt x="861" y="186"/>
                </a:cubicBezTo>
                <a:cubicBezTo>
                  <a:pt x="861" y="187"/>
                  <a:pt x="862" y="187"/>
                  <a:pt x="861" y="188"/>
                </a:cubicBezTo>
                <a:cubicBezTo>
                  <a:pt x="861" y="188"/>
                  <a:pt x="862" y="188"/>
                  <a:pt x="862" y="188"/>
                </a:cubicBezTo>
                <a:cubicBezTo>
                  <a:pt x="862" y="190"/>
                  <a:pt x="860" y="196"/>
                  <a:pt x="862" y="198"/>
                </a:cubicBezTo>
                <a:cubicBezTo>
                  <a:pt x="861" y="198"/>
                  <a:pt x="861" y="197"/>
                  <a:pt x="861" y="198"/>
                </a:cubicBezTo>
                <a:cubicBezTo>
                  <a:pt x="861" y="199"/>
                  <a:pt x="860" y="200"/>
                  <a:pt x="861" y="201"/>
                </a:cubicBezTo>
                <a:cubicBezTo>
                  <a:pt x="861" y="204"/>
                  <a:pt x="860" y="206"/>
                  <a:pt x="861" y="208"/>
                </a:cubicBezTo>
                <a:cubicBezTo>
                  <a:pt x="860" y="209"/>
                  <a:pt x="860" y="210"/>
                  <a:pt x="860" y="210"/>
                </a:cubicBezTo>
                <a:cubicBezTo>
                  <a:pt x="860" y="211"/>
                  <a:pt x="860" y="213"/>
                  <a:pt x="860" y="214"/>
                </a:cubicBezTo>
                <a:cubicBezTo>
                  <a:pt x="859" y="231"/>
                  <a:pt x="857" y="248"/>
                  <a:pt x="857" y="264"/>
                </a:cubicBezTo>
                <a:cubicBezTo>
                  <a:pt x="856" y="268"/>
                  <a:pt x="857" y="273"/>
                  <a:pt x="857" y="277"/>
                </a:cubicBezTo>
                <a:cubicBezTo>
                  <a:pt x="857" y="277"/>
                  <a:pt x="857" y="277"/>
                  <a:pt x="857" y="278"/>
                </a:cubicBezTo>
                <a:cubicBezTo>
                  <a:pt x="857" y="279"/>
                  <a:pt x="857" y="279"/>
                  <a:pt x="857" y="279"/>
                </a:cubicBezTo>
                <a:cubicBezTo>
                  <a:pt x="857" y="280"/>
                  <a:pt x="857" y="281"/>
                  <a:pt x="857" y="282"/>
                </a:cubicBezTo>
                <a:cubicBezTo>
                  <a:pt x="857" y="291"/>
                  <a:pt x="857" y="302"/>
                  <a:pt x="859" y="311"/>
                </a:cubicBezTo>
                <a:cubicBezTo>
                  <a:pt x="858" y="317"/>
                  <a:pt x="860" y="324"/>
                  <a:pt x="860" y="331"/>
                </a:cubicBezTo>
                <a:cubicBezTo>
                  <a:pt x="860" y="334"/>
                  <a:pt x="860" y="336"/>
                  <a:pt x="860" y="339"/>
                </a:cubicBezTo>
                <a:cubicBezTo>
                  <a:pt x="861" y="340"/>
                  <a:pt x="861" y="342"/>
                  <a:pt x="861" y="343"/>
                </a:cubicBezTo>
                <a:cubicBezTo>
                  <a:pt x="861" y="345"/>
                  <a:pt x="861" y="347"/>
                  <a:pt x="861" y="349"/>
                </a:cubicBezTo>
                <a:cubicBezTo>
                  <a:pt x="861" y="350"/>
                  <a:pt x="861" y="350"/>
                  <a:pt x="861" y="350"/>
                </a:cubicBezTo>
                <a:cubicBezTo>
                  <a:pt x="861" y="351"/>
                  <a:pt x="861" y="351"/>
                  <a:pt x="861" y="351"/>
                </a:cubicBezTo>
                <a:cubicBezTo>
                  <a:pt x="861" y="351"/>
                  <a:pt x="861" y="351"/>
                  <a:pt x="861" y="351"/>
                </a:cubicBezTo>
                <a:cubicBezTo>
                  <a:pt x="861" y="351"/>
                  <a:pt x="860" y="350"/>
                  <a:pt x="860" y="350"/>
                </a:cubicBezTo>
                <a:cubicBezTo>
                  <a:pt x="859" y="350"/>
                  <a:pt x="858" y="350"/>
                  <a:pt x="857" y="349"/>
                </a:cubicBezTo>
                <a:cubicBezTo>
                  <a:pt x="854" y="349"/>
                  <a:pt x="853" y="349"/>
                  <a:pt x="851" y="348"/>
                </a:cubicBezTo>
                <a:cubicBezTo>
                  <a:pt x="843" y="346"/>
                  <a:pt x="834" y="342"/>
                  <a:pt x="826" y="340"/>
                </a:cubicBezTo>
                <a:cubicBezTo>
                  <a:pt x="824" y="340"/>
                  <a:pt x="821" y="338"/>
                  <a:pt x="819" y="338"/>
                </a:cubicBezTo>
                <a:cubicBezTo>
                  <a:pt x="818" y="338"/>
                  <a:pt x="817" y="338"/>
                  <a:pt x="816" y="337"/>
                </a:cubicBezTo>
                <a:cubicBezTo>
                  <a:pt x="812" y="336"/>
                  <a:pt x="807" y="334"/>
                  <a:pt x="803" y="334"/>
                </a:cubicBezTo>
                <a:cubicBezTo>
                  <a:pt x="801" y="333"/>
                  <a:pt x="799" y="332"/>
                  <a:pt x="797" y="331"/>
                </a:cubicBezTo>
                <a:cubicBezTo>
                  <a:pt x="794" y="331"/>
                  <a:pt x="792" y="330"/>
                  <a:pt x="790" y="330"/>
                </a:cubicBezTo>
                <a:cubicBezTo>
                  <a:pt x="789" y="329"/>
                  <a:pt x="788" y="329"/>
                  <a:pt x="788" y="329"/>
                </a:cubicBezTo>
                <a:cubicBezTo>
                  <a:pt x="787" y="329"/>
                  <a:pt x="787" y="329"/>
                  <a:pt x="786" y="328"/>
                </a:cubicBezTo>
                <a:cubicBezTo>
                  <a:pt x="783" y="328"/>
                  <a:pt x="779" y="327"/>
                  <a:pt x="776" y="325"/>
                </a:cubicBezTo>
                <a:cubicBezTo>
                  <a:pt x="775" y="325"/>
                  <a:pt x="775" y="325"/>
                  <a:pt x="775" y="326"/>
                </a:cubicBezTo>
                <a:cubicBezTo>
                  <a:pt x="773" y="324"/>
                  <a:pt x="770" y="325"/>
                  <a:pt x="768" y="324"/>
                </a:cubicBezTo>
                <a:cubicBezTo>
                  <a:pt x="767" y="324"/>
                  <a:pt x="767" y="324"/>
                  <a:pt x="767" y="324"/>
                </a:cubicBezTo>
                <a:cubicBezTo>
                  <a:pt x="766" y="323"/>
                  <a:pt x="765" y="323"/>
                  <a:pt x="763" y="323"/>
                </a:cubicBezTo>
                <a:cubicBezTo>
                  <a:pt x="759" y="321"/>
                  <a:pt x="755" y="321"/>
                  <a:pt x="751" y="319"/>
                </a:cubicBezTo>
                <a:cubicBezTo>
                  <a:pt x="749" y="320"/>
                  <a:pt x="746" y="319"/>
                  <a:pt x="744" y="318"/>
                </a:cubicBezTo>
                <a:cubicBezTo>
                  <a:pt x="743" y="318"/>
                  <a:pt x="743" y="319"/>
                  <a:pt x="742" y="318"/>
                </a:cubicBezTo>
                <a:cubicBezTo>
                  <a:pt x="741" y="318"/>
                  <a:pt x="741" y="318"/>
                  <a:pt x="741" y="318"/>
                </a:cubicBezTo>
                <a:cubicBezTo>
                  <a:pt x="740" y="318"/>
                  <a:pt x="740" y="318"/>
                  <a:pt x="739" y="318"/>
                </a:cubicBezTo>
                <a:cubicBezTo>
                  <a:pt x="738" y="317"/>
                  <a:pt x="738" y="317"/>
                  <a:pt x="737" y="316"/>
                </a:cubicBezTo>
                <a:cubicBezTo>
                  <a:pt x="736" y="316"/>
                  <a:pt x="736" y="317"/>
                  <a:pt x="735" y="316"/>
                </a:cubicBezTo>
                <a:cubicBezTo>
                  <a:pt x="734" y="316"/>
                  <a:pt x="733" y="315"/>
                  <a:pt x="733" y="315"/>
                </a:cubicBezTo>
                <a:cubicBezTo>
                  <a:pt x="731" y="315"/>
                  <a:pt x="729" y="316"/>
                  <a:pt x="727" y="314"/>
                </a:cubicBezTo>
                <a:cubicBezTo>
                  <a:pt x="725" y="314"/>
                  <a:pt x="724" y="313"/>
                  <a:pt x="722" y="313"/>
                </a:cubicBezTo>
                <a:cubicBezTo>
                  <a:pt x="721" y="313"/>
                  <a:pt x="720" y="313"/>
                  <a:pt x="719" y="313"/>
                </a:cubicBezTo>
                <a:cubicBezTo>
                  <a:pt x="718" y="313"/>
                  <a:pt x="718" y="313"/>
                  <a:pt x="717" y="313"/>
                </a:cubicBezTo>
                <a:cubicBezTo>
                  <a:pt x="715" y="312"/>
                  <a:pt x="713" y="313"/>
                  <a:pt x="711" y="311"/>
                </a:cubicBezTo>
                <a:cubicBezTo>
                  <a:pt x="708" y="312"/>
                  <a:pt x="703" y="309"/>
                  <a:pt x="701" y="311"/>
                </a:cubicBezTo>
                <a:cubicBezTo>
                  <a:pt x="701" y="312"/>
                  <a:pt x="700" y="313"/>
                  <a:pt x="699" y="313"/>
                </a:cubicBezTo>
                <a:cubicBezTo>
                  <a:pt x="698" y="313"/>
                  <a:pt x="698" y="312"/>
                  <a:pt x="697" y="311"/>
                </a:cubicBezTo>
                <a:cubicBezTo>
                  <a:pt x="696" y="311"/>
                  <a:pt x="693" y="310"/>
                  <a:pt x="692" y="310"/>
                </a:cubicBezTo>
                <a:cubicBezTo>
                  <a:pt x="691" y="310"/>
                  <a:pt x="691" y="311"/>
                  <a:pt x="690" y="311"/>
                </a:cubicBezTo>
                <a:cubicBezTo>
                  <a:pt x="689" y="311"/>
                  <a:pt x="688" y="309"/>
                  <a:pt x="687" y="309"/>
                </a:cubicBezTo>
                <a:cubicBezTo>
                  <a:pt x="686" y="309"/>
                  <a:pt x="685" y="310"/>
                  <a:pt x="684" y="310"/>
                </a:cubicBezTo>
                <a:cubicBezTo>
                  <a:pt x="683" y="309"/>
                  <a:pt x="682" y="308"/>
                  <a:pt x="682" y="307"/>
                </a:cubicBezTo>
                <a:cubicBezTo>
                  <a:pt x="682" y="307"/>
                  <a:pt x="682" y="307"/>
                  <a:pt x="681" y="307"/>
                </a:cubicBezTo>
                <a:cubicBezTo>
                  <a:pt x="680" y="305"/>
                  <a:pt x="677" y="304"/>
                  <a:pt x="674" y="304"/>
                </a:cubicBezTo>
                <a:cubicBezTo>
                  <a:pt x="674" y="303"/>
                  <a:pt x="673" y="303"/>
                  <a:pt x="673" y="303"/>
                </a:cubicBezTo>
                <a:cubicBezTo>
                  <a:pt x="670" y="302"/>
                  <a:pt x="668" y="299"/>
                  <a:pt x="666" y="296"/>
                </a:cubicBezTo>
                <a:cubicBezTo>
                  <a:pt x="666" y="296"/>
                  <a:pt x="665" y="296"/>
                  <a:pt x="665" y="295"/>
                </a:cubicBezTo>
                <a:cubicBezTo>
                  <a:pt x="664" y="294"/>
                  <a:pt x="664" y="293"/>
                  <a:pt x="663" y="292"/>
                </a:cubicBezTo>
                <a:cubicBezTo>
                  <a:pt x="663" y="291"/>
                  <a:pt x="662" y="291"/>
                  <a:pt x="662" y="290"/>
                </a:cubicBezTo>
                <a:cubicBezTo>
                  <a:pt x="662" y="288"/>
                  <a:pt x="661" y="287"/>
                  <a:pt x="660" y="286"/>
                </a:cubicBezTo>
                <a:cubicBezTo>
                  <a:pt x="660" y="285"/>
                  <a:pt x="659" y="284"/>
                  <a:pt x="659" y="283"/>
                </a:cubicBezTo>
                <a:cubicBezTo>
                  <a:pt x="658" y="281"/>
                  <a:pt x="659" y="279"/>
                  <a:pt x="658" y="277"/>
                </a:cubicBezTo>
                <a:cubicBezTo>
                  <a:pt x="659" y="274"/>
                  <a:pt x="659" y="271"/>
                  <a:pt x="660" y="267"/>
                </a:cubicBezTo>
                <a:cubicBezTo>
                  <a:pt x="660" y="267"/>
                  <a:pt x="659" y="267"/>
                  <a:pt x="660" y="266"/>
                </a:cubicBezTo>
                <a:cubicBezTo>
                  <a:pt x="661" y="265"/>
                  <a:pt x="661" y="263"/>
                  <a:pt x="662" y="261"/>
                </a:cubicBezTo>
                <a:cubicBezTo>
                  <a:pt x="663" y="261"/>
                  <a:pt x="663" y="260"/>
                  <a:pt x="664" y="260"/>
                </a:cubicBezTo>
                <a:cubicBezTo>
                  <a:pt x="665" y="259"/>
                  <a:pt x="665" y="258"/>
                  <a:pt x="666" y="257"/>
                </a:cubicBezTo>
                <a:cubicBezTo>
                  <a:pt x="670" y="256"/>
                  <a:pt x="673" y="253"/>
                  <a:pt x="677" y="251"/>
                </a:cubicBezTo>
                <a:cubicBezTo>
                  <a:pt x="677" y="251"/>
                  <a:pt x="678" y="251"/>
                  <a:pt x="678" y="251"/>
                </a:cubicBezTo>
                <a:cubicBezTo>
                  <a:pt x="680" y="250"/>
                  <a:pt x="682" y="250"/>
                  <a:pt x="684" y="249"/>
                </a:cubicBezTo>
                <a:cubicBezTo>
                  <a:pt x="685" y="248"/>
                  <a:pt x="687" y="249"/>
                  <a:pt x="689" y="249"/>
                </a:cubicBezTo>
                <a:cubicBezTo>
                  <a:pt x="690" y="249"/>
                  <a:pt x="690" y="248"/>
                  <a:pt x="692" y="249"/>
                </a:cubicBezTo>
                <a:cubicBezTo>
                  <a:pt x="693" y="249"/>
                  <a:pt x="695" y="248"/>
                  <a:pt x="696" y="248"/>
                </a:cubicBezTo>
                <a:cubicBezTo>
                  <a:pt x="698" y="248"/>
                  <a:pt x="700" y="249"/>
                  <a:pt x="701" y="250"/>
                </a:cubicBezTo>
                <a:cubicBezTo>
                  <a:pt x="702" y="250"/>
                  <a:pt x="703" y="249"/>
                  <a:pt x="704" y="250"/>
                </a:cubicBezTo>
                <a:cubicBezTo>
                  <a:pt x="705" y="250"/>
                  <a:pt x="706" y="252"/>
                  <a:pt x="707" y="252"/>
                </a:cubicBezTo>
                <a:close/>
                <a:moveTo>
                  <a:pt x="858" y="156"/>
                </a:moveTo>
                <a:cubicBezTo>
                  <a:pt x="858" y="156"/>
                  <a:pt x="858" y="156"/>
                  <a:pt x="858" y="156"/>
                </a:cubicBezTo>
                <a:cubicBezTo>
                  <a:pt x="858" y="157"/>
                  <a:pt x="859" y="156"/>
                  <a:pt x="858" y="156"/>
                </a:cubicBezTo>
                <a:close/>
                <a:moveTo>
                  <a:pt x="859" y="156"/>
                </a:moveTo>
                <a:cubicBezTo>
                  <a:pt x="860" y="155"/>
                  <a:pt x="859" y="154"/>
                  <a:pt x="860" y="152"/>
                </a:cubicBezTo>
                <a:cubicBezTo>
                  <a:pt x="859" y="152"/>
                  <a:pt x="859" y="152"/>
                  <a:pt x="860" y="151"/>
                </a:cubicBezTo>
                <a:cubicBezTo>
                  <a:pt x="859" y="150"/>
                  <a:pt x="860" y="148"/>
                  <a:pt x="858" y="148"/>
                </a:cubicBezTo>
                <a:cubicBezTo>
                  <a:pt x="858" y="149"/>
                  <a:pt x="858" y="150"/>
                  <a:pt x="857" y="151"/>
                </a:cubicBezTo>
                <a:cubicBezTo>
                  <a:pt x="857" y="151"/>
                  <a:pt x="858" y="151"/>
                  <a:pt x="858" y="151"/>
                </a:cubicBezTo>
                <a:cubicBezTo>
                  <a:pt x="858" y="152"/>
                  <a:pt x="858" y="154"/>
                  <a:pt x="858" y="156"/>
                </a:cubicBezTo>
                <a:cubicBezTo>
                  <a:pt x="858" y="156"/>
                  <a:pt x="858" y="155"/>
                  <a:pt x="859" y="156"/>
                </a:cubicBezTo>
                <a:close/>
              </a:path>
            </a:pathLst>
          </a:custGeom>
          <a:solidFill>
            <a:schemeClr val="bg1"/>
          </a:solidFill>
          <a:ln>
            <a:noFill/>
          </a:ln>
        </p:spPr>
        <p:txBody>
          <a:bodyPr vert="horz" wrap="square" lIns="68436" tIns="34218" rIns="68436" bIns="34218" numCol="1" anchor="t" anchorCtr="0" compatLnSpc="1">
            <a:prstTxWarp prst="textNoShape">
              <a:avLst/>
            </a:prstTxWarp>
          </a:bodyPr>
          <a:lstStyle/>
          <a:p>
            <a:pPr defTabSz="684567">
              <a:defRPr/>
            </a:pPr>
            <a:endParaRPr lang="en-US" sz="1794">
              <a:solidFill>
                <a:prstClr val="black"/>
              </a:solidFill>
              <a:latin typeface="Calibri" panose="020F0502020204030204"/>
            </a:endParaRPr>
          </a:p>
        </p:txBody>
      </p:sp>
      <p:sp>
        <p:nvSpPr>
          <p:cNvPr id="39" name="Up Ribbon 38"/>
          <p:cNvSpPr/>
          <p:nvPr/>
        </p:nvSpPr>
        <p:spPr>
          <a:xfrm>
            <a:off x="2479687" y="1041523"/>
            <a:ext cx="4184633" cy="1024565"/>
          </a:xfrm>
          <a:prstGeom prst="ribbon2">
            <a:avLst>
              <a:gd name="adj1" fmla="val 16667"/>
              <a:gd name="adj2" fmla="val 75000"/>
            </a:avLst>
          </a:prstGeom>
          <a:solidFill>
            <a:srgbClr val="6BC2ED">
              <a:lumMod val="75000"/>
            </a:srgbClr>
          </a:solidFill>
          <a:ln w="25400" cap="flat" cmpd="sng" algn="ctr">
            <a:noFill/>
            <a:prstDash val="solid"/>
          </a:ln>
          <a:effectLst/>
        </p:spPr>
        <p:txBody>
          <a:bodyPr rtlCol="0" anchor="ctr"/>
          <a:lstStyle/>
          <a:p>
            <a:pPr algn="ctr" defTabSz="684362">
              <a:defRPr/>
            </a:pPr>
            <a:endParaRPr lang="es-UY" sz="1794" kern="0">
              <a:solidFill>
                <a:prstClr val="white"/>
              </a:solidFill>
              <a:latin typeface="Calibri" panose="020F0502020204030204"/>
            </a:endParaRPr>
          </a:p>
        </p:txBody>
      </p:sp>
      <p:sp>
        <p:nvSpPr>
          <p:cNvPr id="41" name="TextBox 40"/>
          <p:cNvSpPr txBox="1"/>
          <p:nvPr/>
        </p:nvSpPr>
        <p:spPr>
          <a:xfrm>
            <a:off x="3215407" y="1139365"/>
            <a:ext cx="2713192" cy="507831"/>
          </a:xfrm>
          <a:prstGeom prst="rect">
            <a:avLst/>
          </a:prstGeom>
        </p:spPr>
        <p:txBody>
          <a:bodyPr wrap="square">
            <a:spAutoFit/>
          </a:bodyPr>
          <a:lstStyle>
            <a:defPPr>
              <a:defRPr lang="en-US"/>
            </a:defPPr>
            <a:lvl1pPr algn="ctr">
              <a:defRPr sz="2000">
                <a:latin typeface="Segoe UI" panose="020B0502040204020203" pitchFamily="34" charset="0"/>
                <a:ea typeface="Segoe UI" panose="020B0502040204020203" pitchFamily="34" charset="0"/>
                <a:cs typeface="Segoe UI" panose="020B0502040204020203" pitchFamily="34" charset="0"/>
              </a:defRPr>
            </a:lvl1pPr>
          </a:lstStyle>
          <a:p>
            <a:pPr defTabSz="684362">
              <a:defRPr/>
            </a:pPr>
            <a:r>
              <a:rPr lang="en-US" sz="2700" kern="0" dirty="0">
                <a:solidFill>
                  <a:prstClr val="white"/>
                </a:solidFill>
              </a:rPr>
              <a:t>KESIMPULAN </a:t>
            </a:r>
          </a:p>
        </p:txBody>
      </p:sp>
      <p:sp>
        <p:nvSpPr>
          <p:cNvPr id="4" name="Rectangle 3"/>
          <p:cNvSpPr/>
          <p:nvPr/>
        </p:nvSpPr>
        <p:spPr>
          <a:xfrm>
            <a:off x="104364" y="2283251"/>
            <a:ext cx="9144000" cy="3693319"/>
          </a:xfrm>
          <a:prstGeom prst="rect">
            <a:avLst/>
          </a:prstGeom>
        </p:spPr>
        <p:txBody>
          <a:bodyPr wrap="square">
            <a:spAutoFit/>
          </a:bodyPr>
          <a:lstStyle/>
          <a:p>
            <a:r>
              <a:rPr lang="id-ID" dirty="0"/>
              <a:t>Bab ini telah menjelaskan  dimensi budaya Hofstede dan hubungan  antara  nilai budaya nasional dan budaya organisasi. Hal ini juga menguraikan banyak kritik dari metode penelitian Hofstede, terutama keandalan dan penerapan temuan. </a:t>
            </a:r>
            <a:endParaRPr lang="en-US" dirty="0"/>
          </a:p>
          <a:p>
            <a:endParaRPr lang="en-US" dirty="0"/>
          </a:p>
          <a:p>
            <a:r>
              <a:rPr lang="id-ID" dirty="0"/>
              <a:t>Bab ini juga telah menjelaskan  bagaimana  para peneliti  yang terlibat dalam proyek GLOBE   telah  memperluas   model  lima   dimensi  dan  model  orientasi   nilai (Kluckholn dan Strodtbeck, 1961); dan bagaimana mereka menggunakan metode survei yang memungkinkan pemahaman yang lebih baik tentang hubungan antara praktik organisasi dan nilai sosial.</a:t>
            </a:r>
            <a:endParaRPr lang="en-US" dirty="0"/>
          </a:p>
          <a:p>
            <a:endParaRPr lang="en-US" dirty="0"/>
          </a:p>
          <a:p>
            <a:r>
              <a:rPr lang="id-ID" dirty="0"/>
              <a:t>Signifikansi  dimensi  kelima  Hofstede  –  orientasi  jangka  pendek  dan  jangka panjang    juga  telah  dijelaskan.  Dimensi  ini  memiliki  arti  penting  mengingat meningkatnya kepentingan dalam bisnis saat ini hubungan antara negara barat dan mereka di Timur, terutama Cina.</a:t>
            </a:r>
            <a:endParaRPr lang="en-US" dirty="0"/>
          </a:p>
          <a:p>
            <a:r>
              <a:rPr lang="id-ID" dirty="0"/>
              <a:t> </a:t>
            </a:r>
            <a:endParaRPr lang="en-US" dirty="0"/>
          </a:p>
        </p:txBody>
      </p:sp>
      <p:pic>
        <p:nvPicPr>
          <p:cNvPr id="6" name="Picture 2" descr="http://warsito.gurubesar.unila.ac.id/wp-content/uploads/sites/20/2016/04/Logo-Unila-Statuta.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64421" y="903428"/>
            <a:ext cx="703899" cy="6934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36529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p:split dir="in"/>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p:split dir="in"/>
  </p:transition>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p:spli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480479"/>
            <a:ext cx="4128247" cy="1585913"/>
          </a:xfrm>
          <a:prstGeom prst="rect">
            <a:avLst/>
          </a:prstGeom>
          <a:solidFill>
            <a:schemeClr val="accent4"/>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bg1"/>
              </a:solidFill>
              <a:latin typeface="Arial" panose="020B0604020202020204" pitchFamily="34" charset="0"/>
              <a:cs typeface="Arial" panose="020B0604020202020204" pitchFamily="34" charset="0"/>
            </a:endParaRPr>
          </a:p>
          <a:p>
            <a:r>
              <a:rPr lang="en-US" sz="1350" dirty="0"/>
              <a:t>                </a:t>
            </a:r>
            <a:r>
              <a:rPr lang="id-ID" sz="1350" dirty="0"/>
              <a:t>Me</a:t>
            </a:r>
            <a:r>
              <a:rPr lang="en-US" sz="1350" dirty="0" err="1"/>
              <a:t>njelaskan</a:t>
            </a:r>
            <a:r>
              <a:rPr lang="en-US" sz="1350" dirty="0"/>
              <a:t> </a:t>
            </a:r>
            <a:r>
              <a:rPr lang="id-ID" sz="1350" dirty="0"/>
              <a:t>konsep dimensi budaya</a:t>
            </a:r>
            <a:endParaRPr lang="en-US" sz="1350" dirty="0"/>
          </a:p>
          <a:p>
            <a:endParaRPr lang="en-US" sz="1350" dirty="0"/>
          </a:p>
        </p:txBody>
      </p:sp>
      <p:sp>
        <p:nvSpPr>
          <p:cNvPr id="3" name="Rectangle 2"/>
          <p:cNvSpPr/>
          <p:nvPr/>
        </p:nvSpPr>
        <p:spPr>
          <a:xfrm>
            <a:off x="0" y="4066392"/>
            <a:ext cx="4572000" cy="1585913"/>
          </a:xfrm>
          <a:prstGeom prst="rect">
            <a:avLst/>
          </a:prstGeom>
          <a:ln>
            <a:noFill/>
          </a:ln>
          <a:effectLst>
            <a:innerShdw blurRad="63500" dist="50800" dir="81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err="1"/>
              <a:t>Mendeskripsikan</a:t>
            </a:r>
            <a:r>
              <a:rPr lang="en-US" sz="1350" dirty="0"/>
              <a:t> </a:t>
            </a:r>
            <a:r>
              <a:rPr lang="id-ID" sz="1350" dirty="0"/>
              <a:t>dan mengimplementasikan model lima dimensi yang dikembangkan oleh Hofstede serta membangun definisi budaya dari  penelitian lebih baru oleh proyek GLOBE</a:t>
            </a:r>
            <a:endParaRPr lang="en-US" sz="1350" dirty="0">
              <a:solidFill>
                <a:schemeClr val="bg1"/>
              </a:solidFill>
              <a:latin typeface="Arial" panose="020B0604020202020204" pitchFamily="34" charset="0"/>
              <a:cs typeface="Arial" panose="020B0604020202020204" pitchFamily="34" charset="0"/>
            </a:endParaRPr>
          </a:p>
        </p:txBody>
      </p:sp>
      <p:sp>
        <p:nvSpPr>
          <p:cNvPr id="8" name="Rectangle 7"/>
          <p:cNvSpPr/>
          <p:nvPr/>
        </p:nvSpPr>
        <p:spPr>
          <a:xfrm>
            <a:off x="4572000" y="4066392"/>
            <a:ext cx="4572000" cy="1585913"/>
          </a:xfrm>
          <a:prstGeom prst="rect">
            <a:avLst/>
          </a:prstGeom>
          <a:solidFill>
            <a:schemeClr val="accent2"/>
          </a:solidFill>
          <a:ln>
            <a:no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bg1"/>
              </a:solidFill>
              <a:latin typeface="Arial" panose="020B0604020202020204" pitchFamily="34" charset="0"/>
              <a:cs typeface="Arial" panose="020B0604020202020204" pitchFamily="34" charset="0"/>
            </a:endParaRPr>
          </a:p>
          <a:p>
            <a:pPr algn="ctr"/>
            <a:endParaRPr lang="en-US" sz="1350" dirty="0">
              <a:solidFill>
                <a:schemeClr val="bg1"/>
              </a:solidFill>
              <a:latin typeface="Arial" panose="020B0604020202020204" pitchFamily="34" charset="0"/>
              <a:cs typeface="Arial" panose="020B0604020202020204" pitchFamily="34" charset="0"/>
            </a:endParaRPr>
          </a:p>
          <a:p>
            <a:pPr algn="ctr"/>
            <a:endParaRPr lang="en-US" sz="1350" dirty="0">
              <a:solidFill>
                <a:schemeClr val="bg1"/>
              </a:solidFill>
              <a:latin typeface="Arial" panose="020B0604020202020204" pitchFamily="34" charset="0"/>
              <a:cs typeface="Arial" panose="020B0604020202020204" pitchFamily="34" charset="0"/>
            </a:endParaRPr>
          </a:p>
          <a:p>
            <a:pPr algn="ctr"/>
            <a:r>
              <a:rPr lang="id-ID" sz="1350" dirty="0"/>
              <a:t>Me</a:t>
            </a:r>
            <a:r>
              <a:rPr lang="en-US" sz="1350" dirty="0" err="1"/>
              <a:t>njelaskan</a:t>
            </a:r>
            <a:r>
              <a:rPr lang="en-US" sz="1350" dirty="0"/>
              <a:t> </a:t>
            </a:r>
            <a:r>
              <a:rPr lang="id-ID" sz="1350" dirty="0"/>
              <a:t>gagasan tentang Clustering  budaya yang dirancang  oleh  proyek GLOBE sesuai dengan kesamaan antara negara menyusun budaya masing-masing cluster.</a:t>
            </a:r>
            <a:endParaRPr lang="en-US" sz="1350" dirty="0"/>
          </a:p>
          <a:p>
            <a:pPr algn="ctr"/>
            <a:endParaRPr lang="en-US" sz="1350" dirty="0">
              <a:solidFill>
                <a:schemeClr val="bg1"/>
              </a:solidFill>
              <a:latin typeface="Arial" panose="020B0604020202020204" pitchFamily="34" charset="0"/>
              <a:cs typeface="Arial" panose="020B0604020202020204" pitchFamily="34" charset="0"/>
            </a:endParaRPr>
          </a:p>
        </p:txBody>
      </p:sp>
      <p:sp>
        <p:nvSpPr>
          <p:cNvPr id="9" name="Rectangle 8"/>
          <p:cNvSpPr/>
          <p:nvPr/>
        </p:nvSpPr>
        <p:spPr>
          <a:xfrm>
            <a:off x="4128246" y="2480479"/>
            <a:ext cx="5015754" cy="1585913"/>
          </a:xfrm>
          <a:prstGeom prst="rect">
            <a:avLst/>
          </a:prstGeom>
          <a:solidFill>
            <a:schemeClr val="accent3"/>
          </a:soli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bg1"/>
              </a:solidFill>
              <a:latin typeface="Arial" panose="020B0604020202020204" pitchFamily="34" charset="0"/>
              <a:cs typeface="Arial" panose="020B0604020202020204" pitchFamily="34" charset="0"/>
            </a:endParaRPr>
          </a:p>
          <a:p>
            <a:pPr algn="ctr"/>
            <a:endParaRPr lang="en-US" sz="1350" dirty="0">
              <a:solidFill>
                <a:schemeClr val="bg1"/>
              </a:solidFill>
              <a:latin typeface="Arial" panose="020B0604020202020204" pitchFamily="34" charset="0"/>
              <a:cs typeface="Arial" panose="020B0604020202020204" pitchFamily="34" charset="0"/>
            </a:endParaRPr>
          </a:p>
          <a:p>
            <a:pPr algn="ctr"/>
            <a:r>
              <a:rPr lang="id-ID" sz="1350" dirty="0"/>
              <a:t>Mengembangkan   wawasan   tentang   hubungan   antara   nilai   dan   praktik kemasyarakatan dan budaya organisasi yang bekerja dalam masyarakat.</a:t>
            </a:r>
            <a:endParaRPr lang="en-US" sz="1350" dirty="0"/>
          </a:p>
          <a:p>
            <a:pPr algn="ctr"/>
            <a:endParaRPr lang="en-US" sz="1350" dirty="0">
              <a:solidFill>
                <a:schemeClr val="bg1"/>
              </a:solidFill>
              <a:latin typeface="Arial" panose="020B0604020202020204" pitchFamily="34" charset="0"/>
              <a:cs typeface="Arial" panose="020B0604020202020204" pitchFamily="34" charset="0"/>
            </a:endParaRPr>
          </a:p>
        </p:txBody>
      </p:sp>
      <p:grpSp>
        <p:nvGrpSpPr>
          <p:cNvPr id="26" name="Group 22"/>
          <p:cNvGrpSpPr>
            <a:grpSpLocks noChangeAspect="1"/>
          </p:cNvGrpSpPr>
          <p:nvPr/>
        </p:nvGrpSpPr>
        <p:grpSpPr bwMode="auto">
          <a:xfrm>
            <a:off x="3503420" y="3368623"/>
            <a:ext cx="530171" cy="587534"/>
            <a:chOff x="291" y="1611"/>
            <a:chExt cx="305" cy="338"/>
          </a:xfrm>
          <a:solidFill>
            <a:schemeClr val="bg1"/>
          </a:solidFill>
        </p:grpSpPr>
        <p:sp>
          <p:nvSpPr>
            <p:cNvPr id="27" name="Freeform 24"/>
            <p:cNvSpPr>
              <a:spLocks/>
            </p:cNvSpPr>
            <p:nvPr/>
          </p:nvSpPr>
          <p:spPr bwMode="auto">
            <a:xfrm>
              <a:off x="343" y="1753"/>
              <a:ext cx="40" cy="40"/>
            </a:xfrm>
            <a:custGeom>
              <a:avLst/>
              <a:gdLst>
                <a:gd name="T0" fmla="*/ 339 w 398"/>
                <a:gd name="T1" fmla="*/ 0 h 392"/>
                <a:gd name="T2" fmla="*/ 355 w 398"/>
                <a:gd name="T3" fmla="*/ 2 h 392"/>
                <a:gd name="T4" fmla="*/ 369 w 398"/>
                <a:gd name="T5" fmla="*/ 7 h 392"/>
                <a:gd name="T6" fmla="*/ 381 w 398"/>
                <a:gd name="T7" fmla="*/ 17 h 392"/>
                <a:gd name="T8" fmla="*/ 389 w 398"/>
                <a:gd name="T9" fmla="*/ 29 h 392"/>
                <a:gd name="T10" fmla="*/ 396 w 398"/>
                <a:gd name="T11" fmla="*/ 43 h 392"/>
                <a:gd name="T12" fmla="*/ 398 w 398"/>
                <a:gd name="T13" fmla="*/ 59 h 392"/>
                <a:gd name="T14" fmla="*/ 396 w 398"/>
                <a:gd name="T15" fmla="*/ 73 h 392"/>
                <a:gd name="T16" fmla="*/ 389 w 398"/>
                <a:gd name="T17" fmla="*/ 87 h 392"/>
                <a:gd name="T18" fmla="*/ 381 w 398"/>
                <a:gd name="T19" fmla="*/ 99 h 392"/>
                <a:gd name="T20" fmla="*/ 369 w 398"/>
                <a:gd name="T21" fmla="*/ 109 h 392"/>
                <a:gd name="T22" fmla="*/ 354 w 398"/>
                <a:gd name="T23" fmla="*/ 115 h 392"/>
                <a:gd name="T24" fmla="*/ 315 w 398"/>
                <a:gd name="T25" fmla="*/ 127 h 392"/>
                <a:gd name="T26" fmla="*/ 281 w 398"/>
                <a:gd name="T27" fmla="*/ 142 h 392"/>
                <a:gd name="T28" fmla="*/ 251 w 398"/>
                <a:gd name="T29" fmla="*/ 158 h 392"/>
                <a:gd name="T30" fmla="*/ 224 w 398"/>
                <a:gd name="T31" fmla="*/ 177 h 392"/>
                <a:gd name="T32" fmla="*/ 201 w 398"/>
                <a:gd name="T33" fmla="*/ 196 h 392"/>
                <a:gd name="T34" fmla="*/ 182 w 398"/>
                <a:gd name="T35" fmla="*/ 217 h 392"/>
                <a:gd name="T36" fmla="*/ 165 w 398"/>
                <a:gd name="T37" fmla="*/ 236 h 392"/>
                <a:gd name="T38" fmla="*/ 153 w 398"/>
                <a:gd name="T39" fmla="*/ 256 h 392"/>
                <a:gd name="T40" fmla="*/ 142 w 398"/>
                <a:gd name="T41" fmla="*/ 275 h 392"/>
                <a:gd name="T42" fmla="*/ 133 w 398"/>
                <a:gd name="T43" fmla="*/ 293 h 392"/>
                <a:gd name="T44" fmla="*/ 127 w 398"/>
                <a:gd name="T45" fmla="*/ 308 h 392"/>
                <a:gd name="T46" fmla="*/ 121 w 398"/>
                <a:gd name="T47" fmla="*/ 322 h 392"/>
                <a:gd name="T48" fmla="*/ 119 w 398"/>
                <a:gd name="T49" fmla="*/ 333 h 392"/>
                <a:gd name="T50" fmla="*/ 117 w 398"/>
                <a:gd name="T51" fmla="*/ 340 h 392"/>
                <a:gd name="T52" fmla="*/ 116 w 398"/>
                <a:gd name="T53" fmla="*/ 344 h 392"/>
                <a:gd name="T54" fmla="*/ 110 w 398"/>
                <a:gd name="T55" fmla="*/ 360 h 392"/>
                <a:gd name="T56" fmla="*/ 102 w 398"/>
                <a:gd name="T57" fmla="*/ 373 h 392"/>
                <a:gd name="T58" fmla="*/ 89 w 398"/>
                <a:gd name="T59" fmla="*/ 384 h 392"/>
                <a:gd name="T60" fmla="*/ 75 w 398"/>
                <a:gd name="T61" fmla="*/ 390 h 392"/>
                <a:gd name="T62" fmla="*/ 58 w 398"/>
                <a:gd name="T63" fmla="*/ 392 h 392"/>
                <a:gd name="T64" fmla="*/ 53 w 398"/>
                <a:gd name="T65" fmla="*/ 392 h 392"/>
                <a:gd name="T66" fmla="*/ 49 w 398"/>
                <a:gd name="T67" fmla="*/ 391 h 392"/>
                <a:gd name="T68" fmla="*/ 30 w 398"/>
                <a:gd name="T69" fmla="*/ 385 h 392"/>
                <a:gd name="T70" fmla="*/ 16 w 398"/>
                <a:gd name="T71" fmla="*/ 375 h 392"/>
                <a:gd name="T72" fmla="*/ 6 w 398"/>
                <a:gd name="T73" fmla="*/ 360 h 392"/>
                <a:gd name="T74" fmla="*/ 0 w 398"/>
                <a:gd name="T75" fmla="*/ 343 h 392"/>
                <a:gd name="T76" fmla="*/ 0 w 398"/>
                <a:gd name="T77" fmla="*/ 324 h 392"/>
                <a:gd name="T78" fmla="*/ 1 w 398"/>
                <a:gd name="T79" fmla="*/ 320 h 392"/>
                <a:gd name="T80" fmla="*/ 2 w 398"/>
                <a:gd name="T81" fmla="*/ 311 h 392"/>
                <a:gd name="T82" fmla="*/ 6 w 398"/>
                <a:gd name="T83" fmla="*/ 300 h 392"/>
                <a:gd name="T84" fmla="*/ 10 w 398"/>
                <a:gd name="T85" fmla="*/ 285 h 392"/>
                <a:gd name="T86" fmla="*/ 16 w 398"/>
                <a:gd name="T87" fmla="*/ 266 h 392"/>
                <a:gd name="T88" fmla="*/ 25 w 398"/>
                <a:gd name="T89" fmla="*/ 246 h 392"/>
                <a:gd name="T90" fmla="*/ 36 w 398"/>
                <a:gd name="T91" fmla="*/ 223 h 392"/>
                <a:gd name="T92" fmla="*/ 50 w 398"/>
                <a:gd name="T93" fmla="*/ 199 h 392"/>
                <a:gd name="T94" fmla="*/ 66 w 398"/>
                <a:gd name="T95" fmla="*/ 174 h 392"/>
                <a:gd name="T96" fmla="*/ 84 w 398"/>
                <a:gd name="T97" fmla="*/ 149 h 392"/>
                <a:gd name="T98" fmla="*/ 107 w 398"/>
                <a:gd name="T99" fmla="*/ 124 h 392"/>
                <a:gd name="T100" fmla="*/ 133 w 398"/>
                <a:gd name="T101" fmla="*/ 99 h 392"/>
                <a:gd name="T102" fmla="*/ 162 w 398"/>
                <a:gd name="T103" fmla="*/ 75 h 392"/>
                <a:gd name="T104" fmla="*/ 196 w 398"/>
                <a:gd name="T105" fmla="*/ 54 h 392"/>
                <a:gd name="T106" fmla="*/ 234 w 398"/>
                <a:gd name="T107" fmla="*/ 33 h 392"/>
                <a:gd name="T108" fmla="*/ 277 w 398"/>
                <a:gd name="T109" fmla="*/ 16 h 392"/>
                <a:gd name="T110" fmla="*/ 323 w 398"/>
                <a:gd name="T111" fmla="*/ 1 h 392"/>
                <a:gd name="T112" fmla="*/ 339 w 398"/>
                <a:gd name="T113" fmla="*/ 0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98" h="392">
                  <a:moveTo>
                    <a:pt x="339" y="0"/>
                  </a:moveTo>
                  <a:lnTo>
                    <a:pt x="355" y="2"/>
                  </a:lnTo>
                  <a:lnTo>
                    <a:pt x="369" y="7"/>
                  </a:lnTo>
                  <a:lnTo>
                    <a:pt x="381" y="17"/>
                  </a:lnTo>
                  <a:lnTo>
                    <a:pt x="389" y="29"/>
                  </a:lnTo>
                  <a:lnTo>
                    <a:pt x="396" y="43"/>
                  </a:lnTo>
                  <a:lnTo>
                    <a:pt x="398" y="59"/>
                  </a:lnTo>
                  <a:lnTo>
                    <a:pt x="396" y="73"/>
                  </a:lnTo>
                  <a:lnTo>
                    <a:pt x="389" y="87"/>
                  </a:lnTo>
                  <a:lnTo>
                    <a:pt x="381" y="99"/>
                  </a:lnTo>
                  <a:lnTo>
                    <a:pt x="369" y="109"/>
                  </a:lnTo>
                  <a:lnTo>
                    <a:pt x="354" y="115"/>
                  </a:lnTo>
                  <a:lnTo>
                    <a:pt x="315" y="127"/>
                  </a:lnTo>
                  <a:lnTo>
                    <a:pt x="281" y="142"/>
                  </a:lnTo>
                  <a:lnTo>
                    <a:pt x="251" y="158"/>
                  </a:lnTo>
                  <a:lnTo>
                    <a:pt x="224" y="177"/>
                  </a:lnTo>
                  <a:lnTo>
                    <a:pt x="201" y="196"/>
                  </a:lnTo>
                  <a:lnTo>
                    <a:pt x="182" y="217"/>
                  </a:lnTo>
                  <a:lnTo>
                    <a:pt x="165" y="236"/>
                  </a:lnTo>
                  <a:lnTo>
                    <a:pt x="153" y="256"/>
                  </a:lnTo>
                  <a:lnTo>
                    <a:pt x="142" y="275"/>
                  </a:lnTo>
                  <a:lnTo>
                    <a:pt x="133" y="293"/>
                  </a:lnTo>
                  <a:lnTo>
                    <a:pt x="127" y="308"/>
                  </a:lnTo>
                  <a:lnTo>
                    <a:pt x="121" y="322"/>
                  </a:lnTo>
                  <a:lnTo>
                    <a:pt x="119" y="333"/>
                  </a:lnTo>
                  <a:lnTo>
                    <a:pt x="117" y="340"/>
                  </a:lnTo>
                  <a:lnTo>
                    <a:pt x="116" y="344"/>
                  </a:lnTo>
                  <a:lnTo>
                    <a:pt x="110" y="360"/>
                  </a:lnTo>
                  <a:lnTo>
                    <a:pt x="102" y="373"/>
                  </a:lnTo>
                  <a:lnTo>
                    <a:pt x="89" y="384"/>
                  </a:lnTo>
                  <a:lnTo>
                    <a:pt x="75" y="390"/>
                  </a:lnTo>
                  <a:lnTo>
                    <a:pt x="58" y="392"/>
                  </a:lnTo>
                  <a:lnTo>
                    <a:pt x="53" y="392"/>
                  </a:lnTo>
                  <a:lnTo>
                    <a:pt x="49" y="391"/>
                  </a:lnTo>
                  <a:lnTo>
                    <a:pt x="30" y="385"/>
                  </a:lnTo>
                  <a:lnTo>
                    <a:pt x="16" y="375"/>
                  </a:lnTo>
                  <a:lnTo>
                    <a:pt x="6" y="360"/>
                  </a:lnTo>
                  <a:lnTo>
                    <a:pt x="0" y="343"/>
                  </a:lnTo>
                  <a:lnTo>
                    <a:pt x="0" y="324"/>
                  </a:lnTo>
                  <a:lnTo>
                    <a:pt x="1" y="320"/>
                  </a:lnTo>
                  <a:lnTo>
                    <a:pt x="2" y="311"/>
                  </a:lnTo>
                  <a:lnTo>
                    <a:pt x="6" y="300"/>
                  </a:lnTo>
                  <a:lnTo>
                    <a:pt x="10" y="285"/>
                  </a:lnTo>
                  <a:lnTo>
                    <a:pt x="16" y="266"/>
                  </a:lnTo>
                  <a:lnTo>
                    <a:pt x="25" y="246"/>
                  </a:lnTo>
                  <a:lnTo>
                    <a:pt x="36" y="223"/>
                  </a:lnTo>
                  <a:lnTo>
                    <a:pt x="50" y="199"/>
                  </a:lnTo>
                  <a:lnTo>
                    <a:pt x="66" y="174"/>
                  </a:lnTo>
                  <a:lnTo>
                    <a:pt x="84" y="149"/>
                  </a:lnTo>
                  <a:lnTo>
                    <a:pt x="107" y="124"/>
                  </a:lnTo>
                  <a:lnTo>
                    <a:pt x="133" y="99"/>
                  </a:lnTo>
                  <a:lnTo>
                    <a:pt x="162" y="75"/>
                  </a:lnTo>
                  <a:lnTo>
                    <a:pt x="196" y="54"/>
                  </a:lnTo>
                  <a:lnTo>
                    <a:pt x="234" y="33"/>
                  </a:lnTo>
                  <a:lnTo>
                    <a:pt x="277" y="16"/>
                  </a:lnTo>
                  <a:lnTo>
                    <a:pt x="323" y="1"/>
                  </a:lnTo>
                  <a:lnTo>
                    <a:pt x="339"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solidFill>
                  <a:schemeClr val="tx2">
                    <a:lumMod val="60000"/>
                    <a:lumOff val="40000"/>
                  </a:schemeClr>
                </a:solidFill>
              </a:endParaRPr>
            </a:p>
          </p:txBody>
        </p:sp>
        <p:sp>
          <p:nvSpPr>
            <p:cNvPr id="28" name="Freeform 25"/>
            <p:cNvSpPr>
              <a:spLocks/>
            </p:cNvSpPr>
            <p:nvPr/>
          </p:nvSpPr>
          <p:spPr bwMode="auto">
            <a:xfrm>
              <a:off x="316" y="1730"/>
              <a:ext cx="61" cy="60"/>
            </a:xfrm>
            <a:custGeom>
              <a:avLst/>
              <a:gdLst>
                <a:gd name="T0" fmla="*/ 560 w 602"/>
                <a:gd name="T1" fmla="*/ 2 h 595"/>
                <a:gd name="T2" fmla="*/ 585 w 602"/>
                <a:gd name="T3" fmla="*/ 17 h 595"/>
                <a:gd name="T4" fmla="*/ 600 w 602"/>
                <a:gd name="T5" fmla="*/ 44 h 595"/>
                <a:gd name="T6" fmla="*/ 600 w 602"/>
                <a:gd name="T7" fmla="*/ 74 h 595"/>
                <a:gd name="T8" fmla="*/ 585 w 602"/>
                <a:gd name="T9" fmla="*/ 100 h 595"/>
                <a:gd name="T10" fmla="*/ 559 w 602"/>
                <a:gd name="T11" fmla="*/ 115 h 595"/>
                <a:gd name="T12" fmla="*/ 453 w 602"/>
                <a:gd name="T13" fmla="*/ 152 h 595"/>
                <a:gd name="T14" fmla="*/ 365 w 602"/>
                <a:gd name="T15" fmla="*/ 197 h 595"/>
                <a:gd name="T16" fmla="*/ 294 w 602"/>
                <a:gd name="T17" fmla="*/ 250 h 595"/>
                <a:gd name="T18" fmla="*/ 238 w 602"/>
                <a:gd name="T19" fmla="*/ 306 h 595"/>
                <a:gd name="T20" fmla="*/ 195 w 602"/>
                <a:gd name="T21" fmla="*/ 363 h 595"/>
                <a:gd name="T22" fmla="*/ 162 w 602"/>
                <a:gd name="T23" fmla="*/ 417 h 595"/>
                <a:gd name="T24" fmla="*/ 139 w 602"/>
                <a:gd name="T25" fmla="*/ 466 h 595"/>
                <a:gd name="T26" fmla="*/ 125 w 602"/>
                <a:gd name="T27" fmla="*/ 506 h 595"/>
                <a:gd name="T28" fmla="*/ 119 w 602"/>
                <a:gd name="T29" fmla="*/ 534 h 595"/>
                <a:gd name="T30" fmla="*/ 116 w 602"/>
                <a:gd name="T31" fmla="*/ 546 h 595"/>
                <a:gd name="T32" fmla="*/ 102 w 602"/>
                <a:gd name="T33" fmla="*/ 576 h 595"/>
                <a:gd name="T34" fmla="*/ 73 w 602"/>
                <a:gd name="T35" fmla="*/ 592 h 595"/>
                <a:gd name="T36" fmla="*/ 53 w 602"/>
                <a:gd name="T37" fmla="*/ 595 h 595"/>
                <a:gd name="T38" fmla="*/ 30 w 602"/>
                <a:gd name="T39" fmla="*/ 589 h 595"/>
                <a:gd name="T40" fmla="*/ 5 w 602"/>
                <a:gd name="T41" fmla="*/ 563 h 595"/>
                <a:gd name="T42" fmla="*/ 0 w 602"/>
                <a:gd name="T43" fmla="*/ 527 h 595"/>
                <a:gd name="T44" fmla="*/ 2 w 602"/>
                <a:gd name="T45" fmla="*/ 514 h 595"/>
                <a:gd name="T46" fmla="*/ 10 w 602"/>
                <a:gd name="T47" fmla="*/ 485 h 595"/>
                <a:gd name="T48" fmla="*/ 23 w 602"/>
                <a:gd name="T49" fmla="*/ 444 h 595"/>
                <a:gd name="T50" fmla="*/ 43 w 602"/>
                <a:gd name="T51" fmla="*/ 393 h 595"/>
                <a:gd name="T52" fmla="*/ 73 w 602"/>
                <a:gd name="T53" fmla="*/ 334 h 595"/>
                <a:gd name="T54" fmla="*/ 115 w 602"/>
                <a:gd name="T55" fmla="*/ 273 h 595"/>
                <a:gd name="T56" fmla="*/ 168 w 602"/>
                <a:gd name="T57" fmla="*/ 209 h 595"/>
                <a:gd name="T58" fmla="*/ 233 w 602"/>
                <a:gd name="T59" fmla="*/ 148 h 595"/>
                <a:gd name="T60" fmla="*/ 315 w 602"/>
                <a:gd name="T61" fmla="*/ 90 h 595"/>
                <a:gd name="T62" fmla="*/ 413 w 602"/>
                <a:gd name="T63" fmla="*/ 41 h 595"/>
                <a:gd name="T64" fmla="*/ 529 w 602"/>
                <a:gd name="T65" fmla="*/ 2 h 5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02" h="595">
                  <a:moveTo>
                    <a:pt x="545" y="0"/>
                  </a:moveTo>
                  <a:lnTo>
                    <a:pt x="560" y="2"/>
                  </a:lnTo>
                  <a:lnTo>
                    <a:pt x="573" y="8"/>
                  </a:lnTo>
                  <a:lnTo>
                    <a:pt x="585" y="17"/>
                  </a:lnTo>
                  <a:lnTo>
                    <a:pt x="594" y="29"/>
                  </a:lnTo>
                  <a:lnTo>
                    <a:pt x="600" y="44"/>
                  </a:lnTo>
                  <a:lnTo>
                    <a:pt x="602" y="59"/>
                  </a:lnTo>
                  <a:lnTo>
                    <a:pt x="600" y="74"/>
                  </a:lnTo>
                  <a:lnTo>
                    <a:pt x="594" y="88"/>
                  </a:lnTo>
                  <a:lnTo>
                    <a:pt x="585" y="100"/>
                  </a:lnTo>
                  <a:lnTo>
                    <a:pt x="573" y="110"/>
                  </a:lnTo>
                  <a:lnTo>
                    <a:pt x="559" y="115"/>
                  </a:lnTo>
                  <a:lnTo>
                    <a:pt x="504" y="133"/>
                  </a:lnTo>
                  <a:lnTo>
                    <a:pt x="453" y="152"/>
                  </a:lnTo>
                  <a:lnTo>
                    <a:pt x="407" y="174"/>
                  </a:lnTo>
                  <a:lnTo>
                    <a:pt x="365" y="197"/>
                  </a:lnTo>
                  <a:lnTo>
                    <a:pt x="327" y="223"/>
                  </a:lnTo>
                  <a:lnTo>
                    <a:pt x="294" y="250"/>
                  </a:lnTo>
                  <a:lnTo>
                    <a:pt x="264" y="278"/>
                  </a:lnTo>
                  <a:lnTo>
                    <a:pt x="238" y="306"/>
                  </a:lnTo>
                  <a:lnTo>
                    <a:pt x="214" y="335"/>
                  </a:lnTo>
                  <a:lnTo>
                    <a:pt x="195" y="363"/>
                  </a:lnTo>
                  <a:lnTo>
                    <a:pt x="177" y="391"/>
                  </a:lnTo>
                  <a:lnTo>
                    <a:pt x="162" y="417"/>
                  </a:lnTo>
                  <a:lnTo>
                    <a:pt x="150" y="443"/>
                  </a:lnTo>
                  <a:lnTo>
                    <a:pt x="139" y="466"/>
                  </a:lnTo>
                  <a:lnTo>
                    <a:pt x="132" y="487"/>
                  </a:lnTo>
                  <a:lnTo>
                    <a:pt x="125" y="506"/>
                  </a:lnTo>
                  <a:lnTo>
                    <a:pt x="121" y="521"/>
                  </a:lnTo>
                  <a:lnTo>
                    <a:pt x="119" y="534"/>
                  </a:lnTo>
                  <a:lnTo>
                    <a:pt x="117" y="541"/>
                  </a:lnTo>
                  <a:lnTo>
                    <a:pt x="116" y="546"/>
                  </a:lnTo>
                  <a:lnTo>
                    <a:pt x="110" y="562"/>
                  </a:lnTo>
                  <a:lnTo>
                    <a:pt x="102" y="576"/>
                  </a:lnTo>
                  <a:lnTo>
                    <a:pt x="89" y="586"/>
                  </a:lnTo>
                  <a:lnTo>
                    <a:pt x="73" y="592"/>
                  </a:lnTo>
                  <a:lnTo>
                    <a:pt x="57" y="595"/>
                  </a:lnTo>
                  <a:lnTo>
                    <a:pt x="53" y="595"/>
                  </a:lnTo>
                  <a:lnTo>
                    <a:pt x="49" y="594"/>
                  </a:lnTo>
                  <a:lnTo>
                    <a:pt x="30" y="589"/>
                  </a:lnTo>
                  <a:lnTo>
                    <a:pt x="16" y="578"/>
                  </a:lnTo>
                  <a:lnTo>
                    <a:pt x="5" y="563"/>
                  </a:lnTo>
                  <a:lnTo>
                    <a:pt x="0" y="547"/>
                  </a:lnTo>
                  <a:lnTo>
                    <a:pt x="0" y="527"/>
                  </a:lnTo>
                  <a:lnTo>
                    <a:pt x="0" y="523"/>
                  </a:lnTo>
                  <a:lnTo>
                    <a:pt x="2" y="514"/>
                  </a:lnTo>
                  <a:lnTo>
                    <a:pt x="5" y="501"/>
                  </a:lnTo>
                  <a:lnTo>
                    <a:pt x="10" y="485"/>
                  </a:lnTo>
                  <a:lnTo>
                    <a:pt x="15" y="466"/>
                  </a:lnTo>
                  <a:lnTo>
                    <a:pt x="23" y="444"/>
                  </a:lnTo>
                  <a:lnTo>
                    <a:pt x="32" y="419"/>
                  </a:lnTo>
                  <a:lnTo>
                    <a:pt x="43" y="393"/>
                  </a:lnTo>
                  <a:lnTo>
                    <a:pt x="57" y="364"/>
                  </a:lnTo>
                  <a:lnTo>
                    <a:pt x="73" y="334"/>
                  </a:lnTo>
                  <a:lnTo>
                    <a:pt x="93" y="304"/>
                  </a:lnTo>
                  <a:lnTo>
                    <a:pt x="115" y="273"/>
                  </a:lnTo>
                  <a:lnTo>
                    <a:pt x="139" y="240"/>
                  </a:lnTo>
                  <a:lnTo>
                    <a:pt x="168" y="209"/>
                  </a:lnTo>
                  <a:lnTo>
                    <a:pt x="199" y="178"/>
                  </a:lnTo>
                  <a:lnTo>
                    <a:pt x="233" y="148"/>
                  </a:lnTo>
                  <a:lnTo>
                    <a:pt x="272" y="119"/>
                  </a:lnTo>
                  <a:lnTo>
                    <a:pt x="315" y="90"/>
                  </a:lnTo>
                  <a:lnTo>
                    <a:pt x="362" y="65"/>
                  </a:lnTo>
                  <a:lnTo>
                    <a:pt x="413" y="41"/>
                  </a:lnTo>
                  <a:lnTo>
                    <a:pt x="468" y="20"/>
                  </a:lnTo>
                  <a:lnTo>
                    <a:pt x="529" y="2"/>
                  </a:lnTo>
                  <a:lnTo>
                    <a:pt x="545"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solidFill>
                  <a:schemeClr val="tx2">
                    <a:lumMod val="60000"/>
                    <a:lumOff val="40000"/>
                  </a:schemeClr>
                </a:solidFill>
              </a:endParaRPr>
            </a:p>
          </p:txBody>
        </p:sp>
        <p:sp>
          <p:nvSpPr>
            <p:cNvPr id="29" name="Freeform 26"/>
            <p:cNvSpPr>
              <a:spLocks/>
            </p:cNvSpPr>
            <p:nvPr/>
          </p:nvSpPr>
          <p:spPr bwMode="auto">
            <a:xfrm>
              <a:off x="291" y="1704"/>
              <a:ext cx="81" cy="80"/>
            </a:xfrm>
            <a:custGeom>
              <a:avLst/>
              <a:gdLst>
                <a:gd name="T0" fmla="*/ 766 w 810"/>
                <a:gd name="T1" fmla="*/ 2 h 798"/>
                <a:gd name="T2" fmla="*/ 792 w 810"/>
                <a:gd name="T3" fmla="*/ 17 h 798"/>
                <a:gd name="T4" fmla="*/ 807 w 810"/>
                <a:gd name="T5" fmla="*/ 44 h 798"/>
                <a:gd name="T6" fmla="*/ 805 w 810"/>
                <a:gd name="T7" fmla="*/ 80 h 798"/>
                <a:gd name="T8" fmla="*/ 784 w 810"/>
                <a:gd name="T9" fmla="*/ 107 h 798"/>
                <a:gd name="T10" fmla="*/ 698 w 810"/>
                <a:gd name="T11" fmla="*/ 135 h 798"/>
                <a:gd name="T12" fmla="*/ 576 w 810"/>
                <a:gd name="T13" fmla="*/ 185 h 798"/>
                <a:gd name="T14" fmla="*/ 471 w 810"/>
                <a:gd name="T15" fmla="*/ 244 h 798"/>
                <a:gd name="T16" fmla="*/ 384 w 810"/>
                <a:gd name="T17" fmla="*/ 310 h 798"/>
                <a:gd name="T18" fmla="*/ 311 w 810"/>
                <a:gd name="T19" fmla="*/ 379 h 798"/>
                <a:gd name="T20" fmla="*/ 253 w 810"/>
                <a:gd name="T21" fmla="*/ 450 h 798"/>
                <a:gd name="T22" fmla="*/ 208 w 810"/>
                <a:gd name="T23" fmla="*/ 520 h 798"/>
                <a:gd name="T24" fmla="*/ 173 w 810"/>
                <a:gd name="T25" fmla="*/ 585 h 798"/>
                <a:gd name="T26" fmla="*/ 148 w 810"/>
                <a:gd name="T27" fmla="*/ 643 h 798"/>
                <a:gd name="T28" fmla="*/ 131 w 810"/>
                <a:gd name="T29" fmla="*/ 691 h 798"/>
                <a:gd name="T30" fmla="*/ 121 w 810"/>
                <a:gd name="T31" fmla="*/ 726 h 798"/>
                <a:gd name="T32" fmla="*/ 117 w 810"/>
                <a:gd name="T33" fmla="*/ 746 h 798"/>
                <a:gd name="T34" fmla="*/ 111 w 810"/>
                <a:gd name="T35" fmla="*/ 765 h 798"/>
                <a:gd name="T36" fmla="*/ 90 w 810"/>
                <a:gd name="T37" fmla="*/ 789 h 798"/>
                <a:gd name="T38" fmla="*/ 58 w 810"/>
                <a:gd name="T39" fmla="*/ 798 h 798"/>
                <a:gd name="T40" fmla="*/ 49 w 810"/>
                <a:gd name="T41" fmla="*/ 798 h 798"/>
                <a:gd name="T42" fmla="*/ 16 w 810"/>
                <a:gd name="T43" fmla="*/ 782 h 798"/>
                <a:gd name="T44" fmla="*/ 0 w 810"/>
                <a:gd name="T45" fmla="*/ 749 h 798"/>
                <a:gd name="T46" fmla="*/ 1 w 810"/>
                <a:gd name="T47" fmla="*/ 725 h 798"/>
                <a:gd name="T48" fmla="*/ 5 w 810"/>
                <a:gd name="T49" fmla="*/ 704 h 798"/>
                <a:gd name="T50" fmla="*/ 15 w 810"/>
                <a:gd name="T51" fmla="*/ 666 h 798"/>
                <a:gd name="T52" fmla="*/ 31 w 810"/>
                <a:gd name="T53" fmla="*/ 618 h 798"/>
                <a:gd name="T54" fmla="*/ 55 w 810"/>
                <a:gd name="T55" fmla="*/ 558 h 798"/>
                <a:gd name="T56" fmla="*/ 86 w 810"/>
                <a:gd name="T57" fmla="*/ 491 h 798"/>
                <a:gd name="T58" fmla="*/ 130 w 810"/>
                <a:gd name="T59" fmla="*/ 420 h 798"/>
                <a:gd name="T60" fmla="*/ 183 w 810"/>
                <a:gd name="T61" fmla="*/ 347 h 798"/>
                <a:gd name="T62" fmla="*/ 250 w 810"/>
                <a:gd name="T63" fmla="*/ 272 h 798"/>
                <a:gd name="T64" fmla="*/ 330 w 810"/>
                <a:gd name="T65" fmla="*/ 200 h 798"/>
                <a:gd name="T66" fmla="*/ 425 w 810"/>
                <a:gd name="T67" fmla="*/ 133 h 798"/>
                <a:gd name="T68" fmla="*/ 536 w 810"/>
                <a:gd name="T69" fmla="*/ 74 h 798"/>
                <a:gd name="T70" fmla="*/ 665 w 810"/>
                <a:gd name="T71" fmla="*/ 23 h 798"/>
                <a:gd name="T72" fmla="*/ 751 w 810"/>
                <a:gd name="T73"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10" h="798">
                  <a:moveTo>
                    <a:pt x="751" y="0"/>
                  </a:moveTo>
                  <a:lnTo>
                    <a:pt x="766" y="2"/>
                  </a:lnTo>
                  <a:lnTo>
                    <a:pt x="780" y="8"/>
                  </a:lnTo>
                  <a:lnTo>
                    <a:pt x="792" y="17"/>
                  </a:lnTo>
                  <a:lnTo>
                    <a:pt x="802" y="29"/>
                  </a:lnTo>
                  <a:lnTo>
                    <a:pt x="807" y="44"/>
                  </a:lnTo>
                  <a:lnTo>
                    <a:pt x="810" y="62"/>
                  </a:lnTo>
                  <a:lnTo>
                    <a:pt x="805" y="80"/>
                  </a:lnTo>
                  <a:lnTo>
                    <a:pt x="797" y="95"/>
                  </a:lnTo>
                  <a:lnTo>
                    <a:pt x="784" y="107"/>
                  </a:lnTo>
                  <a:lnTo>
                    <a:pt x="766" y="115"/>
                  </a:lnTo>
                  <a:lnTo>
                    <a:pt x="698" y="135"/>
                  </a:lnTo>
                  <a:lnTo>
                    <a:pt x="634" y="159"/>
                  </a:lnTo>
                  <a:lnTo>
                    <a:pt x="576" y="185"/>
                  </a:lnTo>
                  <a:lnTo>
                    <a:pt x="521" y="213"/>
                  </a:lnTo>
                  <a:lnTo>
                    <a:pt x="471" y="244"/>
                  </a:lnTo>
                  <a:lnTo>
                    <a:pt x="426" y="277"/>
                  </a:lnTo>
                  <a:lnTo>
                    <a:pt x="384" y="310"/>
                  </a:lnTo>
                  <a:lnTo>
                    <a:pt x="346" y="345"/>
                  </a:lnTo>
                  <a:lnTo>
                    <a:pt x="311" y="379"/>
                  </a:lnTo>
                  <a:lnTo>
                    <a:pt x="281" y="415"/>
                  </a:lnTo>
                  <a:lnTo>
                    <a:pt x="253" y="450"/>
                  </a:lnTo>
                  <a:lnTo>
                    <a:pt x="229" y="486"/>
                  </a:lnTo>
                  <a:lnTo>
                    <a:pt x="208" y="520"/>
                  </a:lnTo>
                  <a:lnTo>
                    <a:pt x="189" y="554"/>
                  </a:lnTo>
                  <a:lnTo>
                    <a:pt x="173" y="585"/>
                  </a:lnTo>
                  <a:lnTo>
                    <a:pt x="159" y="615"/>
                  </a:lnTo>
                  <a:lnTo>
                    <a:pt x="148" y="643"/>
                  </a:lnTo>
                  <a:lnTo>
                    <a:pt x="138" y="668"/>
                  </a:lnTo>
                  <a:lnTo>
                    <a:pt x="131" y="691"/>
                  </a:lnTo>
                  <a:lnTo>
                    <a:pt x="125" y="710"/>
                  </a:lnTo>
                  <a:lnTo>
                    <a:pt x="121" y="726"/>
                  </a:lnTo>
                  <a:lnTo>
                    <a:pt x="118" y="738"/>
                  </a:lnTo>
                  <a:lnTo>
                    <a:pt x="117" y="746"/>
                  </a:lnTo>
                  <a:lnTo>
                    <a:pt x="116" y="749"/>
                  </a:lnTo>
                  <a:lnTo>
                    <a:pt x="111" y="765"/>
                  </a:lnTo>
                  <a:lnTo>
                    <a:pt x="102" y="779"/>
                  </a:lnTo>
                  <a:lnTo>
                    <a:pt x="90" y="789"/>
                  </a:lnTo>
                  <a:lnTo>
                    <a:pt x="75" y="796"/>
                  </a:lnTo>
                  <a:lnTo>
                    <a:pt x="58" y="798"/>
                  </a:lnTo>
                  <a:lnTo>
                    <a:pt x="53" y="798"/>
                  </a:lnTo>
                  <a:lnTo>
                    <a:pt x="49" y="798"/>
                  </a:lnTo>
                  <a:lnTo>
                    <a:pt x="31" y="792"/>
                  </a:lnTo>
                  <a:lnTo>
                    <a:pt x="16" y="782"/>
                  </a:lnTo>
                  <a:lnTo>
                    <a:pt x="5" y="766"/>
                  </a:lnTo>
                  <a:lnTo>
                    <a:pt x="0" y="749"/>
                  </a:lnTo>
                  <a:lnTo>
                    <a:pt x="0" y="731"/>
                  </a:lnTo>
                  <a:lnTo>
                    <a:pt x="1" y="725"/>
                  </a:lnTo>
                  <a:lnTo>
                    <a:pt x="2" y="717"/>
                  </a:lnTo>
                  <a:lnTo>
                    <a:pt x="5" y="704"/>
                  </a:lnTo>
                  <a:lnTo>
                    <a:pt x="10" y="687"/>
                  </a:lnTo>
                  <a:lnTo>
                    <a:pt x="15" y="666"/>
                  </a:lnTo>
                  <a:lnTo>
                    <a:pt x="23" y="643"/>
                  </a:lnTo>
                  <a:lnTo>
                    <a:pt x="31" y="618"/>
                  </a:lnTo>
                  <a:lnTo>
                    <a:pt x="42" y="588"/>
                  </a:lnTo>
                  <a:lnTo>
                    <a:pt x="55" y="558"/>
                  </a:lnTo>
                  <a:lnTo>
                    <a:pt x="69" y="526"/>
                  </a:lnTo>
                  <a:lnTo>
                    <a:pt x="86" y="491"/>
                  </a:lnTo>
                  <a:lnTo>
                    <a:pt x="107" y="457"/>
                  </a:lnTo>
                  <a:lnTo>
                    <a:pt x="130" y="420"/>
                  </a:lnTo>
                  <a:lnTo>
                    <a:pt x="155" y="383"/>
                  </a:lnTo>
                  <a:lnTo>
                    <a:pt x="183" y="347"/>
                  </a:lnTo>
                  <a:lnTo>
                    <a:pt x="214" y="309"/>
                  </a:lnTo>
                  <a:lnTo>
                    <a:pt x="250" y="272"/>
                  </a:lnTo>
                  <a:lnTo>
                    <a:pt x="287" y="236"/>
                  </a:lnTo>
                  <a:lnTo>
                    <a:pt x="330" y="200"/>
                  </a:lnTo>
                  <a:lnTo>
                    <a:pt x="375" y="167"/>
                  </a:lnTo>
                  <a:lnTo>
                    <a:pt x="425" y="133"/>
                  </a:lnTo>
                  <a:lnTo>
                    <a:pt x="478" y="102"/>
                  </a:lnTo>
                  <a:lnTo>
                    <a:pt x="536" y="74"/>
                  </a:lnTo>
                  <a:lnTo>
                    <a:pt x="598" y="47"/>
                  </a:lnTo>
                  <a:lnTo>
                    <a:pt x="665" y="23"/>
                  </a:lnTo>
                  <a:lnTo>
                    <a:pt x="736" y="2"/>
                  </a:lnTo>
                  <a:lnTo>
                    <a:pt x="751"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solidFill>
                  <a:schemeClr val="tx2">
                    <a:lumMod val="60000"/>
                    <a:lumOff val="40000"/>
                  </a:schemeClr>
                </a:solidFill>
              </a:endParaRPr>
            </a:p>
          </p:txBody>
        </p:sp>
        <p:sp>
          <p:nvSpPr>
            <p:cNvPr id="30" name="Freeform 27"/>
            <p:cNvSpPr>
              <a:spLocks/>
            </p:cNvSpPr>
            <p:nvPr/>
          </p:nvSpPr>
          <p:spPr bwMode="auto">
            <a:xfrm>
              <a:off x="392" y="1611"/>
              <a:ext cx="126" cy="126"/>
            </a:xfrm>
            <a:custGeom>
              <a:avLst/>
              <a:gdLst>
                <a:gd name="T0" fmla="*/ 695 w 1260"/>
                <a:gd name="T1" fmla="*/ 4 h 1258"/>
                <a:gd name="T2" fmla="*/ 817 w 1260"/>
                <a:gd name="T3" fmla="*/ 29 h 1258"/>
                <a:gd name="T4" fmla="*/ 930 w 1260"/>
                <a:gd name="T5" fmla="*/ 76 h 1258"/>
                <a:gd name="T6" fmla="*/ 1031 w 1260"/>
                <a:gd name="T7" fmla="*/ 144 h 1258"/>
                <a:gd name="T8" fmla="*/ 1116 w 1260"/>
                <a:gd name="T9" fmla="*/ 229 h 1258"/>
                <a:gd name="T10" fmla="*/ 1184 w 1260"/>
                <a:gd name="T11" fmla="*/ 329 h 1258"/>
                <a:gd name="T12" fmla="*/ 1232 w 1260"/>
                <a:gd name="T13" fmla="*/ 443 h 1258"/>
                <a:gd name="T14" fmla="*/ 1257 w 1260"/>
                <a:gd name="T15" fmla="*/ 565 h 1258"/>
                <a:gd name="T16" fmla="*/ 1257 w 1260"/>
                <a:gd name="T17" fmla="*/ 694 h 1258"/>
                <a:gd name="T18" fmla="*/ 1232 w 1260"/>
                <a:gd name="T19" fmla="*/ 817 h 1258"/>
                <a:gd name="T20" fmla="*/ 1184 w 1260"/>
                <a:gd name="T21" fmla="*/ 929 h 1258"/>
                <a:gd name="T22" fmla="*/ 1116 w 1260"/>
                <a:gd name="T23" fmla="*/ 1030 h 1258"/>
                <a:gd name="T24" fmla="*/ 1031 w 1260"/>
                <a:gd name="T25" fmla="*/ 1115 h 1258"/>
                <a:gd name="T26" fmla="*/ 930 w 1260"/>
                <a:gd name="T27" fmla="*/ 1183 h 1258"/>
                <a:gd name="T28" fmla="*/ 817 w 1260"/>
                <a:gd name="T29" fmla="*/ 1230 h 1258"/>
                <a:gd name="T30" fmla="*/ 695 w 1260"/>
                <a:gd name="T31" fmla="*/ 1255 h 1258"/>
                <a:gd name="T32" fmla="*/ 565 w 1260"/>
                <a:gd name="T33" fmla="*/ 1255 h 1258"/>
                <a:gd name="T34" fmla="*/ 443 w 1260"/>
                <a:gd name="T35" fmla="*/ 1230 h 1258"/>
                <a:gd name="T36" fmla="*/ 329 w 1260"/>
                <a:gd name="T37" fmla="*/ 1183 h 1258"/>
                <a:gd name="T38" fmla="*/ 229 w 1260"/>
                <a:gd name="T39" fmla="*/ 1115 h 1258"/>
                <a:gd name="T40" fmla="*/ 144 w 1260"/>
                <a:gd name="T41" fmla="*/ 1030 h 1258"/>
                <a:gd name="T42" fmla="*/ 75 w 1260"/>
                <a:gd name="T43" fmla="*/ 929 h 1258"/>
                <a:gd name="T44" fmla="*/ 28 w 1260"/>
                <a:gd name="T45" fmla="*/ 817 h 1258"/>
                <a:gd name="T46" fmla="*/ 3 w 1260"/>
                <a:gd name="T47" fmla="*/ 694 h 1258"/>
                <a:gd name="T48" fmla="*/ 3 w 1260"/>
                <a:gd name="T49" fmla="*/ 565 h 1258"/>
                <a:gd name="T50" fmla="*/ 28 w 1260"/>
                <a:gd name="T51" fmla="*/ 443 h 1258"/>
                <a:gd name="T52" fmla="*/ 75 w 1260"/>
                <a:gd name="T53" fmla="*/ 329 h 1258"/>
                <a:gd name="T54" fmla="*/ 144 w 1260"/>
                <a:gd name="T55" fmla="*/ 229 h 1258"/>
                <a:gd name="T56" fmla="*/ 229 w 1260"/>
                <a:gd name="T57" fmla="*/ 144 h 1258"/>
                <a:gd name="T58" fmla="*/ 329 w 1260"/>
                <a:gd name="T59" fmla="*/ 76 h 1258"/>
                <a:gd name="T60" fmla="*/ 443 w 1260"/>
                <a:gd name="T61" fmla="*/ 29 h 1258"/>
                <a:gd name="T62" fmla="*/ 565 w 1260"/>
                <a:gd name="T63" fmla="*/ 4 h 1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60" h="1258">
                  <a:moveTo>
                    <a:pt x="630" y="0"/>
                  </a:moveTo>
                  <a:lnTo>
                    <a:pt x="695" y="4"/>
                  </a:lnTo>
                  <a:lnTo>
                    <a:pt x="756" y="13"/>
                  </a:lnTo>
                  <a:lnTo>
                    <a:pt x="817" y="29"/>
                  </a:lnTo>
                  <a:lnTo>
                    <a:pt x="875" y="50"/>
                  </a:lnTo>
                  <a:lnTo>
                    <a:pt x="930" y="76"/>
                  </a:lnTo>
                  <a:lnTo>
                    <a:pt x="982" y="107"/>
                  </a:lnTo>
                  <a:lnTo>
                    <a:pt x="1031" y="144"/>
                  </a:lnTo>
                  <a:lnTo>
                    <a:pt x="1075" y="185"/>
                  </a:lnTo>
                  <a:lnTo>
                    <a:pt x="1116" y="229"/>
                  </a:lnTo>
                  <a:lnTo>
                    <a:pt x="1153" y="278"/>
                  </a:lnTo>
                  <a:lnTo>
                    <a:pt x="1184" y="329"/>
                  </a:lnTo>
                  <a:lnTo>
                    <a:pt x="1211" y="385"/>
                  </a:lnTo>
                  <a:lnTo>
                    <a:pt x="1232" y="443"/>
                  </a:lnTo>
                  <a:lnTo>
                    <a:pt x="1248" y="503"/>
                  </a:lnTo>
                  <a:lnTo>
                    <a:pt x="1257" y="565"/>
                  </a:lnTo>
                  <a:lnTo>
                    <a:pt x="1260" y="629"/>
                  </a:lnTo>
                  <a:lnTo>
                    <a:pt x="1257" y="694"/>
                  </a:lnTo>
                  <a:lnTo>
                    <a:pt x="1248" y="757"/>
                  </a:lnTo>
                  <a:lnTo>
                    <a:pt x="1232" y="817"/>
                  </a:lnTo>
                  <a:lnTo>
                    <a:pt x="1211" y="874"/>
                  </a:lnTo>
                  <a:lnTo>
                    <a:pt x="1184" y="929"/>
                  </a:lnTo>
                  <a:lnTo>
                    <a:pt x="1153" y="981"/>
                  </a:lnTo>
                  <a:lnTo>
                    <a:pt x="1116" y="1030"/>
                  </a:lnTo>
                  <a:lnTo>
                    <a:pt x="1075" y="1075"/>
                  </a:lnTo>
                  <a:lnTo>
                    <a:pt x="1031" y="1115"/>
                  </a:lnTo>
                  <a:lnTo>
                    <a:pt x="982" y="1152"/>
                  </a:lnTo>
                  <a:lnTo>
                    <a:pt x="930" y="1183"/>
                  </a:lnTo>
                  <a:lnTo>
                    <a:pt x="875" y="1210"/>
                  </a:lnTo>
                  <a:lnTo>
                    <a:pt x="817" y="1230"/>
                  </a:lnTo>
                  <a:lnTo>
                    <a:pt x="756" y="1246"/>
                  </a:lnTo>
                  <a:lnTo>
                    <a:pt x="695" y="1255"/>
                  </a:lnTo>
                  <a:lnTo>
                    <a:pt x="630" y="1258"/>
                  </a:lnTo>
                  <a:lnTo>
                    <a:pt x="565" y="1255"/>
                  </a:lnTo>
                  <a:lnTo>
                    <a:pt x="502" y="1246"/>
                  </a:lnTo>
                  <a:lnTo>
                    <a:pt x="443" y="1230"/>
                  </a:lnTo>
                  <a:lnTo>
                    <a:pt x="385" y="1210"/>
                  </a:lnTo>
                  <a:lnTo>
                    <a:pt x="329" y="1183"/>
                  </a:lnTo>
                  <a:lnTo>
                    <a:pt x="278" y="1152"/>
                  </a:lnTo>
                  <a:lnTo>
                    <a:pt x="229" y="1115"/>
                  </a:lnTo>
                  <a:lnTo>
                    <a:pt x="185" y="1075"/>
                  </a:lnTo>
                  <a:lnTo>
                    <a:pt x="144" y="1030"/>
                  </a:lnTo>
                  <a:lnTo>
                    <a:pt x="108" y="981"/>
                  </a:lnTo>
                  <a:lnTo>
                    <a:pt x="75" y="929"/>
                  </a:lnTo>
                  <a:lnTo>
                    <a:pt x="50" y="874"/>
                  </a:lnTo>
                  <a:lnTo>
                    <a:pt x="28" y="817"/>
                  </a:lnTo>
                  <a:lnTo>
                    <a:pt x="13" y="757"/>
                  </a:lnTo>
                  <a:lnTo>
                    <a:pt x="3" y="694"/>
                  </a:lnTo>
                  <a:lnTo>
                    <a:pt x="0" y="629"/>
                  </a:lnTo>
                  <a:lnTo>
                    <a:pt x="3" y="565"/>
                  </a:lnTo>
                  <a:lnTo>
                    <a:pt x="13" y="503"/>
                  </a:lnTo>
                  <a:lnTo>
                    <a:pt x="28" y="443"/>
                  </a:lnTo>
                  <a:lnTo>
                    <a:pt x="50" y="385"/>
                  </a:lnTo>
                  <a:lnTo>
                    <a:pt x="75" y="329"/>
                  </a:lnTo>
                  <a:lnTo>
                    <a:pt x="108" y="278"/>
                  </a:lnTo>
                  <a:lnTo>
                    <a:pt x="144" y="229"/>
                  </a:lnTo>
                  <a:lnTo>
                    <a:pt x="185" y="185"/>
                  </a:lnTo>
                  <a:lnTo>
                    <a:pt x="229" y="144"/>
                  </a:lnTo>
                  <a:lnTo>
                    <a:pt x="278" y="107"/>
                  </a:lnTo>
                  <a:lnTo>
                    <a:pt x="329" y="76"/>
                  </a:lnTo>
                  <a:lnTo>
                    <a:pt x="385" y="50"/>
                  </a:lnTo>
                  <a:lnTo>
                    <a:pt x="443" y="29"/>
                  </a:lnTo>
                  <a:lnTo>
                    <a:pt x="502" y="13"/>
                  </a:lnTo>
                  <a:lnTo>
                    <a:pt x="565" y="4"/>
                  </a:lnTo>
                  <a:lnTo>
                    <a:pt x="630"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solidFill>
                  <a:schemeClr val="tx2">
                    <a:lumMod val="60000"/>
                    <a:lumOff val="40000"/>
                  </a:schemeClr>
                </a:solidFill>
              </a:endParaRPr>
            </a:p>
          </p:txBody>
        </p:sp>
        <p:sp>
          <p:nvSpPr>
            <p:cNvPr id="31" name="Freeform 28"/>
            <p:cNvSpPr>
              <a:spLocks/>
            </p:cNvSpPr>
            <p:nvPr/>
          </p:nvSpPr>
          <p:spPr bwMode="auto">
            <a:xfrm>
              <a:off x="331" y="1760"/>
              <a:ext cx="102" cy="189"/>
            </a:xfrm>
            <a:custGeom>
              <a:avLst/>
              <a:gdLst>
                <a:gd name="T0" fmla="*/ 713 w 1019"/>
                <a:gd name="T1" fmla="*/ 0 h 1883"/>
                <a:gd name="T2" fmla="*/ 1019 w 1019"/>
                <a:gd name="T3" fmla="*/ 417 h 1883"/>
                <a:gd name="T4" fmla="*/ 745 w 1019"/>
                <a:gd name="T5" fmla="*/ 417 h 1883"/>
                <a:gd name="T6" fmla="*/ 712 w 1019"/>
                <a:gd name="T7" fmla="*/ 421 h 1883"/>
                <a:gd name="T8" fmla="*/ 681 w 1019"/>
                <a:gd name="T9" fmla="*/ 428 h 1883"/>
                <a:gd name="T10" fmla="*/ 653 w 1019"/>
                <a:gd name="T11" fmla="*/ 442 h 1883"/>
                <a:gd name="T12" fmla="*/ 627 w 1019"/>
                <a:gd name="T13" fmla="*/ 459 h 1883"/>
                <a:gd name="T14" fmla="*/ 605 w 1019"/>
                <a:gd name="T15" fmla="*/ 482 h 1883"/>
                <a:gd name="T16" fmla="*/ 587 w 1019"/>
                <a:gd name="T17" fmla="*/ 507 h 1883"/>
                <a:gd name="T18" fmla="*/ 574 w 1019"/>
                <a:gd name="T19" fmla="*/ 536 h 1883"/>
                <a:gd name="T20" fmla="*/ 565 w 1019"/>
                <a:gd name="T21" fmla="*/ 566 h 1883"/>
                <a:gd name="T22" fmla="*/ 562 w 1019"/>
                <a:gd name="T23" fmla="*/ 599 h 1883"/>
                <a:gd name="T24" fmla="*/ 562 w 1019"/>
                <a:gd name="T25" fmla="*/ 1358 h 1883"/>
                <a:gd name="T26" fmla="*/ 551 w 1019"/>
                <a:gd name="T27" fmla="*/ 1436 h 1883"/>
                <a:gd name="T28" fmla="*/ 542 w 1019"/>
                <a:gd name="T29" fmla="*/ 1518 h 1883"/>
                <a:gd name="T30" fmla="*/ 533 w 1019"/>
                <a:gd name="T31" fmla="*/ 1603 h 1883"/>
                <a:gd name="T32" fmla="*/ 526 w 1019"/>
                <a:gd name="T33" fmla="*/ 1691 h 1883"/>
                <a:gd name="T34" fmla="*/ 522 w 1019"/>
                <a:gd name="T35" fmla="*/ 1785 h 1883"/>
                <a:gd name="T36" fmla="*/ 519 w 1019"/>
                <a:gd name="T37" fmla="*/ 1883 h 1883"/>
                <a:gd name="T38" fmla="*/ 0 w 1019"/>
                <a:gd name="T39" fmla="*/ 1883 h 1883"/>
                <a:gd name="T40" fmla="*/ 4 w 1019"/>
                <a:gd name="T41" fmla="*/ 1757 h 1883"/>
                <a:gd name="T42" fmla="*/ 11 w 1019"/>
                <a:gd name="T43" fmla="*/ 1636 h 1883"/>
                <a:gd name="T44" fmla="*/ 21 w 1019"/>
                <a:gd name="T45" fmla="*/ 1521 h 1883"/>
                <a:gd name="T46" fmla="*/ 32 w 1019"/>
                <a:gd name="T47" fmla="*/ 1411 h 1883"/>
                <a:gd name="T48" fmla="*/ 48 w 1019"/>
                <a:gd name="T49" fmla="*/ 1305 h 1883"/>
                <a:gd name="T50" fmla="*/ 64 w 1019"/>
                <a:gd name="T51" fmla="*/ 1205 h 1883"/>
                <a:gd name="T52" fmla="*/ 82 w 1019"/>
                <a:gd name="T53" fmla="*/ 1110 h 1883"/>
                <a:gd name="T54" fmla="*/ 103 w 1019"/>
                <a:gd name="T55" fmla="*/ 1018 h 1883"/>
                <a:gd name="T56" fmla="*/ 125 w 1019"/>
                <a:gd name="T57" fmla="*/ 932 h 1883"/>
                <a:gd name="T58" fmla="*/ 149 w 1019"/>
                <a:gd name="T59" fmla="*/ 850 h 1883"/>
                <a:gd name="T60" fmla="*/ 175 w 1019"/>
                <a:gd name="T61" fmla="*/ 772 h 1883"/>
                <a:gd name="T62" fmla="*/ 202 w 1019"/>
                <a:gd name="T63" fmla="*/ 699 h 1883"/>
                <a:gd name="T64" fmla="*/ 230 w 1019"/>
                <a:gd name="T65" fmla="*/ 630 h 1883"/>
                <a:gd name="T66" fmla="*/ 261 w 1019"/>
                <a:gd name="T67" fmla="*/ 564 h 1883"/>
                <a:gd name="T68" fmla="*/ 291 w 1019"/>
                <a:gd name="T69" fmla="*/ 503 h 1883"/>
                <a:gd name="T70" fmla="*/ 322 w 1019"/>
                <a:gd name="T71" fmla="*/ 444 h 1883"/>
                <a:gd name="T72" fmla="*/ 353 w 1019"/>
                <a:gd name="T73" fmla="*/ 390 h 1883"/>
                <a:gd name="T74" fmla="*/ 386 w 1019"/>
                <a:gd name="T75" fmla="*/ 340 h 1883"/>
                <a:gd name="T76" fmla="*/ 419 w 1019"/>
                <a:gd name="T77" fmla="*/ 292 h 1883"/>
                <a:gd name="T78" fmla="*/ 453 w 1019"/>
                <a:gd name="T79" fmla="*/ 248 h 1883"/>
                <a:gd name="T80" fmla="*/ 485 w 1019"/>
                <a:gd name="T81" fmla="*/ 208 h 1883"/>
                <a:gd name="T82" fmla="*/ 519 w 1019"/>
                <a:gd name="T83" fmla="*/ 169 h 1883"/>
                <a:gd name="T84" fmla="*/ 552 w 1019"/>
                <a:gd name="T85" fmla="*/ 135 h 1883"/>
                <a:gd name="T86" fmla="*/ 586 w 1019"/>
                <a:gd name="T87" fmla="*/ 102 h 1883"/>
                <a:gd name="T88" fmla="*/ 618 w 1019"/>
                <a:gd name="T89" fmla="*/ 73 h 1883"/>
                <a:gd name="T90" fmla="*/ 651 w 1019"/>
                <a:gd name="T91" fmla="*/ 46 h 1883"/>
                <a:gd name="T92" fmla="*/ 682 w 1019"/>
                <a:gd name="T93" fmla="*/ 22 h 1883"/>
                <a:gd name="T94" fmla="*/ 713 w 1019"/>
                <a:gd name="T95" fmla="*/ 0 h 18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19" h="1883">
                  <a:moveTo>
                    <a:pt x="713" y="0"/>
                  </a:moveTo>
                  <a:lnTo>
                    <a:pt x="1019" y="417"/>
                  </a:lnTo>
                  <a:lnTo>
                    <a:pt x="745" y="417"/>
                  </a:lnTo>
                  <a:lnTo>
                    <a:pt x="712" y="421"/>
                  </a:lnTo>
                  <a:lnTo>
                    <a:pt x="681" y="428"/>
                  </a:lnTo>
                  <a:lnTo>
                    <a:pt x="653" y="442"/>
                  </a:lnTo>
                  <a:lnTo>
                    <a:pt x="627" y="459"/>
                  </a:lnTo>
                  <a:lnTo>
                    <a:pt x="605" y="482"/>
                  </a:lnTo>
                  <a:lnTo>
                    <a:pt x="587" y="507"/>
                  </a:lnTo>
                  <a:lnTo>
                    <a:pt x="574" y="536"/>
                  </a:lnTo>
                  <a:lnTo>
                    <a:pt x="565" y="566"/>
                  </a:lnTo>
                  <a:lnTo>
                    <a:pt x="562" y="599"/>
                  </a:lnTo>
                  <a:lnTo>
                    <a:pt x="562" y="1358"/>
                  </a:lnTo>
                  <a:lnTo>
                    <a:pt x="551" y="1436"/>
                  </a:lnTo>
                  <a:lnTo>
                    <a:pt x="542" y="1518"/>
                  </a:lnTo>
                  <a:lnTo>
                    <a:pt x="533" y="1603"/>
                  </a:lnTo>
                  <a:lnTo>
                    <a:pt x="526" y="1691"/>
                  </a:lnTo>
                  <a:lnTo>
                    <a:pt x="522" y="1785"/>
                  </a:lnTo>
                  <a:lnTo>
                    <a:pt x="519" y="1883"/>
                  </a:lnTo>
                  <a:lnTo>
                    <a:pt x="0" y="1883"/>
                  </a:lnTo>
                  <a:lnTo>
                    <a:pt x="4" y="1757"/>
                  </a:lnTo>
                  <a:lnTo>
                    <a:pt x="11" y="1636"/>
                  </a:lnTo>
                  <a:lnTo>
                    <a:pt x="21" y="1521"/>
                  </a:lnTo>
                  <a:lnTo>
                    <a:pt x="32" y="1411"/>
                  </a:lnTo>
                  <a:lnTo>
                    <a:pt x="48" y="1305"/>
                  </a:lnTo>
                  <a:lnTo>
                    <a:pt x="64" y="1205"/>
                  </a:lnTo>
                  <a:lnTo>
                    <a:pt x="82" y="1110"/>
                  </a:lnTo>
                  <a:lnTo>
                    <a:pt x="103" y="1018"/>
                  </a:lnTo>
                  <a:lnTo>
                    <a:pt x="125" y="932"/>
                  </a:lnTo>
                  <a:lnTo>
                    <a:pt x="149" y="850"/>
                  </a:lnTo>
                  <a:lnTo>
                    <a:pt x="175" y="772"/>
                  </a:lnTo>
                  <a:lnTo>
                    <a:pt x="202" y="699"/>
                  </a:lnTo>
                  <a:lnTo>
                    <a:pt x="230" y="630"/>
                  </a:lnTo>
                  <a:lnTo>
                    <a:pt x="261" y="564"/>
                  </a:lnTo>
                  <a:lnTo>
                    <a:pt x="291" y="503"/>
                  </a:lnTo>
                  <a:lnTo>
                    <a:pt x="322" y="444"/>
                  </a:lnTo>
                  <a:lnTo>
                    <a:pt x="353" y="390"/>
                  </a:lnTo>
                  <a:lnTo>
                    <a:pt x="386" y="340"/>
                  </a:lnTo>
                  <a:lnTo>
                    <a:pt x="419" y="292"/>
                  </a:lnTo>
                  <a:lnTo>
                    <a:pt x="453" y="248"/>
                  </a:lnTo>
                  <a:lnTo>
                    <a:pt x="485" y="208"/>
                  </a:lnTo>
                  <a:lnTo>
                    <a:pt x="519" y="169"/>
                  </a:lnTo>
                  <a:lnTo>
                    <a:pt x="552" y="135"/>
                  </a:lnTo>
                  <a:lnTo>
                    <a:pt x="586" y="102"/>
                  </a:lnTo>
                  <a:lnTo>
                    <a:pt x="618" y="73"/>
                  </a:lnTo>
                  <a:lnTo>
                    <a:pt x="651" y="46"/>
                  </a:lnTo>
                  <a:lnTo>
                    <a:pt x="682" y="22"/>
                  </a:lnTo>
                  <a:lnTo>
                    <a:pt x="713"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solidFill>
                  <a:schemeClr val="tx2">
                    <a:lumMod val="60000"/>
                    <a:lumOff val="40000"/>
                  </a:schemeClr>
                </a:solidFill>
              </a:endParaRPr>
            </a:p>
          </p:txBody>
        </p:sp>
        <p:sp>
          <p:nvSpPr>
            <p:cNvPr id="32" name="Freeform 29"/>
            <p:cNvSpPr>
              <a:spLocks/>
            </p:cNvSpPr>
            <p:nvPr/>
          </p:nvSpPr>
          <p:spPr bwMode="auto">
            <a:xfrm>
              <a:off x="417" y="1741"/>
              <a:ext cx="78" cy="35"/>
            </a:xfrm>
            <a:custGeom>
              <a:avLst/>
              <a:gdLst>
                <a:gd name="T0" fmla="*/ 427 w 787"/>
                <a:gd name="T1" fmla="*/ 3 h 354"/>
                <a:gd name="T2" fmla="*/ 484 w 787"/>
                <a:gd name="T3" fmla="*/ 25 h 354"/>
                <a:gd name="T4" fmla="*/ 531 w 787"/>
                <a:gd name="T5" fmla="*/ 64 h 354"/>
                <a:gd name="T6" fmla="*/ 697 w 787"/>
                <a:gd name="T7" fmla="*/ 26 h 354"/>
                <a:gd name="T8" fmla="*/ 728 w 787"/>
                <a:gd name="T9" fmla="*/ 21 h 354"/>
                <a:gd name="T10" fmla="*/ 760 w 787"/>
                <a:gd name="T11" fmla="*/ 32 h 354"/>
                <a:gd name="T12" fmla="*/ 780 w 787"/>
                <a:gd name="T13" fmla="*/ 58 h 354"/>
                <a:gd name="T14" fmla="*/ 787 w 787"/>
                <a:gd name="T15" fmla="*/ 91 h 354"/>
                <a:gd name="T16" fmla="*/ 785 w 787"/>
                <a:gd name="T17" fmla="*/ 295 h 354"/>
                <a:gd name="T18" fmla="*/ 774 w 787"/>
                <a:gd name="T19" fmla="*/ 323 h 354"/>
                <a:gd name="T20" fmla="*/ 749 w 787"/>
                <a:gd name="T21" fmla="*/ 342 h 354"/>
                <a:gd name="T22" fmla="*/ 720 w 787"/>
                <a:gd name="T23" fmla="*/ 349 h 354"/>
                <a:gd name="T24" fmla="*/ 673 w 787"/>
                <a:gd name="T25" fmla="*/ 336 h 354"/>
                <a:gd name="T26" fmla="*/ 609 w 787"/>
                <a:gd name="T27" fmla="*/ 318 h 354"/>
                <a:gd name="T28" fmla="*/ 552 w 787"/>
                <a:gd name="T29" fmla="*/ 300 h 354"/>
                <a:gd name="T30" fmla="*/ 507 w 787"/>
                <a:gd name="T31" fmla="*/ 313 h 354"/>
                <a:gd name="T32" fmla="*/ 456 w 787"/>
                <a:gd name="T33" fmla="*/ 344 h 354"/>
                <a:gd name="T34" fmla="*/ 395 w 787"/>
                <a:gd name="T35" fmla="*/ 354 h 354"/>
                <a:gd name="T36" fmla="*/ 334 w 787"/>
                <a:gd name="T37" fmla="*/ 342 h 354"/>
                <a:gd name="T38" fmla="*/ 281 w 787"/>
                <a:gd name="T39" fmla="*/ 311 h 354"/>
                <a:gd name="T40" fmla="*/ 237 w 787"/>
                <a:gd name="T41" fmla="*/ 296 h 354"/>
                <a:gd name="T42" fmla="*/ 180 w 787"/>
                <a:gd name="T43" fmla="*/ 313 h 354"/>
                <a:gd name="T44" fmla="*/ 118 w 787"/>
                <a:gd name="T45" fmla="*/ 333 h 354"/>
                <a:gd name="T46" fmla="*/ 71 w 787"/>
                <a:gd name="T47" fmla="*/ 345 h 354"/>
                <a:gd name="T48" fmla="*/ 40 w 787"/>
                <a:gd name="T49" fmla="*/ 339 h 354"/>
                <a:gd name="T50" fmla="*/ 14 w 787"/>
                <a:gd name="T51" fmla="*/ 320 h 354"/>
                <a:gd name="T52" fmla="*/ 1 w 787"/>
                <a:gd name="T53" fmla="*/ 291 h 354"/>
                <a:gd name="T54" fmla="*/ 0 w 787"/>
                <a:gd name="T55" fmla="*/ 88 h 354"/>
                <a:gd name="T56" fmla="*/ 7 w 787"/>
                <a:gd name="T57" fmla="*/ 56 h 354"/>
                <a:gd name="T58" fmla="*/ 29 w 787"/>
                <a:gd name="T59" fmla="*/ 30 h 354"/>
                <a:gd name="T60" fmla="*/ 72 w 787"/>
                <a:gd name="T61" fmla="*/ 18 h 354"/>
                <a:gd name="T62" fmla="*/ 243 w 787"/>
                <a:gd name="T63" fmla="*/ 88 h 354"/>
                <a:gd name="T64" fmla="*/ 282 w 787"/>
                <a:gd name="T65" fmla="*/ 41 h 354"/>
                <a:gd name="T66" fmla="*/ 334 w 787"/>
                <a:gd name="T67" fmla="*/ 11 h 354"/>
                <a:gd name="T68" fmla="*/ 395 w 787"/>
                <a:gd name="T69" fmla="*/ 0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87" h="354">
                  <a:moveTo>
                    <a:pt x="395" y="0"/>
                  </a:moveTo>
                  <a:lnTo>
                    <a:pt x="427" y="3"/>
                  </a:lnTo>
                  <a:lnTo>
                    <a:pt x="457" y="11"/>
                  </a:lnTo>
                  <a:lnTo>
                    <a:pt x="484" y="25"/>
                  </a:lnTo>
                  <a:lnTo>
                    <a:pt x="509" y="43"/>
                  </a:lnTo>
                  <a:lnTo>
                    <a:pt x="531" y="64"/>
                  </a:lnTo>
                  <a:lnTo>
                    <a:pt x="548" y="89"/>
                  </a:lnTo>
                  <a:lnTo>
                    <a:pt x="697" y="26"/>
                  </a:lnTo>
                  <a:lnTo>
                    <a:pt x="713" y="21"/>
                  </a:lnTo>
                  <a:lnTo>
                    <a:pt x="728" y="21"/>
                  </a:lnTo>
                  <a:lnTo>
                    <a:pt x="745" y="24"/>
                  </a:lnTo>
                  <a:lnTo>
                    <a:pt x="760" y="32"/>
                  </a:lnTo>
                  <a:lnTo>
                    <a:pt x="772" y="44"/>
                  </a:lnTo>
                  <a:lnTo>
                    <a:pt x="780" y="58"/>
                  </a:lnTo>
                  <a:lnTo>
                    <a:pt x="785" y="74"/>
                  </a:lnTo>
                  <a:lnTo>
                    <a:pt x="787" y="91"/>
                  </a:lnTo>
                  <a:lnTo>
                    <a:pt x="787" y="278"/>
                  </a:lnTo>
                  <a:lnTo>
                    <a:pt x="785" y="295"/>
                  </a:lnTo>
                  <a:lnTo>
                    <a:pt x="781" y="310"/>
                  </a:lnTo>
                  <a:lnTo>
                    <a:pt x="774" y="323"/>
                  </a:lnTo>
                  <a:lnTo>
                    <a:pt x="762" y="335"/>
                  </a:lnTo>
                  <a:lnTo>
                    <a:pt x="749" y="342"/>
                  </a:lnTo>
                  <a:lnTo>
                    <a:pt x="735" y="348"/>
                  </a:lnTo>
                  <a:lnTo>
                    <a:pt x="720" y="349"/>
                  </a:lnTo>
                  <a:lnTo>
                    <a:pt x="705" y="346"/>
                  </a:lnTo>
                  <a:lnTo>
                    <a:pt x="673" y="336"/>
                  </a:lnTo>
                  <a:lnTo>
                    <a:pt x="642" y="327"/>
                  </a:lnTo>
                  <a:lnTo>
                    <a:pt x="609" y="318"/>
                  </a:lnTo>
                  <a:lnTo>
                    <a:pt x="579" y="308"/>
                  </a:lnTo>
                  <a:lnTo>
                    <a:pt x="552" y="300"/>
                  </a:lnTo>
                  <a:lnTo>
                    <a:pt x="528" y="293"/>
                  </a:lnTo>
                  <a:lnTo>
                    <a:pt x="507" y="313"/>
                  </a:lnTo>
                  <a:lnTo>
                    <a:pt x="483" y="331"/>
                  </a:lnTo>
                  <a:lnTo>
                    <a:pt x="456" y="344"/>
                  </a:lnTo>
                  <a:lnTo>
                    <a:pt x="427" y="351"/>
                  </a:lnTo>
                  <a:lnTo>
                    <a:pt x="395" y="354"/>
                  </a:lnTo>
                  <a:lnTo>
                    <a:pt x="363" y="351"/>
                  </a:lnTo>
                  <a:lnTo>
                    <a:pt x="334" y="342"/>
                  </a:lnTo>
                  <a:lnTo>
                    <a:pt x="306" y="328"/>
                  </a:lnTo>
                  <a:lnTo>
                    <a:pt x="281" y="311"/>
                  </a:lnTo>
                  <a:lnTo>
                    <a:pt x="259" y="290"/>
                  </a:lnTo>
                  <a:lnTo>
                    <a:pt x="237" y="296"/>
                  </a:lnTo>
                  <a:lnTo>
                    <a:pt x="210" y="305"/>
                  </a:lnTo>
                  <a:lnTo>
                    <a:pt x="180" y="313"/>
                  </a:lnTo>
                  <a:lnTo>
                    <a:pt x="149" y="323"/>
                  </a:lnTo>
                  <a:lnTo>
                    <a:pt x="118" y="333"/>
                  </a:lnTo>
                  <a:lnTo>
                    <a:pt x="89" y="341"/>
                  </a:lnTo>
                  <a:lnTo>
                    <a:pt x="71" y="345"/>
                  </a:lnTo>
                  <a:lnTo>
                    <a:pt x="56" y="344"/>
                  </a:lnTo>
                  <a:lnTo>
                    <a:pt x="40" y="339"/>
                  </a:lnTo>
                  <a:lnTo>
                    <a:pt x="26" y="331"/>
                  </a:lnTo>
                  <a:lnTo>
                    <a:pt x="14" y="320"/>
                  </a:lnTo>
                  <a:lnTo>
                    <a:pt x="6" y="306"/>
                  </a:lnTo>
                  <a:lnTo>
                    <a:pt x="1" y="291"/>
                  </a:lnTo>
                  <a:lnTo>
                    <a:pt x="0" y="274"/>
                  </a:lnTo>
                  <a:lnTo>
                    <a:pt x="0" y="88"/>
                  </a:lnTo>
                  <a:lnTo>
                    <a:pt x="2" y="71"/>
                  </a:lnTo>
                  <a:lnTo>
                    <a:pt x="7" y="56"/>
                  </a:lnTo>
                  <a:lnTo>
                    <a:pt x="16" y="41"/>
                  </a:lnTo>
                  <a:lnTo>
                    <a:pt x="29" y="30"/>
                  </a:lnTo>
                  <a:lnTo>
                    <a:pt x="50" y="20"/>
                  </a:lnTo>
                  <a:lnTo>
                    <a:pt x="72" y="18"/>
                  </a:lnTo>
                  <a:lnTo>
                    <a:pt x="94" y="23"/>
                  </a:lnTo>
                  <a:lnTo>
                    <a:pt x="243" y="88"/>
                  </a:lnTo>
                  <a:lnTo>
                    <a:pt x="260" y="63"/>
                  </a:lnTo>
                  <a:lnTo>
                    <a:pt x="282" y="41"/>
                  </a:lnTo>
                  <a:lnTo>
                    <a:pt x="307" y="24"/>
                  </a:lnTo>
                  <a:lnTo>
                    <a:pt x="334" y="11"/>
                  </a:lnTo>
                  <a:lnTo>
                    <a:pt x="364" y="3"/>
                  </a:lnTo>
                  <a:lnTo>
                    <a:pt x="395"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solidFill>
                  <a:schemeClr val="tx2">
                    <a:lumMod val="60000"/>
                    <a:lumOff val="40000"/>
                  </a:schemeClr>
                </a:solidFill>
              </a:endParaRPr>
            </a:p>
          </p:txBody>
        </p:sp>
        <p:sp>
          <p:nvSpPr>
            <p:cNvPr id="33" name="Freeform 30"/>
            <p:cNvSpPr>
              <a:spLocks noEditPoints="1"/>
            </p:cNvSpPr>
            <p:nvPr/>
          </p:nvSpPr>
          <p:spPr bwMode="auto">
            <a:xfrm>
              <a:off x="399" y="1752"/>
              <a:ext cx="197" cy="197"/>
            </a:xfrm>
            <a:custGeom>
              <a:avLst/>
              <a:gdLst>
                <a:gd name="T0" fmla="*/ 169 w 1965"/>
                <a:gd name="T1" fmla="*/ 823 h 1965"/>
                <a:gd name="T2" fmla="*/ 136 w 1965"/>
                <a:gd name="T3" fmla="*/ 866 h 1965"/>
                <a:gd name="T4" fmla="*/ 144 w 1965"/>
                <a:gd name="T5" fmla="*/ 922 h 1965"/>
                <a:gd name="T6" fmla="*/ 188 w 1965"/>
                <a:gd name="T7" fmla="*/ 957 h 1965"/>
                <a:gd name="T8" fmla="*/ 244 w 1965"/>
                <a:gd name="T9" fmla="*/ 949 h 1965"/>
                <a:gd name="T10" fmla="*/ 278 w 1965"/>
                <a:gd name="T11" fmla="*/ 905 h 1965"/>
                <a:gd name="T12" fmla="*/ 270 w 1965"/>
                <a:gd name="T13" fmla="*/ 849 h 1965"/>
                <a:gd name="T14" fmla="*/ 227 w 1965"/>
                <a:gd name="T15" fmla="*/ 815 h 1965"/>
                <a:gd name="T16" fmla="*/ 1188 w 1965"/>
                <a:gd name="T17" fmla="*/ 0 h 1965"/>
                <a:gd name="T18" fmla="*/ 1281 w 1965"/>
                <a:gd name="T19" fmla="*/ 55 h 1965"/>
                <a:gd name="T20" fmla="*/ 1426 w 1965"/>
                <a:gd name="T21" fmla="*/ 156 h 1965"/>
                <a:gd name="T22" fmla="*/ 1572 w 1965"/>
                <a:gd name="T23" fmla="*/ 277 h 1965"/>
                <a:gd name="T24" fmla="*/ 1709 w 1965"/>
                <a:gd name="T25" fmla="*/ 417 h 1965"/>
                <a:gd name="T26" fmla="*/ 1824 w 1965"/>
                <a:gd name="T27" fmla="*/ 574 h 1965"/>
                <a:gd name="T28" fmla="*/ 1912 w 1965"/>
                <a:gd name="T29" fmla="*/ 745 h 1965"/>
                <a:gd name="T30" fmla="*/ 1959 w 1965"/>
                <a:gd name="T31" fmla="*/ 928 h 1965"/>
                <a:gd name="T32" fmla="*/ 1958 w 1965"/>
                <a:gd name="T33" fmla="*/ 1120 h 1965"/>
                <a:gd name="T34" fmla="*/ 1899 w 1965"/>
                <a:gd name="T35" fmla="*/ 1320 h 1965"/>
                <a:gd name="T36" fmla="*/ 1796 w 1965"/>
                <a:gd name="T37" fmla="*/ 1491 h 1965"/>
                <a:gd name="T38" fmla="*/ 1661 w 1965"/>
                <a:gd name="T39" fmla="*/ 1623 h 1965"/>
                <a:gd name="T40" fmla="*/ 1498 w 1965"/>
                <a:gd name="T41" fmla="*/ 1714 h 1965"/>
                <a:gd name="T42" fmla="*/ 1337 w 1965"/>
                <a:gd name="T43" fmla="*/ 1757 h 1965"/>
                <a:gd name="T44" fmla="*/ 1190 w 1965"/>
                <a:gd name="T45" fmla="*/ 1769 h 1965"/>
                <a:gd name="T46" fmla="*/ 989 w 1965"/>
                <a:gd name="T47" fmla="*/ 1750 h 1965"/>
                <a:gd name="T48" fmla="*/ 806 w 1965"/>
                <a:gd name="T49" fmla="*/ 1703 h 1965"/>
                <a:gd name="T50" fmla="*/ 653 w 1965"/>
                <a:gd name="T51" fmla="*/ 1646 h 1965"/>
                <a:gd name="T52" fmla="*/ 540 w 1965"/>
                <a:gd name="T53" fmla="*/ 1592 h 1965"/>
                <a:gd name="T54" fmla="*/ 515 w 1965"/>
                <a:gd name="T55" fmla="*/ 1596 h 1965"/>
                <a:gd name="T56" fmla="*/ 513 w 1965"/>
                <a:gd name="T57" fmla="*/ 1622 h 1965"/>
                <a:gd name="T58" fmla="*/ 565 w 1965"/>
                <a:gd name="T59" fmla="*/ 1686 h 1965"/>
                <a:gd name="T60" fmla="*/ 643 w 1965"/>
                <a:gd name="T61" fmla="*/ 1758 h 1965"/>
                <a:gd name="T62" fmla="*/ 750 w 1965"/>
                <a:gd name="T63" fmla="*/ 1829 h 1965"/>
                <a:gd name="T64" fmla="*/ 890 w 1965"/>
                <a:gd name="T65" fmla="*/ 1890 h 1965"/>
                <a:gd name="T66" fmla="*/ 1068 w 1965"/>
                <a:gd name="T67" fmla="*/ 1930 h 1965"/>
                <a:gd name="T68" fmla="*/ 0 w 1965"/>
                <a:gd name="T69" fmla="*/ 1965 h 1965"/>
                <a:gd name="T70" fmla="*/ 12 w 1965"/>
                <a:gd name="T71" fmla="*/ 737 h 1965"/>
                <a:gd name="T72" fmla="*/ 64 w 1965"/>
                <a:gd name="T73" fmla="*/ 685 h 1965"/>
                <a:gd name="T74" fmla="*/ 1022 w 1965"/>
                <a:gd name="T75" fmla="*/ 673 h 1965"/>
                <a:gd name="T76" fmla="*/ 1092 w 1965"/>
                <a:gd name="T77" fmla="*/ 698 h 1965"/>
                <a:gd name="T78" fmla="*/ 1132 w 1965"/>
                <a:gd name="T79" fmla="*/ 760 h 1965"/>
                <a:gd name="T80" fmla="*/ 1132 w 1965"/>
                <a:gd name="T81" fmla="*/ 1190 h 1965"/>
                <a:gd name="T82" fmla="*/ 1095 w 1965"/>
                <a:gd name="T83" fmla="*/ 1230 h 1965"/>
                <a:gd name="T84" fmla="*/ 1003 w 1965"/>
                <a:gd name="T85" fmla="*/ 1236 h 1965"/>
                <a:gd name="T86" fmla="*/ 953 w 1965"/>
                <a:gd name="T87" fmla="*/ 1238 h 1965"/>
                <a:gd name="T88" fmla="*/ 949 w 1965"/>
                <a:gd name="T89" fmla="*/ 1249 h 1965"/>
                <a:gd name="T90" fmla="*/ 954 w 1965"/>
                <a:gd name="T91" fmla="*/ 1258 h 1965"/>
                <a:gd name="T92" fmla="*/ 1042 w 1965"/>
                <a:gd name="T93" fmla="*/ 1283 h 1965"/>
                <a:gd name="T94" fmla="*/ 1172 w 1965"/>
                <a:gd name="T95" fmla="*/ 1300 h 1965"/>
                <a:gd name="T96" fmla="*/ 1296 w 1965"/>
                <a:gd name="T97" fmla="*/ 1287 h 1965"/>
                <a:gd name="T98" fmla="*/ 1303 w 1965"/>
                <a:gd name="T99" fmla="*/ 1285 h 1965"/>
                <a:gd name="T100" fmla="*/ 1356 w 1965"/>
                <a:gd name="T101" fmla="*/ 1263 h 1965"/>
                <a:gd name="T102" fmla="*/ 1415 w 1965"/>
                <a:gd name="T103" fmla="*/ 1215 h 1965"/>
                <a:gd name="T104" fmla="*/ 1471 w 1965"/>
                <a:gd name="T105" fmla="*/ 1127 h 1965"/>
                <a:gd name="T106" fmla="*/ 1489 w 1965"/>
                <a:gd name="T107" fmla="*/ 1029 h 1965"/>
                <a:gd name="T108" fmla="*/ 1466 w 1965"/>
                <a:gd name="T109" fmla="*/ 927 h 1965"/>
                <a:gd name="T110" fmla="*/ 1413 w 1965"/>
                <a:gd name="T111" fmla="*/ 826 h 1965"/>
                <a:gd name="T112" fmla="*/ 1342 w 1965"/>
                <a:gd name="T113" fmla="*/ 730 h 1965"/>
                <a:gd name="T114" fmla="*/ 1263 w 1965"/>
                <a:gd name="T115" fmla="*/ 645 h 1965"/>
                <a:gd name="T116" fmla="*/ 1189 w 1965"/>
                <a:gd name="T117" fmla="*/ 576 h 1965"/>
                <a:gd name="T118" fmla="*/ 1129 w 1965"/>
                <a:gd name="T119" fmla="*/ 526 h 1965"/>
                <a:gd name="T120" fmla="*/ 1098 w 1965"/>
                <a:gd name="T121" fmla="*/ 501 h 1965"/>
                <a:gd name="T122" fmla="*/ 1187 w 1965"/>
                <a:gd name="T123" fmla="*/ 0 h 19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965" h="1965">
                  <a:moveTo>
                    <a:pt x="207" y="813"/>
                  </a:moveTo>
                  <a:lnTo>
                    <a:pt x="188" y="815"/>
                  </a:lnTo>
                  <a:lnTo>
                    <a:pt x="169" y="823"/>
                  </a:lnTo>
                  <a:lnTo>
                    <a:pt x="155" y="834"/>
                  </a:lnTo>
                  <a:lnTo>
                    <a:pt x="144" y="849"/>
                  </a:lnTo>
                  <a:lnTo>
                    <a:pt x="136" y="866"/>
                  </a:lnTo>
                  <a:lnTo>
                    <a:pt x="134" y="886"/>
                  </a:lnTo>
                  <a:lnTo>
                    <a:pt x="136" y="905"/>
                  </a:lnTo>
                  <a:lnTo>
                    <a:pt x="144" y="922"/>
                  </a:lnTo>
                  <a:lnTo>
                    <a:pt x="155" y="937"/>
                  </a:lnTo>
                  <a:lnTo>
                    <a:pt x="169" y="949"/>
                  </a:lnTo>
                  <a:lnTo>
                    <a:pt x="188" y="957"/>
                  </a:lnTo>
                  <a:lnTo>
                    <a:pt x="207" y="959"/>
                  </a:lnTo>
                  <a:lnTo>
                    <a:pt x="227" y="957"/>
                  </a:lnTo>
                  <a:lnTo>
                    <a:pt x="244" y="949"/>
                  </a:lnTo>
                  <a:lnTo>
                    <a:pt x="259" y="937"/>
                  </a:lnTo>
                  <a:lnTo>
                    <a:pt x="270" y="922"/>
                  </a:lnTo>
                  <a:lnTo>
                    <a:pt x="278" y="905"/>
                  </a:lnTo>
                  <a:lnTo>
                    <a:pt x="281" y="886"/>
                  </a:lnTo>
                  <a:lnTo>
                    <a:pt x="278" y="866"/>
                  </a:lnTo>
                  <a:lnTo>
                    <a:pt x="270" y="849"/>
                  </a:lnTo>
                  <a:lnTo>
                    <a:pt x="259" y="834"/>
                  </a:lnTo>
                  <a:lnTo>
                    <a:pt x="244" y="823"/>
                  </a:lnTo>
                  <a:lnTo>
                    <a:pt x="227" y="815"/>
                  </a:lnTo>
                  <a:lnTo>
                    <a:pt x="207" y="813"/>
                  </a:lnTo>
                  <a:close/>
                  <a:moveTo>
                    <a:pt x="1187" y="0"/>
                  </a:moveTo>
                  <a:lnTo>
                    <a:pt x="1188" y="0"/>
                  </a:lnTo>
                  <a:lnTo>
                    <a:pt x="1189" y="1"/>
                  </a:lnTo>
                  <a:lnTo>
                    <a:pt x="1234" y="27"/>
                  </a:lnTo>
                  <a:lnTo>
                    <a:pt x="1281" y="55"/>
                  </a:lnTo>
                  <a:lnTo>
                    <a:pt x="1329" y="86"/>
                  </a:lnTo>
                  <a:lnTo>
                    <a:pt x="1378" y="120"/>
                  </a:lnTo>
                  <a:lnTo>
                    <a:pt x="1426" y="156"/>
                  </a:lnTo>
                  <a:lnTo>
                    <a:pt x="1476" y="194"/>
                  </a:lnTo>
                  <a:lnTo>
                    <a:pt x="1525" y="235"/>
                  </a:lnTo>
                  <a:lnTo>
                    <a:pt x="1572" y="277"/>
                  </a:lnTo>
                  <a:lnTo>
                    <a:pt x="1620" y="322"/>
                  </a:lnTo>
                  <a:lnTo>
                    <a:pt x="1665" y="369"/>
                  </a:lnTo>
                  <a:lnTo>
                    <a:pt x="1709" y="417"/>
                  </a:lnTo>
                  <a:lnTo>
                    <a:pt x="1750" y="468"/>
                  </a:lnTo>
                  <a:lnTo>
                    <a:pt x="1789" y="520"/>
                  </a:lnTo>
                  <a:lnTo>
                    <a:pt x="1824" y="574"/>
                  </a:lnTo>
                  <a:lnTo>
                    <a:pt x="1858" y="630"/>
                  </a:lnTo>
                  <a:lnTo>
                    <a:pt x="1887" y="686"/>
                  </a:lnTo>
                  <a:lnTo>
                    <a:pt x="1912" y="745"/>
                  </a:lnTo>
                  <a:lnTo>
                    <a:pt x="1932" y="805"/>
                  </a:lnTo>
                  <a:lnTo>
                    <a:pt x="1948" y="865"/>
                  </a:lnTo>
                  <a:lnTo>
                    <a:pt x="1959" y="928"/>
                  </a:lnTo>
                  <a:lnTo>
                    <a:pt x="1965" y="990"/>
                  </a:lnTo>
                  <a:lnTo>
                    <a:pt x="1965" y="1055"/>
                  </a:lnTo>
                  <a:lnTo>
                    <a:pt x="1958" y="1120"/>
                  </a:lnTo>
                  <a:lnTo>
                    <a:pt x="1945" y="1185"/>
                  </a:lnTo>
                  <a:lnTo>
                    <a:pt x="1926" y="1252"/>
                  </a:lnTo>
                  <a:lnTo>
                    <a:pt x="1899" y="1320"/>
                  </a:lnTo>
                  <a:lnTo>
                    <a:pt x="1867" y="1381"/>
                  </a:lnTo>
                  <a:lnTo>
                    <a:pt x="1834" y="1438"/>
                  </a:lnTo>
                  <a:lnTo>
                    <a:pt x="1796" y="1491"/>
                  </a:lnTo>
                  <a:lnTo>
                    <a:pt x="1754" y="1539"/>
                  </a:lnTo>
                  <a:lnTo>
                    <a:pt x="1710" y="1583"/>
                  </a:lnTo>
                  <a:lnTo>
                    <a:pt x="1661" y="1623"/>
                  </a:lnTo>
                  <a:lnTo>
                    <a:pt x="1610" y="1658"/>
                  </a:lnTo>
                  <a:lnTo>
                    <a:pt x="1555" y="1688"/>
                  </a:lnTo>
                  <a:lnTo>
                    <a:pt x="1498" y="1714"/>
                  </a:lnTo>
                  <a:lnTo>
                    <a:pt x="1437" y="1736"/>
                  </a:lnTo>
                  <a:lnTo>
                    <a:pt x="1388" y="1747"/>
                  </a:lnTo>
                  <a:lnTo>
                    <a:pt x="1337" y="1757"/>
                  </a:lnTo>
                  <a:lnTo>
                    <a:pt x="1287" y="1764"/>
                  </a:lnTo>
                  <a:lnTo>
                    <a:pt x="1238" y="1768"/>
                  </a:lnTo>
                  <a:lnTo>
                    <a:pt x="1190" y="1769"/>
                  </a:lnTo>
                  <a:lnTo>
                    <a:pt x="1122" y="1767"/>
                  </a:lnTo>
                  <a:lnTo>
                    <a:pt x="1055" y="1760"/>
                  </a:lnTo>
                  <a:lnTo>
                    <a:pt x="989" y="1750"/>
                  </a:lnTo>
                  <a:lnTo>
                    <a:pt x="925" y="1737"/>
                  </a:lnTo>
                  <a:lnTo>
                    <a:pt x="864" y="1722"/>
                  </a:lnTo>
                  <a:lnTo>
                    <a:pt x="806" y="1703"/>
                  </a:lnTo>
                  <a:lnTo>
                    <a:pt x="751" y="1685"/>
                  </a:lnTo>
                  <a:lnTo>
                    <a:pt x="699" y="1665"/>
                  </a:lnTo>
                  <a:lnTo>
                    <a:pt x="653" y="1646"/>
                  </a:lnTo>
                  <a:lnTo>
                    <a:pt x="609" y="1627"/>
                  </a:lnTo>
                  <a:lnTo>
                    <a:pt x="573" y="1608"/>
                  </a:lnTo>
                  <a:lnTo>
                    <a:pt x="540" y="1592"/>
                  </a:lnTo>
                  <a:lnTo>
                    <a:pt x="530" y="1590"/>
                  </a:lnTo>
                  <a:lnTo>
                    <a:pt x="522" y="1591"/>
                  </a:lnTo>
                  <a:lnTo>
                    <a:pt x="515" y="1596"/>
                  </a:lnTo>
                  <a:lnTo>
                    <a:pt x="510" y="1604"/>
                  </a:lnTo>
                  <a:lnTo>
                    <a:pt x="510" y="1614"/>
                  </a:lnTo>
                  <a:lnTo>
                    <a:pt x="513" y="1622"/>
                  </a:lnTo>
                  <a:lnTo>
                    <a:pt x="527" y="1642"/>
                  </a:lnTo>
                  <a:lnTo>
                    <a:pt x="545" y="1663"/>
                  </a:lnTo>
                  <a:lnTo>
                    <a:pt x="565" y="1686"/>
                  </a:lnTo>
                  <a:lnTo>
                    <a:pt x="588" y="1710"/>
                  </a:lnTo>
                  <a:lnTo>
                    <a:pt x="614" y="1733"/>
                  </a:lnTo>
                  <a:lnTo>
                    <a:pt x="643" y="1758"/>
                  </a:lnTo>
                  <a:lnTo>
                    <a:pt x="675" y="1782"/>
                  </a:lnTo>
                  <a:lnTo>
                    <a:pt x="711" y="1806"/>
                  </a:lnTo>
                  <a:lnTo>
                    <a:pt x="750" y="1829"/>
                  </a:lnTo>
                  <a:lnTo>
                    <a:pt x="793" y="1851"/>
                  </a:lnTo>
                  <a:lnTo>
                    <a:pt x="840" y="1872"/>
                  </a:lnTo>
                  <a:lnTo>
                    <a:pt x="890" y="1890"/>
                  </a:lnTo>
                  <a:lnTo>
                    <a:pt x="946" y="1906"/>
                  </a:lnTo>
                  <a:lnTo>
                    <a:pt x="1005" y="1919"/>
                  </a:lnTo>
                  <a:lnTo>
                    <a:pt x="1068" y="1930"/>
                  </a:lnTo>
                  <a:lnTo>
                    <a:pt x="1136" y="1937"/>
                  </a:lnTo>
                  <a:lnTo>
                    <a:pt x="1137" y="1965"/>
                  </a:lnTo>
                  <a:lnTo>
                    <a:pt x="0" y="1965"/>
                  </a:lnTo>
                  <a:lnTo>
                    <a:pt x="0" y="786"/>
                  </a:lnTo>
                  <a:lnTo>
                    <a:pt x="3" y="760"/>
                  </a:lnTo>
                  <a:lnTo>
                    <a:pt x="12" y="737"/>
                  </a:lnTo>
                  <a:lnTo>
                    <a:pt x="25" y="716"/>
                  </a:lnTo>
                  <a:lnTo>
                    <a:pt x="42" y="698"/>
                  </a:lnTo>
                  <a:lnTo>
                    <a:pt x="64" y="685"/>
                  </a:lnTo>
                  <a:lnTo>
                    <a:pt x="87" y="676"/>
                  </a:lnTo>
                  <a:lnTo>
                    <a:pt x="113" y="673"/>
                  </a:lnTo>
                  <a:lnTo>
                    <a:pt x="1022" y="673"/>
                  </a:lnTo>
                  <a:lnTo>
                    <a:pt x="1048" y="676"/>
                  </a:lnTo>
                  <a:lnTo>
                    <a:pt x="1072" y="685"/>
                  </a:lnTo>
                  <a:lnTo>
                    <a:pt x="1092" y="698"/>
                  </a:lnTo>
                  <a:lnTo>
                    <a:pt x="1111" y="716"/>
                  </a:lnTo>
                  <a:lnTo>
                    <a:pt x="1124" y="737"/>
                  </a:lnTo>
                  <a:lnTo>
                    <a:pt x="1132" y="760"/>
                  </a:lnTo>
                  <a:lnTo>
                    <a:pt x="1136" y="786"/>
                  </a:lnTo>
                  <a:lnTo>
                    <a:pt x="1136" y="1170"/>
                  </a:lnTo>
                  <a:lnTo>
                    <a:pt x="1132" y="1190"/>
                  </a:lnTo>
                  <a:lnTo>
                    <a:pt x="1124" y="1206"/>
                  </a:lnTo>
                  <a:lnTo>
                    <a:pt x="1111" y="1220"/>
                  </a:lnTo>
                  <a:lnTo>
                    <a:pt x="1095" y="1230"/>
                  </a:lnTo>
                  <a:lnTo>
                    <a:pt x="1075" y="1234"/>
                  </a:lnTo>
                  <a:lnTo>
                    <a:pt x="1041" y="1235"/>
                  </a:lnTo>
                  <a:lnTo>
                    <a:pt x="1003" y="1236"/>
                  </a:lnTo>
                  <a:lnTo>
                    <a:pt x="961" y="1236"/>
                  </a:lnTo>
                  <a:lnTo>
                    <a:pt x="956" y="1236"/>
                  </a:lnTo>
                  <a:lnTo>
                    <a:pt x="953" y="1238"/>
                  </a:lnTo>
                  <a:lnTo>
                    <a:pt x="950" y="1242"/>
                  </a:lnTo>
                  <a:lnTo>
                    <a:pt x="949" y="1246"/>
                  </a:lnTo>
                  <a:lnTo>
                    <a:pt x="949" y="1249"/>
                  </a:lnTo>
                  <a:lnTo>
                    <a:pt x="950" y="1253"/>
                  </a:lnTo>
                  <a:lnTo>
                    <a:pt x="951" y="1256"/>
                  </a:lnTo>
                  <a:lnTo>
                    <a:pt x="954" y="1258"/>
                  </a:lnTo>
                  <a:lnTo>
                    <a:pt x="957" y="1260"/>
                  </a:lnTo>
                  <a:lnTo>
                    <a:pt x="1000" y="1272"/>
                  </a:lnTo>
                  <a:lnTo>
                    <a:pt x="1042" y="1283"/>
                  </a:lnTo>
                  <a:lnTo>
                    <a:pt x="1086" y="1290"/>
                  </a:lnTo>
                  <a:lnTo>
                    <a:pt x="1129" y="1297"/>
                  </a:lnTo>
                  <a:lnTo>
                    <a:pt x="1172" y="1300"/>
                  </a:lnTo>
                  <a:lnTo>
                    <a:pt x="1216" y="1299"/>
                  </a:lnTo>
                  <a:lnTo>
                    <a:pt x="1257" y="1295"/>
                  </a:lnTo>
                  <a:lnTo>
                    <a:pt x="1296" y="1287"/>
                  </a:lnTo>
                  <a:lnTo>
                    <a:pt x="1299" y="1286"/>
                  </a:lnTo>
                  <a:lnTo>
                    <a:pt x="1301" y="1286"/>
                  </a:lnTo>
                  <a:lnTo>
                    <a:pt x="1303" y="1285"/>
                  </a:lnTo>
                  <a:lnTo>
                    <a:pt x="1319" y="1279"/>
                  </a:lnTo>
                  <a:lnTo>
                    <a:pt x="1338" y="1273"/>
                  </a:lnTo>
                  <a:lnTo>
                    <a:pt x="1356" y="1263"/>
                  </a:lnTo>
                  <a:lnTo>
                    <a:pt x="1376" y="1250"/>
                  </a:lnTo>
                  <a:lnTo>
                    <a:pt x="1395" y="1234"/>
                  </a:lnTo>
                  <a:lnTo>
                    <a:pt x="1415" y="1215"/>
                  </a:lnTo>
                  <a:lnTo>
                    <a:pt x="1434" y="1191"/>
                  </a:lnTo>
                  <a:lnTo>
                    <a:pt x="1452" y="1162"/>
                  </a:lnTo>
                  <a:lnTo>
                    <a:pt x="1471" y="1127"/>
                  </a:lnTo>
                  <a:lnTo>
                    <a:pt x="1482" y="1095"/>
                  </a:lnTo>
                  <a:lnTo>
                    <a:pt x="1488" y="1062"/>
                  </a:lnTo>
                  <a:lnTo>
                    <a:pt x="1489" y="1029"/>
                  </a:lnTo>
                  <a:lnTo>
                    <a:pt x="1486" y="996"/>
                  </a:lnTo>
                  <a:lnTo>
                    <a:pt x="1478" y="961"/>
                  </a:lnTo>
                  <a:lnTo>
                    <a:pt x="1466" y="927"/>
                  </a:lnTo>
                  <a:lnTo>
                    <a:pt x="1451" y="893"/>
                  </a:lnTo>
                  <a:lnTo>
                    <a:pt x="1434" y="860"/>
                  </a:lnTo>
                  <a:lnTo>
                    <a:pt x="1413" y="826"/>
                  </a:lnTo>
                  <a:lnTo>
                    <a:pt x="1391" y="793"/>
                  </a:lnTo>
                  <a:lnTo>
                    <a:pt x="1367" y="761"/>
                  </a:lnTo>
                  <a:lnTo>
                    <a:pt x="1342" y="730"/>
                  </a:lnTo>
                  <a:lnTo>
                    <a:pt x="1316" y="701"/>
                  </a:lnTo>
                  <a:lnTo>
                    <a:pt x="1289" y="672"/>
                  </a:lnTo>
                  <a:lnTo>
                    <a:pt x="1263" y="645"/>
                  </a:lnTo>
                  <a:lnTo>
                    <a:pt x="1237" y="620"/>
                  </a:lnTo>
                  <a:lnTo>
                    <a:pt x="1212" y="596"/>
                  </a:lnTo>
                  <a:lnTo>
                    <a:pt x="1189" y="576"/>
                  </a:lnTo>
                  <a:lnTo>
                    <a:pt x="1166" y="556"/>
                  </a:lnTo>
                  <a:lnTo>
                    <a:pt x="1147" y="540"/>
                  </a:lnTo>
                  <a:lnTo>
                    <a:pt x="1129" y="526"/>
                  </a:lnTo>
                  <a:lnTo>
                    <a:pt x="1115" y="514"/>
                  </a:lnTo>
                  <a:lnTo>
                    <a:pt x="1104" y="506"/>
                  </a:lnTo>
                  <a:lnTo>
                    <a:pt x="1098" y="501"/>
                  </a:lnTo>
                  <a:lnTo>
                    <a:pt x="1095" y="499"/>
                  </a:lnTo>
                  <a:lnTo>
                    <a:pt x="800" y="499"/>
                  </a:lnTo>
                  <a:lnTo>
                    <a:pt x="1187"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solidFill>
                  <a:schemeClr val="tx2">
                    <a:lumMod val="60000"/>
                    <a:lumOff val="40000"/>
                  </a:schemeClr>
                </a:solidFill>
              </a:endParaRPr>
            </a:p>
          </p:txBody>
        </p:sp>
      </p:grpSp>
      <p:grpSp>
        <p:nvGrpSpPr>
          <p:cNvPr id="35" name="Group 38"/>
          <p:cNvGrpSpPr>
            <a:grpSpLocks noChangeAspect="1"/>
          </p:cNvGrpSpPr>
          <p:nvPr/>
        </p:nvGrpSpPr>
        <p:grpSpPr bwMode="auto">
          <a:xfrm>
            <a:off x="8550275" y="3853030"/>
            <a:ext cx="540544" cy="525992"/>
            <a:chOff x="5818" y="562"/>
            <a:chExt cx="260" cy="253"/>
          </a:xfrm>
          <a:solidFill>
            <a:schemeClr val="bg1"/>
          </a:solidFill>
        </p:grpSpPr>
        <p:sp>
          <p:nvSpPr>
            <p:cNvPr id="36" name="Freeform 40"/>
            <p:cNvSpPr>
              <a:spLocks noEditPoints="1"/>
            </p:cNvSpPr>
            <p:nvPr/>
          </p:nvSpPr>
          <p:spPr bwMode="auto">
            <a:xfrm>
              <a:off x="5818" y="562"/>
              <a:ext cx="260" cy="253"/>
            </a:xfrm>
            <a:custGeom>
              <a:avLst/>
              <a:gdLst>
                <a:gd name="T0" fmla="*/ 1197 w 3375"/>
                <a:gd name="T1" fmla="*/ 495 h 3282"/>
                <a:gd name="T2" fmla="*/ 1196 w 3375"/>
                <a:gd name="T3" fmla="*/ 838 h 3282"/>
                <a:gd name="T4" fmla="*/ 1200 w 3375"/>
                <a:gd name="T5" fmla="*/ 1123 h 3282"/>
                <a:gd name="T6" fmla="*/ 1156 w 3375"/>
                <a:gd name="T7" fmla="*/ 1274 h 3282"/>
                <a:gd name="T8" fmla="*/ 1017 w 3375"/>
                <a:gd name="T9" fmla="*/ 1486 h 3282"/>
                <a:gd name="T10" fmla="*/ 789 w 3375"/>
                <a:gd name="T11" fmla="*/ 1797 h 3282"/>
                <a:gd name="T12" fmla="*/ 579 w 3375"/>
                <a:gd name="T13" fmla="*/ 2110 h 3282"/>
                <a:gd name="T14" fmla="*/ 404 w 3375"/>
                <a:gd name="T15" fmla="*/ 2400 h 3282"/>
                <a:gd name="T16" fmla="*/ 274 w 3375"/>
                <a:gd name="T17" fmla="*/ 2624 h 3282"/>
                <a:gd name="T18" fmla="*/ 196 w 3375"/>
                <a:gd name="T19" fmla="*/ 2802 h 3282"/>
                <a:gd name="T20" fmla="*/ 214 w 3375"/>
                <a:gd name="T21" fmla="*/ 2985 h 3282"/>
                <a:gd name="T22" fmla="*/ 307 w 3375"/>
                <a:gd name="T23" fmla="*/ 3085 h 3282"/>
                <a:gd name="T24" fmla="*/ 3068 w 3375"/>
                <a:gd name="T25" fmla="*/ 3085 h 3282"/>
                <a:gd name="T26" fmla="*/ 3161 w 3375"/>
                <a:gd name="T27" fmla="*/ 2985 h 3282"/>
                <a:gd name="T28" fmla="*/ 3179 w 3375"/>
                <a:gd name="T29" fmla="*/ 2802 h 3282"/>
                <a:gd name="T30" fmla="*/ 3101 w 3375"/>
                <a:gd name="T31" fmla="*/ 2624 h 3282"/>
                <a:gd name="T32" fmla="*/ 2971 w 3375"/>
                <a:gd name="T33" fmla="*/ 2400 h 3282"/>
                <a:gd name="T34" fmla="*/ 2795 w 3375"/>
                <a:gd name="T35" fmla="*/ 2110 h 3282"/>
                <a:gd name="T36" fmla="*/ 2586 w 3375"/>
                <a:gd name="T37" fmla="*/ 1797 h 3282"/>
                <a:gd name="T38" fmla="*/ 2358 w 3375"/>
                <a:gd name="T39" fmla="*/ 1486 h 3282"/>
                <a:gd name="T40" fmla="*/ 2219 w 3375"/>
                <a:gd name="T41" fmla="*/ 1274 h 3282"/>
                <a:gd name="T42" fmla="*/ 2174 w 3375"/>
                <a:gd name="T43" fmla="*/ 1123 h 3282"/>
                <a:gd name="T44" fmla="*/ 2179 w 3375"/>
                <a:gd name="T45" fmla="*/ 838 h 3282"/>
                <a:gd name="T46" fmla="*/ 2177 w 3375"/>
                <a:gd name="T47" fmla="*/ 495 h 3282"/>
                <a:gd name="T48" fmla="*/ 1199 w 3375"/>
                <a:gd name="T49" fmla="*/ 276 h 3282"/>
                <a:gd name="T50" fmla="*/ 2367 w 3375"/>
                <a:gd name="T51" fmla="*/ 261 h 3282"/>
                <a:gd name="T52" fmla="*/ 2369 w 3375"/>
                <a:gd name="T53" fmla="*/ 505 h 3282"/>
                <a:gd name="T54" fmla="*/ 2370 w 3375"/>
                <a:gd name="T55" fmla="*/ 814 h 3282"/>
                <a:gd name="T56" fmla="*/ 2367 w 3375"/>
                <a:gd name="T57" fmla="*/ 1088 h 3282"/>
                <a:gd name="T58" fmla="*/ 2393 w 3375"/>
                <a:gd name="T59" fmla="*/ 1198 h 3282"/>
                <a:gd name="T60" fmla="*/ 2482 w 3375"/>
                <a:gd name="T61" fmla="*/ 1333 h 3282"/>
                <a:gd name="T62" fmla="*/ 2593 w 3375"/>
                <a:gd name="T63" fmla="*/ 1484 h 3282"/>
                <a:gd name="T64" fmla="*/ 2836 w 3375"/>
                <a:gd name="T65" fmla="*/ 1824 h 3282"/>
                <a:gd name="T66" fmla="*/ 3032 w 3375"/>
                <a:gd name="T67" fmla="*/ 2132 h 3282"/>
                <a:gd name="T68" fmla="*/ 3195 w 3375"/>
                <a:gd name="T69" fmla="*/ 2406 h 3282"/>
                <a:gd name="T70" fmla="*/ 3308 w 3375"/>
                <a:gd name="T71" fmla="*/ 2603 h 3282"/>
                <a:gd name="T72" fmla="*/ 3375 w 3375"/>
                <a:gd name="T73" fmla="*/ 2836 h 3282"/>
                <a:gd name="T74" fmla="*/ 3332 w 3375"/>
                <a:gd name="T75" fmla="*/ 3070 h 3282"/>
                <a:gd name="T76" fmla="*/ 3185 w 3375"/>
                <a:gd name="T77" fmla="*/ 3238 h 3282"/>
                <a:gd name="T78" fmla="*/ 358 w 3375"/>
                <a:gd name="T79" fmla="*/ 3282 h 3282"/>
                <a:gd name="T80" fmla="*/ 153 w 3375"/>
                <a:gd name="T81" fmla="*/ 3214 h 3282"/>
                <a:gd name="T82" fmla="*/ 26 w 3375"/>
                <a:gd name="T83" fmla="*/ 3026 h 3282"/>
                <a:gd name="T84" fmla="*/ 5 w 3375"/>
                <a:gd name="T85" fmla="*/ 2787 h 3282"/>
                <a:gd name="T86" fmla="*/ 89 w 3375"/>
                <a:gd name="T87" fmla="*/ 2563 h 3282"/>
                <a:gd name="T88" fmla="*/ 208 w 3375"/>
                <a:gd name="T89" fmla="*/ 2356 h 3282"/>
                <a:gd name="T90" fmla="*/ 379 w 3375"/>
                <a:gd name="T91" fmla="*/ 2070 h 3282"/>
                <a:gd name="T92" fmla="*/ 579 w 3375"/>
                <a:gd name="T93" fmla="*/ 1763 h 3282"/>
                <a:gd name="T94" fmla="*/ 804 w 3375"/>
                <a:gd name="T95" fmla="*/ 1455 h 3282"/>
                <a:gd name="T96" fmla="*/ 913 w 3375"/>
                <a:gd name="T97" fmla="*/ 1304 h 3282"/>
                <a:gd name="T98" fmla="*/ 993 w 3375"/>
                <a:gd name="T99" fmla="*/ 1177 h 3282"/>
                <a:gd name="T100" fmla="*/ 1007 w 3375"/>
                <a:gd name="T101" fmla="*/ 1041 h 3282"/>
                <a:gd name="T102" fmla="*/ 1005 w 3375"/>
                <a:gd name="T103" fmla="*/ 752 h 3282"/>
                <a:gd name="T104" fmla="*/ 1007 w 3375"/>
                <a:gd name="T105" fmla="*/ 447 h 3282"/>
                <a:gd name="T106" fmla="*/ 1008 w 3375"/>
                <a:gd name="T107" fmla="*/ 228 h 3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375" h="3282">
                  <a:moveTo>
                    <a:pt x="1199" y="276"/>
                  </a:moveTo>
                  <a:lnTo>
                    <a:pt x="1198" y="321"/>
                  </a:lnTo>
                  <a:lnTo>
                    <a:pt x="1198" y="374"/>
                  </a:lnTo>
                  <a:lnTo>
                    <a:pt x="1197" y="433"/>
                  </a:lnTo>
                  <a:lnTo>
                    <a:pt x="1197" y="495"/>
                  </a:lnTo>
                  <a:lnTo>
                    <a:pt x="1197" y="562"/>
                  </a:lnTo>
                  <a:lnTo>
                    <a:pt x="1196" y="630"/>
                  </a:lnTo>
                  <a:lnTo>
                    <a:pt x="1196" y="700"/>
                  </a:lnTo>
                  <a:lnTo>
                    <a:pt x="1196" y="770"/>
                  </a:lnTo>
                  <a:lnTo>
                    <a:pt x="1196" y="838"/>
                  </a:lnTo>
                  <a:lnTo>
                    <a:pt x="1196" y="904"/>
                  </a:lnTo>
                  <a:lnTo>
                    <a:pt x="1197" y="967"/>
                  </a:lnTo>
                  <a:lnTo>
                    <a:pt x="1198" y="1025"/>
                  </a:lnTo>
                  <a:lnTo>
                    <a:pt x="1199" y="1078"/>
                  </a:lnTo>
                  <a:lnTo>
                    <a:pt x="1200" y="1123"/>
                  </a:lnTo>
                  <a:lnTo>
                    <a:pt x="1199" y="1151"/>
                  </a:lnTo>
                  <a:lnTo>
                    <a:pt x="1194" y="1179"/>
                  </a:lnTo>
                  <a:lnTo>
                    <a:pt x="1185" y="1209"/>
                  </a:lnTo>
                  <a:lnTo>
                    <a:pt x="1173" y="1240"/>
                  </a:lnTo>
                  <a:lnTo>
                    <a:pt x="1156" y="1274"/>
                  </a:lnTo>
                  <a:lnTo>
                    <a:pt x="1135" y="1311"/>
                  </a:lnTo>
                  <a:lnTo>
                    <a:pt x="1111" y="1349"/>
                  </a:lnTo>
                  <a:lnTo>
                    <a:pt x="1083" y="1391"/>
                  </a:lnTo>
                  <a:lnTo>
                    <a:pt x="1052" y="1437"/>
                  </a:lnTo>
                  <a:lnTo>
                    <a:pt x="1017" y="1486"/>
                  </a:lnTo>
                  <a:lnTo>
                    <a:pt x="978" y="1539"/>
                  </a:lnTo>
                  <a:lnTo>
                    <a:pt x="935" y="1596"/>
                  </a:lnTo>
                  <a:lnTo>
                    <a:pt x="888" y="1660"/>
                  </a:lnTo>
                  <a:lnTo>
                    <a:pt x="839" y="1727"/>
                  </a:lnTo>
                  <a:lnTo>
                    <a:pt x="789" y="1797"/>
                  </a:lnTo>
                  <a:lnTo>
                    <a:pt x="738" y="1870"/>
                  </a:lnTo>
                  <a:lnTo>
                    <a:pt x="698" y="1929"/>
                  </a:lnTo>
                  <a:lnTo>
                    <a:pt x="657" y="1989"/>
                  </a:lnTo>
                  <a:lnTo>
                    <a:pt x="619" y="2049"/>
                  </a:lnTo>
                  <a:lnTo>
                    <a:pt x="579" y="2110"/>
                  </a:lnTo>
                  <a:lnTo>
                    <a:pt x="542" y="2171"/>
                  </a:lnTo>
                  <a:lnTo>
                    <a:pt x="506" y="2230"/>
                  </a:lnTo>
                  <a:lnTo>
                    <a:pt x="470" y="2289"/>
                  </a:lnTo>
                  <a:lnTo>
                    <a:pt x="436" y="2345"/>
                  </a:lnTo>
                  <a:lnTo>
                    <a:pt x="404" y="2400"/>
                  </a:lnTo>
                  <a:lnTo>
                    <a:pt x="373" y="2451"/>
                  </a:lnTo>
                  <a:lnTo>
                    <a:pt x="344" y="2500"/>
                  </a:lnTo>
                  <a:lnTo>
                    <a:pt x="319" y="2545"/>
                  </a:lnTo>
                  <a:lnTo>
                    <a:pt x="295" y="2587"/>
                  </a:lnTo>
                  <a:lnTo>
                    <a:pt x="274" y="2624"/>
                  </a:lnTo>
                  <a:lnTo>
                    <a:pt x="255" y="2656"/>
                  </a:lnTo>
                  <a:lnTo>
                    <a:pt x="233" y="2696"/>
                  </a:lnTo>
                  <a:lnTo>
                    <a:pt x="217" y="2729"/>
                  </a:lnTo>
                  <a:lnTo>
                    <a:pt x="204" y="2765"/>
                  </a:lnTo>
                  <a:lnTo>
                    <a:pt x="196" y="2802"/>
                  </a:lnTo>
                  <a:lnTo>
                    <a:pt x="191" y="2840"/>
                  </a:lnTo>
                  <a:lnTo>
                    <a:pt x="191" y="2878"/>
                  </a:lnTo>
                  <a:lnTo>
                    <a:pt x="195" y="2915"/>
                  </a:lnTo>
                  <a:lnTo>
                    <a:pt x="202" y="2951"/>
                  </a:lnTo>
                  <a:lnTo>
                    <a:pt x="214" y="2985"/>
                  </a:lnTo>
                  <a:lnTo>
                    <a:pt x="229" y="3016"/>
                  </a:lnTo>
                  <a:lnTo>
                    <a:pt x="245" y="3039"/>
                  </a:lnTo>
                  <a:lnTo>
                    <a:pt x="264" y="3060"/>
                  </a:lnTo>
                  <a:lnTo>
                    <a:pt x="284" y="3074"/>
                  </a:lnTo>
                  <a:lnTo>
                    <a:pt x="307" y="3085"/>
                  </a:lnTo>
                  <a:lnTo>
                    <a:pt x="331" y="3091"/>
                  </a:lnTo>
                  <a:lnTo>
                    <a:pt x="358" y="3093"/>
                  </a:lnTo>
                  <a:lnTo>
                    <a:pt x="3017" y="3093"/>
                  </a:lnTo>
                  <a:lnTo>
                    <a:pt x="3043" y="3091"/>
                  </a:lnTo>
                  <a:lnTo>
                    <a:pt x="3068" y="3085"/>
                  </a:lnTo>
                  <a:lnTo>
                    <a:pt x="3090" y="3074"/>
                  </a:lnTo>
                  <a:lnTo>
                    <a:pt x="3112" y="3060"/>
                  </a:lnTo>
                  <a:lnTo>
                    <a:pt x="3130" y="3039"/>
                  </a:lnTo>
                  <a:lnTo>
                    <a:pt x="3146" y="3016"/>
                  </a:lnTo>
                  <a:lnTo>
                    <a:pt x="3161" y="2985"/>
                  </a:lnTo>
                  <a:lnTo>
                    <a:pt x="3173" y="2951"/>
                  </a:lnTo>
                  <a:lnTo>
                    <a:pt x="3180" y="2915"/>
                  </a:lnTo>
                  <a:lnTo>
                    <a:pt x="3183" y="2878"/>
                  </a:lnTo>
                  <a:lnTo>
                    <a:pt x="3183" y="2840"/>
                  </a:lnTo>
                  <a:lnTo>
                    <a:pt x="3179" y="2802"/>
                  </a:lnTo>
                  <a:lnTo>
                    <a:pt x="3170" y="2765"/>
                  </a:lnTo>
                  <a:lnTo>
                    <a:pt x="3158" y="2729"/>
                  </a:lnTo>
                  <a:lnTo>
                    <a:pt x="3142" y="2696"/>
                  </a:lnTo>
                  <a:lnTo>
                    <a:pt x="3119" y="2656"/>
                  </a:lnTo>
                  <a:lnTo>
                    <a:pt x="3101" y="2624"/>
                  </a:lnTo>
                  <a:lnTo>
                    <a:pt x="3080" y="2587"/>
                  </a:lnTo>
                  <a:lnTo>
                    <a:pt x="3056" y="2545"/>
                  </a:lnTo>
                  <a:lnTo>
                    <a:pt x="3029" y="2500"/>
                  </a:lnTo>
                  <a:lnTo>
                    <a:pt x="3002" y="2451"/>
                  </a:lnTo>
                  <a:lnTo>
                    <a:pt x="2971" y="2400"/>
                  </a:lnTo>
                  <a:lnTo>
                    <a:pt x="2939" y="2345"/>
                  </a:lnTo>
                  <a:lnTo>
                    <a:pt x="2904" y="2289"/>
                  </a:lnTo>
                  <a:lnTo>
                    <a:pt x="2869" y="2230"/>
                  </a:lnTo>
                  <a:lnTo>
                    <a:pt x="2833" y="2171"/>
                  </a:lnTo>
                  <a:lnTo>
                    <a:pt x="2795" y="2110"/>
                  </a:lnTo>
                  <a:lnTo>
                    <a:pt x="2756" y="2049"/>
                  </a:lnTo>
                  <a:lnTo>
                    <a:pt x="2717" y="1989"/>
                  </a:lnTo>
                  <a:lnTo>
                    <a:pt x="2677" y="1929"/>
                  </a:lnTo>
                  <a:lnTo>
                    <a:pt x="2637" y="1870"/>
                  </a:lnTo>
                  <a:lnTo>
                    <a:pt x="2586" y="1797"/>
                  </a:lnTo>
                  <a:lnTo>
                    <a:pt x="2536" y="1727"/>
                  </a:lnTo>
                  <a:lnTo>
                    <a:pt x="2486" y="1660"/>
                  </a:lnTo>
                  <a:lnTo>
                    <a:pt x="2438" y="1596"/>
                  </a:lnTo>
                  <a:lnTo>
                    <a:pt x="2397" y="1539"/>
                  </a:lnTo>
                  <a:lnTo>
                    <a:pt x="2358" y="1486"/>
                  </a:lnTo>
                  <a:lnTo>
                    <a:pt x="2323" y="1437"/>
                  </a:lnTo>
                  <a:lnTo>
                    <a:pt x="2292" y="1391"/>
                  </a:lnTo>
                  <a:lnTo>
                    <a:pt x="2264" y="1349"/>
                  </a:lnTo>
                  <a:lnTo>
                    <a:pt x="2239" y="1310"/>
                  </a:lnTo>
                  <a:lnTo>
                    <a:pt x="2219" y="1274"/>
                  </a:lnTo>
                  <a:lnTo>
                    <a:pt x="2202" y="1240"/>
                  </a:lnTo>
                  <a:lnTo>
                    <a:pt x="2189" y="1209"/>
                  </a:lnTo>
                  <a:lnTo>
                    <a:pt x="2181" y="1179"/>
                  </a:lnTo>
                  <a:lnTo>
                    <a:pt x="2175" y="1151"/>
                  </a:lnTo>
                  <a:lnTo>
                    <a:pt x="2174" y="1123"/>
                  </a:lnTo>
                  <a:lnTo>
                    <a:pt x="2176" y="1078"/>
                  </a:lnTo>
                  <a:lnTo>
                    <a:pt x="2177" y="1025"/>
                  </a:lnTo>
                  <a:lnTo>
                    <a:pt x="2177" y="967"/>
                  </a:lnTo>
                  <a:lnTo>
                    <a:pt x="2179" y="904"/>
                  </a:lnTo>
                  <a:lnTo>
                    <a:pt x="2179" y="838"/>
                  </a:lnTo>
                  <a:lnTo>
                    <a:pt x="2179" y="770"/>
                  </a:lnTo>
                  <a:lnTo>
                    <a:pt x="2179" y="700"/>
                  </a:lnTo>
                  <a:lnTo>
                    <a:pt x="2179" y="630"/>
                  </a:lnTo>
                  <a:lnTo>
                    <a:pt x="2177" y="562"/>
                  </a:lnTo>
                  <a:lnTo>
                    <a:pt x="2177" y="495"/>
                  </a:lnTo>
                  <a:lnTo>
                    <a:pt x="2177" y="433"/>
                  </a:lnTo>
                  <a:lnTo>
                    <a:pt x="2176" y="374"/>
                  </a:lnTo>
                  <a:lnTo>
                    <a:pt x="2176" y="321"/>
                  </a:lnTo>
                  <a:lnTo>
                    <a:pt x="2175" y="276"/>
                  </a:lnTo>
                  <a:lnTo>
                    <a:pt x="1199" y="276"/>
                  </a:lnTo>
                  <a:close/>
                  <a:moveTo>
                    <a:pt x="834" y="0"/>
                  </a:moveTo>
                  <a:lnTo>
                    <a:pt x="2498" y="0"/>
                  </a:lnTo>
                  <a:lnTo>
                    <a:pt x="2498" y="228"/>
                  </a:lnTo>
                  <a:lnTo>
                    <a:pt x="2367" y="228"/>
                  </a:lnTo>
                  <a:lnTo>
                    <a:pt x="2367" y="261"/>
                  </a:lnTo>
                  <a:lnTo>
                    <a:pt x="2367" y="299"/>
                  </a:lnTo>
                  <a:lnTo>
                    <a:pt x="2368" y="343"/>
                  </a:lnTo>
                  <a:lnTo>
                    <a:pt x="2368" y="393"/>
                  </a:lnTo>
                  <a:lnTo>
                    <a:pt x="2369" y="447"/>
                  </a:lnTo>
                  <a:lnTo>
                    <a:pt x="2369" y="505"/>
                  </a:lnTo>
                  <a:lnTo>
                    <a:pt x="2369" y="564"/>
                  </a:lnTo>
                  <a:lnTo>
                    <a:pt x="2370" y="626"/>
                  </a:lnTo>
                  <a:lnTo>
                    <a:pt x="2370" y="688"/>
                  </a:lnTo>
                  <a:lnTo>
                    <a:pt x="2370" y="752"/>
                  </a:lnTo>
                  <a:lnTo>
                    <a:pt x="2370" y="814"/>
                  </a:lnTo>
                  <a:lnTo>
                    <a:pt x="2370" y="874"/>
                  </a:lnTo>
                  <a:lnTo>
                    <a:pt x="2369" y="933"/>
                  </a:lnTo>
                  <a:lnTo>
                    <a:pt x="2369" y="989"/>
                  </a:lnTo>
                  <a:lnTo>
                    <a:pt x="2368" y="1041"/>
                  </a:lnTo>
                  <a:lnTo>
                    <a:pt x="2367" y="1088"/>
                  </a:lnTo>
                  <a:lnTo>
                    <a:pt x="2366" y="1130"/>
                  </a:lnTo>
                  <a:lnTo>
                    <a:pt x="2368" y="1142"/>
                  </a:lnTo>
                  <a:lnTo>
                    <a:pt x="2373" y="1158"/>
                  </a:lnTo>
                  <a:lnTo>
                    <a:pt x="2382" y="1177"/>
                  </a:lnTo>
                  <a:lnTo>
                    <a:pt x="2393" y="1198"/>
                  </a:lnTo>
                  <a:lnTo>
                    <a:pt x="2407" y="1223"/>
                  </a:lnTo>
                  <a:lnTo>
                    <a:pt x="2424" y="1248"/>
                  </a:lnTo>
                  <a:lnTo>
                    <a:pt x="2441" y="1275"/>
                  </a:lnTo>
                  <a:lnTo>
                    <a:pt x="2462" y="1304"/>
                  </a:lnTo>
                  <a:lnTo>
                    <a:pt x="2482" y="1333"/>
                  </a:lnTo>
                  <a:lnTo>
                    <a:pt x="2505" y="1364"/>
                  </a:lnTo>
                  <a:lnTo>
                    <a:pt x="2526" y="1395"/>
                  </a:lnTo>
                  <a:lnTo>
                    <a:pt x="2548" y="1425"/>
                  </a:lnTo>
                  <a:lnTo>
                    <a:pt x="2571" y="1455"/>
                  </a:lnTo>
                  <a:lnTo>
                    <a:pt x="2593" y="1484"/>
                  </a:lnTo>
                  <a:lnTo>
                    <a:pt x="2641" y="1550"/>
                  </a:lnTo>
                  <a:lnTo>
                    <a:pt x="2692" y="1618"/>
                  </a:lnTo>
                  <a:lnTo>
                    <a:pt x="2743" y="1689"/>
                  </a:lnTo>
                  <a:lnTo>
                    <a:pt x="2794" y="1763"/>
                  </a:lnTo>
                  <a:lnTo>
                    <a:pt x="2836" y="1824"/>
                  </a:lnTo>
                  <a:lnTo>
                    <a:pt x="2877" y="1886"/>
                  </a:lnTo>
                  <a:lnTo>
                    <a:pt x="2917" y="1947"/>
                  </a:lnTo>
                  <a:lnTo>
                    <a:pt x="2956" y="2009"/>
                  </a:lnTo>
                  <a:lnTo>
                    <a:pt x="2994" y="2070"/>
                  </a:lnTo>
                  <a:lnTo>
                    <a:pt x="3032" y="2132"/>
                  </a:lnTo>
                  <a:lnTo>
                    <a:pt x="3068" y="2191"/>
                  </a:lnTo>
                  <a:lnTo>
                    <a:pt x="3102" y="2248"/>
                  </a:lnTo>
                  <a:lnTo>
                    <a:pt x="3135" y="2304"/>
                  </a:lnTo>
                  <a:lnTo>
                    <a:pt x="3166" y="2356"/>
                  </a:lnTo>
                  <a:lnTo>
                    <a:pt x="3195" y="2406"/>
                  </a:lnTo>
                  <a:lnTo>
                    <a:pt x="3222" y="2451"/>
                  </a:lnTo>
                  <a:lnTo>
                    <a:pt x="3245" y="2494"/>
                  </a:lnTo>
                  <a:lnTo>
                    <a:pt x="3267" y="2531"/>
                  </a:lnTo>
                  <a:lnTo>
                    <a:pt x="3286" y="2563"/>
                  </a:lnTo>
                  <a:lnTo>
                    <a:pt x="3308" y="2603"/>
                  </a:lnTo>
                  <a:lnTo>
                    <a:pt x="3331" y="2647"/>
                  </a:lnTo>
                  <a:lnTo>
                    <a:pt x="3348" y="2691"/>
                  </a:lnTo>
                  <a:lnTo>
                    <a:pt x="3361" y="2739"/>
                  </a:lnTo>
                  <a:lnTo>
                    <a:pt x="3369" y="2787"/>
                  </a:lnTo>
                  <a:lnTo>
                    <a:pt x="3375" y="2836"/>
                  </a:lnTo>
                  <a:lnTo>
                    <a:pt x="3375" y="2884"/>
                  </a:lnTo>
                  <a:lnTo>
                    <a:pt x="3370" y="2933"/>
                  </a:lnTo>
                  <a:lnTo>
                    <a:pt x="3362" y="2980"/>
                  </a:lnTo>
                  <a:lnTo>
                    <a:pt x="3349" y="3026"/>
                  </a:lnTo>
                  <a:lnTo>
                    <a:pt x="3332" y="3070"/>
                  </a:lnTo>
                  <a:lnTo>
                    <a:pt x="3311" y="3111"/>
                  </a:lnTo>
                  <a:lnTo>
                    <a:pt x="3285" y="3150"/>
                  </a:lnTo>
                  <a:lnTo>
                    <a:pt x="3255" y="3185"/>
                  </a:lnTo>
                  <a:lnTo>
                    <a:pt x="3222" y="3214"/>
                  </a:lnTo>
                  <a:lnTo>
                    <a:pt x="3185" y="3238"/>
                  </a:lnTo>
                  <a:lnTo>
                    <a:pt x="3147" y="3258"/>
                  </a:lnTo>
                  <a:lnTo>
                    <a:pt x="3105" y="3272"/>
                  </a:lnTo>
                  <a:lnTo>
                    <a:pt x="3061" y="3280"/>
                  </a:lnTo>
                  <a:lnTo>
                    <a:pt x="3017" y="3282"/>
                  </a:lnTo>
                  <a:lnTo>
                    <a:pt x="358" y="3282"/>
                  </a:lnTo>
                  <a:lnTo>
                    <a:pt x="312" y="3280"/>
                  </a:lnTo>
                  <a:lnTo>
                    <a:pt x="269" y="3272"/>
                  </a:lnTo>
                  <a:lnTo>
                    <a:pt x="228" y="3258"/>
                  </a:lnTo>
                  <a:lnTo>
                    <a:pt x="189" y="3238"/>
                  </a:lnTo>
                  <a:lnTo>
                    <a:pt x="153" y="3214"/>
                  </a:lnTo>
                  <a:lnTo>
                    <a:pt x="120" y="3185"/>
                  </a:lnTo>
                  <a:lnTo>
                    <a:pt x="90" y="3150"/>
                  </a:lnTo>
                  <a:lnTo>
                    <a:pt x="63" y="3111"/>
                  </a:lnTo>
                  <a:lnTo>
                    <a:pt x="42" y="3070"/>
                  </a:lnTo>
                  <a:lnTo>
                    <a:pt x="26" y="3026"/>
                  </a:lnTo>
                  <a:lnTo>
                    <a:pt x="13" y="2980"/>
                  </a:lnTo>
                  <a:lnTo>
                    <a:pt x="4" y="2933"/>
                  </a:lnTo>
                  <a:lnTo>
                    <a:pt x="0" y="2884"/>
                  </a:lnTo>
                  <a:lnTo>
                    <a:pt x="0" y="2836"/>
                  </a:lnTo>
                  <a:lnTo>
                    <a:pt x="5" y="2787"/>
                  </a:lnTo>
                  <a:lnTo>
                    <a:pt x="14" y="2739"/>
                  </a:lnTo>
                  <a:lnTo>
                    <a:pt x="27" y="2691"/>
                  </a:lnTo>
                  <a:lnTo>
                    <a:pt x="45" y="2647"/>
                  </a:lnTo>
                  <a:lnTo>
                    <a:pt x="66" y="2603"/>
                  </a:lnTo>
                  <a:lnTo>
                    <a:pt x="89" y="2563"/>
                  </a:lnTo>
                  <a:lnTo>
                    <a:pt x="107" y="2531"/>
                  </a:lnTo>
                  <a:lnTo>
                    <a:pt x="128" y="2494"/>
                  </a:lnTo>
                  <a:lnTo>
                    <a:pt x="153" y="2451"/>
                  </a:lnTo>
                  <a:lnTo>
                    <a:pt x="180" y="2406"/>
                  </a:lnTo>
                  <a:lnTo>
                    <a:pt x="208" y="2356"/>
                  </a:lnTo>
                  <a:lnTo>
                    <a:pt x="239" y="2304"/>
                  </a:lnTo>
                  <a:lnTo>
                    <a:pt x="272" y="2248"/>
                  </a:lnTo>
                  <a:lnTo>
                    <a:pt x="307" y="2191"/>
                  </a:lnTo>
                  <a:lnTo>
                    <a:pt x="342" y="2132"/>
                  </a:lnTo>
                  <a:lnTo>
                    <a:pt x="379" y="2070"/>
                  </a:lnTo>
                  <a:lnTo>
                    <a:pt x="418" y="2009"/>
                  </a:lnTo>
                  <a:lnTo>
                    <a:pt x="458" y="1947"/>
                  </a:lnTo>
                  <a:lnTo>
                    <a:pt x="498" y="1886"/>
                  </a:lnTo>
                  <a:lnTo>
                    <a:pt x="539" y="1824"/>
                  </a:lnTo>
                  <a:lnTo>
                    <a:pt x="579" y="1763"/>
                  </a:lnTo>
                  <a:lnTo>
                    <a:pt x="632" y="1689"/>
                  </a:lnTo>
                  <a:lnTo>
                    <a:pt x="683" y="1618"/>
                  </a:lnTo>
                  <a:lnTo>
                    <a:pt x="733" y="1550"/>
                  </a:lnTo>
                  <a:lnTo>
                    <a:pt x="781" y="1484"/>
                  </a:lnTo>
                  <a:lnTo>
                    <a:pt x="804" y="1455"/>
                  </a:lnTo>
                  <a:lnTo>
                    <a:pt x="826" y="1425"/>
                  </a:lnTo>
                  <a:lnTo>
                    <a:pt x="849" y="1395"/>
                  </a:lnTo>
                  <a:lnTo>
                    <a:pt x="870" y="1364"/>
                  </a:lnTo>
                  <a:lnTo>
                    <a:pt x="893" y="1333"/>
                  </a:lnTo>
                  <a:lnTo>
                    <a:pt x="913" y="1304"/>
                  </a:lnTo>
                  <a:lnTo>
                    <a:pt x="932" y="1275"/>
                  </a:lnTo>
                  <a:lnTo>
                    <a:pt x="950" y="1248"/>
                  </a:lnTo>
                  <a:lnTo>
                    <a:pt x="967" y="1221"/>
                  </a:lnTo>
                  <a:lnTo>
                    <a:pt x="981" y="1198"/>
                  </a:lnTo>
                  <a:lnTo>
                    <a:pt x="993" y="1177"/>
                  </a:lnTo>
                  <a:lnTo>
                    <a:pt x="1002" y="1158"/>
                  </a:lnTo>
                  <a:lnTo>
                    <a:pt x="1007" y="1142"/>
                  </a:lnTo>
                  <a:lnTo>
                    <a:pt x="1009" y="1130"/>
                  </a:lnTo>
                  <a:lnTo>
                    <a:pt x="1008" y="1087"/>
                  </a:lnTo>
                  <a:lnTo>
                    <a:pt x="1007" y="1041"/>
                  </a:lnTo>
                  <a:lnTo>
                    <a:pt x="1006" y="989"/>
                  </a:lnTo>
                  <a:lnTo>
                    <a:pt x="1006" y="933"/>
                  </a:lnTo>
                  <a:lnTo>
                    <a:pt x="1005" y="874"/>
                  </a:lnTo>
                  <a:lnTo>
                    <a:pt x="1005" y="814"/>
                  </a:lnTo>
                  <a:lnTo>
                    <a:pt x="1005" y="752"/>
                  </a:lnTo>
                  <a:lnTo>
                    <a:pt x="1005" y="688"/>
                  </a:lnTo>
                  <a:lnTo>
                    <a:pt x="1006" y="626"/>
                  </a:lnTo>
                  <a:lnTo>
                    <a:pt x="1006" y="564"/>
                  </a:lnTo>
                  <a:lnTo>
                    <a:pt x="1006" y="505"/>
                  </a:lnTo>
                  <a:lnTo>
                    <a:pt x="1007" y="447"/>
                  </a:lnTo>
                  <a:lnTo>
                    <a:pt x="1007" y="393"/>
                  </a:lnTo>
                  <a:lnTo>
                    <a:pt x="1007" y="343"/>
                  </a:lnTo>
                  <a:lnTo>
                    <a:pt x="1008" y="299"/>
                  </a:lnTo>
                  <a:lnTo>
                    <a:pt x="1008" y="261"/>
                  </a:lnTo>
                  <a:lnTo>
                    <a:pt x="1008" y="228"/>
                  </a:lnTo>
                  <a:lnTo>
                    <a:pt x="834" y="228"/>
                  </a:lnTo>
                  <a:lnTo>
                    <a:pt x="834"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37" name="Freeform 41"/>
            <p:cNvSpPr>
              <a:spLocks/>
            </p:cNvSpPr>
            <p:nvPr/>
          </p:nvSpPr>
          <p:spPr bwMode="auto">
            <a:xfrm>
              <a:off x="5841" y="718"/>
              <a:ext cx="213" cy="79"/>
            </a:xfrm>
            <a:custGeom>
              <a:avLst/>
              <a:gdLst>
                <a:gd name="T0" fmla="*/ 431 w 2767"/>
                <a:gd name="T1" fmla="*/ 0 h 1020"/>
                <a:gd name="T2" fmla="*/ 2335 w 2767"/>
                <a:gd name="T3" fmla="*/ 0 h 1020"/>
                <a:gd name="T4" fmla="*/ 2380 w 2767"/>
                <a:gd name="T5" fmla="*/ 61 h 1020"/>
                <a:gd name="T6" fmla="*/ 2426 w 2767"/>
                <a:gd name="T7" fmla="*/ 127 h 1020"/>
                <a:gd name="T8" fmla="*/ 2456 w 2767"/>
                <a:gd name="T9" fmla="*/ 171 h 1020"/>
                <a:gd name="T10" fmla="*/ 2486 w 2767"/>
                <a:gd name="T11" fmla="*/ 216 h 1020"/>
                <a:gd name="T12" fmla="*/ 2516 w 2767"/>
                <a:gd name="T13" fmla="*/ 262 h 1020"/>
                <a:gd name="T14" fmla="*/ 2544 w 2767"/>
                <a:gd name="T15" fmla="*/ 307 h 1020"/>
                <a:gd name="T16" fmla="*/ 2571 w 2767"/>
                <a:gd name="T17" fmla="*/ 352 h 1020"/>
                <a:gd name="T18" fmla="*/ 2597 w 2767"/>
                <a:gd name="T19" fmla="*/ 395 h 1020"/>
                <a:gd name="T20" fmla="*/ 2622 w 2767"/>
                <a:gd name="T21" fmla="*/ 436 h 1020"/>
                <a:gd name="T22" fmla="*/ 2645 w 2767"/>
                <a:gd name="T23" fmla="*/ 475 h 1020"/>
                <a:gd name="T24" fmla="*/ 2666 w 2767"/>
                <a:gd name="T25" fmla="*/ 511 h 1020"/>
                <a:gd name="T26" fmla="*/ 2685 w 2767"/>
                <a:gd name="T27" fmla="*/ 544 h 1020"/>
                <a:gd name="T28" fmla="*/ 2701 w 2767"/>
                <a:gd name="T29" fmla="*/ 572 h 1020"/>
                <a:gd name="T30" fmla="*/ 2715 w 2767"/>
                <a:gd name="T31" fmla="*/ 597 h 1020"/>
                <a:gd name="T32" fmla="*/ 2729 w 2767"/>
                <a:gd name="T33" fmla="*/ 621 h 1020"/>
                <a:gd name="T34" fmla="*/ 2746 w 2767"/>
                <a:gd name="T35" fmla="*/ 656 h 1020"/>
                <a:gd name="T36" fmla="*/ 2757 w 2767"/>
                <a:gd name="T37" fmla="*/ 693 h 1020"/>
                <a:gd name="T38" fmla="*/ 2765 w 2767"/>
                <a:gd name="T39" fmla="*/ 732 h 1020"/>
                <a:gd name="T40" fmla="*/ 2767 w 2767"/>
                <a:gd name="T41" fmla="*/ 772 h 1020"/>
                <a:gd name="T42" fmla="*/ 2765 w 2767"/>
                <a:gd name="T43" fmla="*/ 811 h 1020"/>
                <a:gd name="T44" fmla="*/ 2759 w 2767"/>
                <a:gd name="T45" fmla="*/ 849 h 1020"/>
                <a:gd name="T46" fmla="*/ 2747 w 2767"/>
                <a:gd name="T47" fmla="*/ 885 h 1020"/>
                <a:gd name="T48" fmla="*/ 2731 w 2767"/>
                <a:gd name="T49" fmla="*/ 919 h 1020"/>
                <a:gd name="T50" fmla="*/ 2713 w 2767"/>
                <a:gd name="T51" fmla="*/ 945 h 1020"/>
                <a:gd name="T52" fmla="*/ 2692 w 2767"/>
                <a:gd name="T53" fmla="*/ 967 h 1020"/>
                <a:gd name="T54" fmla="*/ 2669 w 2767"/>
                <a:gd name="T55" fmla="*/ 986 h 1020"/>
                <a:gd name="T56" fmla="*/ 2644 w 2767"/>
                <a:gd name="T57" fmla="*/ 1001 h 1020"/>
                <a:gd name="T58" fmla="*/ 2616 w 2767"/>
                <a:gd name="T59" fmla="*/ 1011 h 1020"/>
                <a:gd name="T60" fmla="*/ 2587 w 2767"/>
                <a:gd name="T61" fmla="*/ 1018 h 1020"/>
                <a:gd name="T62" fmla="*/ 2556 w 2767"/>
                <a:gd name="T63" fmla="*/ 1020 h 1020"/>
                <a:gd name="T64" fmla="*/ 210 w 2767"/>
                <a:gd name="T65" fmla="*/ 1020 h 1020"/>
                <a:gd name="T66" fmla="*/ 179 w 2767"/>
                <a:gd name="T67" fmla="*/ 1018 h 1020"/>
                <a:gd name="T68" fmla="*/ 150 w 2767"/>
                <a:gd name="T69" fmla="*/ 1011 h 1020"/>
                <a:gd name="T70" fmla="*/ 124 w 2767"/>
                <a:gd name="T71" fmla="*/ 1001 h 1020"/>
                <a:gd name="T72" fmla="*/ 98 w 2767"/>
                <a:gd name="T73" fmla="*/ 986 h 1020"/>
                <a:gd name="T74" fmla="*/ 75 w 2767"/>
                <a:gd name="T75" fmla="*/ 967 h 1020"/>
                <a:gd name="T76" fmla="*/ 55 w 2767"/>
                <a:gd name="T77" fmla="*/ 945 h 1020"/>
                <a:gd name="T78" fmla="*/ 37 w 2767"/>
                <a:gd name="T79" fmla="*/ 919 h 1020"/>
                <a:gd name="T80" fmla="*/ 20 w 2767"/>
                <a:gd name="T81" fmla="*/ 885 h 1020"/>
                <a:gd name="T82" fmla="*/ 8 w 2767"/>
                <a:gd name="T83" fmla="*/ 849 h 1020"/>
                <a:gd name="T84" fmla="*/ 2 w 2767"/>
                <a:gd name="T85" fmla="*/ 811 h 1020"/>
                <a:gd name="T86" fmla="*/ 0 w 2767"/>
                <a:gd name="T87" fmla="*/ 772 h 1020"/>
                <a:gd name="T88" fmla="*/ 2 w 2767"/>
                <a:gd name="T89" fmla="*/ 732 h 1020"/>
                <a:gd name="T90" fmla="*/ 9 w 2767"/>
                <a:gd name="T91" fmla="*/ 693 h 1020"/>
                <a:gd name="T92" fmla="*/ 22 w 2767"/>
                <a:gd name="T93" fmla="*/ 656 h 1020"/>
                <a:gd name="T94" fmla="*/ 38 w 2767"/>
                <a:gd name="T95" fmla="*/ 621 h 1020"/>
                <a:gd name="T96" fmla="*/ 52 w 2767"/>
                <a:gd name="T97" fmla="*/ 597 h 1020"/>
                <a:gd name="T98" fmla="*/ 66 w 2767"/>
                <a:gd name="T99" fmla="*/ 572 h 1020"/>
                <a:gd name="T100" fmla="*/ 82 w 2767"/>
                <a:gd name="T101" fmla="*/ 544 h 1020"/>
                <a:gd name="T102" fmla="*/ 101 w 2767"/>
                <a:gd name="T103" fmla="*/ 511 h 1020"/>
                <a:gd name="T104" fmla="*/ 121 w 2767"/>
                <a:gd name="T105" fmla="*/ 475 h 1020"/>
                <a:gd name="T106" fmla="*/ 145 w 2767"/>
                <a:gd name="T107" fmla="*/ 436 h 1020"/>
                <a:gd name="T108" fmla="*/ 170 w 2767"/>
                <a:gd name="T109" fmla="*/ 395 h 1020"/>
                <a:gd name="T110" fmla="*/ 195 w 2767"/>
                <a:gd name="T111" fmla="*/ 352 h 1020"/>
                <a:gd name="T112" fmla="*/ 223 w 2767"/>
                <a:gd name="T113" fmla="*/ 307 h 1020"/>
                <a:gd name="T114" fmla="*/ 251 w 2767"/>
                <a:gd name="T115" fmla="*/ 262 h 1020"/>
                <a:gd name="T116" fmla="*/ 281 w 2767"/>
                <a:gd name="T117" fmla="*/ 216 h 1020"/>
                <a:gd name="T118" fmla="*/ 311 w 2767"/>
                <a:gd name="T119" fmla="*/ 171 h 1020"/>
                <a:gd name="T120" fmla="*/ 341 w 2767"/>
                <a:gd name="T121" fmla="*/ 127 h 1020"/>
                <a:gd name="T122" fmla="*/ 387 w 2767"/>
                <a:gd name="T123" fmla="*/ 61 h 1020"/>
                <a:gd name="T124" fmla="*/ 431 w 2767"/>
                <a:gd name="T125" fmla="*/ 0 h 10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767" h="1020">
                  <a:moveTo>
                    <a:pt x="431" y="0"/>
                  </a:moveTo>
                  <a:lnTo>
                    <a:pt x="2335" y="0"/>
                  </a:lnTo>
                  <a:lnTo>
                    <a:pt x="2380" y="61"/>
                  </a:lnTo>
                  <a:lnTo>
                    <a:pt x="2426" y="127"/>
                  </a:lnTo>
                  <a:lnTo>
                    <a:pt x="2456" y="171"/>
                  </a:lnTo>
                  <a:lnTo>
                    <a:pt x="2486" y="216"/>
                  </a:lnTo>
                  <a:lnTo>
                    <a:pt x="2516" y="262"/>
                  </a:lnTo>
                  <a:lnTo>
                    <a:pt x="2544" y="307"/>
                  </a:lnTo>
                  <a:lnTo>
                    <a:pt x="2571" y="352"/>
                  </a:lnTo>
                  <a:lnTo>
                    <a:pt x="2597" y="395"/>
                  </a:lnTo>
                  <a:lnTo>
                    <a:pt x="2622" y="436"/>
                  </a:lnTo>
                  <a:lnTo>
                    <a:pt x="2645" y="475"/>
                  </a:lnTo>
                  <a:lnTo>
                    <a:pt x="2666" y="511"/>
                  </a:lnTo>
                  <a:lnTo>
                    <a:pt x="2685" y="544"/>
                  </a:lnTo>
                  <a:lnTo>
                    <a:pt x="2701" y="572"/>
                  </a:lnTo>
                  <a:lnTo>
                    <a:pt x="2715" y="597"/>
                  </a:lnTo>
                  <a:lnTo>
                    <a:pt x="2729" y="621"/>
                  </a:lnTo>
                  <a:lnTo>
                    <a:pt x="2746" y="656"/>
                  </a:lnTo>
                  <a:lnTo>
                    <a:pt x="2757" y="693"/>
                  </a:lnTo>
                  <a:lnTo>
                    <a:pt x="2765" y="732"/>
                  </a:lnTo>
                  <a:lnTo>
                    <a:pt x="2767" y="772"/>
                  </a:lnTo>
                  <a:lnTo>
                    <a:pt x="2765" y="811"/>
                  </a:lnTo>
                  <a:lnTo>
                    <a:pt x="2759" y="849"/>
                  </a:lnTo>
                  <a:lnTo>
                    <a:pt x="2747" y="885"/>
                  </a:lnTo>
                  <a:lnTo>
                    <a:pt x="2731" y="919"/>
                  </a:lnTo>
                  <a:lnTo>
                    <a:pt x="2713" y="945"/>
                  </a:lnTo>
                  <a:lnTo>
                    <a:pt x="2692" y="967"/>
                  </a:lnTo>
                  <a:lnTo>
                    <a:pt x="2669" y="986"/>
                  </a:lnTo>
                  <a:lnTo>
                    <a:pt x="2644" y="1001"/>
                  </a:lnTo>
                  <a:lnTo>
                    <a:pt x="2616" y="1011"/>
                  </a:lnTo>
                  <a:lnTo>
                    <a:pt x="2587" y="1018"/>
                  </a:lnTo>
                  <a:lnTo>
                    <a:pt x="2556" y="1020"/>
                  </a:lnTo>
                  <a:lnTo>
                    <a:pt x="210" y="1020"/>
                  </a:lnTo>
                  <a:lnTo>
                    <a:pt x="179" y="1018"/>
                  </a:lnTo>
                  <a:lnTo>
                    <a:pt x="150" y="1011"/>
                  </a:lnTo>
                  <a:lnTo>
                    <a:pt x="124" y="1001"/>
                  </a:lnTo>
                  <a:lnTo>
                    <a:pt x="98" y="986"/>
                  </a:lnTo>
                  <a:lnTo>
                    <a:pt x="75" y="967"/>
                  </a:lnTo>
                  <a:lnTo>
                    <a:pt x="55" y="945"/>
                  </a:lnTo>
                  <a:lnTo>
                    <a:pt x="37" y="919"/>
                  </a:lnTo>
                  <a:lnTo>
                    <a:pt x="20" y="885"/>
                  </a:lnTo>
                  <a:lnTo>
                    <a:pt x="8" y="849"/>
                  </a:lnTo>
                  <a:lnTo>
                    <a:pt x="2" y="811"/>
                  </a:lnTo>
                  <a:lnTo>
                    <a:pt x="0" y="772"/>
                  </a:lnTo>
                  <a:lnTo>
                    <a:pt x="2" y="732"/>
                  </a:lnTo>
                  <a:lnTo>
                    <a:pt x="9" y="693"/>
                  </a:lnTo>
                  <a:lnTo>
                    <a:pt x="22" y="656"/>
                  </a:lnTo>
                  <a:lnTo>
                    <a:pt x="38" y="621"/>
                  </a:lnTo>
                  <a:lnTo>
                    <a:pt x="52" y="597"/>
                  </a:lnTo>
                  <a:lnTo>
                    <a:pt x="66" y="572"/>
                  </a:lnTo>
                  <a:lnTo>
                    <a:pt x="82" y="544"/>
                  </a:lnTo>
                  <a:lnTo>
                    <a:pt x="101" y="511"/>
                  </a:lnTo>
                  <a:lnTo>
                    <a:pt x="121" y="475"/>
                  </a:lnTo>
                  <a:lnTo>
                    <a:pt x="145" y="436"/>
                  </a:lnTo>
                  <a:lnTo>
                    <a:pt x="170" y="395"/>
                  </a:lnTo>
                  <a:lnTo>
                    <a:pt x="195" y="352"/>
                  </a:lnTo>
                  <a:lnTo>
                    <a:pt x="223" y="307"/>
                  </a:lnTo>
                  <a:lnTo>
                    <a:pt x="251" y="262"/>
                  </a:lnTo>
                  <a:lnTo>
                    <a:pt x="281" y="216"/>
                  </a:lnTo>
                  <a:lnTo>
                    <a:pt x="311" y="171"/>
                  </a:lnTo>
                  <a:lnTo>
                    <a:pt x="341" y="127"/>
                  </a:lnTo>
                  <a:lnTo>
                    <a:pt x="387" y="61"/>
                  </a:lnTo>
                  <a:lnTo>
                    <a:pt x="431"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sp>
        <p:nvSpPr>
          <p:cNvPr id="38" name="TextBox 37"/>
          <p:cNvSpPr txBox="1"/>
          <p:nvPr/>
        </p:nvSpPr>
        <p:spPr>
          <a:xfrm>
            <a:off x="2076567" y="1308298"/>
            <a:ext cx="4990866" cy="600164"/>
          </a:xfrm>
          <a:prstGeom prst="rect">
            <a:avLst/>
          </a:prstGeom>
          <a:noFill/>
        </p:spPr>
        <p:txBody>
          <a:bodyPr wrap="square" rtlCol="0">
            <a:spAutoFit/>
          </a:bodyPr>
          <a:lstStyle/>
          <a:p>
            <a:pPr algn="ctr"/>
            <a:r>
              <a:rPr lang="en-US" sz="3300" dirty="0" err="1">
                <a:solidFill>
                  <a:schemeClr val="accent2"/>
                </a:solidFill>
                <a:latin typeface="Arial" panose="020B0604020202020204" pitchFamily="34" charset="0"/>
                <a:cs typeface="Arial" panose="020B0604020202020204" pitchFamily="34" charset="0"/>
              </a:rPr>
              <a:t>Tujuan</a:t>
            </a:r>
            <a:r>
              <a:rPr lang="en-US" sz="3300" dirty="0">
                <a:solidFill>
                  <a:schemeClr val="accent2"/>
                </a:solidFill>
                <a:latin typeface="Arial" panose="020B0604020202020204" pitchFamily="34" charset="0"/>
                <a:cs typeface="Arial" panose="020B0604020202020204" pitchFamily="34" charset="0"/>
              </a:rPr>
              <a:t> </a:t>
            </a:r>
            <a:r>
              <a:rPr lang="en-US" sz="3300" dirty="0" err="1">
                <a:solidFill>
                  <a:schemeClr val="accent2"/>
                </a:solidFill>
                <a:latin typeface="Arial" panose="020B0604020202020204" pitchFamily="34" charset="0"/>
                <a:cs typeface="Arial" panose="020B0604020202020204" pitchFamily="34" charset="0"/>
              </a:rPr>
              <a:t>Pembelajaran</a:t>
            </a:r>
            <a:endParaRPr lang="en-US" sz="3300" dirty="0">
              <a:solidFill>
                <a:schemeClr val="accent2"/>
              </a:solidFill>
              <a:latin typeface="Arial" panose="020B0604020202020204" pitchFamily="34" charset="0"/>
              <a:cs typeface="Arial" panose="020B0604020202020204" pitchFamily="34" charset="0"/>
            </a:endParaRPr>
          </a:p>
        </p:txBody>
      </p:sp>
      <p:pic>
        <p:nvPicPr>
          <p:cNvPr id="39" name="Picture 2" descr="http://warsito.gurubesar.unila.ac.id/wp-content/uploads/sites/20/2016/04/Logo-Unila-Statuta.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64421" y="903428"/>
            <a:ext cx="703899" cy="6934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8334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936377" y="1037104"/>
            <a:ext cx="5197770" cy="1615827"/>
          </a:xfrm>
          <a:prstGeom prst="rect">
            <a:avLst/>
          </a:prstGeom>
          <a:noFill/>
        </p:spPr>
        <p:txBody>
          <a:bodyPr wrap="none" rtlCol="0">
            <a:spAutoFit/>
          </a:bodyPr>
          <a:lstStyle/>
          <a:p>
            <a:r>
              <a:rPr lang="en-US" sz="3300" dirty="0"/>
              <a:t>            </a:t>
            </a:r>
            <a:r>
              <a:rPr lang="en-US" sz="3300" dirty="0" err="1"/>
              <a:t>Pendahuluan</a:t>
            </a:r>
            <a:r>
              <a:rPr lang="en-US" sz="3300" dirty="0"/>
              <a:t> </a:t>
            </a:r>
          </a:p>
          <a:p>
            <a:pPr algn="ctr"/>
            <a:r>
              <a:rPr lang="en-US" sz="3300" dirty="0"/>
              <a:t>M</a:t>
            </a:r>
            <a:r>
              <a:rPr lang="id-ID" sz="3300" dirty="0"/>
              <a:t>odel dari antropologi sosial</a:t>
            </a:r>
            <a:endParaRPr lang="en-US" sz="3300" dirty="0"/>
          </a:p>
          <a:p>
            <a:endParaRPr lang="en-US" sz="3300" dirty="0"/>
          </a:p>
        </p:txBody>
      </p:sp>
      <p:sp>
        <p:nvSpPr>
          <p:cNvPr id="14" name="Rectangle 13"/>
          <p:cNvSpPr/>
          <p:nvPr/>
        </p:nvSpPr>
        <p:spPr>
          <a:xfrm>
            <a:off x="0" y="2209800"/>
            <a:ext cx="4114800" cy="3392315"/>
          </a:xfrm>
          <a:prstGeom prst="rect">
            <a:avLst/>
          </a:prstGeom>
          <a:ln>
            <a:noFill/>
          </a:ln>
          <a:effectLst>
            <a:innerShdw blurRad="63500" dist="50800" dir="81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r>
              <a:rPr lang="id-ID" dirty="0"/>
              <a:t>Kluckholn  dan Strodtbeck  (1961)  merancang  sebuah model  berdasarkan  tanggapan  terhadap  pertanyaan  mengenai  kondisi  manusia</a:t>
            </a:r>
            <a:r>
              <a:rPr lang="en-US" dirty="0"/>
              <a:t>.</a:t>
            </a:r>
          </a:p>
          <a:p>
            <a:pPr algn="ctr"/>
            <a:endParaRPr lang="en-US" dirty="0"/>
          </a:p>
          <a:p>
            <a:pPr algn="ctr"/>
            <a:r>
              <a:rPr lang="en-US" dirty="0"/>
              <a:t>M</a:t>
            </a:r>
            <a:r>
              <a:rPr lang="id-ID" dirty="0"/>
              <a:t>odel komparatif</a:t>
            </a:r>
            <a:r>
              <a:rPr lang="en-US" dirty="0"/>
              <a:t> </a:t>
            </a:r>
            <a:r>
              <a:rPr lang="en-US" dirty="0" err="1"/>
              <a:t>ini</a:t>
            </a:r>
            <a:r>
              <a:rPr lang="id-ID" dirty="0"/>
              <a:t> yang dikembangkan pada awal tahun 1960- an yang telah berpengaruh pada model yang lebih baru, yang berkaitan dengan manajemen  lintas-budaya.</a:t>
            </a:r>
            <a:endParaRPr lang="en-US" dirty="0"/>
          </a:p>
          <a:p>
            <a:pPr algn="ctr"/>
            <a:endParaRPr lang="en-US" dirty="0"/>
          </a:p>
          <a:p>
            <a:pPr algn="ctr"/>
            <a:endParaRPr lang="en-US" dirty="0">
              <a:solidFill>
                <a:schemeClr val="bg1"/>
              </a:solidFill>
              <a:latin typeface="Arial" panose="020B0604020202020204" pitchFamily="34" charset="0"/>
              <a:cs typeface="Arial" panose="020B0604020202020204" pitchFamily="34" charset="0"/>
            </a:endParaRPr>
          </a:p>
        </p:txBody>
      </p:sp>
      <p:sp>
        <p:nvSpPr>
          <p:cNvPr id="17" name="Rectangle 16"/>
          <p:cNvSpPr/>
          <p:nvPr/>
        </p:nvSpPr>
        <p:spPr>
          <a:xfrm>
            <a:off x="4114800" y="2615558"/>
            <a:ext cx="5029200" cy="4013841"/>
          </a:xfrm>
          <a:prstGeom prst="rect">
            <a:avLst/>
          </a:prstGeom>
          <a:solidFill>
            <a:schemeClr val="accent2"/>
          </a:solidFill>
          <a:ln>
            <a:no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1575" dirty="0"/>
              <a:t>Model  ini,  yang  diambil  dari  bidang  antropologi  sosial,  menunjukkan  bahwa pengelompokan  budaya  tertentu  akan  menampilkan  orientasi  tertentu  kepada dunia dalam menanggapi pertanyaan yang </a:t>
            </a:r>
            <a:r>
              <a:rPr lang="en-US" sz="1575" dirty="0" err="1"/>
              <a:t>diberikan</a:t>
            </a:r>
            <a:endParaRPr lang="en-US" sz="1575" dirty="0"/>
          </a:p>
          <a:p>
            <a:endParaRPr lang="en-US" sz="1575" dirty="0"/>
          </a:p>
          <a:p>
            <a:r>
              <a:rPr lang="en-US" sz="1575" dirty="0"/>
              <a:t>M</a:t>
            </a:r>
            <a:r>
              <a:rPr lang="id-ID" sz="1575" dirty="0"/>
              <a:t>odel ini terbukti menjadi sumber inspirasi bagi banyak peneliti lain dalam hal lintas budaya</a:t>
            </a:r>
            <a:r>
              <a:rPr lang="en-US" sz="1575" dirty="0"/>
              <a:t>.  </a:t>
            </a:r>
            <a:r>
              <a:rPr lang="id-ID" sz="1575" dirty="0"/>
              <a:t>Seperti   Diana  Robertson   (2002)  menunjukkan,   jika  sebuah   budaya memiliki  masa  depan  sebagai  fokus  waktu,  maka  kemungkinan  untuk  lebih menekankan  pada  pelestarian  lingkungan  demi  generasi  masa  depan  daripada budaya yang berfokus pada masa lalu atau sekarang.</a:t>
            </a:r>
            <a:endParaRPr lang="en-US" sz="1575" dirty="0"/>
          </a:p>
        </p:txBody>
      </p:sp>
      <p:pic>
        <p:nvPicPr>
          <p:cNvPr id="5" name="Picture 2" descr="http://warsito.gurubesar.unila.ac.id/wp-content/uploads/sites/20/2016/04/Logo-Unila-Statuta.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64421" y="903428"/>
            <a:ext cx="703899" cy="6934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3694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p:split dir="in"/>
  </p:transition>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p:split/>
  </p:transition>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p:split dir="in"/>
  </p:transition>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p:split/>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TotalTime>
  <Words>390</Words>
  <Application>Microsoft Macintosh PowerPoint</Application>
  <PresentationFormat>On-screen Show (4:3)</PresentationFormat>
  <Paragraphs>33</Paragraphs>
  <Slides>19</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Segoe UI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Acer</dc:creator>
  <cp:lastModifiedBy>Microsoft Office User</cp:lastModifiedBy>
  <cp:revision>3</cp:revision>
  <dcterms:created xsi:type="dcterms:W3CDTF">2019-10-15T15:35:13Z</dcterms:created>
  <dcterms:modified xsi:type="dcterms:W3CDTF">2020-10-23T11:19:38Z</dcterms:modified>
</cp:coreProperties>
</file>