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B5FF17-81BA-6F49-9E6D-442B25CAEAF6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27A43C0-7D4D-7541-BCE7-2C578FD67C4C}">
      <dgm:prSet/>
      <dgm:spPr/>
      <dgm:t>
        <a:bodyPr/>
        <a:lstStyle/>
        <a:p>
          <a:pPr rtl="0"/>
          <a:r>
            <a:rPr lang="is-IS" smtClean="0"/>
            <a:t>Menyusun anggaran penjualan </a:t>
          </a:r>
          <a:endParaRPr lang="is-IS"/>
        </a:p>
      </dgm:t>
    </dgm:pt>
    <dgm:pt modelId="{007D5259-D620-364D-863E-4E75B11A527F}" type="parTrans" cxnId="{25B9977E-7ABB-1A40-8655-E3917722C1DB}">
      <dgm:prSet/>
      <dgm:spPr/>
      <dgm:t>
        <a:bodyPr/>
        <a:lstStyle/>
        <a:p>
          <a:endParaRPr lang="en-US"/>
        </a:p>
      </dgm:t>
    </dgm:pt>
    <dgm:pt modelId="{CB131F4F-F696-CB4B-A679-0D3CE5D173C4}" type="sibTrans" cxnId="{25B9977E-7ABB-1A40-8655-E3917722C1DB}">
      <dgm:prSet/>
      <dgm:spPr/>
      <dgm:t>
        <a:bodyPr/>
        <a:lstStyle/>
        <a:p>
          <a:endParaRPr lang="en-US"/>
        </a:p>
      </dgm:t>
    </dgm:pt>
    <dgm:pt modelId="{F3DF2482-D87E-314A-AD33-CCDE07758EF6}">
      <dgm:prSet/>
      <dgm:spPr/>
      <dgm:t>
        <a:bodyPr/>
        <a:lstStyle/>
        <a:p>
          <a:pPr rtl="0"/>
          <a:r>
            <a:rPr lang="tr-TR" smtClean="0"/>
            <a:t>Membuat perkiraan tentang kuantitas yang akan dijual sekaligus harganya dengan menggunakan metode:</a:t>
          </a:r>
          <a:endParaRPr lang="tr-TR"/>
        </a:p>
      </dgm:t>
    </dgm:pt>
    <dgm:pt modelId="{67355048-E804-914B-9237-3161072FDA31}" type="parTrans" cxnId="{11F69EED-87F2-C443-90E9-4A85875DDB7A}">
      <dgm:prSet/>
      <dgm:spPr/>
      <dgm:t>
        <a:bodyPr/>
        <a:lstStyle/>
        <a:p>
          <a:endParaRPr lang="en-US"/>
        </a:p>
      </dgm:t>
    </dgm:pt>
    <dgm:pt modelId="{4ED5886F-8E49-6D49-BA6C-6815149A4AE7}" type="sibTrans" cxnId="{11F69EED-87F2-C443-90E9-4A85875DDB7A}">
      <dgm:prSet/>
      <dgm:spPr/>
      <dgm:t>
        <a:bodyPr/>
        <a:lstStyle/>
        <a:p>
          <a:endParaRPr lang="en-US"/>
        </a:p>
      </dgm:t>
    </dgm:pt>
    <dgm:pt modelId="{6883D1F2-14DD-D046-BB82-3BC0979D1D2F}">
      <dgm:prSet/>
      <dgm:spPr/>
      <dgm:t>
        <a:bodyPr/>
        <a:lstStyle/>
        <a:p>
          <a:pPr rtl="0"/>
          <a:r>
            <a:rPr lang="de-DE" smtClean="0"/>
            <a:t>Rata-rata bergerak</a:t>
          </a:r>
          <a:endParaRPr lang="de-DE"/>
        </a:p>
      </dgm:t>
    </dgm:pt>
    <dgm:pt modelId="{D7688A5B-2FFC-C940-96B4-E75EEE94CBBC}" type="parTrans" cxnId="{1CC0359D-B115-834F-B852-F4E763D42D2D}">
      <dgm:prSet/>
      <dgm:spPr/>
      <dgm:t>
        <a:bodyPr/>
        <a:lstStyle/>
        <a:p>
          <a:endParaRPr lang="en-US"/>
        </a:p>
      </dgm:t>
    </dgm:pt>
    <dgm:pt modelId="{B03DF36D-6093-A844-BE28-9E6D976248CD}" type="sibTrans" cxnId="{1CC0359D-B115-834F-B852-F4E763D42D2D}">
      <dgm:prSet/>
      <dgm:spPr/>
      <dgm:t>
        <a:bodyPr/>
        <a:lstStyle/>
        <a:p>
          <a:endParaRPr lang="en-US"/>
        </a:p>
      </dgm:t>
    </dgm:pt>
    <dgm:pt modelId="{1BC955B4-EB49-664F-A11E-A9D3BCA74091}">
      <dgm:prSet/>
      <dgm:spPr/>
      <dgm:t>
        <a:bodyPr/>
        <a:lstStyle/>
        <a:p>
          <a:pPr rtl="0"/>
          <a:r>
            <a:rPr lang="en-US" smtClean="0"/>
            <a:t>Trend moment</a:t>
          </a:r>
          <a:endParaRPr lang="en-US"/>
        </a:p>
      </dgm:t>
    </dgm:pt>
    <dgm:pt modelId="{0D604B6A-2661-9F47-A3FF-9E5A77BD95BA}" type="parTrans" cxnId="{44368829-CCF4-8D49-8BCF-70E54D0E1E9C}">
      <dgm:prSet/>
      <dgm:spPr/>
      <dgm:t>
        <a:bodyPr/>
        <a:lstStyle/>
        <a:p>
          <a:endParaRPr lang="en-US"/>
        </a:p>
      </dgm:t>
    </dgm:pt>
    <dgm:pt modelId="{E983EA48-D10A-0C43-8203-252EA7CDAE33}" type="sibTrans" cxnId="{44368829-CCF4-8D49-8BCF-70E54D0E1E9C}">
      <dgm:prSet/>
      <dgm:spPr/>
      <dgm:t>
        <a:bodyPr/>
        <a:lstStyle/>
        <a:p>
          <a:endParaRPr lang="en-US"/>
        </a:p>
      </dgm:t>
    </dgm:pt>
    <dgm:pt modelId="{A6774F4B-0109-7C43-8041-08053E46C803}">
      <dgm:prSet/>
      <dgm:spPr/>
      <dgm:t>
        <a:bodyPr/>
        <a:lstStyle/>
        <a:p>
          <a:pPr rtl="0"/>
          <a:r>
            <a:rPr lang="en-US" smtClean="0"/>
            <a:t>Regresi</a:t>
          </a:r>
          <a:endParaRPr lang="en-US"/>
        </a:p>
      </dgm:t>
    </dgm:pt>
    <dgm:pt modelId="{7D9C686C-8C6A-D24C-86E0-B8AE3E86272E}" type="parTrans" cxnId="{89F439D6-A451-6940-B426-8FAE99F0AD01}">
      <dgm:prSet/>
      <dgm:spPr/>
      <dgm:t>
        <a:bodyPr/>
        <a:lstStyle/>
        <a:p>
          <a:endParaRPr lang="en-US"/>
        </a:p>
      </dgm:t>
    </dgm:pt>
    <dgm:pt modelId="{222FD06C-75FF-4641-8CBB-424874818BCD}" type="sibTrans" cxnId="{89F439D6-A451-6940-B426-8FAE99F0AD01}">
      <dgm:prSet/>
      <dgm:spPr/>
      <dgm:t>
        <a:bodyPr/>
        <a:lstStyle/>
        <a:p>
          <a:endParaRPr lang="en-US"/>
        </a:p>
      </dgm:t>
    </dgm:pt>
    <dgm:pt modelId="{4D9921EA-156C-C04F-9756-F6E1B31DB550}">
      <dgm:prSet/>
      <dgm:spPr/>
      <dgm:t>
        <a:bodyPr/>
        <a:lstStyle/>
        <a:p>
          <a:pPr rtl="0"/>
          <a:r>
            <a:rPr lang="en-US" smtClean="0"/>
            <a:t>Analisa industri</a:t>
          </a:r>
          <a:endParaRPr lang="en-US"/>
        </a:p>
      </dgm:t>
    </dgm:pt>
    <dgm:pt modelId="{AA468D46-CDEF-EB43-BB42-66436D9E2FAE}" type="parTrans" cxnId="{57D42EFC-7171-414C-B922-A856E173230A}">
      <dgm:prSet/>
      <dgm:spPr/>
      <dgm:t>
        <a:bodyPr/>
        <a:lstStyle/>
        <a:p>
          <a:endParaRPr lang="en-US"/>
        </a:p>
      </dgm:t>
    </dgm:pt>
    <dgm:pt modelId="{D9D81C4A-06AF-CB4B-8C95-7D841FB56100}" type="sibTrans" cxnId="{57D42EFC-7171-414C-B922-A856E173230A}">
      <dgm:prSet/>
      <dgm:spPr/>
      <dgm:t>
        <a:bodyPr/>
        <a:lstStyle/>
        <a:p>
          <a:endParaRPr lang="en-US"/>
        </a:p>
      </dgm:t>
    </dgm:pt>
    <dgm:pt modelId="{13EA426F-6322-C041-A4FF-83DF4E8099C3}" type="pres">
      <dgm:prSet presAssocID="{AFB5FF17-81BA-6F49-9E6D-442B25CAEA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60F2F3-0FD7-6C44-A9B2-985D3D661357}" type="pres">
      <dgm:prSet presAssocID="{927A43C0-7D4D-7541-BCE7-2C578FD67C4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C5949-ECA4-D04F-B73F-175DD2F88591}" type="pres">
      <dgm:prSet presAssocID="{CB131F4F-F696-CB4B-A679-0D3CE5D173C4}" presName="spacer" presStyleCnt="0"/>
      <dgm:spPr/>
    </dgm:pt>
    <dgm:pt modelId="{94C35018-4442-5C4D-8168-1508AF576A6F}" type="pres">
      <dgm:prSet presAssocID="{F3DF2482-D87E-314A-AD33-CCDE07758EF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7B292-92F8-B548-9D35-1FAE27FEAEAE}" type="pres">
      <dgm:prSet presAssocID="{F3DF2482-D87E-314A-AD33-CCDE07758EF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B9977E-7ABB-1A40-8655-E3917722C1DB}" srcId="{AFB5FF17-81BA-6F49-9E6D-442B25CAEAF6}" destId="{927A43C0-7D4D-7541-BCE7-2C578FD67C4C}" srcOrd="0" destOrd="0" parTransId="{007D5259-D620-364D-863E-4E75B11A527F}" sibTransId="{CB131F4F-F696-CB4B-A679-0D3CE5D173C4}"/>
    <dgm:cxn modelId="{57D42EFC-7171-414C-B922-A856E173230A}" srcId="{F3DF2482-D87E-314A-AD33-CCDE07758EF6}" destId="{4D9921EA-156C-C04F-9756-F6E1B31DB550}" srcOrd="3" destOrd="0" parTransId="{AA468D46-CDEF-EB43-BB42-66436D9E2FAE}" sibTransId="{D9D81C4A-06AF-CB4B-8C95-7D841FB56100}"/>
    <dgm:cxn modelId="{89F439D6-A451-6940-B426-8FAE99F0AD01}" srcId="{F3DF2482-D87E-314A-AD33-CCDE07758EF6}" destId="{A6774F4B-0109-7C43-8041-08053E46C803}" srcOrd="2" destOrd="0" parTransId="{7D9C686C-8C6A-D24C-86E0-B8AE3E86272E}" sibTransId="{222FD06C-75FF-4641-8CBB-424874818BCD}"/>
    <dgm:cxn modelId="{0E586AD7-87E6-3A4C-9FE6-EF963258D4D7}" type="presOf" srcId="{A6774F4B-0109-7C43-8041-08053E46C803}" destId="{CF67B292-92F8-B548-9D35-1FAE27FEAEAE}" srcOrd="0" destOrd="2" presId="urn:microsoft.com/office/officeart/2005/8/layout/vList2"/>
    <dgm:cxn modelId="{B0592E6C-4FB8-7544-A062-8104D089DD40}" type="presOf" srcId="{AFB5FF17-81BA-6F49-9E6D-442B25CAEAF6}" destId="{13EA426F-6322-C041-A4FF-83DF4E8099C3}" srcOrd="0" destOrd="0" presId="urn:microsoft.com/office/officeart/2005/8/layout/vList2"/>
    <dgm:cxn modelId="{11F69EED-87F2-C443-90E9-4A85875DDB7A}" srcId="{AFB5FF17-81BA-6F49-9E6D-442B25CAEAF6}" destId="{F3DF2482-D87E-314A-AD33-CCDE07758EF6}" srcOrd="1" destOrd="0" parTransId="{67355048-E804-914B-9237-3161072FDA31}" sibTransId="{4ED5886F-8E49-6D49-BA6C-6815149A4AE7}"/>
    <dgm:cxn modelId="{44368829-CCF4-8D49-8BCF-70E54D0E1E9C}" srcId="{F3DF2482-D87E-314A-AD33-CCDE07758EF6}" destId="{1BC955B4-EB49-664F-A11E-A9D3BCA74091}" srcOrd="1" destOrd="0" parTransId="{0D604B6A-2661-9F47-A3FF-9E5A77BD95BA}" sibTransId="{E983EA48-D10A-0C43-8203-252EA7CDAE33}"/>
    <dgm:cxn modelId="{1B783965-C7EB-DD48-9468-1F50036A9209}" type="presOf" srcId="{927A43C0-7D4D-7541-BCE7-2C578FD67C4C}" destId="{B060F2F3-0FD7-6C44-A9B2-985D3D661357}" srcOrd="0" destOrd="0" presId="urn:microsoft.com/office/officeart/2005/8/layout/vList2"/>
    <dgm:cxn modelId="{940A105A-3F14-9443-9821-8827F8296CEA}" type="presOf" srcId="{6883D1F2-14DD-D046-BB82-3BC0979D1D2F}" destId="{CF67B292-92F8-B548-9D35-1FAE27FEAEAE}" srcOrd="0" destOrd="0" presId="urn:microsoft.com/office/officeart/2005/8/layout/vList2"/>
    <dgm:cxn modelId="{B653097C-DA6F-854B-A71D-CE9C17213889}" type="presOf" srcId="{1BC955B4-EB49-664F-A11E-A9D3BCA74091}" destId="{CF67B292-92F8-B548-9D35-1FAE27FEAEAE}" srcOrd="0" destOrd="1" presId="urn:microsoft.com/office/officeart/2005/8/layout/vList2"/>
    <dgm:cxn modelId="{1CC0359D-B115-834F-B852-F4E763D42D2D}" srcId="{F3DF2482-D87E-314A-AD33-CCDE07758EF6}" destId="{6883D1F2-14DD-D046-BB82-3BC0979D1D2F}" srcOrd="0" destOrd="0" parTransId="{D7688A5B-2FFC-C940-96B4-E75EEE94CBBC}" sibTransId="{B03DF36D-6093-A844-BE28-9E6D976248CD}"/>
    <dgm:cxn modelId="{F80DB10A-2EB8-DA41-B8AF-EF06D3947DD3}" type="presOf" srcId="{4D9921EA-156C-C04F-9756-F6E1B31DB550}" destId="{CF67B292-92F8-B548-9D35-1FAE27FEAEAE}" srcOrd="0" destOrd="3" presId="urn:microsoft.com/office/officeart/2005/8/layout/vList2"/>
    <dgm:cxn modelId="{193A650E-273F-1045-8B8C-66E208E78DDB}" type="presOf" srcId="{F3DF2482-D87E-314A-AD33-CCDE07758EF6}" destId="{94C35018-4442-5C4D-8168-1508AF576A6F}" srcOrd="0" destOrd="0" presId="urn:microsoft.com/office/officeart/2005/8/layout/vList2"/>
    <dgm:cxn modelId="{8C7916F4-8F90-724C-AD34-6A5C6172E813}" type="presParOf" srcId="{13EA426F-6322-C041-A4FF-83DF4E8099C3}" destId="{B060F2F3-0FD7-6C44-A9B2-985D3D661357}" srcOrd="0" destOrd="0" presId="urn:microsoft.com/office/officeart/2005/8/layout/vList2"/>
    <dgm:cxn modelId="{23D8B07B-806D-E845-B2A1-CB534D60D335}" type="presParOf" srcId="{13EA426F-6322-C041-A4FF-83DF4E8099C3}" destId="{94EC5949-ECA4-D04F-B73F-175DD2F88591}" srcOrd="1" destOrd="0" presId="urn:microsoft.com/office/officeart/2005/8/layout/vList2"/>
    <dgm:cxn modelId="{7A91F187-2231-E646-8392-AF2C9FED3A0B}" type="presParOf" srcId="{13EA426F-6322-C041-A4FF-83DF4E8099C3}" destId="{94C35018-4442-5C4D-8168-1508AF576A6F}" srcOrd="2" destOrd="0" presId="urn:microsoft.com/office/officeart/2005/8/layout/vList2"/>
    <dgm:cxn modelId="{1DE489C8-DF6B-E249-88E8-A55111E50F3C}" type="presParOf" srcId="{13EA426F-6322-C041-A4FF-83DF4E8099C3}" destId="{CF67B292-92F8-B548-9D35-1FAE27FEAEAE}" srcOrd="3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B2341E-09E1-F642-A424-C6FFD4D9C040}" type="doc">
      <dgm:prSet loTypeId="urn:microsoft.com/office/officeart/2005/8/layout/default#2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9ED78F1-B49A-4447-AD93-FE1AC075A1D6}">
      <dgm:prSet/>
      <dgm:spPr/>
      <dgm:t>
        <a:bodyPr/>
        <a:lstStyle/>
        <a:p>
          <a:pPr rtl="0"/>
          <a:r>
            <a:rPr lang="fi-FI" smtClean="0"/>
            <a:t>Proses penyusunan anggaran induk dimulai dengan menyusun anggaran penjualan karena anggaran penjualan mempengaruhi penyusunan anggaran lain di Anggaran Induk</a:t>
          </a:r>
          <a:endParaRPr lang="fi-FI"/>
        </a:p>
      </dgm:t>
    </dgm:pt>
    <dgm:pt modelId="{2EB871F2-E436-054B-936D-A0D2067EC9DD}" type="parTrans" cxnId="{4F992C5E-10C9-4546-814C-E3550EE24190}">
      <dgm:prSet/>
      <dgm:spPr/>
      <dgm:t>
        <a:bodyPr/>
        <a:lstStyle/>
        <a:p>
          <a:endParaRPr lang="en-US"/>
        </a:p>
      </dgm:t>
    </dgm:pt>
    <dgm:pt modelId="{06EDF825-454A-FF46-82F6-17512D29A28C}" type="sibTrans" cxnId="{4F992C5E-10C9-4546-814C-E3550EE24190}">
      <dgm:prSet/>
      <dgm:spPr/>
      <dgm:t>
        <a:bodyPr/>
        <a:lstStyle/>
        <a:p>
          <a:endParaRPr lang="en-US"/>
        </a:p>
      </dgm:t>
    </dgm:pt>
    <dgm:pt modelId="{60FEB441-37C9-3E4C-9A14-9F8455C55F9E}" type="pres">
      <dgm:prSet presAssocID="{E4B2341E-09E1-F642-A424-C6FFD4D9C04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CA01AE-8F4A-2D4A-92B7-CF906A8E0CE7}" type="pres">
      <dgm:prSet presAssocID="{69ED78F1-B49A-4447-AD93-FE1AC075A1D6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38DD03-0B4A-C649-BD53-30A45BCE5A3E}" type="presOf" srcId="{E4B2341E-09E1-F642-A424-C6FFD4D9C040}" destId="{60FEB441-37C9-3E4C-9A14-9F8455C55F9E}" srcOrd="0" destOrd="0" presId="urn:microsoft.com/office/officeart/2005/8/layout/default#2"/>
    <dgm:cxn modelId="{4F992C5E-10C9-4546-814C-E3550EE24190}" srcId="{E4B2341E-09E1-F642-A424-C6FFD4D9C040}" destId="{69ED78F1-B49A-4447-AD93-FE1AC075A1D6}" srcOrd="0" destOrd="0" parTransId="{2EB871F2-E436-054B-936D-A0D2067EC9DD}" sibTransId="{06EDF825-454A-FF46-82F6-17512D29A28C}"/>
    <dgm:cxn modelId="{562C04B2-050C-4D43-B6D5-5E26CE27AD4B}" type="presOf" srcId="{69ED78F1-B49A-4447-AD93-FE1AC075A1D6}" destId="{06CA01AE-8F4A-2D4A-92B7-CF906A8E0CE7}" srcOrd="0" destOrd="0" presId="urn:microsoft.com/office/officeart/2005/8/layout/default#2"/>
    <dgm:cxn modelId="{E8268A5D-B9AE-DF4B-A109-DE01B1E5457E}" type="presParOf" srcId="{60FEB441-37C9-3E4C-9A14-9F8455C55F9E}" destId="{06CA01AE-8F4A-2D4A-92B7-CF906A8E0CE7}" srcOrd="0" destOrd="0" presId="urn:microsoft.com/office/officeart/2005/8/layout/default#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84F761-4E75-B94A-AF00-BA9F2E1BC459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221944-E38F-444D-B85A-45CF397687D6}">
      <dgm:prSet phldrT="[Text]"/>
      <dgm:spPr/>
      <dgm:t>
        <a:bodyPr/>
        <a:lstStyle/>
        <a:p>
          <a:r>
            <a:rPr lang="en-US" dirty="0" err="1" smtClean="0"/>
            <a:t>Metode</a:t>
          </a:r>
          <a:r>
            <a:rPr lang="en-US" dirty="0" smtClean="0"/>
            <a:t> </a:t>
          </a:r>
          <a:r>
            <a:rPr lang="en-US" dirty="0" err="1" smtClean="0"/>
            <a:t>Kualitatif</a:t>
          </a:r>
          <a:endParaRPr lang="en-US" dirty="0"/>
        </a:p>
      </dgm:t>
    </dgm:pt>
    <dgm:pt modelId="{76C49248-22F4-4B42-971F-6850D8E19E52}" type="parTrans" cxnId="{1E84B8FE-8F1E-894F-AB17-6E6DDA64869C}">
      <dgm:prSet/>
      <dgm:spPr/>
      <dgm:t>
        <a:bodyPr/>
        <a:lstStyle/>
        <a:p>
          <a:endParaRPr lang="en-US"/>
        </a:p>
      </dgm:t>
    </dgm:pt>
    <dgm:pt modelId="{CFDBF6BA-7974-BA4E-B205-B1C95C181CDF}" type="sibTrans" cxnId="{1E84B8FE-8F1E-894F-AB17-6E6DDA64869C}">
      <dgm:prSet/>
      <dgm:spPr/>
      <dgm:t>
        <a:bodyPr/>
        <a:lstStyle/>
        <a:p>
          <a:endParaRPr lang="en-US"/>
        </a:p>
      </dgm:t>
    </dgm:pt>
    <dgm:pt modelId="{69489931-CB39-5B45-857C-086FB4AC085E}">
      <dgm:prSet phldrT="[Text]"/>
      <dgm:spPr/>
      <dgm:t>
        <a:bodyPr/>
        <a:lstStyle/>
        <a:p>
          <a:r>
            <a:rPr lang="en-US" dirty="0" err="1" smtClean="0"/>
            <a:t>Menggunakan</a:t>
          </a:r>
          <a:r>
            <a:rPr lang="en-US" dirty="0" smtClean="0"/>
            <a:t> </a:t>
          </a:r>
          <a:r>
            <a:rPr lang="en-US" dirty="0" err="1" smtClean="0"/>
            <a:t>intiusi</a:t>
          </a:r>
          <a:r>
            <a:rPr lang="en-US" dirty="0" smtClean="0"/>
            <a:t>, </a:t>
          </a:r>
          <a:r>
            <a:rPr lang="en-US" dirty="0" err="1" smtClean="0"/>
            <a:t>perasaan</a:t>
          </a:r>
          <a:r>
            <a:rPr lang="en-US" dirty="0" smtClean="0"/>
            <a:t>, </a:t>
          </a:r>
          <a:r>
            <a:rPr lang="en-US" dirty="0" err="1" smtClean="0"/>
            <a:t>pengetahuan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pengalaman</a:t>
          </a:r>
          <a:r>
            <a:rPr lang="en-US" dirty="0" smtClean="0"/>
            <a:t> </a:t>
          </a:r>
          <a:r>
            <a:rPr lang="en-US" dirty="0" err="1" smtClean="0"/>
            <a:t>seseorang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meperkirakan</a:t>
          </a:r>
          <a:r>
            <a:rPr lang="en-US" dirty="0" smtClean="0"/>
            <a:t> </a:t>
          </a:r>
          <a:r>
            <a:rPr lang="en-US" dirty="0" err="1" smtClean="0"/>
            <a:t>penjualan</a:t>
          </a:r>
          <a:r>
            <a:rPr lang="en-US" dirty="0" smtClean="0"/>
            <a:t> </a:t>
          </a:r>
          <a:endParaRPr lang="en-US" dirty="0"/>
        </a:p>
      </dgm:t>
    </dgm:pt>
    <dgm:pt modelId="{6352EAF0-3E38-6B4E-8E8C-0B74071E0E15}" type="parTrans" cxnId="{D2041393-9712-1F49-B923-F4BA931B6CAA}">
      <dgm:prSet/>
      <dgm:spPr/>
      <dgm:t>
        <a:bodyPr/>
        <a:lstStyle/>
        <a:p>
          <a:endParaRPr lang="en-US"/>
        </a:p>
      </dgm:t>
    </dgm:pt>
    <dgm:pt modelId="{EAA9CA8C-2B2F-F846-9CFA-60E3042008C9}" type="sibTrans" cxnId="{D2041393-9712-1F49-B923-F4BA931B6CAA}">
      <dgm:prSet/>
      <dgm:spPr/>
      <dgm:t>
        <a:bodyPr/>
        <a:lstStyle/>
        <a:p>
          <a:endParaRPr lang="en-US"/>
        </a:p>
      </dgm:t>
    </dgm:pt>
    <dgm:pt modelId="{281388B5-6C87-974B-8A02-83802C841778}">
      <dgm:prSet phldrT="[Text]"/>
      <dgm:spPr/>
      <dgm:t>
        <a:bodyPr/>
        <a:lstStyle/>
        <a:p>
          <a:r>
            <a:rPr lang="en-US" dirty="0" err="1" smtClean="0"/>
            <a:t>Metode</a:t>
          </a:r>
          <a:r>
            <a:rPr lang="en-US" dirty="0" smtClean="0"/>
            <a:t> </a:t>
          </a:r>
          <a:r>
            <a:rPr lang="en-US" dirty="0" err="1" smtClean="0"/>
            <a:t>Kuantitatif</a:t>
          </a:r>
          <a:endParaRPr lang="en-US" dirty="0"/>
        </a:p>
      </dgm:t>
    </dgm:pt>
    <dgm:pt modelId="{9887E6DA-A4D1-3D4E-B182-146287B3FBE2}" type="parTrans" cxnId="{D3712E8B-785E-BA4A-88F2-C13DDB2E0730}">
      <dgm:prSet/>
      <dgm:spPr/>
      <dgm:t>
        <a:bodyPr/>
        <a:lstStyle/>
        <a:p>
          <a:endParaRPr lang="en-US"/>
        </a:p>
      </dgm:t>
    </dgm:pt>
    <dgm:pt modelId="{19483524-6245-6543-A612-7C4A952F765B}" type="sibTrans" cxnId="{D3712E8B-785E-BA4A-88F2-C13DDB2E0730}">
      <dgm:prSet/>
      <dgm:spPr/>
      <dgm:t>
        <a:bodyPr/>
        <a:lstStyle/>
        <a:p>
          <a:endParaRPr lang="en-US"/>
        </a:p>
      </dgm:t>
    </dgm:pt>
    <dgm:pt modelId="{A3C984CF-809B-A647-8EF1-13C25BE9AB15}">
      <dgm:prSet phldrT="[Text]"/>
      <dgm:spPr/>
      <dgm:t>
        <a:bodyPr/>
        <a:lstStyle/>
        <a:p>
          <a:r>
            <a:rPr lang="en-US" dirty="0" err="1" smtClean="0"/>
            <a:t>Menggunakan</a:t>
          </a:r>
          <a:r>
            <a:rPr lang="en-US" dirty="0" smtClean="0"/>
            <a:t> model </a:t>
          </a:r>
          <a:r>
            <a:rPr lang="en-US" dirty="0" err="1" smtClean="0"/>
            <a:t>statitistika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matematikan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memperkirakan</a:t>
          </a:r>
          <a:r>
            <a:rPr lang="en-US" dirty="0" smtClean="0"/>
            <a:t> </a:t>
          </a:r>
          <a:r>
            <a:rPr lang="en-US" dirty="0" err="1" smtClean="0"/>
            <a:t>penjualan</a:t>
          </a:r>
          <a:endParaRPr lang="en-US" dirty="0"/>
        </a:p>
      </dgm:t>
    </dgm:pt>
    <dgm:pt modelId="{08EFAA88-EB94-044C-A603-40DB0316E10A}" type="sibTrans" cxnId="{F543C338-45F1-7E4D-AEA1-9FAD9CE314F1}">
      <dgm:prSet/>
      <dgm:spPr/>
      <dgm:t>
        <a:bodyPr/>
        <a:lstStyle/>
        <a:p>
          <a:endParaRPr lang="en-US"/>
        </a:p>
      </dgm:t>
    </dgm:pt>
    <dgm:pt modelId="{14D33B12-4194-024A-B379-6D989529C1B8}" type="parTrans" cxnId="{F543C338-45F1-7E4D-AEA1-9FAD9CE314F1}">
      <dgm:prSet/>
      <dgm:spPr/>
      <dgm:t>
        <a:bodyPr/>
        <a:lstStyle/>
        <a:p>
          <a:endParaRPr lang="en-US"/>
        </a:p>
      </dgm:t>
    </dgm:pt>
    <dgm:pt modelId="{3BE24930-3C45-6E41-8C2C-88D9E0EA6E61}" type="pres">
      <dgm:prSet presAssocID="{AC84F761-4E75-B94A-AF00-BA9F2E1BC45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F5042B-CD44-064E-99F5-E7D8647E61E4}" type="pres">
      <dgm:prSet presAssocID="{92221944-E38F-444D-B85A-45CF397687D6}" presName="compNode" presStyleCnt="0"/>
      <dgm:spPr/>
    </dgm:pt>
    <dgm:pt modelId="{90495C8E-513E-6646-9A7E-A26DF5210D39}" type="pres">
      <dgm:prSet presAssocID="{92221944-E38F-444D-B85A-45CF397687D6}" presName="aNode" presStyleLbl="bgShp" presStyleIdx="0" presStyleCnt="2"/>
      <dgm:spPr/>
      <dgm:t>
        <a:bodyPr/>
        <a:lstStyle/>
        <a:p>
          <a:endParaRPr lang="en-US"/>
        </a:p>
      </dgm:t>
    </dgm:pt>
    <dgm:pt modelId="{B85B02E8-F102-7347-B0EF-9FACD50C6E86}" type="pres">
      <dgm:prSet presAssocID="{92221944-E38F-444D-B85A-45CF397687D6}" presName="textNode" presStyleLbl="bgShp" presStyleIdx="0" presStyleCnt="2"/>
      <dgm:spPr/>
      <dgm:t>
        <a:bodyPr/>
        <a:lstStyle/>
        <a:p>
          <a:endParaRPr lang="en-US"/>
        </a:p>
      </dgm:t>
    </dgm:pt>
    <dgm:pt modelId="{B8EBE872-889D-9B45-8BF8-8C3E30D1FCA0}" type="pres">
      <dgm:prSet presAssocID="{92221944-E38F-444D-B85A-45CF397687D6}" presName="compChildNode" presStyleCnt="0"/>
      <dgm:spPr/>
    </dgm:pt>
    <dgm:pt modelId="{A034CCDB-5185-0242-8573-DA19163D11D4}" type="pres">
      <dgm:prSet presAssocID="{92221944-E38F-444D-B85A-45CF397687D6}" presName="theInnerList" presStyleCnt="0"/>
      <dgm:spPr/>
    </dgm:pt>
    <dgm:pt modelId="{0363BD5C-465D-0542-845F-A8F378F27E21}" type="pres">
      <dgm:prSet presAssocID="{69489931-CB39-5B45-857C-086FB4AC085E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3DA210-9721-3040-A9B6-844F3439138C}" type="pres">
      <dgm:prSet presAssocID="{92221944-E38F-444D-B85A-45CF397687D6}" presName="aSpace" presStyleCnt="0"/>
      <dgm:spPr/>
    </dgm:pt>
    <dgm:pt modelId="{125DF2B7-4847-1142-9327-EEE92C81EE51}" type="pres">
      <dgm:prSet presAssocID="{281388B5-6C87-974B-8A02-83802C841778}" presName="compNode" presStyleCnt="0"/>
      <dgm:spPr/>
    </dgm:pt>
    <dgm:pt modelId="{46C99FA5-2399-0748-8859-AB34749D5776}" type="pres">
      <dgm:prSet presAssocID="{281388B5-6C87-974B-8A02-83802C841778}" presName="aNode" presStyleLbl="bgShp" presStyleIdx="1" presStyleCnt="2"/>
      <dgm:spPr/>
      <dgm:t>
        <a:bodyPr/>
        <a:lstStyle/>
        <a:p>
          <a:endParaRPr lang="en-US"/>
        </a:p>
      </dgm:t>
    </dgm:pt>
    <dgm:pt modelId="{45B19C1D-F469-E244-A1AE-2CD17FDDAC6F}" type="pres">
      <dgm:prSet presAssocID="{281388B5-6C87-974B-8A02-83802C841778}" presName="textNode" presStyleLbl="bgShp" presStyleIdx="1" presStyleCnt="2"/>
      <dgm:spPr/>
      <dgm:t>
        <a:bodyPr/>
        <a:lstStyle/>
        <a:p>
          <a:endParaRPr lang="en-US"/>
        </a:p>
      </dgm:t>
    </dgm:pt>
    <dgm:pt modelId="{0987A536-AB93-E54A-9695-54D995D2DCF0}" type="pres">
      <dgm:prSet presAssocID="{281388B5-6C87-974B-8A02-83802C841778}" presName="compChildNode" presStyleCnt="0"/>
      <dgm:spPr/>
    </dgm:pt>
    <dgm:pt modelId="{E58270B2-D6B2-054D-BBB0-0CCAEA1BAF25}" type="pres">
      <dgm:prSet presAssocID="{281388B5-6C87-974B-8A02-83802C841778}" presName="theInnerList" presStyleCnt="0"/>
      <dgm:spPr/>
    </dgm:pt>
    <dgm:pt modelId="{D1FD5400-251E-C042-9AF9-F33226336FC6}" type="pres">
      <dgm:prSet presAssocID="{A3C984CF-809B-A647-8EF1-13C25BE9AB15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681816-ECA4-2D4D-A45E-434DFF790D34}" type="presOf" srcId="{92221944-E38F-444D-B85A-45CF397687D6}" destId="{90495C8E-513E-6646-9A7E-A26DF5210D39}" srcOrd="0" destOrd="0" presId="urn:microsoft.com/office/officeart/2005/8/layout/lProcess2"/>
    <dgm:cxn modelId="{7A70925F-C655-004B-8E0B-8F3C54099E40}" type="presOf" srcId="{281388B5-6C87-974B-8A02-83802C841778}" destId="{45B19C1D-F469-E244-A1AE-2CD17FDDAC6F}" srcOrd="1" destOrd="0" presId="urn:microsoft.com/office/officeart/2005/8/layout/lProcess2"/>
    <dgm:cxn modelId="{404F6334-306A-CB43-BAF0-28C8D819DEFB}" type="presOf" srcId="{92221944-E38F-444D-B85A-45CF397687D6}" destId="{B85B02E8-F102-7347-B0EF-9FACD50C6E86}" srcOrd="1" destOrd="0" presId="urn:microsoft.com/office/officeart/2005/8/layout/lProcess2"/>
    <dgm:cxn modelId="{3EE8584A-6D8C-604F-B635-C6D37D3BD28D}" type="presOf" srcId="{69489931-CB39-5B45-857C-086FB4AC085E}" destId="{0363BD5C-465D-0542-845F-A8F378F27E21}" srcOrd="0" destOrd="0" presId="urn:microsoft.com/office/officeart/2005/8/layout/lProcess2"/>
    <dgm:cxn modelId="{E407D4D6-5D09-EA45-959B-5302ACF6A519}" type="presOf" srcId="{A3C984CF-809B-A647-8EF1-13C25BE9AB15}" destId="{D1FD5400-251E-C042-9AF9-F33226336FC6}" srcOrd="0" destOrd="0" presId="urn:microsoft.com/office/officeart/2005/8/layout/lProcess2"/>
    <dgm:cxn modelId="{2D495771-8312-E748-8833-8A6282DFB9DF}" type="presOf" srcId="{281388B5-6C87-974B-8A02-83802C841778}" destId="{46C99FA5-2399-0748-8859-AB34749D5776}" srcOrd="0" destOrd="0" presId="urn:microsoft.com/office/officeart/2005/8/layout/lProcess2"/>
    <dgm:cxn modelId="{F543C338-45F1-7E4D-AEA1-9FAD9CE314F1}" srcId="{281388B5-6C87-974B-8A02-83802C841778}" destId="{A3C984CF-809B-A647-8EF1-13C25BE9AB15}" srcOrd="0" destOrd="0" parTransId="{14D33B12-4194-024A-B379-6D989529C1B8}" sibTransId="{08EFAA88-EB94-044C-A603-40DB0316E10A}"/>
    <dgm:cxn modelId="{DBF9DE64-EFCE-8E46-B5A6-29C55A4907A0}" type="presOf" srcId="{AC84F761-4E75-B94A-AF00-BA9F2E1BC459}" destId="{3BE24930-3C45-6E41-8C2C-88D9E0EA6E61}" srcOrd="0" destOrd="0" presId="urn:microsoft.com/office/officeart/2005/8/layout/lProcess2"/>
    <dgm:cxn modelId="{1E84B8FE-8F1E-894F-AB17-6E6DDA64869C}" srcId="{AC84F761-4E75-B94A-AF00-BA9F2E1BC459}" destId="{92221944-E38F-444D-B85A-45CF397687D6}" srcOrd="0" destOrd="0" parTransId="{76C49248-22F4-4B42-971F-6850D8E19E52}" sibTransId="{CFDBF6BA-7974-BA4E-B205-B1C95C181CDF}"/>
    <dgm:cxn modelId="{D2041393-9712-1F49-B923-F4BA931B6CAA}" srcId="{92221944-E38F-444D-B85A-45CF397687D6}" destId="{69489931-CB39-5B45-857C-086FB4AC085E}" srcOrd="0" destOrd="0" parTransId="{6352EAF0-3E38-6B4E-8E8C-0B74071E0E15}" sibTransId="{EAA9CA8C-2B2F-F846-9CFA-60E3042008C9}"/>
    <dgm:cxn modelId="{D3712E8B-785E-BA4A-88F2-C13DDB2E0730}" srcId="{AC84F761-4E75-B94A-AF00-BA9F2E1BC459}" destId="{281388B5-6C87-974B-8A02-83802C841778}" srcOrd="1" destOrd="0" parTransId="{9887E6DA-A4D1-3D4E-B182-146287B3FBE2}" sibTransId="{19483524-6245-6543-A612-7C4A952F765B}"/>
    <dgm:cxn modelId="{6F541B94-E63E-834D-893E-3182D2B4F132}" type="presParOf" srcId="{3BE24930-3C45-6E41-8C2C-88D9E0EA6E61}" destId="{0BF5042B-CD44-064E-99F5-E7D8647E61E4}" srcOrd="0" destOrd="0" presId="urn:microsoft.com/office/officeart/2005/8/layout/lProcess2"/>
    <dgm:cxn modelId="{38C4B2C5-5431-D649-AF78-230C99B2563F}" type="presParOf" srcId="{0BF5042B-CD44-064E-99F5-E7D8647E61E4}" destId="{90495C8E-513E-6646-9A7E-A26DF5210D39}" srcOrd="0" destOrd="0" presId="urn:microsoft.com/office/officeart/2005/8/layout/lProcess2"/>
    <dgm:cxn modelId="{7C4FC6D1-3FD9-EF4E-8714-47478D3928DD}" type="presParOf" srcId="{0BF5042B-CD44-064E-99F5-E7D8647E61E4}" destId="{B85B02E8-F102-7347-B0EF-9FACD50C6E86}" srcOrd="1" destOrd="0" presId="urn:microsoft.com/office/officeart/2005/8/layout/lProcess2"/>
    <dgm:cxn modelId="{4D92C34B-6580-3D43-871B-40319F9C3F12}" type="presParOf" srcId="{0BF5042B-CD44-064E-99F5-E7D8647E61E4}" destId="{B8EBE872-889D-9B45-8BF8-8C3E30D1FCA0}" srcOrd="2" destOrd="0" presId="urn:microsoft.com/office/officeart/2005/8/layout/lProcess2"/>
    <dgm:cxn modelId="{7AA0656A-D007-8A4C-ABA4-8EFDF4E53AAF}" type="presParOf" srcId="{B8EBE872-889D-9B45-8BF8-8C3E30D1FCA0}" destId="{A034CCDB-5185-0242-8573-DA19163D11D4}" srcOrd="0" destOrd="0" presId="urn:microsoft.com/office/officeart/2005/8/layout/lProcess2"/>
    <dgm:cxn modelId="{E0B5B211-1610-2447-AD85-1321F2E01A29}" type="presParOf" srcId="{A034CCDB-5185-0242-8573-DA19163D11D4}" destId="{0363BD5C-465D-0542-845F-A8F378F27E21}" srcOrd="0" destOrd="0" presId="urn:microsoft.com/office/officeart/2005/8/layout/lProcess2"/>
    <dgm:cxn modelId="{F2A6F013-6A4F-614D-881B-4460711C57FE}" type="presParOf" srcId="{3BE24930-3C45-6E41-8C2C-88D9E0EA6E61}" destId="{6F3DA210-9721-3040-A9B6-844F3439138C}" srcOrd="1" destOrd="0" presId="urn:microsoft.com/office/officeart/2005/8/layout/lProcess2"/>
    <dgm:cxn modelId="{295C0F62-0FC0-E94F-ADE8-9314F5206838}" type="presParOf" srcId="{3BE24930-3C45-6E41-8C2C-88D9E0EA6E61}" destId="{125DF2B7-4847-1142-9327-EEE92C81EE51}" srcOrd="2" destOrd="0" presId="urn:microsoft.com/office/officeart/2005/8/layout/lProcess2"/>
    <dgm:cxn modelId="{B4F35653-B0D3-AF46-A4C3-D5812CB87107}" type="presParOf" srcId="{125DF2B7-4847-1142-9327-EEE92C81EE51}" destId="{46C99FA5-2399-0748-8859-AB34749D5776}" srcOrd="0" destOrd="0" presId="urn:microsoft.com/office/officeart/2005/8/layout/lProcess2"/>
    <dgm:cxn modelId="{BF0A0E2C-5867-6E46-81A0-F226B5AEE9EF}" type="presParOf" srcId="{125DF2B7-4847-1142-9327-EEE92C81EE51}" destId="{45B19C1D-F469-E244-A1AE-2CD17FDDAC6F}" srcOrd="1" destOrd="0" presId="urn:microsoft.com/office/officeart/2005/8/layout/lProcess2"/>
    <dgm:cxn modelId="{7B0E8F82-BF82-5E44-81DE-511E7282199E}" type="presParOf" srcId="{125DF2B7-4847-1142-9327-EEE92C81EE51}" destId="{0987A536-AB93-E54A-9695-54D995D2DCF0}" srcOrd="2" destOrd="0" presId="urn:microsoft.com/office/officeart/2005/8/layout/lProcess2"/>
    <dgm:cxn modelId="{1E3B0E0A-15D1-2C42-94FB-C41B60939CDD}" type="presParOf" srcId="{0987A536-AB93-E54A-9695-54D995D2DCF0}" destId="{E58270B2-D6B2-054D-BBB0-0CCAEA1BAF25}" srcOrd="0" destOrd="0" presId="urn:microsoft.com/office/officeart/2005/8/layout/lProcess2"/>
    <dgm:cxn modelId="{A4DEFFB6-9862-7E42-8A83-0BA697E1AA78}" type="presParOf" srcId="{E58270B2-D6B2-054D-BBB0-0CCAEA1BAF25}" destId="{D1FD5400-251E-C042-9AF9-F33226336FC6}" srcOrd="0" destOrd="0" presId="urn:microsoft.com/office/officeart/2005/8/layout/lProcess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1E2A9D-806F-8D4A-9A39-D0293018DE1A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BE0857-26F2-2444-AB4C-2BBAE3E21E4D}">
      <dgm:prSet phldrT="[Text]"/>
      <dgm:spPr/>
      <dgm:t>
        <a:bodyPr/>
        <a:lstStyle/>
        <a:p>
          <a:r>
            <a:rPr lang="en-US" dirty="0" err="1" smtClean="0"/>
            <a:t>Variabel</a:t>
          </a:r>
          <a:endParaRPr lang="en-US" dirty="0"/>
        </a:p>
      </dgm:t>
    </dgm:pt>
    <dgm:pt modelId="{FD15D993-365F-8946-ACB1-62ED56945F70}" type="parTrans" cxnId="{0585A456-5623-524C-8B8F-01B41E172EAD}">
      <dgm:prSet/>
      <dgm:spPr/>
      <dgm:t>
        <a:bodyPr/>
        <a:lstStyle/>
        <a:p>
          <a:endParaRPr lang="en-US"/>
        </a:p>
      </dgm:t>
    </dgm:pt>
    <dgm:pt modelId="{CE17B086-40FA-9E4D-8997-94855FBEEF89}" type="sibTrans" cxnId="{0585A456-5623-524C-8B8F-01B41E172EAD}">
      <dgm:prSet/>
      <dgm:spPr/>
      <dgm:t>
        <a:bodyPr/>
        <a:lstStyle/>
        <a:p>
          <a:endParaRPr lang="en-US"/>
        </a:p>
      </dgm:t>
    </dgm:pt>
    <dgm:pt modelId="{9FF379D5-7DA9-834F-B6D0-A0DCE8F6BF91}">
      <dgm:prSet phldrT="[Text]"/>
      <dgm:spPr/>
      <dgm:t>
        <a:bodyPr/>
        <a:lstStyle/>
        <a:p>
          <a:r>
            <a:rPr lang="en-US" dirty="0" err="1" smtClean="0"/>
            <a:t>Dependen</a:t>
          </a:r>
          <a:endParaRPr lang="en-US" dirty="0"/>
        </a:p>
      </dgm:t>
    </dgm:pt>
    <dgm:pt modelId="{38CCBB27-10E5-2C47-95AA-CDFF009DC30B}" type="parTrans" cxnId="{267D59D0-E8FC-5C43-A13A-155092EB47C1}">
      <dgm:prSet/>
      <dgm:spPr/>
      <dgm:t>
        <a:bodyPr/>
        <a:lstStyle/>
        <a:p>
          <a:endParaRPr lang="en-US"/>
        </a:p>
      </dgm:t>
    </dgm:pt>
    <dgm:pt modelId="{41347326-A6CC-954F-A2BE-9FA682DF6293}" type="sibTrans" cxnId="{267D59D0-E8FC-5C43-A13A-155092EB47C1}">
      <dgm:prSet/>
      <dgm:spPr/>
      <dgm:t>
        <a:bodyPr/>
        <a:lstStyle/>
        <a:p>
          <a:endParaRPr lang="en-US"/>
        </a:p>
      </dgm:t>
    </dgm:pt>
    <dgm:pt modelId="{0AFE5701-C634-1545-A4B1-F996BB503648}">
      <dgm:prSet phldrT="[Text]"/>
      <dgm:spPr/>
      <dgm:t>
        <a:bodyPr/>
        <a:lstStyle/>
        <a:p>
          <a:r>
            <a:rPr lang="en-US" dirty="0" err="1" smtClean="0"/>
            <a:t>Penjualan</a:t>
          </a:r>
          <a:endParaRPr lang="en-US" dirty="0"/>
        </a:p>
      </dgm:t>
    </dgm:pt>
    <dgm:pt modelId="{4075A7F2-42B9-7343-A581-5D5F42792449}" type="parTrans" cxnId="{3FD2FD33-B239-D64D-9318-671577DD9914}">
      <dgm:prSet/>
      <dgm:spPr/>
      <dgm:t>
        <a:bodyPr/>
        <a:lstStyle/>
        <a:p>
          <a:endParaRPr lang="en-US"/>
        </a:p>
      </dgm:t>
    </dgm:pt>
    <dgm:pt modelId="{2995357A-1124-9848-8CC5-24338941BDA4}" type="sibTrans" cxnId="{3FD2FD33-B239-D64D-9318-671577DD9914}">
      <dgm:prSet/>
      <dgm:spPr/>
      <dgm:t>
        <a:bodyPr/>
        <a:lstStyle/>
        <a:p>
          <a:endParaRPr lang="en-US"/>
        </a:p>
      </dgm:t>
    </dgm:pt>
    <dgm:pt modelId="{54229ED7-F78A-E54D-AB51-C6699709A334}">
      <dgm:prSet phldrT="[Text]"/>
      <dgm:spPr/>
      <dgm:t>
        <a:bodyPr/>
        <a:lstStyle/>
        <a:p>
          <a:r>
            <a:rPr lang="en-US" dirty="0" err="1" smtClean="0"/>
            <a:t>Independen</a:t>
          </a:r>
          <a:endParaRPr lang="en-US" dirty="0"/>
        </a:p>
      </dgm:t>
    </dgm:pt>
    <dgm:pt modelId="{28EA7993-9588-C647-847A-8DB897EB2E40}" type="parTrans" cxnId="{22AE0555-445A-0343-AFD1-C5BF2949BF88}">
      <dgm:prSet/>
      <dgm:spPr/>
      <dgm:t>
        <a:bodyPr/>
        <a:lstStyle/>
        <a:p>
          <a:endParaRPr lang="en-US"/>
        </a:p>
      </dgm:t>
    </dgm:pt>
    <dgm:pt modelId="{EB4904CE-498F-774E-9716-792D7DDF5195}" type="sibTrans" cxnId="{22AE0555-445A-0343-AFD1-C5BF2949BF88}">
      <dgm:prSet/>
      <dgm:spPr/>
      <dgm:t>
        <a:bodyPr/>
        <a:lstStyle/>
        <a:p>
          <a:endParaRPr lang="en-US"/>
        </a:p>
      </dgm:t>
    </dgm:pt>
    <dgm:pt modelId="{650170D8-4502-F14B-969C-BEEE5DA7DAB0}">
      <dgm:prSet phldrT="[Text]"/>
      <dgm:spPr/>
      <dgm:t>
        <a:bodyPr/>
        <a:lstStyle/>
        <a:p>
          <a:r>
            <a:rPr lang="en-US" dirty="0" err="1" smtClean="0"/>
            <a:t>Biaya</a:t>
          </a:r>
          <a:r>
            <a:rPr lang="en-US" dirty="0" smtClean="0"/>
            <a:t> </a:t>
          </a:r>
          <a:r>
            <a:rPr lang="en-US" dirty="0" err="1" smtClean="0"/>
            <a:t>pemasaran</a:t>
          </a:r>
          <a:endParaRPr lang="en-US" dirty="0"/>
        </a:p>
      </dgm:t>
    </dgm:pt>
    <dgm:pt modelId="{AA22BF32-725E-F046-918A-37AEEF1022EF}" type="parTrans" cxnId="{A25C4E57-3E6C-B248-9ACF-EF34128184F2}">
      <dgm:prSet/>
      <dgm:spPr/>
      <dgm:t>
        <a:bodyPr/>
        <a:lstStyle/>
        <a:p>
          <a:endParaRPr lang="en-US"/>
        </a:p>
      </dgm:t>
    </dgm:pt>
    <dgm:pt modelId="{39639114-9CE1-6241-981F-66F939E0C415}" type="sibTrans" cxnId="{A25C4E57-3E6C-B248-9ACF-EF34128184F2}">
      <dgm:prSet/>
      <dgm:spPr/>
      <dgm:t>
        <a:bodyPr/>
        <a:lstStyle/>
        <a:p>
          <a:endParaRPr lang="en-US"/>
        </a:p>
      </dgm:t>
    </dgm:pt>
    <dgm:pt modelId="{E32C3048-66C4-404E-B8A2-9003F427D21B}">
      <dgm:prSet phldrT="[Text]"/>
      <dgm:spPr/>
      <dgm:t>
        <a:bodyPr/>
        <a:lstStyle/>
        <a:p>
          <a:r>
            <a:rPr lang="en-US" dirty="0" err="1" smtClean="0"/>
            <a:t>Harga</a:t>
          </a:r>
          <a:r>
            <a:rPr lang="en-US" dirty="0" smtClean="0"/>
            <a:t> </a:t>
          </a:r>
          <a:r>
            <a:rPr lang="en-US" dirty="0" err="1" smtClean="0"/>
            <a:t>jual</a:t>
          </a:r>
          <a:r>
            <a:rPr lang="en-US" dirty="0" smtClean="0"/>
            <a:t> </a:t>
          </a:r>
          <a:r>
            <a:rPr lang="en-US" dirty="0" err="1" smtClean="0"/>
            <a:t>produk</a:t>
          </a:r>
          <a:r>
            <a:rPr lang="en-US" dirty="0" smtClean="0"/>
            <a:t> </a:t>
          </a:r>
          <a:r>
            <a:rPr lang="en-US" dirty="0" err="1" smtClean="0"/>
            <a:t>pesaing</a:t>
          </a:r>
          <a:endParaRPr lang="en-US" dirty="0"/>
        </a:p>
      </dgm:t>
    </dgm:pt>
    <dgm:pt modelId="{93548F40-9CA3-C74E-9365-A7ECA6738E3E}" type="parTrans" cxnId="{B5BCB759-91EE-384C-80CD-BF09EE407AE7}">
      <dgm:prSet/>
      <dgm:spPr/>
      <dgm:t>
        <a:bodyPr/>
        <a:lstStyle/>
        <a:p>
          <a:endParaRPr lang="en-US"/>
        </a:p>
      </dgm:t>
    </dgm:pt>
    <dgm:pt modelId="{56DC2BB0-B926-D048-A9E7-720C25C894A7}" type="sibTrans" cxnId="{B5BCB759-91EE-384C-80CD-BF09EE407AE7}">
      <dgm:prSet/>
      <dgm:spPr/>
      <dgm:t>
        <a:bodyPr/>
        <a:lstStyle/>
        <a:p>
          <a:endParaRPr lang="en-US"/>
        </a:p>
      </dgm:t>
    </dgm:pt>
    <dgm:pt modelId="{BDA34E23-4D49-0047-A4E7-8C97D8B37AB3}">
      <dgm:prSet phldrT="[Text]"/>
      <dgm:spPr/>
      <dgm:t>
        <a:bodyPr/>
        <a:lstStyle/>
        <a:p>
          <a:r>
            <a:rPr lang="en-US" dirty="0" err="1" smtClean="0"/>
            <a:t>Kualitas</a:t>
          </a:r>
          <a:r>
            <a:rPr lang="en-US" dirty="0" smtClean="0"/>
            <a:t> </a:t>
          </a:r>
          <a:r>
            <a:rPr lang="en-US" dirty="0" err="1" smtClean="0"/>
            <a:t>produk</a:t>
          </a:r>
          <a:endParaRPr lang="en-US" dirty="0"/>
        </a:p>
      </dgm:t>
    </dgm:pt>
    <dgm:pt modelId="{EDC80C67-D4BA-824A-87C5-0CB3423E7E52}" type="parTrans" cxnId="{8E433F7E-CDC7-3549-AB25-A75B41529359}">
      <dgm:prSet/>
      <dgm:spPr/>
      <dgm:t>
        <a:bodyPr/>
        <a:lstStyle/>
        <a:p>
          <a:endParaRPr lang="en-US"/>
        </a:p>
      </dgm:t>
    </dgm:pt>
    <dgm:pt modelId="{6E36A14F-7F35-7342-AA7D-FBACFF5B1DCF}" type="sibTrans" cxnId="{8E433F7E-CDC7-3549-AB25-A75B41529359}">
      <dgm:prSet/>
      <dgm:spPr/>
      <dgm:t>
        <a:bodyPr/>
        <a:lstStyle/>
        <a:p>
          <a:endParaRPr lang="en-US"/>
        </a:p>
      </dgm:t>
    </dgm:pt>
    <dgm:pt modelId="{955833F9-567B-7445-B1E9-9C63300633F4}">
      <dgm:prSet phldrT="[Text]"/>
      <dgm:spPr/>
      <dgm:t>
        <a:bodyPr/>
        <a:lstStyle/>
        <a:p>
          <a:r>
            <a:rPr lang="en-US" dirty="0" err="1" smtClean="0"/>
            <a:t>Kondisi</a:t>
          </a:r>
          <a:r>
            <a:rPr lang="en-US" dirty="0" smtClean="0"/>
            <a:t> </a:t>
          </a:r>
          <a:r>
            <a:rPr lang="en-US" dirty="0" err="1" smtClean="0"/>
            <a:t>ekonomi</a:t>
          </a:r>
          <a:endParaRPr lang="en-US" dirty="0"/>
        </a:p>
      </dgm:t>
    </dgm:pt>
    <dgm:pt modelId="{5A12D9AB-ABB7-1444-B51C-69E284B2D97C}" type="parTrans" cxnId="{4D26DA8F-AAF8-6843-9FC5-9E17AD902A1C}">
      <dgm:prSet/>
      <dgm:spPr/>
      <dgm:t>
        <a:bodyPr/>
        <a:lstStyle/>
        <a:p>
          <a:endParaRPr lang="en-US"/>
        </a:p>
      </dgm:t>
    </dgm:pt>
    <dgm:pt modelId="{6A3A540E-0BCB-C84A-8A5C-A11727F49BCB}" type="sibTrans" cxnId="{4D26DA8F-AAF8-6843-9FC5-9E17AD902A1C}">
      <dgm:prSet/>
      <dgm:spPr/>
      <dgm:t>
        <a:bodyPr/>
        <a:lstStyle/>
        <a:p>
          <a:endParaRPr lang="en-US"/>
        </a:p>
      </dgm:t>
    </dgm:pt>
    <dgm:pt modelId="{3780D006-511B-5045-A2F1-E91421546F9B}" type="pres">
      <dgm:prSet presAssocID="{9F1E2A9D-806F-8D4A-9A39-D0293018DE1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858490-E6D9-764D-B1F8-E8C77E45A3EA}" type="pres">
      <dgm:prSet presAssocID="{FBBE0857-26F2-2444-AB4C-2BBAE3E21E4D}" presName="root1" presStyleCnt="0"/>
      <dgm:spPr/>
    </dgm:pt>
    <dgm:pt modelId="{4FD12C6A-652E-8B4D-A8CD-1570B5117BAC}" type="pres">
      <dgm:prSet presAssocID="{FBBE0857-26F2-2444-AB4C-2BBAE3E21E4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A71546-5185-9941-B815-89C01C6750F5}" type="pres">
      <dgm:prSet presAssocID="{FBBE0857-26F2-2444-AB4C-2BBAE3E21E4D}" presName="level2hierChild" presStyleCnt="0"/>
      <dgm:spPr/>
    </dgm:pt>
    <dgm:pt modelId="{29A13807-D609-6741-A3D7-774D0ECB74D2}" type="pres">
      <dgm:prSet presAssocID="{38CCBB27-10E5-2C47-95AA-CDFF009DC30B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5CE9BBDC-04F0-3844-A774-13B77AD07611}" type="pres">
      <dgm:prSet presAssocID="{38CCBB27-10E5-2C47-95AA-CDFF009DC30B}" presName="connTx" presStyleLbl="parChTrans1D2" presStyleIdx="0" presStyleCnt="2"/>
      <dgm:spPr/>
      <dgm:t>
        <a:bodyPr/>
        <a:lstStyle/>
        <a:p>
          <a:endParaRPr lang="en-US"/>
        </a:p>
      </dgm:t>
    </dgm:pt>
    <dgm:pt modelId="{C1ABEF3D-4CF0-7846-8BE0-2C5EA36F658B}" type="pres">
      <dgm:prSet presAssocID="{9FF379D5-7DA9-834F-B6D0-A0DCE8F6BF91}" presName="root2" presStyleCnt="0"/>
      <dgm:spPr/>
    </dgm:pt>
    <dgm:pt modelId="{E15B0164-8C5F-0F4C-A0FE-DD9B984980AA}" type="pres">
      <dgm:prSet presAssocID="{9FF379D5-7DA9-834F-B6D0-A0DCE8F6BF91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F3ADA3-3C68-B748-81FA-4856F6A5C693}" type="pres">
      <dgm:prSet presAssocID="{9FF379D5-7DA9-834F-B6D0-A0DCE8F6BF91}" presName="level3hierChild" presStyleCnt="0"/>
      <dgm:spPr/>
    </dgm:pt>
    <dgm:pt modelId="{0AC08EB6-EBA6-294B-88C2-C7AAF594BD4B}" type="pres">
      <dgm:prSet presAssocID="{4075A7F2-42B9-7343-A581-5D5F42792449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752B553A-5EEE-7F45-A648-FEA1D00C8D2E}" type="pres">
      <dgm:prSet presAssocID="{4075A7F2-42B9-7343-A581-5D5F42792449}" presName="connTx" presStyleLbl="parChTrans1D3" presStyleIdx="0" presStyleCnt="5"/>
      <dgm:spPr/>
      <dgm:t>
        <a:bodyPr/>
        <a:lstStyle/>
        <a:p>
          <a:endParaRPr lang="en-US"/>
        </a:p>
      </dgm:t>
    </dgm:pt>
    <dgm:pt modelId="{3494DC6C-4AF2-114B-B35A-728DF4F99298}" type="pres">
      <dgm:prSet presAssocID="{0AFE5701-C634-1545-A4B1-F996BB503648}" presName="root2" presStyleCnt="0"/>
      <dgm:spPr/>
    </dgm:pt>
    <dgm:pt modelId="{3EEF1542-05FF-F84D-B586-D1BC978BE594}" type="pres">
      <dgm:prSet presAssocID="{0AFE5701-C634-1545-A4B1-F996BB503648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8B4A2A-5D43-6041-88C7-D81E04662A94}" type="pres">
      <dgm:prSet presAssocID="{0AFE5701-C634-1545-A4B1-F996BB503648}" presName="level3hierChild" presStyleCnt="0"/>
      <dgm:spPr/>
    </dgm:pt>
    <dgm:pt modelId="{CDB85068-EABB-A348-AF8E-22DF3132661A}" type="pres">
      <dgm:prSet presAssocID="{28EA7993-9588-C647-847A-8DB897EB2E40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6524AF66-E5CD-084E-A54C-704B9B0B4680}" type="pres">
      <dgm:prSet presAssocID="{28EA7993-9588-C647-847A-8DB897EB2E40}" presName="connTx" presStyleLbl="parChTrans1D2" presStyleIdx="1" presStyleCnt="2"/>
      <dgm:spPr/>
      <dgm:t>
        <a:bodyPr/>
        <a:lstStyle/>
        <a:p>
          <a:endParaRPr lang="en-US"/>
        </a:p>
      </dgm:t>
    </dgm:pt>
    <dgm:pt modelId="{6FADFC74-58EF-214A-9758-9C7BAD2E29B5}" type="pres">
      <dgm:prSet presAssocID="{54229ED7-F78A-E54D-AB51-C6699709A334}" presName="root2" presStyleCnt="0"/>
      <dgm:spPr/>
    </dgm:pt>
    <dgm:pt modelId="{C6351D69-A75B-B74A-B678-4A259AB1FE76}" type="pres">
      <dgm:prSet presAssocID="{54229ED7-F78A-E54D-AB51-C6699709A33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31756F-327D-BA46-AEAC-3557E0160D98}" type="pres">
      <dgm:prSet presAssocID="{54229ED7-F78A-E54D-AB51-C6699709A334}" presName="level3hierChild" presStyleCnt="0"/>
      <dgm:spPr/>
    </dgm:pt>
    <dgm:pt modelId="{58FD36B3-2DB0-E846-8741-A495FF41780A}" type="pres">
      <dgm:prSet presAssocID="{AA22BF32-725E-F046-918A-37AEEF1022EF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A028DF00-59E3-0A4C-BBE9-A852957CBF1B}" type="pres">
      <dgm:prSet presAssocID="{AA22BF32-725E-F046-918A-37AEEF1022EF}" presName="connTx" presStyleLbl="parChTrans1D3" presStyleIdx="1" presStyleCnt="5"/>
      <dgm:spPr/>
      <dgm:t>
        <a:bodyPr/>
        <a:lstStyle/>
        <a:p>
          <a:endParaRPr lang="en-US"/>
        </a:p>
      </dgm:t>
    </dgm:pt>
    <dgm:pt modelId="{59BDC006-2003-0E44-938E-423A1D0F49BA}" type="pres">
      <dgm:prSet presAssocID="{650170D8-4502-F14B-969C-BEEE5DA7DAB0}" presName="root2" presStyleCnt="0"/>
      <dgm:spPr/>
    </dgm:pt>
    <dgm:pt modelId="{243B192D-CC22-3444-99FB-3097EA1FD7EF}" type="pres">
      <dgm:prSet presAssocID="{650170D8-4502-F14B-969C-BEEE5DA7DAB0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3F9815-A7E4-2747-A144-B305DBFD8EF7}" type="pres">
      <dgm:prSet presAssocID="{650170D8-4502-F14B-969C-BEEE5DA7DAB0}" presName="level3hierChild" presStyleCnt="0"/>
      <dgm:spPr/>
    </dgm:pt>
    <dgm:pt modelId="{C73EBEE5-592F-D149-9EAD-806D218E14D9}" type="pres">
      <dgm:prSet presAssocID="{93548F40-9CA3-C74E-9365-A7ECA6738E3E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6AF37B07-06A3-7142-91E8-B82FC095B3C2}" type="pres">
      <dgm:prSet presAssocID="{93548F40-9CA3-C74E-9365-A7ECA6738E3E}" presName="connTx" presStyleLbl="parChTrans1D3" presStyleIdx="2" presStyleCnt="5"/>
      <dgm:spPr/>
      <dgm:t>
        <a:bodyPr/>
        <a:lstStyle/>
        <a:p>
          <a:endParaRPr lang="en-US"/>
        </a:p>
      </dgm:t>
    </dgm:pt>
    <dgm:pt modelId="{F9D325C8-7D50-AE4C-9899-19C9B0AD0BDD}" type="pres">
      <dgm:prSet presAssocID="{E32C3048-66C4-404E-B8A2-9003F427D21B}" presName="root2" presStyleCnt="0"/>
      <dgm:spPr/>
    </dgm:pt>
    <dgm:pt modelId="{8AAA3B19-30F4-7B4D-8857-1B9E196C57EF}" type="pres">
      <dgm:prSet presAssocID="{E32C3048-66C4-404E-B8A2-9003F427D21B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CD46A0-47FA-894A-8060-3D75BA75785F}" type="pres">
      <dgm:prSet presAssocID="{E32C3048-66C4-404E-B8A2-9003F427D21B}" presName="level3hierChild" presStyleCnt="0"/>
      <dgm:spPr/>
    </dgm:pt>
    <dgm:pt modelId="{BAC2DF2A-9931-A042-8D97-820B8FC5C5FF}" type="pres">
      <dgm:prSet presAssocID="{EDC80C67-D4BA-824A-87C5-0CB3423E7E52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9E4E29F4-3811-644A-B6B4-D3080C4854BB}" type="pres">
      <dgm:prSet presAssocID="{EDC80C67-D4BA-824A-87C5-0CB3423E7E52}" presName="connTx" presStyleLbl="parChTrans1D3" presStyleIdx="3" presStyleCnt="5"/>
      <dgm:spPr/>
      <dgm:t>
        <a:bodyPr/>
        <a:lstStyle/>
        <a:p>
          <a:endParaRPr lang="en-US"/>
        </a:p>
      </dgm:t>
    </dgm:pt>
    <dgm:pt modelId="{42ABBC0F-2823-FF46-912A-3274640E3AA4}" type="pres">
      <dgm:prSet presAssocID="{BDA34E23-4D49-0047-A4E7-8C97D8B37AB3}" presName="root2" presStyleCnt="0"/>
      <dgm:spPr/>
    </dgm:pt>
    <dgm:pt modelId="{889E63D8-9F67-B247-B343-C955E15B44A0}" type="pres">
      <dgm:prSet presAssocID="{BDA34E23-4D49-0047-A4E7-8C97D8B37AB3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136FEE-AE79-B44C-86B9-6D0096A5F20C}" type="pres">
      <dgm:prSet presAssocID="{BDA34E23-4D49-0047-A4E7-8C97D8B37AB3}" presName="level3hierChild" presStyleCnt="0"/>
      <dgm:spPr/>
    </dgm:pt>
    <dgm:pt modelId="{8954120C-01ED-DF45-83F4-114EDB2A8722}" type="pres">
      <dgm:prSet presAssocID="{5A12D9AB-ABB7-1444-B51C-69E284B2D97C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AE9BB76B-9F5E-2840-8AB5-05080359D142}" type="pres">
      <dgm:prSet presAssocID="{5A12D9AB-ABB7-1444-B51C-69E284B2D97C}" presName="connTx" presStyleLbl="parChTrans1D3" presStyleIdx="4" presStyleCnt="5"/>
      <dgm:spPr/>
      <dgm:t>
        <a:bodyPr/>
        <a:lstStyle/>
        <a:p>
          <a:endParaRPr lang="en-US"/>
        </a:p>
      </dgm:t>
    </dgm:pt>
    <dgm:pt modelId="{1964D0C8-C9BE-E54F-B1E9-46E21EBE2F88}" type="pres">
      <dgm:prSet presAssocID="{955833F9-567B-7445-B1E9-9C63300633F4}" presName="root2" presStyleCnt="0"/>
      <dgm:spPr/>
    </dgm:pt>
    <dgm:pt modelId="{911468FA-ED36-D74A-B02B-8377DA16F866}" type="pres">
      <dgm:prSet presAssocID="{955833F9-567B-7445-B1E9-9C63300633F4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24215D-F413-2442-BCFD-9AE9463357B1}" type="pres">
      <dgm:prSet presAssocID="{955833F9-567B-7445-B1E9-9C63300633F4}" presName="level3hierChild" presStyleCnt="0"/>
      <dgm:spPr/>
    </dgm:pt>
  </dgm:ptLst>
  <dgm:cxnLst>
    <dgm:cxn modelId="{35F1C942-5F77-C942-B1BD-9C2F9168A6EF}" type="presOf" srcId="{54229ED7-F78A-E54D-AB51-C6699709A334}" destId="{C6351D69-A75B-B74A-B678-4A259AB1FE76}" srcOrd="0" destOrd="0" presId="urn:microsoft.com/office/officeart/2005/8/layout/hierarchy2"/>
    <dgm:cxn modelId="{D0A90527-335E-1F40-9807-04FCD422E60F}" type="presOf" srcId="{E32C3048-66C4-404E-B8A2-9003F427D21B}" destId="{8AAA3B19-30F4-7B4D-8857-1B9E196C57EF}" srcOrd="0" destOrd="0" presId="urn:microsoft.com/office/officeart/2005/8/layout/hierarchy2"/>
    <dgm:cxn modelId="{B5BCB759-91EE-384C-80CD-BF09EE407AE7}" srcId="{54229ED7-F78A-E54D-AB51-C6699709A334}" destId="{E32C3048-66C4-404E-B8A2-9003F427D21B}" srcOrd="1" destOrd="0" parTransId="{93548F40-9CA3-C74E-9365-A7ECA6738E3E}" sibTransId="{56DC2BB0-B926-D048-A9E7-720C25C894A7}"/>
    <dgm:cxn modelId="{675A9791-D22B-8A47-90AB-1AB12BC8914C}" type="presOf" srcId="{AA22BF32-725E-F046-918A-37AEEF1022EF}" destId="{A028DF00-59E3-0A4C-BBE9-A852957CBF1B}" srcOrd="1" destOrd="0" presId="urn:microsoft.com/office/officeart/2005/8/layout/hierarchy2"/>
    <dgm:cxn modelId="{4D26DA8F-AAF8-6843-9FC5-9E17AD902A1C}" srcId="{54229ED7-F78A-E54D-AB51-C6699709A334}" destId="{955833F9-567B-7445-B1E9-9C63300633F4}" srcOrd="3" destOrd="0" parTransId="{5A12D9AB-ABB7-1444-B51C-69E284B2D97C}" sibTransId="{6A3A540E-0BCB-C84A-8A5C-A11727F49BCB}"/>
    <dgm:cxn modelId="{5869C5D2-5CF0-9545-B028-C12565C5633D}" type="presOf" srcId="{38CCBB27-10E5-2C47-95AA-CDFF009DC30B}" destId="{5CE9BBDC-04F0-3844-A774-13B77AD07611}" srcOrd="1" destOrd="0" presId="urn:microsoft.com/office/officeart/2005/8/layout/hierarchy2"/>
    <dgm:cxn modelId="{760239B8-60B2-E44B-BD4E-658E89B26789}" type="presOf" srcId="{4075A7F2-42B9-7343-A581-5D5F42792449}" destId="{752B553A-5EEE-7F45-A648-FEA1D00C8D2E}" srcOrd="1" destOrd="0" presId="urn:microsoft.com/office/officeart/2005/8/layout/hierarchy2"/>
    <dgm:cxn modelId="{C0AAF43F-CDEC-6340-9542-95109171A3C9}" type="presOf" srcId="{EDC80C67-D4BA-824A-87C5-0CB3423E7E52}" destId="{BAC2DF2A-9931-A042-8D97-820B8FC5C5FF}" srcOrd="0" destOrd="0" presId="urn:microsoft.com/office/officeart/2005/8/layout/hierarchy2"/>
    <dgm:cxn modelId="{22AE0555-445A-0343-AFD1-C5BF2949BF88}" srcId="{FBBE0857-26F2-2444-AB4C-2BBAE3E21E4D}" destId="{54229ED7-F78A-E54D-AB51-C6699709A334}" srcOrd="1" destOrd="0" parTransId="{28EA7993-9588-C647-847A-8DB897EB2E40}" sibTransId="{EB4904CE-498F-774E-9716-792D7DDF5195}"/>
    <dgm:cxn modelId="{0585A456-5623-524C-8B8F-01B41E172EAD}" srcId="{9F1E2A9D-806F-8D4A-9A39-D0293018DE1A}" destId="{FBBE0857-26F2-2444-AB4C-2BBAE3E21E4D}" srcOrd="0" destOrd="0" parTransId="{FD15D993-365F-8946-ACB1-62ED56945F70}" sibTransId="{CE17B086-40FA-9E4D-8997-94855FBEEF89}"/>
    <dgm:cxn modelId="{410280F5-50A7-F247-A0C4-211CF5DBF029}" type="presOf" srcId="{FBBE0857-26F2-2444-AB4C-2BBAE3E21E4D}" destId="{4FD12C6A-652E-8B4D-A8CD-1570B5117BAC}" srcOrd="0" destOrd="0" presId="urn:microsoft.com/office/officeart/2005/8/layout/hierarchy2"/>
    <dgm:cxn modelId="{267D59D0-E8FC-5C43-A13A-155092EB47C1}" srcId="{FBBE0857-26F2-2444-AB4C-2BBAE3E21E4D}" destId="{9FF379D5-7DA9-834F-B6D0-A0DCE8F6BF91}" srcOrd="0" destOrd="0" parTransId="{38CCBB27-10E5-2C47-95AA-CDFF009DC30B}" sibTransId="{41347326-A6CC-954F-A2BE-9FA682DF6293}"/>
    <dgm:cxn modelId="{CE8092EF-32B2-4E45-BB48-937C9249259E}" type="presOf" srcId="{650170D8-4502-F14B-969C-BEEE5DA7DAB0}" destId="{243B192D-CC22-3444-99FB-3097EA1FD7EF}" srcOrd="0" destOrd="0" presId="urn:microsoft.com/office/officeart/2005/8/layout/hierarchy2"/>
    <dgm:cxn modelId="{6FE908CC-5B40-4949-8DA8-CDC48319B5D7}" type="presOf" srcId="{93548F40-9CA3-C74E-9365-A7ECA6738E3E}" destId="{C73EBEE5-592F-D149-9EAD-806D218E14D9}" srcOrd="0" destOrd="0" presId="urn:microsoft.com/office/officeart/2005/8/layout/hierarchy2"/>
    <dgm:cxn modelId="{A25C4E57-3E6C-B248-9ACF-EF34128184F2}" srcId="{54229ED7-F78A-E54D-AB51-C6699709A334}" destId="{650170D8-4502-F14B-969C-BEEE5DA7DAB0}" srcOrd="0" destOrd="0" parTransId="{AA22BF32-725E-F046-918A-37AEEF1022EF}" sibTransId="{39639114-9CE1-6241-981F-66F939E0C415}"/>
    <dgm:cxn modelId="{0D5576A7-6175-9040-AB11-3FB911CDC6FA}" type="presOf" srcId="{5A12D9AB-ABB7-1444-B51C-69E284B2D97C}" destId="{AE9BB76B-9F5E-2840-8AB5-05080359D142}" srcOrd="1" destOrd="0" presId="urn:microsoft.com/office/officeart/2005/8/layout/hierarchy2"/>
    <dgm:cxn modelId="{02C82333-CDCB-EC42-B02A-CB234543D32A}" type="presOf" srcId="{955833F9-567B-7445-B1E9-9C63300633F4}" destId="{911468FA-ED36-D74A-B02B-8377DA16F866}" srcOrd="0" destOrd="0" presId="urn:microsoft.com/office/officeart/2005/8/layout/hierarchy2"/>
    <dgm:cxn modelId="{A903E27A-8A3A-7A44-AAAC-10C587F3A7BF}" type="presOf" srcId="{38CCBB27-10E5-2C47-95AA-CDFF009DC30B}" destId="{29A13807-D609-6741-A3D7-774D0ECB74D2}" srcOrd="0" destOrd="0" presId="urn:microsoft.com/office/officeart/2005/8/layout/hierarchy2"/>
    <dgm:cxn modelId="{A765BF8E-08C7-1844-A699-92DF5C8ABEDE}" type="presOf" srcId="{9FF379D5-7DA9-834F-B6D0-A0DCE8F6BF91}" destId="{E15B0164-8C5F-0F4C-A0FE-DD9B984980AA}" srcOrd="0" destOrd="0" presId="urn:microsoft.com/office/officeart/2005/8/layout/hierarchy2"/>
    <dgm:cxn modelId="{2B083D55-1C76-714C-B8B3-26115ED5D490}" type="presOf" srcId="{28EA7993-9588-C647-847A-8DB897EB2E40}" destId="{6524AF66-E5CD-084E-A54C-704B9B0B4680}" srcOrd="1" destOrd="0" presId="urn:microsoft.com/office/officeart/2005/8/layout/hierarchy2"/>
    <dgm:cxn modelId="{E4E87D46-C2D8-1A42-A183-DE70E19044DB}" type="presOf" srcId="{0AFE5701-C634-1545-A4B1-F996BB503648}" destId="{3EEF1542-05FF-F84D-B586-D1BC978BE594}" srcOrd="0" destOrd="0" presId="urn:microsoft.com/office/officeart/2005/8/layout/hierarchy2"/>
    <dgm:cxn modelId="{6BAE37B7-F39D-BE4E-98FE-757AD88E8240}" type="presOf" srcId="{93548F40-9CA3-C74E-9365-A7ECA6738E3E}" destId="{6AF37B07-06A3-7142-91E8-B82FC095B3C2}" srcOrd="1" destOrd="0" presId="urn:microsoft.com/office/officeart/2005/8/layout/hierarchy2"/>
    <dgm:cxn modelId="{9E17298B-4C41-0640-A76B-1C82ACA55CB5}" type="presOf" srcId="{5A12D9AB-ABB7-1444-B51C-69E284B2D97C}" destId="{8954120C-01ED-DF45-83F4-114EDB2A8722}" srcOrd="0" destOrd="0" presId="urn:microsoft.com/office/officeart/2005/8/layout/hierarchy2"/>
    <dgm:cxn modelId="{8E433F7E-CDC7-3549-AB25-A75B41529359}" srcId="{54229ED7-F78A-E54D-AB51-C6699709A334}" destId="{BDA34E23-4D49-0047-A4E7-8C97D8B37AB3}" srcOrd="2" destOrd="0" parTransId="{EDC80C67-D4BA-824A-87C5-0CB3423E7E52}" sibTransId="{6E36A14F-7F35-7342-AA7D-FBACFF5B1DCF}"/>
    <dgm:cxn modelId="{C747EFAD-FA70-CE49-BC91-EC06CA25DF35}" type="presOf" srcId="{4075A7F2-42B9-7343-A581-5D5F42792449}" destId="{0AC08EB6-EBA6-294B-88C2-C7AAF594BD4B}" srcOrd="0" destOrd="0" presId="urn:microsoft.com/office/officeart/2005/8/layout/hierarchy2"/>
    <dgm:cxn modelId="{67FACBE5-58E5-6147-8ECD-068988C10DED}" type="presOf" srcId="{28EA7993-9588-C647-847A-8DB897EB2E40}" destId="{CDB85068-EABB-A348-AF8E-22DF3132661A}" srcOrd="0" destOrd="0" presId="urn:microsoft.com/office/officeart/2005/8/layout/hierarchy2"/>
    <dgm:cxn modelId="{95FFD4A3-0F3B-9B4C-B033-B1202C251631}" type="presOf" srcId="{AA22BF32-725E-F046-918A-37AEEF1022EF}" destId="{58FD36B3-2DB0-E846-8741-A495FF41780A}" srcOrd="0" destOrd="0" presId="urn:microsoft.com/office/officeart/2005/8/layout/hierarchy2"/>
    <dgm:cxn modelId="{917A87D1-1494-5544-929C-6556BF82E6E7}" type="presOf" srcId="{9F1E2A9D-806F-8D4A-9A39-D0293018DE1A}" destId="{3780D006-511B-5045-A2F1-E91421546F9B}" srcOrd="0" destOrd="0" presId="urn:microsoft.com/office/officeart/2005/8/layout/hierarchy2"/>
    <dgm:cxn modelId="{E0B6F6DC-A1BD-9B4C-A9E2-3B24F7B810F6}" type="presOf" srcId="{BDA34E23-4D49-0047-A4E7-8C97D8B37AB3}" destId="{889E63D8-9F67-B247-B343-C955E15B44A0}" srcOrd="0" destOrd="0" presId="urn:microsoft.com/office/officeart/2005/8/layout/hierarchy2"/>
    <dgm:cxn modelId="{3FD2FD33-B239-D64D-9318-671577DD9914}" srcId="{9FF379D5-7DA9-834F-B6D0-A0DCE8F6BF91}" destId="{0AFE5701-C634-1545-A4B1-F996BB503648}" srcOrd="0" destOrd="0" parTransId="{4075A7F2-42B9-7343-A581-5D5F42792449}" sibTransId="{2995357A-1124-9848-8CC5-24338941BDA4}"/>
    <dgm:cxn modelId="{8F8EF83D-C500-6442-8A2E-5A2D91141305}" type="presOf" srcId="{EDC80C67-D4BA-824A-87C5-0CB3423E7E52}" destId="{9E4E29F4-3811-644A-B6B4-D3080C4854BB}" srcOrd="1" destOrd="0" presId="urn:microsoft.com/office/officeart/2005/8/layout/hierarchy2"/>
    <dgm:cxn modelId="{9DAD2B5F-5EE1-474D-8E5D-9BC1642F6DF2}" type="presParOf" srcId="{3780D006-511B-5045-A2F1-E91421546F9B}" destId="{C2858490-E6D9-764D-B1F8-E8C77E45A3EA}" srcOrd="0" destOrd="0" presId="urn:microsoft.com/office/officeart/2005/8/layout/hierarchy2"/>
    <dgm:cxn modelId="{12BD912A-76F7-2349-B8E4-4997621045B8}" type="presParOf" srcId="{C2858490-E6D9-764D-B1F8-E8C77E45A3EA}" destId="{4FD12C6A-652E-8B4D-A8CD-1570B5117BAC}" srcOrd="0" destOrd="0" presId="urn:microsoft.com/office/officeart/2005/8/layout/hierarchy2"/>
    <dgm:cxn modelId="{45A1C95F-DF7E-8648-B519-A8703BF983F2}" type="presParOf" srcId="{C2858490-E6D9-764D-B1F8-E8C77E45A3EA}" destId="{6CA71546-5185-9941-B815-89C01C6750F5}" srcOrd="1" destOrd="0" presId="urn:microsoft.com/office/officeart/2005/8/layout/hierarchy2"/>
    <dgm:cxn modelId="{54981D2D-45AF-F644-8B38-84093B683FB0}" type="presParOf" srcId="{6CA71546-5185-9941-B815-89C01C6750F5}" destId="{29A13807-D609-6741-A3D7-774D0ECB74D2}" srcOrd="0" destOrd="0" presId="urn:microsoft.com/office/officeart/2005/8/layout/hierarchy2"/>
    <dgm:cxn modelId="{33FD56F3-756F-E843-BC08-703465954AC2}" type="presParOf" srcId="{29A13807-D609-6741-A3D7-774D0ECB74D2}" destId="{5CE9BBDC-04F0-3844-A774-13B77AD07611}" srcOrd="0" destOrd="0" presId="urn:microsoft.com/office/officeart/2005/8/layout/hierarchy2"/>
    <dgm:cxn modelId="{41C4BC7D-B036-DA43-8656-BF8F2CCA772F}" type="presParOf" srcId="{6CA71546-5185-9941-B815-89C01C6750F5}" destId="{C1ABEF3D-4CF0-7846-8BE0-2C5EA36F658B}" srcOrd="1" destOrd="0" presId="urn:microsoft.com/office/officeart/2005/8/layout/hierarchy2"/>
    <dgm:cxn modelId="{E8246E06-0ABB-2748-8F75-37313E87B9B9}" type="presParOf" srcId="{C1ABEF3D-4CF0-7846-8BE0-2C5EA36F658B}" destId="{E15B0164-8C5F-0F4C-A0FE-DD9B984980AA}" srcOrd="0" destOrd="0" presId="urn:microsoft.com/office/officeart/2005/8/layout/hierarchy2"/>
    <dgm:cxn modelId="{1C8FE607-D9B3-8543-B982-35D57D37FADD}" type="presParOf" srcId="{C1ABEF3D-4CF0-7846-8BE0-2C5EA36F658B}" destId="{57F3ADA3-3C68-B748-81FA-4856F6A5C693}" srcOrd="1" destOrd="0" presId="urn:microsoft.com/office/officeart/2005/8/layout/hierarchy2"/>
    <dgm:cxn modelId="{5399993B-3A2C-BE44-80DC-C8B517E33ACE}" type="presParOf" srcId="{57F3ADA3-3C68-B748-81FA-4856F6A5C693}" destId="{0AC08EB6-EBA6-294B-88C2-C7AAF594BD4B}" srcOrd="0" destOrd="0" presId="urn:microsoft.com/office/officeart/2005/8/layout/hierarchy2"/>
    <dgm:cxn modelId="{08F096E5-4E10-9045-BF1D-504BB1752248}" type="presParOf" srcId="{0AC08EB6-EBA6-294B-88C2-C7AAF594BD4B}" destId="{752B553A-5EEE-7F45-A648-FEA1D00C8D2E}" srcOrd="0" destOrd="0" presId="urn:microsoft.com/office/officeart/2005/8/layout/hierarchy2"/>
    <dgm:cxn modelId="{95519FAD-0DB2-E144-9D5D-977DA6216EBD}" type="presParOf" srcId="{57F3ADA3-3C68-B748-81FA-4856F6A5C693}" destId="{3494DC6C-4AF2-114B-B35A-728DF4F99298}" srcOrd="1" destOrd="0" presId="urn:microsoft.com/office/officeart/2005/8/layout/hierarchy2"/>
    <dgm:cxn modelId="{1D0F2630-0797-3D49-8D6F-47BE5C6BE6A2}" type="presParOf" srcId="{3494DC6C-4AF2-114B-B35A-728DF4F99298}" destId="{3EEF1542-05FF-F84D-B586-D1BC978BE594}" srcOrd="0" destOrd="0" presId="urn:microsoft.com/office/officeart/2005/8/layout/hierarchy2"/>
    <dgm:cxn modelId="{248311F9-F00D-8141-B7CE-C9DDD6AC0FFC}" type="presParOf" srcId="{3494DC6C-4AF2-114B-B35A-728DF4F99298}" destId="{A98B4A2A-5D43-6041-88C7-D81E04662A94}" srcOrd="1" destOrd="0" presId="urn:microsoft.com/office/officeart/2005/8/layout/hierarchy2"/>
    <dgm:cxn modelId="{634CB4AD-7CB7-A34E-BBE9-7998EEE00A6B}" type="presParOf" srcId="{6CA71546-5185-9941-B815-89C01C6750F5}" destId="{CDB85068-EABB-A348-AF8E-22DF3132661A}" srcOrd="2" destOrd="0" presId="urn:microsoft.com/office/officeart/2005/8/layout/hierarchy2"/>
    <dgm:cxn modelId="{A26C6224-E890-694D-A272-B3D914F97C79}" type="presParOf" srcId="{CDB85068-EABB-A348-AF8E-22DF3132661A}" destId="{6524AF66-E5CD-084E-A54C-704B9B0B4680}" srcOrd="0" destOrd="0" presId="urn:microsoft.com/office/officeart/2005/8/layout/hierarchy2"/>
    <dgm:cxn modelId="{8780F427-8F4F-CC4D-B222-D657B2A6A363}" type="presParOf" srcId="{6CA71546-5185-9941-B815-89C01C6750F5}" destId="{6FADFC74-58EF-214A-9758-9C7BAD2E29B5}" srcOrd="3" destOrd="0" presId="urn:microsoft.com/office/officeart/2005/8/layout/hierarchy2"/>
    <dgm:cxn modelId="{EE2ED6EB-A0FE-B443-A265-95B12B60D00D}" type="presParOf" srcId="{6FADFC74-58EF-214A-9758-9C7BAD2E29B5}" destId="{C6351D69-A75B-B74A-B678-4A259AB1FE76}" srcOrd="0" destOrd="0" presId="urn:microsoft.com/office/officeart/2005/8/layout/hierarchy2"/>
    <dgm:cxn modelId="{ED0E1F1C-6C61-6349-AE56-C77B21D51E5E}" type="presParOf" srcId="{6FADFC74-58EF-214A-9758-9C7BAD2E29B5}" destId="{D231756F-327D-BA46-AEAC-3557E0160D98}" srcOrd="1" destOrd="0" presId="urn:microsoft.com/office/officeart/2005/8/layout/hierarchy2"/>
    <dgm:cxn modelId="{BE72A72F-F001-A244-9380-23C97F9B097A}" type="presParOf" srcId="{D231756F-327D-BA46-AEAC-3557E0160D98}" destId="{58FD36B3-2DB0-E846-8741-A495FF41780A}" srcOrd="0" destOrd="0" presId="urn:microsoft.com/office/officeart/2005/8/layout/hierarchy2"/>
    <dgm:cxn modelId="{D1CFE6CE-8DC1-3046-93FF-32654529DA3C}" type="presParOf" srcId="{58FD36B3-2DB0-E846-8741-A495FF41780A}" destId="{A028DF00-59E3-0A4C-BBE9-A852957CBF1B}" srcOrd="0" destOrd="0" presId="urn:microsoft.com/office/officeart/2005/8/layout/hierarchy2"/>
    <dgm:cxn modelId="{71E493DE-C8F9-BC42-8907-6DF2971FC1CE}" type="presParOf" srcId="{D231756F-327D-BA46-AEAC-3557E0160D98}" destId="{59BDC006-2003-0E44-938E-423A1D0F49BA}" srcOrd="1" destOrd="0" presId="urn:microsoft.com/office/officeart/2005/8/layout/hierarchy2"/>
    <dgm:cxn modelId="{962295AA-44BE-714E-8378-4A46BAE108FB}" type="presParOf" srcId="{59BDC006-2003-0E44-938E-423A1D0F49BA}" destId="{243B192D-CC22-3444-99FB-3097EA1FD7EF}" srcOrd="0" destOrd="0" presId="urn:microsoft.com/office/officeart/2005/8/layout/hierarchy2"/>
    <dgm:cxn modelId="{48555741-67CA-A942-8A7A-4739C0FFE5BC}" type="presParOf" srcId="{59BDC006-2003-0E44-938E-423A1D0F49BA}" destId="{9D3F9815-A7E4-2747-A144-B305DBFD8EF7}" srcOrd="1" destOrd="0" presId="urn:microsoft.com/office/officeart/2005/8/layout/hierarchy2"/>
    <dgm:cxn modelId="{3E960E39-0920-B240-A04E-92477152CD25}" type="presParOf" srcId="{D231756F-327D-BA46-AEAC-3557E0160D98}" destId="{C73EBEE5-592F-D149-9EAD-806D218E14D9}" srcOrd="2" destOrd="0" presId="urn:microsoft.com/office/officeart/2005/8/layout/hierarchy2"/>
    <dgm:cxn modelId="{5D2C1D33-BA54-C642-83CA-0610F11711B7}" type="presParOf" srcId="{C73EBEE5-592F-D149-9EAD-806D218E14D9}" destId="{6AF37B07-06A3-7142-91E8-B82FC095B3C2}" srcOrd="0" destOrd="0" presId="urn:microsoft.com/office/officeart/2005/8/layout/hierarchy2"/>
    <dgm:cxn modelId="{02DA0662-62EC-A548-AE33-C8D3884AEFAD}" type="presParOf" srcId="{D231756F-327D-BA46-AEAC-3557E0160D98}" destId="{F9D325C8-7D50-AE4C-9899-19C9B0AD0BDD}" srcOrd="3" destOrd="0" presId="urn:microsoft.com/office/officeart/2005/8/layout/hierarchy2"/>
    <dgm:cxn modelId="{390DE424-9E17-B94F-819E-5887279D11D9}" type="presParOf" srcId="{F9D325C8-7D50-AE4C-9899-19C9B0AD0BDD}" destId="{8AAA3B19-30F4-7B4D-8857-1B9E196C57EF}" srcOrd="0" destOrd="0" presId="urn:microsoft.com/office/officeart/2005/8/layout/hierarchy2"/>
    <dgm:cxn modelId="{E286878E-8FD4-004B-BA25-BFEC136489C7}" type="presParOf" srcId="{F9D325C8-7D50-AE4C-9899-19C9B0AD0BDD}" destId="{57CD46A0-47FA-894A-8060-3D75BA75785F}" srcOrd="1" destOrd="0" presId="urn:microsoft.com/office/officeart/2005/8/layout/hierarchy2"/>
    <dgm:cxn modelId="{DBBBB69C-7A25-6844-B2DC-BC6200C0D271}" type="presParOf" srcId="{D231756F-327D-BA46-AEAC-3557E0160D98}" destId="{BAC2DF2A-9931-A042-8D97-820B8FC5C5FF}" srcOrd="4" destOrd="0" presId="urn:microsoft.com/office/officeart/2005/8/layout/hierarchy2"/>
    <dgm:cxn modelId="{49917A2F-60B4-5347-9CE4-373D18EAE1C5}" type="presParOf" srcId="{BAC2DF2A-9931-A042-8D97-820B8FC5C5FF}" destId="{9E4E29F4-3811-644A-B6B4-D3080C4854BB}" srcOrd="0" destOrd="0" presId="urn:microsoft.com/office/officeart/2005/8/layout/hierarchy2"/>
    <dgm:cxn modelId="{2C9A8982-4F3C-274D-BADE-8EC50A2360B2}" type="presParOf" srcId="{D231756F-327D-BA46-AEAC-3557E0160D98}" destId="{42ABBC0F-2823-FF46-912A-3274640E3AA4}" srcOrd="5" destOrd="0" presId="urn:microsoft.com/office/officeart/2005/8/layout/hierarchy2"/>
    <dgm:cxn modelId="{C14541E0-7BC3-A045-AE7B-54B1BDB3AD87}" type="presParOf" srcId="{42ABBC0F-2823-FF46-912A-3274640E3AA4}" destId="{889E63D8-9F67-B247-B343-C955E15B44A0}" srcOrd="0" destOrd="0" presId="urn:microsoft.com/office/officeart/2005/8/layout/hierarchy2"/>
    <dgm:cxn modelId="{0B7CC85A-D213-0949-9C13-FF26F408CC1C}" type="presParOf" srcId="{42ABBC0F-2823-FF46-912A-3274640E3AA4}" destId="{E3136FEE-AE79-B44C-86B9-6D0096A5F20C}" srcOrd="1" destOrd="0" presId="urn:microsoft.com/office/officeart/2005/8/layout/hierarchy2"/>
    <dgm:cxn modelId="{55594406-74AA-2E4B-B21E-C45F1E7ECFB3}" type="presParOf" srcId="{D231756F-327D-BA46-AEAC-3557E0160D98}" destId="{8954120C-01ED-DF45-83F4-114EDB2A8722}" srcOrd="6" destOrd="0" presId="urn:microsoft.com/office/officeart/2005/8/layout/hierarchy2"/>
    <dgm:cxn modelId="{9E95CEEF-5910-B844-B35D-9507C7F02CE5}" type="presParOf" srcId="{8954120C-01ED-DF45-83F4-114EDB2A8722}" destId="{AE9BB76B-9F5E-2840-8AB5-05080359D142}" srcOrd="0" destOrd="0" presId="urn:microsoft.com/office/officeart/2005/8/layout/hierarchy2"/>
    <dgm:cxn modelId="{27BD0BF3-38C1-524F-8965-FB796F559160}" type="presParOf" srcId="{D231756F-327D-BA46-AEAC-3557E0160D98}" destId="{1964D0C8-C9BE-E54F-B1E9-46E21EBE2F88}" srcOrd="7" destOrd="0" presId="urn:microsoft.com/office/officeart/2005/8/layout/hierarchy2"/>
    <dgm:cxn modelId="{F6E6F54E-FFE1-E04F-96C6-D9771DC29683}" type="presParOf" srcId="{1964D0C8-C9BE-E54F-B1E9-46E21EBE2F88}" destId="{911468FA-ED36-D74A-B02B-8377DA16F866}" srcOrd="0" destOrd="0" presId="urn:microsoft.com/office/officeart/2005/8/layout/hierarchy2"/>
    <dgm:cxn modelId="{1CA977D6-4248-6A47-8255-4EDD304F2FF1}" type="presParOf" srcId="{1964D0C8-C9BE-E54F-B1E9-46E21EBE2F88}" destId="{4824215D-F413-2442-BCFD-9AE9463357B1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F856F4-B1A8-B949-BFCF-DD7DF1C48111}" type="doc">
      <dgm:prSet loTypeId="urn:microsoft.com/office/officeart/2005/8/layout/hList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2FA669-5C74-B249-962E-1952AA59EE8D}">
      <dgm:prSet phldrT="[Text]"/>
      <dgm:spPr/>
      <dgm:t>
        <a:bodyPr/>
        <a:lstStyle/>
        <a:p>
          <a:r>
            <a:rPr lang="en-US" dirty="0" err="1" smtClean="0"/>
            <a:t>Variabel</a:t>
          </a:r>
          <a:r>
            <a:rPr lang="en-US" dirty="0" smtClean="0"/>
            <a:t> </a:t>
          </a:r>
          <a:r>
            <a:rPr lang="en-US" dirty="0" err="1" smtClean="0"/>
            <a:t>Dependen</a:t>
          </a:r>
          <a:endParaRPr lang="en-US" dirty="0"/>
        </a:p>
      </dgm:t>
    </dgm:pt>
    <dgm:pt modelId="{497C017B-3448-E84F-A25B-5A9F9AD08534}" type="parTrans" cxnId="{7A3CD191-FCAF-F143-998E-564EB63113FF}">
      <dgm:prSet/>
      <dgm:spPr/>
      <dgm:t>
        <a:bodyPr/>
        <a:lstStyle/>
        <a:p>
          <a:endParaRPr lang="en-US"/>
        </a:p>
      </dgm:t>
    </dgm:pt>
    <dgm:pt modelId="{2B99C8A9-C99E-3D47-A41A-237DB43F4447}" type="sibTrans" cxnId="{7A3CD191-FCAF-F143-998E-564EB63113FF}">
      <dgm:prSet/>
      <dgm:spPr/>
      <dgm:t>
        <a:bodyPr/>
        <a:lstStyle/>
        <a:p>
          <a:endParaRPr lang="en-US"/>
        </a:p>
      </dgm:t>
    </dgm:pt>
    <dgm:pt modelId="{69464925-803C-554B-BE35-BFBB5DEE4AC6}">
      <dgm:prSet phldrT="[Text]"/>
      <dgm:spPr/>
      <dgm:t>
        <a:bodyPr/>
        <a:lstStyle/>
        <a:p>
          <a:r>
            <a:rPr lang="en-US" dirty="0" err="1" smtClean="0"/>
            <a:t>Penjualan</a:t>
          </a:r>
          <a:r>
            <a:rPr lang="en-US" dirty="0" smtClean="0"/>
            <a:t> </a:t>
          </a:r>
          <a:r>
            <a:rPr lang="en-US" dirty="0" err="1" smtClean="0"/>
            <a:t>tas</a:t>
          </a:r>
          <a:endParaRPr lang="en-US" dirty="0"/>
        </a:p>
      </dgm:t>
    </dgm:pt>
    <dgm:pt modelId="{80C089E5-B757-714D-BF36-1DA47AA41152}" type="parTrans" cxnId="{FC1B74B5-668D-DE4F-9A7B-4FFB7FF578ED}">
      <dgm:prSet/>
      <dgm:spPr/>
      <dgm:t>
        <a:bodyPr/>
        <a:lstStyle/>
        <a:p>
          <a:endParaRPr lang="en-US"/>
        </a:p>
      </dgm:t>
    </dgm:pt>
    <dgm:pt modelId="{1D1FEC84-47A5-F147-8894-B7E6E9A30638}" type="sibTrans" cxnId="{FC1B74B5-668D-DE4F-9A7B-4FFB7FF578ED}">
      <dgm:prSet/>
      <dgm:spPr/>
      <dgm:t>
        <a:bodyPr/>
        <a:lstStyle/>
        <a:p>
          <a:endParaRPr lang="en-US"/>
        </a:p>
      </dgm:t>
    </dgm:pt>
    <dgm:pt modelId="{EA3BFC38-DAFD-1440-8695-C4FB595F7493}">
      <dgm:prSet phldrT="[Text]"/>
      <dgm:spPr/>
      <dgm:t>
        <a:bodyPr/>
        <a:lstStyle/>
        <a:p>
          <a:r>
            <a:rPr lang="en-US" dirty="0" err="1" smtClean="0"/>
            <a:t>Variabel</a:t>
          </a:r>
          <a:r>
            <a:rPr lang="en-US" dirty="0" smtClean="0"/>
            <a:t> </a:t>
          </a:r>
          <a:r>
            <a:rPr lang="en-US" dirty="0" err="1" smtClean="0"/>
            <a:t>Independen</a:t>
          </a:r>
          <a:endParaRPr lang="en-US" dirty="0"/>
        </a:p>
      </dgm:t>
    </dgm:pt>
    <dgm:pt modelId="{FD2D3488-EF6A-AE49-8B52-F4B3C73D5CE7}" type="parTrans" cxnId="{FFFCD34C-9E8F-2647-ADAB-D283CA435384}">
      <dgm:prSet/>
      <dgm:spPr/>
      <dgm:t>
        <a:bodyPr/>
        <a:lstStyle/>
        <a:p>
          <a:endParaRPr lang="en-US"/>
        </a:p>
      </dgm:t>
    </dgm:pt>
    <dgm:pt modelId="{3AEF6AC9-346B-0941-BB2C-4E982EEBBDD9}" type="sibTrans" cxnId="{FFFCD34C-9E8F-2647-ADAB-D283CA435384}">
      <dgm:prSet/>
      <dgm:spPr/>
      <dgm:t>
        <a:bodyPr/>
        <a:lstStyle/>
        <a:p>
          <a:endParaRPr lang="en-US"/>
        </a:p>
      </dgm:t>
    </dgm:pt>
    <dgm:pt modelId="{4813EF4E-050D-7944-8A9C-28C0C57F039F}">
      <dgm:prSet phldrT="[Text]"/>
      <dgm:spPr/>
      <dgm:t>
        <a:bodyPr/>
        <a:lstStyle/>
        <a:p>
          <a:r>
            <a:rPr lang="en-US" dirty="0" err="1" smtClean="0"/>
            <a:t>Pengeluaran</a:t>
          </a:r>
          <a:r>
            <a:rPr lang="en-US" dirty="0" smtClean="0"/>
            <a:t> </a:t>
          </a:r>
          <a:r>
            <a:rPr lang="en-US" dirty="0" err="1" smtClean="0"/>
            <a:t>iklan</a:t>
          </a:r>
          <a:endParaRPr lang="en-US" dirty="0"/>
        </a:p>
      </dgm:t>
    </dgm:pt>
    <dgm:pt modelId="{2DAE47BB-D956-8441-8D2D-EAABE79EB8F6}" type="parTrans" cxnId="{ABEFA948-A2D9-724B-BB12-5B339AB19684}">
      <dgm:prSet/>
      <dgm:spPr/>
      <dgm:t>
        <a:bodyPr/>
        <a:lstStyle/>
        <a:p>
          <a:endParaRPr lang="en-US"/>
        </a:p>
      </dgm:t>
    </dgm:pt>
    <dgm:pt modelId="{6E39DCE9-8934-3646-863A-2F98E00136E6}" type="sibTrans" cxnId="{ABEFA948-A2D9-724B-BB12-5B339AB19684}">
      <dgm:prSet/>
      <dgm:spPr/>
      <dgm:t>
        <a:bodyPr/>
        <a:lstStyle/>
        <a:p>
          <a:endParaRPr lang="en-US"/>
        </a:p>
      </dgm:t>
    </dgm:pt>
    <dgm:pt modelId="{6213E48D-3DB2-B94B-81F0-028A2A1D231B}" type="pres">
      <dgm:prSet presAssocID="{6EF856F4-B1A8-B949-BFCF-DD7DF1C48111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93CAA86-434E-C245-8F74-9325E46D7D3F}" type="pres">
      <dgm:prSet presAssocID="{972FA669-5C74-B249-962E-1952AA59EE8D}" presName="posSpace" presStyleCnt="0"/>
      <dgm:spPr/>
    </dgm:pt>
    <dgm:pt modelId="{8FD44A21-347D-4147-B32D-59E6D985CB92}" type="pres">
      <dgm:prSet presAssocID="{972FA669-5C74-B249-962E-1952AA59EE8D}" presName="vertFlow" presStyleCnt="0"/>
      <dgm:spPr/>
    </dgm:pt>
    <dgm:pt modelId="{C62CBFDA-0247-8C45-9D14-ABC4580C7CEC}" type="pres">
      <dgm:prSet presAssocID="{972FA669-5C74-B249-962E-1952AA59EE8D}" presName="topSpace" presStyleCnt="0"/>
      <dgm:spPr/>
    </dgm:pt>
    <dgm:pt modelId="{B485FF05-DE80-DB40-8D5F-DD402D478499}" type="pres">
      <dgm:prSet presAssocID="{972FA669-5C74-B249-962E-1952AA59EE8D}" presName="firstComp" presStyleCnt="0"/>
      <dgm:spPr/>
    </dgm:pt>
    <dgm:pt modelId="{5DDBC339-1C0E-3B48-AFD1-9A4923FFCC86}" type="pres">
      <dgm:prSet presAssocID="{972FA669-5C74-B249-962E-1952AA59EE8D}" presName="firstChild" presStyleLbl="bgAccFollowNode1" presStyleIdx="0" presStyleCnt="2"/>
      <dgm:spPr/>
      <dgm:t>
        <a:bodyPr/>
        <a:lstStyle/>
        <a:p>
          <a:endParaRPr lang="en-US"/>
        </a:p>
      </dgm:t>
    </dgm:pt>
    <dgm:pt modelId="{9369F119-5FE0-BA4A-9178-02C536EE2343}" type="pres">
      <dgm:prSet presAssocID="{972FA669-5C74-B249-962E-1952AA59EE8D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A6937-2D3A-6344-929A-D9CFC14197AB}" type="pres">
      <dgm:prSet presAssocID="{972FA669-5C74-B249-962E-1952AA59EE8D}" presName="negSpace" presStyleCnt="0"/>
      <dgm:spPr/>
    </dgm:pt>
    <dgm:pt modelId="{D17FF13D-BCCB-9B47-A99D-585ACCB2C64A}" type="pres">
      <dgm:prSet presAssocID="{972FA669-5C74-B249-962E-1952AA59EE8D}" presName="circle" presStyleLbl="node1" presStyleIdx="0" presStyleCnt="2"/>
      <dgm:spPr/>
      <dgm:t>
        <a:bodyPr/>
        <a:lstStyle/>
        <a:p>
          <a:endParaRPr lang="en-US"/>
        </a:p>
      </dgm:t>
    </dgm:pt>
    <dgm:pt modelId="{08AC02AA-25A2-FB45-978B-3651486B77B0}" type="pres">
      <dgm:prSet presAssocID="{2B99C8A9-C99E-3D47-A41A-237DB43F4447}" presName="transSpace" presStyleCnt="0"/>
      <dgm:spPr/>
    </dgm:pt>
    <dgm:pt modelId="{4C150E27-AA56-9640-9FE2-699C0A58973E}" type="pres">
      <dgm:prSet presAssocID="{EA3BFC38-DAFD-1440-8695-C4FB595F7493}" presName="posSpace" presStyleCnt="0"/>
      <dgm:spPr/>
    </dgm:pt>
    <dgm:pt modelId="{0A2AEF71-5395-1C4F-86EA-2F1A275DB1CB}" type="pres">
      <dgm:prSet presAssocID="{EA3BFC38-DAFD-1440-8695-C4FB595F7493}" presName="vertFlow" presStyleCnt="0"/>
      <dgm:spPr/>
    </dgm:pt>
    <dgm:pt modelId="{156395CD-F95F-4647-9290-0C89A152B34D}" type="pres">
      <dgm:prSet presAssocID="{EA3BFC38-DAFD-1440-8695-C4FB595F7493}" presName="topSpace" presStyleCnt="0"/>
      <dgm:spPr/>
    </dgm:pt>
    <dgm:pt modelId="{0E7E6FB2-AD2A-5548-AB70-9454A2C72F44}" type="pres">
      <dgm:prSet presAssocID="{EA3BFC38-DAFD-1440-8695-C4FB595F7493}" presName="firstComp" presStyleCnt="0"/>
      <dgm:spPr/>
    </dgm:pt>
    <dgm:pt modelId="{BE6BBCFF-6049-2F48-AD95-B71BCEF9C176}" type="pres">
      <dgm:prSet presAssocID="{EA3BFC38-DAFD-1440-8695-C4FB595F7493}" presName="firstChild" presStyleLbl="bgAccFollowNode1" presStyleIdx="1" presStyleCnt="2"/>
      <dgm:spPr/>
      <dgm:t>
        <a:bodyPr/>
        <a:lstStyle/>
        <a:p>
          <a:endParaRPr lang="en-US"/>
        </a:p>
      </dgm:t>
    </dgm:pt>
    <dgm:pt modelId="{02540ED4-0795-E74B-A0CF-899A33F3FDCE}" type="pres">
      <dgm:prSet presAssocID="{EA3BFC38-DAFD-1440-8695-C4FB595F7493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B92FE-E7D5-D947-A7EE-FCC27B25C90C}" type="pres">
      <dgm:prSet presAssocID="{EA3BFC38-DAFD-1440-8695-C4FB595F7493}" presName="negSpace" presStyleCnt="0"/>
      <dgm:spPr/>
    </dgm:pt>
    <dgm:pt modelId="{28A48680-38EB-394A-AB38-2C150D44CA72}" type="pres">
      <dgm:prSet presAssocID="{EA3BFC38-DAFD-1440-8695-C4FB595F7493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2B34C0E8-6F44-3F4D-AB04-92863FE81483}" type="presOf" srcId="{EA3BFC38-DAFD-1440-8695-C4FB595F7493}" destId="{28A48680-38EB-394A-AB38-2C150D44CA72}" srcOrd="0" destOrd="0" presId="urn:microsoft.com/office/officeart/2005/8/layout/hList9"/>
    <dgm:cxn modelId="{2732D888-3C0A-EF4A-8E97-31EDF6E966B7}" type="presOf" srcId="{69464925-803C-554B-BE35-BFBB5DEE4AC6}" destId="{5DDBC339-1C0E-3B48-AFD1-9A4923FFCC86}" srcOrd="0" destOrd="0" presId="urn:microsoft.com/office/officeart/2005/8/layout/hList9"/>
    <dgm:cxn modelId="{AF971025-C257-F346-9818-BAD917D5E74E}" type="presOf" srcId="{69464925-803C-554B-BE35-BFBB5DEE4AC6}" destId="{9369F119-5FE0-BA4A-9178-02C536EE2343}" srcOrd="1" destOrd="0" presId="urn:microsoft.com/office/officeart/2005/8/layout/hList9"/>
    <dgm:cxn modelId="{7A3CD191-FCAF-F143-998E-564EB63113FF}" srcId="{6EF856F4-B1A8-B949-BFCF-DD7DF1C48111}" destId="{972FA669-5C74-B249-962E-1952AA59EE8D}" srcOrd="0" destOrd="0" parTransId="{497C017B-3448-E84F-A25B-5A9F9AD08534}" sibTransId="{2B99C8A9-C99E-3D47-A41A-237DB43F4447}"/>
    <dgm:cxn modelId="{FFFCD34C-9E8F-2647-ADAB-D283CA435384}" srcId="{6EF856F4-B1A8-B949-BFCF-DD7DF1C48111}" destId="{EA3BFC38-DAFD-1440-8695-C4FB595F7493}" srcOrd="1" destOrd="0" parTransId="{FD2D3488-EF6A-AE49-8B52-F4B3C73D5CE7}" sibTransId="{3AEF6AC9-346B-0941-BB2C-4E982EEBBDD9}"/>
    <dgm:cxn modelId="{5DE8C22E-4F9D-A34F-B692-4CEC99527583}" type="presOf" srcId="{4813EF4E-050D-7944-8A9C-28C0C57F039F}" destId="{02540ED4-0795-E74B-A0CF-899A33F3FDCE}" srcOrd="1" destOrd="0" presId="urn:microsoft.com/office/officeart/2005/8/layout/hList9"/>
    <dgm:cxn modelId="{ABEFA948-A2D9-724B-BB12-5B339AB19684}" srcId="{EA3BFC38-DAFD-1440-8695-C4FB595F7493}" destId="{4813EF4E-050D-7944-8A9C-28C0C57F039F}" srcOrd="0" destOrd="0" parTransId="{2DAE47BB-D956-8441-8D2D-EAABE79EB8F6}" sibTransId="{6E39DCE9-8934-3646-863A-2F98E00136E6}"/>
    <dgm:cxn modelId="{41622E7E-3665-CF48-8F00-A915F2A573E9}" type="presOf" srcId="{972FA669-5C74-B249-962E-1952AA59EE8D}" destId="{D17FF13D-BCCB-9B47-A99D-585ACCB2C64A}" srcOrd="0" destOrd="0" presId="urn:microsoft.com/office/officeart/2005/8/layout/hList9"/>
    <dgm:cxn modelId="{4B3B0B4C-7D90-6744-A872-2DFCE0CDCD32}" type="presOf" srcId="{6EF856F4-B1A8-B949-BFCF-DD7DF1C48111}" destId="{6213E48D-3DB2-B94B-81F0-028A2A1D231B}" srcOrd="0" destOrd="0" presId="urn:microsoft.com/office/officeart/2005/8/layout/hList9"/>
    <dgm:cxn modelId="{8CA5862C-18B4-624F-B89B-CB2707AD5A61}" type="presOf" srcId="{4813EF4E-050D-7944-8A9C-28C0C57F039F}" destId="{BE6BBCFF-6049-2F48-AD95-B71BCEF9C176}" srcOrd="0" destOrd="0" presId="urn:microsoft.com/office/officeart/2005/8/layout/hList9"/>
    <dgm:cxn modelId="{FC1B74B5-668D-DE4F-9A7B-4FFB7FF578ED}" srcId="{972FA669-5C74-B249-962E-1952AA59EE8D}" destId="{69464925-803C-554B-BE35-BFBB5DEE4AC6}" srcOrd="0" destOrd="0" parTransId="{80C089E5-B757-714D-BF36-1DA47AA41152}" sibTransId="{1D1FEC84-47A5-F147-8894-B7E6E9A30638}"/>
    <dgm:cxn modelId="{7D666DA5-DF2E-DF40-BCDB-A1C378554ED0}" type="presParOf" srcId="{6213E48D-3DB2-B94B-81F0-028A2A1D231B}" destId="{293CAA86-434E-C245-8F74-9325E46D7D3F}" srcOrd="0" destOrd="0" presId="urn:microsoft.com/office/officeart/2005/8/layout/hList9"/>
    <dgm:cxn modelId="{ABE708F3-66F6-AD4F-A3FE-427CB8D5957E}" type="presParOf" srcId="{6213E48D-3DB2-B94B-81F0-028A2A1D231B}" destId="{8FD44A21-347D-4147-B32D-59E6D985CB92}" srcOrd="1" destOrd="0" presId="urn:microsoft.com/office/officeart/2005/8/layout/hList9"/>
    <dgm:cxn modelId="{71622511-9C7C-194D-8B1E-CCC9B46509D6}" type="presParOf" srcId="{8FD44A21-347D-4147-B32D-59E6D985CB92}" destId="{C62CBFDA-0247-8C45-9D14-ABC4580C7CEC}" srcOrd="0" destOrd="0" presId="urn:microsoft.com/office/officeart/2005/8/layout/hList9"/>
    <dgm:cxn modelId="{ACD49D63-5EB4-F049-99DA-BB00820C0748}" type="presParOf" srcId="{8FD44A21-347D-4147-B32D-59E6D985CB92}" destId="{B485FF05-DE80-DB40-8D5F-DD402D478499}" srcOrd="1" destOrd="0" presId="urn:microsoft.com/office/officeart/2005/8/layout/hList9"/>
    <dgm:cxn modelId="{BF7C5C66-87A5-4341-BD79-80643E55196E}" type="presParOf" srcId="{B485FF05-DE80-DB40-8D5F-DD402D478499}" destId="{5DDBC339-1C0E-3B48-AFD1-9A4923FFCC86}" srcOrd="0" destOrd="0" presId="urn:microsoft.com/office/officeart/2005/8/layout/hList9"/>
    <dgm:cxn modelId="{AA4E58D4-586F-144B-9EEC-3493CEE06221}" type="presParOf" srcId="{B485FF05-DE80-DB40-8D5F-DD402D478499}" destId="{9369F119-5FE0-BA4A-9178-02C536EE2343}" srcOrd="1" destOrd="0" presId="urn:microsoft.com/office/officeart/2005/8/layout/hList9"/>
    <dgm:cxn modelId="{CF84264E-EF10-FA43-B31D-8F0730C4C4BF}" type="presParOf" srcId="{6213E48D-3DB2-B94B-81F0-028A2A1D231B}" destId="{365A6937-2D3A-6344-929A-D9CFC14197AB}" srcOrd="2" destOrd="0" presId="urn:microsoft.com/office/officeart/2005/8/layout/hList9"/>
    <dgm:cxn modelId="{643F8EB5-A30B-0445-A496-AA7F25979373}" type="presParOf" srcId="{6213E48D-3DB2-B94B-81F0-028A2A1D231B}" destId="{D17FF13D-BCCB-9B47-A99D-585ACCB2C64A}" srcOrd="3" destOrd="0" presId="urn:microsoft.com/office/officeart/2005/8/layout/hList9"/>
    <dgm:cxn modelId="{DD4BFD21-CEF4-124B-84C6-141B8067D910}" type="presParOf" srcId="{6213E48D-3DB2-B94B-81F0-028A2A1D231B}" destId="{08AC02AA-25A2-FB45-978B-3651486B77B0}" srcOrd="4" destOrd="0" presId="urn:microsoft.com/office/officeart/2005/8/layout/hList9"/>
    <dgm:cxn modelId="{3B4E14F7-E55A-4F4E-B740-D8CB425A3FC9}" type="presParOf" srcId="{6213E48D-3DB2-B94B-81F0-028A2A1D231B}" destId="{4C150E27-AA56-9640-9FE2-699C0A58973E}" srcOrd="5" destOrd="0" presId="urn:microsoft.com/office/officeart/2005/8/layout/hList9"/>
    <dgm:cxn modelId="{AAD22D9D-C5EE-9647-91CD-B765684C032F}" type="presParOf" srcId="{6213E48D-3DB2-B94B-81F0-028A2A1D231B}" destId="{0A2AEF71-5395-1C4F-86EA-2F1A275DB1CB}" srcOrd="6" destOrd="0" presId="urn:microsoft.com/office/officeart/2005/8/layout/hList9"/>
    <dgm:cxn modelId="{76F2DE8F-DDE1-8D48-9A52-7C8B80A122DB}" type="presParOf" srcId="{0A2AEF71-5395-1C4F-86EA-2F1A275DB1CB}" destId="{156395CD-F95F-4647-9290-0C89A152B34D}" srcOrd="0" destOrd="0" presId="urn:microsoft.com/office/officeart/2005/8/layout/hList9"/>
    <dgm:cxn modelId="{74A5161F-1987-934D-8CA8-D917D14F2710}" type="presParOf" srcId="{0A2AEF71-5395-1C4F-86EA-2F1A275DB1CB}" destId="{0E7E6FB2-AD2A-5548-AB70-9454A2C72F44}" srcOrd="1" destOrd="0" presId="urn:microsoft.com/office/officeart/2005/8/layout/hList9"/>
    <dgm:cxn modelId="{2503FA5F-62C9-CA47-9460-38E3B03916C6}" type="presParOf" srcId="{0E7E6FB2-AD2A-5548-AB70-9454A2C72F44}" destId="{BE6BBCFF-6049-2F48-AD95-B71BCEF9C176}" srcOrd="0" destOrd="0" presId="urn:microsoft.com/office/officeart/2005/8/layout/hList9"/>
    <dgm:cxn modelId="{2C2E074F-39AE-1D4A-85DB-4AC9B21CD547}" type="presParOf" srcId="{0E7E6FB2-AD2A-5548-AB70-9454A2C72F44}" destId="{02540ED4-0795-E74B-A0CF-899A33F3FDCE}" srcOrd="1" destOrd="0" presId="urn:microsoft.com/office/officeart/2005/8/layout/hList9"/>
    <dgm:cxn modelId="{374D7CBC-6F61-6047-BBEA-C483EE87CBCC}" type="presParOf" srcId="{6213E48D-3DB2-B94B-81F0-028A2A1D231B}" destId="{B2DB92FE-E7D5-D947-A7EE-FCC27B25C90C}" srcOrd="7" destOrd="0" presId="urn:microsoft.com/office/officeart/2005/8/layout/hList9"/>
    <dgm:cxn modelId="{07A382AD-C7FE-2041-A372-AAE374038ACE}" type="presParOf" srcId="{6213E48D-3DB2-B94B-81F0-028A2A1D231B}" destId="{28A48680-38EB-394A-AB38-2C150D44CA72}" srcOrd="8" destOrd="0" presId="urn:microsoft.com/office/officeart/2005/8/layout/hList9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60F2F3-0FD7-6C44-A9B2-985D3D661357}">
      <dsp:nvSpPr>
        <dsp:cNvPr id="0" name=""/>
        <dsp:cNvSpPr/>
      </dsp:nvSpPr>
      <dsp:spPr>
        <a:xfrm>
          <a:off x="0" y="288795"/>
          <a:ext cx="7583488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2500" kern="1200" smtClean="0"/>
            <a:t>Menyusun anggaran penjualan </a:t>
          </a:r>
          <a:endParaRPr lang="is-IS" sz="2500" kern="1200"/>
        </a:p>
      </dsp:txBody>
      <dsp:txXfrm>
        <a:off x="0" y="288795"/>
        <a:ext cx="7583488" cy="993128"/>
      </dsp:txXfrm>
    </dsp:sp>
    <dsp:sp modelId="{94C35018-4442-5C4D-8168-1508AF576A6F}">
      <dsp:nvSpPr>
        <dsp:cNvPr id="0" name=""/>
        <dsp:cNvSpPr/>
      </dsp:nvSpPr>
      <dsp:spPr>
        <a:xfrm>
          <a:off x="0" y="1353924"/>
          <a:ext cx="7583488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smtClean="0"/>
            <a:t>Membuat perkiraan tentang kuantitas yang akan dijual sekaligus harganya dengan menggunakan metode:</a:t>
          </a:r>
          <a:endParaRPr lang="tr-TR" sz="2500" kern="1200"/>
        </a:p>
      </dsp:txBody>
      <dsp:txXfrm>
        <a:off x="0" y="1353924"/>
        <a:ext cx="7583488" cy="993128"/>
      </dsp:txXfrm>
    </dsp:sp>
    <dsp:sp modelId="{CF67B292-92F8-B548-9D35-1FAE27FEAEAE}">
      <dsp:nvSpPr>
        <dsp:cNvPr id="0" name=""/>
        <dsp:cNvSpPr/>
      </dsp:nvSpPr>
      <dsp:spPr>
        <a:xfrm>
          <a:off x="0" y="2347053"/>
          <a:ext cx="7583488" cy="1371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776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2000" kern="1200" smtClean="0"/>
            <a:t>Rata-rata bergerak</a:t>
          </a:r>
          <a:endParaRPr lang="de-DE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Trend moment</a:t>
          </a:r>
          <a:endParaRPr lang="en-US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Regresi</a:t>
          </a:r>
          <a:endParaRPr lang="en-US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Analisa industri</a:t>
          </a:r>
          <a:endParaRPr lang="en-US" sz="2000" kern="1200"/>
        </a:p>
      </dsp:txBody>
      <dsp:txXfrm>
        <a:off x="0" y="2347053"/>
        <a:ext cx="7583488" cy="137137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CA01AE-8F4A-2D4A-92B7-CF906A8E0CE7}">
      <dsp:nvSpPr>
        <dsp:cNvPr id="0" name=""/>
        <dsp:cNvSpPr/>
      </dsp:nvSpPr>
      <dsp:spPr>
        <a:xfrm>
          <a:off x="455453" y="1837"/>
          <a:ext cx="6672580" cy="4003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800" kern="1200" smtClean="0"/>
            <a:t>Proses penyusunan anggaran induk dimulai dengan menyusun anggaran penjualan karena anggaran penjualan mempengaruhi penyusunan anggaran lain di Anggaran Induk</a:t>
          </a:r>
          <a:endParaRPr lang="fi-FI" sz="3800" kern="1200"/>
        </a:p>
      </dsp:txBody>
      <dsp:txXfrm>
        <a:off x="455453" y="1837"/>
        <a:ext cx="6672580" cy="400354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495C8E-513E-6646-9A7E-A26DF5210D39}">
      <dsp:nvSpPr>
        <dsp:cNvPr id="0" name=""/>
        <dsp:cNvSpPr/>
      </dsp:nvSpPr>
      <dsp:spPr>
        <a:xfrm>
          <a:off x="3889" y="0"/>
          <a:ext cx="3741930" cy="43097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Metode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Kualitatif</a:t>
          </a:r>
          <a:endParaRPr lang="en-US" sz="3600" kern="1200" dirty="0"/>
        </a:p>
      </dsp:txBody>
      <dsp:txXfrm>
        <a:off x="3889" y="0"/>
        <a:ext cx="3741930" cy="1292913"/>
      </dsp:txXfrm>
    </dsp:sp>
    <dsp:sp modelId="{0363BD5C-465D-0542-845F-A8F378F27E21}">
      <dsp:nvSpPr>
        <dsp:cNvPr id="0" name=""/>
        <dsp:cNvSpPr/>
      </dsp:nvSpPr>
      <dsp:spPr>
        <a:xfrm>
          <a:off x="378082" y="1292913"/>
          <a:ext cx="2993544" cy="2801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Menggunakan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intiusi</a:t>
          </a:r>
          <a:r>
            <a:rPr lang="en-US" sz="2500" kern="1200" dirty="0" smtClean="0"/>
            <a:t>, </a:t>
          </a:r>
          <a:r>
            <a:rPr lang="en-US" sz="2500" kern="1200" dirty="0" err="1" smtClean="0"/>
            <a:t>perasaan</a:t>
          </a:r>
          <a:r>
            <a:rPr lang="en-US" sz="2500" kern="1200" dirty="0" smtClean="0"/>
            <a:t>, </a:t>
          </a:r>
          <a:r>
            <a:rPr lang="en-US" sz="2500" kern="1200" dirty="0" err="1" smtClean="0"/>
            <a:t>pengetahuan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dan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pengalaman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seseorang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dalam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meperkirakan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penjualan</a:t>
          </a:r>
          <a:r>
            <a:rPr lang="en-US" sz="2500" kern="1200" dirty="0" smtClean="0"/>
            <a:t> </a:t>
          </a:r>
          <a:endParaRPr lang="en-US" sz="2500" kern="1200" dirty="0"/>
        </a:p>
      </dsp:txBody>
      <dsp:txXfrm>
        <a:off x="378082" y="1292913"/>
        <a:ext cx="2993544" cy="2801313"/>
      </dsp:txXfrm>
    </dsp:sp>
    <dsp:sp modelId="{46C99FA5-2399-0748-8859-AB34749D5776}">
      <dsp:nvSpPr>
        <dsp:cNvPr id="0" name=""/>
        <dsp:cNvSpPr/>
      </dsp:nvSpPr>
      <dsp:spPr>
        <a:xfrm>
          <a:off x="4026464" y="0"/>
          <a:ext cx="3741930" cy="43097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Metode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Kuantitatif</a:t>
          </a:r>
          <a:endParaRPr lang="en-US" sz="3600" kern="1200" dirty="0"/>
        </a:p>
      </dsp:txBody>
      <dsp:txXfrm>
        <a:off x="4026464" y="0"/>
        <a:ext cx="3741930" cy="1292913"/>
      </dsp:txXfrm>
    </dsp:sp>
    <dsp:sp modelId="{D1FD5400-251E-C042-9AF9-F33226336FC6}">
      <dsp:nvSpPr>
        <dsp:cNvPr id="0" name=""/>
        <dsp:cNvSpPr/>
      </dsp:nvSpPr>
      <dsp:spPr>
        <a:xfrm>
          <a:off x="4400657" y="1292913"/>
          <a:ext cx="2993544" cy="2801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Menggunakan</a:t>
          </a:r>
          <a:r>
            <a:rPr lang="en-US" sz="2500" kern="1200" dirty="0" smtClean="0"/>
            <a:t> model </a:t>
          </a:r>
          <a:r>
            <a:rPr lang="en-US" sz="2500" kern="1200" dirty="0" err="1" smtClean="0"/>
            <a:t>statitistika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atau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matematikan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untuk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memperkirakan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penjualan</a:t>
          </a:r>
          <a:endParaRPr lang="en-US" sz="2500" kern="1200" dirty="0"/>
        </a:p>
      </dsp:txBody>
      <dsp:txXfrm>
        <a:off x="4400657" y="1292913"/>
        <a:ext cx="2993544" cy="280131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6172200"/>
            <a:ext cx="8763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172200"/>
            <a:ext cx="4572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0198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 descr="w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27363"/>
            <a:ext cx="2895600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29000" y="3505200"/>
            <a:ext cx="5410200" cy="1676400"/>
          </a:xfrm>
        </p:spPr>
        <p:txBody>
          <a:bodyPr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F4F94-DF06-45DA-995D-B8FA108D9377}" type="datetimeFigureOut">
              <a:rPr lang="en-US"/>
              <a:pPr>
                <a:defRPr/>
              </a:pPr>
              <a:t>4/22/2016</a:t>
            </a:fld>
            <a:endParaRPr lang="en-US"/>
          </a:p>
        </p:txBody>
      </p:sp>
      <p:sp>
        <p:nvSpPr>
          <p:cNvPr id="9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1115196-1C6F-4784-83AC-30756D8F10B3}" type="datetimeFigureOut">
              <a:rPr lang="en-US" smtClean="0"/>
              <a:pPr/>
              <a:t>4/22/2016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3505200"/>
            <a:ext cx="5715000" cy="16764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err="1" smtClean="0"/>
              <a:t>Anggaran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cap="none" dirty="0" err="1" smtClean="0"/>
              <a:t>Bab</a:t>
            </a:r>
            <a:r>
              <a:rPr lang="en-US" sz="2400" cap="none" smtClean="0"/>
              <a:t>  2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err="1" smtClean="0"/>
              <a:t>Tahapan</a:t>
            </a:r>
            <a:r>
              <a:rPr lang="en-US" sz="3000" dirty="0" smtClean="0"/>
              <a:t> </a:t>
            </a:r>
            <a:r>
              <a:rPr lang="en-US" sz="3000" dirty="0" err="1" smtClean="0"/>
              <a:t>Penyusunan</a:t>
            </a:r>
            <a:r>
              <a:rPr lang="en-US" sz="3000" dirty="0" smtClean="0"/>
              <a:t> </a:t>
            </a:r>
            <a:r>
              <a:rPr lang="en-US" sz="3000" dirty="0" err="1" smtClean="0"/>
              <a:t>Anggaran</a:t>
            </a:r>
            <a:r>
              <a:rPr lang="en-US" sz="3000" dirty="0" smtClean="0"/>
              <a:t> </a:t>
            </a:r>
            <a:r>
              <a:rPr lang="en-US" sz="3000" dirty="0" err="1" smtClean="0"/>
              <a:t>Penjualan</a:t>
            </a:r>
            <a:r>
              <a:rPr lang="en-US" sz="3000" dirty="0" smtClean="0"/>
              <a:t> (2)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Hitung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mengkalikan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unit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jualnya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658" y="2870199"/>
            <a:ext cx="6767591" cy="572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63937" y="4029165"/>
            <a:ext cx="791039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/>
              <a:t>Penjualan</a:t>
            </a:r>
            <a:r>
              <a:rPr lang="en-US" b="1" dirty="0"/>
              <a:t> (</a:t>
            </a:r>
            <a:r>
              <a:rPr lang="en-US" b="1" dirty="0" err="1"/>
              <a:t>Rp</a:t>
            </a:r>
            <a:r>
              <a:rPr lang="en-US" b="1" dirty="0"/>
              <a:t>) Sofa,	9.600 X </a:t>
            </a:r>
            <a:r>
              <a:rPr lang="en-US" b="1" dirty="0" err="1"/>
              <a:t>Rp</a:t>
            </a:r>
            <a:r>
              <a:rPr lang="en-US" b="1" dirty="0"/>
              <a:t> 5.000.000	= </a:t>
            </a:r>
            <a:r>
              <a:rPr lang="en-US" b="1" dirty="0" err="1"/>
              <a:t>Rp</a:t>
            </a:r>
            <a:r>
              <a:rPr lang="en-US" b="1" dirty="0"/>
              <a:t> 48.000.000.000</a:t>
            </a:r>
          </a:p>
          <a:p>
            <a:pPr>
              <a:lnSpc>
                <a:spcPct val="150000"/>
              </a:lnSpc>
            </a:pPr>
            <a:r>
              <a:rPr lang="en-US" b="1" dirty="0" err="1"/>
              <a:t>Penjualan</a:t>
            </a:r>
            <a:r>
              <a:rPr lang="en-US" b="1" dirty="0"/>
              <a:t> (</a:t>
            </a:r>
            <a:r>
              <a:rPr lang="en-US" b="1" dirty="0" err="1"/>
              <a:t>Rp</a:t>
            </a:r>
            <a:r>
              <a:rPr lang="en-US" b="1" dirty="0"/>
              <a:t>) </a:t>
            </a:r>
            <a:r>
              <a:rPr lang="en-US" b="1" dirty="0" err="1"/>
              <a:t>Lemari</a:t>
            </a:r>
            <a:r>
              <a:rPr lang="en-US" b="1" dirty="0"/>
              <a:t>,	11.000 X </a:t>
            </a:r>
            <a:r>
              <a:rPr lang="en-US" b="1" dirty="0" err="1"/>
              <a:t>Rp</a:t>
            </a:r>
            <a:r>
              <a:rPr lang="en-US" b="1" dirty="0"/>
              <a:t> 3.000.000	= </a:t>
            </a:r>
            <a:r>
              <a:rPr lang="en-US" b="1" dirty="0" err="1"/>
              <a:t>Rp</a:t>
            </a:r>
            <a:r>
              <a:rPr lang="en-US" b="1" dirty="0"/>
              <a:t> 33.000.000.000</a:t>
            </a:r>
          </a:p>
        </p:txBody>
      </p:sp>
    </p:spTree>
    <p:extLst>
      <p:ext uri="{BB962C8B-B14F-4D97-AF65-F5344CB8AC3E}">
        <p14:creationId xmlns="" xmlns:p14="http://schemas.microsoft.com/office/powerpoint/2010/main" val="165452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err="1" smtClean="0"/>
              <a:t>Tahapan</a:t>
            </a:r>
            <a:r>
              <a:rPr lang="en-US" sz="3000" dirty="0" smtClean="0"/>
              <a:t> </a:t>
            </a:r>
            <a:r>
              <a:rPr lang="en-US" sz="3000" dirty="0" err="1" smtClean="0"/>
              <a:t>Penyusunan</a:t>
            </a:r>
            <a:r>
              <a:rPr lang="en-US" sz="3000" dirty="0" smtClean="0"/>
              <a:t> </a:t>
            </a:r>
            <a:r>
              <a:rPr lang="en-US" sz="3000" dirty="0" err="1" smtClean="0"/>
              <a:t>Anggaran</a:t>
            </a:r>
            <a:r>
              <a:rPr lang="en-US" sz="3000" dirty="0" smtClean="0"/>
              <a:t> </a:t>
            </a:r>
            <a:r>
              <a:rPr lang="en-US" sz="3000" dirty="0" err="1" smtClean="0"/>
              <a:t>Penjualan</a:t>
            </a:r>
            <a:r>
              <a:rPr lang="en-US" sz="3000" dirty="0" smtClean="0"/>
              <a:t> (3)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9462" y="2723296"/>
            <a:ext cx="8028107" cy="20348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34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Memperkirakan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3863112920"/>
              </p:ext>
            </p:extLst>
          </p:nvPr>
        </p:nvGraphicFramePr>
        <p:xfrm>
          <a:off x="590665" y="1932481"/>
          <a:ext cx="7772285" cy="4309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731703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err="1" smtClean="0"/>
              <a:t>Metode</a:t>
            </a:r>
            <a:r>
              <a:rPr lang="en-US" sz="3000" dirty="0" smtClean="0"/>
              <a:t> Rata-Rata </a:t>
            </a:r>
            <a:r>
              <a:rPr lang="en-US" sz="3000" dirty="0" err="1" smtClean="0"/>
              <a:t>Bergerak</a:t>
            </a:r>
            <a:r>
              <a:rPr lang="en-US" sz="3000" dirty="0" smtClean="0"/>
              <a:t> (</a:t>
            </a:r>
            <a:r>
              <a:rPr lang="en-US" sz="3000" i="1" dirty="0" smtClean="0"/>
              <a:t>Moving average</a:t>
            </a:r>
            <a:r>
              <a:rPr lang="en-US" sz="3000" dirty="0" smtClean="0"/>
              <a:t>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219" y="1949824"/>
            <a:ext cx="8338808" cy="4007224"/>
          </a:xfrm>
        </p:spPr>
        <p:txBody>
          <a:bodyPr>
            <a:noAutofit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enggunakan</a:t>
            </a:r>
            <a:r>
              <a:rPr lang="en-US" dirty="0" smtClean="0"/>
              <a:t> data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memperkirakan</a:t>
            </a:r>
            <a:r>
              <a:rPr lang="en-US" dirty="0" smtClean="0"/>
              <a:t> </a:t>
            </a:r>
            <a:r>
              <a:rPr lang="en-US" dirty="0" err="1"/>
              <a:t>hasil</a:t>
            </a:r>
            <a:r>
              <a:rPr lang="en-US" dirty="0"/>
              <a:t> di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mendatang</a:t>
            </a:r>
            <a:r>
              <a:rPr lang="en-US" dirty="0" smtClean="0"/>
              <a:t>.</a:t>
            </a:r>
          </a:p>
          <a:p>
            <a:r>
              <a:rPr lang="en-US" dirty="0" err="1"/>
              <a:t>S</a:t>
            </a:r>
            <a:r>
              <a:rPr lang="en-US" dirty="0" err="1" smtClean="0"/>
              <a:t>angat</a:t>
            </a:r>
            <a:r>
              <a:rPr lang="en-US" dirty="0" smtClean="0"/>
              <a:t> </a:t>
            </a:r>
            <a:r>
              <a:rPr lang="en-US" dirty="0" err="1"/>
              <a:t>bermanfaat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</a:t>
            </a:r>
            <a:r>
              <a:rPr lang="en-US" dirty="0" err="1"/>
              <a:t>pasar</a:t>
            </a:r>
            <a:r>
              <a:rPr lang="en-US" dirty="0"/>
              <a:t> (</a:t>
            </a:r>
            <a:r>
              <a:rPr lang="en-US" dirty="0" err="1"/>
              <a:t>pelanggan</a:t>
            </a:r>
            <a:r>
              <a:rPr lang="en-US" dirty="0"/>
              <a:t>)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stabil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mendatang</a:t>
            </a:r>
            <a:r>
              <a:rPr lang="en-US" dirty="0"/>
              <a:t>. </a:t>
            </a:r>
          </a:p>
          <a:p>
            <a:r>
              <a:rPr lang="en-US" b="1" dirty="0"/>
              <a:t>Rata-rata </a:t>
            </a:r>
            <a:r>
              <a:rPr lang="en-US" b="1" dirty="0" err="1"/>
              <a:t>bergerak</a:t>
            </a:r>
            <a:r>
              <a:rPr lang="en-US" b="1" dirty="0"/>
              <a:t> 5 </a:t>
            </a:r>
            <a:r>
              <a:rPr lang="en-US" b="1" dirty="0" err="1"/>
              <a:t>periode</a:t>
            </a:r>
            <a:r>
              <a:rPr lang="en-US" b="1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membagi</a:t>
            </a:r>
            <a:r>
              <a:rPr lang="en-US" dirty="0"/>
              <a:t> total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5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5. </a:t>
            </a:r>
            <a:endParaRPr lang="en-US" dirty="0" smtClean="0"/>
          </a:p>
          <a:p>
            <a:r>
              <a:rPr lang="en-US" b="1" dirty="0"/>
              <a:t>R</a:t>
            </a:r>
            <a:r>
              <a:rPr lang="en-US" b="1" dirty="0" smtClean="0"/>
              <a:t>ata</a:t>
            </a:r>
            <a:r>
              <a:rPr lang="en-US" b="1" dirty="0"/>
              <a:t>-rata </a:t>
            </a:r>
            <a:r>
              <a:rPr lang="en-US" b="1" dirty="0" err="1"/>
              <a:t>bergerak</a:t>
            </a:r>
            <a:r>
              <a:rPr lang="en-US" b="1" dirty="0"/>
              <a:t> 3 </a:t>
            </a:r>
            <a:r>
              <a:rPr lang="en-US" b="1" dirty="0" err="1"/>
              <a:t>periode</a:t>
            </a:r>
            <a:r>
              <a:rPr lang="en-US" b="1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membagi</a:t>
            </a:r>
            <a:r>
              <a:rPr lang="en-US" dirty="0"/>
              <a:t> total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3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3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76981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 smtClean="0"/>
              <a:t>Contoh</a:t>
            </a:r>
            <a:r>
              <a:rPr lang="en-US" sz="4000" dirty="0" smtClean="0"/>
              <a:t> </a:t>
            </a:r>
            <a:r>
              <a:rPr lang="en-US" sz="4000" dirty="0" err="1" smtClean="0"/>
              <a:t>Penerapan</a:t>
            </a:r>
            <a:r>
              <a:rPr lang="en-US" sz="4000" dirty="0" smtClean="0"/>
              <a:t> </a:t>
            </a:r>
            <a:r>
              <a:rPr lang="en-US" sz="4000" dirty="0" err="1" smtClean="0"/>
              <a:t>Metode</a:t>
            </a:r>
            <a:r>
              <a:rPr lang="en-US" sz="4000" dirty="0" smtClean="0"/>
              <a:t> </a:t>
            </a:r>
            <a:r>
              <a:rPr lang="en-US" sz="4000" dirty="0"/>
              <a:t>Rata-Rata </a:t>
            </a:r>
            <a:r>
              <a:rPr lang="en-US" sz="4000" dirty="0" err="1"/>
              <a:t>Bergerak</a:t>
            </a:r>
            <a:r>
              <a:rPr lang="en-US" sz="4000" dirty="0"/>
              <a:t> (</a:t>
            </a:r>
            <a:r>
              <a:rPr lang="en-US" sz="4000" i="1" dirty="0"/>
              <a:t>Moving average</a:t>
            </a:r>
            <a:r>
              <a:rPr lang="en-US" sz="4000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PT. </a:t>
            </a:r>
            <a:r>
              <a:rPr lang="en-US" dirty="0" err="1"/>
              <a:t>Selaras</a:t>
            </a:r>
            <a:r>
              <a:rPr lang="en-US" dirty="0"/>
              <a:t> </a:t>
            </a:r>
            <a:r>
              <a:rPr lang="en-US" dirty="0" err="1"/>
              <a:t>Sejati</a:t>
            </a:r>
            <a:r>
              <a:rPr lang="en-US" dirty="0"/>
              <a:t> (SS)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perusahan</a:t>
            </a:r>
            <a:r>
              <a:rPr lang="en-US" dirty="0"/>
              <a:t> yang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penganan</a:t>
            </a:r>
            <a:r>
              <a:rPr lang="en-US" dirty="0"/>
              <a:t> ”</a:t>
            </a:r>
            <a:r>
              <a:rPr lang="en-US" dirty="0" err="1"/>
              <a:t>Donat</a:t>
            </a:r>
            <a:r>
              <a:rPr lang="en-US" dirty="0"/>
              <a:t> Special </a:t>
            </a:r>
            <a:r>
              <a:rPr lang="en-US" dirty="0" err="1"/>
              <a:t>aneka</a:t>
            </a:r>
            <a:r>
              <a:rPr lang="en-US" dirty="0"/>
              <a:t> rasa”. </a:t>
            </a:r>
            <a:endParaRPr lang="en-US" dirty="0" smtClean="0"/>
          </a:p>
          <a:p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/>
              <a:t>PT. SS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perkiraan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donat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berikutnya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27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. </a:t>
            </a:r>
          </a:p>
          <a:p>
            <a:r>
              <a:rPr lang="en-US" dirty="0" err="1" smtClean="0"/>
              <a:t>Perkiraan</a:t>
            </a:r>
            <a:r>
              <a:rPr lang="en-US" dirty="0" smtClean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rata-rata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3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142609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/>
              <a:t>Contoh</a:t>
            </a:r>
            <a:r>
              <a:rPr lang="en-US" sz="3600" dirty="0"/>
              <a:t> </a:t>
            </a:r>
            <a:r>
              <a:rPr lang="en-US" sz="3600" dirty="0" err="1"/>
              <a:t>Penerapan</a:t>
            </a:r>
            <a:r>
              <a:rPr lang="en-US" sz="3600" dirty="0"/>
              <a:t> </a:t>
            </a:r>
            <a:r>
              <a:rPr lang="en-US" sz="3600" dirty="0" err="1"/>
              <a:t>Metode</a:t>
            </a:r>
            <a:r>
              <a:rPr lang="en-US" sz="3600" dirty="0"/>
              <a:t> Rata-Rata </a:t>
            </a:r>
            <a:r>
              <a:rPr lang="en-US" sz="3600" dirty="0" err="1"/>
              <a:t>Bergerak</a:t>
            </a:r>
            <a:r>
              <a:rPr lang="en-US" sz="3600" dirty="0"/>
              <a:t> (</a:t>
            </a:r>
            <a:r>
              <a:rPr lang="en-US" sz="3600" i="1" dirty="0"/>
              <a:t>Moving average</a:t>
            </a:r>
            <a:r>
              <a:rPr lang="en-US" sz="3600" dirty="0" smtClean="0"/>
              <a:t>)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2.3 yang </a:t>
            </a:r>
            <a:r>
              <a:rPr lang="en-US" dirty="0" err="1"/>
              <a:t>menyajikan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donat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September, </a:t>
            </a:r>
            <a:r>
              <a:rPr lang="en-US" dirty="0" err="1"/>
              <a:t>Oktober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November 2008.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966" y="3072288"/>
            <a:ext cx="7889099" cy="18082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8103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/>
              <a:t>Contoh</a:t>
            </a:r>
            <a:r>
              <a:rPr lang="en-US" sz="4000" dirty="0"/>
              <a:t> </a:t>
            </a:r>
            <a:r>
              <a:rPr lang="en-US" sz="4000" dirty="0" err="1"/>
              <a:t>Penerapan</a:t>
            </a:r>
            <a:r>
              <a:rPr lang="en-US" sz="4000" dirty="0"/>
              <a:t> </a:t>
            </a:r>
            <a:r>
              <a:rPr lang="en-US" sz="4000" dirty="0" err="1"/>
              <a:t>Metode</a:t>
            </a:r>
            <a:r>
              <a:rPr lang="en-US" sz="4000" dirty="0"/>
              <a:t> Rata-Rata </a:t>
            </a:r>
            <a:r>
              <a:rPr lang="en-US" sz="4000" dirty="0" err="1"/>
              <a:t>Bergerak</a:t>
            </a:r>
            <a:r>
              <a:rPr lang="en-US" sz="4000" dirty="0"/>
              <a:t> (</a:t>
            </a:r>
            <a:r>
              <a:rPr lang="en-US" sz="4000" i="1" dirty="0"/>
              <a:t>Moving average</a:t>
            </a:r>
            <a:r>
              <a:rPr lang="en-US" sz="4000" dirty="0"/>
              <a:t>) </a:t>
            </a:r>
            <a:r>
              <a:rPr lang="en-US" sz="4000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02275"/>
            <a:ext cx="7583488" cy="433282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Jumlahkan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3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Desember</a:t>
            </a:r>
            <a:r>
              <a:rPr lang="en-US" dirty="0"/>
              <a:t> 2008,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September, </a:t>
            </a:r>
            <a:r>
              <a:rPr lang="en-US" dirty="0" err="1"/>
              <a:t>Oktober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November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Cari</a:t>
            </a:r>
            <a:r>
              <a:rPr lang="en-US" dirty="0" smtClean="0"/>
              <a:t> </a:t>
            </a:r>
            <a:r>
              <a:rPr lang="en-US" dirty="0"/>
              <a:t>rata-rata </a:t>
            </a:r>
            <a:r>
              <a:rPr lang="en-US" dirty="0" err="1"/>
              <a:t>penjualan</a:t>
            </a:r>
            <a:r>
              <a:rPr lang="en-US" dirty="0"/>
              <a:t> 3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membagi</a:t>
            </a:r>
            <a:r>
              <a:rPr lang="en-US" dirty="0"/>
              <a:t> total </a:t>
            </a:r>
            <a:r>
              <a:rPr lang="en-US" dirty="0" err="1"/>
              <a:t>penjualan</a:t>
            </a:r>
            <a:r>
              <a:rPr lang="en-US" dirty="0"/>
              <a:t> September, </a:t>
            </a:r>
            <a:r>
              <a:rPr lang="en-US" dirty="0" err="1"/>
              <a:t>Oktober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November 2008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/>
              <a:t>3. </a:t>
            </a:r>
            <a:endParaRPr lang="en-US" dirty="0" smtClean="0"/>
          </a:p>
          <a:p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Desember</a:t>
            </a:r>
            <a:r>
              <a:rPr lang="en-US" dirty="0" smtClean="0"/>
              <a:t> </a:t>
            </a:r>
            <a:r>
              <a:rPr lang="en-US" dirty="0" err="1" smtClean="0"/>
              <a:t>diperkirakan</a:t>
            </a:r>
            <a:r>
              <a:rPr lang="en-US" dirty="0" smtClean="0"/>
              <a:t> </a:t>
            </a:r>
            <a:r>
              <a:rPr lang="en-US" dirty="0" err="1" smtClean="0"/>
              <a:t>sebesr</a:t>
            </a:r>
            <a:r>
              <a:rPr lang="en-US" dirty="0" smtClean="0"/>
              <a:t> 1.200 unit (3.600 / 3)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869" y="2556710"/>
            <a:ext cx="9045788" cy="19260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3228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Trend Moment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Metode</a:t>
            </a:r>
            <a:r>
              <a:rPr lang="en-US" dirty="0"/>
              <a:t> trend moment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Y = a + bx. </a:t>
            </a:r>
            <a:endParaRPr lang="en-US" dirty="0" smtClean="0"/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a </a:t>
            </a:r>
            <a:r>
              <a:rPr lang="en-US" dirty="0" err="1"/>
              <a:t>dan</a:t>
            </a:r>
            <a:r>
              <a:rPr lang="en-US" dirty="0"/>
              <a:t> b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dibawah</a:t>
            </a:r>
            <a:r>
              <a:rPr lang="en-US" dirty="0"/>
              <a:t> </a:t>
            </a:r>
            <a:r>
              <a:rPr lang="en-US" dirty="0" err="1"/>
              <a:t>ini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1299" y="3540481"/>
            <a:ext cx="8241949" cy="12482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5649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Penerapan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Trend Moment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data </a:t>
            </a:r>
            <a:r>
              <a:rPr lang="en-US" dirty="0" err="1"/>
              <a:t>penjualan</a:t>
            </a:r>
            <a:r>
              <a:rPr lang="en-US" dirty="0"/>
              <a:t> PT. </a:t>
            </a:r>
            <a:r>
              <a:rPr lang="en-US" dirty="0" err="1"/>
              <a:t>Semesta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Raya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2003 – 2008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PT. </a:t>
            </a:r>
            <a:r>
              <a:rPr lang="en-US" dirty="0" err="1"/>
              <a:t>Semesta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Raya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Perkiraan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/>
              <a:t> </a:t>
            </a:r>
            <a:r>
              <a:rPr lang="en-US" dirty="0" smtClean="0"/>
              <a:t>unit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2009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trend moment.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194" y="2600699"/>
            <a:ext cx="7250255" cy="23236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209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Trend </a:t>
            </a:r>
            <a:r>
              <a:rPr lang="en-US" dirty="0" smtClean="0"/>
              <a:t>Moment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agar </a:t>
            </a:r>
            <a:r>
              <a:rPr lang="en-US" dirty="0" err="1"/>
              <a:t>memudahkan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a </a:t>
            </a:r>
            <a:r>
              <a:rPr lang="en-US" dirty="0" err="1"/>
              <a:t>dan</a:t>
            </a:r>
            <a:r>
              <a:rPr lang="en-US" dirty="0"/>
              <a:t> b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Y = a + </a:t>
            </a:r>
            <a:r>
              <a:rPr lang="en-US" dirty="0" err="1"/>
              <a:t>bX.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9462" y="2944771"/>
            <a:ext cx="6962623" cy="30364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880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50870697"/>
              </p:ext>
            </p:extLst>
          </p:nvPr>
        </p:nvGraphicFramePr>
        <p:xfrm>
          <a:off x="779463" y="1949824"/>
          <a:ext cx="7583488" cy="4007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857423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Trend </a:t>
            </a:r>
            <a:r>
              <a:rPr lang="en-US" dirty="0" smtClean="0"/>
              <a:t>Moment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Y. </a:t>
            </a:r>
            <a:r>
              <a:rPr lang="en-US" dirty="0" err="1"/>
              <a:t>Jumlahkan</a:t>
            </a:r>
            <a:r>
              <a:rPr lang="en-US" dirty="0"/>
              <a:t> </a:t>
            </a:r>
            <a:r>
              <a:rPr lang="en-US" dirty="0" err="1"/>
              <a:t>kebawah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data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Y.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penjumlahan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Y </a:t>
            </a:r>
            <a:r>
              <a:rPr lang="en-US" dirty="0" err="1"/>
              <a:t>adalah</a:t>
            </a:r>
            <a:r>
              <a:rPr lang="en-US" dirty="0"/>
              <a:t> 1.695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0180" y="3214070"/>
            <a:ext cx="7255621" cy="25902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970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Trend </a:t>
            </a:r>
            <a:r>
              <a:rPr lang="en-US" dirty="0" smtClean="0"/>
              <a:t>Moment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7428"/>
            <a:ext cx="7583488" cy="400722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skor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mengisi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X.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err="1" smtClean="0"/>
              <a:t>Skor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data </a:t>
            </a:r>
            <a:r>
              <a:rPr lang="en-US" dirty="0" err="1"/>
              <a:t>pertama</a:t>
            </a:r>
            <a:r>
              <a:rPr lang="en-US" dirty="0"/>
              <a:t> (</a:t>
            </a:r>
            <a:r>
              <a:rPr lang="en-US" dirty="0" err="1"/>
              <a:t>tahun</a:t>
            </a:r>
            <a:r>
              <a:rPr lang="en-US" dirty="0"/>
              <a:t> 2003) </a:t>
            </a:r>
            <a:r>
              <a:rPr lang="en-US" dirty="0" err="1"/>
              <a:t>adalah</a:t>
            </a:r>
            <a:r>
              <a:rPr lang="en-US" dirty="0"/>
              <a:t> 0, </a:t>
            </a:r>
            <a:r>
              <a:rPr lang="en-US" dirty="0" smtClean="0"/>
              <a:t>data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berikutnya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/>
              <a:t>1,2,3,4, </a:t>
            </a:r>
            <a:r>
              <a:rPr lang="en-US" dirty="0" err="1"/>
              <a:t>dan</a:t>
            </a:r>
            <a:r>
              <a:rPr lang="en-US" dirty="0"/>
              <a:t> 5.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err="1"/>
              <a:t>J</a:t>
            </a:r>
            <a:r>
              <a:rPr lang="en-US" dirty="0" err="1" smtClean="0"/>
              <a:t>umlahkan</a:t>
            </a:r>
            <a:r>
              <a:rPr lang="en-US" dirty="0" smtClean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skor</a:t>
            </a:r>
            <a:r>
              <a:rPr lang="en-US" dirty="0"/>
              <a:t> X yang </a:t>
            </a:r>
            <a:r>
              <a:rPr lang="en-US" dirty="0" err="1"/>
              <a:t>ada</a:t>
            </a:r>
            <a:r>
              <a:rPr lang="en-US" dirty="0"/>
              <a:t> di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15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letakkan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6457997"/>
              </p:ext>
            </p:extLst>
          </p:nvPr>
        </p:nvGraphicFramePr>
        <p:xfrm>
          <a:off x="7587457" y="3100454"/>
          <a:ext cx="393700" cy="393700"/>
        </p:xfrm>
        <a:graphic>
          <a:graphicData uri="http://schemas.openxmlformats.org/presentationml/2006/ole">
            <p:oleObj spid="_x0000_s1043" name="Equation" r:id="rId3" imgW="383760" imgH="383760" progId="Equation.3">
              <p:embed/>
            </p:oleObj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9463" y="3841350"/>
            <a:ext cx="6807994" cy="24304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289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Trend </a:t>
            </a:r>
            <a:r>
              <a:rPr lang="en-US" dirty="0" smtClean="0"/>
              <a:t>Moment 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7428"/>
            <a:ext cx="7583488" cy="400722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Isi </a:t>
            </a:r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XY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mengkalikan</a:t>
            </a:r>
            <a:r>
              <a:rPr lang="en-US" dirty="0"/>
              <a:t> data yang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Y </a:t>
            </a:r>
            <a:r>
              <a:rPr lang="en-US" dirty="0" err="1"/>
              <a:t>dengan</a:t>
            </a:r>
            <a:r>
              <a:rPr lang="en-US" dirty="0"/>
              <a:t> data yang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X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tahunnya</a:t>
            </a:r>
            <a:r>
              <a:rPr lang="en-US" dirty="0"/>
              <a:t>,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jumlahkan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071" y="3429000"/>
            <a:ext cx="7494440" cy="2675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361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Trend </a:t>
            </a:r>
            <a:r>
              <a:rPr lang="en-US" dirty="0" smtClean="0"/>
              <a:t>Moment (6)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7428"/>
            <a:ext cx="7583488" cy="4007224"/>
          </a:xfrm>
        </p:spPr>
        <p:txBody>
          <a:bodyPr/>
          <a:lstStyle/>
          <a:p>
            <a:r>
              <a:rPr lang="en-US" dirty="0"/>
              <a:t>Isi </a:t>
            </a:r>
            <a:r>
              <a:rPr lang="en-US" dirty="0" err="1" smtClean="0"/>
              <a:t>kolom</a:t>
            </a:r>
            <a:r>
              <a:rPr lang="en-US" dirty="0" smtClean="0"/>
              <a:t>      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mengkuadratkan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data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X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data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 </a:t>
            </a:r>
            <a:r>
              <a:rPr lang="en-US" dirty="0" err="1"/>
              <a:t>dijumlahkan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71356938"/>
              </p:ext>
            </p:extLst>
          </p:nvPr>
        </p:nvGraphicFramePr>
        <p:xfrm>
          <a:off x="2268573" y="1925046"/>
          <a:ext cx="292100" cy="254000"/>
        </p:xfrm>
        <a:graphic>
          <a:graphicData uri="http://schemas.openxmlformats.org/presentationml/2006/ole">
            <p:oleObj spid="_x0000_s3088" name="Equation" r:id="rId3" imgW="283320" imgH="237600" progId="Equation.3">
              <p:embed/>
            </p:oleObj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9462" y="3152872"/>
            <a:ext cx="7512031" cy="26817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847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Trend </a:t>
            </a:r>
            <a:r>
              <a:rPr lang="en-US" dirty="0" smtClean="0"/>
              <a:t>Moment (7)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7428"/>
            <a:ext cx="7583488" cy="4007224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b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Y = 237.8571 + 17.8571 X</a:t>
            </a:r>
            <a:r>
              <a:rPr lang="en-US" dirty="0" smtClean="0"/>
              <a:t>.</a:t>
            </a:r>
          </a:p>
          <a:p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2009 </a:t>
            </a:r>
            <a:r>
              <a:rPr lang="en-US" dirty="0" err="1"/>
              <a:t>adalah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Y </a:t>
            </a:r>
            <a:r>
              <a:rPr lang="en-US" dirty="0"/>
              <a:t>= 237.8571 + 17.8571 * 6</a:t>
            </a:r>
          </a:p>
          <a:p>
            <a:pPr marL="0" indent="0">
              <a:buNone/>
            </a:pPr>
            <a:r>
              <a:rPr lang="en-US" dirty="0" smtClean="0"/>
              <a:t>	Y </a:t>
            </a:r>
            <a:r>
              <a:rPr lang="en-US" dirty="0"/>
              <a:t>= </a:t>
            </a:r>
            <a:r>
              <a:rPr lang="en-US" dirty="0" smtClean="0"/>
              <a:t> 350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4086" y="2393239"/>
            <a:ext cx="7044714" cy="17392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178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i-FI" b="1" dirty="0" err="1"/>
              <a:t>Metode</a:t>
            </a:r>
            <a:r>
              <a:rPr lang="fi-FI" b="1" dirty="0"/>
              <a:t> </a:t>
            </a:r>
            <a:r>
              <a:rPr lang="fi-FI" b="1" dirty="0" err="1"/>
              <a:t>Perkiraan</a:t>
            </a:r>
            <a:r>
              <a:rPr lang="fi-FI" b="1" dirty="0"/>
              <a:t> </a:t>
            </a:r>
            <a:r>
              <a:rPr lang="fi-FI" b="1" dirty="0" err="1"/>
              <a:t>Asosiasitif</a:t>
            </a:r>
            <a:r>
              <a:rPr lang="fi-FI" b="1" dirty="0"/>
              <a:t>: </a:t>
            </a:r>
            <a:r>
              <a:rPr lang="fi-FI" b="1" dirty="0" err="1"/>
              <a:t>Regresi</a:t>
            </a:r>
            <a:r>
              <a:rPr lang="fi-FI" b="1" dirty="0"/>
              <a:t> </a:t>
            </a:r>
            <a:r>
              <a:rPr lang="fi-FI" b="1" dirty="0" err="1"/>
              <a:t>dan</a:t>
            </a:r>
            <a:r>
              <a:rPr lang="fi-FI" b="1" dirty="0"/>
              <a:t> </a:t>
            </a:r>
            <a:r>
              <a:rPr lang="fi-FI" b="1" dirty="0" err="1"/>
              <a:t>Analisa</a:t>
            </a:r>
            <a:r>
              <a:rPr lang="fi-FI" b="1" dirty="0"/>
              <a:t> </a:t>
            </a:r>
            <a:r>
              <a:rPr lang="fi-FI" b="1" dirty="0" err="1" smtClean="0"/>
              <a:t>Korelasi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metode</a:t>
            </a:r>
            <a:r>
              <a:rPr lang="fi-FI" dirty="0"/>
              <a:t> </a:t>
            </a:r>
            <a:r>
              <a:rPr lang="fi-FI" dirty="0" err="1"/>
              <a:t>perkiraan</a:t>
            </a:r>
            <a:r>
              <a:rPr lang="fi-FI" dirty="0"/>
              <a:t> </a:t>
            </a:r>
            <a:r>
              <a:rPr lang="fi-FI" dirty="0" err="1"/>
              <a:t>asosiatif</a:t>
            </a:r>
            <a:r>
              <a:rPr lang="fi-FI" dirty="0"/>
              <a:t> </a:t>
            </a:r>
            <a:r>
              <a:rPr lang="fi-FI" dirty="0" err="1" smtClean="0"/>
              <a:t>mempertimbangkan</a:t>
            </a:r>
            <a:r>
              <a:rPr lang="fi-FI" dirty="0" smtClean="0"/>
              <a:t> </a:t>
            </a:r>
            <a:r>
              <a:rPr lang="fi-FI" dirty="0" err="1"/>
              <a:t>beberapa</a:t>
            </a:r>
            <a:r>
              <a:rPr lang="fi-FI" dirty="0"/>
              <a:t> </a:t>
            </a:r>
            <a:r>
              <a:rPr lang="fi-FI" dirty="0" err="1"/>
              <a:t>variabel</a:t>
            </a:r>
            <a:r>
              <a:rPr lang="fi-FI" dirty="0"/>
              <a:t> </a:t>
            </a:r>
            <a:r>
              <a:rPr lang="fi-FI" dirty="0" err="1"/>
              <a:t>yang</a:t>
            </a:r>
            <a:r>
              <a:rPr lang="fi-FI" dirty="0"/>
              <a:t> </a:t>
            </a:r>
            <a:r>
              <a:rPr lang="fi-FI" dirty="0" err="1"/>
              <a:t>terkait</a:t>
            </a:r>
            <a:r>
              <a:rPr lang="fi-FI" dirty="0"/>
              <a:t> </a:t>
            </a:r>
            <a:r>
              <a:rPr lang="fi-FI" dirty="0" err="1"/>
              <a:t>dengan</a:t>
            </a:r>
            <a:r>
              <a:rPr lang="fi-FI" dirty="0"/>
              <a:t> </a:t>
            </a:r>
            <a:r>
              <a:rPr lang="fi-FI" dirty="0" err="1"/>
              <a:t>variabel</a:t>
            </a:r>
            <a:r>
              <a:rPr lang="fi-FI" dirty="0"/>
              <a:t> </a:t>
            </a:r>
            <a:r>
              <a:rPr lang="fi-FI" dirty="0" err="1"/>
              <a:t>yang</a:t>
            </a:r>
            <a:r>
              <a:rPr lang="fi-FI" dirty="0"/>
              <a:t> </a:t>
            </a:r>
            <a:r>
              <a:rPr lang="fi-FI" dirty="0" err="1"/>
              <a:t>diprediksi</a:t>
            </a:r>
            <a:r>
              <a:rPr lang="fi-FI" dirty="0"/>
              <a:t>, </a:t>
            </a:r>
            <a:r>
              <a:rPr lang="fi-FI" dirty="0" err="1"/>
              <a:t>dalam</a:t>
            </a:r>
            <a:r>
              <a:rPr lang="fi-FI" dirty="0"/>
              <a:t> </a:t>
            </a:r>
            <a:r>
              <a:rPr lang="fi-FI" dirty="0" err="1"/>
              <a:t>hal</a:t>
            </a:r>
            <a:r>
              <a:rPr lang="fi-FI" dirty="0"/>
              <a:t> </a:t>
            </a:r>
            <a:r>
              <a:rPr lang="fi-FI" dirty="0" err="1"/>
              <a:t>ini</a:t>
            </a:r>
            <a:r>
              <a:rPr lang="fi-FI" dirty="0"/>
              <a:t> </a:t>
            </a:r>
            <a:r>
              <a:rPr lang="fi-FI" dirty="0" err="1"/>
              <a:t>adalah</a:t>
            </a:r>
            <a:r>
              <a:rPr lang="fi-FI" dirty="0"/>
              <a:t> </a:t>
            </a:r>
            <a:r>
              <a:rPr lang="fi-FI" dirty="0" err="1"/>
              <a:t>prediksi</a:t>
            </a:r>
            <a:r>
              <a:rPr lang="fi-FI" dirty="0"/>
              <a:t> </a:t>
            </a:r>
            <a:r>
              <a:rPr lang="fi-FI" dirty="0" err="1"/>
              <a:t>jumlah</a:t>
            </a:r>
            <a:r>
              <a:rPr lang="fi-FI" dirty="0"/>
              <a:t> </a:t>
            </a:r>
            <a:r>
              <a:rPr lang="fi-FI" dirty="0" err="1"/>
              <a:t>penjualan</a:t>
            </a:r>
            <a:r>
              <a:rPr lang="fi-FI" dirty="0"/>
              <a:t> </a:t>
            </a:r>
            <a:r>
              <a:rPr lang="fi-FI" dirty="0" err="1"/>
              <a:t>untuk</a:t>
            </a:r>
            <a:r>
              <a:rPr lang="fi-FI" dirty="0"/>
              <a:t> </a:t>
            </a:r>
            <a:r>
              <a:rPr lang="fi-FI" dirty="0" err="1"/>
              <a:t>periode</a:t>
            </a:r>
            <a:r>
              <a:rPr lang="fi-FI" dirty="0"/>
              <a:t> </a:t>
            </a:r>
            <a:r>
              <a:rPr lang="fi-FI" dirty="0" err="1"/>
              <a:t>berikutnya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 smtClean="0"/>
              <a:t>dipengaruhi</a:t>
            </a:r>
            <a:r>
              <a:rPr lang="en-US" dirty="0" smtClean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 yang </a:t>
            </a:r>
            <a:r>
              <a:rPr lang="en-US" dirty="0" err="1"/>
              <a:t>dikeluarkan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,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jual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pesaing</a:t>
            </a:r>
            <a:r>
              <a:rPr lang="en-US" dirty="0"/>
              <a:t>,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pesaing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perekonomian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berusaha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680315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i-FI" b="1" dirty="0" err="1"/>
              <a:t>Metode</a:t>
            </a:r>
            <a:r>
              <a:rPr lang="fi-FI" b="1" dirty="0"/>
              <a:t> </a:t>
            </a:r>
            <a:r>
              <a:rPr lang="fi-FI" b="1" dirty="0" err="1"/>
              <a:t>Perkiraan</a:t>
            </a:r>
            <a:r>
              <a:rPr lang="fi-FI" b="1" dirty="0"/>
              <a:t> </a:t>
            </a:r>
            <a:r>
              <a:rPr lang="fi-FI" b="1" dirty="0" err="1"/>
              <a:t>Asosiasitif</a:t>
            </a:r>
            <a:r>
              <a:rPr lang="fi-FI" b="1" dirty="0"/>
              <a:t>: </a:t>
            </a:r>
            <a:r>
              <a:rPr lang="fi-FI" b="1" dirty="0" err="1"/>
              <a:t>Regresi</a:t>
            </a:r>
            <a:r>
              <a:rPr lang="fi-FI" b="1" dirty="0"/>
              <a:t> </a:t>
            </a:r>
            <a:r>
              <a:rPr lang="fi-FI" b="1" dirty="0" err="1"/>
              <a:t>dan</a:t>
            </a:r>
            <a:r>
              <a:rPr lang="fi-FI" b="1" dirty="0"/>
              <a:t> </a:t>
            </a:r>
            <a:r>
              <a:rPr lang="fi-FI" b="1" dirty="0" err="1"/>
              <a:t>Analisa</a:t>
            </a:r>
            <a:r>
              <a:rPr lang="fi-FI" b="1" dirty="0"/>
              <a:t> </a:t>
            </a:r>
            <a:r>
              <a:rPr lang="fi-FI" b="1" dirty="0" err="1" smtClean="0"/>
              <a:t>Korelasi</a:t>
            </a:r>
            <a:r>
              <a:rPr lang="fi-FI" b="1" dirty="0" smtClean="0"/>
              <a:t> (2)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3131684311"/>
              </p:ext>
            </p:extLst>
          </p:nvPr>
        </p:nvGraphicFramePr>
        <p:xfrm>
          <a:off x="896676" y="2039579"/>
          <a:ext cx="7610438" cy="4279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066803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Penerapan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Regresi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PT. Berjaya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Ramai</a:t>
            </a:r>
            <a:r>
              <a:rPr lang="en-US" dirty="0"/>
              <a:t> (BSR) </a:t>
            </a:r>
            <a:r>
              <a:rPr lang="en-US" dirty="0" err="1"/>
              <a:t>memproduksi</a:t>
            </a:r>
            <a:r>
              <a:rPr lang="en-US" dirty="0"/>
              <a:t> </a:t>
            </a:r>
            <a:r>
              <a:rPr lang="en-US" dirty="0" err="1"/>
              <a:t>tas-tas</a:t>
            </a:r>
            <a:r>
              <a:rPr lang="en-US" dirty="0"/>
              <a:t> </a:t>
            </a:r>
            <a:r>
              <a:rPr lang="en-US" dirty="0" err="1"/>
              <a:t>unik</a:t>
            </a:r>
            <a:r>
              <a:rPr lang="en-US" dirty="0"/>
              <a:t> yang </a:t>
            </a:r>
            <a:r>
              <a:rPr lang="en-US" dirty="0" err="1"/>
              <a:t>ditujukan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 yang </a:t>
            </a:r>
            <a:r>
              <a:rPr lang="en-US" dirty="0" err="1"/>
              <a:t>berusia</a:t>
            </a:r>
            <a:r>
              <a:rPr lang="en-US" dirty="0"/>
              <a:t> 17 – 22 </a:t>
            </a:r>
            <a:r>
              <a:rPr lang="en-US" dirty="0" err="1"/>
              <a:t>tahun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/>
              <a:t>P</a:t>
            </a:r>
            <a:r>
              <a:rPr lang="en-US" dirty="0" err="1" smtClean="0"/>
              <a:t>enjualan</a:t>
            </a:r>
            <a:r>
              <a:rPr lang="en-US" dirty="0" smtClean="0"/>
              <a:t> </a:t>
            </a:r>
            <a:r>
              <a:rPr lang="en-US" dirty="0" err="1"/>
              <a:t>tas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/>
              <a:t>dipengaruhi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 di </a:t>
            </a:r>
            <a:r>
              <a:rPr lang="en-US" dirty="0" err="1"/>
              <a:t>majalah-majalah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 </a:t>
            </a:r>
            <a:r>
              <a:rPr lang="en-US" dirty="0" err="1"/>
              <a:t>muda</a:t>
            </a:r>
            <a:r>
              <a:rPr lang="en-US" dirty="0"/>
              <a:t> </a:t>
            </a:r>
            <a:r>
              <a:rPr lang="en-US" dirty="0" err="1"/>
              <a:t>terbitan</a:t>
            </a:r>
            <a:r>
              <a:rPr lang="en-US" dirty="0"/>
              <a:t> </a:t>
            </a:r>
            <a:r>
              <a:rPr lang="en-US" dirty="0" err="1"/>
              <a:t>ibukota</a:t>
            </a:r>
            <a:r>
              <a:rPr lang="en-US" dirty="0"/>
              <a:t>. </a:t>
            </a:r>
          </a:p>
          <a:p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yang </a:t>
            </a:r>
            <a:r>
              <a:rPr lang="en-US" dirty="0" err="1"/>
              <a:t>menyajikan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 </a:t>
            </a:r>
            <a:r>
              <a:rPr lang="en-US" dirty="0" err="1"/>
              <a:t>aktual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2003 – 2008.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57235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Penerapan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Regresi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yang </a:t>
            </a:r>
            <a:r>
              <a:rPr lang="en-US" dirty="0" err="1"/>
              <a:t>menyajikan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 </a:t>
            </a:r>
            <a:r>
              <a:rPr lang="en-US" dirty="0" err="1"/>
              <a:t>aktual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2003 – 2008.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9462" y="2987176"/>
            <a:ext cx="7744069" cy="27960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2954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Penerapan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Regresi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 (3)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="" xmlns:p14="http://schemas.microsoft.com/office/powerpoint/2010/main" val="2303119286"/>
              </p:ext>
            </p:extLst>
          </p:nvPr>
        </p:nvGraphicFramePr>
        <p:xfrm>
          <a:off x="621265" y="1810086"/>
          <a:ext cx="8038854" cy="4646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367194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Penyusunan</a:t>
            </a:r>
            <a:r>
              <a:rPr lang="en-US" dirty="0"/>
              <a:t> </a:t>
            </a:r>
            <a:r>
              <a:rPr lang="en-US" dirty="0" err="1" smtClean="0"/>
              <a:t>Anggaran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63960508"/>
              </p:ext>
            </p:extLst>
          </p:nvPr>
        </p:nvGraphicFramePr>
        <p:xfrm>
          <a:off x="779463" y="1949824"/>
          <a:ext cx="7583488" cy="4007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0974800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Penerapan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Regresi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 (4)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79463" y="2467097"/>
            <a:ext cx="70697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Persamaan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Regresi</a:t>
            </a:r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err="1" smtClean="0"/>
              <a:t>Penjualan</a:t>
            </a:r>
            <a:r>
              <a:rPr lang="en-US" sz="2800" b="1" dirty="0" smtClean="0"/>
              <a:t> </a:t>
            </a:r>
            <a:r>
              <a:rPr lang="en-US" sz="2800" b="1" dirty="0" err="1"/>
              <a:t>tas</a:t>
            </a:r>
            <a:r>
              <a:rPr lang="en-US" sz="2800" b="1" dirty="0"/>
              <a:t> = a + b. </a:t>
            </a:r>
            <a:r>
              <a:rPr lang="en-US" sz="2800" b="1" dirty="0" err="1"/>
              <a:t>Pengeluaran</a:t>
            </a:r>
            <a:r>
              <a:rPr lang="en-US" sz="2800" b="1" dirty="0"/>
              <a:t> </a:t>
            </a:r>
            <a:r>
              <a:rPr lang="en-US" sz="2800" b="1" dirty="0" err="1"/>
              <a:t>iklan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1728291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Penerapan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Regresi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 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Gunakan</a:t>
            </a:r>
            <a:r>
              <a:rPr lang="it-IT" dirty="0"/>
              <a:t> </a:t>
            </a:r>
            <a:r>
              <a:rPr lang="it-IT" dirty="0" err="1"/>
              <a:t>metode</a:t>
            </a:r>
            <a:r>
              <a:rPr lang="it-IT" dirty="0"/>
              <a:t> </a:t>
            </a:r>
            <a:r>
              <a:rPr lang="it-IT" dirty="0" err="1"/>
              <a:t>Least</a:t>
            </a:r>
            <a:r>
              <a:rPr lang="it-IT" dirty="0"/>
              <a:t> </a:t>
            </a:r>
            <a:r>
              <a:rPr lang="it-IT" dirty="0" err="1"/>
              <a:t>Square</a:t>
            </a:r>
            <a:r>
              <a:rPr lang="it-IT" dirty="0"/>
              <a:t> </a:t>
            </a:r>
            <a:r>
              <a:rPr lang="it-IT" dirty="0" err="1"/>
              <a:t>untuk</a:t>
            </a:r>
            <a:r>
              <a:rPr lang="it-IT" dirty="0"/>
              <a:t> </a:t>
            </a:r>
            <a:r>
              <a:rPr lang="it-IT" dirty="0" err="1"/>
              <a:t>mencari</a:t>
            </a:r>
            <a:r>
              <a:rPr lang="it-IT" dirty="0"/>
              <a:t> a </a:t>
            </a:r>
            <a:r>
              <a:rPr lang="it-IT" dirty="0" err="1"/>
              <a:t>atau</a:t>
            </a:r>
            <a:r>
              <a:rPr lang="it-IT" dirty="0"/>
              <a:t> </a:t>
            </a:r>
            <a:r>
              <a:rPr lang="it-IT" dirty="0" err="1"/>
              <a:t>intercept</a:t>
            </a:r>
            <a:r>
              <a:rPr lang="it-IT" dirty="0"/>
              <a:t> </a:t>
            </a:r>
            <a:r>
              <a:rPr lang="it-IT" dirty="0" err="1"/>
              <a:t>dan</a:t>
            </a:r>
            <a:r>
              <a:rPr lang="it-IT" dirty="0"/>
              <a:t> b </a:t>
            </a:r>
            <a:r>
              <a:rPr lang="it-IT" dirty="0" err="1"/>
              <a:t>atau</a:t>
            </a:r>
            <a:r>
              <a:rPr lang="it-IT" dirty="0"/>
              <a:t> </a:t>
            </a:r>
            <a:r>
              <a:rPr lang="it-IT" dirty="0" err="1"/>
              <a:t>slope</a:t>
            </a:r>
            <a:r>
              <a:rPr lang="it-IT" dirty="0"/>
              <a:t> </a:t>
            </a:r>
            <a:r>
              <a:rPr lang="it-IT" dirty="0" err="1"/>
              <a:t>garis</a:t>
            </a:r>
            <a:r>
              <a:rPr lang="it-IT" dirty="0"/>
              <a:t> </a:t>
            </a:r>
            <a:r>
              <a:rPr lang="it-IT" dirty="0" err="1"/>
              <a:t>regresi</a:t>
            </a:r>
            <a:r>
              <a:rPr lang="it-IT" dirty="0"/>
              <a:t>.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1876408"/>
              </p:ext>
            </p:extLst>
          </p:nvPr>
        </p:nvGraphicFramePr>
        <p:xfrm>
          <a:off x="2908300" y="3016494"/>
          <a:ext cx="1663700" cy="965200"/>
        </p:xfrm>
        <a:graphic>
          <a:graphicData uri="http://schemas.openxmlformats.org/presentationml/2006/ole">
            <p:oleObj spid="_x0000_s5139" name="Equation" r:id="rId3" imgW="1654560" imgH="95076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02135877"/>
              </p:ext>
            </p:extLst>
          </p:nvPr>
        </p:nvGraphicFramePr>
        <p:xfrm>
          <a:off x="2908300" y="4290414"/>
          <a:ext cx="2051808" cy="879346"/>
        </p:xfrm>
        <a:graphic>
          <a:graphicData uri="http://schemas.openxmlformats.org/presentationml/2006/ole">
            <p:oleObj spid="_x0000_s5140" name="Equation" r:id="rId4" imgW="969120" imgH="41112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765048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Penerapan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Regresi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 (6)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011" y="2299592"/>
            <a:ext cx="10323614" cy="30552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9046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Penerapan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Regresi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 (7)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7715" y="2136339"/>
            <a:ext cx="867628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 err="1" smtClean="0"/>
              <a:t>Persamaan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Regresi</a:t>
            </a:r>
            <a:endParaRPr lang="it-IT" sz="2200" b="1" dirty="0" smtClean="0"/>
          </a:p>
          <a:p>
            <a:endParaRPr lang="it-IT" sz="2200" b="1" dirty="0" smtClean="0"/>
          </a:p>
          <a:p>
            <a:r>
              <a:rPr lang="it-IT" sz="2200" b="1" dirty="0" err="1" smtClean="0"/>
              <a:t>Penjualan</a:t>
            </a:r>
            <a:r>
              <a:rPr lang="it-IT" sz="2200" b="1" dirty="0" smtClean="0"/>
              <a:t> </a:t>
            </a:r>
            <a:r>
              <a:rPr lang="it-IT" sz="2200" b="1" dirty="0" err="1"/>
              <a:t>tas</a:t>
            </a:r>
            <a:r>
              <a:rPr lang="it-IT" sz="2200" b="1" dirty="0"/>
              <a:t> </a:t>
            </a:r>
            <a:r>
              <a:rPr lang="it-IT" sz="2200" b="1" dirty="0" smtClean="0"/>
              <a:t>	= </a:t>
            </a:r>
            <a:r>
              <a:rPr lang="it-IT" sz="2200" b="1" dirty="0"/>
              <a:t>540.477, 5 + 9.64 </a:t>
            </a:r>
            <a:r>
              <a:rPr lang="it-IT" sz="2200" b="1" dirty="0" err="1"/>
              <a:t>biaya</a:t>
            </a:r>
            <a:r>
              <a:rPr lang="it-IT" sz="2200" b="1" dirty="0"/>
              <a:t> </a:t>
            </a:r>
            <a:r>
              <a:rPr lang="it-IT" sz="2200" b="1" dirty="0" err="1"/>
              <a:t>iklan</a:t>
            </a:r>
            <a:endParaRPr lang="en-US" sz="2200" dirty="0"/>
          </a:p>
          <a:p>
            <a:r>
              <a:rPr lang="en-US" sz="2200" dirty="0"/>
              <a:t> </a:t>
            </a:r>
          </a:p>
          <a:p>
            <a:r>
              <a:rPr lang="en-US" sz="2200" dirty="0" err="1"/>
              <a:t>Jika</a:t>
            </a:r>
            <a:r>
              <a:rPr lang="en-US" sz="2200" dirty="0"/>
              <a:t> </a:t>
            </a:r>
            <a:r>
              <a:rPr lang="en-US" sz="2200" dirty="0" err="1"/>
              <a:t>biaya</a:t>
            </a:r>
            <a:r>
              <a:rPr lang="en-US" sz="2200" dirty="0"/>
              <a:t> </a:t>
            </a:r>
            <a:r>
              <a:rPr lang="en-US" sz="2200" dirty="0" err="1"/>
              <a:t>iklan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tahun</a:t>
            </a:r>
            <a:r>
              <a:rPr lang="en-US" sz="2200" dirty="0"/>
              <a:t> 2009 </a:t>
            </a:r>
            <a:r>
              <a:rPr lang="en-US" sz="2200" dirty="0" err="1"/>
              <a:t>dianggarkan</a:t>
            </a:r>
            <a:r>
              <a:rPr lang="en-US" sz="2200" dirty="0"/>
              <a:t> </a:t>
            </a:r>
            <a:r>
              <a:rPr lang="en-US" sz="2200" dirty="0" err="1"/>
              <a:t>sebesar</a:t>
            </a:r>
            <a:r>
              <a:rPr lang="en-US" sz="2200" dirty="0"/>
              <a:t> </a:t>
            </a:r>
            <a:r>
              <a:rPr lang="en-US" sz="2200" dirty="0" err="1"/>
              <a:t>Rp</a:t>
            </a:r>
            <a:r>
              <a:rPr lang="en-US" sz="2200" dirty="0"/>
              <a:t> 175.000.000, </a:t>
            </a:r>
            <a:r>
              <a:rPr lang="en-US" sz="2200" dirty="0" err="1"/>
              <a:t>maka</a:t>
            </a:r>
            <a:r>
              <a:rPr lang="en-US" sz="2200" dirty="0"/>
              <a:t> </a:t>
            </a:r>
            <a:r>
              <a:rPr lang="en-US" sz="2200" dirty="0" err="1"/>
              <a:t>penjualan</a:t>
            </a:r>
            <a:r>
              <a:rPr lang="en-US" sz="2200" dirty="0"/>
              <a:t> </a:t>
            </a:r>
            <a:r>
              <a:rPr lang="en-US" sz="2200" dirty="0" err="1"/>
              <a:t>tas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tahun</a:t>
            </a:r>
            <a:r>
              <a:rPr lang="en-US" sz="2200" dirty="0"/>
              <a:t> 2009 </a:t>
            </a:r>
            <a:r>
              <a:rPr lang="en-US" sz="2200" dirty="0" err="1"/>
              <a:t>sebesar</a:t>
            </a:r>
            <a:r>
              <a:rPr lang="en-US" sz="2200" dirty="0"/>
              <a:t>:</a:t>
            </a:r>
          </a:p>
          <a:p>
            <a:endParaRPr lang="en-US" sz="2200" b="1" dirty="0" smtClean="0"/>
          </a:p>
          <a:p>
            <a:r>
              <a:rPr lang="en-US" sz="2200" b="1" dirty="0" err="1" smtClean="0"/>
              <a:t>Penjualan</a:t>
            </a:r>
            <a:r>
              <a:rPr lang="en-US" sz="2200" b="1" dirty="0" smtClean="0"/>
              <a:t> </a:t>
            </a:r>
            <a:r>
              <a:rPr lang="en-US" sz="2200" b="1" dirty="0" err="1"/>
              <a:t>tas</a:t>
            </a:r>
            <a:r>
              <a:rPr lang="en-US" sz="2200" b="1" dirty="0"/>
              <a:t> 	= 540.477.5 + 9.64 * 175.000</a:t>
            </a:r>
            <a:endParaRPr lang="en-US" sz="2200" dirty="0"/>
          </a:p>
          <a:p>
            <a:r>
              <a:rPr lang="en-US" sz="2200" b="1" dirty="0"/>
              <a:t>		</a:t>
            </a:r>
            <a:r>
              <a:rPr lang="en-US" sz="2200" b="1" dirty="0" smtClean="0"/>
              <a:t>= </a:t>
            </a:r>
            <a:r>
              <a:rPr lang="en-US" sz="2200" b="1" dirty="0" err="1"/>
              <a:t>Rp</a:t>
            </a:r>
            <a:r>
              <a:rPr lang="en-US" sz="2200" b="1" dirty="0"/>
              <a:t> 2.227.477.500</a:t>
            </a:r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9743809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Analisa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18" y="1949824"/>
            <a:ext cx="8308205" cy="4007224"/>
          </a:xfrm>
        </p:spPr>
        <p:txBody>
          <a:bodyPr/>
          <a:lstStyle/>
          <a:p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seringkali</a:t>
            </a:r>
            <a:r>
              <a:rPr lang="en-US" dirty="0"/>
              <a:t> </a:t>
            </a:r>
            <a:r>
              <a:rPr lang="en-US" dirty="0" err="1"/>
              <a:t>dipengaruhi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Misalnya</a:t>
            </a:r>
            <a:r>
              <a:rPr lang="en-US" dirty="0" smtClean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memburuk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otomotif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turun</a:t>
            </a:r>
            <a:r>
              <a:rPr lang="en-US" dirty="0"/>
              <a:t>. </a:t>
            </a:r>
            <a:r>
              <a:rPr lang="en-US" dirty="0" err="1"/>
              <a:t>Turunnya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otomotif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gilirannnya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di </a:t>
            </a:r>
            <a:r>
              <a:rPr lang="en-US" dirty="0" err="1"/>
              <a:t>dalamnya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menurun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/>
              <a:t>P</a:t>
            </a:r>
            <a:r>
              <a:rPr lang="en-US" dirty="0" err="1" smtClean="0"/>
              <a:t>enjualan</a:t>
            </a:r>
            <a:r>
              <a:rPr lang="en-US" dirty="0" smtClean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/>
              <a:t>diperkirakan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memperkirakan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industrinya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6233047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Penerapan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Analisa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49824"/>
            <a:ext cx="7911258" cy="4007224"/>
          </a:xfrm>
        </p:spPr>
        <p:txBody>
          <a:bodyPr/>
          <a:lstStyle/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2005 PT. A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menjual</a:t>
            </a:r>
            <a:r>
              <a:rPr lang="en-US" dirty="0"/>
              <a:t>  </a:t>
            </a:r>
            <a:r>
              <a:rPr lang="en-US" dirty="0" err="1"/>
              <a:t>produknya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40.000 unit.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total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100.000 unit. </a:t>
            </a:r>
            <a:endParaRPr lang="en-US" dirty="0" smtClean="0"/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/>
              <a:t>diPerkiraankan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2006 </a:t>
            </a:r>
            <a:r>
              <a:rPr lang="en-US" dirty="0" err="1"/>
              <a:t>naik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25%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PT. A </a:t>
            </a:r>
            <a:r>
              <a:rPr lang="en-US" dirty="0" err="1"/>
              <a:t>memperkirakan</a:t>
            </a:r>
            <a:r>
              <a:rPr lang="en-US" dirty="0"/>
              <a:t> </a:t>
            </a:r>
            <a:r>
              <a:rPr lang="en-US" dirty="0" err="1"/>
              <a:t>pangsa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2006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pencapaian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2005,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PT. 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2006.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529607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Penerapan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Analisa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49824"/>
            <a:ext cx="7911258" cy="4007224"/>
          </a:xfrm>
        </p:spPr>
        <p:txBody>
          <a:bodyPr/>
          <a:lstStyle/>
          <a:p>
            <a:r>
              <a:rPr lang="en-US" dirty="0" err="1"/>
              <a:t>Hitung</a:t>
            </a:r>
            <a:r>
              <a:rPr lang="en-US" dirty="0"/>
              <a:t> </a:t>
            </a:r>
            <a:r>
              <a:rPr lang="en-US" dirty="0" err="1"/>
              <a:t>pangsa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(market share) PT. 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2005.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9463" y="2921000"/>
            <a:ext cx="7573232" cy="628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151" y="3698299"/>
            <a:ext cx="8393165" cy="696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88321" y="4555212"/>
            <a:ext cx="11863828" cy="4922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93991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Analisa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2006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657" y="3174999"/>
            <a:ext cx="8568430" cy="10629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20349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Analisa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2006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9463" y="2774911"/>
            <a:ext cx="8011682" cy="12641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2951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Anggaran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Anggaran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menyajikan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:</a:t>
            </a:r>
          </a:p>
          <a:p>
            <a:pPr marL="633413" indent="-280988">
              <a:buFont typeface="Wingdings" charset="2"/>
              <a:buChar char="q"/>
            </a:pPr>
            <a:r>
              <a:rPr lang="en-US" b="1" dirty="0" err="1"/>
              <a:t>P</a:t>
            </a:r>
            <a:r>
              <a:rPr lang="en-US" b="1" dirty="0" err="1" smtClean="0"/>
              <a:t>erkiraan</a:t>
            </a:r>
            <a:r>
              <a:rPr lang="en-US" b="1" dirty="0" smtClean="0"/>
              <a:t> </a:t>
            </a:r>
            <a:r>
              <a:rPr lang="en-US" b="1" dirty="0" err="1"/>
              <a:t>jumlah</a:t>
            </a:r>
            <a:r>
              <a:rPr lang="en-US" b="1" dirty="0"/>
              <a:t> </a:t>
            </a:r>
            <a:r>
              <a:rPr lang="en-US" b="1" dirty="0" err="1"/>
              <a:t>barang</a:t>
            </a:r>
            <a:r>
              <a:rPr lang="en-US" b="1" dirty="0"/>
              <a:t> </a:t>
            </a:r>
            <a:r>
              <a:rPr lang="en-US" b="1" dirty="0" err="1"/>
              <a:t>jadi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jasa</a:t>
            </a:r>
            <a:r>
              <a:rPr lang="en-US" b="1" dirty="0"/>
              <a:t> yang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dijual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</a:p>
          <a:p>
            <a:pPr marL="633413" indent="-280988">
              <a:buFont typeface="Wingdings" charset="2"/>
              <a:buChar char="q"/>
            </a:pPr>
            <a:r>
              <a:rPr lang="en-US" b="1" dirty="0" err="1"/>
              <a:t>H</a:t>
            </a:r>
            <a:r>
              <a:rPr lang="en-US" b="1" dirty="0" err="1" smtClean="0"/>
              <a:t>arga</a:t>
            </a:r>
            <a:r>
              <a:rPr lang="en-US" b="1" dirty="0" smtClean="0"/>
              <a:t> </a:t>
            </a:r>
            <a:r>
              <a:rPr lang="en-US" b="1" dirty="0" err="1" smtClean="0"/>
              <a:t>jual</a:t>
            </a:r>
            <a:r>
              <a:rPr lang="en-US" b="1" dirty="0" smtClean="0"/>
              <a:t> </a:t>
            </a:r>
            <a:r>
              <a:rPr lang="en-US" b="1" dirty="0" err="1" smtClean="0"/>
              <a:t>setiap</a:t>
            </a:r>
            <a:r>
              <a:rPr lang="en-US" b="1" dirty="0" smtClean="0"/>
              <a:t> </a:t>
            </a:r>
            <a:r>
              <a:rPr lang="en-US" b="1" dirty="0" err="1" smtClean="0"/>
              <a:t>produk</a:t>
            </a:r>
            <a:r>
              <a:rPr lang="en-US" b="1" dirty="0" smtClean="0"/>
              <a:t> </a:t>
            </a:r>
            <a:r>
              <a:rPr lang="en-US" b="1" dirty="0" err="1" smtClean="0"/>
              <a:t>atau</a:t>
            </a:r>
            <a:r>
              <a:rPr lang="en-US" b="1" dirty="0" smtClean="0"/>
              <a:t> </a:t>
            </a:r>
            <a:r>
              <a:rPr lang="en-US" b="1" dirty="0" err="1" smtClean="0"/>
              <a:t>jasa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datang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36910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</a:t>
            </a:r>
            <a:r>
              <a:rPr lang="en-US" dirty="0" err="1" smtClean="0"/>
              <a:t>Anggaran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057" y="1830933"/>
            <a:ext cx="7964319" cy="21647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1038" y="3995677"/>
            <a:ext cx="8230885" cy="223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 err="1"/>
              <a:t>Penjualan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smtClean="0"/>
              <a:t>unit</a:t>
            </a:r>
            <a:r>
              <a:rPr lang="en-US" dirty="0" smtClean="0"/>
              <a:t>: </a:t>
            </a:r>
            <a:r>
              <a:rPr lang="en-US" dirty="0" err="1" smtClean="0"/>
              <a:t>perkiraan</a:t>
            </a:r>
            <a:r>
              <a:rPr lang="en-US" dirty="0" smtClean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</a:t>
            </a:r>
            <a:r>
              <a:rPr lang="en-US" dirty="0" err="1"/>
              <a:t>mendatang</a:t>
            </a:r>
            <a:r>
              <a:rPr lang="en-US" dirty="0"/>
              <a:t>. </a:t>
            </a:r>
          </a:p>
          <a:p>
            <a:pPr>
              <a:lnSpc>
                <a:spcPct val="130000"/>
              </a:lnSpc>
            </a:pPr>
            <a:r>
              <a:rPr lang="en-US" b="1" dirty="0" err="1"/>
              <a:t>Harga</a:t>
            </a:r>
            <a:r>
              <a:rPr lang="en-US" b="1" dirty="0"/>
              <a:t> </a:t>
            </a:r>
            <a:r>
              <a:rPr lang="en-US" b="1" dirty="0" err="1"/>
              <a:t>jual</a:t>
            </a:r>
            <a:r>
              <a:rPr lang="en-US" b="1" dirty="0"/>
              <a:t> </a:t>
            </a:r>
            <a:r>
              <a:rPr lang="en-US" dirty="0" smtClean="0"/>
              <a:t>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dikenakan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jadi</a:t>
            </a:r>
            <a:r>
              <a:rPr lang="en-US" dirty="0"/>
              <a:t> yang </a:t>
            </a:r>
            <a:r>
              <a:rPr lang="en-US" dirty="0" err="1"/>
              <a:t>dijual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</a:t>
            </a:r>
            <a:r>
              <a:rPr lang="en-US" dirty="0" err="1"/>
              <a:t>mendatang</a:t>
            </a:r>
            <a:r>
              <a:rPr lang="en-US" dirty="0"/>
              <a:t>.</a:t>
            </a:r>
          </a:p>
          <a:p>
            <a:pPr>
              <a:lnSpc>
                <a:spcPct val="130000"/>
              </a:lnSpc>
            </a:pPr>
            <a:r>
              <a:rPr lang="en-US" b="1" dirty="0" err="1"/>
              <a:t>Penjualan</a:t>
            </a:r>
            <a:r>
              <a:rPr lang="en-US" b="1" dirty="0"/>
              <a:t> </a:t>
            </a:r>
            <a:r>
              <a:rPr lang="en-US" b="1" dirty="0" err="1"/>
              <a:t>barang</a:t>
            </a:r>
            <a:r>
              <a:rPr lang="en-US" b="1" dirty="0"/>
              <a:t> </a:t>
            </a:r>
            <a:r>
              <a:rPr lang="en-US" b="1" dirty="0" err="1"/>
              <a:t>jadi</a:t>
            </a:r>
            <a:r>
              <a:rPr lang="en-US" b="1" dirty="0"/>
              <a:t> (</a:t>
            </a:r>
            <a:r>
              <a:rPr lang="en-US" b="1" dirty="0" err="1"/>
              <a:t>dalam</a:t>
            </a:r>
            <a:r>
              <a:rPr lang="en-US" b="1" dirty="0"/>
              <a:t> Rupiah) </a:t>
            </a:r>
            <a:r>
              <a:rPr lang="en-US" dirty="0" smtClean="0"/>
              <a:t>=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jadi</a:t>
            </a:r>
            <a:r>
              <a:rPr lang="en-US" dirty="0"/>
              <a:t> (</a:t>
            </a:r>
            <a:r>
              <a:rPr lang="en-US" dirty="0" err="1"/>
              <a:t>dalam</a:t>
            </a:r>
            <a:r>
              <a:rPr lang="en-US" dirty="0"/>
              <a:t> unit</a:t>
            </a:r>
            <a:r>
              <a:rPr lang="en-US" dirty="0" smtClean="0"/>
              <a:t>) x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/>
              <a:t>jual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jadi</a:t>
            </a:r>
            <a:r>
              <a:rPr lang="en-US" dirty="0"/>
              <a:t> per unit. </a:t>
            </a:r>
          </a:p>
        </p:txBody>
      </p:sp>
    </p:spTree>
    <p:extLst>
      <p:ext uri="{BB962C8B-B14F-4D97-AF65-F5344CB8AC3E}">
        <p14:creationId xmlns="" xmlns:p14="http://schemas.microsoft.com/office/powerpoint/2010/main" val="975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2a. </a:t>
            </a:r>
            <a:r>
              <a:rPr lang="en-US" dirty="0" err="1" smtClean="0"/>
              <a:t>Anggaran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PT. Furniture </a:t>
            </a:r>
            <a:r>
              <a:rPr lang="en-US" sz="2400" dirty="0" err="1"/>
              <a:t>Jati</a:t>
            </a:r>
            <a:r>
              <a:rPr lang="en-US" sz="2400" dirty="0"/>
              <a:t> Indah (FJI) yang </a:t>
            </a:r>
            <a:r>
              <a:rPr lang="en-US" sz="2400" dirty="0" err="1"/>
              <a:t>berdiri</a:t>
            </a:r>
            <a:r>
              <a:rPr lang="en-US" sz="2400" dirty="0"/>
              <a:t> </a:t>
            </a:r>
            <a:r>
              <a:rPr lang="en-US" sz="2400" dirty="0" err="1"/>
              <a:t>ditahun</a:t>
            </a:r>
            <a:r>
              <a:rPr lang="en-US" sz="2400" dirty="0"/>
              <a:t> </a:t>
            </a:r>
            <a:r>
              <a:rPr lang="en-US" sz="2400" dirty="0" smtClean="0"/>
              <a:t>2000.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</a:t>
            </a:r>
            <a:r>
              <a:rPr lang="en-US" sz="2400" dirty="0" err="1"/>
              <a:t>andalan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seperangkat</a:t>
            </a:r>
            <a:r>
              <a:rPr lang="en-US" sz="2400" dirty="0"/>
              <a:t> sofa </a:t>
            </a:r>
            <a:r>
              <a:rPr lang="en-US" sz="2400" dirty="0" err="1"/>
              <a:t>tamu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lemari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rangka</a:t>
            </a:r>
            <a:r>
              <a:rPr lang="en-US" sz="2400" dirty="0"/>
              <a:t> </a:t>
            </a:r>
            <a:r>
              <a:rPr lang="en-US" sz="2400" dirty="0" err="1"/>
              <a:t>penyusunan</a:t>
            </a:r>
            <a:r>
              <a:rPr lang="en-US" sz="2400" dirty="0"/>
              <a:t> </a:t>
            </a:r>
            <a:r>
              <a:rPr lang="en-US" sz="2400" dirty="0" err="1"/>
              <a:t>Anggaran</a:t>
            </a:r>
            <a:r>
              <a:rPr lang="en-US" sz="2400" dirty="0"/>
              <a:t> </a:t>
            </a:r>
            <a:r>
              <a:rPr lang="en-US" sz="2400" dirty="0" err="1"/>
              <a:t>Induk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bulan</a:t>
            </a:r>
            <a:r>
              <a:rPr lang="en-US" sz="2400" dirty="0"/>
              <a:t> </a:t>
            </a:r>
            <a:r>
              <a:rPr lang="en-US" sz="2400" dirty="0" err="1"/>
              <a:t>Januari</a:t>
            </a:r>
            <a:r>
              <a:rPr lang="en-US" sz="2400" dirty="0"/>
              <a:t> 2009, PT. FJI </a:t>
            </a:r>
            <a:r>
              <a:rPr lang="en-US" sz="2400" dirty="0" err="1"/>
              <a:t>mengumpulkan</a:t>
            </a:r>
            <a:r>
              <a:rPr lang="en-US" sz="2400" dirty="0"/>
              <a:t> data-data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unit sofa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lemari</a:t>
            </a:r>
            <a:r>
              <a:rPr lang="en-US" sz="2400" dirty="0"/>
              <a:t> yang </a:t>
            </a:r>
            <a:r>
              <a:rPr lang="en-US" sz="2400" dirty="0" err="1"/>
              <a:t>diperirakan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dijual</a:t>
            </a:r>
            <a:r>
              <a:rPr lang="en-US" sz="2400" dirty="0"/>
              <a:t> </a:t>
            </a:r>
            <a:r>
              <a:rPr lang="en-US" sz="2400" dirty="0" err="1"/>
              <a:t>selama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r>
              <a:rPr lang="en-US" sz="2400" dirty="0"/>
              <a:t> </a:t>
            </a:r>
            <a:r>
              <a:rPr lang="en-US" sz="2400" dirty="0" smtClean="0"/>
              <a:t>2009 </a:t>
            </a:r>
            <a:r>
              <a:rPr lang="en-US" sz="2400" dirty="0" err="1" smtClean="0"/>
              <a:t>serta</a:t>
            </a:r>
            <a:r>
              <a:rPr lang="en-US" sz="2400" dirty="0" smtClean="0"/>
              <a:t> </a:t>
            </a:r>
            <a:r>
              <a:rPr lang="en-US" sz="2400" dirty="0" err="1" smtClean="0"/>
              <a:t>harga</a:t>
            </a:r>
            <a:r>
              <a:rPr lang="en-US" sz="2400" dirty="0" smtClean="0"/>
              <a:t> </a:t>
            </a:r>
            <a:r>
              <a:rPr lang="en-US" sz="2400" dirty="0" err="1" smtClean="0"/>
              <a:t>jualnya</a:t>
            </a:r>
            <a:r>
              <a:rPr lang="en-US" sz="2400" dirty="0" smtClean="0"/>
              <a:t>.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4013132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2a. </a:t>
            </a:r>
            <a:r>
              <a:rPr lang="en-US" dirty="0" err="1" smtClean="0"/>
              <a:t>Anggaran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2.2 yang </a:t>
            </a:r>
            <a:r>
              <a:rPr lang="en-US" dirty="0" err="1"/>
              <a:t>menyajikan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unit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jual</a:t>
            </a:r>
            <a:r>
              <a:rPr lang="en-US" dirty="0"/>
              <a:t> per </a:t>
            </a:r>
            <a:r>
              <a:rPr lang="en-US" dirty="0" err="1"/>
              <a:t>unitnya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Desember</a:t>
            </a:r>
            <a:r>
              <a:rPr lang="en-US" dirty="0"/>
              <a:t> 2008 yang </a:t>
            </a:r>
            <a:r>
              <a:rPr lang="en-US" dirty="0" err="1"/>
              <a:t>lalu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9463" y="3422650"/>
            <a:ext cx="7948154" cy="18862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9386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2a. </a:t>
            </a:r>
            <a:r>
              <a:rPr lang="en-US" dirty="0" err="1" smtClean="0"/>
              <a:t>Anggaran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bulan</a:t>
            </a:r>
            <a:r>
              <a:rPr lang="en-US" sz="2400" dirty="0"/>
              <a:t> </a:t>
            </a:r>
            <a:r>
              <a:rPr lang="en-US" sz="2400" dirty="0" err="1"/>
              <a:t>Januari</a:t>
            </a:r>
            <a:r>
              <a:rPr lang="en-US" sz="2400" dirty="0"/>
              <a:t> 2009, </a:t>
            </a:r>
            <a:r>
              <a:rPr lang="en-US" sz="2400" dirty="0" err="1"/>
              <a:t>Manajemen</a:t>
            </a:r>
            <a:r>
              <a:rPr lang="en-US" sz="2400" dirty="0"/>
              <a:t> PT. FJI </a:t>
            </a:r>
            <a:r>
              <a:rPr lang="en-US" sz="2400" dirty="0" err="1"/>
              <a:t>mentargetkan</a:t>
            </a:r>
            <a:r>
              <a:rPr lang="en-US" sz="2400" dirty="0"/>
              <a:t> </a:t>
            </a:r>
            <a:r>
              <a:rPr lang="en-US" sz="2400" dirty="0" err="1"/>
              <a:t>kenaikan</a:t>
            </a:r>
            <a:r>
              <a:rPr lang="en-US" sz="2400" dirty="0"/>
              <a:t> </a:t>
            </a:r>
            <a:r>
              <a:rPr lang="en-US" sz="2400" dirty="0" err="1"/>
              <a:t>penjualan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sofa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masing-masing</a:t>
            </a:r>
            <a:r>
              <a:rPr lang="en-US" sz="2400" dirty="0"/>
              <a:t> </a:t>
            </a:r>
            <a:r>
              <a:rPr lang="en-US" sz="2400" dirty="0" err="1"/>
              <a:t>sebesar</a:t>
            </a:r>
            <a:r>
              <a:rPr lang="en-US" sz="2400" dirty="0"/>
              <a:t> 20% </a:t>
            </a:r>
            <a:r>
              <a:rPr lang="en-US" sz="2400" dirty="0" err="1"/>
              <a:t>dan</a:t>
            </a:r>
            <a:r>
              <a:rPr lang="en-US" sz="2400" dirty="0"/>
              <a:t> 10%. </a:t>
            </a:r>
            <a:endParaRPr lang="en-US" sz="2400" dirty="0" smtClean="0"/>
          </a:p>
          <a:p>
            <a:r>
              <a:rPr lang="en-US" sz="2400" dirty="0" err="1" smtClean="0"/>
              <a:t>Harga</a:t>
            </a:r>
            <a:r>
              <a:rPr lang="en-US" sz="2400" dirty="0" smtClean="0"/>
              <a:t> </a:t>
            </a:r>
            <a:r>
              <a:rPr lang="en-US" sz="2400" dirty="0" err="1"/>
              <a:t>jual</a:t>
            </a:r>
            <a:r>
              <a:rPr lang="en-US" sz="2400" dirty="0"/>
              <a:t> per unit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bulan</a:t>
            </a:r>
            <a:r>
              <a:rPr lang="en-US" sz="2400" dirty="0"/>
              <a:t> </a:t>
            </a:r>
            <a:r>
              <a:rPr lang="en-US" sz="2400" dirty="0" err="1"/>
              <a:t>Januari</a:t>
            </a:r>
            <a:r>
              <a:rPr lang="en-US" sz="2400" dirty="0"/>
              <a:t> 2009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harga</a:t>
            </a:r>
            <a:r>
              <a:rPr lang="en-US" sz="2400" dirty="0"/>
              <a:t> </a:t>
            </a:r>
            <a:r>
              <a:rPr lang="en-US" sz="2400" dirty="0" err="1"/>
              <a:t>jual</a:t>
            </a:r>
            <a:r>
              <a:rPr lang="en-US" sz="2400" dirty="0"/>
              <a:t> di </a:t>
            </a:r>
            <a:r>
              <a:rPr lang="en-US" sz="2400" dirty="0" err="1"/>
              <a:t>bulan</a:t>
            </a:r>
            <a:r>
              <a:rPr lang="en-US" sz="2400" dirty="0"/>
              <a:t> </a:t>
            </a:r>
            <a:r>
              <a:rPr lang="en-US" sz="2400" dirty="0" err="1"/>
              <a:t>Desember</a:t>
            </a:r>
            <a:r>
              <a:rPr lang="en-US" sz="2400" dirty="0"/>
              <a:t> 2008.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4102222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Tahapan</a:t>
            </a:r>
            <a:r>
              <a:rPr lang="en-US" sz="3200" dirty="0" smtClean="0"/>
              <a:t> </a:t>
            </a:r>
            <a:r>
              <a:rPr lang="en-US" sz="3200" dirty="0" err="1" smtClean="0"/>
              <a:t>Penyusunan</a:t>
            </a:r>
            <a:r>
              <a:rPr lang="en-US" sz="3200" dirty="0" smtClean="0"/>
              <a:t> </a:t>
            </a:r>
            <a:r>
              <a:rPr lang="en-US" sz="3200" dirty="0" err="1" smtClean="0"/>
              <a:t>Anggaran</a:t>
            </a:r>
            <a:r>
              <a:rPr lang="en-US" sz="3200" dirty="0" smtClean="0"/>
              <a:t> </a:t>
            </a:r>
            <a:r>
              <a:rPr lang="en-US" sz="3200" dirty="0" err="1" smtClean="0"/>
              <a:t>Penjualan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Hitung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unit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sofa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lemari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Januari</a:t>
            </a:r>
            <a:r>
              <a:rPr lang="en-US" dirty="0"/>
              <a:t> </a:t>
            </a:r>
            <a:r>
              <a:rPr lang="en-US" dirty="0" smtClean="0"/>
              <a:t>2009.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9826" y="3086461"/>
            <a:ext cx="7223125" cy="5489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39825" y="3973686"/>
            <a:ext cx="72231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Penjualan</a:t>
            </a:r>
            <a:r>
              <a:rPr lang="en-US" sz="2000" dirty="0"/>
              <a:t> (unit) </a:t>
            </a:r>
            <a:r>
              <a:rPr lang="en-US" sz="2000" dirty="0" err="1"/>
              <a:t>untuk</a:t>
            </a:r>
            <a:r>
              <a:rPr lang="en-US" sz="2000" dirty="0"/>
              <a:t> sofa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lemari</a:t>
            </a:r>
            <a:r>
              <a:rPr lang="en-US" sz="2000" dirty="0"/>
              <a:t> di </a:t>
            </a:r>
            <a:r>
              <a:rPr lang="en-US" sz="2000" dirty="0" err="1"/>
              <a:t>bulan</a:t>
            </a:r>
            <a:r>
              <a:rPr lang="en-US" sz="2000" dirty="0"/>
              <a:t> </a:t>
            </a:r>
            <a:r>
              <a:rPr lang="en-US" sz="2000" dirty="0" err="1"/>
              <a:t>Januari</a:t>
            </a:r>
            <a:r>
              <a:rPr lang="en-US" sz="2000" dirty="0"/>
              <a:t> 2009 </a:t>
            </a:r>
            <a:r>
              <a:rPr lang="en-US" sz="2000" dirty="0" err="1"/>
              <a:t>adalah</a:t>
            </a:r>
            <a:r>
              <a:rPr lang="en-US" sz="2000" dirty="0"/>
              <a:t>: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Sofa		</a:t>
            </a:r>
            <a:r>
              <a:rPr lang="en-US" sz="2000" dirty="0" smtClean="0"/>
              <a:t>8.000   </a:t>
            </a:r>
            <a:r>
              <a:rPr lang="en-US" sz="2000" dirty="0"/>
              <a:t>X  (1 + 20%)	=   9.600 unit</a:t>
            </a:r>
          </a:p>
          <a:p>
            <a:r>
              <a:rPr lang="en-US" sz="2000" dirty="0" err="1"/>
              <a:t>Lemari</a:t>
            </a:r>
            <a:r>
              <a:rPr lang="en-US" sz="2000" dirty="0"/>
              <a:t>		10.000 X  (1 + 10%)	= 11.000 unit</a:t>
            </a:r>
          </a:p>
        </p:txBody>
      </p:sp>
    </p:spTree>
    <p:extLst>
      <p:ext uri="{BB962C8B-B14F-4D97-AF65-F5344CB8AC3E}">
        <p14:creationId xmlns="" xmlns:p14="http://schemas.microsoft.com/office/powerpoint/2010/main" val="37177182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Pixel">
    <a:dk1>
      <a:srgbClr val="103154"/>
    </a:dk1>
    <a:lt1>
      <a:srgbClr val="FFFFFF"/>
    </a:lt1>
    <a:dk2>
      <a:srgbClr val="00BFC3"/>
    </a:dk2>
    <a:lt2>
      <a:srgbClr val="0096FF"/>
    </a:lt2>
    <a:accent1>
      <a:srgbClr val="FF7F01"/>
    </a:accent1>
    <a:accent2>
      <a:srgbClr val="F1B015"/>
    </a:accent2>
    <a:accent3>
      <a:srgbClr val="FBEC85"/>
    </a:accent3>
    <a:accent4>
      <a:srgbClr val="D2C2F1"/>
    </a:accent4>
    <a:accent5>
      <a:srgbClr val="DA5AF4"/>
    </a:accent5>
    <a:accent6>
      <a:srgbClr val="9D09D1"/>
    </a:accent6>
    <a:hlink>
      <a:srgbClr val="1286C9"/>
    </a:hlink>
    <a:folHlink>
      <a:srgbClr val="A8C2E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324</TotalTime>
  <Words>1294</Words>
  <Application>Microsoft Office PowerPoint</Application>
  <PresentationFormat>On-screen Show (4:3)</PresentationFormat>
  <Paragraphs>146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Pixel</vt:lpstr>
      <vt:lpstr>Equation</vt:lpstr>
      <vt:lpstr>Anggaran Penjualan Bab  2</vt:lpstr>
      <vt:lpstr>Tujuan Pembelajaran</vt:lpstr>
      <vt:lpstr>Penyusunan Anggaran Penjualan</vt:lpstr>
      <vt:lpstr>Anggaran Penjualan</vt:lpstr>
      <vt:lpstr>Format Anggaran Penjualan</vt:lpstr>
      <vt:lpstr>Contoh 2a. Anggaran Penjualan</vt:lpstr>
      <vt:lpstr>Contoh 2a. Anggaran Penjualan (2)</vt:lpstr>
      <vt:lpstr>Contoh 2a. Anggaran Penjualan (3)</vt:lpstr>
      <vt:lpstr>Tahapan Penyusunan Anggaran Penjualan</vt:lpstr>
      <vt:lpstr>Tahapan Penyusunan Anggaran Penjualan (2)</vt:lpstr>
      <vt:lpstr>Tahapan Penyusunan Anggaran Penjualan (3)</vt:lpstr>
      <vt:lpstr>Memperkirakan Penjualan</vt:lpstr>
      <vt:lpstr>Metode Rata-Rata Bergerak (Moving average)</vt:lpstr>
      <vt:lpstr>Contoh Penerapan Metode Rata-Rata Bergerak (Moving average)</vt:lpstr>
      <vt:lpstr>Contoh Penerapan Metode Rata-Rata Bergerak (Moving average) (2)</vt:lpstr>
      <vt:lpstr>Contoh Penerapan Metode Rata-Rata Bergerak (Moving average) (3)</vt:lpstr>
      <vt:lpstr>Metode Trend Moment</vt:lpstr>
      <vt:lpstr>Contoh Penerapan Metode Trend Moment</vt:lpstr>
      <vt:lpstr>Contoh Penerapan Metode Trend Moment (2)</vt:lpstr>
      <vt:lpstr>Contoh Penerapan Metode Trend Moment (3)</vt:lpstr>
      <vt:lpstr>Contoh Penerapan Metode Trend Moment (4)</vt:lpstr>
      <vt:lpstr>Contoh Penerapan Metode Trend Moment (5)</vt:lpstr>
      <vt:lpstr>Contoh Penerapan Metode Trend Moment (6)</vt:lpstr>
      <vt:lpstr>Contoh Penerapan Metode Trend Moment (7)</vt:lpstr>
      <vt:lpstr>Metode Perkiraan Asosiasitif: Regresi dan Analisa Korelasi</vt:lpstr>
      <vt:lpstr>Metode Perkiraan Asosiasitif: Regresi dan Analisa Korelasi (2)</vt:lpstr>
      <vt:lpstr>Contoh Penerapan Metode Regresi sederhana</vt:lpstr>
      <vt:lpstr>Contoh Penerapan Metode Regresi sederhana (2)</vt:lpstr>
      <vt:lpstr>Contoh Penerapan Metode Regresi sederhana (3)</vt:lpstr>
      <vt:lpstr>Contoh Penerapan Metode Regresi sederhana (4)</vt:lpstr>
      <vt:lpstr>Contoh Penerapan Metode Regresi sederhana (5)</vt:lpstr>
      <vt:lpstr>Contoh Penerapan Metode Regresi sederhana (6)</vt:lpstr>
      <vt:lpstr>Contoh Penerapan Metode Regresi sederhana (7)</vt:lpstr>
      <vt:lpstr>Metode Analisa Industri</vt:lpstr>
      <vt:lpstr>Contoh Penerapan Metode Analisa Industri</vt:lpstr>
      <vt:lpstr>Contoh Penerapan Metode Analisa Industri (2)</vt:lpstr>
      <vt:lpstr>Contoh Penerapan Metode Analisa Industri (2)</vt:lpstr>
      <vt:lpstr>Contoh Penerapan Metode Analisa Industri (3)</vt:lpstr>
    </vt:vector>
  </TitlesOfParts>
  <Company>Center for Accounting Development FEUI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Anggaran Penjualan</dc:title>
  <dc:creator>sasongko catur</dc:creator>
  <cp:lastModifiedBy>S4Pro-11</cp:lastModifiedBy>
  <cp:revision>48</cp:revision>
  <dcterms:created xsi:type="dcterms:W3CDTF">2014-09-30T03:26:15Z</dcterms:created>
  <dcterms:modified xsi:type="dcterms:W3CDTF">2016-04-22T07:17:35Z</dcterms:modified>
</cp:coreProperties>
</file>