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84" r:id="rId3"/>
    <p:sldId id="259" r:id="rId4"/>
    <p:sldId id="261" r:id="rId5"/>
    <p:sldId id="285" r:id="rId6"/>
    <p:sldId id="262" r:id="rId7"/>
    <p:sldId id="286" r:id="rId8"/>
    <p:sldId id="287" r:id="rId9"/>
    <p:sldId id="288" r:id="rId10"/>
    <p:sldId id="28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4F02544-99B3-498C-A380-E54DA728C434}">
  <a:tblStyle styleId="{94F02544-99B3-498C-A380-E54DA728C4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03ed5f267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03ed5f267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0d360e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0d360e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03ed5f26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03ed5f26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0d360e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0d360e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03ed5f267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03ed5f267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03ed5f267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03ed5f267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0d360e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0d360e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03ed5f26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03ed5f26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0d360e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0d360e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2057499"/>
            <a:ext cx="1624480" cy="3085969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" name="Google Shape;12;p2"/>
          <p:cNvSpPr/>
          <p:nvPr/>
        </p:nvSpPr>
        <p:spPr>
          <a:xfrm>
            <a:off x="6243299" y="127"/>
            <a:ext cx="2900740" cy="242413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" name="Google Shape;13;p2"/>
          <p:cNvSpPr/>
          <p:nvPr/>
        </p:nvSpPr>
        <p:spPr>
          <a:xfrm>
            <a:off x="57" y="117"/>
            <a:ext cx="4164181" cy="1665275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" name="Google Shape;14;p2"/>
          <p:cNvSpPr/>
          <p:nvPr/>
        </p:nvSpPr>
        <p:spPr>
          <a:xfrm>
            <a:off x="3492850" y="3257726"/>
            <a:ext cx="5651115" cy="188575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" name="Google Shape;15;p2"/>
          <p:cNvSpPr/>
          <p:nvPr/>
        </p:nvSpPr>
        <p:spPr>
          <a:xfrm>
            <a:off x="6243298" y="137"/>
            <a:ext cx="2803667" cy="514339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" name="Google Shape;16;p2"/>
          <p:cNvSpPr/>
          <p:nvPr/>
        </p:nvSpPr>
        <p:spPr>
          <a:xfrm>
            <a:off x="1" y="2315445"/>
            <a:ext cx="3746537" cy="2828027"/>
          </a:xfrm>
          <a:custGeom>
            <a:avLst/>
            <a:gdLst/>
            <a:ahLst/>
            <a:cxnLst/>
            <a:rect l="l" t="t" r="r" b="b"/>
            <a:pathLst>
              <a:path w="61396" h="46344" extrusionOk="0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" name="Google Shape;17;p2"/>
          <p:cNvSpPr/>
          <p:nvPr/>
        </p:nvSpPr>
        <p:spPr>
          <a:xfrm>
            <a:off x="-1" y="0"/>
            <a:ext cx="5207314" cy="1667670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" name="Google Shape;18;p2"/>
          <p:cNvSpPr/>
          <p:nvPr/>
        </p:nvSpPr>
        <p:spPr>
          <a:xfrm>
            <a:off x="1675567" y="4668149"/>
            <a:ext cx="1925" cy="756"/>
          </a:xfrm>
          <a:custGeom>
            <a:avLst/>
            <a:gdLst/>
            <a:ahLst/>
            <a:cxnLst/>
            <a:rect l="l" t="t" r="r" b="b"/>
            <a:pathLst>
              <a:path w="28" h="1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19" name="Google Shape;19;p2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20" name="Google Shape;20;p2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33" name="Google Shape;33;p2"/>
            <p:cNvSpPr/>
            <p:nvPr/>
          </p:nvSpPr>
          <p:spPr>
            <a:xfrm>
              <a:off x="8177008" y="150180"/>
              <a:ext cx="174787" cy="177948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66888" y="450814"/>
              <a:ext cx="137740" cy="140146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3135" y="508068"/>
              <a:ext cx="148050" cy="151349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89031" y="679005"/>
              <a:ext cx="164339" cy="166333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1426" y="1001839"/>
              <a:ext cx="120213" cy="1222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95089" y="1070709"/>
              <a:ext cx="125643" cy="127774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27129" y="842656"/>
              <a:ext cx="167707" cy="170250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52491" y="1252712"/>
              <a:ext cx="97531" cy="9925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7354709" y="4156476"/>
            <a:ext cx="1611907" cy="872879"/>
          </a:xfrm>
          <a:custGeom>
            <a:avLst/>
            <a:gdLst/>
            <a:ahLst/>
            <a:cxnLst/>
            <a:rect l="l" t="t" r="r" b="b"/>
            <a:pathLst>
              <a:path w="24928" h="13499" extrusionOk="0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2" name="Google Shape;42;p2"/>
          <p:cNvSpPr/>
          <p:nvPr/>
        </p:nvSpPr>
        <p:spPr>
          <a:xfrm>
            <a:off x="56025" y="95928"/>
            <a:ext cx="3190336" cy="570028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_1_2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"/>
          <p:cNvSpPr/>
          <p:nvPr/>
        </p:nvSpPr>
        <p:spPr>
          <a:xfrm flipH="1">
            <a:off x="-18" y="3617839"/>
            <a:ext cx="4572017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/>
          <p:nvPr/>
        </p:nvSpPr>
        <p:spPr>
          <a:xfrm>
            <a:off x="6632375" y="0"/>
            <a:ext cx="2511639" cy="209896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rgbClr val="DED2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/>
          <p:nvPr/>
        </p:nvSpPr>
        <p:spPr>
          <a:xfrm rot="6269081">
            <a:off x="7270781" y="-672327"/>
            <a:ext cx="1877108" cy="3443596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26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451" name="Google Shape;451;p26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" name="Google Shape;47;p3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50" name="Google Shape;50;p3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/>
          <p:nvPr/>
        </p:nvSpPr>
        <p:spPr>
          <a:xfrm>
            <a:off x="6633775" y="-31"/>
            <a:ext cx="2509881" cy="1506733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6044591" y="3558325"/>
            <a:ext cx="3099193" cy="1584984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5207301" y="4466207"/>
            <a:ext cx="2549728" cy="677082"/>
          </a:xfrm>
          <a:custGeom>
            <a:avLst/>
            <a:gdLst/>
            <a:ahLst/>
            <a:cxnLst/>
            <a:rect l="l" t="t" r="r" b="b"/>
            <a:pathLst>
              <a:path w="54724" h="14532" extrusionOk="0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313611" y="-125"/>
            <a:ext cx="1830058" cy="3010012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8194399" y="4066033"/>
            <a:ext cx="120488" cy="92486"/>
          </a:xfrm>
          <a:custGeom>
            <a:avLst/>
            <a:gdLst/>
            <a:ahLst/>
            <a:cxnLst/>
            <a:rect l="l" t="t" r="r" b="b"/>
            <a:pathLst>
              <a:path w="2586" h="1985" extrusionOk="0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8086354" y="4276953"/>
            <a:ext cx="138240" cy="117180"/>
          </a:xfrm>
          <a:custGeom>
            <a:avLst/>
            <a:gdLst/>
            <a:ahLst/>
            <a:cxnLst/>
            <a:rect l="l" t="t" r="r" b="b"/>
            <a:pathLst>
              <a:path w="2967" h="2515" extrusionOk="0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086774" y="4350614"/>
            <a:ext cx="186" cy="978"/>
          </a:xfrm>
          <a:custGeom>
            <a:avLst/>
            <a:gdLst/>
            <a:ahLst/>
            <a:cxnLst/>
            <a:rect l="l" t="t" r="r" b="b"/>
            <a:pathLst>
              <a:path w="4" h="21" extrusionOk="0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rgbClr val="FDD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086914" y="4342414"/>
            <a:ext cx="1025" cy="8247"/>
          </a:xfrm>
          <a:custGeom>
            <a:avLst/>
            <a:gdLst/>
            <a:ahLst/>
            <a:cxnLst/>
            <a:rect l="l" t="t" r="r" b="b"/>
            <a:pathLst>
              <a:path w="22" h="177" extrusionOk="0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rgbClr val="FDD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84678" y="4415329"/>
            <a:ext cx="127058" cy="105299"/>
          </a:xfrm>
          <a:custGeom>
            <a:avLst/>
            <a:gdLst/>
            <a:ahLst/>
            <a:cxnLst/>
            <a:rect l="l" t="t" r="r" b="b"/>
            <a:pathLst>
              <a:path w="2727" h="2260" extrusionOk="0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043304" y="4600531"/>
            <a:ext cx="135631" cy="94956"/>
          </a:xfrm>
          <a:custGeom>
            <a:avLst/>
            <a:gdLst/>
            <a:ahLst/>
            <a:cxnLst/>
            <a:rect l="l" t="t" r="r" b="b"/>
            <a:pathLst>
              <a:path w="2911" h="2038" extrusionOk="0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776617" y="4507813"/>
            <a:ext cx="122445" cy="98636"/>
          </a:xfrm>
          <a:custGeom>
            <a:avLst/>
            <a:gdLst/>
            <a:ahLst/>
            <a:cxnLst/>
            <a:rect l="l" t="t" r="r" b="b"/>
            <a:pathLst>
              <a:path w="2628" h="2117" extrusionOk="0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7594119" y="4783263"/>
            <a:ext cx="129807" cy="115922"/>
          </a:xfrm>
          <a:custGeom>
            <a:avLst/>
            <a:gdLst/>
            <a:ahLst/>
            <a:cxnLst/>
            <a:rect l="l" t="t" r="r" b="b"/>
            <a:pathLst>
              <a:path w="2786" h="2488" extrusionOk="0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7906606" y="4876539"/>
            <a:ext cx="124495" cy="91508"/>
          </a:xfrm>
          <a:custGeom>
            <a:avLst/>
            <a:gdLst/>
            <a:ahLst/>
            <a:cxnLst/>
            <a:rect l="l" t="t" r="r" b="b"/>
            <a:pathLst>
              <a:path w="2672" h="1964" extrusionOk="0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8356071" y="4719991"/>
            <a:ext cx="120908" cy="112428"/>
          </a:xfrm>
          <a:custGeom>
            <a:avLst/>
            <a:gdLst/>
            <a:ahLst/>
            <a:cxnLst/>
            <a:rect l="l" t="t" r="r" b="b"/>
            <a:pathLst>
              <a:path w="2595" h="2413" extrusionOk="0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806604" y="250323"/>
            <a:ext cx="1059134" cy="397246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2" y="4372275"/>
            <a:ext cx="818846" cy="770995"/>
          </a:xfrm>
          <a:custGeom>
            <a:avLst/>
            <a:gdLst/>
            <a:ahLst/>
            <a:cxnLst/>
            <a:rect l="l" t="t" r="r" b="b"/>
            <a:pathLst>
              <a:path w="16154" h="15210" extrusionOk="0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6721" y="4658168"/>
            <a:ext cx="557590" cy="367249"/>
          </a:xfrm>
          <a:custGeom>
            <a:avLst/>
            <a:gdLst/>
            <a:ahLst/>
            <a:cxnLst/>
            <a:rect l="l" t="t" r="r" b="b"/>
            <a:pathLst>
              <a:path w="11000" h="7245" extrusionOk="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 rot="9082513">
            <a:off x="6980102" y="3952157"/>
            <a:ext cx="3598474" cy="1443190"/>
          </a:xfrm>
          <a:custGeom>
            <a:avLst/>
            <a:gdLst/>
            <a:ahLst/>
            <a:cxnLst/>
            <a:rect l="l" t="t" r="r" b="b"/>
            <a:pathLst>
              <a:path w="59323" h="23791" extrusionOk="0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113" name="Google Shape;113;p7"/>
            <p:cNvSpPr/>
            <p:nvPr/>
          </p:nvSpPr>
          <p:spPr>
            <a:xfrm>
              <a:off x="4388400" y="3092250"/>
              <a:ext cx="1278950" cy="334150"/>
            </a:xfrm>
            <a:custGeom>
              <a:avLst/>
              <a:gdLst/>
              <a:ahLst/>
              <a:cxnLst/>
              <a:rect l="l" t="t" r="r" b="b"/>
              <a:pathLst>
                <a:path w="51158" h="13366" extrusionOk="0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388400" y="3092250"/>
              <a:ext cx="1471100" cy="336325"/>
            </a:xfrm>
            <a:custGeom>
              <a:avLst/>
              <a:gdLst/>
              <a:ahLst/>
              <a:cxnLst/>
              <a:rect l="l" t="t" r="r" b="b"/>
              <a:pathLst>
                <a:path w="58844" h="13453" extrusionOk="0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920125" y="3148975"/>
              <a:ext cx="78050" cy="76000"/>
            </a:xfrm>
            <a:custGeom>
              <a:avLst/>
              <a:gdLst/>
              <a:ahLst/>
              <a:cxnLst/>
              <a:rect l="l" t="t" r="r" b="b"/>
              <a:pathLst>
                <a:path w="3122" h="3040" extrusionOk="0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038575" y="3264875"/>
              <a:ext cx="64275" cy="64025"/>
            </a:xfrm>
            <a:custGeom>
              <a:avLst/>
              <a:gdLst/>
              <a:ahLst/>
              <a:cxnLst/>
              <a:rect l="l" t="t" r="r" b="b"/>
              <a:pathLst>
                <a:path w="2571" h="2561" extrusionOk="0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091325" y="3141825"/>
              <a:ext cx="43325" cy="43900"/>
            </a:xfrm>
            <a:custGeom>
              <a:avLst/>
              <a:gdLst/>
              <a:ahLst/>
              <a:cxnLst/>
              <a:rect l="l" t="t" r="r" b="b"/>
              <a:pathLst>
                <a:path w="1733" h="1756" extrusionOk="0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166200" y="3250900"/>
              <a:ext cx="36150" cy="36600"/>
            </a:xfrm>
            <a:custGeom>
              <a:avLst/>
              <a:gdLst/>
              <a:ahLst/>
              <a:cxnLst/>
              <a:rect l="l" t="t" r="r" b="b"/>
              <a:pathLst>
                <a:path w="1446" h="1464" extrusionOk="0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221175" y="3164925"/>
              <a:ext cx="47750" cy="44150"/>
            </a:xfrm>
            <a:custGeom>
              <a:avLst/>
              <a:gdLst/>
              <a:ahLst/>
              <a:cxnLst/>
              <a:rect l="l" t="t" r="r" b="b"/>
              <a:pathLst>
                <a:path w="1910" h="1766" extrusionOk="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7"/>
          <p:cNvSpPr/>
          <p:nvPr/>
        </p:nvSpPr>
        <p:spPr>
          <a:xfrm rot="8100000">
            <a:off x="6546459" y="4201065"/>
            <a:ext cx="3346003" cy="2067227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TITLE_AND_DESCRIPTION_1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rot="-4968762">
            <a:off x="7459584" y="2173792"/>
            <a:ext cx="1953192" cy="737222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-4968762">
            <a:off x="6720600" y="4065439"/>
            <a:ext cx="1307272" cy="1914205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 rot="-4968762">
            <a:off x="6636029" y="2378043"/>
            <a:ext cx="4165749" cy="1646716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 rot="-4968762">
            <a:off x="6612091" y="2761946"/>
            <a:ext cx="3648121" cy="1941867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 rot="-4968762">
            <a:off x="8812642" y="1053034"/>
            <a:ext cx="189235" cy="166236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293" name="Google Shape;293;p18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3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378" name="Google Shape;378;p23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rgbClr val="534844"/>
            </a:solidFill>
            <a:ln w="11375" cap="flat" cmpd="sng">
              <a:solidFill>
                <a:srgbClr val="534844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23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392" name="Google Shape;392;p23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23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399" name="Google Shape;399;p23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rgbClr val="534844"/>
            </a:solidFill>
            <a:ln w="11375" cap="flat" cmpd="sng">
              <a:solidFill>
                <a:srgbClr val="534844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23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05" name="Google Shape;405;p23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3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3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3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3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3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/>
          <p:nvPr/>
        </p:nvSpPr>
        <p:spPr>
          <a:xfrm rot="-1224391">
            <a:off x="6573635" y="-73051"/>
            <a:ext cx="2803602" cy="514327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14" name="Google Shape;414;p24"/>
          <p:cNvSpPr/>
          <p:nvPr/>
        </p:nvSpPr>
        <p:spPr>
          <a:xfrm rot="5831300">
            <a:off x="-452624" y="2638411"/>
            <a:ext cx="2390772" cy="902427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/>
          <p:nvPr/>
        </p:nvSpPr>
        <p:spPr>
          <a:xfrm rot="5831300">
            <a:off x="1242573" y="-1117796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4"/>
          <p:cNvSpPr/>
          <p:nvPr/>
        </p:nvSpPr>
        <p:spPr>
          <a:xfrm rot="5831300">
            <a:off x="-2152848" y="1275066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4"/>
          <p:cNvSpPr/>
          <p:nvPr/>
        </p:nvSpPr>
        <p:spPr>
          <a:xfrm rot="5831300">
            <a:off x="-1489943" y="443863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4"/>
          <p:cNvSpPr/>
          <p:nvPr/>
        </p:nvSpPr>
        <p:spPr>
          <a:xfrm rot="5831300">
            <a:off x="1478118" y="1957193"/>
            <a:ext cx="231630" cy="203488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24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20" name="Google Shape;420;p24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5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31" name="Google Shape;431;p25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5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434" name="Google Shape;434;p25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 Light"/>
              <a:buChar char="●"/>
              <a:defRPr sz="18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64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usmiyahh.blogspot.com/2015/06/gejalasosial-yang-ada-dilingkungan.html?m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mages.app.goo.gl/A81gfJtvy4aVdbXv8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images.app.goo.gl/rXfd13fRoKcspD3U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mages.app.goo.gl/uo91NBmgoVkKuaoB8" TargetMode="External"/><Relationship Id="rId5" Type="http://schemas.openxmlformats.org/officeDocument/2006/relationships/hyperlink" Target="https://images.app.goo.gl/khg4cWCVCvZxXqjJ7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s.app.goo.gl/hKM8bdT1FVcV9KJj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456" y="1643056"/>
            <a:ext cx="6286544" cy="1428760"/>
          </a:xfrm>
        </p:spPr>
        <p:txBody>
          <a:bodyPr/>
          <a:lstStyle/>
          <a:p>
            <a:r>
              <a:rPr lang="id-ID" altLang="x-none" sz="25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id-ID" altLang="x-none" sz="2500" dirty="0" smtClean="0">
                <a:latin typeface="Andalus" pitchFamily="18" charset="-78"/>
                <a:cs typeface="Andalus" pitchFamily="18" charset="-78"/>
              </a:rPr>
            </a:b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DAMPAK MODERNISASI DAN GLOBALISASI BAGI MASYARAKAT 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DESA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/>
              <a:t/>
            </a:r>
            <a:br>
              <a:rPr lang="id-ID" sz="3200" dirty="0" smtClean="0"/>
            </a:br>
            <a:endParaRPr lang="id-ID" sz="3000" dirty="0"/>
          </a:p>
        </p:txBody>
      </p:sp>
      <p:sp>
        <p:nvSpPr>
          <p:cNvPr id="5" name="Rectangle 4"/>
          <p:cNvSpPr/>
          <p:nvPr/>
        </p:nvSpPr>
        <p:spPr>
          <a:xfrm>
            <a:off x="1857356" y="2857503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Kelmopok 14: 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Adhani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Mayvera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id-ID" sz="200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en-US" sz="2000" smtClean="0">
                <a:latin typeface="Andalus" pitchFamily="18" charset="-78"/>
                <a:cs typeface="Andalus" pitchFamily="18" charset="-78"/>
              </a:rPr>
              <a:t>2053033008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Raisya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Aulia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		2053033009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Faradilla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Nurjanah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	2013033050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M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Ridho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Anjar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 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 	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2013033028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M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Nur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Wahyudi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2013033048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id-ID" sz="2000" dirty="0" smtClean="0"/>
              <a:t> </a:t>
            </a:r>
          </a:p>
          <a:p>
            <a:pPr lvl="0" algn="just"/>
            <a:endParaRPr lang="id-ID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56" y="1928808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Dosen Pengampu:</a:t>
            </a:r>
          </a:p>
          <a:p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Yustina Sri Ekwandari, S.Pd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., M.Hum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Yusuf Perdana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S.Pd., M.Pd.</a:t>
            </a:r>
          </a:p>
          <a:p>
            <a:r>
              <a:rPr lang="id-ID" sz="2000" dirty="0" smtClean="0"/>
              <a:t> </a:t>
            </a:r>
          </a:p>
          <a:p>
            <a:pPr lvl="0" algn="just"/>
            <a:endParaRPr lang="id-ID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Google Shape;487;p31"/>
          <p:cNvSpPr txBox="1">
            <a:spLocks/>
          </p:cNvSpPr>
          <p:nvPr/>
        </p:nvSpPr>
        <p:spPr>
          <a:xfrm>
            <a:off x="428596" y="1285866"/>
            <a:ext cx="7858180" cy="3143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/>
            <a:r>
              <a:rPr lang="id-ID" sz="1600" dirty="0" smtClean="0"/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bisa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lepas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manusia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salah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terjadi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masyarakat.Masyarakat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bisa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menghindarinya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setiap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manusia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selalu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mengalami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selalu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ingin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berubah.Modernisasi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ilmu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merujuk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bentuk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transformasi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keadaan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kurang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maju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kurang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berkembang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arah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baik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harapan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akan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tercapai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maju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berkembang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makmur.Sedangkan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perkembangan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globalisasi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awalnya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ditandai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kemajuan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teknologi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informasi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komunikasi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akhirnya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penggerak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globalisasi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Dari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kemajuan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kemudian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mempengaruhi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sektor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-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sektor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lain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seperti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politik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ekonomi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budaya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lain-lain.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  <a:sym typeface="Arial"/>
            </a:endParaRPr>
          </a:p>
        </p:txBody>
      </p:sp>
      <p:sp>
        <p:nvSpPr>
          <p:cNvPr id="11" name="Google Shape;487;p31"/>
          <p:cNvSpPr txBox="1">
            <a:spLocks/>
          </p:cNvSpPr>
          <p:nvPr/>
        </p:nvSpPr>
        <p:spPr>
          <a:xfrm>
            <a:off x="571472" y="428610"/>
            <a:ext cx="442915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/>
            <a:r>
              <a:rPr lang="id-ID" altLang="x-none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KESIMPULAN</a:t>
            </a:r>
            <a:endParaRPr lang="id-ID" altLang="x-none" sz="20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1"/>
          <p:cNvSpPr txBox="1">
            <a:spLocks noGrp="1"/>
          </p:cNvSpPr>
          <p:nvPr>
            <p:ph type="subTitle" idx="4294967295"/>
          </p:nvPr>
        </p:nvSpPr>
        <p:spPr>
          <a:xfrm>
            <a:off x="285720" y="1285866"/>
            <a:ext cx="8501122" cy="3429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dasarnya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setiap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menginginkan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keadaan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tertentu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kearah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lebih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baik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harapan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tercapai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lebih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maju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makmur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Keinginan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adanya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itu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awal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suatu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Menurut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Kamus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Umum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Bahasa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Indonesia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susunan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W.J.S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Poerwadarminta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pengertian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modern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–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baru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mutakhir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(1998 : 124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).</a:t>
            </a:r>
            <a:r>
              <a:rPr lang="id-ID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sederhana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diartikan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transformasi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kebiasaan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melakukan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tradisional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kebiasaan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melakukan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suatu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moderen</a:t>
            </a:r>
            <a:endParaRPr lang="id-ID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d-ID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suatu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wujud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bentuk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peralihan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keadaan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kurang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berkembang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maju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arah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lebih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unggul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maju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mengalami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peningkatan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berbagai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bidang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aspek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id-ID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None/>
            </a:pPr>
            <a:r>
              <a:rPr lang="en-US" dirty="0" smtClean="0"/>
              <a:t>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Hatuwe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R.S.M,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Dkk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2021:85).</a:t>
            </a:r>
            <a:endParaRPr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214296"/>
            <a:ext cx="8072494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id-ID" sz="25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Modernisasi</a:t>
            </a:r>
          </a:p>
          <a:p>
            <a:pPr marL="457200" indent="-457200" algn="ctr"/>
            <a:r>
              <a:rPr lang="id-ID" sz="2500" dirty="0" smtClean="0">
                <a:latin typeface="Andalus" pitchFamily="18" charset="-78"/>
                <a:cs typeface="Andalus" pitchFamily="18" charset="-78"/>
              </a:rPr>
              <a:t>Apa Itu Modernisasi?</a:t>
            </a:r>
            <a:endParaRPr lang="id-ID" sz="25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32"/>
          <p:cNvGrpSpPr/>
          <p:nvPr/>
        </p:nvGrpSpPr>
        <p:grpSpPr>
          <a:xfrm>
            <a:off x="7143768" y="0"/>
            <a:ext cx="1785950" cy="1643056"/>
            <a:chOff x="1732950" y="1695350"/>
            <a:chExt cx="2115637" cy="2129869"/>
          </a:xfrm>
        </p:grpSpPr>
        <p:sp>
          <p:nvSpPr>
            <p:cNvPr id="499" name="Google Shape;499;p32"/>
            <p:cNvSpPr/>
            <p:nvPr/>
          </p:nvSpPr>
          <p:spPr>
            <a:xfrm>
              <a:off x="1732950" y="1695350"/>
              <a:ext cx="2029200" cy="2038500"/>
            </a:xfrm>
            <a:prstGeom prst="round2SameRect">
              <a:avLst>
                <a:gd name="adj1" fmla="val 3333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32"/>
            <p:cNvGrpSpPr/>
            <p:nvPr/>
          </p:nvGrpSpPr>
          <p:grpSpPr>
            <a:xfrm>
              <a:off x="1779296" y="2031501"/>
              <a:ext cx="2069291" cy="1793718"/>
              <a:chOff x="1360075" y="238125"/>
              <a:chExt cx="4790025" cy="4152125"/>
            </a:xfrm>
          </p:grpSpPr>
          <p:sp>
            <p:nvSpPr>
              <p:cNvPr id="501" name="Google Shape;501;p32"/>
              <p:cNvSpPr/>
              <p:nvPr/>
            </p:nvSpPr>
            <p:spPr>
              <a:xfrm>
                <a:off x="1360075" y="2524600"/>
                <a:ext cx="4625150" cy="1662225"/>
              </a:xfrm>
              <a:custGeom>
                <a:avLst/>
                <a:gdLst/>
                <a:ahLst/>
                <a:cxnLst/>
                <a:rect l="l" t="t" r="r" b="b"/>
                <a:pathLst>
                  <a:path w="185006" h="66489" extrusionOk="0">
                    <a:moveTo>
                      <a:pt x="30960" y="0"/>
                    </a:moveTo>
                    <a:cubicBezTo>
                      <a:pt x="30659" y="0"/>
                      <a:pt x="30357" y="5"/>
                      <a:pt x="30055" y="10"/>
                    </a:cubicBezTo>
                    <a:cubicBezTo>
                      <a:pt x="28474" y="37"/>
                      <a:pt x="26887" y="20"/>
                      <a:pt x="25312" y="139"/>
                    </a:cubicBezTo>
                    <a:cubicBezTo>
                      <a:pt x="24293" y="213"/>
                      <a:pt x="23246" y="156"/>
                      <a:pt x="22260" y="558"/>
                    </a:cubicBezTo>
                    <a:cubicBezTo>
                      <a:pt x="21822" y="738"/>
                      <a:pt x="21355" y="887"/>
                      <a:pt x="20887" y="952"/>
                    </a:cubicBezTo>
                    <a:cubicBezTo>
                      <a:pt x="20129" y="1059"/>
                      <a:pt x="19356" y="1067"/>
                      <a:pt x="18594" y="1155"/>
                    </a:cubicBezTo>
                    <a:cubicBezTo>
                      <a:pt x="17539" y="1280"/>
                      <a:pt x="16488" y="1442"/>
                      <a:pt x="15435" y="1580"/>
                    </a:cubicBezTo>
                    <a:cubicBezTo>
                      <a:pt x="15154" y="1616"/>
                      <a:pt x="14852" y="1572"/>
                      <a:pt x="14587" y="1657"/>
                    </a:cubicBezTo>
                    <a:cubicBezTo>
                      <a:pt x="13789" y="1906"/>
                      <a:pt x="13012" y="2227"/>
                      <a:pt x="12212" y="2472"/>
                    </a:cubicBezTo>
                    <a:cubicBezTo>
                      <a:pt x="11071" y="2823"/>
                      <a:pt x="9918" y="3131"/>
                      <a:pt x="8770" y="3454"/>
                    </a:cubicBezTo>
                    <a:cubicBezTo>
                      <a:pt x="8358" y="3571"/>
                      <a:pt x="7926" y="3632"/>
                      <a:pt x="7533" y="3793"/>
                    </a:cubicBezTo>
                    <a:cubicBezTo>
                      <a:pt x="6880" y="4059"/>
                      <a:pt x="6247" y="4377"/>
                      <a:pt x="5613" y="4691"/>
                    </a:cubicBezTo>
                    <a:cubicBezTo>
                      <a:pt x="5148" y="4923"/>
                      <a:pt x="4692" y="5173"/>
                      <a:pt x="4242" y="5434"/>
                    </a:cubicBezTo>
                    <a:cubicBezTo>
                      <a:pt x="3733" y="5727"/>
                      <a:pt x="3256" y="6079"/>
                      <a:pt x="2730" y="6335"/>
                    </a:cubicBezTo>
                    <a:cubicBezTo>
                      <a:pt x="2110" y="6638"/>
                      <a:pt x="1447" y="6848"/>
                      <a:pt x="816" y="7124"/>
                    </a:cubicBezTo>
                    <a:cubicBezTo>
                      <a:pt x="270" y="7360"/>
                      <a:pt x="0" y="7788"/>
                      <a:pt x="56" y="8248"/>
                    </a:cubicBezTo>
                    <a:cubicBezTo>
                      <a:pt x="243" y="9816"/>
                      <a:pt x="439" y="11382"/>
                      <a:pt x="617" y="12949"/>
                    </a:cubicBezTo>
                    <a:cubicBezTo>
                      <a:pt x="714" y="13811"/>
                      <a:pt x="806" y="14674"/>
                      <a:pt x="869" y="15540"/>
                    </a:cubicBezTo>
                    <a:cubicBezTo>
                      <a:pt x="931" y="16359"/>
                      <a:pt x="953" y="17178"/>
                      <a:pt x="990" y="17998"/>
                    </a:cubicBezTo>
                    <a:cubicBezTo>
                      <a:pt x="1005" y="18352"/>
                      <a:pt x="1024" y="18704"/>
                      <a:pt x="1019" y="19058"/>
                    </a:cubicBezTo>
                    <a:cubicBezTo>
                      <a:pt x="1009" y="19807"/>
                      <a:pt x="925" y="20563"/>
                      <a:pt x="980" y="21307"/>
                    </a:cubicBezTo>
                    <a:cubicBezTo>
                      <a:pt x="1132" y="23362"/>
                      <a:pt x="1333" y="25416"/>
                      <a:pt x="1528" y="27468"/>
                    </a:cubicBezTo>
                    <a:cubicBezTo>
                      <a:pt x="1683" y="29108"/>
                      <a:pt x="1928" y="30745"/>
                      <a:pt x="1997" y="32388"/>
                    </a:cubicBezTo>
                    <a:cubicBezTo>
                      <a:pt x="2037" y="33353"/>
                      <a:pt x="2008" y="34306"/>
                      <a:pt x="2177" y="35269"/>
                    </a:cubicBezTo>
                    <a:cubicBezTo>
                      <a:pt x="2349" y="36264"/>
                      <a:pt x="2349" y="37288"/>
                      <a:pt x="2437" y="38299"/>
                    </a:cubicBezTo>
                    <a:cubicBezTo>
                      <a:pt x="2458" y="38535"/>
                      <a:pt x="2562" y="38764"/>
                      <a:pt x="2579" y="39000"/>
                    </a:cubicBezTo>
                    <a:cubicBezTo>
                      <a:pt x="2611" y="39417"/>
                      <a:pt x="2596" y="39840"/>
                      <a:pt x="2623" y="40259"/>
                    </a:cubicBezTo>
                    <a:cubicBezTo>
                      <a:pt x="2653" y="40750"/>
                      <a:pt x="2726" y="41234"/>
                      <a:pt x="2749" y="41724"/>
                    </a:cubicBezTo>
                    <a:cubicBezTo>
                      <a:pt x="2776" y="42292"/>
                      <a:pt x="2736" y="42867"/>
                      <a:pt x="2782" y="43435"/>
                    </a:cubicBezTo>
                    <a:cubicBezTo>
                      <a:pt x="2931" y="45300"/>
                      <a:pt x="3117" y="47161"/>
                      <a:pt x="3268" y="49025"/>
                    </a:cubicBezTo>
                    <a:cubicBezTo>
                      <a:pt x="3360" y="50162"/>
                      <a:pt x="3406" y="51303"/>
                      <a:pt x="3490" y="52440"/>
                    </a:cubicBezTo>
                    <a:cubicBezTo>
                      <a:pt x="3538" y="53101"/>
                      <a:pt x="3641" y="53756"/>
                      <a:pt x="3689" y="54414"/>
                    </a:cubicBezTo>
                    <a:cubicBezTo>
                      <a:pt x="3794" y="55856"/>
                      <a:pt x="3865" y="57301"/>
                      <a:pt x="3982" y="58742"/>
                    </a:cubicBezTo>
                    <a:cubicBezTo>
                      <a:pt x="4051" y="59592"/>
                      <a:pt x="4191" y="60437"/>
                      <a:pt x="4277" y="61285"/>
                    </a:cubicBezTo>
                    <a:cubicBezTo>
                      <a:pt x="4353" y="62027"/>
                      <a:pt x="4401" y="62774"/>
                      <a:pt x="4461" y="63519"/>
                    </a:cubicBezTo>
                    <a:cubicBezTo>
                      <a:pt x="4512" y="64172"/>
                      <a:pt x="4541" y="64828"/>
                      <a:pt x="4619" y="65477"/>
                    </a:cubicBezTo>
                    <a:cubicBezTo>
                      <a:pt x="4692" y="66079"/>
                      <a:pt x="5115" y="66427"/>
                      <a:pt x="5670" y="66427"/>
                    </a:cubicBezTo>
                    <a:cubicBezTo>
                      <a:pt x="5749" y="66427"/>
                      <a:pt x="5830" y="66420"/>
                      <a:pt x="5914" y="66406"/>
                    </a:cubicBezTo>
                    <a:cubicBezTo>
                      <a:pt x="6219" y="66354"/>
                      <a:pt x="6532" y="66303"/>
                      <a:pt x="6840" y="66303"/>
                    </a:cubicBezTo>
                    <a:cubicBezTo>
                      <a:pt x="6883" y="66303"/>
                      <a:pt x="6926" y="66304"/>
                      <a:pt x="6968" y="66306"/>
                    </a:cubicBezTo>
                    <a:cubicBezTo>
                      <a:pt x="7726" y="66346"/>
                      <a:pt x="8481" y="66482"/>
                      <a:pt x="9237" y="66488"/>
                    </a:cubicBezTo>
                    <a:cubicBezTo>
                      <a:pt x="9251" y="66488"/>
                      <a:pt x="9265" y="66488"/>
                      <a:pt x="9279" y="66488"/>
                    </a:cubicBezTo>
                    <a:cubicBezTo>
                      <a:pt x="10101" y="66488"/>
                      <a:pt x="10910" y="66316"/>
                      <a:pt x="11739" y="66316"/>
                    </a:cubicBezTo>
                    <a:cubicBezTo>
                      <a:pt x="11947" y="66316"/>
                      <a:pt x="12157" y="66327"/>
                      <a:pt x="12369" y="66354"/>
                    </a:cubicBezTo>
                    <a:cubicBezTo>
                      <a:pt x="12519" y="66373"/>
                      <a:pt x="12671" y="66381"/>
                      <a:pt x="12823" y="66381"/>
                    </a:cubicBezTo>
                    <a:cubicBezTo>
                      <a:pt x="13390" y="66381"/>
                      <a:pt x="13969" y="66275"/>
                      <a:pt x="14540" y="66274"/>
                    </a:cubicBezTo>
                    <a:cubicBezTo>
                      <a:pt x="15169" y="66274"/>
                      <a:pt x="15781" y="66431"/>
                      <a:pt x="16421" y="66431"/>
                    </a:cubicBezTo>
                    <a:cubicBezTo>
                      <a:pt x="16550" y="66431"/>
                      <a:pt x="16680" y="66425"/>
                      <a:pt x="16812" y="66409"/>
                    </a:cubicBezTo>
                    <a:cubicBezTo>
                      <a:pt x="16944" y="66393"/>
                      <a:pt x="17078" y="66389"/>
                      <a:pt x="17213" y="66389"/>
                    </a:cubicBezTo>
                    <a:cubicBezTo>
                      <a:pt x="17360" y="66389"/>
                      <a:pt x="17508" y="66394"/>
                      <a:pt x="17656" y="66394"/>
                    </a:cubicBezTo>
                    <a:cubicBezTo>
                      <a:pt x="17989" y="66394"/>
                      <a:pt x="18320" y="66369"/>
                      <a:pt x="18642" y="66205"/>
                    </a:cubicBezTo>
                    <a:cubicBezTo>
                      <a:pt x="18677" y="66187"/>
                      <a:pt x="18719" y="66180"/>
                      <a:pt x="18765" y="66180"/>
                    </a:cubicBezTo>
                    <a:cubicBezTo>
                      <a:pt x="18869" y="66180"/>
                      <a:pt x="18993" y="66215"/>
                      <a:pt x="19099" y="66231"/>
                    </a:cubicBezTo>
                    <a:cubicBezTo>
                      <a:pt x="19289" y="66258"/>
                      <a:pt x="19473" y="66329"/>
                      <a:pt x="19662" y="66335"/>
                    </a:cubicBezTo>
                    <a:cubicBezTo>
                      <a:pt x="20221" y="66350"/>
                      <a:pt x="20780" y="66364"/>
                      <a:pt x="21338" y="66364"/>
                    </a:cubicBezTo>
                    <a:cubicBezTo>
                      <a:pt x="21461" y="66364"/>
                      <a:pt x="21584" y="66363"/>
                      <a:pt x="21707" y="66362"/>
                    </a:cubicBezTo>
                    <a:cubicBezTo>
                      <a:pt x="21729" y="66361"/>
                      <a:pt x="21751" y="66361"/>
                      <a:pt x="21773" y="66361"/>
                    </a:cubicBezTo>
                    <a:cubicBezTo>
                      <a:pt x="22252" y="66361"/>
                      <a:pt x="22728" y="66420"/>
                      <a:pt x="23209" y="66420"/>
                    </a:cubicBezTo>
                    <a:cubicBezTo>
                      <a:pt x="23524" y="66420"/>
                      <a:pt x="23840" y="66395"/>
                      <a:pt x="24161" y="66312"/>
                    </a:cubicBezTo>
                    <a:cubicBezTo>
                      <a:pt x="24428" y="66243"/>
                      <a:pt x="24708" y="66222"/>
                      <a:pt x="24993" y="66222"/>
                    </a:cubicBezTo>
                    <a:cubicBezTo>
                      <a:pt x="25347" y="66222"/>
                      <a:pt x="25708" y="66254"/>
                      <a:pt x="26060" y="66262"/>
                    </a:cubicBezTo>
                    <a:cubicBezTo>
                      <a:pt x="26728" y="66276"/>
                      <a:pt x="27398" y="66361"/>
                      <a:pt x="28063" y="66361"/>
                    </a:cubicBezTo>
                    <a:cubicBezTo>
                      <a:pt x="28221" y="66361"/>
                      <a:pt x="28379" y="66356"/>
                      <a:pt x="28537" y="66344"/>
                    </a:cubicBezTo>
                    <a:cubicBezTo>
                      <a:pt x="29051" y="66305"/>
                      <a:pt x="29553" y="66216"/>
                      <a:pt x="30065" y="66216"/>
                    </a:cubicBezTo>
                    <a:cubicBezTo>
                      <a:pt x="30307" y="66216"/>
                      <a:pt x="30550" y="66236"/>
                      <a:pt x="30798" y="66291"/>
                    </a:cubicBezTo>
                    <a:cubicBezTo>
                      <a:pt x="30903" y="66314"/>
                      <a:pt x="31012" y="66323"/>
                      <a:pt x="31122" y="66323"/>
                    </a:cubicBezTo>
                    <a:cubicBezTo>
                      <a:pt x="31391" y="66323"/>
                      <a:pt x="31670" y="66273"/>
                      <a:pt x="31942" y="66273"/>
                    </a:cubicBezTo>
                    <a:cubicBezTo>
                      <a:pt x="31976" y="66273"/>
                      <a:pt x="32009" y="66274"/>
                      <a:pt x="32042" y="66275"/>
                    </a:cubicBezTo>
                    <a:cubicBezTo>
                      <a:pt x="32812" y="66314"/>
                      <a:pt x="33578" y="66430"/>
                      <a:pt x="34347" y="66434"/>
                    </a:cubicBezTo>
                    <a:cubicBezTo>
                      <a:pt x="34361" y="66434"/>
                      <a:pt x="34375" y="66434"/>
                      <a:pt x="34388" y="66434"/>
                    </a:cubicBezTo>
                    <a:cubicBezTo>
                      <a:pt x="35169" y="66434"/>
                      <a:pt x="35950" y="66329"/>
                      <a:pt x="36732" y="66300"/>
                    </a:cubicBezTo>
                    <a:cubicBezTo>
                      <a:pt x="36925" y="66294"/>
                      <a:pt x="37118" y="66291"/>
                      <a:pt x="37310" y="66291"/>
                    </a:cubicBezTo>
                    <a:cubicBezTo>
                      <a:pt x="37737" y="66291"/>
                      <a:pt x="38163" y="66303"/>
                      <a:pt x="38590" y="66303"/>
                    </a:cubicBezTo>
                    <a:cubicBezTo>
                      <a:pt x="38633" y="66303"/>
                      <a:pt x="38675" y="66302"/>
                      <a:pt x="38718" y="66302"/>
                    </a:cubicBezTo>
                    <a:cubicBezTo>
                      <a:pt x="38961" y="66302"/>
                      <a:pt x="39207" y="66264"/>
                      <a:pt x="39448" y="66264"/>
                    </a:cubicBezTo>
                    <a:cubicBezTo>
                      <a:pt x="39527" y="66264"/>
                      <a:pt x="39606" y="66268"/>
                      <a:pt x="39684" y="66279"/>
                    </a:cubicBezTo>
                    <a:cubicBezTo>
                      <a:pt x="40356" y="66373"/>
                      <a:pt x="41026" y="66429"/>
                      <a:pt x="41699" y="66429"/>
                    </a:cubicBezTo>
                    <a:cubicBezTo>
                      <a:pt x="42070" y="66429"/>
                      <a:pt x="42441" y="66412"/>
                      <a:pt x="42814" y="66375"/>
                    </a:cubicBezTo>
                    <a:cubicBezTo>
                      <a:pt x="43247" y="66331"/>
                      <a:pt x="43678" y="66224"/>
                      <a:pt x="44112" y="66214"/>
                    </a:cubicBezTo>
                    <a:cubicBezTo>
                      <a:pt x="44133" y="66214"/>
                      <a:pt x="44155" y="66214"/>
                      <a:pt x="44176" y="66214"/>
                    </a:cubicBezTo>
                    <a:cubicBezTo>
                      <a:pt x="44624" y="66214"/>
                      <a:pt x="45073" y="66288"/>
                      <a:pt x="45523" y="66314"/>
                    </a:cubicBezTo>
                    <a:cubicBezTo>
                      <a:pt x="45958" y="66339"/>
                      <a:pt x="46394" y="66344"/>
                      <a:pt x="46829" y="66354"/>
                    </a:cubicBezTo>
                    <a:cubicBezTo>
                      <a:pt x="47318" y="66364"/>
                      <a:pt x="47810" y="66392"/>
                      <a:pt x="48300" y="66392"/>
                    </a:cubicBezTo>
                    <a:cubicBezTo>
                      <a:pt x="48438" y="66392"/>
                      <a:pt x="48576" y="66390"/>
                      <a:pt x="48714" y="66385"/>
                    </a:cubicBezTo>
                    <a:cubicBezTo>
                      <a:pt x="49376" y="66358"/>
                      <a:pt x="50032" y="66246"/>
                      <a:pt x="50695" y="66246"/>
                    </a:cubicBezTo>
                    <a:cubicBezTo>
                      <a:pt x="50994" y="66246"/>
                      <a:pt x="51295" y="66269"/>
                      <a:pt x="51599" y="66333"/>
                    </a:cubicBezTo>
                    <a:cubicBezTo>
                      <a:pt x="51746" y="66364"/>
                      <a:pt x="51895" y="66375"/>
                      <a:pt x="52044" y="66375"/>
                    </a:cubicBezTo>
                    <a:cubicBezTo>
                      <a:pt x="52448" y="66375"/>
                      <a:pt x="52859" y="66293"/>
                      <a:pt x="53277" y="66293"/>
                    </a:cubicBezTo>
                    <a:cubicBezTo>
                      <a:pt x="53347" y="66293"/>
                      <a:pt x="53418" y="66295"/>
                      <a:pt x="53489" y="66300"/>
                    </a:cubicBezTo>
                    <a:cubicBezTo>
                      <a:pt x="53546" y="66305"/>
                      <a:pt x="53602" y="66307"/>
                      <a:pt x="53659" y="66307"/>
                    </a:cubicBezTo>
                    <a:cubicBezTo>
                      <a:pt x="54101" y="66307"/>
                      <a:pt x="54545" y="66188"/>
                      <a:pt x="55015" y="66188"/>
                    </a:cubicBezTo>
                    <a:cubicBezTo>
                      <a:pt x="55189" y="66188"/>
                      <a:pt x="55366" y="66204"/>
                      <a:pt x="55548" y="66249"/>
                    </a:cubicBezTo>
                    <a:cubicBezTo>
                      <a:pt x="55960" y="66349"/>
                      <a:pt x="56392" y="66374"/>
                      <a:pt x="56828" y="66374"/>
                    </a:cubicBezTo>
                    <a:cubicBezTo>
                      <a:pt x="57219" y="66374"/>
                      <a:pt x="57613" y="66354"/>
                      <a:pt x="58001" y="66350"/>
                    </a:cubicBezTo>
                    <a:cubicBezTo>
                      <a:pt x="58990" y="66342"/>
                      <a:pt x="59978" y="66274"/>
                      <a:pt x="60970" y="66254"/>
                    </a:cubicBezTo>
                    <a:cubicBezTo>
                      <a:pt x="61266" y="66248"/>
                      <a:pt x="61562" y="66246"/>
                      <a:pt x="61859" y="66246"/>
                    </a:cubicBezTo>
                    <a:cubicBezTo>
                      <a:pt x="62376" y="66246"/>
                      <a:pt x="62893" y="66253"/>
                      <a:pt x="63411" y="66256"/>
                    </a:cubicBezTo>
                    <a:cubicBezTo>
                      <a:pt x="64345" y="66264"/>
                      <a:pt x="65280" y="66285"/>
                      <a:pt x="66214" y="66285"/>
                    </a:cubicBezTo>
                    <a:cubicBezTo>
                      <a:pt x="66253" y="66285"/>
                      <a:pt x="66291" y="66285"/>
                      <a:pt x="66330" y="66285"/>
                    </a:cubicBezTo>
                    <a:cubicBezTo>
                      <a:pt x="67406" y="66283"/>
                      <a:pt x="68483" y="66247"/>
                      <a:pt x="69559" y="66247"/>
                    </a:cubicBezTo>
                    <a:cubicBezTo>
                      <a:pt x="69586" y="66247"/>
                      <a:pt x="69613" y="66247"/>
                      <a:pt x="69640" y="66247"/>
                    </a:cubicBezTo>
                    <a:cubicBezTo>
                      <a:pt x="70392" y="66247"/>
                      <a:pt x="71147" y="66308"/>
                      <a:pt x="71899" y="66308"/>
                    </a:cubicBezTo>
                    <a:cubicBezTo>
                      <a:pt x="72603" y="66308"/>
                      <a:pt x="73308" y="66266"/>
                      <a:pt x="74012" y="66241"/>
                    </a:cubicBezTo>
                    <a:cubicBezTo>
                      <a:pt x="74640" y="66218"/>
                      <a:pt x="75268" y="66174"/>
                      <a:pt x="75896" y="66174"/>
                    </a:cubicBezTo>
                    <a:cubicBezTo>
                      <a:pt x="76361" y="66174"/>
                      <a:pt x="76828" y="66255"/>
                      <a:pt x="77293" y="66255"/>
                    </a:cubicBezTo>
                    <a:cubicBezTo>
                      <a:pt x="77308" y="66255"/>
                      <a:pt x="77324" y="66255"/>
                      <a:pt x="77339" y="66254"/>
                    </a:cubicBezTo>
                    <a:cubicBezTo>
                      <a:pt x="78007" y="66247"/>
                      <a:pt x="78676" y="66189"/>
                      <a:pt x="79342" y="66151"/>
                    </a:cubicBezTo>
                    <a:cubicBezTo>
                      <a:pt x="79353" y="66150"/>
                      <a:pt x="79365" y="66150"/>
                      <a:pt x="79377" y="66150"/>
                    </a:cubicBezTo>
                    <a:cubicBezTo>
                      <a:pt x="79428" y="66150"/>
                      <a:pt x="79486" y="66154"/>
                      <a:pt x="79539" y="66154"/>
                    </a:cubicBezTo>
                    <a:cubicBezTo>
                      <a:pt x="79614" y="66154"/>
                      <a:pt x="79681" y="66147"/>
                      <a:pt x="79707" y="66111"/>
                    </a:cubicBezTo>
                    <a:cubicBezTo>
                      <a:pt x="79784" y="66005"/>
                      <a:pt x="79858" y="65969"/>
                      <a:pt x="79929" y="65969"/>
                    </a:cubicBezTo>
                    <a:cubicBezTo>
                      <a:pt x="80065" y="65969"/>
                      <a:pt x="80193" y="66099"/>
                      <a:pt x="80324" y="66120"/>
                    </a:cubicBezTo>
                    <a:cubicBezTo>
                      <a:pt x="80427" y="66136"/>
                      <a:pt x="80519" y="66254"/>
                      <a:pt x="80619" y="66258"/>
                    </a:cubicBezTo>
                    <a:cubicBezTo>
                      <a:pt x="81306" y="66291"/>
                      <a:pt x="81995" y="66306"/>
                      <a:pt x="82684" y="66321"/>
                    </a:cubicBezTo>
                    <a:cubicBezTo>
                      <a:pt x="83057" y="66329"/>
                      <a:pt x="83431" y="66340"/>
                      <a:pt x="83804" y="66340"/>
                    </a:cubicBezTo>
                    <a:cubicBezTo>
                      <a:pt x="83967" y="66340"/>
                      <a:pt x="84129" y="66338"/>
                      <a:pt x="84292" y="66333"/>
                    </a:cubicBezTo>
                    <a:cubicBezTo>
                      <a:pt x="84849" y="66316"/>
                      <a:pt x="85404" y="66231"/>
                      <a:pt x="85960" y="66228"/>
                    </a:cubicBezTo>
                    <a:cubicBezTo>
                      <a:pt x="85967" y="66228"/>
                      <a:pt x="85974" y="66227"/>
                      <a:pt x="85981" y="66227"/>
                    </a:cubicBezTo>
                    <a:cubicBezTo>
                      <a:pt x="86450" y="66227"/>
                      <a:pt x="86931" y="66318"/>
                      <a:pt x="87394" y="66318"/>
                    </a:cubicBezTo>
                    <a:cubicBezTo>
                      <a:pt x="87559" y="66318"/>
                      <a:pt x="87721" y="66306"/>
                      <a:pt x="87880" y="66275"/>
                    </a:cubicBezTo>
                    <a:cubicBezTo>
                      <a:pt x="88248" y="66205"/>
                      <a:pt x="88613" y="66179"/>
                      <a:pt x="88977" y="66179"/>
                    </a:cubicBezTo>
                    <a:cubicBezTo>
                      <a:pt x="89811" y="66179"/>
                      <a:pt x="90635" y="66311"/>
                      <a:pt x="91467" y="66323"/>
                    </a:cubicBezTo>
                    <a:cubicBezTo>
                      <a:pt x="91500" y="66324"/>
                      <a:pt x="91533" y="66324"/>
                      <a:pt x="91565" y="66324"/>
                    </a:cubicBezTo>
                    <a:cubicBezTo>
                      <a:pt x="92067" y="66324"/>
                      <a:pt x="92572" y="66271"/>
                      <a:pt x="93073" y="66231"/>
                    </a:cubicBezTo>
                    <a:cubicBezTo>
                      <a:pt x="93424" y="66203"/>
                      <a:pt x="93773" y="66111"/>
                      <a:pt x="94123" y="66111"/>
                    </a:cubicBezTo>
                    <a:cubicBezTo>
                      <a:pt x="94127" y="66111"/>
                      <a:pt x="94130" y="66111"/>
                      <a:pt x="94134" y="66111"/>
                    </a:cubicBezTo>
                    <a:cubicBezTo>
                      <a:pt x="94616" y="66113"/>
                      <a:pt x="95099" y="66187"/>
                      <a:pt x="95581" y="66216"/>
                    </a:cubicBezTo>
                    <a:cubicBezTo>
                      <a:pt x="95985" y="66239"/>
                      <a:pt x="96389" y="66239"/>
                      <a:pt x="96793" y="66251"/>
                    </a:cubicBezTo>
                    <a:cubicBezTo>
                      <a:pt x="97270" y="66265"/>
                      <a:pt x="97744" y="66355"/>
                      <a:pt x="98221" y="66355"/>
                    </a:cubicBezTo>
                    <a:cubicBezTo>
                      <a:pt x="98499" y="66355"/>
                      <a:pt x="98777" y="66325"/>
                      <a:pt x="99058" y="66231"/>
                    </a:cubicBezTo>
                    <a:cubicBezTo>
                      <a:pt x="99132" y="66207"/>
                      <a:pt x="99211" y="66198"/>
                      <a:pt x="99294" y="66198"/>
                    </a:cubicBezTo>
                    <a:cubicBezTo>
                      <a:pt x="99508" y="66198"/>
                      <a:pt x="99743" y="66260"/>
                      <a:pt x="99963" y="66274"/>
                    </a:cubicBezTo>
                    <a:cubicBezTo>
                      <a:pt x="100073" y="66282"/>
                      <a:pt x="100185" y="66300"/>
                      <a:pt x="100296" y="66300"/>
                    </a:cubicBezTo>
                    <a:cubicBezTo>
                      <a:pt x="100314" y="66300"/>
                      <a:pt x="100332" y="66299"/>
                      <a:pt x="100350" y="66298"/>
                    </a:cubicBezTo>
                    <a:cubicBezTo>
                      <a:pt x="100671" y="66274"/>
                      <a:pt x="100993" y="66226"/>
                      <a:pt x="101316" y="66203"/>
                    </a:cubicBezTo>
                    <a:cubicBezTo>
                      <a:pt x="101694" y="66174"/>
                      <a:pt x="102071" y="66162"/>
                      <a:pt x="102448" y="66138"/>
                    </a:cubicBezTo>
                    <a:cubicBezTo>
                      <a:pt x="102514" y="66133"/>
                      <a:pt x="102596" y="66076"/>
                      <a:pt x="102649" y="66076"/>
                    </a:cubicBezTo>
                    <a:cubicBezTo>
                      <a:pt x="102659" y="66076"/>
                      <a:pt x="102668" y="66078"/>
                      <a:pt x="102676" y="66082"/>
                    </a:cubicBezTo>
                    <a:cubicBezTo>
                      <a:pt x="102868" y="66190"/>
                      <a:pt x="103059" y="66226"/>
                      <a:pt x="103251" y="66226"/>
                    </a:cubicBezTo>
                    <a:cubicBezTo>
                      <a:pt x="103563" y="66226"/>
                      <a:pt x="103875" y="66131"/>
                      <a:pt x="104190" y="66097"/>
                    </a:cubicBezTo>
                    <a:cubicBezTo>
                      <a:pt x="104488" y="66069"/>
                      <a:pt x="104788" y="66054"/>
                      <a:pt x="105088" y="66054"/>
                    </a:cubicBezTo>
                    <a:cubicBezTo>
                      <a:pt x="105167" y="66054"/>
                      <a:pt x="105246" y="66055"/>
                      <a:pt x="105325" y="66057"/>
                    </a:cubicBezTo>
                    <a:cubicBezTo>
                      <a:pt x="105490" y="66059"/>
                      <a:pt x="105651" y="66153"/>
                      <a:pt x="105815" y="66166"/>
                    </a:cubicBezTo>
                    <a:cubicBezTo>
                      <a:pt x="106188" y="66199"/>
                      <a:pt x="106562" y="66214"/>
                      <a:pt x="106935" y="66220"/>
                    </a:cubicBezTo>
                    <a:cubicBezTo>
                      <a:pt x="108026" y="66237"/>
                      <a:pt x="109117" y="66256"/>
                      <a:pt x="110207" y="66258"/>
                    </a:cubicBezTo>
                    <a:cubicBezTo>
                      <a:pt x="110886" y="66258"/>
                      <a:pt x="111564" y="66226"/>
                      <a:pt x="112244" y="66218"/>
                    </a:cubicBezTo>
                    <a:cubicBezTo>
                      <a:pt x="112251" y="66218"/>
                      <a:pt x="112259" y="66218"/>
                      <a:pt x="112267" y="66218"/>
                    </a:cubicBezTo>
                    <a:cubicBezTo>
                      <a:pt x="112466" y="66218"/>
                      <a:pt x="112667" y="66259"/>
                      <a:pt x="112866" y="66259"/>
                    </a:cubicBezTo>
                    <a:cubicBezTo>
                      <a:pt x="112881" y="66259"/>
                      <a:pt x="112896" y="66259"/>
                      <a:pt x="112912" y="66258"/>
                    </a:cubicBezTo>
                    <a:cubicBezTo>
                      <a:pt x="113525" y="66240"/>
                      <a:pt x="114138" y="66181"/>
                      <a:pt x="114751" y="66181"/>
                    </a:cubicBezTo>
                    <a:cubicBezTo>
                      <a:pt x="114795" y="66181"/>
                      <a:pt x="114838" y="66181"/>
                      <a:pt x="114881" y="66182"/>
                    </a:cubicBezTo>
                    <a:cubicBezTo>
                      <a:pt x="115435" y="66189"/>
                      <a:pt x="115989" y="66308"/>
                      <a:pt x="116541" y="66308"/>
                    </a:cubicBezTo>
                    <a:cubicBezTo>
                      <a:pt x="116583" y="66308"/>
                      <a:pt x="116626" y="66308"/>
                      <a:pt x="116668" y="66306"/>
                    </a:cubicBezTo>
                    <a:cubicBezTo>
                      <a:pt x="117540" y="66273"/>
                      <a:pt x="118403" y="66115"/>
                      <a:pt x="119279" y="66115"/>
                    </a:cubicBezTo>
                    <a:cubicBezTo>
                      <a:pt x="119529" y="66115"/>
                      <a:pt x="119780" y="66128"/>
                      <a:pt x="120033" y="66161"/>
                    </a:cubicBezTo>
                    <a:cubicBezTo>
                      <a:pt x="120877" y="66268"/>
                      <a:pt x="121737" y="66256"/>
                      <a:pt x="122591" y="66275"/>
                    </a:cubicBezTo>
                    <a:cubicBezTo>
                      <a:pt x="122670" y="66278"/>
                      <a:pt x="122749" y="66279"/>
                      <a:pt x="122829" y="66279"/>
                    </a:cubicBezTo>
                    <a:cubicBezTo>
                      <a:pt x="123169" y="66279"/>
                      <a:pt x="123510" y="66260"/>
                      <a:pt x="123850" y="66235"/>
                    </a:cubicBezTo>
                    <a:cubicBezTo>
                      <a:pt x="124116" y="66215"/>
                      <a:pt x="124379" y="66074"/>
                      <a:pt x="124646" y="66074"/>
                    </a:cubicBezTo>
                    <a:cubicBezTo>
                      <a:pt x="124792" y="66074"/>
                      <a:pt x="124938" y="66117"/>
                      <a:pt x="125087" y="66245"/>
                    </a:cubicBezTo>
                    <a:cubicBezTo>
                      <a:pt x="125111" y="66265"/>
                      <a:pt x="125159" y="66275"/>
                      <a:pt x="125211" y="66275"/>
                    </a:cubicBezTo>
                    <a:cubicBezTo>
                      <a:pt x="125286" y="66275"/>
                      <a:pt x="125370" y="66255"/>
                      <a:pt x="125406" y="66220"/>
                    </a:cubicBezTo>
                    <a:cubicBezTo>
                      <a:pt x="125545" y="66087"/>
                      <a:pt x="125685" y="66044"/>
                      <a:pt x="125825" y="66044"/>
                    </a:cubicBezTo>
                    <a:cubicBezTo>
                      <a:pt x="126052" y="66044"/>
                      <a:pt x="126281" y="66157"/>
                      <a:pt x="126507" y="66180"/>
                    </a:cubicBezTo>
                    <a:cubicBezTo>
                      <a:pt x="126610" y="66191"/>
                      <a:pt x="126725" y="66252"/>
                      <a:pt x="126817" y="66252"/>
                    </a:cubicBezTo>
                    <a:cubicBezTo>
                      <a:pt x="126837" y="66252"/>
                      <a:pt x="126856" y="66250"/>
                      <a:pt x="126873" y="66243"/>
                    </a:cubicBezTo>
                    <a:cubicBezTo>
                      <a:pt x="127139" y="66137"/>
                      <a:pt x="127407" y="66111"/>
                      <a:pt x="127675" y="66111"/>
                    </a:cubicBezTo>
                    <a:cubicBezTo>
                      <a:pt x="127942" y="66111"/>
                      <a:pt x="128209" y="66137"/>
                      <a:pt x="128479" y="66138"/>
                    </a:cubicBezTo>
                    <a:cubicBezTo>
                      <a:pt x="128484" y="66138"/>
                      <a:pt x="128489" y="66138"/>
                      <a:pt x="128495" y="66138"/>
                    </a:cubicBezTo>
                    <a:cubicBezTo>
                      <a:pt x="129113" y="66138"/>
                      <a:pt x="129715" y="66045"/>
                      <a:pt x="130345" y="66045"/>
                    </a:cubicBezTo>
                    <a:cubicBezTo>
                      <a:pt x="130470" y="66045"/>
                      <a:pt x="130597" y="66048"/>
                      <a:pt x="130725" y="66057"/>
                    </a:cubicBezTo>
                    <a:cubicBezTo>
                      <a:pt x="132840" y="66208"/>
                      <a:pt x="134972" y="66161"/>
                      <a:pt x="137097" y="66180"/>
                    </a:cubicBezTo>
                    <a:cubicBezTo>
                      <a:pt x="137217" y="66181"/>
                      <a:pt x="137336" y="66181"/>
                      <a:pt x="137456" y="66181"/>
                    </a:cubicBezTo>
                    <a:cubicBezTo>
                      <a:pt x="138220" y="66181"/>
                      <a:pt x="138985" y="66166"/>
                      <a:pt x="139749" y="66166"/>
                    </a:cubicBezTo>
                    <a:cubicBezTo>
                      <a:pt x="139919" y="66166"/>
                      <a:pt x="140088" y="66166"/>
                      <a:pt x="140258" y="66168"/>
                    </a:cubicBezTo>
                    <a:cubicBezTo>
                      <a:pt x="140491" y="66172"/>
                      <a:pt x="140726" y="66324"/>
                      <a:pt x="140957" y="66324"/>
                    </a:cubicBezTo>
                    <a:cubicBezTo>
                      <a:pt x="140965" y="66324"/>
                      <a:pt x="140973" y="66324"/>
                      <a:pt x="140982" y="66323"/>
                    </a:cubicBezTo>
                    <a:cubicBezTo>
                      <a:pt x="141663" y="66293"/>
                      <a:pt x="142345" y="66208"/>
                      <a:pt x="143026" y="66147"/>
                    </a:cubicBezTo>
                    <a:cubicBezTo>
                      <a:pt x="143420" y="66114"/>
                      <a:pt x="143817" y="66055"/>
                      <a:pt x="144211" y="66055"/>
                    </a:cubicBezTo>
                    <a:cubicBezTo>
                      <a:pt x="144223" y="66055"/>
                      <a:pt x="144235" y="66055"/>
                      <a:pt x="144247" y="66055"/>
                    </a:cubicBezTo>
                    <a:cubicBezTo>
                      <a:pt x="145069" y="66063"/>
                      <a:pt x="145896" y="66048"/>
                      <a:pt x="146707" y="66149"/>
                    </a:cubicBezTo>
                    <a:cubicBezTo>
                      <a:pt x="147088" y="66198"/>
                      <a:pt x="147471" y="66222"/>
                      <a:pt x="147855" y="66222"/>
                    </a:cubicBezTo>
                    <a:cubicBezTo>
                      <a:pt x="148267" y="66222"/>
                      <a:pt x="148679" y="66194"/>
                      <a:pt x="149089" y="66138"/>
                    </a:cubicBezTo>
                    <a:cubicBezTo>
                      <a:pt x="149269" y="66113"/>
                      <a:pt x="149470" y="66047"/>
                      <a:pt x="149669" y="66047"/>
                    </a:cubicBezTo>
                    <a:cubicBezTo>
                      <a:pt x="149821" y="66047"/>
                      <a:pt x="149973" y="66086"/>
                      <a:pt x="150115" y="66212"/>
                    </a:cubicBezTo>
                    <a:cubicBezTo>
                      <a:pt x="150141" y="66236"/>
                      <a:pt x="150198" y="66248"/>
                      <a:pt x="150254" y="66248"/>
                    </a:cubicBezTo>
                    <a:cubicBezTo>
                      <a:pt x="150311" y="66248"/>
                      <a:pt x="150367" y="66235"/>
                      <a:pt x="150391" y="66210"/>
                    </a:cubicBezTo>
                    <a:cubicBezTo>
                      <a:pt x="150527" y="66070"/>
                      <a:pt x="150675" y="66025"/>
                      <a:pt x="150826" y="66025"/>
                    </a:cubicBezTo>
                    <a:cubicBezTo>
                      <a:pt x="150969" y="66025"/>
                      <a:pt x="151115" y="66067"/>
                      <a:pt x="151256" y="66107"/>
                    </a:cubicBezTo>
                    <a:cubicBezTo>
                      <a:pt x="151470" y="66169"/>
                      <a:pt x="151684" y="66190"/>
                      <a:pt x="151897" y="66190"/>
                    </a:cubicBezTo>
                    <a:cubicBezTo>
                      <a:pt x="152375" y="66190"/>
                      <a:pt x="152852" y="66083"/>
                      <a:pt x="153337" y="66083"/>
                    </a:cubicBezTo>
                    <a:cubicBezTo>
                      <a:pt x="153426" y="66083"/>
                      <a:pt x="153516" y="66087"/>
                      <a:pt x="153607" y="66095"/>
                    </a:cubicBezTo>
                    <a:cubicBezTo>
                      <a:pt x="153695" y="66104"/>
                      <a:pt x="153783" y="66107"/>
                      <a:pt x="153872" y="66107"/>
                    </a:cubicBezTo>
                    <a:cubicBezTo>
                      <a:pt x="154333" y="66107"/>
                      <a:pt x="154797" y="66012"/>
                      <a:pt x="155279" y="66012"/>
                    </a:cubicBezTo>
                    <a:cubicBezTo>
                      <a:pt x="155492" y="66012"/>
                      <a:pt x="155708" y="66031"/>
                      <a:pt x="155929" y="66084"/>
                    </a:cubicBezTo>
                    <a:cubicBezTo>
                      <a:pt x="156485" y="66218"/>
                      <a:pt x="157072" y="66241"/>
                      <a:pt x="157661" y="66241"/>
                    </a:cubicBezTo>
                    <a:cubicBezTo>
                      <a:pt x="157954" y="66241"/>
                      <a:pt x="158247" y="66235"/>
                      <a:pt x="158537" y="66235"/>
                    </a:cubicBezTo>
                    <a:cubicBezTo>
                      <a:pt x="158553" y="66235"/>
                      <a:pt x="158568" y="66235"/>
                      <a:pt x="158584" y="66235"/>
                    </a:cubicBezTo>
                    <a:cubicBezTo>
                      <a:pt x="158592" y="66235"/>
                      <a:pt x="158600" y="66235"/>
                      <a:pt x="158609" y="66235"/>
                    </a:cubicBezTo>
                    <a:cubicBezTo>
                      <a:pt x="159401" y="66235"/>
                      <a:pt x="160194" y="66145"/>
                      <a:pt x="160986" y="66128"/>
                    </a:cubicBezTo>
                    <a:cubicBezTo>
                      <a:pt x="161203" y="66123"/>
                      <a:pt x="161419" y="66121"/>
                      <a:pt x="161636" y="66121"/>
                    </a:cubicBezTo>
                    <a:cubicBezTo>
                      <a:pt x="162171" y="66121"/>
                      <a:pt x="162706" y="66132"/>
                      <a:pt x="163241" y="66132"/>
                    </a:cubicBezTo>
                    <a:cubicBezTo>
                      <a:pt x="163296" y="66132"/>
                      <a:pt x="163351" y="66132"/>
                      <a:pt x="163406" y="66132"/>
                    </a:cubicBezTo>
                    <a:cubicBezTo>
                      <a:pt x="163873" y="66130"/>
                      <a:pt x="164338" y="66099"/>
                      <a:pt x="164805" y="66097"/>
                    </a:cubicBezTo>
                    <a:cubicBezTo>
                      <a:pt x="164967" y="66096"/>
                      <a:pt x="165128" y="66096"/>
                      <a:pt x="165289" y="66096"/>
                    </a:cubicBezTo>
                    <a:cubicBezTo>
                      <a:pt x="165798" y="66096"/>
                      <a:pt x="166307" y="66100"/>
                      <a:pt x="166817" y="66100"/>
                    </a:cubicBezTo>
                    <a:cubicBezTo>
                      <a:pt x="167186" y="66100"/>
                      <a:pt x="167555" y="66098"/>
                      <a:pt x="167924" y="66092"/>
                    </a:cubicBezTo>
                    <a:cubicBezTo>
                      <a:pt x="168268" y="66086"/>
                      <a:pt x="168613" y="65968"/>
                      <a:pt x="168953" y="65968"/>
                    </a:cubicBezTo>
                    <a:cubicBezTo>
                      <a:pt x="168975" y="65968"/>
                      <a:pt x="168997" y="65968"/>
                      <a:pt x="169019" y="65969"/>
                    </a:cubicBezTo>
                    <a:cubicBezTo>
                      <a:pt x="170267" y="66030"/>
                      <a:pt x="171511" y="66189"/>
                      <a:pt x="172760" y="66205"/>
                    </a:cubicBezTo>
                    <a:cubicBezTo>
                      <a:pt x="172796" y="66205"/>
                      <a:pt x="172832" y="66205"/>
                      <a:pt x="172868" y="66205"/>
                    </a:cubicBezTo>
                    <a:cubicBezTo>
                      <a:pt x="173860" y="66205"/>
                      <a:pt x="174856" y="66058"/>
                      <a:pt x="175853" y="66015"/>
                    </a:cubicBezTo>
                    <a:cubicBezTo>
                      <a:pt x="175875" y="66014"/>
                      <a:pt x="175897" y="66014"/>
                      <a:pt x="175919" y="66014"/>
                    </a:cubicBezTo>
                    <a:cubicBezTo>
                      <a:pt x="176234" y="66014"/>
                      <a:pt x="176560" y="66113"/>
                      <a:pt x="176868" y="66113"/>
                    </a:cubicBezTo>
                    <a:cubicBezTo>
                      <a:pt x="176937" y="66113"/>
                      <a:pt x="177005" y="66108"/>
                      <a:pt x="177073" y="66095"/>
                    </a:cubicBezTo>
                    <a:cubicBezTo>
                      <a:pt x="177302" y="66053"/>
                      <a:pt x="177526" y="66036"/>
                      <a:pt x="177747" y="66036"/>
                    </a:cubicBezTo>
                    <a:cubicBezTo>
                      <a:pt x="177978" y="66036"/>
                      <a:pt x="178208" y="66055"/>
                      <a:pt x="178441" y="66082"/>
                    </a:cubicBezTo>
                    <a:cubicBezTo>
                      <a:pt x="178459" y="66084"/>
                      <a:pt x="178477" y="66085"/>
                      <a:pt x="178496" y="66085"/>
                    </a:cubicBezTo>
                    <a:cubicBezTo>
                      <a:pt x="178604" y="66085"/>
                      <a:pt x="178716" y="66051"/>
                      <a:pt x="178826" y="66038"/>
                    </a:cubicBezTo>
                    <a:cubicBezTo>
                      <a:pt x="179320" y="65981"/>
                      <a:pt x="179814" y="65881"/>
                      <a:pt x="180310" y="65875"/>
                    </a:cubicBezTo>
                    <a:cubicBezTo>
                      <a:pt x="180316" y="65875"/>
                      <a:pt x="180322" y="65875"/>
                      <a:pt x="180328" y="65875"/>
                    </a:cubicBezTo>
                    <a:cubicBezTo>
                      <a:pt x="180699" y="65875"/>
                      <a:pt x="181070" y="65985"/>
                      <a:pt x="181443" y="66048"/>
                    </a:cubicBezTo>
                    <a:cubicBezTo>
                      <a:pt x="181575" y="66069"/>
                      <a:pt x="181706" y="66077"/>
                      <a:pt x="181838" y="66077"/>
                    </a:cubicBezTo>
                    <a:cubicBezTo>
                      <a:pt x="182162" y="66077"/>
                      <a:pt x="182486" y="66030"/>
                      <a:pt x="182815" y="66030"/>
                    </a:cubicBezTo>
                    <a:cubicBezTo>
                      <a:pt x="183046" y="66030"/>
                      <a:pt x="183279" y="66053"/>
                      <a:pt x="183514" y="66132"/>
                    </a:cubicBezTo>
                    <a:cubicBezTo>
                      <a:pt x="183602" y="66161"/>
                      <a:pt x="183714" y="66180"/>
                      <a:pt x="183835" y="66180"/>
                    </a:cubicBezTo>
                    <a:cubicBezTo>
                      <a:pt x="184129" y="66180"/>
                      <a:pt x="184472" y="66065"/>
                      <a:pt x="184642" y="65693"/>
                    </a:cubicBezTo>
                    <a:cubicBezTo>
                      <a:pt x="184963" y="64981"/>
                      <a:pt x="184998" y="64256"/>
                      <a:pt x="184822" y="63509"/>
                    </a:cubicBezTo>
                    <a:cubicBezTo>
                      <a:pt x="184785" y="63352"/>
                      <a:pt x="184648" y="63157"/>
                      <a:pt x="184701" y="63050"/>
                    </a:cubicBezTo>
                    <a:cubicBezTo>
                      <a:pt x="185006" y="62426"/>
                      <a:pt x="184862" y="61786"/>
                      <a:pt x="184812" y="61151"/>
                    </a:cubicBezTo>
                    <a:cubicBezTo>
                      <a:pt x="184739" y="60217"/>
                      <a:pt x="184713" y="59278"/>
                      <a:pt x="184567" y="58358"/>
                    </a:cubicBezTo>
                    <a:cubicBezTo>
                      <a:pt x="184424" y="57445"/>
                      <a:pt x="184127" y="56554"/>
                      <a:pt x="183951" y="55645"/>
                    </a:cubicBezTo>
                    <a:cubicBezTo>
                      <a:pt x="183828" y="55015"/>
                      <a:pt x="183836" y="54362"/>
                      <a:pt x="183710" y="53735"/>
                    </a:cubicBezTo>
                    <a:cubicBezTo>
                      <a:pt x="183516" y="52774"/>
                      <a:pt x="183267" y="51822"/>
                      <a:pt x="183024" y="50873"/>
                    </a:cubicBezTo>
                    <a:cubicBezTo>
                      <a:pt x="182816" y="50063"/>
                      <a:pt x="182586" y="49257"/>
                      <a:pt x="182358" y="48451"/>
                    </a:cubicBezTo>
                    <a:cubicBezTo>
                      <a:pt x="182306" y="48269"/>
                      <a:pt x="182222" y="48097"/>
                      <a:pt x="182153" y="47919"/>
                    </a:cubicBezTo>
                    <a:cubicBezTo>
                      <a:pt x="182013" y="47561"/>
                      <a:pt x="181849" y="47210"/>
                      <a:pt x="181736" y="46845"/>
                    </a:cubicBezTo>
                    <a:cubicBezTo>
                      <a:pt x="181474" y="45983"/>
                      <a:pt x="181278" y="45099"/>
                      <a:pt x="180972" y="44255"/>
                    </a:cubicBezTo>
                    <a:cubicBezTo>
                      <a:pt x="180668" y="43409"/>
                      <a:pt x="180254" y="42603"/>
                      <a:pt x="179902" y="41776"/>
                    </a:cubicBezTo>
                    <a:cubicBezTo>
                      <a:pt x="179527" y="40893"/>
                      <a:pt x="179224" y="39974"/>
                      <a:pt x="178782" y="39128"/>
                    </a:cubicBezTo>
                    <a:cubicBezTo>
                      <a:pt x="178192" y="37995"/>
                      <a:pt x="177498" y="36915"/>
                      <a:pt x="176847" y="35812"/>
                    </a:cubicBezTo>
                    <a:cubicBezTo>
                      <a:pt x="176824" y="35770"/>
                      <a:pt x="176791" y="35734"/>
                      <a:pt x="176764" y="35694"/>
                    </a:cubicBezTo>
                    <a:cubicBezTo>
                      <a:pt x="176424" y="35177"/>
                      <a:pt x="176090" y="34654"/>
                      <a:pt x="175738" y="34143"/>
                    </a:cubicBezTo>
                    <a:cubicBezTo>
                      <a:pt x="175239" y="33416"/>
                      <a:pt x="174812" y="32608"/>
                      <a:pt x="174195" y="31995"/>
                    </a:cubicBezTo>
                    <a:cubicBezTo>
                      <a:pt x="173156" y="30965"/>
                      <a:pt x="172003" y="30048"/>
                      <a:pt x="170878" y="29108"/>
                    </a:cubicBezTo>
                    <a:cubicBezTo>
                      <a:pt x="170518" y="28804"/>
                      <a:pt x="170122" y="28546"/>
                      <a:pt x="169700" y="28337"/>
                    </a:cubicBezTo>
                    <a:cubicBezTo>
                      <a:pt x="168971" y="27983"/>
                      <a:pt x="168202" y="27715"/>
                      <a:pt x="167470" y="27363"/>
                    </a:cubicBezTo>
                    <a:cubicBezTo>
                      <a:pt x="166907" y="27095"/>
                      <a:pt x="166396" y="26715"/>
                      <a:pt x="165832" y="26453"/>
                    </a:cubicBezTo>
                    <a:cubicBezTo>
                      <a:pt x="165114" y="26120"/>
                      <a:pt x="164377" y="25829"/>
                      <a:pt x="163624" y="25582"/>
                    </a:cubicBezTo>
                    <a:cubicBezTo>
                      <a:pt x="162671" y="25274"/>
                      <a:pt x="161816" y="24648"/>
                      <a:pt x="160767" y="24648"/>
                    </a:cubicBezTo>
                    <a:cubicBezTo>
                      <a:pt x="160766" y="24648"/>
                      <a:pt x="160764" y="24648"/>
                      <a:pt x="160762" y="24648"/>
                    </a:cubicBezTo>
                    <a:cubicBezTo>
                      <a:pt x="160150" y="24648"/>
                      <a:pt x="159698" y="24240"/>
                      <a:pt x="159154" y="24074"/>
                    </a:cubicBezTo>
                    <a:cubicBezTo>
                      <a:pt x="158833" y="23972"/>
                      <a:pt x="158492" y="23896"/>
                      <a:pt x="158205" y="23729"/>
                    </a:cubicBezTo>
                    <a:cubicBezTo>
                      <a:pt x="157472" y="23304"/>
                      <a:pt x="156717" y="22960"/>
                      <a:pt x="155877" y="22791"/>
                    </a:cubicBezTo>
                    <a:cubicBezTo>
                      <a:pt x="155134" y="22642"/>
                      <a:pt x="154401" y="22448"/>
                      <a:pt x="153676" y="22238"/>
                    </a:cubicBezTo>
                    <a:cubicBezTo>
                      <a:pt x="153140" y="22083"/>
                      <a:pt x="152625" y="21857"/>
                      <a:pt x="152094" y="21685"/>
                    </a:cubicBezTo>
                    <a:cubicBezTo>
                      <a:pt x="151899" y="21621"/>
                      <a:pt x="151687" y="21623"/>
                      <a:pt x="151482" y="21589"/>
                    </a:cubicBezTo>
                    <a:cubicBezTo>
                      <a:pt x="150925" y="21495"/>
                      <a:pt x="150364" y="21420"/>
                      <a:pt x="149814" y="21302"/>
                    </a:cubicBezTo>
                    <a:cubicBezTo>
                      <a:pt x="149297" y="21189"/>
                      <a:pt x="148790" y="21036"/>
                      <a:pt x="148283" y="20890"/>
                    </a:cubicBezTo>
                    <a:cubicBezTo>
                      <a:pt x="148067" y="20827"/>
                      <a:pt x="147860" y="20739"/>
                      <a:pt x="147649" y="20666"/>
                    </a:cubicBezTo>
                    <a:cubicBezTo>
                      <a:pt x="146736" y="20352"/>
                      <a:pt x="145821" y="20040"/>
                      <a:pt x="144908" y="19730"/>
                    </a:cubicBezTo>
                    <a:cubicBezTo>
                      <a:pt x="144904" y="19729"/>
                      <a:pt x="144900" y="19728"/>
                      <a:pt x="144896" y="19728"/>
                    </a:cubicBezTo>
                    <a:cubicBezTo>
                      <a:pt x="144887" y="19728"/>
                      <a:pt x="144877" y="19731"/>
                      <a:pt x="144868" y="19731"/>
                    </a:cubicBezTo>
                    <a:cubicBezTo>
                      <a:pt x="144865" y="19731"/>
                      <a:pt x="144863" y="19731"/>
                      <a:pt x="144860" y="19730"/>
                    </a:cubicBezTo>
                    <a:cubicBezTo>
                      <a:pt x="144268" y="19627"/>
                      <a:pt x="143667" y="19558"/>
                      <a:pt x="143087" y="19408"/>
                    </a:cubicBezTo>
                    <a:cubicBezTo>
                      <a:pt x="142327" y="19213"/>
                      <a:pt x="141594" y="18911"/>
                      <a:pt x="140832" y="18735"/>
                    </a:cubicBezTo>
                    <a:cubicBezTo>
                      <a:pt x="139990" y="18543"/>
                      <a:pt x="139182" y="18218"/>
                      <a:pt x="138441" y="17774"/>
                    </a:cubicBezTo>
                    <a:cubicBezTo>
                      <a:pt x="137859" y="17423"/>
                      <a:pt x="137222" y="17165"/>
                      <a:pt x="136609" y="16864"/>
                    </a:cubicBezTo>
                    <a:cubicBezTo>
                      <a:pt x="136071" y="16602"/>
                      <a:pt x="135491" y="16399"/>
                      <a:pt x="135007" y="16056"/>
                    </a:cubicBezTo>
                    <a:cubicBezTo>
                      <a:pt x="134006" y="15348"/>
                      <a:pt x="133449" y="14387"/>
                      <a:pt x="133615" y="13103"/>
                    </a:cubicBezTo>
                    <a:cubicBezTo>
                      <a:pt x="133642" y="12900"/>
                      <a:pt x="133680" y="12681"/>
                      <a:pt x="133636" y="12486"/>
                    </a:cubicBezTo>
                    <a:cubicBezTo>
                      <a:pt x="133433" y="11583"/>
                      <a:pt x="133206" y="10692"/>
                      <a:pt x="132647" y="9915"/>
                    </a:cubicBezTo>
                    <a:cubicBezTo>
                      <a:pt x="132491" y="9699"/>
                      <a:pt x="132403" y="9366"/>
                      <a:pt x="132430" y="9102"/>
                    </a:cubicBezTo>
                    <a:cubicBezTo>
                      <a:pt x="132526" y="8108"/>
                      <a:pt x="132677" y="7120"/>
                      <a:pt x="132817" y="6131"/>
                    </a:cubicBezTo>
                    <a:cubicBezTo>
                      <a:pt x="132849" y="5893"/>
                      <a:pt x="133020" y="5629"/>
                      <a:pt x="132955" y="5434"/>
                    </a:cubicBezTo>
                    <a:cubicBezTo>
                      <a:pt x="132692" y="4645"/>
                      <a:pt x="132970" y="3757"/>
                      <a:pt x="132455" y="3014"/>
                    </a:cubicBezTo>
                    <a:cubicBezTo>
                      <a:pt x="132024" y="2392"/>
                      <a:pt x="131758" y="1616"/>
                      <a:pt x="131230" y="1103"/>
                    </a:cubicBezTo>
                    <a:cubicBezTo>
                      <a:pt x="130637" y="528"/>
                      <a:pt x="129862" y="228"/>
                      <a:pt x="129008" y="228"/>
                    </a:cubicBezTo>
                    <a:cubicBezTo>
                      <a:pt x="128894" y="228"/>
                      <a:pt x="128778" y="233"/>
                      <a:pt x="128661" y="244"/>
                    </a:cubicBezTo>
                    <a:cubicBezTo>
                      <a:pt x="128495" y="259"/>
                      <a:pt x="128328" y="263"/>
                      <a:pt x="128161" y="263"/>
                    </a:cubicBezTo>
                    <a:cubicBezTo>
                      <a:pt x="127991" y="263"/>
                      <a:pt x="127821" y="259"/>
                      <a:pt x="127651" y="259"/>
                    </a:cubicBezTo>
                    <a:cubicBezTo>
                      <a:pt x="127551" y="259"/>
                      <a:pt x="127451" y="261"/>
                      <a:pt x="127351" y="265"/>
                    </a:cubicBezTo>
                    <a:cubicBezTo>
                      <a:pt x="126689" y="294"/>
                      <a:pt x="126025" y="322"/>
                      <a:pt x="125809" y="1155"/>
                    </a:cubicBezTo>
                    <a:cubicBezTo>
                      <a:pt x="125774" y="1295"/>
                      <a:pt x="125629" y="1427"/>
                      <a:pt x="125500" y="1517"/>
                    </a:cubicBezTo>
                    <a:cubicBezTo>
                      <a:pt x="124578" y="2187"/>
                      <a:pt x="123647" y="2844"/>
                      <a:pt x="122717" y="3506"/>
                    </a:cubicBezTo>
                    <a:cubicBezTo>
                      <a:pt x="122053" y="3979"/>
                      <a:pt x="121384" y="4446"/>
                      <a:pt x="120726" y="4928"/>
                    </a:cubicBezTo>
                    <a:cubicBezTo>
                      <a:pt x="120466" y="5120"/>
                      <a:pt x="120259" y="5451"/>
                      <a:pt x="119976" y="5527"/>
                    </a:cubicBezTo>
                    <a:cubicBezTo>
                      <a:pt x="118986" y="5799"/>
                      <a:pt x="117975" y="6002"/>
                      <a:pt x="116968" y="6205"/>
                    </a:cubicBezTo>
                    <a:cubicBezTo>
                      <a:pt x="116003" y="6399"/>
                      <a:pt x="115037" y="6613"/>
                      <a:pt x="114060" y="6718"/>
                    </a:cubicBezTo>
                    <a:cubicBezTo>
                      <a:pt x="113149" y="6816"/>
                      <a:pt x="112224" y="6795"/>
                      <a:pt x="111304" y="6802"/>
                    </a:cubicBezTo>
                    <a:cubicBezTo>
                      <a:pt x="111272" y="6803"/>
                      <a:pt x="111241" y="6803"/>
                      <a:pt x="111209" y="6803"/>
                    </a:cubicBezTo>
                    <a:cubicBezTo>
                      <a:pt x="110801" y="6803"/>
                      <a:pt x="110394" y="6780"/>
                      <a:pt x="109987" y="6734"/>
                    </a:cubicBezTo>
                    <a:cubicBezTo>
                      <a:pt x="109240" y="6647"/>
                      <a:pt x="108499" y="6500"/>
                      <a:pt x="107751" y="6439"/>
                    </a:cubicBezTo>
                    <a:cubicBezTo>
                      <a:pt x="107017" y="6379"/>
                      <a:pt x="106278" y="6404"/>
                      <a:pt x="105541" y="6374"/>
                    </a:cubicBezTo>
                    <a:cubicBezTo>
                      <a:pt x="105369" y="6366"/>
                      <a:pt x="105193" y="6291"/>
                      <a:pt x="105030" y="6224"/>
                    </a:cubicBezTo>
                    <a:cubicBezTo>
                      <a:pt x="104772" y="6119"/>
                      <a:pt x="104519" y="6002"/>
                      <a:pt x="104272" y="5872"/>
                    </a:cubicBezTo>
                    <a:cubicBezTo>
                      <a:pt x="103415" y="5415"/>
                      <a:pt x="102555" y="4959"/>
                      <a:pt x="101707" y="4480"/>
                    </a:cubicBezTo>
                    <a:cubicBezTo>
                      <a:pt x="101133" y="4153"/>
                      <a:pt x="100547" y="3829"/>
                      <a:pt x="100020" y="3433"/>
                    </a:cubicBezTo>
                    <a:cubicBezTo>
                      <a:pt x="99419" y="2978"/>
                      <a:pt x="98870" y="2451"/>
                      <a:pt x="98317" y="1934"/>
                    </a:cubicBezTo>
                    <a:cubicBezTo>
                      <a:pt x="98194" y="1819"/>
                      <a:pt x="98093" y="1618"/>
                      <a:pt x="98083" y="1454"/>
                    </a:cubicBezTo>
                    <a:cubicBezTo>
                      <a:pt x="98060" y="985"/>
                      <a:pt x="97830" y="780"/>
                      <a:pt x="97386" y="659"/>
                    </a:cubicBezTo>
                    <a:cubicBezTo>
                      <a:pt x="96446" y="407"/>
                      <a:pt x="95501" y="441"/>
                      <a:pt x="94545" y="416"/>
                    </a:cubicBezTo>
                    <a:cubicBezTo>
                      <a:pt x="94388" y="413"/>
                      <a:pt x="94233" y="408"/>
                      <a:pt x="94080" y="408"/>
                    </a:cubicBezTo>
                    <a:cubicBezTo>
                      <a:pt x="93676" y="408"/>
                      <a:pt x="93284" y="441"/>
                      <a:pt x="92901" y="619"/>
                    </a:cubicBezTo>
                    <a:cubicBezTo>
                      <a:pt x="92880" y="629"/>
                      <a:pt x="92856" y="632"/>
                      <a:pt x="92830" y="632"/>
                    </a:cubicBezTo>
                    <a:cubicBezTo>
                      <a:pt x="92798" y="632"/>
                      <a:pt x="92764" y="627"/>
                      <a:pt x="92732" y="627"/>
                    </a:cubicBezTo>
                    <a:cubicBezTo>
                      <a:pt x="92706" y="627"/>
                      <a:pt x="92682" y="630"/>
                      <a:pt x="92662" y="640"/>
                    </a:cubicBezTo>
                    <a:cubicBezTo>
                      <a:pt x="92103" y="922"/>
                      <a:pt x="91416" y="1092"/>
                      <a:pt x="91025" y="1527"/>
                    </a:cubicBezTo>
                    <a:cubicBezTo>
                      <a:pt x="90453" y="2164"/>
                      <a:pt x="90047" y="2970"/>
                      <a:pt x="89666" y="3749"/>
                    </a:cubicBezTo>
                    <a:cubicBezTo>
                      <a:pt x="89478" y="4134"/>
                      <a:pt x="89480" y="4618"/>
                      <a:pt x="89432" y="5062"/>
                    </a:cubicBezTo>
                    <a:cubicBezTo>
                      <a:pt x="89325" y="6056"/>
                      <a:pt x="89180" y="7049"/>
                      <a:pt x="89166" y="8045"/>
                    </a:cubicBezTo>
                    <a:cubicBezTo>
                      <a:pt x="89155" y="8943"/>
                      <a:pt x="89306" y="9842"/>
                      <a:pt x="89360" y="10744"/>
                    </a:cubicBezTo>
                    <a:cubicBezTo>
                      <a:pt x="89367" y="10849"/>
                      <a:pt x="89210" y="11052"/>
                      <a:pt x="89118" y="11060"/>
                    </a:cubicBezTo>
                    <a:cubicBezTo>
                      <a:pt x="89024" y="11067"/>
                      <a:pt x="88930" y="11070"/>
                      <a:pt x="88836" y="11070"/>
                    </a:cubicBezTo>
                    <a:cubicBezTo>
                      <a:pt x="88614" y="11070"/>
                      <a:pt x="88392" y="11051"/>
                      <a:pt x="88173" y="11012"/>
                    </a:cubicBezTo>
                    <a:cubicBezTo>
                      <a:pt x="87101" y="10809"/>
                      <a:pt x="86034" y="10560"/>
                      <a:pt x="84958" y="10375"/>
                    </a:cubicBezTo>
                    <a:cubicBezTo>
                      <a:pt x="84223" y="10246"/>
                      <a:pt x="83475" y="10170"/>
                      <a:pt x="82732" y="10107"/>
                    </a:cubicBezTo>
                    <a:cubicBezTo>
                      <a:pt x="81920" y="10038"/>
                      <a:pt x="81105" y="10036"/>
                      <a:pt x="80295" y="9959"/>
                    </a:cubicBezTo>
                    <a:cubicBezTo>
                      <a:pt x="79585" y="9892"/>
                      <a:pt x="78884" y="9733"/>
                      <a:pt x="78176" y="9672"/>
                    </a:cubicBezTo>
                    <a:cubicBezTo>
                      <a:pt x="77404" y="9603"/>
                      <a:pt x="76627" y="9611"/>
                      <a:pt x="75854" y="9563"/>
                    </a:cubicBezTo>
                    <a:cubicBezTo>
                      <a:pt x="75155" y="9519"/>
                      <a:pt x="74458" y="9440"/>
                      <a:pt x="73761" y="9391"/>
                    </a:cubicBezTo>
                    <a:cubicBezTo>
                      <a:pt x="73745" y="9390"/>
                      <a:pt x="73729" y="9389"/>
                      <a:pt x="73712" y="9389"/>
                    </a:cubicBezTo>
                    <a:cubicBezTo>
                      <a:pt x="73560" y="9389"/>
                      <a:pt x="73403" y="9430"/>
                      <a:pt x="73253" y="9430"/>
                    </a:cubicBezTo>
                    <a:cubicBezTo>
                      <a:pt x="73216" y="9430"/>
                      <a:pt x="73179" y="9428"/>
                      <a:pt x="73143" y="9421"/>
                    </a:cubicBezTo>
                    <a:cubicBezTo>
                      <a:pt x="72750" y="9353"/>
                      <a:pt x="72359" y="9270"/>
                      <a:pt x="71964" y="9270"/>
                    </a:cubicBezTo>
                    <a:cubicBezTo>
                      <a:pt x="71792" y="9270"/>
                      <a:pt x="71618" y="9285"/>
                      <a:pt x="71443" y="9326"/>
                    </a:cubicBezTo>
                    <a:cubicBezTo>
                      <a:pt x="71387" y="9337"/>
                      <a:pt x="71328" y="9342"/>
                      <a:pt x="71269" y="9342"/>
                    </a:cubicBezTo>
                    <a:cubicBezTo>
                      <a:pt x="71213" y="9342"/>
                      <a:pt x="71157" y="9338"/>
                      <a:pt x="71102" y="9333"/>
                    </a:cubicBezTo>
                    <a:cubicBezTo>
                      <a:pt x="70201" y="9249"/>
                      <a:pt x="69303" y="9143"/>
                      <a:pt x="68399" y="9143"/>
                    </a:cubicBezTo>
                    <a:cubicBezTo>
                      <a:pt x="68009" y="9143"/>
                      <a:pt x="67618" y="9163"/>
                      <a:pt x="67226" y="9213"/>
                    </a:cubicBezTo>
                    <a:cubicBezTo>
                      <a:pt x="67078" y="9231"/>
                      <a:pt x="66928" y="9239"/>
                      <a:pt x="66778" y="9239"/>
                    </a:cubicBezTo>
                    <a:cubicBezTo>
                      <a:pt x="66542" y="9239"/>
                      <a:pt x="66305" y="9219"/>
                      <a:pt x="66074" y="9188"/>
                    </a:cubicBezTo>
                    <a:cubicBezTo>
                      <a:pt x="66016" y="9180"/>
                      <a:pt x="65959" y="9176"/>
                      <a:pt x="65901" y="9176"/>
                    </a:cubicBezTo>
                    <a:cubicBezTo>
                      <a:pt x="65645" y="9176"/>
                      <a:pt x="65384" y="9240"/>
                      <a:pt x="65128" y="9240"/>
                    </a:cubicBezTo>
                    <a:cubicBezTo>
                      <a:pt x="64930" y="9240"/>
                      <a:pt x="64735" y="9202"/>
                      <a:pt x="64548" y="9065"/>
                    </a:cubicBezTo>
                    <a:cubicBezTo>
                      <a:pt x="64544" y="9062"/>
                      <a:pt x="64539" y="9061"/>
                      <a:pt x="64533" y="9061"/>
                    </a:cubicBezTo>
                    <a:cubicBezTo>
                      <a:pt x="64523" y="9061"/>
                      <a:pt x="64510" y="9065"/>
                      <a:pt x="64500" y="9067"/>
                    </a:cubicBezTo>
                    <a:cubicBezTo>
                      <a:pt x="63625" y="9234"/>
                      <a:pt x="62752" y="9404"/>
                      <a:pt x="61875" y="9567"/>
                    </a:cubicBezTo>
                    <a:cubicBezTo>
                      <a:pt x="61077" y="9718"/>
                      <a:pt x="60277" y="9860"/>
                      <a:pt x="59479" y="10011"/>
                    </a:cubicBezTo>
                    <a:cubicBezTo>
                      <a:pt x="59356" y="10036"/>
                      <a:pt x="59241" y="10091"/>
                      <a:pt x="59128" y="10143"/>
                    </a:cubicBezTo>
                    <a:cubicBezTo>
                      <a:pt x="58594" y="10392"/>
                      <a:pt x="58083" y="10784"/>
                      <a:pt x="57526" y="10865"/>
                    </a:cubicBezTo>
                    <a:cubicBezTo>
                      <a:pt x="56709" y="10980"/>
                      <a:pt x="56083" y="11433"/>
                      <a:pt x="55397" y="11780"/>
                    </a:cubicBezTo>
                    <a:cubicBezTo>
                      <a:pt x="54798" y="12082"/>
                      <a:pt x="54252" y="12486"/>
                      <a:pt x="53674" y="12833"/>
                    </a:cubicBezTo>
                    <a:cubicBezTo>
                      <a:pt x="53481" y="12949"/>
                      <a:pt x="53215" y="12974"/>
                      <a:pt x="53062" y="13122"/>
                    </a:cubicBezTo>
                    <a:cubicBezTo>
                      <a:pt x="52394" y="13761"/>
                      <a:pt x="51431" y="14098"/>
                      <a:pt x="51063" y="15049"/>
                    </a:cubicBezTo>
                    <a:cubicBezTo>
                      <a:pt x="51044" y="15099"/>
                      <a:pt x="50962" y="15126"/>
                      <a:pt x="50910" y="15162"/>
                    </a:cubicBezTo>
                    <a:cubicBezTo>
                      <a:pt x="49874" y="15884"/>
                      <a:pt x="48984" y="16770"/>
                      <a:pt x="48094" y="17657"/>
                    </a:cubicBezTo>
                    <a:cubicBezTo>
                      <a:pt x="47866" y="17883"/>
                      <a:pt x="47642" y="18112"/>
                      <a:pt x="47432" y="18356"/>
                    </a:cubicBezTo>
                    <a:cubicBezTo>
                      <a:pt x="47198" y="18624"/>
                      <a:pt x="46988" y="18913"/>
                      <a:pt x="46758" y="19184"/>
                    </a:cubicBezTo>
                    <a:cubicBezTo>
                      <a:pt x="46337" y="19684"/>
                      <a:pt x="45910" y="20174"/>
                      <a:pt x="45485" y="20668"/>
                    </a:cubicBezTo>
                    <a:cubicBezTo>
                      <a:pt x="45422" y="20743"/>
                      <a:pt x="45355" y="20812"/>
                      <a:pt x="45295" y="20888"/>
                    </a:cubicBezTo>
                    <a:cubicBezTo>
                      <a:pt x="44907" y="21395"/>
                      <a:pt x="44530" y="21910"/>
                      <a:pt x="44128" y="22406"/>
                    </a:cubicBezTo>
                    <a:cubicBezTo>
                      <a:pt x="43951" y="22623"/>
                      <a:pt x="43716" y="22791"/>
                      <a:pt x="43519" y="22994"/>
                    </a:cubicBezTo>
                    <a:cubicBezTo>
                      <a:pt x="43109" y="23413"/>
                      <a:pt x="42730" y="23861"/>
                      <a:pt x="42301" y="24259"/>
                    </a:cubicBezTo>
                    <a:cubicBezTo>
                      <a:pt x="41765" y="24755"/>
                      <a:pt x="41212" y="25220"/>
                      <a:pt x="40900" y="25917"/>
                    </a:cubicBezTo>
                    <a:cubicBezTo>
                      <a:pt x="40737" y="26285"/>
                      <a:pt x="40475" y="26612"/>
                      <a:pt x="40257" y="26957"/>
                    </a:cubicBezTo>
                    <a:lnTo>
                      <a:pt x="40119" y="26890"/>
                    </a:lnTo>
                    <a:cubicBezTo>
                      <a:pt x="40119" y="26472"/>
                      <a:pt x="40148" y="26053"/>
                      <a:pt x="40111" y="25638"/>
                    </a:cubicBezTo>
                    <a:cubicBezTo>
                      <a:pt x="40084" y="25345"/>
                      <a:pt x="39931" y="25065"/>
                      <a:pt x="39901" y="24772"/>
                    </a:cubicBezTo>
                    <a:cubicBezTo>
                      <a:pt x="39801" y="23769"/>
                      <a:pt x="39744" y="22762"/>
                      <a:pt x="39640" y="21759"/>
                    </a:cubicBezTo>
                    <a:cubicBezTo>
                      <a:pt x="39596" y="21334"/>
                      <a:pt x="39437" y="20919"/>
                      <a:pt x="39395" y="20494"/>
                    </a:cubicBezTo>
                    <a:cubicBezTo>
                      <a:pt x="39275" y="19286"/>
                      <a:pt x="39192" y="18074"/>
                      <a:pt x="39085" y="16864"/>
                    </a:cubicBezTo>
                    <a:cubicBezTo>
                      <a:pt x="39062" y="16594"/>
                      <a:pt x="38972" y="16330"/>
                      <a:pt x="38951" y="16062"/>
                    </a:cubicBezTo>
                    <a:cubicBezTo>
                      <a:pt x="38913" y="15618"/>
                      <a:pt x="38930" y="15170"/>
                      <a:pt x="38882" y="14728"/>
                    </a:cubicBezTo>
                    <a:cubicBezTo>
                      <a:pt x="38777" y="13736"/>
                      <a:pt x="38653" y="12748"/>
                      <a:pt x="38526" y="11759"/>
                    </a:cubicBezTo>
                    <a:cubicBezTo>
                      <a:pt x="38423" y="10939"/>
                      <a:pt x="38279" y="10122"/>
                      <a:pt x="38201" y="9299"/>
                    </a:cubicBezTo>
                    <a:cubicBezTo>
                      <a:pt x="38122" y="8493"/>
                      <a:pt x="38126" y="7679"/>
                      <a:pt x="38050" y="6873"/>
                    </a:cubicBezTo>
                    <a:cubicBezTo>
                      <a:pt x="38002" y="6358"/>
                      <a:pt x="37837" y="5853"/>
                      <a:pt x="37787" y="5338"/>
                    </a:cubicBezTo>
                    <a:cubicBezTo>
                      <a:pt x="37720" y="4649"/>
                      <a:pt x="37736" y="3952"/>
                      <a:pt x="37678" y="3263"/>
                    </a:cubicBezTo>
                    <a:cubicBezTo>
                      <a:pt x="37642" y="2824"/>
                      <a:pt x="37619" y="2354"/>
                      <a:pt x="37441" y="1963"/>
                    </a:cubicBezTo>
                    <a:cubicBezTo>
                      <a:pt x="37029" y="1061"/>
                      <a:pt x="36206" y="677"/>
                      <a:pt x="35274" y="523"/>
                    </a:cubicBezTo>
                    <a:cubicBezTo>
                      <a:pt x="34690" y="428"/>
                      <a:pt x="34093" y="399"/>
                      <a:pt x="33507" y="309"/>
                    </a:cubicBezTo>
                    <a:cubicBezTo>
                      <a:pt x="33049" y="238"/>
                      <a:pt x="32601" y="72"/>
                      <a:pt x="32144" y="37"/>
                    </a:cubicBezTo>
                    <a:cubicBezTo>
                      <a:pt x="31750" y="9"/>
                      <a:pt x="31355" y="0"/>
                      <a:pt x="30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1417775" y="2627800"/>
                <a:ext cx="915125" cy="336875"/>
              </a:xfrm>
              <a:custGeom>
                <a:avLst/>
                <a:gdLst/>
                <a:ahLst/>
                <a:cxnLst/>
                <a:rect l="l" t="t" r="r" b="b"/>
                <a:pathLst>
                  <a:path w="36605" h="13475" extrusionOk="0">
                    <a:moveTo>
                      <a:pt x="12694" y="0"/>
                    </a:moveTo>
                    <a:cubicBezTo>
                      <a:pt x="12654" y="0"/>
                      <a:pt x="12617" y="5"/>
                      <a:pt x="12588" y="17"/>
                    </a:cubicBezTo>
                    <a:cubicBezTo>
                      <a:pt x="12461" y="67"/>
                      <a:pt x="12329" y="310"/>
                      <a:pt x="12335" y="461"/>
                    </a:cubicBezTo>
                    <a:cubicBezTo>
                      <a:pt x="12377" y="1340"/>
                      <a:pt x="12442" y="2219"/>
                      <a:pt x="12532" y="3098"/>
                    </a:cubicBezTo>
                    <a:cubicBezTo>
                      <a:pt x="12622" y="3974"/>
                      <a:pt x="12940" y="4807"/>
                      <a:pt x="13104" y="5672"/>
                    </a:cubicBezTo>
                    <a:cubicBezTo>
                      <a:pt x="13237" y="6360"/>
                      <a:pt x="13397" y="7118"/>
                      <a:pt x="14117" y="7619"/>
                    </a:cubicBezTo>
                    <a:cubicBezTo>
                      <a:pt x="13663" y="7849"/>
                      <a:pt x="13219" y="8042"/>
                      <a:pt x="12756" y="8163"/>
                    </a:cubicBezTo>
                    <a:cubicBezTo>
                      <a:pt x="12050" y="8349"/>
                      <a:pt x="11332" y="8481"/>
                      <a:pt x="10618" y="8641"/>
                    </a:cubicBezTo>
                    <a:cubicBezTo>
                      <a:pt x="10231" y="8728"/>
                      <a:pt x="9846" y="8821"/>
                      <a:pt x="9377" y="8932"/>
                    </a:cubicBezTo>
                    <a:cubicBezTo>
                      <a:pt x="9431" y="8708"/>
                      <a:pt x="9490" y="8563"/>
                      <a:pt x="9498" y="8414"/>
                    </a:cubicBezTo>
                    <a:cubicBezTo>
                      <a:pt x="9513" y="8140"/>
                      <a:pt x="9551" y="7851"/>
                      <a:pt x="9483" y="7594"/>
                    </a:cubicBezTo>
                    <a:cubicBezTo>
                      <a:pt x="9278" y="6809"/>
                      <a:pt x="9008" y="6042"/>
                      <a:pt x="8799" y="5257"/>
                    </a:cubicBezTo>
                    <a:cubicBezTo>
                      <a:pt x="8701" y="4887"/>
                      <a:pt x="8717" y="4487"/>
                      <a:pt x="8629" y="4114"/>
                    </a:cubicBezTo>
                    <a:cubicBezTo>
                      <a:pt x="8437" y="3295"/>
                      <a:pt x="8229" y="2477"/>
                      <a:pt x="7987" y="1669"/>
                    </a:cubicBezTo>
                    <a:cubicBezTo>
                      <a:pt x="7930" y="1474"/>
                      <a:pt x="7723" y="1321"/>
                      <a:pt x="7585" y="1147"/>
                    </a:cubicBezTo>
                    <a:cubicBezTo>
                      <a:pt x="7402" y="1321"/>
                      <a:pt x="7095" y="1470"/>
                      <a:pt x="7055" y="1671"/>
                    </a:cubicBezTo>
                    <a:cubicBezTo>
                      <a:pt x="6923" y="2339"/>
                      <a:pt x="6879" y="3027"/>
                      <a:pt x="6820" y="3708"/>
                    </a:cubicBezTo>
                    <a:cubicBezTo>
                      <a:pt x="6801" y="3928"/>
                      <a:pt x="6816" y="4150"/>
                      <a:pt x="6866" y="4365"/>
                    </a:cubicBezTo>
                    <a:cubicBezTo>
                      <a:pt x="7099" y="5335"/>
                      <a:pt x="7394" y="6291"/>
                      <a:pt x="7578" y="7269"/>
                    </a:cubicBezTo>
                    <a:cubicBezTo>
                      <a:pt x="7714" y="7994"/>
                      <a:pt x="8076" y="8536"/>
                      <a:pt x="8604" y="9007"/>
                    </a:cubicBezTo>
                    <a:cubicBezTo>
                      <a:pt x="7777" y="9235"/>
                      <a:pt x="6959" y="9445"/>
                      <a:pt x="6150" y="9687"/>
                    </a:cubicBezTo>
                    <a:cubicBezTo>
                      <a:pt x="5817" y="9784"/>
                      <a:pt x="5505" y="9955"/>
                      <a:pt x="5177" y="10075"/>
                    </a:cubicBezTo>
                    <a:cubicBezTo>
                      <a:pt x="4465" y="10341"/>
                      <a:pt x="3743" y="10585"/>
                      <a:pt x="3037" y="10862"/>
                    </a:cubicBezTo>
                    <a:cubicBezTo>
                      <a:pt x="2800" y="10956"/>
                      <a:pt x="2601" y="11224"/>
                      <a:pt x="2371" y="11243"/>
                    </a:cubicBezTo>
                    <a:cubicBezTo>
                      <a:pt x="1557" y="11310"/>
                      <a:pt x="956" y="11725"/>
                      <a:pt x="380" y="12246"/>
                    </a:cubicBezTo>
                    <a:cubicBezTo>
                      <a:pt x="91" y="12507"/>
                      <a:pt x="1" y="12933"/>
                      <a:pt x="298" y="13282"/>
                    </a:cubicBezTo>
                    <a:cubicBezTo>
                      <a:pt x="412" y="13417"/>
                      <a:pt x="535" y="13475"/>
                      <a:pt x="665" y="13475"/>
                    </a:cubicBezTo>
                    <a:cubicBezTo>
                      <a:pt x="806" y="13475"/>
                      <a:pt x="956" y="13407"/>
                      <a:pt x="1113" y="13299"/>
                    </a:cubicBezTo>
                    <a:cubicBezTo>
                      <a:pt x="1808" y="12822"/>
                      <a:pt x="2453" y="12311"/>
                      <a:pt x="3351" y="12139"/>
                    </a:cubicBezTo>
                    <a:cubicBezTo>
                      <a:pt x="4545" y="11909"/>
                      <a:pt x="5702" y="11473"/>
                      <a:pt x="6871" y="11117"/>
                    </a:cubicBezTo>
                    <a:cubicBezTo>
                      <a:pt x="7195" y="11017"/>
                      <a:pt x="7505" y="10801"/>
                      <a:pt x="7829" y="10791"/>
                    </a:cubicBezTo>
                    <a:cubicBezTo>
                      <a:pt x="8595" y="10770"/>
                      <a:pt x="9245" y="10209"/>
                      <a:pt x="10008" y="10209"/>
                    </a:cubicBezTo>
                    <a:cubicBezTo>
                      <a:pt x="10135" y="10209"/>
                      <a:pt x="10265" y="10225"/>
                      <a:pt x="10400" y="10261"/>
                    </a:cubicBezTo>
                    <a:cubicBezTo>
                      <a:pt x="10400" y="10261"/>
                      <a:pt x="10401" y="10261"/>
                      <a:pt x="10401" y="10261"/>
                    </a:cubicBezTo>
                    <a:cubicBezTo>
                      <a:pt x="10413" y="10261"/>
                      <a:pt x="10429" y="10246"/>
                      <a:pt x="10444" y="10244"/>
                    </a:cubicBezTo>
                    <a:cubicBezTo>
                      <a:pt x="11330" y="10033"/>
                      <a:pt x="12212" y="9817"/>
                      <a:pt x="13099" y="9616"/>
                    </a:cubicBezTo>
                    <a:cubicBezTo>
                      <a:pt x="13426" y="9543"/>
                      <a:pt x="13774" y="9545"/>
                      <a:pt x="14092" y="9444"/>
                    </a:cubicBezTo>
                    <a:cubicBezTo>
                      <a:pt x="14680" y="9258"/>
                      <a:pt x="15247" y="8999"/>
                      <a:pt x="15836" y="8810"/>
                    </a:cubicBezTo>
                    <a:cubicBezTo>
                      <a:pt x="16927" y="8458"/>
                      <a:pt x="18122" y="8689"/>
                      <a:pt x="19198" y="8117"/>
                    </a:cubicBezTo>
                    <a:cubicBezTo>
                      <a:pt x="19770" y="7814"/>
                      <a:pt x="20486" y="7774"/>
                      <a:pt x="21145" y="7646"/>
                    </a:cubicBezTo>
                    <a:cubicBezTo>
                      <a:pt x="22142" y="7450"/>
                      <a:pt x="23122" y="7142"/>
                      <a:pt x="24150" y="7142"/>
                    </a:cubicBezTo>
                    <a:cubicBezTo>
                      <a:pt x="24265" y="7142"/>
                      <a:pt x="24380" y="7146"/>
                      <a:pt x="24497" y="7154"/>
                    </a:cubicBezTo>
                    <a:cubicBezTo>
                      <a:pt x="24535" y="7157"/>
                      <a:pt x="24574" y="7158"/>
                      <a:pt x="24614" y="7158"/>
                    </a:cubicBezTo>
                    <a:cubicBezTo>
                      <a:pt x="24813" y="7158"/>
                      <a:pt x="25017" y="7124"/>
                      <a:pt x="25211" y="7077"/>
                    </a:cubicBezTo>
                    <a:cubicBezTo>
                      <a:pt x="25854" y="6922"/>
                      <a:pt x="26488" y="6729"/>
                      <a:pt x="27131" y="6584"/>
                    </a:cubicBezTo>
                    <a:cubicBezTo>
                      <a:pt x="27428" y="6517"/>
                      <a:pt x="27740" y="6522"/>
                      <a:pt x="28044" y="6495"/>
                    </a:cubicBezTo>
                    <a:cubicBezTo>
                      <a:pt x="28917" y="6417"/>
                      <a:pt x="29790" y="6325"/>
                      <a:pt x="30663" y="6262"/>
                    </a:cubicBezTo>
                    <a:cubicBezTo>
                      <a:pt x="30723" y="6257"/>
                      <a:pt x="30782" y="6256"/>
                      <a:pt x="30842" y="6256"/>
                    </a:cubicBezTo>
                    <a:cubicBezTo>
                      <a:pt x="31319" y="6256"/>
                      <a:pt x="31799" y="6380"/>
                      <a:pt x="32278" y="6380"/>
                    </a:cubicBezTo>
                    <a:cubicBezTo>
                      <a:pt x="32572" y="6380"/>
                      <a:pt x="32865" y="6333"/>
                      <a:pt x="33157" y="6182"/>
                    </a:cubicBezTo>
                    <a:cubicBezTo>
                      <a:pt x="33193" y="6163"/>
                      <a:pt x="33234" y="6156"/>
                      <a:pt x="33278" y="6156"/>
                    </a:cubicBezTo>
                    <a:cubicBezTo>
                      <a:pt x="33394" y="6156"/>
                      <a:pt x="33532" y="6202"/>
                      <a:pt x="33654" y="6202"/>
                    </a:cubicBezTo>
                    <a:cubicBezTo>
                      <a:pt x="33664" y="6202"/>
                      <a:pt x="33674" y="6201"/>
                      <a:pt x="33684" y="6201"/>
                    </a:cubicBezTo>
                    <a:cubicBezTo>
                      <a:pt x="34423" y="6147"/>
                      <a:pt x="35165" y="6113"/>
                      <a:pt x="35895" y="6003"/>
                    </a:cubicBezTo>
                    <a:cubicBezTo>
                      <a:pt x="36168" y="5963"/>
                      <a:pt x="36605" y="5820"/>
                      <a:pt x="36456" y="5427"/>
                    </a:cubicBezTo>
                    <a:cubicBezTo>
                      <a:pt x="36350" y="5155"/>
                      <a:pt x="36027" y="4843"/>
                      <a:pt x="35749" y="4784"/>
                    </a:cubicBezTo>
                    <a:cubicBezTo>
                      <a:pt x="35436" y="4718"/>
                      <a:pt x="35111" y="4709"/>
                      <a:pt x="34783" y="4709"/>
                    </a:cubicBezTo>
                    <a:cubicBezTo>
                      <a:pt x="34659" y="4709"/>
                      <a:pt x="34533" y="4710"/>
                      <a:pt x="34409" y="4710"/>
                    </a:cubicBezTo>
                    <a:cubicBezTo>
                      <a:pt x="34301" y="4710"/>
                      <a:pt x="34193" y="4709"/>
                      <a:pt x="34086" y="4706"/>
                    </a:cubicBezTo>
                    <a:cubicBezTo>
                      <a:pt x="33291" y="4681"/>
                      <a:pt x="32493" y="4698"/>
                      <a:pt x="31704" y="4610"/>
                    </a:cubicBezTo>
                    <a:cubicBezTo>
                      <a:pt x="31492" y="4587"/>
                      <a:pt x="31281" y="4577"/>
                      <a:pt x="31071" y="4577"/>
                    </a:cubicBezTo>
                    <a:cubicBezTo>
                      <a:pt x="30397" y="4577"/>
                      <a:pt x="29736" y="4681"/>
                      <a:pt x="29070" y="4794"/>
                    </a:cubicBezTo>
                    <a:cubicBezTo>
                      <a:pt x="28065" y="4962"/>
                      <a:pt x="27054" y="5115"/>
                      <a:pt x="26043" y="5259"/>
                    </a:cubicBezTo>
                    <a:cubicBezTo>
                      <a:pt x="25590" y="5324"/>
                      <a:pt x="25125" y="5328"/>
                      <a:pt x="24671" y="5400"/>
                    </a:cubicBezTo>
                    <a:cubicBezTo>
                      <a:pt x="23610" y="5575"/>
                      <a:pt x="22552" y="5762"/>
                      <a:pt x="21497" y="5971"/>
                    </a:cubicBezTo>
                    <a:cubicBezTo>
                      <a:pt x="20494" y="6168"/>
                      <a:pt x="19496" y="6402"/>
                      <a:pt x="18497" y="6614"/>
                    </a:cubicBezTo>
                    <a:cubicBezTo>
                      <a:pt x="18093" y="6700"/>
                      <a:pt x="17615" y="6672"/>
                      <a:pt x="17297" y="6886"/>
                    </a:cubicBezTo>
                    <a:cubicBezTo>
                      <a:pt x="16642" y="7326"/>
                      <a:pt x="15920" y="7391"/>
                      <a:pt x="15193" y="7491"/>
                    </a:cubicBezTo>
                    <a:cubicBezTo>
                      <a:pt x="15163" y="7495"/>
                      <a:pt x="15131" y="7497"/>
                      <a:pt x="15099" y="7497"/>
                    </a:cubicBezTo>
                    <a:cubicBezTo>
                      <a:pt x="15025" y="7497"/>
                      <a:pt x="14950" y="7485"/>
                      <a:pt x="14892" y="7455"/>
                    </a:cubicBezTo>
                    <a:cubicBezTo>
                      <a:pt x="14858" y="7435"/>
                      <a:pt x="14862" y="7252"/>
                      <a:pt x="14910" y="7200"/>
                    </a:cubicBezTo>
                    <a:cubicBezTo>
                      <a:pt x="15212" y="6878"/>
                      <a:pt x="15057" y="6543"/>
                      <a:pt x="14988" y="6193"/>
                    </a:cubicBezTo>
                    <a:cubicBezTo>
                      <a:pt x="14847" y="5479"/>
                      <a:pt x="14339" y="4912"/>
                      <a:pt x="14355" y="4104"/>
                    </a:cubicBezTo>
                    <a:cubicBezTo>
                      <a:pt x="14370" y="3293"/>
                      <a:pt x="14148" y="2458"/>
                      <a:pt x="13908" y="1669"/>
                    </a:cubicBezTo>
                    <a:cubicBezTo>
                      <a:pt x="13746" y="1130"/>
                      <a:pt x="13394" y="639"/>
                      <a:pt x="13082" y="155"/>
                    </a:cubicBezTo>
                    <a:cubicBezTo>
                      <a:pt x="13025" y="67"/>
                      <a:pt x="12837" y="0"/>
                      <a:pt x="12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2795150" y="2843425"/>
                <a:ext cx="173225" cy="7577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30309" extrusionOk="0">
                    <a:moveTo>
                      <a:pt x="368" y="0"/>
                    </a:moveTo>
                    <a:cubicBezTo>
                      <a:pt x="276" y="0"/>
                      <a:pt x="189" y="16"/>
                      <a:pt x="123" y="49"/>
                    </a:cubicBezTo>
                    <a:cubicBezTo>
                      <a:pt x="4" y="110"/>
                      <a:pt x="0" y="463"/>
                      <a:pt x="6" y="681"/>
                    </a:cubicBezTo>
                    <a:cubicBezTo>
                      <a:pt x="12" y="834"/>
                      <a:pt x="117" y="983"/>
                      <a:pt x="184" y="1131"/>
                    </a:cubicBezTo>
                    <a:cubicBezTo>
                      <a:pt x="326" y="1439"/>
                      <a:pt x="567" y="1734"/>
                      <a:pt x="602" y="2051"/>
                    </a:cubicBezTo>
                    <a:cubicBezTo>
                      <a:pt x="737" y="3380"/>
                      <a:pt x="1363" y="4511"/>
                      <a:pt x="1953" y="5664"/>
                    </a:cubicBezTo>
                    <a:cubicBezTo>
                      <a:pt x="2231" y="6204"/>
                      <a:pt x="2527" y="6736"/>
                      <a:pt x="2799" y="7279"/>
                    </a:cubicBezTo>
                    <a:cubicBezTo>
                      <a:pt x="2966" y="7616"/>
                      <a:pt x="3134" y="7957"/>
                      <a:pt x="3253" y="8313"/>
                    </a:cubicBezTo>
                    <a:cubicBezTo>
                      <a:pt x="3418" y="8813"/>
                      <a:pt x="3540" y="9326"/>
                      <a:pt x="3676" y="9835"/>
                    </a:cubicBezTo>
                    <a:cubicBezTo>
                      <a:pt x="3768" y="10187"/>
                      <a:pt x="3885" y="10540"/>
                      <a:pt x="3934" y="10898"/>
                    </a:cubicBezTo>
                    <a:cubicBezTo>
                      <a:pt x="4005" y="11420"/>
                      <a:pt x="3977" y="11958"/>
                      <a:pt x="4082" y="12471"/>
                    </a:cubicBezTo>
                    <a:cubicBezTo>
                      <a:pt x="4350" y="13796"/>
                      <a:pt x="4670" y="15109"/>
                      <a:pt x="4966" y="16426"/>
                    </a:cubicBezTo>
                    <a:cubicBezTo>
                      <a:pt x="4983" y="16505"/>
                      <a:pt x="5010" y="16583"/>
                      <a:pt x="5014" y="16662"/>
                    </a:cubicBezTo>
                    <a:cubicBezTo>
                      <a:pt x="5075" y="18431"/>
                      <a:pt x="5137" y="20197"/>
                      <a:pt x="5196" y="21966"/>
                    </a:cubicBezTo>
                    <a:cubicBezTo>
                      <a:pt x="5227" y="22916"/>
                      <a:pt x="5267" y="23867"/>
                      <a:pt x="5286" y="24817"/>
                    </a:cubicBezTo>
                    <a:cubicBezTo>
                      <a:pt x="5296" y="25255"/>
                      <a:pt x="5267" y="25695"/>
                      <a:pt x="5244" y="26136"/>
                    </a:cubicBezTo>
                    <a:cubicBezTo>
                      <a:pt x="5215" y="26716"/>
                      <a:pt x="5068" y="27317"/>
                      <a:pt x="5175" y="27870"/>
                    </a:cubicBezTo>
                    <a:cubicBezTo>
                      <a:pt x="5267" y="28343"/>
                      <a:pt x="5185" y="28757"/>
                      <a:pt x="5171" y="29199"/>
                    </a:cubicBezTo>
                    <a:cubicBezTo>
                      <a:pt x="5162" y="29538"/>
                      <a:pt x="5368" y="29982"/>
                      <a:pt x="5629" y="30204"/>
                    </a:cubicBezTo>
                    <a:cubicBezTo>
                      <a:pt x="5716" y="30278"/>
                      <a:pt x="5806" y="30308"/>
                      <a:pt x="5899" y="30308"/>
                    </a:cubicBezTo>
                    <a:cubicBezTo>
                      <a:pt x="6136" y="30308"/>
                      <a:pt x="6384" y="30113"/>
                      <a:pt x="6607" y="29961"/>
                    </a:cubicBezTo>
                    <a:cubicBezTo>
                      <a:pt x="6902" y="29760"/>
                      <a:pt x="6886" y="29524"/>
                      <a:pt x="6793" y="29239"/>
                    </a:cubicBezTo>
                    <a:cubicBezTo>
                      <a:pt x="6764" y="29155"/>
                      <a:pt x="6793" y="29049"/>
                      <a:pt x="6798" y="28956"/>
                    </a:cubicBezTo>
                    <a:cubicBezTo>
                      <a:pt x="6827" y="28400"/>
                      <a:pt x="6917" y="27843"/>
                      <a:pt x="6877" y="27296"/>
                    </a:cubicBezTo>
                    <a:cubicBezTo>
                      <a:pt x="6804" y="26321"/>
                      <a:pt x="6659" y="25362"/>
                      <a:pt x="6856" y="24378"/>
                    </a:cubicBezTo>
                    <a:cubicBezTo>
                      <a:pt x="6928" y="24011"/>
                      <a:pt x="6775" y="23599"/>
                      <a:pt x="6741" y="23205"/>
                    </a:cubicBezTo>
                    <a:cubicBezTo>
                      <a:pt x="6722" y="22966"/>
                      <a:pt x="6716" y="22726"/>
                      <a:pt x="6726" y="22485"/>
                    </a:cubicBezTo>
                    <a:cubicBezTo>
                      <a:pt x="6737" y="22081"/>
                      <a:pt x="6793" y="21675"/>
                      <a:pt x="6779" y="21273"/>
                    </a:cubicBezTo>
                    <a:cubicBezTo>
                      <a:pt x="6750" y="20441"/>
                      <a:pt x="6708" y="19606"/>
                      <a:pt x="6634" y="18777"/>
                    </a:cubicBezTo>
                    <a:cubicBezTo>
                      <a:pt x="6519" y="17471"/>
                      <a:pt x="6383" y="16168"/>
                      <a:pt x="6237" y="14866"/>
                    </a:cubicBezTo>
                    <a:cubicBezTo>
                      <a:pt x="6168" y="14259"/>
                      <a:pt x="6059" y="13656"/>
                      <a:pt x="5967" y="13049"/>
                    </a:cubicBezTo>
                    <a:lnTo>
                      <a:pt x="6078" y="13030"/>
                    </a:lnTo>
                    <a:cubicBezTo>
                      <a:pt x="6021" y="12781"/>
                      <a:pt x="5969" y="12531"/>
                      <a:pt x="5904" y="12284"/>
                    </a:cubicBezTo>
                    <a:cubicBezTo>
                      <a:pt x="5803" y="11905"/>
                      <a:pt x="5661" y="11535"/>
                      <a:pt x="5592" y="11150"/>
                    </a:cubicBezTo>
                    <a:cubicBezTo>
                      <a:pt x="5491" y="10597"/>
                      <a:pt x="5502" y="10017"/>
                      <a:pt x="5347" y="9483"/>
                    </a:cubicBezTo>
                    <a:cubicBezTo>
                      <a:pt x="5131" y="8744"/>
                      <a:pt x="4721" y="8057"/>
                      <a:pt x="4547" y="7314"/>
                    </a:cubicBezTo>
                    <a:cubicBezTo>
                      <a:pt x="4204" y="5844"/>
                      <a:pt x="3299" y="4643"/>
                      <a:pt x="2744" y="3279"/>
                    </a:cubicBezTo>
                    <a:cubicBezTo>
                      <a:pt x="2539" y="2773"/>
                      <a:pt x="2225" y="2312"/>
                      <a:pt x="2034" y="1803"/>
                    </a:cubicBezTo>
                    <a:cubicBezTo>
                      <a:pt x="1775" y="1121"/>
                      <a:pt x="1432" y="508"/>
                      <a:pt x="810" y="116"/>
                    </a:cubicBezTo>
                    <a:cubicBezTo>
                      <a:pt x="696" y="44"/>
                      <a:pt x="524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068325" y="3280200"/>
                <a:ext cx="481000" cy="336700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13468" extrusionOk="0">
                    <a:moveTo>
                      <a:pt x="556" y="0"/>
                    </a:moveTo>
                    <a:cubicBezTo>
                      <a:pt x="389" y="198"/>
                      <a:pt x="123" y="378"/>
                      <a:pt x="81" y="598"/>
                    </a:cubicBezTo>
                    <a:cubicBezTo>
                      <a:pt x="1" y="1032"/>
                      <a:pt x="8" y="1494"/>
                      <a:pt x="46" y="1938"/>
                    </a:cubicBezTo>
                    <a:cubicBezTo>
                      <a:pt x="167" y="3349"/>
                      <a:pt x="1048" y="4409"/>
                      <a:pt x="1792" y="5510"/>
                    </a:cubicBezTo>
                    <a:cubicBezTo>
                      <a:pt x="2256" y="6193"/>
                      <a:pt x="2914" y="6743"/>
                      <a:pt x="3437" y="7392"/>
                    </a:cubicBezTo>
                    <a:cubicBezTo>
                      <a:pt x="4315" y="8481"/>
                      <a:pt x="5544" y="9088"/>
                      <a:pt x="6670" y="9840"/>
                    </a:cubicBezTo>
                    <a:cubicBezTo>
                      <a:pt x="6735" y="9884"/>
                      <a:pt x="6825" y="9888"/>
                      <a:pt x="6898" y="9923"/>
                    </a:cubicBezTo>
                    <a:cubicBezTo>
                      <a:pt x="7202" y="10062"/>
                      <a:pt x="7503" y="10208"/>
                      <a:pt x="7807" y="10349"/>
                    </a:cubicBezTo>
                    <a:cubicBezTo>
                      <a:pt x="7811" y="10415"/>
                      <a:pt x="7817" y="10482"/>
                      <a:pt x="7821" y="10547"/>
                    </a:cubicBezTo>
                    <a:cubicBezTo>
                      <a:pt x="7501" y="10677"/>
                      <a:pt x="7128" y="10744"/>
                      <a:pt x="6871" y="10954"/>
                    </a:cubicBezTo>
                    <a:cubicBezTo>
                      <a:pt x="6358" y="11368"/>
                      <a:pt x="5910" y="11866"/>
                      <a:pt x="5430" y="12321"/>
                    </a:cubicBezTo>
                    <a:cubicBezTo>
                      <a:pt x="5114" y="12622"/>
                      <a:pt x="5204" y="12940"/>
                      <a:pt x="5403" y="13231"/>
                    </a:cubicBezTo>
                    <a:cubicBezTo>
                      <a:pt x="5520" y="13400"/>
                      <a:pt x="5669" y="13467"/>
                      <a:pt x="5824" y="13467"/>
                    </a:cubicBezTo>
                    <a:cubicBezTo>
                      <a:pt x="5960" y="13467"/>
                      <a:pt x="6102" y="13415"/>
                      <a:pt x="6232" y="13334"/>
                    </a:cubicBezTo>
                    <a:cubicBezTo>
                      <a:pt x="6664" y="13060"/>
                      <a:pt x="7072" y="12744"/>
                      <a:pt x="7486" y="12440"/>
                    </a:cubicBezTo>
                    <a:cubicBezTo>
                      <a:pt x="7945" y="12101"/>
                      <a:pt x="8380" y="11726"/>
                      <a:pt x="8860" y="11421"/>
                    </a:cubicBezTo>
                    <a:cubicBezTo>
                      <a:pt x="9287" y="11152"/>
                      <a:pt x="9825" y="11033"/>
                      <a:pt x="10200" y="10713"/>
                    </a:cubicBezTo>
                    <a:cubicBezTo>
                      <a:pt x="10862" y="10154"/>
                      <a:pt x="11544" y="9645"/>
                      <a:pt x="12306" y="9230"/>
                    </a:cubicBezTo>
                    <a:cubicBezTo>
                      <a:pt x="13016" y="8843"/>
                      <a:pt x="13701" y="8412"/>
                      <a:pt x="14360" y="7941"/>
                    </a:cubicBezTo>
                    <a:cubicBezTo>
                      <a:pt x="15078" y="7424"/>
                      <a:pt x="15744" y="6840"/>
                      <a:pt x="16433" y="6283"/>
                    </a:cubicBezTo>
                    <a:cubicBezTo>
                      <a:pt x="16592" y="6155"/>
                      <a:pt x="16774" y="6044"/>
                      <a:pt x="16898" y="5889"/>
                    </a:cubicBezTo>
                    <a:cubicBezTo>
                      <a:pt x="17214" y="5493"/>
                      <a:pt x="17507" y="5075"/>
                      <a:pt x="17804" y="4664"/>
                    </a:cubicBezTo>
                    <a:cubicBezTo>
                      <a:pt x="18256" y="4038"/>
                      <a:pt x="18728" y="3419"/>
                      <a:pt x="19142" y="2769"/>
                    </a:cubicBezTo>
                    <a:cubicBezTo>
                      <a:pt x="19240" y="2615"/>
                      <a:pt x="19197" y="2372"/>
                      <a:pt x="19194" y="2156"/>
                    </a:cubicBezTo>
                    <a:cubicBezTo>
                      <a:pt x="19194" y="2125"/>
                      <a:pt x="19194" y="2095"/>
                      <a:pt x="19196" y="2064"/>
                    </a:cubicBezTo>
                    <a:lnTo>
                      <a:pt x="19196" y="2064"/>
                    </a:lnTo>
                    <a:cubicBezTo>
                      <a:pt x="19132" y="2081"/>
                      <a:pt x="19069" y="2095"/>
                      <a:pt x="19004" y="2108"/>
                    </a:cubicBezTo>
                    <a:cubicBezTo>
                      <a:pt x="18939" y="2120"/>
                      <a:pt x="18874" y="2131"/>
                      <a:pt x="18811" y="2146"/>
                    </a:cubicBezTo>
                    <a:cubicBezTo>
                      <a:pt x="18683" y="2175"/>
                      <a:pt x="18560" y="2212"/>
                      <a:pt x="18459" y="2279"/>
                    </a:cubicBezTo>
                    <a:cubicBezTo>
                      <a:pt x="18206" y="2441"/>
                      <a:pt x="18028" y="2715"/>
                      <a:pt x="17800" y="2924"/>
                    </a:cubicBezTo>
                    <a:cubicBezTo>
                      <a:pt x="17122" y="3546"/>
                      <a:pt x="16441" y="4164"/>
                      <a:pt x="15754" y="4775"/>
                    </a:cubicBezTo>
                    <a:cubicBezTo>
                      <a:pt x="14994" y="5454"/>
                      <a:pt x="14318" y="6234"/>
                      <a:pt x="13363" y="6685"/>
                    </a:cubicBezTo>
                    <a:cubicBezTo>
                      <a:pt x="12894" y="6909"/>
                      <a:pt x="12430" y="7210"/>
                      <a:pt x="12063" y="7576"/>
                    </a:cubicBezTo>
                    <a:cubicBezTo>
                      <a:pt x="11622" y="8016"/>
                      <a:pt x="11113" y="8314"/>
                      <a:pt x="10577" y="8600"/>
                    </a:cubicBezTo>
                    <a:cubicBezTo>
                      <a:pt x="10173" y="8814"/>
                      <a:pt x="9811" y="9115"/>
                      <a:pt x="9404" y="9318"/>
                    </a:cubicBezTo>
                    <a:cubicBezTo>
                      <a:pt x="9194" y="9421"/>
                      <a:pt x="8780" y="9506"/>
                      <a:pt x="8651" y="9506"/>
                    </a:cubicBezTo>
                    <a:cubicBezTo>
                      <a:pt x="8627" y="9506"/>
                      <a:pt x="8613" y="9503"/>
                      <a:pt x="8611" y="9498"/>
                    </a:cubicBezTo>
                    <a:cubicBezTo>
                      <a:pt x="8437" y="9032"/>
                      <a:pt x="7985" y="8977"/>
                      <a:pt x="7646" y="8762"/>
                    </a:cubicBezTo>
                    <a:cubicBezTo>
                      <a:pt x="7225" y="8494"/>
                      <a:pt x="6823" y="8198"/>
                      <a:pt x="6408" y="7924"/>
                    </a:cubicBezTo>
                    <a:cubicBezTo>
                      <a:pt x="6027" y="7675"/>
                      <a:pt x="5571" y="7503"/>
                      <a:pt x="5271" y="7183"/>
                    </a:cubicBezTo>
                    <a:cubicBezTo>
                      <a:pt x="4515" y="6379"/>
                      <a:pt x="3835" y="5502"/>
                      <a:pt x="3109" y="4670"/>
                    </a:cubicBezTo>
                    <a:cubicBezTo>
                      <a:pt x="2686" y="4183"/>
                      <a:pt x="2351" y="3643"/>
                      <a:pt x="1990" y="3119"/>
                    </a:cubicBezTo>
                    <a:cubicBezTo>
                      <a:pt x="1453" y="2342"/>
                      <a:pt x="1203" y="1532"/>
                      <a:pt x="1061" y="632"/>
                    </a:cubicBezTo>
                    <a:cubicBezTo>
                      <a:pt x="1025" y="401"/>
                      <a:pt x="730" y="209"/>
                      <a:pt x="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668275" y="3140775"/>
                <a:ext cx="372650" cy="280525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1221" extrusionOk="0">
                    <a:moveTo>
                      <a:pt x="519" y="1"/>
                    </a:moveTo>
                    <a:cubicBezTo>
                      <a:pt x="421" y="1"/>
                      <a:pt x="328" y="18"/>
                      <a:pt x="267" y="55"/>
                    </a:cubicBezTo>
                    <a:cubicBezTo>
                      <a:pt x="125" y="137"/>
                      <a:pt x="1" y="512"/>
                      <a:pt x="75" y="652"/>
                    </a:cubicBezTo>
                    <a:cubicBezTo>
                      <a:pt x="332" y="1150"/>
                      <a:pt x="690" y="1596"/>
                      <a:pt x="989" y="2076"/>
                    </a:cubicBezTo>
                    <a:cubicBezTo>
                      <a:pt x="1601" y="3066"/>
                      <a:pt x="2464" y="3820"/>
                      <a:pt x="3353" y="4534"/>
                    </a:cubicBezTo>
                    <a:cubicBezTo>
                      <a:pt x="3797" y="4890"/>
                      <a:pt x="4362" y="5091"/>
                      <a:pt x="4861" y="5380"/>
                    </a:cubicBezTo>
                    <a:cubicBezTo>
                      <a:pt x="5539" y="5773"/>
                      <a:pt x="6205" y="6184"/>
                      <a:pt x="6910" y="6607"/>
                    </a:cubicBezTo>
                    <a:cubicBezTo>
                      <a:pt x="6578" y="6820"/>
                      <a:pt x="6196" y="7097"/>
                      <a:pt x="5784" y="7325"/>
                    </a:cubicBezTo>
                    <a:cubicBezTo>
                      <a:pt x="4903" y="7810"/>
                      <a:pt x="4002" y="8256"/>
                      <a:pt x="3121" y="8740"/>
                    </a:cubicBezTo>
                    <a:cubicBezTo>
                      <a:pt x="2585" y="9035"/>
                      <a:pt x="2043" y="9335"/>
                      <a:pt x="1729" y="9908"/>
                    </a:cubicBezTo>
                    <a:cubicBezTo>
                      <a:pt x="1534" y="10262"/>
                      <a:pt x="1609" y="10779"/>
                      <a:pt x="1948" y="11049"/>
                    </a:cubicBezTo>
                    <a:cubicBezTo>
                      <a:pt x="2092" y="11164"/>
                      <a:pt x="2234" y="11221"/>
                      <a:pt x="2374" y="11221"/>
                    </a:cubicBezTo>
                    <a:cubicBezTo>
                      <a:pt x="2545" y="11221"/>
                      <a:pt x="2713" y="11136"/>
                      <a:pt x="2880" y="10968"/>
                    </a:cubicBezTo>
                    <a:cubicBezTo>
                      <a:pt x="3075" y="10775"/>
                      <a:pt x="3295" y="10608"/>
                      <a:pt x="3537" y="10474"/>
                    </a:cubicBezTo>
                    <a:cubicBezTo>
                      <a:pt x="4591" y="9883"/>
                      <a:pt x="5491" y="9014"/>
                      <a:pt x="6707" y="8711"/>
                    </a:cubicBezTo>
                    <a:cubicBezTo>
                      <a:pt x="6818" y="8684"/>
                      <a:pt x="6923" y="8639"/>
                      <a:pt x="7017" y="8575"/>
                    </a:cubicBezTo>
                    <a:cubicBezTo>
                      <a:pt x="7794" y="8032"/>
                      <a:pt x="8579" y="7498"/>
                      <a:pt x="9339" y="6929"/>
                    </a:cubicBezTo>
                    <a:cubicBezTo>
                      <a:pt x="10365" y="6161"/>
                      <a:pt x="11372" y="5369"/>
                      <a:pt x="12385" y="4580"/>
                    </a:cubicBezTo>
                    <a:cubicBezTo>
                      <a:pt x="12511" y="4481"/>
                      <a:pt x="12610" y="4345"/>
                      <a:pt x="12710" y="4218"/>
                    </a:cubicBezTo>
                    <a:cubicBezTo>
                      <a:pt x="13359" y="3382"/>
                      <a:pt x="14006" y="2543"/>
                      <a:pt x="14649" y="1705"/>
                    </a:cubicBezTo>
                    <a:cubicBezTo>
                      <a:pt x="14745" y="1580"/>
                      <a:pt x="14854" y="1437"/>
                      <a:pt x="14877" y="1291"/>
                    </a:cubicBezTo>
                    <a:cubicBezTo>
                      <a:pt x="14906" y="1119"/>
                      <a:pt x="14846" y="935"/>
                      <a:pt x="14825" y="757"/>
                    </a:cubicBezTo>
                    <a:cubicBezTo>
                      <a:pt x="14653" y="811"/>
                      <a:pt x="14446" y="824"/>
                      <a:pt x="14316" y="929"/>
                    </a:cubicBezTo>
                    <a:cubicBezTo>
                      <a:pt x="13617" y="1494"/>
                      <a:pt x="12947" y="2097"/>
                      <a:pt x="12245" y="2658"/>
                    </a:cubicBezTo>
                    <a:cubicBezTo>
                      <a:pt x="11741" y="3062"/>
                      <a:pt x="11192" y="3409"/>
                      <a:pt x="10683" y="3807"/>
                    </a:cubicBezTo>
                    <a:cubicBezTo>
                      <a:pt x="9712" y="4565"/>
                      <a:pt x="8763" y="5352"/>
                      <a:pt x="7786" y="6102"/>
                    </a:cubicBezTo>
                    <a:cubicBezTo>
                      <a:pt x="7633" y="6221"/>
                      <a:pt x="7388" y="6219"/>
                      <a:pt x="7137" y="6284"/>
                    </a:cubicBezTo>
                    <a:cubicBezTo>
                      <a:pt x="7333" y="5654"/>
                      <a:pt x="7302" y="5413"/>
                      <a:pt x="6978" y="5101"/>
                    </a:cubicBezTo>
                    <a:cubicBezTo>
                      <a:pt x="6818" y="4944"/>
                      <a:pt x="6624" y="4817"/>
                      <a:pt x="6437" y="4693"/>
                    </a:cubicBezTo>
                    <a:cubicBezTo>
                      <a:pt x="5778" y="4255"/>
                      <a:pt x="5114" y="3822"/>
                      <a:pt x="4455" y="3384"/>
                    </a:cubicBezTo>
                    <a:cubicBezTo>
                      <a:pt x="4197" y="3209"/>
                      <a:pt x="3919" y="3051"/>
                      <a:pt x="3699" y="2836"/>
                    </a:cubicBezTo>
                    <a:cubicBezTo>
                      <a:pt x="2767" y="1936"/>
                      <a:pt x="1865" y="1004"/>
                      <a:pt x="920" y="120"/>
                    </a:cubicBezTo>
                    <a:cubicBezTo>
                      <a:pt x="838" y="43"/>
                      <a:pt x="672" y="1"/>
                      <a:pt x="5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5270625" y="3310675"/>
                <a:ext cx="388450" cy="460875"/>
              </a:xfrm>
              <a:custGeom>
                <a:avLst/>
                <a:gdLst/>
                <a:ahLst/>
                <a:cxnLst/>
                <a:rect l="l" t="t" r="r" b="b"/>
                <a:pathLst>
                  <a:path w="15538" h="18435" extrusionOk="0">
                    <a:moveTo>
                      <a:pt x="15076" y="0"/>
                    </a:moveTo>
                    <a:cubicBezTo>
                      <a:pt x="15065" y="0"/>
                      <a:pt x="15054" y="1"/>
                      <a:pt x="15043" y="3"/>
                    </a:cubicBezTo>
                    <a:cubicBezTo>
                      <a:pt x="14617" y="64"/>
                      <a:pt x="14201" y="208"/>
                      <a:pt x="13778" y="300"/>
                    </a:cubicBezTo>
                    <a:cubicBezTo>
                      <a:pt x="12574" y="560"/>
                      <a:pt x="11462" y="1017"/>
                      <a:pt x="10468" y="1762"/>
                    </a:cubicBezTo>
                    <a:cubicBezTo>
                      <a:pt x="9865" y="2216"/>
                      <a:pt x="9232" y="2629"/>
                      <a:pt x="8606" y="3052"/>
                    </a:cubicBezTo>
                    <a:cubicBezTo>
                      <a:pt x="8445" y="3161"/>
                      <a:pt x="8234" y="3202"/>
                      <a:pt x="8092" y="3326"/>
                    </a:cubicBezTo>
                    <a:cubicBezTo>
                      <a:pt x="7390" y="3950"/>
                      <a:pt x="6695" y="4584"/>
                      <a:pt x="6010" y="5229"/>
                    </a:cubicBezTo>
                    <a:cubicBezTo>
                      <a:pt x="5640" y="5575"/>
                      <a:pt x="5190" y="5878"/>
                      <a:pt x="5194" y="6479"/>
                    </a:cubicBezTo>
                    <a:cubicBezTo>
                      <a:pt x="5194" y="6567"/>
                      <a:pt x="5077" y="6661"/>
                      <a:pt x="5005" y="6741"/>
                    </a:cubicBezTo>
                    <a:cubicBezTo>
                      <a:pt x="4880" y="6877"/>
                      <a:pt x="4723" y="6990"/>
                      <a:pt x="4622" y="7139"/>
                    </a:cubicBezTo>
                    <a:cubicBezTo>
                      <a:pt x="3963" y="8112"/>
                      <a:pt x="3305" y="9084"/>
                      <a:pt x="2669" y="10072"/>
                    </a:cubicBezTo>
                    <a:cubicBezTo>
                      <a:pt x="2275" y="10689"/>
                      <a:pt x="1898" y="11311"/>
                      <a:pt x="1821" y="12077"/>
                    </a:cubicBezTo>
                    <a:cubicBezTo>
                      <a:pt x="1787" y="12414"/>
                      <a:pt x="1609" y="12737"/>
                      <a:pt x="1490" y="13064"/>
                    </a:cubicBezTo>
                    <a:cubicBezTo>
                      <a:pt x="1218" y="13822"/>
                      <a:pt x="910" y="14573"/>
                      <a:pt x="676" y="15342"/>
                    </a:cubicBezTo>
                    <a:cubicBezTo>
                      <a:pt x="452" y="16089"/>
                      <a:pt x="316" y="16864"/>
                      <a:pt x="115" y="17621"/>
                    </a:cubicBezTo>
                    <a:cubicBezTo>
                      <a:pt x="1" y="18046"/>
                      <a:pt x="218" y="18434"/>
                      <a:pt x="764" y="18434"/>
                    </a:cubicBezTo>
                    <a:cubicBezTo>
                      <a:pt x="766" y="18434"/>
                      <a:pt x="767" y="18434"/>
                      <a:pt x="768" y="18434"/>
                    </a:cubicBezTo>
                    <a:cubicBezTo>
                      <a:pt x="814" y="18396"/>
                      <a:pt x="979" y="18304"/>
                      <a:pt x="1078" y="18168"/>
                    </a:cubicBezTo>
                    <a:cubicBezTo>
                      <a:pt x="1191" y="18015"/>
                      <a:pt x="1302" y="17823"/>
                      <a:pt x="1314" y="17642"/>
                    </a:cubicBezTo>
                    <a:cubicBezTo>
                      <a:pt x="1398" y="16418"/>
                      <a:pt x="2279" y="15505"/>
                      <a:pt x="2572" y="14357"/>
                    </a:cubicBezTo>
                    <a:cubicBezTo>
                      <a:pt x="2706" y="13830"/>
                      <a:pt x="3104" y="13376"/>
                      <a:pt x="3341" y="12869"/>
                    </a:cubicBezTo>
                    <a:cubicBezTo>
                      <a:pt x="3772" y="11954"/>
                      <a:pt x="4134" y="11003"/>
                      <a:pt x="4599" y="10107"/>
                    </a:cubicBezTo>
                    <a:cubicBezTo>
                      <a:pt x="5125" y="9090"/>
                      <a:pt x="5715" y="8104"/>
                      <a:pt x="6312" y="7128"/>
                    </a:cubicBezTo>
                    <a:cubicBezTo>
                      <a:pt x="6551" y="6736"/>
                      <a:pt x="6837" y="6339"/>
                      <a:pt x="7191" y="6054"/>
                    </a:cubicBezTo>
                    <a:cubicBezTo>
                      <a:pt x="7903" y="5480"/>
                      <a:pt x="8680" y="4982"/>
                      <a:pt x="9425" y="4446"/>
                    </a:cubicBezTo>
                    <a:cubicBezTo>
                      <a:pt x="10022" y="4019"/>
                      <a:pt x="10593" y="3554"/>
                      <a:pt x="11209" y="3156"/>
                    </a:cubicBezTo>
                    <a:cubicBezTo>
                      <a:pt x="12536" y="2302"/>
                      <a:pt x="13885" y="1485"/>
                      <a:pt x="15214" y="636"/>
                    </a:cubicBezTo>
                    <a:cubicBezTo>
                      <a:pt x="15357" y="546"/>
                      <a:pt x="15432" y="349"/>
                      <a:pt x="15537" y="202"/>
                    </a:cubicBezTo>
                    <a:cubicBezTo>
                      <a:pt x="15386" y="136"/>
                      <a:pt x="15221" y="0"/>
                      <a:pt x="15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166300" y="3773575"/>
                <a:ext cx="4073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16292" h="10701" extrusionOk="0">
                    <a:moveTo>
                      <a:pt x="15788" y="1"/>
                    </a:moveTo>
                    <a:cubicBezTo>
                      <a:pt x="15645" y="1"/>
                      <a:pt x="15490" y="39"/>
                      <a:pt x="15390" y="106"/>
                    </a:cubicBezTo>
                    <a:cubicBezTo>
                      <a:pt x="14972" y="383"/>
                      <a:pt x="14582" y="697"/>
                      <a:pt x="14220" y="1042"/>
                    </a:cubicBezTo>
                    <a:cubicBezTo>
                      <a:pt x="13489" y="1731"/>
                      <a:pt x="12843" y="2527"/>
                      <a:pt x="12053" y="3134"/>
                    </a:cubicBezTo>
                    <a:cubicBezTo>
                      <a:pt x="11329" y="3691"/>
                      <a:pt x="10458" y="4059"/>
                      <a:pt x="9652" y="4509"/>
                    </a:cubicBezTo>
                    <a:cubicBezTo>
                      <a:pt x="8862" y="4951"/>
                      <a:pt x="8075" y="5397"/>
                      <a:pt x="7284" y="5837"/>
                    </a:cubicBezTo>
                    <a:cubicBezTo>
                      <a:pt x="6494" y="6278"/>
                      <a:pt x="5808" y="6930"/>
                      <a:pt x="4857" y="7068"/>
                    </a:cubicBezTo>
                    <a:cubicBezTo>
                      <a:pt x="4692" y="7091"/>
                      <a:pt x="4537" y="7195"/>
                      <a:pt x="4384" y="7275"/>
                    </a:cubicBezTo>
                    <a:cubicBezTo>
                      <a:pt x="3752" y="7608"/>
                      <a:pt x="3126" y="7951"/>
                      <a:pt x="2496" y="8282"/>
                    </a:cubicBezTo>
                    <a:cubicBezTo>
                      <a:pt x="1828" y="8634"/>
                      <a:pt x="1151" y="8971"/>
                      <a:pt x="488" y="9333"/>
                    </a:cubicBezTo>
                    <a:cubicBezTo>
                      <a:pt x="184" y="9501"/>
                      <a:pt x="0" y="9754"/>
                      <a:pt x="157" y="10129"/>
                    </a:cubicBezTo>
                    <a:cubicBezTo>
                      <a:pt x="298" y="10467"/>
                      <a:pt x="549" y="10700"/>
                      <a:pt x="862" y="10700"/>
                    </a:cubicBezTo>
                    <a:cubicBezTo>
                      <a:pt x="931" y="10700"/>
                      <a:pt x="1002" y="10689"/>
                      <a:pt x="1076" y="10665"/>
                    </a:cubicBezTo>
                    <a:cubicBezTo>
                      <a:pt x="1851" y="10422"/>
                      <a:pt x="2604" y="10093"/>
                      <a:pt x="3356" y="9779"/>
                    </a:cubicBezTo>
                    <a:cubicBezTo>
                      <a:pt x="3976" y="9519"/>
                      <a:pt x="4583" y="9228"/>
                      <a:pt x="5194" y="8946"/>
                    </a:cubicBezTo>
                    <a:cubicBezTo>
                      <a:pt x="5376" y="8866"/>
                      <a:pt x="5552" y="8772"/>
                      <a:pt x="5720" y="8667"/>
                    </a:cubicBezTo>
                    <a:cubicBezTo>
                      <a:pt x="6120" y="8408"/>
                      <a:pt x="6490" y="8092"/>
                      <a:pt x="6911" y="7884"/>
                    </a:cubicBezTo>
                    <a:cubicBezTo>
                      <a:pt x="7891" y="7397"/>
                      <a:pt x="8862" y="6883"/>
                      <a:pt x="9930" y="6603"/>
                    </a:cubicBezTo>
                    <a:cubicBezTo>
                      <a:pt x="9978" y="6590"/>
                      <a:pt x="9995" y="6477"/>
                      <a:pt x="10043" y="6425"/>
                    </a:cubicBezTo>
                    <a:cubicBezTo>
                      <a:pt x="10108" y="6354"/>
                      <a:pt x="10179" y="6274"/>
                      <a:pt x="10263" y="6235"/>
                    </a:cubicBezTo>
                    <a:cubicBezTo>
                      <a:pt x="10451" y="6151"/>
                      <a:pt x="10673" y="6126"/>
                      <a:pt x="10837" y="6013"/>
                    </a:cubicBezTo>
                    <a:cubicBezTo>
                      <a:pt x="11272" y="5721"/>
                      <a:pt x="11685" y="5393"/>
                      <a:pt x="12106" y="5079"/>
                    </a:cubicBezTo>
                    <a:cubicBezTo>
                      <a:pt x="12478" y="4804"/>
                      <a:pt x="12851" y="4528"/>
                      <a:pt x="13222" y="4248"/>
                    </a:cubicBezTo>
                    <a:cubicBezTo>
                      <a:pt x="13561" y="3994"/>
                      <a:pt x="13946" y="3783"/>
                      <a:pt x="14224" y="3473"/>
                    </a:cubicBezTo>
                    <a:cubicBezTo>
                      <a:pt x="14819" y="2807"/>
                      <a:pt x="15372" y="2100"/>
                      <a:pt x="15914" y="1388"/>
                    </a:cubicBezTo>
                    <a:cubicBezTo>
                      <a:pt x="16083" y="1168"/>
                      <a:pt x="16161" y="879"/>
                      <a:pt x="16291" y="596"/>
                    </a:cubicBezTo>
                    <a:cubicBezTo>
                      <a:pt x="16194" y="381"/>
                      <a:pt x="16155" y="104"/>
                      <a:pt x="16019" y="43"/>
                    </a:cubicBezTo>
                    <a:cubicBezTo>
                      <a:pt x="15955" y="14"/>
                      <a:pt x="15874" y="1"/>
                      <a:pt x="157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671300" y="3633675"/>
                <a:ext cx="38232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15293" h="13122" extrusionOk="0">
                    <a:moveTo>
                      <a:pt x="14988" y="1"/>
                    </a:moveTo>
                    <a:cubicBezTo>
                      <a:pt x="14735" y="3"/>
                      <a:pt x="14400" y="5"/>
                      <a:pt x="14251" y="158"/>
                    </a:cubicBezTo>
                    <a:cubicBezTo>
                      <a:pt x="13707" y="707"/>
                      <a:pt x="13200" y="1291"/>
                      <a:pt x="12731" y="1906"/>
                    </a:cubicBezTo>
                    <a:cubicBezTo>
                      <a:pt x="12204" y="2597"/>
                      <a:pt x="11800" y="3387"/>
                      <a:pt x="11230" y="4034"/>
                    </a:cubicBezTo>
                    <a:cubicBezTo>
                      <a:pt x="10606" y="4743"/>
                      <a:pt x="9876" y="5365"/>
                      <a:pt x="9151" y="5974"/>
                    </a:cubicBezTo>
                    <a:cubicBezTo>
                      <a:pt x="8569" y="6462"/>
                      <a:pt x="7922" y="6873"/>
                      <a:pt x="7305" y="7323"/>
                    </a:cubicBezTo>
                    <a:cubicBezTo>
                      <a:pt x="6888" y="7628"/>
                      <a:pt x="6496" y="7970"/>
                      <a:pt x="6057" y="8242"/>
                    </a:cubicBezTo>
                    <a:cubicBezTo>
                      <a:pt x="5339" y="8684"/>
                      <a:pt x="4587" y="9069"/>
                      <a:pt x="3865" y="9504"/>
                    </a:cubicBezTo>
                    <a:cubicBezTo>
                      <a:pt x="3530" y="9707"/>
                      <a:pt x="3253" y="10011"/>
                      <a:pt x="2912" y="10202"/>
                    </a:cubicBezTo>
                    <a:cubicBezTo>
                      <a:pt x="2286" y="10553"/>
                      <a:pt x="1605" y="10813"/>
                      <a:pt x="1002" y="11196"/>
                    </a:cubicBezTo>
                    <a:cubicBezTo>
                      <a:pt x="674" y="11406"/>
                      <a:pt x="443" y="11780"/>
                      <a:pt x="205" y="12105"/>
                    </a:cubicBezTo>
                    <a:cubicBezTo>
                      <a:pt x="0" y="12389"/>
                      <a:pt x="92" y="12716"/>
                      <a:pt x="356" y="12875"/>
                    </a:cubicBezTo>
                    <a:cubicBezTo>
                      <a:pt x="559" y="12999"/>
                      <a:pt x="843" y="13121"/>
                      <a:pt x="1073" y="13121"/>
                    </a:cubicBezTo>
                    <a:cubicBezTo>
                      <a:pt x="1127" y="13121"/>
                      <a:pt x="1179" y="13114"/>
                      <a:pt x="1226" y="13099"/>
                    </a:cubicBezTo>
                    <a:cubicBezTo>
                      <a:pt x="1624" y="12965"/>
                      <a:pt x="2039" y="12710"/>
                      <a:pt x="2303" y="12389"/>
                    </a:cubicBezTo>
                    <a:cubicBezTo>
                      <a:pt x="2960" y="11586"/>
                      <a:pt x="3934" y="11284"/>
                      <a:pt x="4736" y="10719"/>
                    </a:cubicBezTo>
                    <a:cubicBezTo>
                      <a:pt x="5269" y="10344"/>
                      <a:pt x="5937" y="10164"/>
                      <a:pt x="6486" y="9808"/>
                    </a:cubicBezTo>
                    <a:cubicBezTo>
                      <a:pt x="7217" y="9333"/>
                      <a:pt x="7893" y="8772"/>
                      <a:pt x="8592" y="8250"/>
                    </a:cubicBezTo>
                    <a:cubicBezTo>
                      <a:pt x="8797" y="8097"/>
                      <a:pt x="9003" y="7947"/>
                      <a:pt x="9210" y="7796"/>
                    </a:cubicBezTo>
                    <a:cubicBezTo>
                      <a:pt x="9582" y="7524"/>
                      <a:pt x="9980" y="7283"/>
                      <a:pt x="10319" y="6977"/>
                    </a:cubicBezTo>
                    <a:cubicBezTo>
                      <a:pt x="10768" y="6569"/>
                      <a:pt x="11207" y="6138"/>
                      <a:pt x="11590" y="5667"/>
                    </a:cubicBezTo>
                    <a:cubicBezTo>
                      <a:pt x="12078" y="5068"/>
                      <a:pt x="12792" y="4653"/>
                      <a:pt x="13006" y="3816"/>
                    </a:cubicBezTo>
                    <a:cubicBezTo>
                      <a:pt x="13073" y="3558"/>
                      <a:pt x="13472" y="3403"/>
                      <a:pt x="13659" y="3156"/>
                    </a:cubicBezTo>
                    <a:cubicBezTo>
                      <a:pt x="13956" y="2759"/>
                      <a:pt x="14222" y="2334"/>
                      <a:pt x="14469" y="1904"/>
                    </a:cubicBezTo>
                    <a:cubicBezTo>
                      <a:pt x="14754" y="1410"/>
                      <a:pt x="15005" y="897"/>
                      <a:pt x="15292" y="349"/>
                    </a:cubicBezTo>
                    <a:cubicBezTo>
                      <a:pt x="15171" y="204"/>
                      <a:pt x="15078" y="1"/>
                      <a:pt x="149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234400" y="3390075"/>
                <a:ext cx="380400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15216" h="11072" extrusionOk="0">
                    <a:moveTo>
                      <a:pt x="14913" y="1"/>
                    </a:moveTo>
                    <a:cubicBezTo>
                      <a:pt x="14741" y="139"/>
                      <a:pt x="14524" y="246"/>
                      <a:pt x="14404" y="418"/>
                    </a:cubicBezTo>
                    <a:cubicBezTo>
                      <a:pt x="14063" y="904"/>
                      <a:pt x="13764" y="1419"/>
                      <a:pt x="13443" y="1917"/>
                    </a:cubicBezTo>
                    <a:cubicBezTo>
                      <a:pt x="13288" y="2156"/>
                      <a:pt x="13121" y="2392"/>
                      <a:pt x="12945" y="2614"/>
                    </a:cubicBezTo>
                    <a:cubicBezTo>
                      <a:pt x="12679" y="2951"/>
                      <a:pt x="12453" y="3349"/>
                      <a:pt x="12116" y="3592"/>
                    </a:cubicBezTo>
                    <a:cubicBezTo>
                      <a:pt x="11040" y="4366"/>
                      <a:pt x="10064" y="5309"/>
                      <a:pt x="8749" y="5707"/>
                    </a:cubicBezTo>
                    <a:cubicBezTo>
                      <a:pt x="8676" y="5729"/>
                      <a:pt x="8624" y="5811"/>
                      <a:pt x="8554" y="5849"/>
                    </a:cubicBezTo>
                    <a:cubicBezTo>
                      <a:pt x="7686" y="6318"/>
                      <a:pt x="6836" y="6831"/>
                      <a:pt x="5940" y="7241"/>
                    </a:cubicBezTo>
                    <a:cubicBezTo>
                      <a:pt x="4840" y="7744"/>
                      <a:pt x="3664" y="8087"/>
                      <a:pt x="2590" y="8636"/>
                    </a:cubicBezTo>
                    <a:cubicBezTo>
                      <a:pt x="1802" y="9040"/>
                      <a:pt x="931" y="9383"/>
                      <a:pt x="356" y="10122"/>
                    </a:cubicBezTo>
                    <a:cubicBezTo>
                      <a:pt x="190" y="10338"/>
                      <a:pt x="117" y="10629"/>
                      <a:pt x="0" y="10888"/>
                    </a:cubicBezTo>
                    <a:lnTo>
                      <a:pt x="720" y="11071"/>
                    </a:lnTo>
                    <a:cubicBezTo>
                      <a:pt x="1398" y="11033"/>
                      <a:pt x="2012" y="10913"/>
                      <a:pt x="2565" y="10507"/>
                    </a:cubicBezTo>
                    <a:cubicBezTo>
                      <a:pt x="2812" y="10329"/>
                      <a:pt x="3098" y="10193"/>
                      <a:pt x="3383" y="10080"/>
                    </a:cubicBezTo>
                    <a:cubicBezTo>
                      <a:pt x="3974" y="9841"/>
                      <a:pt x="4608" y="9685"/>
                      <a:pt x="5171" y="9394"/>
                    </a:cubicBezTo>
                    <a:cubicBezTo>
                      <a:pt x="6172" y="8878"/>
                      <a:pt x="7066" y="8152"/>
                      <a:pt x="8257" y="8039"/>
                    </a:cubicBezTo>
                    <a:cubicBezTo>
                      <a:pt x="8569" y="8009"/>
                      <a:pt x="8885" y="7794"/>
                      <a:pt x="9158" y="7605"/>
                    </a:cubicBezTo>
                    <a:cubicBezTo>
                      <a:pt x="9742" y="7203"/>
                      <a:pt x="10297" y="6758"/>
                      <a:pt x="10868" y="6337"/>
                    </a:cubicBezTo>
                    <a:cubicBezTo>
                      <a:pt x="11511" y="5864"/>
                      <a:pt x="12219" y="5459"/>
                      <a:pt x="12790" y="4913"/>
                    </a:cubicBezTo>
                    <a:cubicBezTo>
                      <a:pt x="13376" y="4352"/>
                      <a:pt x="13854" y="3673"/>
                      <a:pt x="14337" y="3012"/>
                    </a:cubicBezTo>
                    <a:cubicBezTo>
                      <a:pt x="14859" y="2294"/>
                      <a:pt x="15198" y="1486"/>
                      <a:pt x="15214" y="585"/>
                    </a:cubicBezTo>
                    <a:cubicBezTo>
                      <a:pt x="15215" y="391"/>
                      <a:pt x="15018" y="196"/>
                      <a:pt x="149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203200" y="3866025"/>
                <a:ext cx="379100" cy="249150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9966" extrusionOk="0">
                    <a:moveTo>
                      <a:pt x="14716" y="1"/>
                    </a:moveTo>
                    <a:cubicBezTo>
                      <a:pt x="14558" y="1"/>
                      <a:pt x="14310" y="299"/>
                      <a:pt x="14115" y="457"/>
                    </a:cubicBezTo>
                    <a:cubicBezTo>
                      <a:pt x="14071" y="491"/>
                      <a:pt x="14067" y="575"/>
                      <a:pt x="14038" y="633"/>
                    </a:cubicBezTo>
                    <a:cubicBezTo>
                      <a:pt x="13917" y="891"/>
                      <a:pt x="13837" y="1184"/>
                      <a:pt x="13661" y="1398"/>
                    </a:cubicBezTo>
                    <a:cubicBezTo>
                      <a:pt x="13238" y="1915"/>
                      <a:pt x="12786" y="2409"/>
                      <a:pt x="12307" y="2876"/>
                    </a:cubicBezTo>
                    <a:cubicBezTo>
                      <a:pt x="12051" y="3125"/>
                      <a:pt x="11722" y="3307"/>
                      <a:pt x="11406" y="3485"/>
                    </a:cubicBezTo>
                    <a:cubicBezTo>
                      <a:pt x="10621" y="3929"/>
                      <a:pt x="9805" y="4320"/>
                      <a:pt x="9043" y="4798"/>
                    </a:cubicBezTo>
                    <a:cubicBezTo>
                      <a:pt x="8012" y="5447"/>
                      <a:pt x="7210" y="6468"/>
                      <a:pt x="5912" y="6676"/>
                    </a:cubicBezTo>
                    <a:cubicBezTo>
                      <a:pt x="5810" y="6694"/>
                      <a:pt x="5728" y="6808"/>
                      <a:pt x="5624" y="6849"/>
                    </a:cubicBezTo>
                    <a:cubicBezTo>
                      <a:pt x="5393" y="6939"/>
                      <a:pt x="5157" y="7019"/>
                      <a:pt x="4920" y="7088"/>
                    </a:cubicBezTo>
                    <a:cubicBezTo>
                      <a:pt x="4765" y="7132"/>
                      <a:pt x="4595" y="7126"/>
                      <a:pt x="4449" y="7184"/>
                    </a:cubicBezTo>
                    <a:cubicBezTo>
                      <a:pt x="3875" y="7413"/>
                      <a:pt x="3312" y="7677"/>
                      <a:pt x="2736" y="7898"/>
                    </a:cubicBezTo>
                    <a:cubicBezTo>
                      <a:pt x="2014" y="8175"/>
                      <a:pt x="1283" y="8418"/>
                      <a:pt x="557" y="8684"/>
                    </a:cubicBezTo>
                    <a:cubicBezTo>
                      <a:pt x="157" y="8832"/>
                      <a:pt x="0" y="9175"/>
                      <a:pt x="109" y="9534"/>
                    </a:cubicBezTo>
                    <a:cubicBezTo>
                      <a:pt x="167" y="9726"/>
                      <a:pt x="475" y="9845"/>
                      <a:pt x="632" y="9965"/>
                    </a:cubicBezTo>
                    <a:cubicBezTo>
                      <a:pt x="1237" y="9845"/>
                      <a:pt x="1731" y="9768"/>
                      <a:pt x="2213" y="9644"/>
                    </a:cubicBezTo>
                    <a:cubicBezTo>
                      <a:pt x="2969" y="9448"/>
                      <a:pt x="3794" y="9351"/>
                      <a:pt x="4449" y="8972"/>
                    </a:cubicBezTo>
                    <a:cubicBezTo>
                      <a:pt x="5161" y="8560"/>
                      <a:pt x="5917" y="8359"/>
                      <a:pt x="6662" y="8085"/>
                    </a:cubicBezTo>
                    <a:cubicBezTo>
                      <a:pt x="7045" y="7946"/>
                      <a:pt x="7416" y="7762"/>
                      <a:pt x="7774" y="7566"/>
                    </a:cubicBezTo>
                    <a:cubicBezTo>
                      <a:pt x="8241" y="7310"/>
                      <a:pt x="8684" y="7006"/>
                      <a:pt x="9153" y="6753"/>
                    </a:cubicBezTo>
                    <a:cubicBezTo>
                      <a:pt x="9861" y="6370"/>
                      <a:pt x="10699" y="6284"/>
                      <a:pt x="11276" y="5587"/>
                    </a:cubicBezTo>
                    <a:cubicBezTo>
                      <a:pt x="11737" y="5032"/>
                      <a:pt x="12399" y="4645"/>
                      <a:pt x="12926" y="4136"/>
                    </a:cubicBezTo>
                    <a:cubicBezTo>
                      <a:pt x="13889" y="3207"/>
                      <a:pt x="14750" y="2202"/>
                      <a:pt x="15072" y="843"/>
                    </a:cubicBezTo>
                    <a:cubicBezTo>
                      <a:pt x="15164" y="455"/>
                      <a:pt x="15102" y="108"/>
                      <a:pt x="14746" y="5"/>
                    </a:cubicBezTo>
                    <a:cubicBezTo>
                      <a:pt x="14737" y="2"/>
                      <a:pt x="14727" y="1"/>
                      <a:pt x="14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45325" y="3728575"/>
                <a:ext cx="347475" cy="277525"/>
              </a:xfrm>
              <a:custGeom>
                <a:avLst/>
                <a:gdLst/>
                <a:ahLst/>
                <a:cxnLst/>
                <a:rect l="l" t="t" r="r" b="b"/>
                <a:pathLst>
                  <a:path w="13899" h="11101" extrusionOk="0">
                    <a:moveTo>
                      <a:pt x="13423" y="1"/>
                    </a:moveTo>
                    <a:cubicBezTo>
                      <a:pt x="13292" y="1"/>
                      <a:pt x="13164" y="25"/>
                      <a:pt x="13072" y="83"/>
                    </a:cubicBezTo>
                    <a:cubicBezTo>
                      <a:pt x="12724" y="300"/>
                      <a:pt x="12421" y="600"/>
                      <a:pt x="12136" y="897"/>
                    </a:cubicBezTo>
                    <a:cubicBezTo>
                      <a:pt x="11669" y="1383"/>
                      <a:pt x="11110" y="1835"/>
                      <a:pt x="10813" y="2413"/>
                    </a:cubicBezTo>
                    <a:cubicBezTo>
                      <a:pt x="10491" y="3037"/>
                      <a:pt x="9938" y="3338"/>
                      <a:pt x="9465" y="3730"/>
                    </a:cubicBezTo>
                    <a:cubicBezTo>
                      <a:pt x="8577" y="4465"/>
                      <a:pt x="7610" y="5108"/>
                      <a:pt x="6665" y="5775"/>
                    </a:cubicBezTo>
                    <a:cubicBezTo>
                      <a:pt x="6021" y="6226"/>
                      <a:pt x="5371" y="6671"/>
                      <a:pt x="4701" y="7078"/>
                    </a:cubicBezTo>
                    <a:cubicBezTo>
                      <a:pt x="4306" y="7318"/>
                      <a:pt x="3851" y="7457"/>
                      <a:pt x="3452" y="7689"/>
                    </a:cubicBezTo>
                    <a:cubicBezTo>
                      <a:pt x="2974" y="7968"/>
                      <a:pt x="2545" y="8340"/>
                      <a:pt x="2057" y="8596"/>
                    </a:cubicBezTo>
                    <a:cubicBezTo>
                      <a:pt x="1274" y="9010"/>
                      <a:pt x="650" y="9586"/>
                      <a:pt x="142" y="10289"/>
                    </a:cubicBezTo>
                    <a:cubicBezTo>
                      <a:pt x="39" y="10430"/>
                      <a:pt x="1" y="10702"/>
                      <a:pt x="68" y="10857"/>
                    </a:cubicBezTo>
                    <a:cubicBezTo>
                      <a:pt x="123" y="10987"/>
                      <a:pt x="374" y="11033"/>
                      <a:pt x="504" y="11100"/>
                    </a:cubicBezTo>
                    <a:cubicBezTo>
                      <a:pt x="713" y="11045"/>
                      <a:pt x="887" y="11051"/>
                      <a:pt x="987" y="10966"/>
                    </a:cubicBezTo>
                    <a:cubicBezTo>
                      <a:pt x="1833" y="10241"/>
                      <a:pt x="2968" y="10044"/>
                      <a:pt x="3851" y="9364"/>
                    </a:cubicBezTo>
                    <a:cubicBezTo>
                      <a:pt x="4477" y="8882"/>
                      <a:pt x="5217" y="8549"/>
                      <a:pt x="5899" y="8137"/>
                    </a:cubicBezTo>
                    <a:cubicBezTo>
                      <a:pt x="7015" y="7463"/>
                      <a:pt x="8127" y="6782"/>
                      <a:pt x="9239" y="6100"/>
                    </a:cubicBezTo>
                    <a:cubicBezTo>
                      <a:pt x="9442" y="5976"/>
                      <a:pt x="9657" y="5861"/>
                      <a:pt x="9839" y="5708"/>
                    </a:cubicBezTo>
                    <a:cubicBezTo>
                      <a:pt x="10315" y="5308"/>
                      <a:pt x="10579" y="4682"/>
                      <a:pt x="11204" y="4435"/>
                    </a:cubicBezTo>
                    <a:cubicBezTo>
                      <a:pt x="11244" y="4417"/>
                      <a:pt x="11274" y="4370"/>
                      <a:pt x="11305" y="4331"/>
                    </a:cubicBezTo>
                    <a:cubicBezTo>
                      <a:pt x="11736" y="3791"/>
                      <a:pt x="12103" y="3183"/>
                      <a:pt x="12609" y="2727"/>
                    </a:cubicBezTo>
                    <a:cubicBezTo>
                      <a:pt x="13248" y="2149"/>
                      <a:pt x="13485" y="1381"/>
                      <a:pt x="13820" y="656"/>
                    </a:cubicBezTo>
                    <a:cubicBezTo>
                      <a:pt x="13899" y="489"/>
                      <a:pt x="13859" y="89"/>
                      <a:pt x="13778" y="60"/>
                    </a:cubicBezTo>
                    <a:cubicBezTo>
                      <a:pt x="13675" y="23"/>
                      <a:pt x="13547" y="1"/>
                      <a:pt x="13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785775" y="3821650"/>
                <a:ext cx="337525" cy="247050"/>
              </a:xfrm>
              <a:custGeom>
                <a:avLst/>
                <a:gdLst/>
                <a:ahLst/>
                <a:cxnLst/>
                <a:rect l="l" t="t" r="r" b="b"/>
                <a:pathLst>
                  <a:path w="13501" h="9882" extrusionOk="0">
                    <a:moveTo>
                      <a:pt x="12719" y="1"/>
                    </a:moveTo>
                    <a:cubicBezTo>
                      <a:pt x="12708" y="1"/>
                      <a:pt x="12696" y="1"/>
                      <a:pt x="12685" y="1"/>
                    </a:cubicBezTo>
                    <a:cubicBezTo>
                      <a:pt x="12537" y="110"/>
                      <a:pt x="12275" y="285"/>
                      <a:pt x="12032" y="484"/>
                    </a:cubicBezTo>
                    <a:cubicBezTo>
                      <a:pt x="11569" y="867"/>
                      <a:pt x="11123" y="1271"/>
                      <a:pt x="10656" y="1648"/>
                    </a:cubicBezTo>
                    <a:cubicBezTo>
                      <a:pt x="10100" y="2098"/>
                      <a:pt x="9425" y="2446"/>
                      <a:pt x="8992" y="2990"/>
                    </a:cubicBezTo>
                    <a:cubicBezTo>
                      <a:pt x="8393" y="3744"/>
                      <a:pt x="7621" y="4215"/>
                      <a:pt x="6852" y="4726"/>
                    </a:cubicBezTo>
                    <a:cubicBezTo>
                      <a:pt x="5950" y="5323"/>
                      <a:pt x="5054" y="5934"/>
                      <a:pt x="4185" y="6577"/>
                    </a:cubicBezTo>
                    <a:cubicBezTo>
                      <a:pt x="3749" y="6899"/>
                      <a:pt x="3386" y="7310"/>
                      <a:pt x="2789" y="7310"/>
                    </a:cubicBezTo>
                    <a:cubicBezTo>
                      <a:pt x="2767" y="7310"/>
                      <a:pt x="2746" y="7309"/>
                      <a:pt x="2725" y="7308"/>
                    </a:cubicBezTo>
                    <a:cubicBezTo>
                      <a:pt x="2721" y="7308"/>
                      <a:pt x="2718" y="7308"/>
                      <a:pt x="2715" y="7308"/>
                    </a:cubicBezTo>
                    <a:cubicBezTo>
                      <a:pt x="2601" y="7308"/>
                      <a:pt x="2476" y="7445"/>
                      <a:pt x="2363" y="7525"/>
                    </a:cubicBezTo>
                    <a:cubicBezTo>
                      <a:pt x="1831" y="7906"/>
                      <a:pt x="1296" y="8285"/>
                      <a:pt x="772" y="8677"/>
                    </a:cubicBezTo>
                    <a:cubicBezTo>
                      <a:pt x="596" y="8809"/>
                      <a:pt x="416" y="8955"/>
                      <a:pt x="290" y="9131"/>
                    </a:cubicBezTo>
                    <a:cubicBezTo>
                      <a:pt x="0" y="9529"/>
                      <a:pt x="110" y="9807"/>
                      <a:pt x="611" y="9864"/>
                    </a:cubicBezTo>
                    <a:cubicBezTo>
                      <a:pt x="717" y="9876"/>
                      <a:pt x="821" y="9882"/>
                      <a:pt x="925" y="9882"/>
                    </a:cubicBezTo>
                    <a:cubicBezTo>
                      <a:pt x="1543" y="9882"/>
                      <a:pt x="2122" y="9674"/>
                      <a:pt x="2663" y="9353"/>
                    </a:cubicBezTo>
                    <a:cubicBezTo>
                      <a:pt x="2939" y="9188"/>
                      <a:pt x="3184" y="8966"/>
                      <a:pt x="3471" y="8827"/>
                    </a:cubicBezTo>
                    <a:cubicBezTo>
                      <a:pt x="3781" y="8675"/>
                      <a:pt x="4156" y="8641"/>
                      <a:pt x="4447" y="8463"/>
                    </a:cubicBezTo>
                    <a:cubicBezTo>
                      <a:pt x="5403" y="7879"/>
                      <a:pt x="6337" y="7259"/>
                      <a:pt x="7271" y="6638"/>
                    </a:cubicBezTo>
                    <a:cubicBezTo>
                      <a:pt x="7729" y="6334"/>
                      <a:pt x="8299" y="6085"/>
                      <a:pt x="8584" y="5654"/>
                    </a:cubicBezTo>
                    <a:cubicBezTo>
                      <a:pt x="9055" y="4946"/>
                      <a:pt x="9844" y="4697"/>
                      <a:pt x="10435" y="4178"/>
                    </a:cubicBezTo>
                    <a:cubicBezTo>
                      <a:pt x="10966" y="3711"/>
                      <a:pt x="11596" y="3332"/>
                      <a:pt x="12030" y="2754"/>
                    </a:cubicBezTo>
                    <a:cubicBezTo>
                      <a:pt x="12461" y="2176"/>
                      <a:pt x="12859" y="1573"/>
                      <a:pt x="13223" y="951"/>
                    </a:cubicBezTo>
                    <a:cubicBezTo>
                      <a:pt x="13501" y="480"/>
                      <a:pt x="13294" y="1"/>
                      <a:pt x="12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296375" y="3478625"/>
                <a:ext cx="361925" cy="226550"/>
              </a:xfrm>
              <a:custGeom>
                <a:avLst/>
                <a:gdLst/>
                <a:ahLst/>
                <a:cxnLst/>
                <a:rect l="l" t="t" r="r" b="b"/>
                <a:pathLst>
                  <a:path w="14477" h="9062" extrusionOk="0">
                    <a:moveTo>
                      <a:pt x="14285" y="0"/>
                    </a:moveTo>
                    <a:cubicBezTo>
                      <a:pt x="14027" y="56"/>
                      <a:pt x="13753" y="77"/>
                      <a:pt x="13514" y="176"/>
                    </a:cubicBezTo>
                    <a:cubicBezTo>
                      <a:pt x="13364" y="240"/>
                      <a:pt x="13267" y="425"/>
                      <a:pt x="13148" y="557"/>
                    </a:cubicBezTo>
                    <a:cubicBezTo>
                      <a:pt x="13052" y="667"/>
                      <a:pt x="12974" y="799"/>
                      <a:pt x="12863" y="885"/>
                    </a:cubicBezTo>
                    <a:cubicBezTo>
                      <a:pt x="12053" y="1520"/>
                      <a:pt x="11216" y="2120"/>
                      <a:pt x="10430" y="2782"/>
                    </a:cubicBezTo>
                    <a:cubicBezTo>
                      <a:pt x="9338" y="3699"/>
                      <a:pt x="8037" y="4248"/>
                      <a:pt x="6817" y="4941"/>
                    </a:cubicBezTo>
                    <a:cubicBezTo>
                      <a:pt x="6471" y="5138"/>
                      <a:pt x="6124" y="5338"/>
                      <a:pt x="5776" y="5535"/>
                    </a:cubicBezTo>
                    <a:cubicBezTo>
                      <a:pt x="5382" y="5757"/>
                      <a:pt x="4989" y="5981"/>
                      <a:pt x="4593" y="6199"/>
                    </a:cubicBezTo>
                    <a:cubicBezTo>
                      <a:pt x="4109" y="6465"/>
                      <a:pt x="3630" y="6741"/>
                      <a:pt x="3134" y="6986"/>
                    </a:cubicBezTo>
                    <a:cubicBezTo>
                      <a:pt x="2590" y="7258"/>
                      <a:pt x="1993" y="7439"/>
                      <a:pt x="1488" y="7767"/>
                    </a:cubicBezTo>
                    <a:cubicBezTo>
                      <a:pt x="992" y="8085"/>
                      <a:pt x="582" y="8534"/>
                      <a:pt x="0" y="9046"/>
                    </a:cubicBezTo>
                    <a:cubicBezTo>
                      <a:pt x="404" y="9046"/>
                      <a:pt x="762" y="9062"/>
                      <a:pt x="1101" y="9062"/>
                    </a:cubicBezTo>
                    <a:cubicBezTo>
                      <a:pt x="1310" y="9062"/>
                      <a:pt x="1510" y="9056"/>
                      <a:pt x="1710" y="9036"/>
                    </a:cubicBezTo>
                    <a:cubicBezTo>
                      <a:pt x="2901" y="8919"/>
                      <a:pt x="3936" y="8404"/>
                      <a:pt x="4935" y="7757"/>
                    </a:cubicBezTo>
                    <a:cubicBezTo>
                      <a:pt x="5435" y="7432"/>
                      <a:pt x="6073" y="7327"/>
                      <a:pt x="6603" y="7037"/>
                    </a:cubicBezTo>
                    <a:cubicBezTo>
                      <a:pt x="7981" y="6289"/>
                      <a:pt x="9340" y="5508"/>
                      <a:pt x="10690" y="4712"/>
                    </a:cubicBezTo>
                    <a:cubicBezTo>
                      <a:pt x="10939" y="4566"/>
                      <a:pt x="11090" y="4266"/>
                      <a:pt x="11322" y="4078"/>
                    </a:cubicBezTo>
                    <a:cubicBezTo>
                      <a:pt x="11938" y="3580"/>
                      <a:pt x="12597" y="3132"/>
                      <a:pt x="13194" y="2613"/>
                    </a:cubicBezTo>
                    <a:cubicBezTo>
                      <a:pt x="13753" y="2125"/>
                      <a:pt x="14270" y="1566"/>
                      <a:pt x="14427" y="808"/>
                    </a:cubicBezTo>
                    <a:cubicBezTo>
                      <a:pt x="14477" y="559"/>
                      <a:pt x="14339" y="270"/>
                      <a:pt x="14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620700" y="3397775"/>
                <a:ext cx="279575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12441" extrusionOk="0">
                    <a:moveTo>
                      <a:pt x="680" y="0"/>
                    </a:moveTo>
                    <a:cubicBezTo>
                      <a:pt x="557" y="0"/>
                      <a:pt x="388" y="57"/>
                      <a:pt x="131" y="160"/>
                    </a:cubicBezTo>
                    <a:cubicBezTo>
                      <a:pt x="131" y="296"/>
                      <a:pt x="144" y="439"/>
                      <a:pt x="129" y="581"/>
                    </a:cubicBezTo>
                    <a:cubicBezTo>
                      <a:pt x="1" y="1781"/>
                      <a:pt x="187" y="2896"/>
                      <a:pt x="1017" y="3834"/>
                    </a:cubicBezTo>
                    <a:cubicBezTo>
                      <a:pt x="1259" y="4103"/>
                      <a:pt x="1532" y="4347"/>
                      <a:pt x="1741" y="4641"/>
                    </a:cubicBezTo>
                    <a:cubicBezTo>
                      <a:pt x="2271" y="5386"/>
                      <a:pt x="2767" y="6158"/>
                      <a:pt x="3290" y="6908"/>
                    </a:cubicBezTo>
                    <a:cubicBezTo>
                      <a:pt x="3449" y="7132"/>
                      <a:pt x="3630" y="7337"/>
                      <a:pt x="3831" y="7522"/>
                    </a:cubicBezTo>
                    <a:cubicBezTo>
                      <a:pt x="3969" y="7651"/>
                      <a:pt x="4172" y="7706"/>
                      <a:pt x="4314" y="7833"/>
                    </a:cubicBezTo>
                    <a:cubicBezTo>
                      <a:pt x="4645" y="8127"/>
                      <a:pt x="4930" y="8482"/>
                      <a:pt x="5284" y="8746"/>
                    </a:cubicBezTo>
                    <a:cubicBezTo>
                      <a:pt x="6169" y="9402"/>
                      <a:pt x="7094" y="10011"/>
                      <a:pt x="7984" y="10666"/>
                    </a:cubicBezTo>
                    <a:cubicBezTo>
                      <a:pt x="8382" y="10959"/>
                      <a:pt x="8843" y="11250"/>
                      <a:pt x="9079" y="11656"/>
                    </a:cubicBezTo>
                    <a:cubicBezTo>
                      <a:pt x="9408" y="12216"/>
                      <a:pt x="9890" y="12416"/>
                      <a:pt x="10428" y="12440"/>
                    </a:cubicBezTo>
                    <a:cubicBezTo>
                      <a:pt x="10432" y="12441"/>
                      <a:pt x="10435" y="12441"/>
                      <a:pt x="10438" y="12441"/>
                    </a:cubicBezTo>
                    <a:cubicBezTo>
                      <a:pt x="10689" y="12441"/>
                      <a:pt x="11182" y="12022"/>
                      <a:pt x="11154" y="11943"/>
                    </a:cubicBezTo>
                    <a:cubicBezTo>
                      <a:pt x="10985" y="11470"/>
                      <a:pt x="10773" y="10966"/>
                      <a:pt x="10428" y="10618"/>
                    </a:cubicBezTo>
                    <a:cubicBezTo>
                      <a:pt x="9936" y="10124"/>
                      <a:pt x="9306" y="9768"/>
                      <a:pt x="8757" y="9330"/>
                    </a:cubicBezTo>
                    <a:cubicBezTo>
                      <a:pt x="8066" y="8778"/>
                      <a:pt x="7400" y="8200"/>
                      <a:pt x="6714" y="7645"/>
                    </a:cubicBezTo>
                    <a:cubicBezTo>
                      <a:pt x="6251" y="7272"/>
                      <a:pt x="5725" y="6963"/>
                      <a:pt x="5309" y="6542"/>
                    </a:cubicBezTo>
                    <a:cubicBezTo>
                      <a:pt x="4704" y="5934"/>
                      <a:pt x="4170" y="5258"/>
                      <a:pt x="3617" y="4599"/>
                    </a:cubicBezTo>
                    <a:cubicBezTo>
                      <a:pt x="3207" y="4111"/>
                      <a:pt x="2811" y="3611"/>
                      <a:pt x="2419" y="3112"/>
                    </a:cubicBezTo>
                    <a:cubicBezTo>
                      <a:pt x="2306" y="2964"/>
                      <a:pt x="2206" y="2809"/>
                      <a:pt x="2122" y="2645"/>
                    </a:cubicBezTo>
                    <a:cubicBezTo>
                      <a:pt x="1781" y="1980"/>
                      <a:pt x="1375" y="1337"/>
                      <a:pt x="1130" y="638"/>
                    </a:cubicBezTo>
                    <a:cubicBezTo>
                      <a:pt x="973" y="190"/>
                      <a:pt x="905" y="0"/>
                      <a:pt x="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184900" y="4002925"/>
                <a:ext cx="399800" cy="195750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7830" extrusionOk="0">
                    <a:moveTo>
                      <a:pt x="15475" y="0"/>
                    </a:moveTo>
                    <a:cubicBezTo>
                      <a:pt x="15436" y="0"/>
                      <a:pt x="15400" y="6"/>
                      <a:pt x="15369" y="19"/>
                    </a:cubicBezTo>
                    <a:cubicBezTo>
                      <a:pt x="14969" y="190"/>
                      <a:pt x="14586" y="413"/>
                      <a:pt x="14222" y="655"/>
                    </a:cubicBezTo>
                    <a:cubicBezTo>
                      <a:pt x="13382" y="1212"/>
                      <a:pt x="12561" y="1796"/>
                      <a:pt x="11724" y="2357"/>
                    </a:cubicBezTo>
                    <a:cubicBezTo>
                      <a:pt x="11320" y="2626"/>
                      <a:pt x="10903" y="2873"/>
                      <a:pt x="10484" y="3118"/>
                    </a:cubicBezTo>
                    <a:cubicBezTo>
                      <a:pt x="9931" y="3444"/>
                      <a:pt x="9375" y="3762"/>
                      <a:pt x="8814" y="4076"/>
                    </a:cubicBezTo>
                    <a:cubicBezTo>
                      <a:pt x="8401" y="4307"/>
                      <a:pt x="7999" y="4587"/>
                      <a:pt x="7555" y="4738"/>
                    </a:cubicBezTo>
                    <a:cubicBezTo>
                      <a:pt x="7193" y="4860"/>
                      <a:pt x="6917" y="5237"/>
                      <a:pt x="6510" y="5237"/>
                    </a:cubicBezTo>
                    <a:cubicBezTo>
                      <a:pt x="6433" y="5237"/>
                      <a:pt x="6351" y="5223"/>
                      <a:pt x="6263" y="5192"/>
                    </a:cubicBezTo>
                    <a:cubicBezTo>
                      <a:pt x="6249" y="5187"/>
                      <a:pt x="6234" y="5185"/>
                      <a:pt x="6219" y="5185"/>
                    </a:cubicBezTo>
                    <a:cubicBezTo>
                      <a:pt x="6146" y="5185"/>
                      <a:pt x="6057" y="5230"/>
                      <a:pt x="5979" y="5249"/>
                    </a:cubicBezTo>
                    <a:cubicBezTo>
                      <a:pt x="5397" y="5393"/>
                      <a:pt x="4817" y="5536"/>
                      <a:pt x="4235" y="5686"/>
                    </a:cubicBezTo>
                    <a:cubicBezTo>
                      <a:pt x="3954" y="5758"/>
                      <a:pt x="3674" y="5848"/>
                      <a:pt x="3391" y="5917"/>
                    </a:cubicBezTo>
                    <a:cubicBezTo>
                      <a:pt x="2737" y="6074"/>
                      <a:pt x="2077" y="6347"/>
                      <a:pt x="1424" y="6347"/>
                    </a:cubicBezTo>
                    <a:cubicBezTo>
                      <a:pt x="1407" y="6347"/>
                      <a:pt x="1389" y="6346"/>
                      <a:pt x="1372" y="6346"/>
                    </a:cubicBezTo>
                    <a:cubicBezTo>
                      <a:pt x="1360" y="6346"/>
                      <a:pt x="1349" y="6346"/>
                      <a:pt x="1338" y="6346"/>
                    </a:cubicBezTo>
                    <a:cubicBezTo>
                      <a:pt x="821" y="6346"/>
                      <a:pt x="557" y="6608"/>
                      <a:pt x="265" y="6882"/>
                    </a:cubicBezTo>
                    <a:cubicBezTo>
                      <a:pt x="1" y="7129"/>
                      <a:pt x="58" y="7468"/>
                      <a:pt x="399" y="7592"/>
                    </a:cubicBezTo>
                    <a:cubicBezTo>
                      <a:pt x="728" y="7714"/>
                      <a:pt x="1098" y="7830"/>
                      <a:pt x="1443" y="7830"/>
                    </a:cubicBezTo>
                    <a:cubicBezTo>
                      <a:pt x="1500" y="7830"/>
                      <a:pt x="1556" y="7827"/>
                      <a:pt x="1611" y="7820"/>
                    </a:cubicBezTo>
                    <a:cubicBezTo>
                      <a:pt x="2549" y="7703"/>
                      <a:pt x="3483" y="7512"/>
                      <a:pt x="4404" y="7290"/>
                    </a:cubicBezTo>
                    <a:cubicBezTo>
                      <a:pt x="4988" y="7150"/>
                      <a:pt x="5596" y="7102"/>
                      <a:pt x="6132" y="6733"/>
                    </a:cubicBezTo>
                    <a:cubicBezTo>
                      <a:pt x="6489" y="6486"/>
                      <a:pt x="6959" y="6402"/>
                      <a:pt x="7381" y="6247"/>
                    </a:cubicBezTo>
                    <a:cubicBezTo>
                      <a:pt x="7396" y="6292"/>
                      <a:pt x="7413" y="6336"/>
                      <a:pt x="7428" y="6382"/>
                    </a:cubicBezTo>
                    <a:cubicBezTo>
                      <a:pt x="7873" y="6212"/>
                      <a:pt x="8361" y="6113"/>
                      <a:pt x="8749" y="5856"/>
                    </a:cubicBezTo>
                    <a:cubicBezTo>
                      <a:pt x="9282" y="5504"/>
                      <a:pt x="9802" y="5182"/>
                      <a:pt x="10434" y="5042"/>
                    </a:cubicBezTo>
                    <a:cubicBezTo>
                      <a:pt x="10673" y="4989"/>
                      <a:pt x="10893" y="4828"/>
                      <a:pt x="11106" y="4688"/>
                    </a:cubicBezTo>
                    <a:cubicBezTo>
                      <a:pt x="11586" y="4370"/>
                      <a:pt x="12052" y="4026"/>
                      <a:pt x="12536" y="3712"/>
                    </a:cubicBezTo>
                    <a:cubicBezTo>
                      <a:pt x="13009" y="3404"/>
                      <a:pt x="13533" y="3166"/>
                      <a:pt x="13974" y="2818"/>
                    </a:cubicBezTo>
                    <a:cubicBezTo>
                      <a:pt x="14427" y="2456"/>
                      <a:pt x="14829" y="2020"/>
                      <a:pt x="15212" y="1579"/>
                    </a:cubicBezTo>
                    <a:cubicBezTo>
                      <a:pt x="15494" y="1256"/>
                      <a:pt x="15719" y="884"/>
                      <a:pt x="15938" y="515"/>
                    </a:cubicBezTo>
                    <a:cubicBezTo>
                      <a:pt x="15991" y="423"/>
                      <a:pt x="15965" y="182"/>
                      <a:pt x="15896" y="140"/>
                    </a:cubicBezTo>
                    <a:cubicBezTo>
                      <a:pt x="15778" y="70"/>
                      <a:pt x="15609" y="0"/>
                      <a:pt x="15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533700" y="3460950"/>
                <a:ext cx="301300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481" extrusionOk="0">
                    <a:moveTo>
                      <a:pt x="284" y="1"/>
                    </a:moveTo>
                    <a:cubicBezTo>
                      <a:pt x="251" y="70"/>
                      <a:pt x="215" y="139"/>
                      <a:pt x="177" y="206"/>
                    </a:cubicBezTo>
                    <a:cubicBezTo>
                      <a:pt x="89" y="359"/>
                      <a:pt x="1" y="512"/>
                      <a:pt x="29" y="640"/>
                    </a:cubicBezTo>
                    <a:cubicBezTo>
                      <a:pt x="179" y="1333"/>
                      <a:pt x="315" y="2059"/>
                      <a:pt x="632" y="2681"/>
                    </a:cubicBezTo>
                    <a:cubicBezTo>
                      <a:pt x="1155" y="3701"/>
                      <a:pt x="1706" y="4722"/>
                      <a:pt x="2493" y="5583"/>
                    </a:cubicBezTo>
                    <a:cubicBezTo>
                      <a:pt x="3000" y="6138"/>
                      <a:pt x="3471" y="6736"/>
                      <a:pt x="4025" y="7241"/>
                    </a:cubicBezTo>
                    <a:cubicBezTo>
                      <a:pt x="4637" y="7804"/>
                      <a:pt x="5317" y="8298"/>
                      <a:pt x="5987" y="8797"/>
                    </a:cubicBezTo>
                    <a:cubicBezTo>
                      <a:pt x="6666" y="9305"/>
                      <a:pt x="7359" y="9795"/>
                      <a:pt x="8066" y="10268"/>
                    </a:cubicBezTo>
                    <a:cubicBezTo>
                      <a:pt x="8946" y="10855"/>
                      <a:pt x="9951" y="11265"/>
                      <a:pt x="10600" y="12174"/>
                    </a:cubicBezTo>
                    <a:cubicBezTo>
                      <a:pt x="10733" y="12362"/>
                      <a:pt x="10937" y="12480"/>
                      <a:pt x="11152" y="12480"/>
                    </a:cubicBezTo>
                    <a:cubicBezTo>
                      <a:pt x="11272" y="12480"/>
                      <a:pt x="11397" y="12443"/>
                      <a:pt x="11513" y="12360"/>
                    </a:cubicBezTo>
                    <a:cubicBezTo>
                      <a:pt x="11753" y="12190"/>
                      <a:pt x="11914" y="11908"/>
                      <a:pt x="12051" y="11745"/>
                    </a:cubicBezTo>
                    <a:cubicBezTo>
                      <a:pt x="11902" y="10865"/>
                      <a:pt x="11376" y="10413"/>
                      <a:pt x="10809" y="10036"/>
                    </a:cubicBezTo>
                    <a:cubicBezTo>
                      <a:pt x="9804" y="9366"/>
                      <a:pt x="8745" y="8780"/>
                      <a:pt x="7744" y="8104"/>
                    </a:cubicBezTo>
                    <a:cubicBezTo>
                      <a:pt x="6929" y="7553"/>
                      <a:pt x="6163" y="6931"/>
                      <a:pt x="5386" y="6326"/>
                    </a:cubicBezTo>
                    <a:cubicBezTo>
                      <a:pt x="5032" y="6048"/>
                      <a:pt x="4685" y="5757"/>
                      <a:pt x="4369" y="5440"/>
                    </a:cubicBezTo>
                    <a:cubicBezTo>
                      <a:pt x="3938" y="5007"/>
                      <a:pt x="3542" y="4538"/>
                      <a:pt x="3127" y="4088"/>
                    </a:cubicBezTo>
                    <a:cubicBezTo>
                      <a:pt x="3075" y="4034"/>
                      <a:pt x="2977" y="4015"/>
                      <a:pt x="2943" y="3954"/>
                    </a:cubicBezTo>
                    <a:cubicBezTo>
                      <a:pt x="2382" y="2993"/>
                      <a:pt x="1827" y="2030"/>
                      <a:pt x="1276" y="1065"/>
                    </a:cubicBezTo>
                    <a:cubicBezTo>
                      <a:pt x="1138" y="826"/>
                      <a:pt x="1042" y="552"/>
                      <a:pt x="864" y="351"/>
                    </a:cubicBezTo>
                    <a:cubicBezTo>
                      <a:pt x="808" y="290"/>
                      <a:pt x="741" y="238"/>
                      <a:pt x="671" y="198"/>
                    </a:cubicBezTo>
                    <a:cubicBezTo>
                      <a:pt x="621" y="169"/>
                      <a:pt x="569" y="145"/>
                      <a:pt x="516" y="118"/>
                    </a:cubicBezTo>
                    <a:cubicBezTo>
                      <a:pt x="437" y="79"/>
                      <a:pt x="359" y="43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4478150" y="3536750"/>
                <a:ext cx="291225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11649" h="11525" extrusionOk="0">
                    <a:moveTo>
                      <a:pt x="631" y="1"/>
                    </a:moveTo>
                    <a:cubicBezTo>
                      <a:pt x="495" y="1"/>
                      <a:pt x="321" y="119"/>
                      <a:pt x="213" y="227"/>
                    </a:cubicBezTo>
                    <a:cubicBezTo>
                      <a:pt x="121" y="321"/>
                      <a:pt x="86" y="491"/>
                      <a:pt x="69" y="633"/>
                    </a:cubicBezTo>
                    <a:cubicBezTo>
                      <a:pt x="6" y="1182"/>
                      <a:pt x="0" y="1720"/>
                      <a:pt x="257" y="2247"/>
                    </a:cubicBezTo>
                    <a:cubicBezTo>
                      <a:pt x="601" y="2953"/>
                      <a:pt x="1070" y="3566"/>
                      <a:pt x="1499" y="4211"/>
                    </a:cubicBezTo>
                    <a:cubicBezTo>
                      <a:pt x="2069" y="5067"/>
                      <a:pt x="2665" y="5844"/>
                      <a:pt x="3553" y="6391"/>
                    </a:cubicBezTo>
                    <a:cubicBezTo>
                      <a:pt x="3844" y="6569"/>
                      <a:pt x="4055" y="6874"/>
                      <a:pt x="4315" y="7107"/>
                    </a:cubicBezTo>
                    <a:cubicBezTo>
                      <a:pt x="5062" y="7770"/>
                      <a:pt x="5806" y="8438"/>
                      <a:pt x="6568" y="9083"/>
                    </a:cubicBezTo>
                    <a:cubicBezTo>
                      <a:pt x="7248" y="9657"/>
                      <a:pt x="8186" y="9782"/>
                      <a:pt x="8858" y="10396"/>
                    </a:cubicBezTo>
                    <a:cubicBezTo>
                      <a:pt x="9187" y="10697"/>
                      <a:pt x="9648" y="10858"/>
                      <a:pt x="9978" y="11158"/>
                    </a:cubicBezTo>
                    <a:cubicBezTo>
                      <a:pt x="10230" y="11388"/>
                      <a:pt x="10485" y="11524"/>
                      <a:pt x="10778" y="11524"/>
                    </a:cubicBezTo>
                    <a:cubicBezTo>
                      <a:pt x="10863" y="11524"/>
                      <a:pt x="10950" y="11513"/>
                      <a:pt x="11042" y="11489"/>
                    </a:cubicBezTo>
                    <a:cubicBezTo>
                      <a:pt x="11484" y="11374"/>
                      <a:pt x="11639" y="11028"/>
                      <a:pt x="11649" y="10463"/>
                    </a:cubicBezTo>
                    <a:cubicBezTo>
                      <a:pt x="11612" y="10415"/>
                      <a:pt x="11530" y="10230"/>
                      <a:pt x="11385" y="10132"/>
                    </a:cubicBezTo>
                    <a:cubicBezTo>
                      <a:pt x="10935" y="9833"/>
                      <a:pt x="10464" y="9563"/>
                      <a:pt x="9997" y="9288"/>
                    </a:cubicBezTo>
                    <a:cubicBezTo>
                      <a:pt x="9511" y="9003"/>
                      <a:pt x="8984" y="8769"/>
                      <a:pt x="8538" y="8432"/>
                    </a:cubicBezTo>
                    <a:cubicBezTo>
                      <a:pt x="7587" y="7714"/>
                      <a:pt x="6675" y="6941"/>
                      <a:pt x="5743" y="6196"/>
                    </a:cubicBezTo>
                    <a:cubicBezTo>
                      <a:pt x="5609" y="6087"/>
                      <a:pt x="5420" y="6037"/>
                      <a:pt x="5309" y="5915"/>
                    </a:cubicBezTo>
                    <a:cubicBezTo>
                      <a:pt x="4891" y="5455"/>
                      <a:pt x="4512" y="4958"/>
                      <a:pt x="4085" y="4508"/>
                    </a:cubicBezTo>
                    <a:cubicBezTo>
                      <a:pt x="3444" y="3836"/>
                      <a:pt x="2768" y="3196"/>
                      <a:pt x="2115" y="2538"/>
                    </a:cubicBezTo>
                    <a:cubicBezTo>
                      <a:pt x="1928" y="2348"/>
                      <a:pt x="1711" y="2159"/>
                      <a:pt x="1602" y="1925"/>
                    </a:cubicBezTo>
                    <a:cubicBezTo>
                      <a:pt x="1363" y="1420"/>
                      <a:pt x="1193" y="884"/>
                      <a:pt x="973" y="369"/>
                    </a:cubicBezTo>
                    <a:cubicBezTo>
                      <a:pt x="909" y="221"/>
                      <a:pt x="781" y="20"/>
                      <a:pt x="662" y="3"/>
                    </a:cubicBezTo>
                    <a:cubicBezTo>
                      <a:pt x="652" y="2"/>
                      <a:pt x="642" y="1"/>
                      <a:pt x="6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88825" y="3056825"/>
                <a:ext cx="319500" cy="263925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0557" extrusionOk="0">
                    <a:moveTo>
                      <a:pt x="12364" y="0"/>
                    </a:moveTo>
                    <a:cubicBezTo>
                      <a:pt x="12196" y="0"/>
                      <a:pt x="11976" y="96"/>
                      <a:pt x="11851" y="204"/>
                    </a:cubicBezTo>
                    <a:cubicBezTo>
                      <a:pt x="11489" y="520"/>
                      <a:pt x="11200" y="916"/>
                      <a:pt x="10838" y="1232"/>
                    </a:cubicBezTo>
                    <a:cubicBezTo>
                      <a:pt x="10539" y="1492"/>
                      <a:pt x="10164" y="1667"/>
                      <a:pt x="9854" y="1916"/>
                    </a:cubicBezTo>
                    <a:cubicBezTo>
                      <a:pt x="9278" y="2383"/>
                      <a:pt x="8749" y="2909"/>
                      <a:pt x="8156" y="3349"/>
                    </a:cubicBezTo>
                    <a:cubicBezTo>
                      <a:pt x="6728" y="4412"/>
                      <a:pt x="5277" y="5444"/>
                      <a:pt x="3830" y="6479"/>
                    </a:cubicBezTo>
                    <a:cubicBezTo>
                      <a:pt x="2805" y="7214"/>
                      <a:pt x="1772" y="7934"/>
                      <a:pt x="744" y="8662"/>
                    </a:cubicBezTo>
                    <a:cubicBezTo>
                      <a:pt x="252" y="9008"/>
                      <a:pt x="1" y="9542"/>
                      <a:pt x="271" y="9975"/>
                    </a:cubicBezTo>
                    <a:cubicBezTo>
                      <a:pt x="441" y="10249"/>
                      <a:pt x="851" y="10371"/>
                      <a:pt x="1149" y="10557"/>
                    </a:cubicBezTo>
                    <a:cubicBezTo>
                      <a:pt x="1492" y="10396"/>
                      <a:pt x="1796" y="10314"/>
                      <a:pt x="2022" y="10132"/>
                    </a:cubicBezTo>
                    <a:cubicBezTo>
                      <a:pt x="2388" y="9839"/>
                      <a:pt x="2677" y="9449"/>
                      <a:pt x="3043" y="9154"/>
                    </a:cubicBezTo>
                    <a:cubicBezTo>
                      <a:pt x="3807" y="8541"/>
                      <a:pt x="4582" y="7940"/>
                      <a:pt x="5388" y="7387"/>
                    </a:cubicBezTo>
                    <a:cubicBezTo>
                      <a:pt x="5730" y="7153"/>
                      <a:pt x="5997" y="6885"/>
                      <a:pt x="6272" y="6583"/>
                    </a:cubicBezTo>
                    <a:cubicBezTo>
                      <a:pt x="6531" y="6299"/>
                      <a:pt x="7003" y="6225"/>
                      <a:pt x="7337" y="5991"/>
                    </a:cubicBezTo>
                    <a:cubicBezTo>
                      <a:pt x="8301" y="5319"/>
                      <a:pt x="9274" y="4651"/>
                      <a:pt x="10181" y="3908"/>
                    </a:cubicBezTo>
                    <a:cubicBezTo>
                      <a:pt x="10595" y="3570"/>
                      <a:pt x="10884" y="3072"/>
                      <a:pt x="11200" y="2626"/>
                    </a:cubicBezTo>
                    <a:cubicBezTo>
                      <a:pt x="11663" y="1971"/>
                      <a:pt x="12107" y="1301"/>
                      <a:pt x="12544" y="627"/>
                    </a:cubicBezTo>
                    <a:cubicBezTo>
                      <a:pt x="12679" y="419"/>
                      <a:pt x="12779" y="120"/>
                      <a:pt x="12465" y="15"/>
                    </a:cubicBezTo>
                    <a:cubicBezTo>
                      <a:pt x="12435" y="5"/>
                      <a:pt x="12401" y="0"/>
                      <a:pt x="12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4823525" y="3322500"/>
                <a:ext cx="331225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9457" extrusionOk="0">
                    <a:moveTo>
                      <a:pt x="12866" y="0"/>
                    </a:moveTo>
                    <a:cubicBezTo>
                      <a:pt x="12736" y="0"/>
                      <a:pt x="12577" y="38"/>
                      <a:pt x="12500" y="100"/>
                    </a:cubicBezTo>
                    <a:cubicBezTo>
                      <a:pt x="12013" y="497"/>
                      <a:pt x="11552" y="927"/>
                      <a:pt x="11106" y="1370"/>
                    </a:cubicBezTo>
                    <a:cubicBezTo>
                      <a:pt x="10486" y="1982"/>
                      <a:pt x="9915" y="2652"/>
                      <a:pt x="9067" y="2976"/>
                    </a:cubicBezTo>
                    <a:cubicBezTo>
                      <a:pt x="8948" y="3022"/>
                      <a:pt x="8816" y="3054"/>
                      <a:pt x="8711" y="3123"/>
                    </a:cubicBezTo>
                    <a:cubicBezTo>
                      <a:pt x="7800" y="3720"/>
                      <a:pt x="6915" y="4364"/>
                      <a:pt x="5979" y="4915"/>
                    </a:cubicBezTo>
                    <a:cubicBezTo>
                      <a:pt x="4928" y="5533"/>
                      <a:pt x="3820" y="6056"/>
                      <a:pt x="2752" y="6647"/>
                    </a:cubicBezTo>
                    <a:cubicBezTo>
                      <a:pt x="2032" y="7047"/>
                      <a:pt x="1310" y="7459"/>
                      <a:pt x="640" y="7938"/>
                    </a:cubicBezTo>
                    <a:cubicBezTo>
                      <a:pt x="336" y="8154"/>
                      <a:pt x="152" y="8543"/>
                      <a:pt x="1" y="8738"/>
                    </a:cubicBezTo>
                    <a:cubicBezTo>
                      <a:pt x="19" y="9224"/>
                      <a:pt x="195" y="9456"/>
                      <a:pt x="481" y="9456"/>
                    </a:cubicBezTo>
                    <a:cubicBezTo>
                      <a:pt x="583" y="9456"/>
                      <a:pt x="700" y="9426"/>
                      <a:pt x="828" y="9368"/>
                    </a:cubicBezTo>
                    <a:cubicBezTo>
                      <a:pt x="1622" y="9004"/>
                      <a:pt x="2380" y="8556"/>
                      <a:pt x="3190" y="8236"/>
                    </a:cubicBezTo>
                    <a:cubicBezTo>
                      <a:pt x="4067" y="7892"/>
                      <a:pt x="4725" y="7218"/>
                      <a:pt x="5583" y="6825"/>
                    </a:cubicBezTo>
                    <a:cubicBezTo>
                      <a:pt x="6481" y="6414"/>
                      <a:pt x="7415" y="6062"/>
                      <a:pt x="8238" y="5449"/>
                    </a:cubicBezTo>
                    <a:cubicBezTo>
                      <a:pt x="9270" y="4685"/>
                      <a:pt x="10478" y="4164"/>
                      <a:pt x="11357" y="3180"/>
                    </a:cubicBezTo>
                    <a:cubicBezTo>
                      <a:pt x="11588" y="2922"/>
                      <a:pt x="11860" y="2698"/>
                      <a:pt x="12105" y="2451"/>
                    </a:cubicBezTo>
                    <a:cubicBezTo>
                      <a:pt x="12611" y="1938"/>
                      <a:pt x="13097" y="1404"/>
                      <a:pt x="13216" y="661"/>
                    </a:cubicBezTo>
                    <a:cubicBezTo>
                      <a:pt x="13248" y="464"/>
                      <a:pt x="13181" y="186"/>
                      <a:pt x="13051" y="49"/>
                    </a:cubicBezTo>
                    <a:cubicBezTo>
                      <a:pt x="13019" y="15"/>
                      <a:pt x="12948" y="0"/>
                      <a:pt x="1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084550" y="3541225"/>
                <a:ext cx="285250" cy="244875"/>
              </a:xfrm>
              <a:custGeom>
                <a:avLst/>
                <a:gdLst/>
                <a:ahLst/>
                <a:cxnLst/>
                <a:rect l="l" t="t" r="r" b="b"/>
                <a:pathLst>
                  <a:path w="11410" h="9795" extrusionOk="0">
                    <a:moveTo>
                      <a:pt x="465" y="1"/>
                    </a:moveTo>
                    <a:cubicBezTo>
                      <a:pt x="412" y="1"/>
                      <a:pt x="363" y="9"/>
                      <a:pt x="324" y="25"/>
                    </a:cubicBezTo>
                    <a:cubicBezTo>
                      <a:pt x="194" y="81"/>
                      <a:pt x="115" y="345"/>
                      <a:pt x="85" y="531"/>
                    </a:cubicBezTo>
                    <a:cubicBezTo>
                      <a:pt x="0" y="1017"/>
                      <a:pt x="169" y="1430"/>
                      <a:pt x="443" y="1846"/>
                    </a:cubicBezTo>
                    <a:cubicBezTo>
                      <a:pt x="965" y="2636"/>
                      <a:pt x="1268" y="3553"/>
                      <a:pt x="2051" y="4191"/>
                    </a:cubicBezTo>
                    <a:cubicBezTo>
                      <a:pt x="2905" y="4884"/>
                      <a:pt x="3668" y="5686"/>
                      <a:pt x="4480" y="6433"/>
                    </a:cubicBezTo>
                    <a:cubicBezTo>
                      <a:pt x="4691" y="6626"/>
                      <a:pt x="4926" y="6794"/>
                      <a:pt x="5162" y="6959"/>
                    </a:cubicBezTo>
                    <a:cubicBezTo>
                      <a:pt x="5939" y="7506"/>
                      <a:pt x="6691" y="8100"/>
                      <a:pt x="7512" y="8571"/>
                    </a:cubicBezTo>
                    <a:cubicBezTo>
                      <a:pt x="8236" y="8986"/>
                      <a:pt x="9050" y="9241"/>
                      <a:pt x="9804" y="9608"/>
                    </a:cubicBezTo>
                    <a:cubicBezTo>
                      <a:pt x="10068" y="9738"/>
                      <a:pt x="10326" y="9795"/>
                      <a:pt x="10591" y="9795"/>
                    </a:cubicBezTo>
                    <a:cubicBezTo>
                      <a:pt x="10852" y="9795"/>
                      <a:pt x="11120" y="9740"/>
                      <a:pt x="11410" y="9645"/>
                    </a:cubicBezTo>
                    <a:cubicBezTo>
                      <a:pt x="11278" y="9488"/>
                      <a:pt x="11161" y="9394"/>
                      <a:pt x="11100" y="9271"/>
                    </a:cubicBezTo>
                    <a:cubicBezTo>
                      <a:pt x="10734" y="8534"/>
                      <a:pt x="10171" y="7997"/>
                      <a:pt x="9473" y="7579"/>
                    </a:cubicBezTo>
                    <a:cubicBezTo>
                      <a:pt x="9025" y="7311"/>
                      <a:pt x="8594" y="7016"/>
                      <a:pt x="8154" y="6733"/>
                    </a:cubicBezTo>
                    <a:cubicBezTo>
                      <a:pt x="7763" y="6482"/>
                      <a:pt x="7373" y="6230"/>
                      <a:pt x="6978" y="5981"/>
                    </a:cubicBezTo>
                    <a:cubicBezTo>
                      <a:pt x="6274" y="5537"/>
                      <a:pt x="5531" y="5148"/>
                      <a:pt x="4876" y="4641"/>
                    </a:cubicBezTo>
                    <a:cubicBezTo>
                      <a:pt x="4358" y="4233"/>
                      <a:pt x="3996" y="3624"/>
                      <a:pt x="3477" y="3216"/>
                    </a:cubicBezTo>
                    <a:cubicBezTo>
                      <a:pt x="2832" y="2713"/>
                      <a:pt x="2370" y="2089"/>
                      <a:pt x="1922" y="1428"/>
                    </a:cubicBezTo>
                    <a:cubicBezTo>
                      <a:pt x="1610" y="975"/>
                      <a:pt x="1262" y="548"/>
                      <a:pt x="883" y="150"/>
                    </a:cubicBezTo>
                    <a:cubicBezTo>
                      <a:pt x="798" y="61"/>
                      <a:pt x="6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4575400" y="3885125"/>
                <a:ext cx="29315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11726" h="10517" extrusionOk="0">
                    <a:moveTo>
                      <a:pt x="513" y="0"/>
                    </a:moveTo>
                    <a:cubicBezTo>
                      <a:pt x="470" y="0"/>
                      <a:pt x="431" y="7"/>
                      <a:pt x="402" y="22"/>
                    </a:cubicBezTo>
                    <a:cubicBezTo>
                      <a:pt x="214" y="114"/>
                      <a:pt x="36" y="397"/>
                      <a:pt x="21" y="611"/>
                    </a:cubicBezTo>
                    <a:cubicBezTo>
                      <a:pt x="0" y="866"/>
                      <a:pt x="113" y="1157"/>
                      <a:pt x="243" y="1393"/>
                    </a:cubicBezTo>
                    <a:cubicBezTo>
                      <a:pt x="683" y="2191"/>
                      <a:pt x="1128" y="2991"/>
                      <a:pt x="1631" y="3751"/>
                    </a:cubicBezTo>
                    <a:cubicBezTo>
                      <a:pt x="2010" y="4321"/>
                      <a:pt x="2468" y="4842"/>
                      <a:pt x="2923" y="5357"/>
                    </a:cubicBezTo>
                    <a:cubicBezTo>
                      <a:pt x="3281" y="5761"/>
                      <a:pt x="3700" y="6109"/>
                      <a:pt x="4076" y="6498"/>
                    </a:cubicBezTo>
                    <a:cubicBezTo>
                      <a:pt x="4451" y="6887"/>
                      <a:pt x="4746" y="7371"/>
                      <a:pt x="5176" y="7672"/>
                    </a:cubicBezTo>
                    <a:cubicBezTo>
                      <a:pt x="5988" y="8234"/>
                      <a:pt x="6865" y="8707"/>
                      <a:pt x="7728" y="9195"/>
                    </a:cubicBezTo>
                    <a:cubicBezTo>
                      <a:pt x="8059" y="9385"/>
                      <a:pt x="8544" y="9425"/>
                      <a:pt x="8747" y="9693"/>
                    </a:cubicBezTo>
                    <a:cubicBezTo>
                      <a:pt x="9172" y="10258"/>
                      <a:pt x="9788" y="10246"/>
                      <a:pt x="10339" y="10455"/>
                    </a:cubicBezTo>
                    <a:cubicBezTo>
                      <a:pt x="10453" y="10498"/>
                      <a:pt x="10557" y="10517"/>
                      <a:pt x="10655" y="10517"/>
                    </a:cubicBezTo>
                    <a:cubicBezTo>
                      <a:pt x="11055" y="10517"/>
                      <a:pt x="11347" y="10212"/>
                      <a:pt x="11725" y="10063"/>
                    </a:cubicBezTo>
                    <a:cubicBezTo>
                      <a:pt x="11094" y="9132"/>
                      <a:pt x="10161" y="8843"/>
                      <a:pt x="9296" y="8441"/>
                    </a:cubicBezTo>
                    <a:cubicBezTo>
                      <a:pt x="8798" y="8208"/>
                      <a:pt x="8283" y="7980"/>
                      <a:pt x="7853" y="7649"/>
                    </a:cubicBezTo>
                    <a:cubicBezTo>
                      <a:pt x="7215" y="7162"/>
                      <a:pt x="6618" y="6615"/>
                      <a:pt x="6055" y="6041"/>
                    </a:cubicBezTo>
                    <a:cubicBezTo>
                      <a:pt x="5554" y="5528"/>
                      <a:pt x="4776" y="5342"/>
                      <a:pt x="4441" y="4637"/>
                    </a:cubicBezTo>
                    <a:cubicBezTo>
                      <a:pt x="4330" y="4413"/>
                      <a:pt x="4192" y="4203"/>
                      <a:pt x="4028" y="4015"/>
                    </a:cubicBezTo>
                    <a:cubicBezTo>
                      <a:pt x="3622" y="3539"/>
                      <a:pt x="3170" y="3096"/>
                      <a:pt x="2787" y="2602"/>
                    </a:cubicBezTo>
                    <a:cubicBezTo>
                      <a:pt x="2177" y="1818"/>
                      <a:pt x="1621" y="991"/>
                      <a:pt x="1003" y="209"/>
                    </a:cubicBezTo>
                    <a:cubicBezTo>
                      <a:pt x="914" y="96"/>
                      <a:pt x="677" y="0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4763675" y="3221200"/>
                <a:ext cx="3394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10578" extrusionOk="0">
                    <a:moveTo>
                      <a:pt x="13364" y="0"/>
                    </a:moveTo>
                    <a:cubicBezTo>
                      <a:pt x="13215" y="77"/>
                      <a:pt x="13050" y="136"/>
                      <a:pt x="12918" y="236"/>
                    </a:cubicBezTo>
                    <a:cubicBezTo>
                      <a:pt x="12818" y="310"/>
                      <a:pt x="12744" y="429"/>
                      <a:pt x="12679" y="542"/>
                    </a:cubicBezTo>
                    <a:cubicBezTo>
                      <a:pt x="12045" y="1673"/>
                      <a:pt x="11189" y="2621"/>
                      <a:pt x="10242" y="3494"/>
                    </a:cubicBezTo>
                    <a:cubicBezTo>
                      <a:pt x="9627" y="4060"/>
                      <a:pt x="8950" y="4485"/>
                      <a:pt x="8153" y="4773"/>
                    </a:cubicBezTo>
                    <a:cubicBezTo>
                      <a:pt x="7648" y="4956"/>
                      <a:pt x="7206" y="5314"/>
                      <a:pt x="6746" y="5609"/>
                    </a:cubicBezTo>
                    <a:cubicBezTo>
                      <a:pt x="6350" y="5864"/>
                      <a:pt x="5982" y="6166"/>
                      <a:pt x="5575" y="6396"/>
                    </a:cubicBezTo>
                    <a:cubicBezTo>
                      <a:pt x="5328" y="6536"/>
                      <a:pt x="5012" y="6545"/>
                      <a:pt x="4757" y="6673"/>
                    </a:cubicBezTo>
                    <a:cubicBezTo>
                      <a:pt x="4342" y="6882"/>
                      <a:pt x="3947" y="7137"/>
                      <a:pt x="3549" y="7380"/>
                    </a:cubicBezTo>
                    <a:cubicBezTo>
                      <a:pt x="2441" y="8059"/>
                      <a:pt x="1202" y="8540"/>
                      <a:pt x="314" y="9553"/>
                    </a:cubicBezTo>
                    <a:cubicBezTo>
                      <a:pt x="88" y="9811"/>
                      <a:pt x="0" y="10089"/>
                      <a:pt x="157" y="10389"/>
                    </a:cubicBezTo>
                    <a:cubicBezTo>
                      <a:pt x="231" y="10530"/>
                      <a:pt x="327" y="10577"/>
                      <a:pt x="432" y="10577"/>
                    </a:cubicBezTo>
                    <a:cubicBezTo>
                      <a:pt x="550" y="10577"/>
                      <a:pt x="678" y="10518"/>
                      <a:pt x="798" y="10466"/>
                    </a:cubicBezTo>
                    <a:cubicBezTo>
                      <a:pt x="1549" y="10140"/>
                      <a:pt x="2299" y="9811"/>
                      <a:pt x="3048" y="9478"/>
                    </a:cubicBezTo>
                    <a:cubicBezTo>
                      <a:pt x="3103" y="9455"/>
                      <a:pt x="3136" y="9382"/>
                      <a:pt x="3189" y="9348"/>
                    </a:cubicBezTo>
                    <a:cubicBezTo>
                      <a:pt x="3683" y="9028"/>
                      <a:pt x="4158" y="8674"/>
                      <a:pt x="4679" y="8402"/>
                    </a:cubicBezTo>
                    <a:cubicBezTo>
                      <a:pt x="5818" y="7809"/>
                      <a:pt x="7045" y="7359"/>
                      <a:pt x="8115" y="6664"/>
                    </a:cubicBezTo>
                    <a:cubicBezTo>
                      <a:pt x="9321" y="5879"/>
                      <a:pt x="10372" y="4861"/>
                      <a:pt x="11532" y="4001"/>
                    </a:cubicBezTo>
                    <a:cubicBezTo>
                      <a:pt x="12600" y="3210"/>
                      <a:pt x="13086" y="2098"/>
                      <a:pt x="13454" y="894"/>
                    </a:cubicBezTo>
                    <a:cubicBezTo>
                      <a:pt x="13494" y="758"/>
                      <a:pt x="13525" y="620"/>
                      <a:pt x="13576" y="425"/>
                    </a:cubicBezTo>
                    <a:lnTo>
                      <a:pt x="13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051900" y="3618550"/>
                <a:ext cx="286075" cy="232325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293" extrusionOk="0">
                    <a:moveTo>
                      <a:pt x="728" y="0"/>
                    </a:moveTo>
                    <a:cubicBezTo>
                      <a:pt x="671" y="0"/>
                      <a:pt x="609" y="11"/>
                      <a:pt x="541" y="35"/>
                    </a:cubicBezTo>
                    <a:cubicBezTo>
                      <a:pt x="192" y="158"/>
                      <a:pt x="1" y="430"/>
                      <a:pt x="51" y="790"/>
                    </a:cubicBezTo>
                    <a:cubicBezTo>
                      <a:pt x="137" y="1410"/>
                      <a:pt x="353" y="1975"/>
                      <a:pt x="830" y="2424"/>
                    </a:cubicBezTo>
                    <a:cubicBezTo>
                      <a:pt x="1061" y="2643"/>
                      <a:pt x="1238" y="2920"/>
                      <a:pt x="1427" y="3179"/>
                    </a:cubicBezTo>
                    <a:cubicBezTo>
                      <a:pt x="1712" y="3567"/>
                      <a:pt x="1942" y="4006"/>
                      <a:pt x="2277" y="4341"/>
                    </a:cubicBezTo>
                    <a:cubicBezTo>
                      <a:pt x="2951" y="5018"/>
                      <a:pt x="3650" y="5679"/>
                      <a:pt x="4394" y="6272"/>
                    </a:cubicBezTo>
                    <a:cubicBezTo>
                      <a:pt x="5156" y="6879"/>
                      <a:pt x="5951" y="7469"/>
                      <a:pt x="6799" y="7938"/>
                    </a:cubicBezTo>
                    <a:cubicBezTo>
                      <a:pt x="7660" y="8414"/>
                      <a:pt x="8610" y="8734"/>
                      <a:pt x="9519" y="9127"/>
                    </a:cubicBezTo>
                    <a:cubicBezTo>
                      <a:pt x="9774" y="9236"/>
                      <a:pt x="10027" y="9292"/>
                      <a:pt x="10272" y="9292"/>
                    </a:cubicBezTo>
                    <a:cubicBezTo>
                      <a:pt x="10697" y="9292"/>
                      <a:pt x="11099" y="9124"/>
                      <a:pt x="11443" y="8776"/>
                    </a:cubicBezTo>
                    <a:cubicBezTo>
                      <a:pt x="11133" y="8457"/>
                      <a:pt x="10882" y="8100"/>
                      <a:pt x="10545" y="7873"/>
                    </a:cubicBezTo>
                    <a:cubicBezTo>
                      <a:pt x="9927" y="7453"/>
                      <a:pt x="9257" y="7107"/>
                      <a:pt x="8608" y="6736"/>
                    </a:cubicBezTo>
                    <a:cubicBezTo>
                      <a:pt x="8301" y="6559"/>
                      <a:pt x="7991" y="6393"/>
                      <a:pt x="7683" y="6223"/>
                    </a:cubicBezTo>
                    <a:cubicBezTo>
                      <a:pt x="7126" y="5916"/>
                      <a:pt x="6554" y="5635"/>
                      <a:pt x="6014" y="5296"/>
                    </a:cubicBezTo>
                    <a:cubicBezTo>
                      <a:pt x="5551" y="5007"/>
                      <a:pt x="5162" y="4580"/>
                      <a:pt x="4674" y="4346"/>
                    </a:cubicBezTo>
                    <a:cubicBezTo>
                      <a:pt x="4180" y="4111"/>
                      <a:pt x="3749" y="3759"/>
                      <a:pt x="3418" y="3320"/>
                    </a:cubicBezTo>
                    <a:cubicBezTo>
                      <a:pt x="3091" y="2892"/>
                      <a:pt x="2759" y="2463"/>
                      <a:pt x="2438" y="2028"/>
                    </a:cubicBezTo>
                    <a:cubicBezTo>
                      <a:pt x="2049" y="1500"/>
                      <a:pt x="1668" y="966"/>
                      <a:pt x="1285" y="434"/>
                    </a:cubicBezTo>
                    <a:cubicBezTo>
                      <a:pt x="1135" y="223"/>
                      <a:pt x="986" y="0"/>
                      <a:pt x="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184325" y="3160950"/>
                <a:ext cx="219425" cy="281150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11246" extrusionOk="0">
                    <a:moveTo>
                      <a:pt x="715" y="0"/>
                    </a:moveTo>
                    <a:cubicBezTo>
                      <a:pt x="699" y="0"/>
                      <a:pt x="683" y="2"/>
                      <a:pt x="669" y="6"/>
                    </a:cubicBezTo>
                    <a:cubicBezTo>
                      <a:pt x="443" y="63"/>
                      <a:pt x="196" y="385"/>
                      <a:pt x="125" y="637"/>
                    </a:cubicBezTo>
                    <a:cubicBezTo>
                      <a:pt x="1" y="1080"/>
                      <a:pt x="39" y="1541"/>
                      <a:pt x="255" y="1987"/>
                    </a:cubicBezTo>
                    <a:cubicBezTo>
                      <a:pt x="723" y="2954"/>
                      <a:pt x="1126" y="3953"/>
                      <a:pt x="1613" y="4910"/>
                    </a:cubicBezTo>
                    <a:cubicBezTo>
                      <a:pt x="1969" y="5620"/>
                      <a:pt x="2380" y="6302"/>
                      <a:pt x="2840" y="6951"/>
                    </a:cubicBezTo>
                    <a:cubicBezTo>
                      <a:pt x="3376" y="7699"/>
                      <a:pt x="3941" y="8446"/>
                      <a:pt x="4591" y="9091"/>
                    </a:cubicBezTo>
                    <a:cubicBezTo>
                      <a:pt x="5175" y="9669"/>
                      <a:pt x="5899" y="10106"/>
                      <a:pt x="6556" y="10609"/>
                    </a:cubicBezTo>
                    <a:cubicBezTo>
                      <a:pt x="6739" y="10751"/>
                      <a:pt x="6896" y="10931"/>
                      <a:pt x="7090" y="11055"/>
                    </a:cubicBezTo>
                    <a:cubicBezTo>
                      <a:pt x="7295" y="11188"/>
                      <a:pt x="7492" y="11245"/>
                      <a:pt x="7687" y="11245"/>
                    </a:cubicBezTo>
                    <a:cubicBezTo>
                      <a:pt x="8048" y="11245"/>
                      <a:pt x="8400" y="11050"/>
                      <a:pt x="8776" y="10782"/>
                    </a:cubicBezTo>
                    <a:cubicBezTo>
                      <a:pt x="8169" y="10207"/>
                      <a:pt x="7578" y="9669"/>
                      <a:pt x="7013" y="9106"/>
                    </a:cubicBezTo>
                    <a:cubicBezTo>
                      <a:pt x="6311" y="8404"/>
                      <a:pt x="5633" y="7678"/>
                      <a:pt x="4944" y="6964"/>
                    </a:cubicBezTo>
                    <a:cubicBezTo>
                      <a:pt x="4664" y="6675"/>
                      <a:pt x="4532" y="6323"/>
                      <a:pt x="4379" y="5954"/>
                    </a:cubicBezTo>
                    <a:cubicBezTo>
                      <a:pt x="4113" y="5320"/>
                      <a:pt x="3472" y="4906"/>
                      <a:pt x="3267" y="4192"/>
                    </a:cubicBezTo>
                    <a:cubicBezTo>
                      <a:pt x="3146" y="3779"/>
                      <a:pt x="2836" y="3421"/>
                      <a:pt x="2635" y="3026"/>
                    </a:cubicBezTo>
                    <a:cubicBezTo>
                      <a:pt x="2197" y="2163"/>
                      <a:pt x="1800" y="1277"/>
                      <a:pt x="1331" y="431"/>
                    </a:cubicBezTo>
                    <a:cubicBezTo>
                      <a:pt x="1222" y="235"/>
                      <a:pt x="905" y="0"/>
                      <a:pt x="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047700" y="3736075"/>
                <a:ext cx="262000" cy="197750"/>
              </a:xfrm>
              <a:custGeom>
                <a:avLst/>
                <a:gdLst/>
                <a:ahLst/>
                <a:cxnLst/>
                <a:rect l="l" t="t" r="r" b="b"/>
                <a:pathLst>
                  <a:path w="10480" h="7910" extrusionOk="0">
                    <a:moveTo>
                      <a:pt x="639" y="1"/>
                    </a:moveTo>
                    <a:cubicBezTo>
                      <a:pt x="610" y="1"/>
                      <a:pt x="580" y="2"/>
                      <a:pt x="550" y="5"/>
                    </a:cubicBezTo>
                    <a:cubicBezTo>
                      <a:pt x="148" y="47"/>
                      <a:pt x="90" y="358"/>
                      <a:pt x="134" y="702"/>
                    </a:cubicBezTo>
                    <a:lnTo>
                      <a:pt x="0" y="763"/>
                    </a:lnTo>
                    <a:cubicBezTo>
                      <a:pt x="205" y="1165"/>
                      <a:pt x="389" y="1581"/>
                      <a:pt x="623" y="1966"/>
                    </a:cubicBezTo>
                    <a:cubicBezTo>
                      <a:pt x="866" y="2368"/>
                      <a:pt x="1172" y="2729"/>
                      <a:pt x="1425" y="3124"/>
                    </a:cubicBezTo>
                    <a:cubicBezTo>
                      <a:pt x="1909" y="3882"/>
                      <a:pt x="2529" y="4521"/>
                      <a:pt x="3236" y="5059"/>
                    </a:cubicBezTo>
                    <a:cubicBezTo>
                      <a:pt x="3833" y="5513"/>
                      <a:pt x="4470" y="5915"/>
                      <a:pt x="5140" y="6260"/>
                    </a:cubicBezTo>
                    <a:cubicBezTo>
                      <a:pt x="5730" y="6564"/>
                      <a:pt x="6366" y="6845"/>
                      <a:pt x="7011" y="6954"/>
                    </a:cubicBezTo>
                    <a:cubicBezTo>
                      <a:pt x="7403" y="7020"/>
                      <a:pt x="7742" y="7113"/>
                      <a:pt x="8092" y="7284"/>
                    </a:cubicBezTo>
                    <a:cubicBezTo>
                      <a:pt x="8582" y="7523"/>
                      <a:pt x="9090" y="7745"/>
                      <a:pt x="9612" y="7883"/>
                    </a:cubicBezTo>
                    <a:cubicBezTo>
                      <a:pt x="9683" y="7901"/>
                      <a:pt x="9752" y="7910"/>
                      <a:pt x="9816" y="7910"/>
                    </a:cubicBezTo>
                    <a:cubicBezTo>
                      <a:pt x="10227" y="7910"/>
                      <a:pt x="10479" y="7558"/>
                      <a:pt x="10307" y="7132"/>
                    </a:cubicBezTo>
                    <a:cubicBezTo>
                      <a:pt x="10164" y="6780"/>
                      <a:pt x="9915" y="6382"/>
                      <a:pt x="9601" y="6208"/>
                    </a:cubicBezTo>
                    <a:cubicBezTo>
                      <a:pt x="8778" y="5750"/>
                      <a:pt x="7886" y="5417"/>
                      <a:pt x="7036" y="5008"/>
                    </a:cubicBezTo>
                    <a:cubicBezTo>
                      <a:pt x="6067" y="4544"/>
                      <a:pt x="5106" y="4064"/>
                      <a:pt x="4155" y="3568"/>
                    </a:cubicBezTo>
                    <a:cubicBezTo>
                      <a:pt x="3063" y="2999"/>
                      <a:pt x="2263" y="2117"/>
                      <a:pt x="1595" y="1104"/>
                    </a:cubicBezTo>
                    <a:cubicBezTo>
                      <a:pt x="1473" y="918"/>
                      <a:pt x="1312" y="740"/>
                      <a:pt x="1252" y="536"/>
                    </a:cubicBezTo>
                    <a:cubicBezTo>
                      <a:pt x="1154" y="192"/>
                      <a:pt x="955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284025" y="2937500"/>
                <a:ext cx="285350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7985" extrusionOk="0">
                    <a:moveTo>
                      <a:pt x="10836" y="1"/>
                    </a:moveTo>
                    <a:cubicBezTo>
                      <a:pt x="10708" y="1"/>
                      <a:pt x="10578" y="59"/>
                      <a:pt x="10451" y="130"/>
                    </a:cubicBezTo>
                    <a:cubicBezTo>
                      <a:pt x="10085" y="335"/>
                      <a:pt x="9735" y="566"/>
                      <a:pt x="9379" y="785"/>
                    </a:cubicBezTo>
                    <a:cubicBezTo>
                      <a:pt x="8483" y="1336"/>
                      <a:pt x="7541" y="1817"/>
                      <a:pt x="6804" y="2598"/>
                    </a:cubicBezTo>
                    <a:cubicBezTo>
                      <a:pt x="6498" y="2925"/>
                      <a:pt x="6174" y="3247"/>
                      <a:pt x="5814" y="3513"/>
                    </a:cubicBezTo>
                    <a:cubicBezTo>
                      <a:pt x="5326" y="3871"/>
                      <a:pt x="4790" y="4164"/>
                      <a:pt x="4287" y="4502"/>
                    </a:cubicBezTo>
                    <a:cubicBezTo>
                      <a:pt x="3374" y="5115"/>
                      <a:pt x="2451" y="5716"/>
                      <a:pt x="1570" y="6375"/>
                    </a:cubicBezTo>
                    <a:cubicBezTo>
                      <a:pt x="1038" y="6777"/>
                      <a:pt x="577" y="7276"/>
                      <a:pt x="0" y="7808"/>
                    </a:cubicBezTo>
                    <a:cubicBezTo>
                      <a:pt x="227" y="7906"/>
                      <a:pt x="327" y="7985"/>
                      <a:pt x="399" y="7985"/>
                    </a:cubicBezTo>
                    <a:cubicBezTo>
                      <a:pt x="406" y="7985"/>
                      <a:pt x="413" y="7984"/>
                      <a:pt x="420" y="7983"/>
                    </a:cubicBezTo>
                    <a:cubicBezTo>
                      <a:pt x="1168" y="7814"/>
                      <a:pt x="1915" y="7634"/>
                      <a:pt x="2658" y="7445"/>
                    </a:cubicBezTo>
                    <a:cubicBezTo>
                      <a:pt x="2859" y="7393"/>
                      <a:pt x="3048" y="7301"/>
                      <a:pt x="3243" y="7230"/>
                    </a:cubicBezTo>
                    <a:cubicBezTo>
                      <a:pt x="3402" y="7173"/>
                      <a:pt x="3584" y="7152"/>
                      <a:pt x="3714" y="7058"/>
                    </a:cubicBezTo>
                    <a:cubicBezTo>
                      <a:pt x="4603" y="6405"/>
                      <a:pt x="5483" y="5739"/>
                      <a:pt x="6360" y="5071"/>
                    </a:cubicBezTo>
                    <a:cubicBezTo>
                      <a:pt x="6930" y="4636"/>
                      <a:pt x="7518" y="4221"/>
                      <a:pt x="8054" y="3746"/>
                    </a:cubicBezTo>
                    <a:cubicBezTo>
                      <a:pt x="9090" y="2827"/>
                      <a:pt x="10099" y="1878"/>
                      <a:pt x="11107" y="930"/>
                    </a:cubicBezTo>
                    <a:cubicBezTo>
                      <a:pt x="11322" y="729"/>
                      <a:pt x="11414" y="478"/>
                      <a:pt x="11190" y="195"/>
                    </a:cubicBezTo>
                    <a:cubicBezTo>
                      <a:pt x="11076" y="53"/>
                      <a:pt x="10957" y="1"/>
                      <a:pt x="108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106700" y="3213750"/>
                <a:ext cx="20927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0957" extrusionOk="0">
                    <a:moveTo>
                      <a:pt x="701" y="1"/>
                    </a:moveTo>
                    <a:cubicBezTo>
                      <a:pt x="536" y="1"/>
                      <a:pt x="363" y="112"/>
                      <a:pt x="219" y="333"/>
                    </a:cubicBezTo>
                    <a:cubicBezTo>
                      <a:pt x="141" y="453"/>
                      <a:pt x="70" y="601"/>
                      <a:pt x="62" y="738"/>
                    </a:cubicBezTo>
                    <a:cubicBezTo>
                      <a:pt x="1" y="2059"/>
                      <a:pt x="583" y="3179"/>
                      <a:pt x="1218" y="4270"/>
                    </a:cubicBezTo>
                    <a:cubicBezTo>
                      <a:pt x="1488" y="4737"/>
                      <a:pt x="1816" y="5174"/>
                      <a:pt x="2133" y="5610"/>
                    </a:cubicBezTo>
                    <a:cubicBezTo>
                      <a:pt x="2608" y="6261"/>
                      <a:pt x="3041" y="6956"/>
                      <a:pt x="3598" y="7527"/>
                    </a:cubicBezTo>
                    <a:cubicBezTo>
                      <a:pt x="4264" y="8206"/>
                      <a:pt x="5058" y="8758"/>
                      <a:pt x="5765" y="9399"/>
                    </a:cubicBezTo>
                    <a:cubicBezTo>
                      <a:pt x="6104" y="9707"/>
                      <a:pt x="6370" y="10098"/>
                      <a:pt x="6674" y="10446"/>
                    </a:cubicBezTo>
                    <a:cubicBezTo>
                      <a:pt x="7001" y="10821"/>
                      <a:pt x="7384" y="10956"/>
                      <a:pt x="7793" y="10956"/>
                    </a:cubicBezTo>
                    <a:cubicBezTo>
                      <a:pt x="7981" y="10956"/>
                      <a:pt x="8174" y="10928"/>
                      <a:pt x="8370" y="10881"/>
                    </a:cubicBezTo>
                    <a:cubicBezTo>
                      <a:pt x="8313" y="9830"/>
                      <a:pt x="7541" y="9206"/>
                      <a:pt x="6973" y="8497"/>
                    </a:cubicBezTo>
                    <a:cubicBezTo>
                      <a:pt x="6356" y="7731"/>
                      <a:pt x="5570" y="7104"/>
                      <a:pt x="4867" y="6407"/>
                    </a:cubicBezTo>
                    <a:cubicBezTo>
                      <a:pt x="4388" y="5932"/>
                      <a:pt x="3864" y="5484"/>
                      <a:pt x="3475" y="4942"/>
                    </a:cubicBezTo>
                    <a:cubicBezTo>
                      <a:pt x="2937" y="4194"/>
                      <a:pt x="2466" y="3388"/>
                      <a:pt x="2049" y="2567"/>
                    </a:cubicBezTo>
                    <a:cubicBezTo>
                      <a:pt x="1695" y="1872"/>
                      <a:pt x="1475" y="1110"/>
                      <a:pt x="1163" y="392"/>
                    </a:cubicBezTo>
                    <a:cubicBezTo>
                      <a:pt x="1049" y="130"/>
                      <a:pt x="880" y="1"/>
                      <a:pt x="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351125" y="2989975"/>
                <a:ext cx="261275" cy="223350"/>
              </a:xfrm>
              <a:custGeom>
                <a:avLst/>
                <a:gdLst/>
                <a:ahLst/>
                <a:cxnLst/>
                <a:rect l="l" t="t" r="r" b="b"/>
                <a:pathLst>
                  <a:path w="10451" h="8934" extrusionOk="0">
                    <a:moveTo>
                      <a:pt x="10284" y="1"/>
                    </a:moveTo>
                    <a:cubicBezTo>
                      <a:pt x="10265" y="9"/>
                      <a:pt x="10244" y="14"/>
                      <a:pt x="10225" y="22"/>
                    </a:cubicBezTo>
                    <a:cubicBezTo>
                      <a:pt x="10185" y="35"/>
                      <a:pt x="10142" y="49"/>
                      <a:pt x="10100" y="60"/>
                    </a:cubicBezTo>
                    <a:cubicBezTo>
                      <a:pt x="10060" y="74"/>
                      <a:pt x="10018" y="87"/>
                      <a:pt x="9982" y="102"/>
                    </a:cubicBezTo>
                    <a:cubicBezTo>
                      <a:pt x="9926" y="123"/>
                      <a:pt x="9878" y="156"/>
                      <a:pt x="9840" y="198"/>
                    </a:cubicBezTo>
                    <a:cubicBezTo>
                      <a:pt x="9656" y="416"/>
                      <a:pt x="9564" y="713"/>
                      <a:pt x="9375" y="925"/>
                    </a:cubicBezTo>
                    <a:cubicBezTo>
                      <a:pt x="8795" y="1580"/>
                      <a:pt x="8196" y="2218"/>
                      <a:pt x="7589" y="2848"/>
                    </a:cubicBezTo>
                    <a:cubicBezTo>
                      <a:pt x="7269" y="3177"/>
                      <a:pt x="6946" y="3512"/>
                      <a:pt x="6576" y="3774"/>
                    </a:cubicBezTo>
                    <a:cubicBezTo>
                      <a:pt x="6067" y="4136"/>
                      <a:pt x="5510" y="4431"/>
                      <a:pt x="4978" y="4762"/>
                    </a:cubicBezTo>
                    <a:cubicBezTo>
                      <a:pt x="4704" y="4930"/>
                      <a:pt x="4369" y="5064"/>
                      <a:pt x="4187" y="5307"/>
                    </a:cubicBezTo>
                    <a:cubicBezTo>
                      <a:pt x="3795" y="5836"/>
                      <a:pt x="3247" y="5953"/>
                      <a:pt x="2671" y="6100"/>
                    </a:cubicBezTo>
                    <a:cubicBezTo>
                      <a:pt x="2330" y="6186"/>
                      <a:pt x="2045" y="6494"/>
                      <a:pt x="1704" y="6571"/>
                    </a:cubicBezTo>
                    <a:cubicBezTo>
                      <a:pt x="825" y="6764"/>
                      <a:pt x="354" y="7316"/>
                      <a:pt x="121" y="8139"/>
                    </a:cubicBezTo>
                    <a:cubicBezTo>
                      <a:pt x="0" y="8564"/>
                      <a:pt x="196" y="8837"/>
                      <a:pt x="678" y="8933"/>
                    </a:cubicBezTo>
                    <a:cubicBezTo>
                      <a:pt x="1461" y="8571"/>
                      <a:pt x="2257" y="8234"/>
                      <a:pt x="3023" y="7838"/>
                    </a:cubicBezTo>
                    <a:cubicBezTo>
                      <a:pt x="3527" y="7578"/>
                      <a:pt x="3975" y="7220"/>
                      <a:pt x="4459" y="6923"/>
                    </a:cubicBezTo>
                    <a:cubicBezTo>
                      <a:pt x="4779" y="6726"/>
                      <a:pt x="5125" y="6573"/>
                      <a:pt x="5447" y="6378"/>
                    </a:cubicBezTo>
                    <a:cubicBezTo>
                      <a:pt x="5717" y="6217"/>
                      <a:pt x="5971" y="6031"/>
                      <a:pt x="6226" y="5845"/>
                    </a:cubicBezTo>
                    <a:cubicBezTo>
                      <a:pt x="6949" y="5315"/>
                      <a:pt x="7702" y="4819"/>
                      <a:pt x="8379" y="4235"/>
                    </a:cubicBezTo>
                    <a:cubicBezTo>
                      <a:pt x="8802" y="3872"/>
                      <a:pt x="9155" y="3405"/>
                      <a:pt x="9463" y="2934"/>
                    </a:cubicBezTo>
                    <a:cubicBezTo>
                      <a:pt x="9953" y="2185"/>
                      <a:pt x="10372" y="1391"/>
                      <a:pt x="10443" y="472"/>
                    </a:cubicBezTo>
                    <a:cubicBezTo>
                      <a:pt x="10451" y="376"/>
                      <a:pt x="10409" y="278"/>
                      <a:pt x="10361" y="179"/>
                    </a:cubicBezTo>
                    <a:cubicBezTo>
                      <a:pt x="10334" y="120"/>
                      <a:pt x="10305" y="58"/>
                      <a:pt x="10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4527625" y="4002125"/>
                <a:ext cx="25942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10377" h="8674" extrusionOk="0">
                    <a:moveTo>
                      <a:pt x="786" y="0"/>
                    </a:moveTo>
                    <a:cubicBezTo>
                      <a:pt x="574" y="0"/>
                      <a:pt x="373" y="63"/>
                      <a:pt x="270" y="185"/>
                    </a:cubicBezTo>
                    <a:cubicBezTo>
                      <a:pt x="1" y="505"/>
                      <a:pt x="173" y="813"/>
                      <a:pt x="381" y="1064"/>
                    </a:cubicBezTo>
                    <a:cubicBezTo>
                      <a:pt x="628" y="1359"/>
                      <a:pt x="921" y="1615"/>
                      <a:pt x="1201" y="1881"/>
                    </a:cubicBezTo>
                    <a:cubicBezTo>
                      <a:pt x="1672" y="2329"/>
                      <a:pt x="2215" y="2718"/>
                      <a:pt x="2610" y="3227"/>
                    </a:cubicBezTo>
                    <a:cubicBezTo>
                      <a:pt x="3398" y="4244"/>
                      <a:pt x="4168" y="5270"/>
                      <a:pt x="5225" y="6026"/>
                    </a:cubicBezTo>
                    <a:cubicBezTo>
                      <a:pt x="6352" y="6832"/>
                      <a:pt x="7499" y="7609"/>
                      <a:pt x="8659" y="8371"/>
                    </a:cubicBezTo>
                    <a:cubicBezTo>
                      <a:pt x="8885" y="8518"/>
                      <a:pt x="9203" y="8528"/>
                      <a:pt x="9478" y="8601"/>
                    </a:cubicBezTo>
                    <a:lnTo>
                      <a:pt x="9582" y="8673"/>
                    </a:lnTo>
                    <a:cubicBezTo>
                      <a:pt x="9766" y="8511"/>
                      <a:pt x="9999" y="8380"/>
                      <a:pt x="10122" y="8181"/>
                    </a:cubicBezTo>
                    <a:cubicBezTo>
                      <a:pt x="10376" y="7764"/>
                      <a:pt x="10160" y="7398"/>
                      <a:pt x="9825" y="7167"/>
                    </a:cubicBezTo>
                    <a:cubicBezTo>
                      <a:pt x="9182" y="6723"/>
                      <a:pt x="8399" y="6434"/>
                      <a:pt x="7855" y="5898"/>
                    </a:cubicBezTo>
                    <a:cubicBezTo>
                      <a:pt x="7187" y="5239"/>
                      <a:pt x="6190" y="5103"/>
                      <a:pt x="5632" y="4286"/>
                    </a:cubicBezTo>
                    <a:cubicBezTo>
                      <a:pt x="5343" y="3861"/>
                      <a:pt x="4836" y="3587"/>
                      <a:pt x="4455" y="3217"/>
                    </a:cubicBezTo>
                    <a:cubicBezTo>
                      <a:pt x="3429" y="2222"/>
                      <a:pt x="2424" y="1207"/>
                      <a:pt x="1396" y="214"/>
                    </a:cubicBezTo>
                    <a:cubicBezTo>
                      <a:pt x="1249" y="71"/>
                      <a:pt x="1011" y="0"/>
                      <a:pt x="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652825" y="2634475"/>
                <a:ext cx="6170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9658" extrusionOk="0">
                    <a:moveTo>
                      <a:pt x="1525" y="1"/>
                    </a:moveTo>
                    <a:cubicBezTo>
                      <a:pt x="1170" y="1"/>
                      <a:pt x="820" y="289"/>
                      <a:pt x="756" y="709"/>
                    </a:cubicBezTo>
                    <a:cubicBezTo>
                      <a:pt x="739" y="819"/>
                      <a:pt x="762" y="953"/>
                      <a:pt x="707" y="1033"/>
                    </a:cubicBezTo>
                    <a:cubicBezTo>
                      <a:pt x="192" y="1755"/>
                      <a:pt x="0" y="2570"/>
                      <a:pt x="8" y="3439"/>
                    </a:cubicBezTo>
                    <a:cubicBezTo>
                      <a:pt x="10" y="3753"/>
                      <a:pt x="102" y="4067"/>
                      <a:pt x="104" y="4383"/>
                    </a:cubicBezTo>
                    <a:cubicBezTo>
                      <a:pt x="106" y="4800"/>
                      <a:pt x="2" y="5223"/>
                      <a:pt x="48" y="5633"/>
                    </a:cubicBezTo>
                    <a:cubicBezTo>
                      <a:pt x="90" y="6020"/>
                      <a:pt x="280" y="6387"/>
                      <a:pt x="377" y="6770"/>
                    </a:cubicBezTo>
                    <a:cubicBezTo>
                      <a:pt x="665" y="7886"/>
                      <a:pt x="1222" y="8834"/>
                      <a:pt x="2141" y="9657"/>
                    </a:cubicBezTo>
                    <a:cubicBezTo>
                      <a:pt x="2468" y="8905"/>
                      <a:pt x="2338" y="8223"/>
                      <a:pt x="2169" y="7523"/>
                    </a:cubicBezTo>
                    <a:cubicBezTo>
                      <a:pt x="1938" y="6563"/>
                      <a:pt x="1729" y="5597"/>
                      <a:pt x="1599" y="4620"/>
                    </a:cubicBezTo>
                    <a:cubicBezTo>
                      <a:pt x="1539" y="4190"/>
                      <a:pt x="1721" y="3732"/>
                      <a:pt x="1752" y="3282"/>
                    </a:cubicBezTo>
                    <a:cubicBezTo>
                      <a:pt x="1809" y="2394"/>
                      <a:pt x="1840" y="1508"/>
                      <a:pt x="2160" y="656"/>
                    </a:cubicBezTo>
                    <a:cubicBezTo>
                      <a:pt x="2208" y="526"/>
                      <a:pt x="2056" y="242"/>
                      <a:pt x="1917" y="135"/>
                    </a:cubicBezTo>
                    <a:cubicBezTo>
                      <a:pt x="1796" y="43"/>
                      <a:pt x="1660" y="1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742600" y="2684700"/>
                <a:ext cx="48500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18" extrusionOk="0">
                    <a:moveTo>
                      <a:pt x="1442" y="1"/>
                    </a:moveTo>
                    <a:cubicBezTo>
                      <a:pt x="1284" y="1"/>
                      <a:pt x="1025" y="126"/>
                      <a:pt x="944" y="253"/>
                    </a:cubicBezTo>
                    <a:cubicBezTo>
                      <a:pt x="717" y="617"/>
                      <a:pt x="489" y="1023"/>
                      <a:pt x="428" y="1436"/>
                    </a:cubicBezTo>
                    <a:cubicBezTo>
                      <a:pt x="236" y="2721"/>
                      <a:pt x="119" y="4017"/>
                      <a:pt x="1" y="5066"/>
                    </a:cubicBezTo>
                    <a:cubicBezTo>
                      <a:pt x="83" y="6117"/>
                      <a:pt x="91" y="6928"/>
                      <a:pt x="236" y="7713"/>
                    </a:cubicBezTo>
                    <a:cubicBezTo>
                      <a:pt x="297" y="8042"/>
                      <a:pt x="619" y="8362"/>
                      <a:pt x="898" y="8590"/>
                    </a:cubicBezTo>
                    <a:cubicBezTo>
                      <a:pt x="922" y="8609"/>
                      <a:pt x="963" y="8618"/>
                      <a:pt x="1013" y="8618"/>
                    </a:cubicBezTo>
                    <a:cubicBezTo>
                      <a:pt x="1182" y="8618"/>
                      <a:pt x="1457" y="8520"/>
                      <a:pt x="1528" y="8406"/>
                    </a:cubicBezTo>
                    <a:cubicBezTo>
                      <a:pt x="1718" y="8102"/>
                      <a:pt x="1831" y="7753"/>
                      <a:pt x="1854" y="7395"/>
                    </a:cubicBezTo>
                    <a:cubicBezTo>
                      <a:pt x="1877" y="6917"/>
                      <a:pt x="1743" y="6432"/>
                      <a:pt x="1746" y="5950"/>
                    </a:cubicBezTo>
                    <a:cubicBezTo>
                      <a:pt x="1750" y="5265"/>
                      <a:pt x="1836" y="4577"/>
                      <a:pt x="1859" y="3892"/>
                    </a:cubicBezTo>
                    <a:cubicBezTo>
                      <a:pt x="1896" y="2793"/>
                      <a:pt x="1708" y="1694"/>
                      <a:pt x="1909" y="594"/>
                    </a:cubicBezTo>
                    <a:cubicBezTo>
                      <a:pt x="1940" y="420"/>
                      <a:pt x="1708" y="107"/>
                      <a:pt x="1521" y="16"/>
                    </a:cubicBezTo>
                    <a:cubicBezTo>
                      <a:pt x="1500" y="5"/>
                      <a:pt x="1473" y="1"/>
                      <a:pt x="14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4517975" y="4121950"/>
                <a:ext cx="194225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314" extrusionOk="0">
                    <a:moveTo>
                      <a:pt x="372" y="1"/>
                    </a:moveTo>
                    <a:cubicBezTo>
                      <a:pt x="138" y="1"/>
                      <a:pt x="1" y="183"/>
                      <a:pt x="53" y="482"/>
                    </a:cubicBezTo>
                    <a:cubicBezTo>
                      <a:pt x="84" y="670"/>
                      <a:pt x="151" y="879"/>
                      <a:pt x="272" y="1015"/>
                    </a:cubicBezTo>
                    <a:cubicBezTo>
                      <a:pt x="859" y="1675"/>
                      <a:pt x="1455" y="2330"/>
                      <a:pt x="2081" y="2954"/>
                    </a:cubicBezTo>
                    <a:cubicBezTo>
                      <a:pt x="2479" y="3352"/>
                      <a:pt x="2942" y="3683"/>
                      <a:pt x="3358" y="4064"/>
                    </a:cubicBezTo>
                    <a:cubicBezTo>
                      <a:pt x="3557" y="4246"/>
                      <a:pt x="3677" y="4524"/>
                      <a:pt x="3894" y="4669"/>
                    </a:cubicBezTo>
                    <a:cubicBezTo>
                      <a:pt x="4443" y="5037"/>
                      <a:pt x="5012" y="5374"/>
                      <a:pt x="5595" y="5682"/>
                    </a:cubicBezTo>
                    <a:cubicBezTo>
                      <a:pt x="6047" y="5921"/>
                      <a:pt x="6522" y="6134"/>
                      <a:pt x="7008" y="6285"/>
                    </a:cubicBezTo>
                    <a:cubicBezTo>
                      <a:pt x="7072" y="6304"/>
                      <a:pt x="7134" y="6314"/>
                      <a:pt x="7193" y="6314"/>
                    </a:cubicBezTo>
                    <a:cubicBezTo>
                      <a:pt x="7517" y="6314"/>
                      <a:pt x="7760" y="6034"/>
                      <a:pt x="7768" y="5607"/>
                    </a:cubicBezTo>
                    <a:cubicBezTo>
                      <a:pt x="7716" y="5481"/>
                      <a:pt x="7638" y="5268"/>
                      <a:pt x="7542" y="5065"/>
                    </a:cubicBezTo>
                    <a:cubicBezTo>
                      <a:pt x="7200" y="4347"/>
                      <a:pt x="6396" y="4309"/>
                      <a:pt x="5829" y="3921"/>
                    </a:cubicBezTo>
                    <a:cubicBezTo>
                      <a:pt x="5067" y="3400"/>
                      <a:pt x="4263" y="2938"/>
                      <a:pt x="3507" y="2408"/>
                    </a:cubicBezTo>
                    <a:cubicBezTo>
                      <a:pt x="3139" y="2150"/>
                      <a:pt x="2852" y="1778"/>
                      <a:pt x="2506" y="1486"/>
                    </a:cubicBezTo>
                    <a:cubicBezTo>
                      <a:pt x="2023" y="1078"/>
                      <a:pt x="1522" y="693"/>
                      <a:pt x="1022" y="306"/>
                    </a:cubicBezTo>
                    <a:cubicBezTo>
                      <a:pt x="896" y="205"/>
                      <a:pt x="758" y="119"/>
                      <a:pt x="610" y="54"/>
                    </a:cubicBezTo>
                    <a:cubicBezTo>
                      <a:pt x="524" y="18"/>
                      <a:pt x="443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4794250" y="3043100"/>
                <a:ext cx="1688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5403" extrusionOk="0">
                    <a:moveTo>
                      <a:pt x="712" y="0"/>
                    </a:moveTo>
                    <a:cubicBezTo>
                      <a:pt x="693" y="0"/>
                      <a:pt x="674" y="2"/>
                      <a:pt x="657" y="7"/>
                    </a:cubicBezTo>
                    <a:cubicBezTo>
                      <a:pt x="418" y="66"/>
                      <a:pt x="240" y="361"/>
                      <a:pt x="0" y="585"/>
                    </a:cubicBezTo>
                    <a:cubicBezTo>
                      <a:pt x="182" y="925"/>
                      <a:pt x="339" y="1146"/>
                      <a:pt x="420" y="1391"/>
                    </a:cubicBezTo>
                    <a:cubicBezTo>
                      <a:pt x="709" y="2269"/>
                      <a:pt x="1413" y="2796"/>
                      <a:pt x="2098" y="3301"/>
                    </a:cubicBezTo>
                    <a:cubicBezTo>
                      <a:pt x="2768" y="3795"/>
                      <a:pt x="3517" y="4191"/>
                      <a:pt x="4254" y="4586"/>
                    </a:cubicBezTo>
                    <a:cubicBezTo>
                      <a:pt x="4828" y="4894"/>
                      <a:pt x="5424" y="5162"/>
                      <a:pt x="6034" y="5384"/>
                    </a:cubicBezTo>
                    <a:cubicBezTo>
                      <a:pt x="6071" y="5397"/>
                      <a:pt x="6111" y="5402"/>
                      <a:pt x="6154" y="5402"/>
                    </a:cubicBezTo>
                    <a:cubicBezTo>
                      <a:pt x="6330" y="5402"/>
                      <a:pt x="6546" y="5307"/>
                      <a:pt x="6699" y="5214"/>
                    </a:cubicBezTo>
                    <a:cubicBezTo>
                      <a:pt x="6752" y="5179"/>
                      <a:pt x="6683" y="4792"/>
                      <a:pt x="6565" y="4670"/>
                    </a:cubicBezTo>
                    <a:cubicBezTo>
                      <a:pt x="6237" y="4327"/>
                      <a:pt x="5860" y="4029"/>
                      <a:pt x="5487" y="3732"/>
                    </a:cubicBezTo>
                    <a:cubicBezTo>
                      <a:pt x="5179" y="3487"/>
                      <a:pt x="4844" y="3274"/>
                      <a:pt x="4530" y="3037"/>
                    </a:cubicBezTo>
                    <a:cubicBezTo>
                      <a:pt x="3995" y="2633"/>
                      <a:pt x="3496" y="2175"/>
                      <a:pt x="2931" y="1819"/>
                    </a:cubicBezTo>
                    <a:cubicBezTo>
                      <a:pt x="2297" y="1417"/>
                      <a:pt x="1719" y="991"/>
                      <a:pt x="1300" y="349"/>
                    </a:cubicBezTo>
                    <a:cubicBezTo>
                      <a:pt x="1187" y="181"/>
                      <a:pt x="901" y="0"/>
                      <a:pt x="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4732950" y="3091900"/>
                <a:ext cx="1631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305" extrusionOk="0">
                    <a:moveTo>
                      <a:pt x="540" y="0"/>
                    </a:moveTo>
                    <a:cubicBezTo>
                      <a:pt x="493" y="0"/>
                      <a:pt x="444" y="4"/>
                      <a:pt x="392" y="13"/>
                    </a:cubicBezTo>
                    <a:cubicBezTo>
                      <a:pt x="151" y="53"/>
                      <a:pt x="0" y="700"/>
                      <a:pt x="182" y="1018"/>
                    </a:cubicBezTo>
                    <a:cubicBezTo>
                      <a:pt x="563" y="1686"/>
                      <a:pt x="913" y="2391"/>
                      <a:pt x="1405" y="2972"/>
                    </a:cubicBezTo>
                    <a:cubicBezTo>
                      <a:pt x="1819" y="3461"/>
                      <a:pt x="2397" y="3819"/>
                      <a:pt x="2933" y="4188"/>
                    </a:cubicBezTo>
                    <a:cubicBezTo>
                      <a:pt x="3672" y="4695"/>
                      <a:pt x="4443" y="5153"/>
                      <a:pt x="5441" y="5291"/>
                    </a:cubicBezTo>
                    <a:cubicBezTo>
                      <a:pt x="5540" y="5281"/>
                      <a:pt x="5732" y="5304"/>
                      <a:pt x="5881" y="5237"/>
                    </a:cubicBezTo>
                    <a:cubicBezTo>
                      <a:pt x="6103" y="5140"/>
                      <a:pt x="6407" y="5013"/>
                      <a:pt x="6469" y="4829"/>
                    </a:cubicBezTo>
                    <a:cubicBezTo>
                      <a:pt x="6526" y="4653"/>
                      <a:pt x="6382" y="4307"/>
                      <a:pt x="6216" y="4179"/>
                    </a:cubicBezTo>
                    <a:cubicBezTo>
                      <a:pt x="5816" y="3872"/>
                      <a:pt x="5374" y="3593"/>
                      <a:pt x="4906" y="3405"/>
                    </a:cubicBezTo>
                    <a:cubicBezTo>
                      <a:pt x="3965" y="3030"/>
                      <a:pt x="3132" y="2488"/>
                      <a:pt x="2370" y="1847"/>
                    </a:cubicBezTo>
                    <a:cubicBezTo>
                      <a:pt x="1928" y="1474"/>
                      <a:pt x="1551" y="1029"/>
                      <a:pt x="1256" y="534"/>
                    </a:cubicBezTo>
                    <a:cubicBezTo>
                      <a:pt x="1062" y="205"/>
                      <a:pt x="864" y="0"/>
                      <a:pt x="5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4531975" y="2633150"/>
                <a:ext cx="45150" cy="2057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8231" extrusionOk="0">
                    <a:moveTo>
                      <a:pt x="456" y="1"/>
                    </a:moveTo>
                    <a:cubicBezTo>
                      <a:pt x="64" y="1"/>
                      <a:pt x="12" y="326"/>
                      <a:pt x="8" y="630"/>
                    </a:cubicBezTo>
                    <a:cubicBezTo>
                      <a:pt x="3" y="902"/>
                      <a:pt x="45" y="1176"/>
                      <a:pt x="43" y="1450"/>
                    </a:cubicBezTo>
                    <a:cubicBezTo>
                      <a:pt x="39" y="2365"/>
                      <a:pt x="1" y="3280"/>
                      <a:pt x="22" y="4195"/>
                    </a:cubicBezTo>
                    <a:cubicBezTo>
                      <a:pt x="39" y="4941"/>
                      <a:pt x="123" y="5686"/>
                      <a:pt x="175" y="6431"/>
                    </a:cubicBezTo>
                    <a:cubicBezTo>
                      <a:pt x="202" y="6796"/>
                      <a:pt x="186" y="7170"/>
                      <a:pt x="263" y="7524"/>
                    </a:cubicBezTo>
                    <a:cubicBezTo>
                      <a:pt x="317" y="7773"/>
                      <a:pt x="493" y="7997"/>
                      <a:pt x="613" y="8230"/>
                    </a:cubicBezTo>
                    <a:cubicBezTo>
                      <a:pt x="887" y="8073"/>
                      <a:pt x="1184" y="7945"/>
                      <a:pt x="1421" y="7746"/>
                    </a:cubicBezTo>
                    <a:cubicBezTo>
                      <a:pt x="1553" y="7639"/>
                      <a:pt x="1637" y="7417"/>
                      <a:pt x="1653" y="7237"/>
                    </a:cubicBezTo>
                    <a:cubicBezTo>
                      <a:pt x="1724" y="6534"/>
                      <a:pt x="1758" y="5828"/>
                      <a:pt x="1806" y="5096"/>
                    </a:cubicBezTo>
                    <a:cubicBezTo>
                      <a:pt x="1670" y="4166"/>
                      <a:pt x="1540" y="3224"/>
                      <a:pt x="1394" y="2286"/>
                    </a:cubicBezTo>
                    <a:cubicBezTo>
                      <a:pt x="1306" y="1727"/>
                      <a:pt x="1186" y="1174"/>
                      <a:pt x="1092" y="617"/>
                    </a:cubicBezTo>
                    <a:cubicBezTo>
                      <a:pt x="1029" y="247"/>
                      <a:pt x="830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1432950" y="2696275"/>
                <a:ext cx="72975" cy="19510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804" extrusionOk="0">
                    <a:moveTo>
                      <a:pt x="675" y="0"/>
                    </a:moveTo>
                    <a:cubicBezTo>
                      <a:pt x="669" y="0"/>
                      <a:pt x="663" y="0"/>
                      <a:pt x="657" y="1"/>
                    </a:cubicBezTo>
                    <a:cubicBezTo>
                      <a:pt x="271" y="8"/>
                      <a:pt x="230" y="336"/>
                      <a:pt x="177" y="627"/>
                    </a:cubicBezTo>
                    <a:cubicBezTo>
                      <a:pt x="1" y="1580"/>
                      <a:pt x="217" y="2518"/>
                      <a:pt x="349" y="3446"/>
                    </a:cubicBezTo>
                    <a:cubicBezTo>
                      <a:pt x="454" y="4199"/>
                      <a:pt x="696" y="4934"/>
                      <a:pt x="908" y="5669"/>
                    </a:cubicBezTo>
                    <a:cubicBezTo>
                      <a:pt x="1082" y="6278"/>
                      <a:pt x="1272" y="6885"/>
                      <a:pt x="1517" y="7466"/>
                    </a:cubicBezTo>
                    <a:cubicBezTo>
                      <a:pt x="1587" y="7632"/>
                      <a:pt x="1875" y="7803"/>
                      <a:pt x="2063" y="7803"/>
                    </a:cubicBezTo>
                    <a:cubicBezTo>
                      <a:pt x="2064" y="7803"/>
                      <a:pt x="2065" y="7803"/>
                      <a:pt x="2066" y="7803"/>
                    </a:cubicBezTo>
                    <a:cubicBezTo>
                      <a:pt x="2143" y="7803"/>
                      <a:pt x="2217" y="7800"/>
                      <a:pt x="2294" y="7790"/>
                    </a:cubicBezTo>
                    <a:cubicBezTo>
                      <a:pt x="2355" y="7782"/>
                      <a:pt x="2418" y="7771"/>
                      <a:pt x="2478" y="7754"/>
                    </a:cubicBezTo>
                    <a:cubicBezTo>
                      <a:pt x="2528" y="7738"/>
                      <a:pt x="2575" y="7717"/>
                      <a:pt x="2619" y="7692"/>
                    </a:cubicBezTo>
                    <a:cubicBezTo>
                      <a:pt x="2838" y="7562"/>
                      <a:pt x="2907" y="7304"/>
                      <a:pt x="2918" y="6842"/>
                    </a:cubicBezTo>
                    <a:cubicBezTo>
                      <a:pt x="2899" y="6781"/>
                      <a:pt x="2886" y="6716"/>
                      <a:pt x="2863" y="6657"/>
                    </a:cubicBezTo>
                    <a:cubicBezTo>
                      <a:pt x="2702" y="6239"/>
                      <a:pt x="2505" y="5832"/>
                      <a:pt x="2388" y="5403"/>
                    </a:cubicBezTo>
                    <a:cubicBezTo>
                      <a:pt x="2208" y="4744"/>
                      <a:pt x="2093" y="4069"/>
                      <a:pt x="1928" y="3404"/>
                    </a:cubicBezTo>
                    <a:cubicBezTo>
                      <a:pt x="1697" y="2459"/>
                      <a:pt x="1442" y="1521"/>
                      <a:pt x="1207" y="577"/>
                    </a:cubicBezTo>
                    <a:cubicBezTo>
                      <a:pt x="1131" y="276"/>
                      <a:pt x="1025" y="0"/>
                      <a:pt x="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837550" y="2728650"/>
                <a:ext cx="52425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2" extrusionOk="0">
                    <a:moveTo>
                      <a:pt x="818" y="0"/>
                    </a:moveTo>
                    <a:cubicBezTo>
                      <a:pt x="433" y="0"/>
                      <a:pt x="61" y="266"/>
                      <a:pt x="45" y="654"/>
                    </a:cubicBezTo>
                    <a:cubicBezTo>
                      <a:pt x="16" y="1301"/>
                      <a:pt x="1" y="1960"/>
                      <a:pt x="93" y="2597"/>
                    </a:cubicBezTo>
                    <a:cubicBezTo>
                      <a:pt x="284" y="3945"/>
                      <a:pt x="640" y="5268"/>
                      <a:pt x="586" y="6648"/>
                    </a:cubicBezTo>
                    <a:cubicBezTo>
                      <a:pt x="573" y="7000"/>
                      <a:pt x="764" y="7395"/>
                      <a:pt x="1151" y="7427"/>
                    </a:cubicBezTo>
                    <a:cubicBezTo>
                      <a:pt x="1183" y="7430"/>
                      <a:pt x="1216" y="7431"/>
                      <a:pt x="1248" y="7431"/>
                    </a:cubicBezTo>
                    <a:cubicBezTo>
                      <a:pt x="1582" y="7431"/>
                      <a:pt x="1907" y="7279"/>
                      <a:pt x="1948" y="6817"/>
                    </a:cubicBezTo>
                    <a:cubicBezTo>
                      <a:pt x="2028" y="5915"/>
                      <a:pt x="2097" y="5017"/>
                      <a:pt x="1754" y="4144"/>
                    </a:cubicBezTo>
                    <a:cubicBezTo>
                      <a:pt x="1695" y="3995"/>
                      <a:pt x="1664" y="3834"/>
                      <a:pt x="1660" y="3673"/>
                    </a:cubicBezTo>
                    <a:cubicBezTo>
                      <a:pt x="1658" y="3512"/>
                      <a:pt x="1657" y="3352"/>
                      <a:pt x="1655" y="3191"/>
                    </a:cubicBezTo>
                    <a:cubicBezTo>
                      <a:pt x="1653" y="2708"/>
                      <a:pt x="1655" y="2226"/>
                      <a:pt x="1655" y="1744"/>
                    </a:cubicBezTo>
                    <a:cubicBezTo>
                      <a:pt x="1655" y="1548"/>
                      <a:pt x="1664" y="1353"/>
                      <a:pt x="1660" y="1158"/>
                    </a:cubicBezTo>
                    <a:cubicBezTo>
                      <a:pt x="1658" y="1093"/>
                      <a:pt x="1657" y="1030"/>
                      <a:pt x="1653" y="964"/>
                    </a:cubicBezTo>
                    <a:cubicBezTo>
                      <a:pt x="1611" y="415"/>
                      <a:pt x="1283" y="26"/>
                      <a:pt x="866" y="2"/>
                    </a:cubicBezTo>
                    <a:cubicBezTo>
                      <a:pt x="850" y="1"/>
                      <a:pt x="834" y="0"/>
                      <a:pt x="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1847400" y="2601625"/>
                <a:ext cx="61350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826" extrusionOk="0">
                    <a:moveTo>
                      <a:pt x="811" y="1"/>
                    </a:moveTo>
                    <a:cubicBezTo>
                      <a:pt x="746" y="1"/>
                      <a:pt x="682" y="11"/>
                      <a:pt x="621" y="32"/>
                    </a:cubicBezTo>
                    <a:cubicBezTo>
                      <a:pt x="328" y="136"/>
                      <a:pt x="1" y="804"/>
                      <a:pt x="54" y="1248"/>
                    </a:cubicBezTo>
                    <a:cubicBezTo>
                      <a:pt x="120" y="1805"/>
                      <a:pt x="211" y="2360"/>
                      <a:pt x="298" y="2916"/>
                    </a:cubicBezTo>
                    <a:cubicBezTo>
                      <a:pt x="351" y="3262"/>
                      <a:pt x="416" y="3607"/>
                      <a:pt x="478" y="3953"/>
                    </a:cubicBezTo>
                    <a:lnTo>
                      <a:pt x="345" y="3978"/>
                    </a:lnTo>
                    <a:cubicBezTo>
                      <a:pt x="481" y="4713"/>
                      <a:pt x="587" y="5456"/>
                      <a:pt x="759" y="6183"/>
                    </a:cubicBezTo>
                    <a:cubicBezTo>
                      <a:pt x="858" y="6602"/>
                      <a:pt x="1152" y="6826"/>
                      <a:pt x="1513" y="6826"/>
                    </a:cubicBezTo>
                    <a:cubicBezTo>
                      <a:pt x="1652" y="6826"/>
                      <a:pt x="1801" y="6793"/>
                      <a:pt x="1953" y="6725"/>
                    </a:cubicBezTo>
                    <a:cubicBezTo>
                      <a:pt x="2373" y="6539"/>
                      <a:pt x="2453" y="6038"/>
                      <a:pt x="2267" y="5460"/>
                    </a:cubicBezTo>
                    <a:cubicBezTo>
                      <a:pt x="2089" y="4910"/>
                      <a:pt x="1846" y="4298"/>
                      <a:pt x="1934" y="3762"/>
                    </a:cubicBezTo>
                    <a:cubicBezTo>
                      <a:pt x="2118" y="2632"/>
                      <a:pt x="1873" y="1598"/>
                      <a:pt x="1569" y="549"/>
                    </a:cubicBezTo>
                    <a:cubicBezTo>
                      <a:pt x="1478" y="240"/>
                      <a:pt x="1130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2132125" y="2573075"/>
                <a:ext cx="579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6313" extrusionOk="0">
                    <a:moveTo>
                      <a:pt x="559" y="1"/>
                    </a:moveTo>
                    <a:cubicBezTo>
                      <a:pt x="546" y="1"/>
                      <a:pt x="533" y="1"/>
                      <a:pt x="519" y="1"/>
                    </a:cubicBezTo>
                    <a:cubicBezTo>
                      <a:pt x="400" y="146"/>
                      <a:pt x="52" y="372"/>
                      <a:pt x="40" y="612"/>
                    </a:cubicBezTo>
                    <a:cubicBezTo>
                      <a:pt x="0" y="1626"/>
                      <a:pt x="12" y="2649"/>
                      <a:pt x="102" y="3659"/>
                    </a:cubicBezTo>
                    <a:cubicBezTo>
                      <a:pt x="161" y="4283"/>
                      <a:pt x="412" y="4890"/>
                      <a:pt x="548" y="5510"/>
                    </a:cubicBezTo>
                    <a:cubicBezTo>
                      <a:pt x="647" y="5974"/>
                      <a:pt x="978" y="6313"/>
                      <a:pt x="1394" y="6313"/>
                    </a:cubicBezTo>
                    <a:cubicBezTo>
                      <a:pt x="1857" y="6311"/>
                      <a:pt x="2263" y="5995"/>
                      <a:pt x="2292" y="5524"/>
                    </a:cubicBezTo>
                    <a:cubicBezTo>
                      <a:pt x="2317" y="5118"/>
                      <a:pt x="2286" y="4712"/>
                      <a:pt x="2202" y="4316"/>
                    </a:cubicBezTo>
                    <a:cubicBezTo>
                      <a:pt x="2095" y="3801"/>
                      <a:pt x="1871" y="3311"/>
                      <a:pt x="1771" y="2796"/>
                    </a:cubicBezTo>
                    <a:cubicBezTo>
                      <a:pt x="1633" y="2088"/>
                      <a:pt x="1564" y="1364"/>
                      <a:pt x="1459" y="650"/>
                    </a:cubicBezTo>
                    <a:cubicBezTo>
                      <a:pt x="1403" y="263"/>
                      <a:pt x="1095" y="1"/>
                      <a:pt x="5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1979550" y="2585250"/>
                <a:ext cx="5452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6383" extrusionOk="0">
                    <a:moveTo>
                      <a:pt x="508" y="0"/>
                    </a:moveTo>
                    <a:cubicBezTo>
                      <a:pt x="219" y="0"/>
                      <a:pt x="105" y="292"/>
                      <a:pt x="56" y="567"/>
                    </a:cubicBezTo>
                    <a:cubicBezTo>
                      <a:pt x="18" y="772"/>
                      <a:pt x="0" y="990"/>
                      <a:pt x="27" y="1197"/>
                    </a:cubicBezTo>
                    <a:cubicBezTo>
                      <a:pt x="98" y="1767"/>
                      <a:pt x="230" y="2332"/>
                      <a:pt x="276" y="2904"/>
                    </a:cubicBezTo>
                    <a:cubicBezTo>
                      <a:pt x="337" y="3651"/>
                      <a:pt x="282" y="4413"/>
                      <a:pt x="395" y="5150"/>
                    </a:cubicBezTo>
                    <a:cubicBezTo>
                      <a:pt x="456" y="5550"/>
                      <a:pt x="714" y="5952"/>
                      <a:pt x="980" y="6274"/>
                    </a:cubicBezTo>
                    <a:cubicBezTo>
                      <a:pt x="1046" y="6351"/>
                      <a:pt x="1202" y="6383"/>
                      <a:pt x="1366" y="6383"/>
                    </a:cubicBezTo>
                    <a:cubicBezTo>
                      <a:pt x="1485" y="6383"/>
                      <a:pt x="1608" y="6366"/>
                      <a:pt x="1702" y="6337"/>
                    </a:cubicBezTo>
                    <a:cubicBezTo>
                      <a:pt x="2152" y="6193"/>
                      <a:pt x="2173" y="5776"/>
                      <a:pt x="2181" y="5374"/>
                    </a:cubicBezTo>
                    <a:cubicBezTo>
                      <a:pt x="2169" y="5261"/>
                      <a:pt x="2164" y="5148"/>
                      <a:pt x="2146" y="5039"/>
                    </a:cubicBezTo>
                    <a:cubicBezTo>
                      <a:pt x="2035" y="4294"/>
                      <a:pt x="1943" y="3548"/>
                      <a:pt x="1804" y="2809"/>
                    </a:cubicBezTo>
                    <a:cubicBezTo>
                      <a:pt x="1652" y="2018"/>
                      <a:pt x="1492" y="1225"/>
                      <a:pt x="1256" y="458"/>
                    </a:cubicBezTo>
                    <a:cubicBezTo>
                      <a:pt x="1193" y="255"/>
                      <a:pt x="846" y="58"/>
                      <a:pt x="601" y="10"/>
                    </a:cubicBezTo>
                    <a:cubicBezTo>
                      <a:pt x="568" y="3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4382325" y="2723825"/>
                <a:ext cx="48900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6628" extrusionOk="0">
                    <a:moveTo>
                      <a:pt x="460" y="0"/>
                    </a:moveTo>
                    <a:cubicBezTo>
                      <a:pt x="132" y="0"/>
                      <a:pt x="1" y="350"/>
                      <a:pt x="1" y="650"/>
                    </a:cubicBezTo>
                    <a:cubicBezTo>
                      <a:pt x="1" y="1357"/>
                      <a:pt x="29" y="2065"/>
                      <a:pt x="92" y="2767"/>
                    </a:cubicBezTo>
                    <a:cubicBezTo>
                      <a:pt x="163" y="3566"/>
                      <a:pt x="288" y="4358"/>
                      <a:pt x="389" y="5153"/>
                    </a:cubicBezTo>
                    <a:lnTo>
                      <a:pt x="295" y="5170"/>
                    </a:lnTo>
                    <a:cubicBezTo>
                      <a:pt x="359" y="5480"/>
                      <a:pt x="391" y="5800"/>
                      <a:pt x="494" y="6098"/>
                    </a:cubicBezTo>
                    <a:cubicBezTo>
                      <a:pt x="600" y="6404"/>
                      <a:pt x="972" y="6628"/>
                      <a:pt x="1258" y="6628"/>
                    </a:cubicBezTo>
                    <a:cubicBezTo>
                      <a:pt x="1375" y="6628"/>
                      <a:pt x="1477" y="6591"/>
                      <a:pt x="1542" y="6506"/>
                    </a:cubicBezTo>
                    <a:cubicBezTo>
                      <a:pt x="1750" y="6234"/>
                      <a:pt x="1955" y="5859"/>
                      <a:pt x="1946" y="5536"/>
                    </a:cubicBezTo>
                    <a:cubicBezTo>
                      <a:pt x="1915" y="4529"/>
                      <a:pt x="1835" y="3518"/>
                      <a:pt x="1672" y="2524"/>
                    </a:cubicBezTo>
                    <a:cubicBezTo>
                      <a:pt x="1561" y="1849"/>
                      <a:pt x="1308" y="1190"/>
                      <a:pt x="1059" y="549"/>
                    </a:cubicBezTo>
                    <a:cubicBezTo>
                      <a:pt x="971" y="321"/>
                      <a:pt x="717" y="26"/>
                      <a:pt x="514" y="3"/>
                    </a:cubicBezTo>
                    <a:cubicBezTo>
                      <a:pt x="495" y="1"/>
                      <a:pt x="477" y="0"/>
                      <a:pt x="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180350" y="2888000"/>
                <a:ext cx="12940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631" extrusionOk="0">
                    <a:moveTo>
                      <a:pt x="491" y="1"/>
                    </a:moveTo>
                    <a:cubicBezTo>
                      <a:pt x="432" y="1"/>
                      <a:pt x="378" y="9"/>
                      <a:pt x="336" y="27"/>
                    </a:cubicBezTo>
                    <a:cubicBezTo>
                      <a:pt x="181" y="94"/>
                      <a:pt x="1" y="433"/>
                      <a:pt x="49" y="580"/>
                    </a:cubicBezTo>
                    <a:cubicBezTo>
                      <a:pt x="263" y="1233"/>
                      <a:pt x="460" y="1924"/>
                      <a:pt x="843" y="2478"/>
                    </a:cubicBezTo>
                    <a:cubicBezTo>
                      <a:pt x="1391" y="3264"/>
                      <a:pt x="2051" y="3992"/>
                      <a:pt x="2748" y="4654"/>
                    </a:cubicBezTo>
                    <a:cubicBezTo>
                      <a:pt x="2871" y="4769"/>
                      <a:pt x="2995" y="4886"/>
                      <a:pt x="3125" y="4997"/>
                    </a:cubicBezTo>
                    <a:cubicBezTo>
                      <a:pt x="3190" y="5052"/>
                      <a:pt x="3257" y="5106"/>
                      <a:pt x="3326" y="5156"/>
                    </a:cubicBezTo>
                    <a:cubicBezTo>
                      <a:pt x="3361" y="5183"/>
                      <a:pt x="3395" y="5207"/>
                      <a:pt x="3431" y="5230"/>
                    </a:cubicBezTo>
                    <a:cubicBezTo>
                      <a:pt x="3510" y="5286"/>
                      <a:pt x="3592" y="5336"/>
                      <a:pt x="3677" y="5382"/>
                    </a:cubicBezTo>
                    <a:cubicBezTo>
                      <a:pt x="3937" y="5529"/>
                      <a:pt x="4228" y="5613"/>
                      <a:pt x="4525" y="5629"/>
                    </a:cubicBezTo>
                    <a:cubicBezTo>
                      <a:pt x="4545" y="5630"/>
                      <a:pt x="4565" y="5630"/>
                      <a:pt x="4584" y="5630"/>
                    </a:cubicBezTo>
                    <a:cubicBezTo>
                      <a:pt x="4795" y="5630"/>
                      <a:pt x="4961" y="5574"/>
                      <a:pt x="5061" y="5479"/>
                    </a:cubicBezTo>
                    <a:cubicBezTo>
                      <a:pt x="5091" y="5451"/>
                      <a:pt x="5116" y="5416"/>
                      <a:pt x="5135" y="5380"/>
                    </a:cubicBezTo>
                    <a:cubicBezTo>
                      <a:pt x="5152" y="5341"/>
                      <a:pt x="5164" y="5301"/>
                      <a:pt x="5168" y="5259"/>
                    </a:cubicBezTo>
                    <a:cubicBezTo>
                      <a:pt x="5175" y="5150"/>
                      <a:pt x="5139" y="5022"/>
                      <a:pt x="5045" y="4882"/>
                    </a:cubicBezTo>
                    <a:cubicBezTo>
                      <a:pt x="4762" y="4457"/>
                      <a:pt x="4352" y="4076"/>
                      <a:pt x="3920" y="3800"/>
                    </a:cubicBezTo>
                    <a:cubicBezTo>
                      <a:pt x="3047" y="3245"/>
                      <a:pt x="2428" y="2487"/>
                      <a:pt x="1898" y="1631"/>
                    </a:cubicBezTo>
                    <a:cubicBezTo>
                      <a:pt x="1594" y="1138"/>
                      <a:pt x="1308" y="628"/>
                      <a:pt x="956" y="173"/>
                    </a:cubicBezTo>
                    <a:cubicBezTo>
                      <a:pt x="877" y="70"/>
                      <a:pt x="663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56625" y="2844150"/>
                <a:ext cx="13147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5199" extrusionOk="0">
                    <a:moveTo>
                      <a:pt x="829" y="1"/>
                    </a:moveTo>
                    <a:cubicBezTo>
                      <a:pt x="276" y="1"/>
                      <a:pt x="1" y="610"/>
                      <a:pt x="273" y="1113"/>
                    </a:cubicBezTo>
                    <a:cubicBezTo>
                      <a:pt x="696" y="1896"/>
                      <a:pt x="1232" y="2574"/>
                      <a:pt x="1862" y="3234"/>
                    </a:cubicBezTo>
                    <a:cubicBezTo>
                      <a:pt x="2503" y="3908"/>
                      <a:pt x="3300" y="4335"/>
                      <a:pt x="3951" y="4965"/>
                    </a:cubicBezTo>
                    <a:cubicBezTo>
                      <a:pt x="4119" y="5127"/>
                      <a:pt x="4279" y="5199"/>
                      <a:pt x="4430" y="5199"/>
                    </a:cubicBezTo>
                    <a:cubicBezTo>
                      <a:pt x="4624" y="5199"/>
                      <a:pt x="4801" y="5080"/>
                      <a:pt x="4956" y="4881"/>
                    </a:cubicBezTo>
                    <a:cubicBezTo>
                      <a:pt x="5258" y="4488"/>
                      <a:pt x="4969" y="4226"/>
                      <a:pt x="4726" y="4011"/>
                    </a:cubicBezTo>
                    <a:cubicBezTo>
                      <a:pt x="3428" y="2870"/>
                      <a:pt x="2327" y="1551"/>
                      <a:pt x="1200" y="254"/>
                    </a:cubicBezTo>
                    <a:cubicBezTo>
                      <a:pt x="1091" y="129"/>
                      <a:pt x="924" y="53"/>
                      <a:pt x="849" y="1"/>
                    </a:cubicBezTo>
                    <a:cubicBezTo>
                      <a:pt x="843" y="1"/>
                      <a:pt x="836" y="1"/>
                      <a:pt x="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340550" y="2816350"/>
                <a:ext cx="125800" cy="130150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5206" extrusionOk="0">
                    <a:moveTo>
                      <a:pt x="350" y="1"/>
                    </a:moveTo>
                    <a:cubicBezTo>
                      <a:pt x="273" y="1"/>
                      <a:pt x="201" y="14"/>
                      <a:pt x="150" y="45"/>
                    </a:cubicBezTo>
                    <a:cubicBezTo>
                      <a:pt x="40" y="108"/>
                      <a:pt x="0" y="439"/>
                      <a:pt x="56" y="611"/>
                    </a:cubicBezTo>
                    <a:cubicBezTo>
                      <a:pt x="362" y="1576"/>
                      <a:pt x="988" y="2353"/>
                      <a:pt x="1574" y="3159"/>
                    </a:cubicBezTo>
                    <a:cubicBezTo>
                      <a:pt x="2196" y="4015"/>
                      <a:pt x="3100" y="4515"/>
                      <a:pt x="3923" y="5110"/>
                    </a:cubicBezTo>
                    <a:cubicBezTo>
                      <a:pt x="4013" y="5175"/>
                      <a:pt x="4114" y="5205"/>
                      <a:pt x="4217" y="5205"/>
                    </a:cubicBezTo>
                    <a:cubicBezTo>
                      <a:pt x="4608" y="5205"/>
                      <a:pt x="5032" y="4772"/>
                      <a:pt x="5020" y="4166"/>
                    </a:cubicBezTo>
                    <a:cubicBezTo>
                      <a:pt x="4880" y="4046"/>
                      <a:pt x="4660" y="3812"/>
                      <a:pt x="4398" y="3646"/>
                    </a:cubicBezTo>
                    <a:cubicBezTo>
                      <a:pt x="4047" y="3422"/>
                      <a:pt x="3590" y="3324"/>
                      <a:pt x="3310" y="3041"/>
                    </a:cubicBezTo>
                    <a:cubicBezTo>
                      <a:pt x="2596" y="2311"/>
                      <a:pt x="1953" y="1509"/>
                      <a:pt x="1283" y="734"/>
                    </a:cubicBezTo>
                    <a:cubicBezTo>
                      <a:pt x="1103" y="525"/>
                      <a:pt x="963" y="265"/>
                      <a:pt x="745" y="112"/>
                    </a:cubicBezTo>
                    <a:cubicBezTo>
                      <a:pt x="648" y="44"/>
                      <a:pt x="489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4472725" y="2713125"/>
                <a:ext cx="30475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5625" extrusionOk="0">
                    <a:moveTo>
                      <a:pt x="433" y="0"/>
                    </a:moveTo>
                    <a:lnTo>
                      <a:pt x="219" y="44"/>
                    </a:lnTo>
                    <a:cubicBezTo>
                      <a:pt x="177" y="280"/>
                      <a:pt x="108" y="513"/>
                      <a:pt x="96" y="751"/>
                    </a:cubicBezTo>
                    <a:cubicBezTo>
                      <a:pt x="54" y="1696"/>
                      <a:pt x="16" y="2644"/>
                      <a:pt x="6" y="3590"/>
                    </a:cubicBezTo>
                    <a:cubicBezTo>
                      <a:pt x="1" y="4055"/>
                      <a:pt x="45" y="4524"/>
                      <a:pt x="91" y="4987"/>
                    </a:cubicBezTo>
                    <a:cubicBezTo>
                      <a:pt x="120" y="5293"/>
                      <a:pt x="253" y="5624"/>
                      <a:pt x="558" y="5624"/>
                    </a:cubicBezTo>
                    <a:cubicBezTo>
                      <a:pt x="576" y="5624"/>
                      <a:pt x="594" y="5623"/>
                      <a:pt x="613" y="5621"/>
                    </a:cubicBezTo>
                    <a:cubicBezTo>
                      <a:pt x="789" y="5600"/>
                      <a:pt x="987" y="5232"/>
                      <a:pt x="1056" y="4987"/>
                    </a:cubicBezTo>
                    <a:cubicBezTo>
                      <a:pt x="1123" y="4754"/>
                      <a:pt x="973" y="4465"/>
                      <a:pt x="1021" y="4220"/>
                    </a:cubicBezTo>
                    <a:cubicBezTo>
                      <a:pt x="1218" y="3243"/>
                      <a:pt x="1052" y="2284"/>
                      <a:pt x="897" y="1331"/>
                    </a:cubicBezTo>
                    <a:cubicBezTo>
                      <a:pt x="822" y="873"/>
                      <a:pt x="592" y="443"/>
                      <a:pt x="4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589075" y="983725"/>
                <a:ext cx="1119325" cy="1161875"/>
              </a:xfrm>
              <a:custGeom>
                <a:avLst/>
                <a:gdLst/>
                <a:ahLst/>
                <a:cxnLst/>
                <a:rect l="l" t="t" r="r" b="b"/>
                <a:pathLst>
                  <a:path w="44773" h="46475" extrusionOk="0">
                    <a:moveTo>
                      <a:pt x="32057" y="18602"/>
                    </a:moveTo>
                    <a:cubicBezTo>
                      <a:pt x="33903" y="18602"/>
                      <a:pt x="35497" y="19193"/>
                      <a:pt x="36656" y="20722"/>
                    </a:cubicBezTo>
                    <a:cubicBezTo>
                      <a:pt x="36804" y="20918"/>
                      <a:pt x="36869" y="21176"/>
                      <a:pt x="36997" y="21457"/>
                    </a:cubicBezTo>
                    <a:cubicBezTo>
                      <a:pt x="36811" y="21672"/>
                      <a:pt x="36681" y="21904"/>
                      <a:pt x="36482" y="22032"/>
                    </a:cubicBezTo>
                    <a:cubicBezTo>
                      <a:pt x="36301" y="22151"/>
                      <a:pt x="36117" y="22204"/>
                      <a:pt x="35934" y="22204"/>
                    </a:cubicBezTo>
                    <a:cubicBezTo>
                      <a:pt x="35690" y="22204"/>
                      <a:pt x="35447" y="22109"/>
                      <a:pt x="35217" y="21949"/>
                    </a:cubicBezTo>
                    <a:cubicBezTo>
                      <a:pt x="34692" y="21586"/>
                      <a:pt x="34162" y="21226"/>
                      <a:pt x="33649" y="20845"/>
                    </a:cubicBezTo>
                    <a:cubicBezTo>
                      <a:pt x="33243" y="20544"/>
                      <a:pt x="32819" y="20365"/>
                      <a:pt x="32348" y="20365"/>
                    </a:cubicBezTo>
                    <a:cubicBezTo>
                      <a:pt x="32184" y="20365"/>
                      <a:pt x="32013" y="20387"/>
                      <a:pt x="31836" y="20433"/>
                    </a:cubicBezTo>
                    <a:cubicBezTo>
                      <a:pt x="31703" y="20466"/>
                      <a:pt x="31568" y="20482"/>
                      <a:pt x="31433" y="20482"/>
                    </a:cubicBezTo>
                    <a:cubicBezTo>
                      <a:pt x="31312" y="20482"/>
                      <a:pt x="31192" y="20469"/>
                      <a:pt x="31074" y="20443"/>
                    </a:cubicBezTo>
                    <a:cubicBezTo>
                      <a:pt x="30662" y="20357"/>
                      <a:pt x="30369" y="20085"/>
                      <a:pt x="30358" y="19645"/>
                    </a:cubicBezTo>
                    <a:cubicBezTo>
                      <a:pt x="30347" y="19225"/>
                      <a:pt x="30549" y="18892"/>
                      <a:pt x="30972" y="18772"/>
                    </a:cubicBezTo>
                    <a:lnTo>
                      <a:pt x="30972" y="18774"/>
                    </a:lnTo>
                    <a:cubicBezTo>
                      <a:pt x="31283" y="18686"/>
                      <a:pt x="31606" y="18609"/>
                      <a:pt x="31924" y="18603"/>
                    </a:cubicBezTo>
                    <a:cubicBezTo>
                      <a:pt x="31968" y="18603"/>
                      <a:pt x="32013" y="18602"/>
                      <a:pt x="32057" y="18602"/>
                    </a:cubicBezTo>
                    <a:close/>
                    <a:moveTo>
                      <a:pt x="12222" y="18974"/>
                    </a:moveTo>
                    <a:cubicBezTo>
                      <a:pt x="12362" y="18974"/>
                      <a:pt x="12507" y="18980"/>
                      <a:pt x="12656" y="18992"/>
                    </a:cubicBezTo>
                    <a:cubicBezTo>
                      <a:pt x="12635" y="18987"/>
                      <a:pt x="12635" y="18985"/>
                      <a:pt x="12650" y="18985"/>
                    </a:cubicBezTo>
                    <a:cubicBezTo>
                      <a:pt x="12704" y="18985"/>
                      <a:pt x="12958" y="19018"/>
                      <a:pt x="13184" y="19112"/>
                    </a:cubicBezTo>
                    <a:cubicBezTo>
                      <a:pt x="13577" y="19277"/>
                      <a:pt x="13801" y="19643"/>
                      <a:pt x="13684" y="20050"/>
                    </a:cubicBezTo>
                    <a:cubicBezTo>
                      <a:pt x="13608" y="20324"/>
                      <a:pt x="13374" y="20596"/>
                      <a:pt x="13139" y="20768"/>
                    </a:cubicBezTo>
                    <a:cubicBezTo>
                      <a:pt x="12949" y="20906"/>
                      <a:pt x="12648" y="20929"/>
                      <a:pt x="12396" y="20937"/>
                    </a:cubicBezTo>
                    <a:cubicBezTo>
                      <a:pt x="11069" y="20966"/>
                      <a:pt x="10064" y="21588"/>
                      <a:pt x="9243" y="22577"/>
                    </a:cubicBezTo>
                    <a:lnTo>
                      <a:pt x="9245" y="22577"/>
                    </a:lnTo>
                    <a:cubicBezTo>
                      <a:pt x="9080" y="22776"/>
                      <a:pt x="8921" y="22985"/>
                      <a:pt x="8730" y="23156"/>
                    </a:cubicBezTo>
                    <a:cubicBezTo>
                      <a:pt x="8534" y="23328"/>
                      <a:pt x="8280" y="23412"/>
                      <a:pt x="8040" y="23412"/>
                    </a:cubicBezTo>
                    <a:cubicBezTo>
                      <a:pt x="7828" y="23412"/>
                      <a:pt x="7627" y="23347"/>
                      <a:pt x="7485" y="23217"/>
                    </a:cubicBezTo>
                    <a:cubicBezTo>
                      <a:pt x="7133" y="22895"/>
                      <a:pt x="7074" y="22363"/>
                      <a:pt x="7344" y="21971"/>
                    </a:cubicBezTo>
                    <a:cubicBezTo>
                      <a:pt x="7704" y="21440"/>
                      <a:pt x="8067" y="20856"/>
                      <a:pt x="8569" y="20487"/>
                    </a:cubicBezTo>
                    <a:cubicBezTo>
                      <a:pt x="9571" y="19753"/>
                      <a:pt x="10585" y="18974"/>
                      <a:pt x="12222" y="18974"/>
                    </a:cubicBezTo>
                    <a:close/>
                    <a:moveTo>
                      <a:pt x="33051" y="25558"/>
                    </a:moveTo>
                    <a:cubicBezTo>
                      <a:pt x="33466" y="25558"/>
                      <a:pt x="33892" y="25745"/>
                      <a:pt x="34173" y="26119"/>
                    </a:cubicBezTo>
                    <a:cubicBezTo>
                      <a:pt x="35063" y="27298"/>
                      <a:pt x="35035" y="29377"/>
                      <a:pt x="34079" y="30480"/>
                    </a:cubicBezTo>
                    <a:lnTo>
                      <a:pt x="34079" y="30482"/>
                    </a:lnTo>
                    <a:cubicBezTo>
                      <a:pt x="33771" y="30838"/>
                      <a:pt x="33370" y="30958"/>
                      <a:pt x="32943" y="30958"/>
                    </a:cubicBezTo>
                    <a:cubicBezTo>
                      <a:pt x="32788" y="30958"/>
                      <a:pt x="32629" y="30942"/>
                      <a:pt x="32470" y="30916"/>
                    </a:cubicBezTo>
                    <a:cubicBezTo>
                      <a:pt x="31968" y="30834"/>
                      <a:pt x="31660" y="30487"/>
                      <a:pt x="31539" y="30028"/>
                    </a:cubicBezTo>
                    <a:cubicBezTo>
                      <a:pt x="31411" y="29530"/>
                      <a:pt x="31367" y="29011"/>
                      <a:pt x="31256" y="28322"/>
                    </a:cubicBezTo>
                    <a:cubicBezTo>
                      <a:pt x="31442" y="27733"/>
                      <a:pt x="31608" y="26969"/>
                      <a:pt x="31920" y="26270"/>
                    </a:cubicBezTo>
                    <a:cubicBezTo>
                      <a:pt x="32131" y="25796"/>
                      <a:pt x="32584" y="25558"/>
                      <a:pt x="33051" y="25558"/>
                    </a:cubicBezTo>
                    <a:close/>
                    <a:moveTo>
                      <a:pt x="12342" y="25693"/>
                    </a:moveTo>
                    <a:cubicBezTo>
                      <a:pt x="12429" y="25693"/>
                      <a:pt x="12519" y="25704"/>
                      <a:pt x="12614" y="25726"/>
                    </a:cubicBezTo>
                    <a:cubicBezTo>
                      <a:pt x="13364" y="25908"/>
                      <a:pt x="13858" y="26416"/>
                      <a:pt x="14002" y="27191"/>
                    </a:cubicBezTo>
                    <a:cubicBezTo>
                      <a:pt x="14084" y="27637"/>
                      <a:pt x="14098" y="28095"/>
                      <a:pt x="14149" y="28632"/>
                    </a:cubicBezTo>
                    <a:cubicBezTo>
                      <a:pt x="14086" y="29132"/>
                      <a:pt x="14080" y="29729"/>
                      <a:pt x="13925" y="30286"/>
                    </a:cubicBezTo>
                    <a:cubicBezTo>
                      <a:pt x="13744" y="30936"/>
                      <a:pt x="13119" y="31320"/>
                      <a:pt x="12490" y="31320"/>
                    </a:cubicBezTo>
                    <a:cubicBezTo>
                      <a:pt x="12217" y="31320"/>
                      <a:pt x="11944" y="31248"/>
                      <a:pt x="11705" y="31094"/>
                    </a:cubicBezTo>
                    <a:cubicBezTo>
                      <a:pt x="10476" y="30304"/>
                      <a:pt x="9894" y="27457"/>
                      <a:pt x="11077" y="26387"/>
                    </a:cubicBezTo>
                    <a:cubicBezTo>
                      <a:pt x="11460" y="26039"/>
                      <a:pt x="11842" y="25693"/>
                      <a:pt x="12342" y="25693"/>
                    </a:cubicBezTo>
                    <a:close/>
                    <a:moveTo>
                      <a:pt x="6696" y="0"/>
                    </a:moveTo>
                    <a:cubicBezTo>
                      <a:pt x="6121" y="0"/>
                      <a:pt x="5561" y="115"/>
                      <a:pt x="5054" y="394"/>
                    </a:cubicBezTo>
                    <a:cubicBezTo>
                      <a:pt x="2081" y="2023"/>
                      <a:pt x="157" y="4460"/>
                      <a:pt x="50" y="7977"/>
                    </a:cubicBezTo>
                    <a:cubicBezTo>
                      <a:pt x="0" y="9590"/>
                      <a:pt x="305" y="11214"/>
                      <a:pt x="303" y="12833"/>
                    </a:cubicBezTo>
                    <a:cubicBezTo>
                      <a:pt x="299" y="16116"/>
                      <a:pt x="893" y="19302"/>
                      <a:pt x="1691" y="22464"/>
                    </a:cubicBezTo>
                    <a:cubicBezTo>
                      <a:pt x="2342" y="25045"/>
                      <a:pt x="3023" y="27618"/>
                      <a:pt x="3659" y="30202"/>
                    </a:cubicBezTo>
                    <a:cubicBezTo>
                      <a:pt x="3906" y="31207"/>
                      <a:pt x="4097" y="32231"/>
                      <a:pt x="4262" y="33256"/>
                    </a:cubicBezTo>
                    <a:cubicBezTo>
                      <a:pt x="4622" y="35497"/>
                      <a:pt x="4800" y="37775"/>
                      <a:pt x="5696" y="39908"/>
                    </a:cubicBezTo>
                    <a:cubicBezTo>
                      <a:pt x="5897" y="40385"/>
                      <a:pt x="6034" y="40888"/>
                      <a:pt x="6101" y="41403"/>
                    </a:cubicBezTo>
                    <a:cubicBezTo>
                      <a:pt x="6438" y="44076"/>
                      <a:pt x="9547" y="46474"/>
                      <a:pt x="12214" y="46474"/>
                    </a:cubicBezTo>
                    <a:cubicBezTo>
                      <a:pt x="12290" y="46474"/>
                      <a:pt x="12365" y="46472"/>
                      <a:pt x="12440" y="46468"/>
                    </a:cubicBezTo>
                    <a:cubicBezTo>
                      <a:pt x="13410" y="46419"/>
                      <a:pt x="14366" y="46354"/>
                      <a:pt x="15332" y="46141"/>
                    </a:cubicBezTo>
                    <a:cubicBezTo>
                      <a:pt x="15742" y="46050"/>
                      <a:pt x="16167" y="46026"/>
                      <a:pt x="16612" y="46026"/>
                    </a:cubicBezTo>
                    <a:cubicBezTo>
                      <a:pt x="17100" y="46026"/>
                      <a:pt x="17612" y="46055"/>
                      <a:pt x="18156" y="46055"/>
                    </a:cubicBezTo>
                    <a:cubicBezTo>
                      <a:pt x="18226" y="46055"/>
                      <a:pt x="18297" y="46054"/>
                      <a:pt x="18368" y="46053"/>
                    </a:cubicBezTo>
                    <a:cubicBezTo>
                      <a:pt x="18122" y="45559"/>
                      <a:pt x="17938" y="45228"/>
                      <a:pt x="17788" y="44883"/>
                    </a:cubicBezTo>
                    <a:cubicBezTo>
                      <a:pt x="17231" y="43601"/>
                      <a:pt x="17059" y="42295"/>
                      <a:pt x="17279" y="40884"/>
                    </a:cubicBezTo>
                    <a:cubicBezTo>
                      <a:pt x="17821" y="37425"/>
                      <a:pt x="18815" y="34056"/>
                      <a:pt x="19307" y="30589"/>
                    </a:cubicBezTo>
                    <a:cubicBezTo>
                      <a:pt x="19534" y="28985"/>
                      <a:pt x="19925" y="27398"/>
                      <a:pt x="19684" y="25757"/>
                    </a:cubicBezTo>
                    <a:cubicBezTo>
                      <a:pt x="19672" y="25675"/>
                      <a:pt x="19806" y="25573"/>
                      <a:pt x="19902" y="25435"/>
                    </a:cubicBezTo>
                    <a:cubicBezTo>
                      <a:pt x="20045" y="25554"/>
                      <a:pt x="20229" y="25644"/>
                      <a:pt x="20319" y="25792"/>
                    </a:cubicBezTo>
                    <a:cubicBezTo>
                      <a:pt x="20941" y="26818"/>
                      <a:pt x="21173" y="27951"/>
                      <a:pt x="21248" y="29142"/>
                    </a:cubicBezTo>
                    <a:cubicBezTo>
                      <a:pt x="21353" y="30792"/>
                      <a:pt x="21010" y="32392"/>
                      <a:pt x="20574" y="33943"/>
                    </a:cubicBezTo>
                    <a:cubicBezTo>
                      <a:pt x="19902" y="36338"/>
                      <a:pt x="19617" y="38786"/>
                      <a:pt x="19282" y="41233"/>
                    </a:cubicBezTo>
                    <a:cubicBezTo>
                      <a:pt x="19197" y="41859"/>
                      <a:pt x="19262" y="42542"/>
                      <a:pt x="19419" y="43159"/>
                    </a:cubicBezTo>
                    <a:cubicBezTo>
                      <a:pt x="19696" y="44242"/>
                      <a:pt x="20750" y="44985"/>
                      <a:pt x="21818" y="44985"/>
                    </a:cubicBezTo>
                    <a:cubicBezTo>
                      <a:pt x="22102" y="44985"/>
                      <a:pt x="22387" y="44933"/>
                      <a:pt x="22659" y="44820"/>
                    </a:cubicBezTo>
                    <a:cubicBezTo>
                      <a:pt x="24006" y="44261"/>
                      <a:pt x="24868" y="43254"/>
                      <a:pt x="25013" y="41736"/>
                    </a:cubicBezTo>
                    <a:cubicBezTo>
                      <a:pt x="25061" y="41250"/>
                      <a:pt x="24917" y="40833"/>
                      <a:pt x="24584" y="40488"/>
                    </a:cubicBezTo>
                    <a:cubicBezTo>
                      <a:pt x="24364" y="40258"/>
                      <a:pt x="24089" y="40078"/>
                      <a:pt x="23880" y="39841"/>
                    </a:cubicBezTo>
                    <a:cubicBezTo>
                      <a:pt x="23708" y="39648"/>
                      <a:pt x="23920" y="39119"/>
                      <a:pt x="24179" y="39016"/>
                    </a:cubicBezTo>
                    <a:cubicBezTo>
                      <a:pt x="24356" y="38945"/>
                      <a:pt x="24549" y="38909"/>
                      <a:pt x="24742" y="38909"/>
                    </a:cubicBezTo>
                    <a:cubicBezTo>
                      <a:pt x="25203" y="38909"/>
                      <a:pt x="25666" y="39111"/>
                      <a:pt x="25921" y="39506"/>
                    </a:cubicBezTo>
                    <a:cubicBezTo>
                      <a:pt x="26196" y="39933"/>
                      <a:pt x="26468" y="40436"/>
                      <a:pt x="26506" y="40924"/>
                    </a:cubicBezTo>
                    <a:cubicBezTo>
                      <a:pt x="26573" y="41824"/>
                      <a:pt x="26487" y="42737"/>
                      <a:pt x="26426" y="43643"/>
                    </a:cubicBezTo>
                    <a:cubicBezTo>
                      <a:pt x="26386" y="44261"/>
                      <a:pt x="26076" y="44738"/>
                      <a:pt x="25547" y="45088"/>
                    </a:cubicBezTo>
                    <a:cubicBezTo>
                      <a:pt x="25136" y="45362"/>
                      <a:pt x="24596" y="45528"/>
                      <a:pt x="24454" y="46269"/>
                    </a:cubicBezTo>
                    <a:cubicBezTo>
                      <a:pt x="25580" y="46206"/>
                      <a:pt x="26543" y="46145"/>
                      <a:pt x="27506" y="46097"/>
                    </a:cubicBezTo>
                    <a:cubicBezTo>
                      <a:pt x="27718" y="46086"/>
                      <a:pt x="27929" y="46081"/>
                      <a:pt x="28140" y="46081"/>
                    </a:cubicBezTo>
                    <a:cubicBezTo>
                      <a:pt x="28962" y="46081"/>
                      <a:pt x="29775" y="46165"/>
                      <a:pt x="30593" y="46363"/>
                    </a:cubicBezTo>
                    <a:cubicBezTo>
                      <a:pt x="30968" y="46454"/>
                      <a:pt x="31361" y="46475"/>
                      <a:pt x="31758" y="46475"/>
                    </a:cubicBezTo>
                    <a:cubicBezTo>
                      <a:pt x="32083" y="46475"/>
                      <a:pt x="32410" y="46461"/>
                      <a:pt x="32732" y="46459"/>
                    </a:cubicBezTo>
                    <a:cubicBezTo>
                      <a:pt x="35125" y="46440"/>
                      <a:pt x="37912" y="44338"/>
                      <a:pt x="38486" y="42163"/>
                    </a:cubicBezTo>
                    <a:cubicBezTo>
                      <a:pt x="39179" y="39537"/>
                      <a:pt x="40106" y="36971"/>
                      <a:pt x="40383" y="34236"/>
                    </a:cubicBezTo>
                    <a:cubicBezTo>
                      <a:pt x="40680" y="31318"/>
                      <a:pt x="41547" y="28510"/>
                      <a:pt x="42225" y="25669"/>
                    </a:cubicBezTo>
                    <a:cubicBezTo>
                      <a:pt x="42615" y="24027"/>
                      <a:pt x="43104" y="22405"/>
                      <a:pt x="43508" y="20766"/>
                    </a:cubicBezTo>
                    <a:cubicBezTo>
                      <a:pt x="44560" y="16501"/>
                      <a:pt x="44572" y="12131"/>
                      <a:pt x="44760" y="7779"/>
                    </a:cubicBezTo>
                    <a:cubicBezTo>
                      <a:pt x="44773" y="7462"/>
                      <a:pt x="44700" y="7134"/>
                      <a:pt x="44641" y="6818"/>
                    </a:cubicBezTo>
                    <a:cubicBezTo>
                      <a:pt x="44176" y="4313"/>
                      <a:pt x="42767" y="2454"/>
                      <a:pt x="40736" y="976"/>
                    </a:cubicBezTo>
                    <a:cubicBezTo>
                      <a:pt x="39861" y="339"/>
                      <a:pt x="38942" y="51"/>
                      <a:pt x="37984" y="51"/>
                    </a:cubicBezTo>
                    <a:cubicBezTo>
                      <a:pt x="37494" y="51"/>
                      <a:pt x="36993" y="126"/>
                      <a:pt x="36484" y="270"/>
                    </a:cubicBezTo>
                    <a:cubicBezTo>
                      <a:pt x="34032" y="955"/>
                      <a:pt x="31660" y="1835"/>
                      <a:pt x="29615" y="3417"/>
                    </a:cubicBezTo>
                    <a:cubicBezTo>
                      <a:pt x="28980" y="3909"/>
                      <a:pt x="28246" y="4135"/>
                      <a:pt x="27452" y="4219"/>
                    </a:cubicBezTo>
                    <a:cubicBezTo>
                      <a:pt x="25772" y="4400"/>
                      <a:pt x="24083" y="4491"/>
                      <a:pt x="22395" y="4491"/>
                    </a:cubicBezTo>
                    <a:cubicBezTo>
                      <a:pt x="20703" y="4491"/>
                      <a:pt x="19010" y="4400"/>
                      <a:pt x="17325" y="4217"/>
                    </a:cubicBezTo>
                    <a:cubicBezTo>
                      <a:pt x="16531" y="4131"/>
                      <a:pt x="15792" y="3909"/>
                      <a:pt x="15162" y="3415"/>
                    </a:cubicBezTo>
                    <a:cubicBezTo>
                      <a:pt x="13121" y="1818"/>
                      <a:pt x="10732" y="987"/>
                      <a:pt x="8297" y="256"/>
                    </a:cubicBezTo>
                    <a:cubicBezTo>
                      <a:pt x="7772" y="99"/>
                      <a:pt x="7228" y="0"/>
                      <a:pt x="6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914500" y="2280000"/>
                <a:ext cx="4618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18475" h="9238" extrusionOk="0">
                    <a:moveTo>
                      <a:pt x="7845" y="0"/>
                    </a:moveTo>
                    <a:cubicBezTo>
                      <a:pt x="5938" y="0"/>
                      <a:pt x="4039" y="154"/>
                      <a:pt x="2147" y="426"/>
                    </a:cubicBezTo>
                    <a:cubicBezTo>
                      <a:pt x="1697" y="494"/>
                      <a:pt x="1259" y="621"/>
                      <a:pt x="841" y="805"/>
                    </a:cubicBezTo>
                    <a:cubicBezTo>
                      <a:pt x="631" y="896"/>
                      <a:pt x="388" y="1132"/>
                      <a:pt x="336" y="1344"/>
                    </a:cubicBezTo>
                    <a:cubicBezTo>
                      <a:pt x="123" y="2246"/>
                      <a:pt x="1" y="3178"/>
                      <a:pt x="786" y="3892"/>
                    </a:cubicBezTo>
                    <a:cubicBezTo>
                      <a:pt x="1697" y="4723"/>
                      <a:pt x="2597" y="5585"/>
                      <a:pt x="3598" y="6293"/>
                    </a:cubicBezTo>
                    <a:cubicBezTo>
                      <a:pt x="4708" y="7078"/>
                      <a:pt x="5964" y="7648"/>
                      <a:pt x="7090" y="8412"/>
                    </a:cubicBezTo>
                    <a:cubicBezTo>
                      <a:pt x="7881" y="8950"/>
                      <a:pt x="8669" y="9237"/>
                      <a:pt x="9470" y="9237"/>
                    </a:cubicBezTo>
                    <a:cubicBezTo>
                      <a:pt x="10117" y="9237"/>
                      <a:pt x="10772" y="9049"/>
                      <a:pt x="11443" y="8651"/>
                    </a:cubicBezTo>
                    <a:cubicBezTo>
                      <a:pt x="12056" y="8288"/>
                      <a:pt x="12710" y="7957"/>
                      <a:pt x="13233" y="7484"/>
                    </a:cubicBezTo>
                    <a:cubicBezTo>
                      <a:pt x="14577" y="6262"/>
                      <a:pt x="15880" y="4995"/>
                      <a:pt x="17150" y="3699"/>
                    </a:cubicBezTo>
                    <a:cubicBezTo>
                      <a:pt x="17550" y="3289"/>
                      <a:pt x="17827" y="2746"/>
                      <a:pt x="18093" y="2227"/>
                    </a:cubicBezTo>
                    <a:cubicBezTo>
                      <a:pt x="18474" y="1492"/>
                      <a:pt x="18235" y="803"/>
                      <a:pt x="17471" y="450"/>
                    </a:cubicBezTo>
                    <a:cubicBezTo>
                      <a:pt x="17130" y="293"/>
                      <a:pt x="16725" y="223"/>
                      <a:pt x="16346" y="207"/>
                    </a:cubicBezTo>
                    <a:cubicBezTo>
                      <a:pt x="14332" y="129"/>
                      <a:pt x="12316" y="81"/>
                      <a:pt x="10300" y="24"/>
                    </a:cubicBezTo>
                    <a:cubicBezTo>
                      <a:pt x="10300" y="43"/>
                      <a:pt x="10300" y="62"/>
                      <a:pt x="10300" y="81"/>
                    </a:cubicBezTo>
                    <a:cubicBezTo>
                      <a:pt x="10040" y="68"/>
                      <a:pt x="9779" y="52"/>
                      <a:pt x="9519" y="41"/>
                    </a:cubicBezTo>
                    <a:cubicBezTo>
                      <a:pt x="8960" y="13"/>
                      <a:pt x="8402" y="0"/>
                      <a:pt x="7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4729600" y="1816125"/>
                <a:ext cx="259550" cy="413725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16549" extrusionOk="0">
                    <a:moveTo>
                      <a:pt x="4731" y="1"/>
                    </a:moveTo>
                    <a:cubicBezTo>
                      <a:pt x="3937" y="1"/>
                      <a:pt x="3149" y="202"/>
                      <a:pt x="2364" y="444"/>
                    </a:cubicBezTo>
                    <a:cubicBezTo>
                      <a:pt x="1091" y="838"/>
                      <a:pt x="900" y="1114"/>
                      <a:pt x="1055" y="2433"/>
                    </a:cubicBezTo>
                    <a:cubicBezTo>
                      <a:pt x="1191" y="3605"/>
                      <a:pt x="1216" y="4761"/>
                      <a:pt x="1043" y="5927"/>
                    </a:cubicBezTo>
                    <a:cubicBezTo>
                      <a:pt x="1032" y="6003"/>
                      <a:pt x="1187" y="6105"/>
                      <a:pt x="1353" y="6296"/>
                    </a:cubicBezTo>
                    <a:cubicBezTo>
                      <a:pt x="1698" y="6057"/>
                      <a:pt x="2052" y="5793"/>
                      <a:pt x="2424" y="5557"/>
                    </a:cubicBezTo>
                    <a:cubicBezTo>
                      <a:pt x="2922" y="5239"/>
                      <a:pt x="3451" y="5117"/>
                      <a:pt x="3984" y="5117"/>
                    </a:cubicBezTo>
                    <a:cubicBezTo>
                      <a:pt x="4407" y="5117"/>
                      <a:pt x="4833" y="5193"/>
                      <a:pt x="5249" y="5310"/>
                    </a:cubicBezTo>
                    <a:cubicBezTo>
                      <a:pt x="6193" y="5572"/>
                      <a:pt x="7207" y="7234"/>
                      <a:pt x="7183" y="8272"/>
                    </a:cubicBezTo>
                    <a:cubicBezTo>
                      <a:pt x="7169" y="8846"/>
                      <a:pt x="6872" y="9250"/>
                      <a:pt x="6369" y="9506"/>
                    </a:cubicBezTo>
                    <a:cubicBezTo>
                      <a:pt x="6213" y="9586"/>
                      <a:pt x="6053" y="9623"/>
                      <a:pt x="5899" y="9623"/>
                    </a:cubicBezTo>
                    <a:cubicBezTo>
                      <a:pt x="5471" y="9623"/>
                      <a:pt x="5097" y="9334"/>
                      <a:pt x="5029" y="8863"/>
                    </a:cubicBezTo>
                    <a:cubicBezTo>
                      <a:pt x="4973" y="8482"/>
                      <a:pt x="5033" y="8082"/>
                      <a:pt x="4949" y="7711"/>
                    </a:cubicBezTo>
                    <a:cubicBezTo>
                      <a:pt x="4839" y="7233"/>
                      <a:pt x="4479" y="6950"/>
                      <a:pt x="4077" y="6950"/>
                    </a:cubicBezTo>
                    <a:cubicBezTo>
                      <a:pt x="3918" y="6950"/>
                      <a:pt x="3752" y="6994"/>
                      <a:pt x="3593" y="7089"/>
                    </a:cubicBezTo>
                    <a:cubicBezTo>
                      <a:pt x="3262" y="7286"/>
                      <a:pt x="2927" y="7519"/>
                      <a:pt x="2680" y="7808"/>
                    </a:cubicBezTo>
                    <a:cubicBezTo>
                      <a:pt x="1606" y="9072"/>
                      <a:pt x="957" y="10561"/>
                      <a:pt x="620" y="12165"/>
                    </a:cubicBezTo>
                    <a:cubicBezTo>
                      <a:pt x="354" y="13431"/>
                      <a:pt x="212" y="14723"/>
                      <a:pt x="0" y="16124"/>
                    </a:cubicBezTo>
                    <a:cubicBezTo>
                      <a:pt x="431" y="16450"/>
                      <a:pt x="879" y="16548"/>
                      <a:pt x="1335" y="16548"/>
                    </a:cubicBezTo>
                    <a:cubicBezTo>
                      <a:pt x="1586" y="16548"/>
                      <a:pt x="1840" y="16519"/>
                      <a:pt x="2094" y="16480"/>
                    </a:cubicBezTo>
                    <a:cubicBezTo>
                      <a:pt x="4146" y="16176"/>
                      <a:pt x="5902" y="15221"/>
                      <a:pt x="7470" y="13925"/>
                    </a:cubicBezTo>
                    <a:cubicBezTo>
                      <a:pt x="8588" y="13002"/>
                      <a:pt x="9487" y="11838"/>
                      <a:pt x="9861" y="10439"/>
                    </a:cubicBezTo>
                    <a:cubicBezTo>
                      <a:pt x="10334" y="8672"/>
                      <a:pt x="10381" y="6826"/>
                      <a:pt x="10048" y="5025"/>
                    </a:cubicBezTo>
                    <a:cubicBezTo>
                      <a:pt x="9660" y="2936"/>
                      <a:pt x="8488" y="1372"/>
                      <a:pt x="6539" y="413"/>
                    </a:cubicBezTo>
                    <a:cubicBezTo>
                      <a:pt x="5933" y="115"/>
                      <a:pt x="5330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311650" y="1816525"/>
                <a:ext cx="256150" cy="413800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16552" extrusionOk="0">
                    <a:moveTo>
                      <a:pt x="5310" y="1"/>
                    </a:moveTo>
                    <a:cubicBezTo>
                      <a:pt x="5277" y="1"/>
                      <a:pt x="5244" y="1"/>
                      <a:pt x="5211" y="1"/>
                    </a:cubicBezTo>
                    <a:cubicBezTo>
                      <a:pt x="4229" y="9"/>
                      <a:pt x="3281" y="411"/>
                      <a:pt x="2556" y="1088"/>
                    </a:cubicBezTo>
                    <a:cubicBezTo>
                      <a:pt x="1087" y="2453"/>
                      <a:pt x="0" y="4031"/>
                      <a:pt x="113" y="6177"/>
                    </a:cubicBezTo>
                    <a:cubicBezTo>
                      <a:pt x="144" y="6761"/>
                      <a:pt x="31" y="7354"/>
                      <a:pt x="90" y="7932"/>
                    </a:cubicBezTo>
                    <a:cubicBezTo>
                      <a:pt x="216" y="9144"/>
                      <a:pt x="195" y="10363"/>
                      <a:pt x="863" y="11497"/>
                    </a:cubicBezTo>
                    <a:cubicBezTo>
                      <a:pt x="2571" y="14401"/>
                      <a:pt x="5157" y="15911"/>
                      <a:pt x="8377" y="16484"/>
                    </a:cubicBezTo>
                    <a:cubicBezTo>
                      <a:pt x="8607" y="16524"/>
                      <a:pt x="8839" y="16551"/>
                      <a:pt x="9062" y="16551"/>
                    </a:cubicBezTo>
                    <a:cubicBezTo>
                      <a:pt x="9521" y="16551"/>
                      <a:pt x="9944" y="16436"/>
                      <a:pt x="10246" y="16080"/>
                    </a:cubicBezTo>
                    <a:cubicBezTo>
                      <a:pt x="10016" y="14607"/>
                      <a:pt x="9857" y="13254"/>
                      <a:pt x="9583" y="11924"/>
                    </a:cubicBezTo>
                    <a:cubicBezTo>
                      <a:pt x="9296" y="10509"/>
                      <a:pt x="8657" y="9219"/>
                      <a:pt x="7820" y="8049"/>
                    </a:cubicBezTo>
                    <a:cubicBezTo>
                      <a:pt x="7529" y="7643"/>
                      <a:pt x="7062" y="7343"/>
                      <a:pt x="6627" y="7067"/>
                    </a:cubicBezTo>
                    <a:cubicBezTo>
                      <a:pt x="6489" y="6979"/>
                      <a:pt x="6338" y="6939"/>
                      <a:pt x="6190" y="6939"/>
                    </a:cubicBezTo>
                    <a:cubicBezTo>
                      <a:pt x="5829" y="6939"/>
                      <a:pt x="5483" y="7178"/>
                      <a:pt x="5374" y="7563"/>
                    </a:cubicBezTo>
                    <a:cubicBezTo>
                      <a:pt x="5270" y="7928"/>
                      <a:pt x="5289" y="8328"/>
                      <a:pt x="5232" y="8709"/>
                    </a:cubicBezTo>
                    <a:cubicBezTo>
                      <a:pt x="5149" y="9276"/>
                      <a:pt x="4771" y="9606"/>
                      <a:pt x="4332" y="9606"/>
                    </a:cubicBezTo>
                    <a:cubicBezTo>
                      <a:pt x="4115" y="9606"/>
                      <a:pt x="3883" y="9526"/>
                      <a:pt x="3664" y="9355"/>
                    </a:cubicBezTo>
                    <a:cubicBezTo>
                      <a:pt x="3222" y="9010"/>
                      <a:pt x="2929" y="8545"/>
                      <a:pt x="3076" y="8001"/>
                    </a:cubicBezTo>
                    <a:cubicBezTo>
                      <a:pt x="3541" y="6271"/>
                      <a:pt x="4359" y="5121"/>
                      <a:pt x="6068" y="5121"/>
                    </a:cubicBezTo>
                    <a:cubicBezTo>
                      <a:pt x="6295" y="5121"/>
                      <a:pt x="6538" y="5141"/>
                      <a:pt x="6798" y="5183"/>
                    </a:cubicBezTo>
                    <a:cubicBezTo>
                      <a:pt x="7229" y="5252"/>
                      <a:pt x="7636" y="5497"/>
                      <a:pt x="8042" y="5689"/>
                    </a:cubicBezTo>
                    <a:cubicBezTo>
                      <a:pt x="8373" y="5844"/>
                      <a:pt x="8685" y="6041"/>
                      <a:pt x="9131" y="6288"/>
                    </a:cubicBezTo>
                    <a:lnTo>
                      <a:pt x="9131" y="1090"/>
                    </a:lnTo>
                    <a:cubicBezTo>
                      <a:pt x="7964" y="194"/>
                      <a:pt x="6638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62000" y="238125"/>
                <a:ext cx="1775400" cy="2506300"/>
              </a:xfrm>
              <a:custGeom>
                <a:avLst/>
                <a:gdLst/>
                <a:ahLst/>
                <a:cxnLst/>
                <a:rect l="l" t="t" r="r" b="b"/>
                <a:pathLst>
                  <a:path w="71016" h="100252" extrusionOk="0">
                    <a:moveTo>
                      <a:pt x="26823" y="3670"/>
                    </a:moveTo>
                    <a:lnTo>
                      <a:pt x="26823" y="3670"/>
                    </a:lnTo>
                    <a:cubicBezTo>
                      <a:pt x="26704" y="4143"/>
                      <a:pt x="26662" y="4378"/>
                      <a:pt x="26583" y="4602"/>
                    </a:cubicBezTo>
                    <a:cubicBezTo>
                      <a:pt x="26155" y="5841"/>
                      <a:pt x="26007" y="7108"/>
                      <a:pt x="25965" y="8423"/>
                    </a:cubicBezTo>
                    <a:cubicBezTo>
                      <a:pt x="25900" y="10529"/>
                      <a:pt x="26587" y="12372"/>
                      <a:pt x="27602" y="14145"/>
                    </a:cubicBezTo>
                    <a:cubicBezTo>
                      <a:pt x="27826" y="14536"/>
                      <a:pt x="28061" y="14924"/>
                      <a:pt x="28232" y="15340"/>
                    </a:cubicBezTo>
                    <a:cubicBezTo>
                      <a:pt x="28287" y="15474"/>
                      <a:pt x="28201" y="15738"/>
                      <a:pt x="28088" y="15847"/>
                    </a:cubicBezTo>
                    <a:cubicBezTo>
                      <a:pt x="28001" y="15933"/>
                      <a:pt x="27820" y="16002"/>
                      <a:pt x="27681" y="16002"/>
                    </a:cubicBezTo>
                    <a:cubicBezTo>
                      <a:pt x="27640" y="16002"/>
                      <a:pt x="27603" y="15996"/>
                      <a:pt x="27573" y="15983"/>
                    </a:cubicBezTo>
                    <a:cubicBezTo>
                      <a:pt x="27228" y="15828"/>
                      <a:pt x="26869" y="15638"/>
                      <a:pt x="26610" y="15370"/>
                    </a:cubicBezTo>
                    <a:cubicBezTo>
                      <a:pt x="25915" y="14652"/>
                      <a:pt x="25538" y="13749"/>
                      <a:pt x="25283" y="12799"/>
                    </a:cubicBezTo>
                    <a:cubicBezTo>
                      <a:pt x="24642" y="10424"/>
                      <a:pt x="24730" y="8040"/>
                      <a:pt x="25331" y="5674"/>
                    </a:cubicBezTo>
                    <a:cubicBezTo>
                      <a:pt x="25519" y="4933"/>
                      <a:pt x="25890" y="4250"/>
                      <a:pt x="26823" y="3670"/>
                    </a:cubicBezTo>
                    <a:close/>
                    <a:moveTo>
                      <a:pt x="40941" y="3567"/>
                    </a:moveTo>
                    <a:cubicBezTo>
                      <a:pt x="41084" y="3567"/>
                      <a:pt x="41202" y="3677"/>
                      <a:pt x="41287" y="3790"/>
                    </a:cubicBezTo>
                    <a:cubicBezTo>
                      <a:pt x="41557" y="4148"/>
                      <a:pt x="41848" y="4522"/>
                      <a:pt x="41992" y="4939"/>
                    </a:cubicBezTo>
                    <a:cubicBezTo>
                      <a:pt x="42666" y="6861"/>
                      <a:pt x="42949" y="8850"/>
                      <a:pt x="42740" y="10879"/>
                    </a:cubicBezTo>
                    <a:cubicBezTo>
                      <a:pt x="42591" y="12325"/>
                      <a:pt x="41911" y="13598"/>
                      <a:pt x="41205" y="14838"/>
                    </a:cubicBezTo>
                    <a:cubicBezTo>
                      <a:pt x="40924" y="15332"/>
                      <a:pt x="40887" y="15309"/>
                      <a:pt x="39281" y="16063"/>
                    </a:cubicBezTo>
                    <a:cubicBezTo>
                      <a:pt x="39534" y="15280"/>
                      <a:pt x="39603" y="14756"/>
                      <a:pt x="39855" y="14346"/>
                    </a:cubicBezTo>
                    <a:cubicBezTo>
                      <a:pt x="40870" y="12707"/>
                      <a:pt x="41448" y="10979"/>
                      <a:pt x="41444" y="9018"/>
                    </a:cubicBezTo>
                    <a:cubicBezTo>
                      <a:pt x="41442" y="7198"/>
                      <a:pt x="41326" y="5421"/>
                      <a:pt x="40617" y="3754"/>
                    </a:cubicBezTo>
                    <a:cubicBezTo>
                      <a:pt x="40735" y="3618"/>
                      <a:pt x="40843" y="3567"/>
                      <a:pt x="40941" y="3567"/>
                    </a:cubicBezTo>
                    <a:close/>
                    <a:moveTo>
                      <a:pt x="44626" y="9905"/>
                    </a:moveTo>
                    <a:lnTo>
                      <a:pt x="44626" y="9905"/>
                    </a:lnTo>
                    <a:cubicBezTo>
                      <a:pt x="44984" y="11335"/>
                      <a:pt x="44896" y="12537"/>
                      <a:pt x="44502" y="13722"/>
                    </a:cubicBezTo>
                    <a:cubicBezTo>
                      <a:pt x="44258" y="14455"/>
                      <a:pt x="43969" y="15175"/>
                      <a:pt x="43370" y="15713"/>
                    </a:cubicBezTo>
                    <a:cubicBezTo>
                      <a:pt x="42942" y="16096"/>
                      <a:pt x="42486" y="16406"/>
                      <a:pt x="41927" y="16406"/>
                    </a:cubicBezTo>
                    <a:cubicBezTo>
                      <a:pt x="41919" y="16406"/>
                      <a:pt x="41910" y="16406"/>
                      <a:pt x="41902" y="16406"/>
                    </a:cubicBezTo>
                    <a:cubicBezTo>
                      <a:pt x="41563" y="16067"/>
                      <a:pt x="41843" y="15872"/>
                      <a:pt x="41971" y="15711"/>
                    </a:cubicBezTo>
                    <a:cubicBezTo>
                      <a:pt x="43037" y="14367"/>
                      <a:pt x="43713" y="12870"/>
                      <a:pt x="43870" y="11143"/>
                    </a:cubicBezTo>
                    <a:cubicBezTo>
                      <a:pt x="43908" y="10728"/>
                      <a:pt x="43946" y="10257"/>
                      <a:pt x="44626" y="9905"/>
                    </a:cubicBezTo>
                    <a:close/>
                    <a:moveTo>
                      <a:pt x="29361" y="7083"/>
                    </a:moveTo>
                    <a:cubicBezTo>
                      <a:pt x="29554" y="8364"/>
                      <a:pt x="29771" y="9501"/>
                      <a:pt x="29887" y="10648"/>
                    </a:cubicBezTo>
                    <a:cubicBezTo>
                      <a:pt x="30020" y="11968"/>
                      <a:pt x="30452" y="13150"/>
                      <a:pt x="31208" y="14235"/>
                    </a:cubicBezTo>
                    <a:cubicBezTo>
                      <a:pt x="31540" y="14710"/>
                      <a:pt x="31817" y="15221"/>
                      <a:pt x="32035" y="15757"/>
                    </a:cubicBezTo>
                    <a:cubicBezTo>
                      <a:pt x="32104" y="15929"/>
                      <a:pt x="31957" y="16301"/>
                      <a:pt x="31792" y="16421"/>
                    </a:cubicBezTo>
                    <a:cubicBezTo>
                      <a:pt x="31716" y="16477"/>
                      <a:pt x="31579" y="16505"/>
                      <a:pt x="31445" y="16505"/>
                    </a:cubicBezTo>
                    <a:cubicBezTo>
                      <a:pt x="31305" y="16505"/>
                      <a:pt x="31168" y="16474"/>
                      <a:pt x="31105" y="16412"/>
                    </a:cubicBezTo>
                    <a:cubicBezTo>
                      <a:pt x="30609" y="15916"/>
                      <a:pt x="30077" y="15409"/>
                      <a:pt x="29746" y="14804"/>
                    </a:cubicBezTo>
                    <a:cubicBezTo>
                      <a:pt x="28595" y="12709"/>
                      <a:pt x="28138" y="10462"/>
                      <a:pt x="28557" y="8079"/>
                    </a:cubicBezTo>
                    <a:cubicBezTo>
                      <a:pt x="28601" y="7830"/>
                      <a:pt x="28704" y="7587"/>
                      <a:pt x="28819" y="7361"/>
                    </a:cubicBezTo>
                    <a:cubicBezTo>
                      <a:pt x="28863" y="7276"/>
                      <a:pt x="29020" y="7252"/>
                      <a:pt x="29361" y="7083"/>
                    </a:cubicBezTo>
                    <a:close/>
                    <a:moveTo>
                      <a:pt x="33565" y="22643"/>
                    </a:moveTo>
                    <a:cubicBezTo>
                      <a:pt x="33898" y="23068"/>
                      <a:pt x="34233" y="23319"/>
                      <a:pt x="34327" y="23640"/>
                    </a:cubicBezTo>
                    <a:cubicBezTo>
                      <a:pt x="34813" y="25308"/>
                      <a:pt x="35242" y="26990"/>
                      <a:pt x="35678" y="28673"/>
                    </a:cubicBezTo>
                    <a:cubicBezTo>
                      <a:pt x="35724" y="28851"/>
                      <a:pt x="35732" y="29085"/>
                      <a:pt x="35655" y="29242"/>
                    </a:cubicBezTo>
                    <a:cubicBezTo>
                      <a:pt x="35585" y="29378"/>
                      <a:pt x="35502" y="29508"/>
                      <a:pt x="35408" y="29626"/>
                    </a:cubicBezTo>
                    <a:cubicBezTo>
                      <a:pt x="35317" y="29751"/>
                      <a:pt x="35217" y="29870"/>
                      <a:pt x="35127" y="29994"/>
                    </a:cubicBezTo>
                    <a:cubicBezTo>
                      <a:pt x="35047" y="29937"/>
                      <a:pt x="34960" y="29883"/>
                      <a:pt x="34872" y="29833"/>
                    </a:cubicBezTo>
                    <a:cubicBezTo>
                      <a:pt x="34677" y="29718"/>
                      <a:pt x="34478" y="29603"/>
                      <a:pt x="34432" y="29445"/>
                    </a:cubicBezTo>
                    <a:cubicBezTo>
                      <a:pt x="34019" y="28024"/>
                      <a:pt x="33663" y="26586"/>
                      <a:pt x="33320" y="25145"/>
                    </a:cubicBezTo>
                    <a:cubicBezTo>
                      <a:pt x="33199" y="24647"/>
                      <a:pt x="33115" y="24126"/>
                      <a:pt x="33121" y="23619"/>
                    </a:cubicBezTo>
                    <a:cubicBezTo>
                      <a:pt x="33125" y="23347"/>
                      <a:pt x="33358" y="23079"/>
                      <a:pt x="33565" y="22643"/>
                    </a:cubicBezTo>
                    <a:close/>
                    <a:moveTo>
                      <a:pt x="39208" y="21492"/>
                    </a:moveTo>
                    <a:cubicBezTo>
                      <a:pt x="39984" y="23636"/>
                      <a:pt x="39773" y="25758"/>
                      <a:pt x="39660" y="27861"/>
                    </a:cubicBezTo>
                    <a:cubicBezTo>
                      <a:pt x="39605" y="28882"/>
                      <a:pt x="39509" y="29914"/>
                      <a:pt x="38701" y="30894"/>
                    </a:cubicBezTo>
                    <a:cubicBezTo>
                      <a:pt x="38481" y="30576"/>
                      <a:pt x="38253" y="30367"/>
                      <a:pt x="38184" y="30113"/>
                    </a:cubicBezTo>
                    <a:cubicBezTo>
                      <a:pt x="38098" y="29801"/>
                      <a:pt x="38089" y="29473"/>
                      <a:pt x="38156" y="29155"/>
                    </a:cubicBezTo>
                    <a:cubicBezTo>
                      <a:pt x="38646" y="26988"/>
                      <a:pt x="38487" y="24785"/>
                      <a:pt x="38571" y="22597"/>
                    </a:cubicBezTo>
                    <a:cubicBezTo>
                      <a:pt x="38586" y="22229"/>
                      <a:pt x="38498" y="21801"/>
                      <a:pt x="39208" y="21492"/>
                    </a:cubicBezTo>
                    <a:close/>
                    <a:moveTo>
                      <a:pt x="27299" y="22257"/>
                    </a:moveTo>
                    <a:cubicBezTo>
                      <a:pt x="27544" y="22257"/>
                      <a:pt x="27847" y="22433"/>
                      <a:pt x="28105" y="22781"/>
                    </a:cubicBezTo>
                    <a:cubicBezTo>
                      <a:pt x="29545" y="24720"/>
                      <a:pt x="30701" y="26820"/>
                      <a:pt x="31522" y="29088"/>
                    </a:cubicBezTo>
                    <a:cubicBezTo>
                      <a:pt x="31735" y="29674"/>
                      <a:pt x="31748" y="30335"/>
                      <a:pt x="31884" y="31137"/>
                    </a:cubicBezTo>
                    <a:lnTo>
                      <a:pt x="31882" y="31137"/>
                    </a:lnTo>
                    <a:cubicBezTo>
                      <a:pt x="30908" y="30896"/>
                      <a:pt x="30602" y="30402"/>
                      <a:pt x="30389" y="29852"/>
                    </a:cubicBezTo>
                    <a:cubicBezTo>
                      <a:pt x="29518" y="27603"/>
                      <a:pt x="28381" y="25495"/>
                      <a:pt x="27073" y="23472"/>
                    </a:cubicBezTo>
                    <a:cubicBezTo>
                      <a:pt x="26867" y="23156"/>
                      <a:pt x="26660" y="22788"/>
                      <a:pt x="26974" y="22406"/>
                    </a:cubicBezTo>
                    <a:cubicBezTo>
                      <a:pt x="27055" y="22306"/>
                      <a:pt x="27169" y="22257"/>
                      <a:pt x="27299" y="22257"/>
                    </a:cubicBezTo>
                    <a:close/>
                    <a:moveTo>
                      <a:pt x="61677" y="48695"/>
                    </a:moveTo>
                    <a:cubicBezTo>
                      <a:pt x="62198" y="49825"/>
                      <a:pt x="62008" y="50587"/>
                      <a:pt x="61922" y="51314"/>
                    </a:cubicBezTo>
                    <a:cubicBezTo>
                      <a:pt x="61710" y="53152"/>
                      <a:pt x="60570" y="56640"/>
                      <a:pt x="59742" y="58053"/>
                    </a:cubicBezTo>
                    <a:cubicBezTo>
                      <a:pt x="59558" y="57752"/>
                      <a:pt x="59317" y="57526"/>
                      <a:pt x="59286" y="57275"/>
                    </a:cubicBezTo>
                    <a:cubicBezTo>
                      <a:pt x="59232" y="56837"/>
                      <a:pt x="59269" y="56374"/>
                      <a:pt x="59341" y="55933"/>
                    </a:cubicBezTo>
                    <a:lnTo>
                      <a:pt x="59341" y="55931"/>
                    </a:lnTo>
                    <a:cubicBezTo>
                      <a:pt x="59403" y="55552"/>
                      <a:pt x="59567" y="55189"/>
                      <a:pt x="59686" y="54821"/>
                    </a:cubicBezTo>
                    <a:cubicBezTo>
                      <a:pt x="60304" y="52920"/>
                      <a:pt x="60923" y="51019"/>
                      <a:pt x="61677" y="48695"/>
                    </a:cubicBezTo>
                    <a:close/>
                    <a:moveTo>
                      <a:pt x="63867" y="52811"/>
                    </a:moveTo>
                    <a:cubicBezTo>
                      <a:pt x="64776" y="53828"/>
                      <a:pt x="64388" y="54813"/>
                      <a:pt x="64112" y="55765"/>
                    </a:cubicBezTo>
                    <a:cubicBezTo>
                      <a:pt x="63817" y="56781"/>
                      <a:pt x="63779" y="57980"/>
                      <a:pt x="62577" y="58520"/>
                    </a:cubicBezTo>
                    <a:cubicBezTo>
                      <a:pt x="62504" y="58368"/>
                      <a:pt x="62408" y="58257"/>
                      <a:pt x="62416" y="58156"/>
                    </a:cubicBezTo>
                    <a:cubicBezTo>
                      <a:pt x="62439" y="57838"/>
                      <a:pt x="62468" y="57511"/>
                      <a:pt x="62558" y="57206"/>
                    </a:cubicBezTo>
                    <a:lnTo>
                      <a:pt x="62558" y="57204"/>
                    </a:lnTo>
                    <a:cubicBezTo>
                      <a:pt x="62983" y="55736"/>
                      <a:pt x="63429" y="54276"/>
                      <a:pt x="63867" y="52811"/>
                    </a:cubicBezTo>
                    <a:close/>
                    <a:moveTo>
                      <a:pt x="7339" y="49584"/>
                    </a:moveTo>
                    <a:cubicBezTo>
                      <a:pt x="7612" y="49584"/>
                      <a:pt x="7801" y="49860"/>
                      <a:pt x="7886" y="50127"/>
                    </a:cubicBezTo>
                    <a:cubicBezTo>
                      <a:pt x="7982" y="50432"/>
                      <a:pt x="7993" y="50763"/>
                      <a:pt x="8037" y="51082"/>
                    </a:cubicBezTo>
                    <a:cubicBezTo>
                      <a:pt x="8257" y="52685"/>
                      <a:pt x="8495" y="54285"/>
                      <a:pt x="8686" y="55891"/>
                    </a:cubicBezTo>
                    <a:cubicBezTo>
                      <a:pt x="8782" y="56661"/>
                      <a:pt x="8824" y="57438"/>
                      <a:pt x="8813" y="58213"/>
                    </a:cubicBezTo>
                    <a:cubicBezTo>
                      <a:pt x="8807" y="58479"/>
                      <a:pt x="8552" y="58740"/>
                      <a:pt x="8422" y="58981"/>
                    </a:cubicBezTo>
                    <a:cubicBezTo>
                      <a:pt x="7781" y="58814"/>
                      <a:pt x="7649" y="58370"/>
                      <a:pt x="7534" y="57928"/>
                    </a:cubicBezTo>
                    <a:cubicBezTo>
                      <a:pt x="6948" y="55663"/>
                      <a:pt x="6565" y="53364"/>
                      <a:pt x="6502" y="51021"/>
                    </a:cubicBezTo>
                    <a:cubicBezTo>
                      <a:pt x="6496" y="50763"/>
                      <a:pt x="6483" y="50472"/>
                      <a:pt x="6592" y="50257"/>
                    </a:cubicBezTo>
                    <a:cubicBezTo>
                      <a:pt x="6720" y="49999"/>
                      <a:pt x="6940" y="49696"/>
                      <a:pt x="7189" y="49610"/>
                    </a:cubicBezTo>
                    <a:cubicBezTo>
                      <a:pt x="7242" y="49592"/>
                      <a:pt x="7292" y="49584"/>
                      <a:pt x="7339" y="49584"/>
                    </a:cubicBezTo>
                    <a:close/>
                    <a:moveTo>
                      <a:pt x="12078" y="54272"/>
                    </a:moveTo>
                    <a:cubicBezTo>
                      <a:pt x="12124" y="54314"/>
                      <a:pt x="12209" y="54350"/>
                      <a:pt x="12212" y="54396"/>
                    </a:cubicBezTo>
                    <a:cubicBezTo>
                      <a:pt x="12436" y="56527"/>
                      <a:pt x="13051" y="58569"/>
                      <a:pt x="13562" y="60637"/>
                    </a:cubicBezTo>
                    <a:cubicBezTo>
                      <a:pt x="13671" y="61075"/>
                      <a:pt x="13729" y="61525"/>
                      <a:pt x="13729" y="61977"/>
                    </a:cubicBezTo>
                    <a:cubicBezTo>
                      <a:pt x="13727" y="62313"/>
                      <a:pt x="13500" y="62607"/>
                      <a:pt x="13144" y="62607"/>
                    </a:cubicBezTo>
                    <a:cubicBezTo>
                      <a:pt x="13137" y="62607"/>
                      <a:pt x="13130" y="62607"/>
                      <a:pt x="13124" y="62607"/>
                    </a:cubicBezTo>
                    <a:cubicBezTo>
                      <a:pt x="12902" y="62601"/>
                      <a:pt x="12595" y="62456"/>
                      <a:pt x="12484" y="62276"/>
                    </a:cubicBezTo>
                    <a:cubicBezTo>
                      <a:pt x="12247" y="61895"/>
                      <a:pt x="12076" y="61462"/>
                      <a:pt x="11946" y="61031"/>
                    </a:cubicBezTo>
                    <a:cubicBezTo>
                      <a:pt x="11334" y="59010"/>
                      <a:pt x="11192" y="56948"/>
                      <a:pt x="11462" y="54856"/>
                    </a:cubicBezTo>
                    <a:cubicBezTo>
                      <a:pt x="11491" y="54630"/>
                      <a:pt x="11495" y="54630"/>
                      <a:pt x="12078" y="54272"/>
                    </a:cubicBezTo>
                    <a:close/>
                    <a:moveTo>
                      <a:pt x="19776" y="29821"/>
                    </a:moveTo>
                    <a:cubicBezTo>
                      <a:pt x="20308" y="29821"/>
                      <a:pt x="20852" y="29919"/>
                      <a:pt x="21376" y="30076"/>
                    </a:cubicBezTo>
                    <a:cubicBezTo>
                      <a:pt x="23809" y="30808"/>
                      <a:pt x="26200" y="31638"/>
                      <a:pt x="28239" y="33235"/>
                    </a:cubicBezTo>
                    <a:cubicBezTo>
                      <a:pt x="28869" y="33729"/>
                      <a:pt x="29610" y="33951"/>
                      <a:pt x="30404" y="34037"/>
                    </a:cubicBezTo>
                    <a:cubicBezTo>
                      <a:pt x="32091" y="34220"/>
                      <a:pt x="33786" y="34312"/>
                      <a:pt x="35481" y="34312"/>
                    </a:cubicBezTo>
                    <a:cubicBezTo>
                      <a:pt x="37167" y="34312"/>
                      <a:pt x="38853" y="34221"/>
                      <a:pt x="40531" y="34039"/>
                    </a:cubicBezTo>
                    <a:cubicBezTo>
                      <a:pt x="41326" y="33955"/>
                      <a:pt x="42059" y="33729"/>
                      <a:pt x="42694" y="33237"/>
                    </a:cubicBezTo>
                    <a:cubicBezTo>
                      <a:pt x="44739" y="31656"/>
                      <a:pt x="47111" y="30775"/>
                      <a:pt x="49559" y="30088"/>
                    </a:cubicBezTo>
                    <a:cubicBezTo>
                      <a:pt x="50069" y="29945"/>
                      <a:pt x="50569" y="29869"/>
                      <a:pt x="51060" y="29869"/>
                    </a:cubicBezTo>
                    <a:cubicBezTo>
                      <a:pt x="52018" y="29869"/>
                      <a:pt x="52937" y="30158"/>
                      <a:pt x="53813" y="30796"/>
                    </a:cubicBezTo>
                    <a:cubicBezTo>
                      <a:pt x="55842" y="32272"/>
                      <a:pt x="57251" y="34131"/>
                      <a:pt x="57716" y="36637"/>
                    </a:cubicBezTo>
                    <a:cubicBezTo>
                      <a:pt x="57779" y="36956"/>
                      <a:pt x="57852" y="37284"/>
                      <a:pt x="57839" y="37602"/>
                    </a:cubicBezTo>
                    <a:lnTo>
                      <a:pt x="57839" y="37600"/>
                    </a:lnTo>
                    <a:cubicBezTo>
                      <a:pt x="57651" y="41951"/>
                      <a:pt x="57640" y="46321"/>
                      <a:pt x="56587" y="50587"/>
                    </a:cubicBezTo>
                    <a:cubicBezTo>
                      <a:pt x="56181" y="52227"/>
                      <a:pt x="55695" y="53847"/>
                      <a:pt x="55304" y="55489"/>
                    </a:cubicBezTo>
                    <a:cubicBezTo>
                      <a:pt x="54626" y="58332"/>
                      <a:pt x="53759" y="61138"/>
                      <a:pt x="53463" y="64056"/>
                    </a:cubicBezTo>
                    <a:cubicBezTo>
                      <a:pt x="53185" y="66792"/>
                      <a:pt x="52258" y="69357"/>
                      <a:pt x="51564" y="71985"/>
                    </a:cubicBezTo>
                    <a:cubicBezTo>
                      <a:pt x="50989" y="74158"/>
                      <a:pt x="48204" y="76260"/>
                      <a:pt x="45811" y="76279"/>
                    </a:cubicBezTo>
                    <a:cubicBezTo>
                      <a:pt x="45488" y="76282"/>
                      <a:pt x="45160" y="76296"/>
                      <a:pt x="44833" y="76296"/>
                    </a:cubicBezTo>
                    <a:cubicBezTo>
                      <a:pt x="44437" y="76296"/>
                      <a:pt x="44044" y="76275"/>
                      <a:pt x="43671" y="76183"/>
                    </a:cubicBezTo>
                    <a:cubicBezTo>
                      <a:pt x="42852" y="75985"/>
                      <a:pt x="42036" y="75902"/>
                      <a:pt x="41212" y="75902"/>
                    </a:cubicBezTo>
                    <a:cubicBezTo>
                      <a:pt x="41003" y="75902"/>
                      <a:pt x="40795" y="75907"/>
                      <a:pt x="40585" y="75917"/>
                    </a:cubicBezTo>
                    <a:cubicBezTo>
                      <a:pt x="39622" y="75965"/>
                      <a:pt x="38659" y="76026"/>
                      <a:pt x="37533" y="76089"/>
                    </a:cubicBezTo>
                    <a:cubicBezTo>
                      <a:pt x="37675" y="75351"/>
                      <a:pt x="38215" y="75184"/>
                      <a:pt x="38626" y="74908"/>
                    </a:cubicBezTo>
                    <a:cubicBezTo>
                      <a:pt x="39153" y="74558"/>
                      <a:pt x="39463" y="74081"/>
                      <a:pt x="39505" y="73463"/>
                    </a:cubicBezTo>
                    <a:cubicBezTo>
                      <a:pt x="39566" y="72558"/>
                      <a:pt x="39653" y="71644"/>
                      <a:pt x="39584" y="70745"/>
                    </a:cubicBezTo>
                    <a:cubicBezTo>
                      <a:pt x="39547" y="70256"/>
                      <a:pt x="39275" y="69753"/>
                      <a:pt x="39000" y="69326"/>
                    </a:cubicBezTo>
                    <a:cubicBezTo>
                      <a:pt x="38743" y="68931"/>
                      <a:pt x="38282" y="68729"/>
                      <a:pt x="37821" y="68729"/>
                    </a:cubicBezTo>
                    <a:cubicBezTo>
                      <a:pt x="37628" y="68729"/>
                      <a:pt x="37435" y="68765"/>
                      <a:pt x="37258" y="68836"/>
                    </a:cubicBezTo>
                    <a:cubicBezTo>
                      <a:pt x="36999" y="68941"/>
                      <a:pt x="36787" y="69468"/>
                      <a:pt x="36959" y="69661"/>
                    </a:cubicBezTo>
                    <a:cubicBezTo>
                      <a:pt x="37168" y="69900"/>
                      <a:pt x="37443" y="70078"/>
                      <a:pt x="37664" y="70308"/>
                    </a:cubicBezTo>
                    <a:cubicBezTo>
                      <a:pt x="37997" y="70653"/>
                      <a:pt x="38138" y="71070"/>
                      <a:pt x="38092" y="71556"/>
                    </a:cubicBezTo>
                    <a:cubicBezTo>
                      <a:pt x="37947" y="73076"/>
                      <a:pt x="37083" y="74081"/>
                      <a:pt x="35738" y="74640"/>
                    </a:cubicBezTo>
                    <a:cubicBezTo>
                      <a:pt x="35466" y="74753"/>
                      <a:pt x="35181" y="74806"/>
                      <a:pt x="34896" y="74806"/>
                    </a:cubicBezTo>
                    <a:cubicBezTo>
                      <a:pt x="33828" y="74806"/>
                      <a:pt x="32774" y="74061"/>
                      <a:pt x="32499" y="72979"/>
                    </a:cubicBezTo>
                    <a:cubicBezTo>
                      <a:pt x="32340" y="72362"/>
                      <a:pt x="32277" y="71679"/>
                      <a:pt x="32361" y="71053"/>
                    </a:cubicBezTo>
                    <a:cubicBezTo>
                      <a:pt x="32694" y="68608"/>
                      <a:pt x="32981" y="66158"/>
                      <a:pt x="33653" y="63763"/>
                    </a:cubicBezTo>
                    <a:cubicBezTo>
                      <a:pt x="34089" y="62212"/>
                      <a:pt x="34432" y="60612"/>
                      <a:pt x="34327" y="58962"/>
                    </a:cubicBezTo>
                    <a:cubicBezTo>
                      <a:pt x="34252" y="57773"/>
                      <a:pt x="34021" y="56640"/>
                      <a:pt x="33396" y="55612"/>
                    </a:cubicBezTo>
                    <a:cubicBezTo>
                      <a:pt x="33308" y="55466"/>
                      <a:pt x="33127" y="55376"/>
                      <a:pt x="32981" y="55256"/>
                    </a:cubicBezTo>
                    <a:cubicBezTo>
                      <a:pt x="32885" y="55394"/>
                      <a:pt x="32751" y="55495"/>
                      <a:pt x="32763" y="55577"/>
                    </a:cubicBezTo>
                    <a:cubicBezTo>
                      <a:pt x="33004" y="57218"/>
                      <a:pt x="32613" y="58805"/>
                      <a:pt x="32386" y="60409"/>
                    </a:cubicBezTo>
                    <a:cubicBezTo>
                      <a:pt x="31894" y="63878"/>
                      <a:pt x="30898" y="67245"/>
                      <a:pt x="30358" y="70704"/>
                    </a:cubicBezTo>
                    <a:cubicBezTo>
                      <a:pt x="30138" y="72117"/>
                      <a:pt x="30311" y="73421"/>
                      <a:pt x="30868" y="74704"/>
                    </a:cubicBezTo>
                    <a:cubicBezTo>
                      <a:pt x="31017" y="75048"/>
                      <a:pt x="31201" y="75379"/>
                      <a:pt x="31446" y="75873"/>
                    </a:cubicBezTo>
                    <a:cubicBezTo>
                      <a:pt x="31374" y="75874"/>
                      <a:pt x="31304" y="75875"/>
                      <a:pt x="31233" y="75875"/>
                    </a:cubicBezTo>
                    <a:cubicBezTo>
                      <a:pt x="30691" y="75875"/>
                      <a:pt x="30179" y="75846"/>
                      <a:pt x="29691" y="75846"/>
                    </a:cubicBezTo>
                    <a:cubicBezTo>
                      <a:pt x="29246" y="75846"/>
                      <a:pt x="28822" y="75870"/>
                      <a:pt x="28412" y="75961"/>
                    </a:cubicBezTo>
                    <a:cubicBezTo>
                      <a:pt x="27445" y="76176"/>
                      <a:pt x="26490" y="76239"/>
                      <a:pt x="25519" y="76289"/>
                    </a:cubicBezTo>
                    <a:cubicBezTo>
                      <a:pt x="25444" y="76292"/>
                      <a:pt x="25369" y="76294"/>
                      <a:pt x="25293" y="76294"/>
                    </a:cubicBezTo>
                    <a:cubicBezTo>
                      <a:pt x="22626" y="76294"/>
                      <a:pt x="19518" y="73896"/>
                      <a:pt x="19181" y="71223"/>
                    </a:cubicBezTo>
                    <a:cubicBezTo>
                      <a:pt x="19112" y="70708"/>
                      <a:pt x="18976" y="70205"/>
                      <a:pt x="18773" y="69728"/>
                    </a:cubicBezTo>
                    <a:cubicBezTo>
                      <a:pt x="17877" y="67597"/>
                      <a:pt x="17701" y="65319"/>
                      <a:pt x="17341" y="63076"/>
                    </a:cubicBezTo>
                    <a:cubicBezTo>
                      <a:pt x="17176" y="62052"/>
                      <a:pt x="16985" y="61029"/>
                      <a:pt x="16738" y="60022"/>
                    </a:cubicBezTo>
                    <a:cubicBezTo>
                      <a:pt x="16102" y="57438"/>
                      <a:pt x="15421" y="54865"/>
                      <a:pt x="14770" y="52285"/>
                    </a:cubicBezTo>
                    <a:cubicBezTo>
                      <a:pt x="13972" y="49124"/>
                      <a:pt x="13380" y="45937"/>
                      <a:pt x="13382" y="42654"/>
                    </a:cubicBezTo>
                    <a:cubicBezTo>
                      <a:pt x="13384" y="41034"/>
                      <a:pt x="13080" y="39411"/>
                      <a:pt x="13129" y="37797"/>
                    </a:cubicBezTo>
                    <a:cubicBezTo>
                      <a:pt x="13235" y="34280"/>
                      <a:pt x="15160" y="31843"/>
                      <a:pt x="18132" y="30214"/>
                    </a:cubicBezTo>
                    <a:cubicBezTo>
                      <a:pt x="18640" y="29936"/>
                      <a:pt x="19201" y="29821"/>
                      <a:pt x="19776" y="29821"/>
                    </a:cubicBezTo>
                    <a:close/>
                    <a:moveTo>
                      <a:pt x="63435" y="63120"/>
                    </a:moveTo>
                    <a:cubicBezTo>
                      <a:pt x="64034" y="63120"/>
                      <a:pt x="64637" y="63235"/>
                      <a:pt x="65243" y="63533"/>
                    </a:cubicBezTo>
                    <a:cubicBezTo>
                      <a:pt x="67190" y="64492"/>
                      <a:pt x="68362" y="66056"/>
                      <a:pt x="68750" y="68145"/>
                    </a:cubicBezTo>
                    <a:cubicBezTo>
                      <a:pt x="69085" y="69946"/>
                      <a:pt x="69038" y="71792"/>
                      <a:pt x="68565" y="73559"/>
                    </a:cubicBezTo>
                    <a:cubicBezTo>
                      <a:pt x="68191" y="74958"/>
                      <a:pt x="67290" y="76122"/>
                      <a:pt x="66174" y="77045"/>
                    </a:cubicBezTo>
                    <a:cubicBezTo>
                      <a:pt x="64606" y="78341"/>
                      <a:pt x="62850" y="79296"/>
                      <a:pt x="60798" y="79600"/>
                    </a:cubicBezTo>
                    <a:cubicBezTo>
                      <a:pt x="60544" y="79638"/>
                      <a:pt x="60290" y="79668"/>
                      <a:pt x="60038" y="79668"/>
                    </a:cubicBezTo>
                    <a:cubicBezTo>
                      <a:pt x="59582" y="79668"/>
                      <a:pt x="59134" y="79570"/>
                      <a:pt x="58702" y="79244"/>
                    </a:cubicBezTo>
                    <a:cubicBezTo>
                      <a:pt x="58918" y="77843"/>
                      <a:pt x="59058" y="76553"/>
                      <a:pt x="59322" y="75285"/>
                    </a:cubicBezTo>
                    <a:cubicBezTo>
                      <a:pt x="59659" y="73681"/>
                      <a:pt x="60308" y="72192"/>
                      <a:pt x="61384" y="70930"/>
                    </a:cubicBezTo>
                    <a:cubicBezTo>
                      <a:pt x="61631" y="70639"/>
                      <a:pt x="61964" y="70406"/>
                      <a:pt x="62295" y="70209"/>
                    </a:cubicBezTo>
                    <a:cubicBezTo>
                      <a:pt x="62454" y="70114"/>
                      <a:pt x="62620" y="70070"/>
                      <a:pt x="62779" y="70070"/>
                    </a:cubicBezTo>
                    <a:cubicBezTo>
                      <a:pt x="63182" y="70070"/>
                      <a:pt x="63543" y="70353"/>
                      <a:pt x="63653" y="70831"/>
                    </a:cubicBezTo>
                    <a:cubicBezTo>
                      <a:pt x="63737" y="71202"/>
                      <a:pt x="63676" y="71604"/>
                      <a:pt x="63731" y="71983"/>
                    </a:cubicBezTo>
                    <a:cubicBezTo>
                      <a:pt x="63800" y="72454"/>
                      <a:pt x="64175" y="72743"/>
                      <a:pt x="64603" y="72743"/>
                    </a:cubicBezTo>
                    <a:cubicBezTo>
                      <a:pt x="64757" y="72743"/>
                      <a:pt x="64917" y="72706"/>
                      <a:pt x="65073" y="72626"/>
                    </a:cubicBezTo>
                    <a:cubicBezTo>
                      <a:pt x="65576" y="72370"/>
                      <a:pt x="65873" y="71966"/>
                      <a:pt x="65887" y="71392"/>
                    </a:cubicBezTo>
                    <a:cubicBezTo>
                      <a:pt x="65910" y="70354"/>
                      <a:pt x="64897" y="68694"/>
                      <a:pt x="63953" y="68430"/>
                    </a:cubicBezTo>
                    <a:cubicBezTo>
                      <a:pt x="63535" y="68313"/>
                      <a:pt x="63109" y="68237"/>
                      <a:pt x="62687" y="68237"/>
                    </a:cubicBezTo>
                    <a:cubicBezTo>
                      <a:pt x="62153" y="68237"/>
                      <a:pt x="61625" y="68359"/>
                      <a:pt x="61126" y="68677"/>
                    </a:cubicBezTo>
                    <a:cubicBezTo>
                      <a:pt x="60754" y="68913"/>
                      <a:pt x="60400" y="69177"/>
                      <a:pt x="60056" y="69416"/>
                    </a:cubicBezTo>
                    <a:cubicBezTo>
                      <a:pt x="59889" y="69225"/>
                      <a:pt x="59736" y="69123"/>
                      <a:pt x="59745" y="69047"/>
                    </a:cubicBezTo>
                    <a:cubicBezTo>
                      <a:pt x="59920" y="67881"/>
                      <a:pt x="59893" y="66725"/>
                      <a:pt x="59757" y="65553"/>
                    </a:cubicBezTo>
                    <a:cubicBezTo>
                      <a:pt x="59602" y="64234"/>
                      <a:pt x="59793" y="63958"/>
                      <a:pt x="61068" y="63564"/>
                    </a:cubicBezTo>
                    <a:cubicBezTo>
                      <a:pt x="61852" y="63322"/>
                      <a:pt x="62640" y="63120"/>
                      <a:pt x="63435" y="63120"/>
                    </a:cubicBezTo>
                    <a:close/>
                    <a:moveTo>
                      <a:pt x="7298" y="63139"/>
                    </a:moveTo>
                    <a:cubicBezTo>
                      <a:pt x="8626" y="63139"/>
                      <a:pt x="9952" y="63332"/>
                      <a:pt x="11121" y="64228"/>
                    </a:cubicBezTo>
                    <a:lnTo>
                      <a:pt x="11121" y="69426"/>
                    </a:lnTo>
                    <a:cubicBezTo>
                      <a:pt x="10675" y="69177"/>
                      <a:pt x="10361" y="68982"/>
                      <a:pt x="10030" y="68825"/>
                    </a:cubicBezTo>
                    <a:cubicBezTo>
                      <a:pt x="9624" y="68633"/>
                      <a:pt x="9216" y="68388"/>
                      <a:pt x="8786" y="68319"/>
                    </a:cubicBezTo>
                    <a:cubicBezTo>
                      <a:pt x="8527" y="68278"/>
                      <a:pt x="8284" y="68257"/>
                      <a:pt x="8058" y="68257"/>
                    </a:cubicBezTo>
                    <a:cubicBezTo>
                      <a:pt x="6348" y="68257"/>
                      <a:pt x="5529" y="69406"/>
                      <a:pt x="5064" y="71137"/>
                    </a:cubicBezTo>
                    <a:cubicBezTo>
                      <a:pt x="4919" y="71683"/>
                      <a:pt x="5210" y="72148"/>
                      <a:pt x="5652" y="72492"/>
                    </a:cubicBezTo>
                    <a:cubicBezTo>
                      <a:pt x="5871" y="72664"/>
                      <a:pt x="6103" y="72744"/>
                      <a:pt x="6320" y="72744"/>
                    </a:cubicBezTo>
                    <a:cubicBezTo>
                      <a:pt x="6760" y="72744"/>
                      <a:pt x="7137" y="72414"/>
                      <a:pt x="7222" y="71847"/>
                    </a:cubicBezTo>
                    <a:cubicBezTo>
                      <a:pt x="7277" y="71464"/>
                      <a:pt x="7258" y="71066"/>
                      <a:pt x="7363" y="70701"/>
                    </a:cubicBezTo>
                    <a:cubicBezTo>
                      <a:pt x="7472" y="70315"/>
                      <a:pt x="7819" y="70075"/>
                      <a:pt x="8180" y="70075"/>
                    </a:cubicBezTo>
                    <a:cubicBezTo>
                      <a:pt x="8328" y="70075"/>
                      <a:pt x="8478" y="70115"/>
                      <a:pt x="8615" y="70203"/>
                    </a:cubicBezTo>
                    <a:cubicBezTo>
                      <a:pt x="9050" y="70479"/>
                      <a:pt x="9517" y="70781"/>
                      <a:pt x="9808" y="71187"/>
                    </a:cubicBezTo>
                    <a:cubicBezTo>
                      <a:pt x="10645" y="72355"/>
                      <a:pt x="11284" y="73647"/>
                      <a:pt x="11573" y="75063"/>
                    </a:cubicBezTo>
                    <a:cubicBezTo>
                      <a:pt x="11847" y="76394"/>
                      <a:pt x="12006" y="77747"/>
                      <a:pt x="12235" y="79218"/>
                    </a:cubicBezTo>
                    <a:cubicBezTo>
                      <a:pt x="11934" y="79573"/>
                      <a:pt x="11511" y="79688"/>
                      <a:pt x="11054" y="79688"/>
                    </a:cubicBezTo>
                    <a:cubicBezTo>
                      <a:pt x="10829" y="79688"/>
                      <a:pt x="10596" y="79661"/>
                      <a:pt x="10365" y="79620"/>
                    </a:cubicBezTo>
                    <a:cubicBezTo>
                      <a:pt x="7143" y="79049"/>
                      <a:pt x="4557" y="77539"/>
                      <a:pt x="2851" y="74635"/>
                    </a:cubicBezTo>
                    <a:cubicBezTo>
                      <a:pt x="2183" y="73499"/>
                      <a:pt x="2204" y="72280"/>
                      <a:pt x="2078" y="71070"/>
                    </a:cubicBezTo>
                    <a:cubicBezTo>
                      <a:pt x="2017" y="70492"/>
                      <a:pt x="2131" y="69897"/>
                      <a:pt x="2101" y="69315"/>
                    </a:cubicBezTo>
                    <a:cubicBezTo>
                      <a:pt x="1988" y="67167"/>
                      <a:pt x="3077" y="65591"/>
                      <a:pt x="4544" y="64224"/>
                    </a:cubicBezTo>
                    <a:cubicBezTo>
                      <a:pt x="5269" y="63549"/>
                      <a:pt x="6219" y="63147"/>
                      <a:pt x="7199" y="63139"/>
                    </a:cubicBezTo>
                    <a:cubicBezTo>
                      <a:pt x="7232" y="63139"/>
                      <a:pt x="7265" y="63139"/>
                      <a:pt x="7298" y="63139"/>
                    </a:cubicBezTo>
                    <a:close/>
                    <a:moveTo>
                      <a:pt x="33951" y="81676"/>
                    </a:moveTo>
                    <a:cubicBezTo>
                      <a:pt x="34506" y="81676"/>
                      <a:pt x="35062" y="81689"/>
                      <a:pt x="35619" y="81716"/>
                    </a:cubicBezTo>
                    <a:cubicBezTo>
                      <a:pt x="35879" y="81729"/>
                      <a:pt x="36140" y="81743"/>
                      <a:pt x="36398" y="81756"/>
                    </a:cubicBezTo>
                    <a:cubicBezTo>
                      <a:pt x="36398" y="81737"/>
                      <a:pt x="36398" y="81718"/>
                      <a:pt x="36400" y="81699"/>
                    </a:cubicBezTo>
                    <a:cubicBezTo>
                      <a:pt x="38416" y="81756"/>
                      <a:pt x="40432" y="81804"/>
                      <a:pt x="42446" y="81882"/>
                    </a:cubicBezTo>
                    <a:cubicBezTo>
                      <a:pt x="42825" y="81898"/>
                      <a:pt x="43230" y="81968"/>
                      <a:pt x="43571" y="82125"/>
                    </a:cubicBezTo>
                    <a:cubicBezTo>
                      <a:pt x="44335" y="82478"/>
                      <a:pt x="44574" y="83167"/>
                      <a:pt x="44193" y="83902"/>
                    </a:cubicBezTo>
                    <a:cubicBezTo>
                      <a:pt x="43927" y="84419"/>
                      <a:pt x="43650" y="84964"/>
                      <a:pt x="43250" y="85372"/>
                    </a:cubicBezTo>
                    <a:cubicBezTo>
                      <a:pt x="41980" y="86670"/>
                      <a:pt x="40677" y="87937"/>
                      <a:pt x="39333" y="89157"/>
                    </a:cubicBezTo>
                    <a:cubicBezTo>
                      <a:pt x="38812" y="89630"/>
                      <a:pt x="38156" y="89963"/>
                      <a:pt x="37543" y="90326"/>
                    </a:cubicBezTo>
                    <a:cubicBezTo>
                      <a:pt x="36872" y="90724"/>
                      <a:pt x="36217" y="90912"/>
                      <a:pt x="35570" y="90912"/>
                    </a:cubicBezTo>
                    <a:cubicBezTo>
                      <a:pt x="34769" y="90912"/>
                      <a:pt x="33981" y="90625"/>
                      <a:pt x="33190" y="90087"/>
                    </a:cubicBezTo>
                    <a:cubicBezTo>
                      <a:pt x="32064" y="89323"/>
                      <a:pt x="30808" y="88751"/>
                      <a:pt x="29698" y="87966"/>
                    </a:cubicBezTo>
                    <a:cubicBezTo>
                      <a:pt x="28697" y="87258"/>
                      <a:pt x="27797" y="86396"/>
                      <a:pt x="26886" y="85566"/>
                    </a:cubicBezTo>
                    <a:cubicBezTo>
                      <a:pt x="26101" y="84853"/>
                      <a:pt x="26223" y="83921"/>
                      <a:pt x="26436" y="83019"/>
                    </a:cubicBezTo>
                    <a:cubicBezTo>
                      <a:pt x="26486" y="82807"/>
                      <a:pt x="26731" y="82571"/>
                      <a:pt x="26941" y="82480"/>
                    </a:cubicBezTo>
                    <a:cubicBezTo>
                      <a:pt x="27359" y="82298"/>
                      <a:pt x="27797" y="82169"/>
                      <a:pt x="28247" y="82101"/>
                    </a:cubicBezTo>
                    <a:cubicBezTo>
                      <a:pt x="30141" y="81829"/>
                      <a:pt x="32042" y="81676"/>
                      <a:pt x="33951" y="81676"/>
                    </a:cubicBezTo>
                    <a:close/>
                    <a:moveTo>
                      <a:pt x="34202" y="0"/>
                    </a:moveTo>
                    <a:cubicBezTo>
                      <a:pt x="34105" y="80"/>
                      <a:pt x="34015" y="209"/>
                      <a:pt x="33904" y="232"/>
                    </a:cubicBezTo>
                    <a:cubicBezTo>
                      <a:pt x="32384" y="567"/>
                      <a:pt x="30866" y="932"/>
                      <a:pt x="29332" y="1200"/>
                    </a:cubicBezTo>
                    <a:cubicBezTo>
                      <a:pt x="26581" y="1679"/>
                      <a:pt x="24179" y="2917"/>
                      <a:pt x="21842" y="4374"/>
                    </a:cubicBezTo>
                    <a:cubicBezTo>
                      <a:pt x="20297" y="5335"/>
                      <a:pt x="19646" y="6700"/>
                      <a:pt x="19604" y="8442"/>
                    </a:cubicBezTo>
                    <a:cubicBezTo>
                      <a:pt x="19585" y="9221"/>
                      <a:pt x="19617" y="10004"/>
                      <a:pt x="19556" y="10780"/>
                    </a:cubicBezTo>
                    <a:cubicBezTo>
                      <a:pt x="19485" y="11645"/>
                      <a:pt x="19653" y="12468"/>
                      <a:pt x="19950" y="13253"/>
                    </a:cubicBezTo>
                    <a:cubicBezTo>
                      <a:pt x="20547" y="14836"/>
                      <a:pt x="21194" y="16398"/>
                      <a:pt x="22234" y="17765"/>
                    </a:cubicBezTo>
                    <a:cubicBezTo>
                      <a:pt x="22448" y="18047"/>
                      <a:pt x="22818" y="18293"/>
                      <a:pt x="22693" y="18826"/>
                    </a:cubicBezTo>
                    <a:cubicBezTo>
                      <a:pt x="22508" y="18918"/>
                      <a:pt x="22289" y="19057"/>
                      <a:pt x="22052" y="19138"/>
                    </a:cubicBezTo>
                    <a:cubicBezTo>
                      <a:pt x="20256" y="19741"/>
                      <a:pt x="18526" y="20462"/>
                      <a:pt x="17081" y="21739"/>
                    </a:cubicBezTo>
                    <a:cubicBezTo>
                      <a:pt x="16841" y="21952"/>
                      <a:pt x="16508" y="22057"/>
                      <a:pt x="16255" y="22256"/>
                    </a:cubicBezTo>
                    <a:cubicBezTo>
                      <a:pt x="15084" y="23177"/>
                      <a:pt x="13880" y="24061"/>
                      <a:pt x="12779" y="25059"/>
                    </a:cubicBezTo>
                    <a:cubicBezTo>
                      <a:pt x="11678" y="26058"/>
                      <a:pt x="10675" y="27174"/>
                      <a:pt x="9641" y="28250"/>
                    </a:cubicBezTo>
                    <a:cubicBezTo>
                      <a:pt x="9192" y="28717"/>
                      <a:pt x="8705" y="29169"/>
                      <a:pt x="8353" y="29705"/>
                    </a:cubicBezTo>
                    <a:cubicBezTo>
                      <a:pt x="7212" y="31439"/>
                      <a:pt x="6155" y="33231"/>
                      <a:pt x="5413" y="35178"/>
                    </a:cubicBezTo>
                    <a:cubicBezTo>
                      <a:pt x="4415" y="37791"/>
                      <a:pt x="3562" y="40446"/>
                      <a:pt x="3251" y="43249"/>
                    </a:cubicBezTo>
                    <a:cubicBezTo>
                      <a:pt x="3081" y="44801"/>
                      <a:pt x="2817" y="46342"/>
                      <a:pt x="2662" y="47897"/>
                    </a:cubicBezTo>
                    <a:cubicBezTo>
                      <a:pt x="2520" y="49315"/>
                      <a:pt x="2386" y="50734"/>
                      <a:pt x="2486" y="52175"/>
                    </a:cubicBezTo>
                    <a:cubicBezTo>
                      <a:pt x="2708" y="55422"/>
                      <a:pt x="3016" y="58656"/>
                      <a:pt x="3720" y="61839"/>
                    </a:cubicBezTo>
                    <a:cubicBezTo>
                      <a:pt x="3759" y="62013"/>
                      <a:pt x="3669" y="62218"/>
                      <a:pt x="3663" y="62256"/>
                    </a:cubicBezTo>
                    <a:cubicBezTo>
                      <a:pt x="2832" y="63181"/>
                      <a:pt x="2082" y="63987"/>
                      <a:pt x="1366" y="64824"/>
                    </a:cubicBezTo>
                    <a:cubicBezTo>
                      <a:pt x="625" y="65689"/>
                      <a:pt x="236" y="66703"/>
                      <a:pt x="144" y="67848"/>
                    </a:cubicBezTo>
                    <a:cubicBezTo>
                      <a:pt x="1" y="69675"/>
                      <a:pt x="133" y="71485"/>
                      <a:pt x="321" y="73302"/>
                    </a:cubicBezTo>
                    <a:cubicBezTo>
                      <a:pt x="455" y="74591"/>
                      <a:pt x="1027" y="75622"/>
                      <a:pt x="1844" y="76601"/>
                    </a:cubicBezTo>
                    <a:cubicBezTo>
                      <a:pt x="2817" y="77765"/>
                      <a:pt x="3958" y="78745"/>
                      <a:pt x="5198" y="79558"/>
                    </a:cubicBezTo>
                    <a:cubicBezTo>
                      <a:pt x="6702" y="80544"/>
                      <a:pt x="8288" y="81383"/>
                      <a:pt x="10112" y="81383"/>
                    </a:cubicBezTo>
                    <a:cubicBezTo>
                      <a:pt x="10473" y="81383"/>
                      <a:pt x="10844" y="81350"/>
                      <a:pt x="11225" y="81279"/>
                    </a:cubicBezTo>
                    <a:cubicBezTo>
                      <a:pt x="11362" y="81253"/>
                      <a:pt x="11503" y="81244"/>
                      <a:pt x="11647" y="81244"/>
                    </a:cubicBezTo>
                    <a:cubicBezTo>
                      <a:pt x="12011" y="81244"/>
                      <a:pt x="12392" y="81306"/>
                      <a:pt x="12779" y="81319"/>
                    </a:cubicBezTo>
                    <a:cubicBezTo>
                      <a:pt x="13112" y="82171"/>
                      <a:pt x="13422" y="82947"/>
                      <a:pt x="13719" y="83732"/>
                    </a:cubicBezTo>
                    <a:cubicBezTo>
                      <a:pt x="14829" y="86661"/>
                      <a:pt x="16198" y="89442"/>
                      <a:pt x="18417" y="91714"/>
                    </a:cubicBezTo>
                    <a:cubicBezTo>
                      <a:pt x="19186" y="92505"/>
                      <a:pt x="20000" y="93254"/>
                      <a:pt x="20821" y="93989"/>
                    </a:cubicBezTo>
                    <a:cubicBezTo>
                      <a:pt x="21499" y="94594"/>
                      <a:pt x="22167" y="95231"/>
                      <a:pt x="22927" y="95715"/>
                    </a:cubicBezTo>
                    <a:cubicBezTo>
                      <a:pt x="25065" y="97076"/>
                      <a:pt x="27240" y="98380"/>
                      <a:pt x="29731" y="99035"/>
                    </a:cubicBezTo>
                    <a:cubicBezTo>
                      <a:pt x="30169" y="99150"/>
                      <a:pt x="30590" y="99333"/>
                      <a:pt x="31013" y="99502"/>
                    </a:cubicBezTo>
                    <a:cubicBezTo>
                      <a:pt x="32367" y="100040"/>
                      <a:pt x="33759" y="100252"/>
                      <a:pt x="35151" y="100252"/>
                    </a:cubicBezTo>
                    <a:cubicBezTo>
                      <a:pt x="36216" y="100252"/>
                      <a:pt x="37282" y="100127"/>
                      <a:pt x="38328" y="99929"/>
                    </a:cubicBezTo>
                    <a:cubicBezTo>
                      <a:pt x="40411" y="99534"/>
                      <a:pt x="42459" y="98730"/>
                      <a:pt x="44394" y="97833"/>
                    </a:cubicBezTo>
                    <a:cubicBezTo>
                      <a:pt x="47609" y="96343"/>
                      <a:pt x="50335" y="94130"/>
                      <a:pt x="52697" y="91487"/>
                    </a:cubicBezTo>
                    <a:cubicBezTo>
                      <a:pt x="54215" y="89787"/>
                      <a:pt x="55545" y="87974"/>
                      <a:pt x="56334" y="85791"/>
                    </a:cubicBezTo>
                    <a:cubicBezTo>
                      <a:pt x="56882" y="84273"/>
                      <a:pt x="57586" y="82815"/>
                      <a:pt x="58225" y="81321"/>
                    </a:cubicBezTo>
                    <a:cubicBezTo>
                      <a:pt x="58669" y="81321"/>
                      <a:pt x="59107" y="81329"/>
                      <a:pt x="59543" y="81329"/>
                    </a:cubicBezTo>
                    <a:cubicBezTo>
                      <a:pt x="59820" y="81329"/>
                      <a:pt x="60096" y="81326"/>
                      <a:pt x="60371" y="81316"/>
                    </a:cubicBezTo>
                    <a:cubicBezTo>
                      <a:pt x="60485" y="81311"/>
                      <a:pt x="60599" y="81310"/>
                      <a:pt x="60715" y="81310"/>
                    </a:cubicBezTo>
                    <a:cubicBezTo>
                      <a:pt x="60913" y="81310"/>
                      <a:pt x="61113" y="81314"/>
                      <a:pt x="61312" y="81314"/>
                    </a:cubicBezTo>
                    <a:cubicBezTo>
                      <a:pt x="61793" y="81314"/>
                      <a:pt x="62268" y="81290"/>
                      <a:pt x="62684" y="81124"/>
                    </a:cubicBezTo>
                    <a:cubicBezTo>
                      <a:pt x="65638" y="79947"/>
                      <a:pt x="68128" y="78109"/>
                      <a:pt x="69960" y="75469"/>
                    </a:cubicBezTo>
                    <a:cubicBezTo>
                      <a:pt x="70211" y="75107"/>
                      <a:pt x="70401" y="74652"/>
                      <a:pt x="70466" y="74217"/>
                    </a:cubicBezTo>
                    <a:cubicBezTo>
                      <a:pt x="70743" y="72351"/>
                      <a:pt x="71015" y="70477"/>
                      <a:pt x="70896" y="68580"/>
                    </a:cubicBezTo>
                    <a:cubicBezTo>
                      <a:pt x="70799" y="67048"/>
                      <a:pt x="70406" y="65635"/>
                      <a:pt x="69308" y="64487"/>
                    </a:cubicBezTo>
                    <a:cubicBezTo>
                      <a:pt x="68592" y="63740"/>
                      <a:pt x="67912" y="62961"/>
                      <a:pt x="67248" y="62230"/>
                    </a:cubicBezTo>
                    <a:cubicBezTo>
                      <a:pt x="67527" y="60277"/>
                      <a:pt x="67832" y="58355"/>
                      <a:pt x="68071" y="56425"/>
                    </a:cubicBezTo>
                    <a:cubicBezTo>
                      <a:pt x="68423" y="53586"/>
                      <a:pt x="68772" y="50744"/>
                      <a:pt x="68268" y="47880"/>
                    </a:cubicBezTo>
                    <a:cubicBezTo>
                      <a:pt x="68111" y="46984"/>
                      <a:pt x="67946" y="46084"/>
                      <a:pt x="67891" y="45180"/>
                    </a:cubicBezTo>
                    <a:cubicBezTo>
                      <a:pt x="67696" y="42037"/>
                      <a:pt x="66995" y="39009"/>
                      <a:pt x="65864" y="36084"/>
                    </a:cubicBezTo>
                    <a:cubicBezTo>
                      <a:pt x="65211" y="34393"/>
                      <a:pt x="64501" y="32735"/>
                      <a:pt x="63519" y="31179"/>
                    </a:cubicBezTo>
                    <a:cubicBezTo>
                      <a:pt x="62640" y="29785"/>
                      <a:pt x="61740" y="28476"/>
                      <a:pt x="60404" y="27482"/>
                    </a:cubicBezTo>
                    <a:cubicBezTo>
                      <a:pt x="59939" y="27140"/>
                      <a:pt x="59542" y="26678"/>
                      <a:pt x="59192" y="26215"/>
                    </a:cubicBezTo>
                    <a:cubicBezTo>
                      <a:pt x="58201" y="24902"/>
                      <a:pt x="56949" y="23887"/>
                      <a:pt x="55631" y="22930"/>
                    </a:cubicBezTo>
                    <a:cubicBezTo>
                      <a:pt x="53369" y="21284"/>
                      <a:pt x="51096" y="19676"/>
                      <a:pt x="48336" y="18933"/>
                    </a:cubicBezTo>
                    <a:cubicBezTo>
                      <a:pt x="47471" y="18701"/>
                      <a:pt x="46648" y="18324"/>
                      <a:pt x="45656" y="17958"/>
                    </a:cubicBezTo>
                    <a:cubicBezTo>
                      <a:pt x="46156" y="17507"/>
                      <a:pt x="46542" y="17193"/>
                      <a:pt x="46885" y="16833"/>
                    </a:cubicBezTo>
                    <a:cubicBezTo>
                      <a:pt x="47197" y="16507"/>
                      <a:pt x="47578" y="16180"/>
                      <a:pt x="47731" y="15778"/>
                    </a:cubicBezTo>
                    <a:cubicBezTo>
                      <a:pt x="48435" y="13906"/>
                      <a:pt x="49207" y="12101"/>
                      <a:pt x="49161" y="9974"/>
                    </a:cubicBezTo>
                    <a:cubicBezTo>
                      <a:pt x="49084" y="6375"/>
                      <a:pt x="47467" y="3867"/>
                      <a:pt x="44335" y="2370"/>
                    </a:cubicBezTo>
                    <a:cubicBezTo>
                      <a:pt x="42051" y="1275"/>
                      <a:pt x="39649" y="442"/>
                      <a:pt x="37038" y="436"/>
                    </a:cubicBezTo>
                    <a:cubicBezTo>
                      <a:pt x="37025" y="436"/>
                      <a:pt x="37012" y="436"/>
                      <a:pt x="37000" y="436"/>
                    </a:cubicBezTo>
                    <a:cubicBezTo>
                      <a:pt x="36851" y="436"/>
                      <a:pt x="36700" y="438"/>
                      <a:pt x="36549" y="438"/>
                    </a:cubicBezTo>
                    <a:cubicBezTo>
                      <a:pt x="35879" y="438"/>
                      <a:pt x="35196" y="401"/>
                      <a:pt x="345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1367400" y="960700"/>
                <a:ext cx="1412700" cy="1707825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68313" extrusionOk="0">
                    <a:moveTo>
                      <a:pt x="25442" y="1"/>
                    </a:moveTo>
                    <a:cubicBezTo>
                      <a:pt x="25372" y="1"/>
                      <a:pt x="25303" y="10"/>
                      <a:pt x="25242" y="29"/>
                    </a:cubicBezTo>
                    <a:cubicBezTo>
                      <a:pt x="23803" y="480"/>
                      <a:pt x="22396" y="974"/>
                      <a:pt x="21645" y="2467"/>
                    </a:cubicBezTo>
                    <a:cubicBezTo>
                      <a:pt x="21397" y="2959"/>
                      <a:pt x="21370" y="3608"/>
                      <a:pt x="20767" y="3926"/>
                    </a:cubicBezTo>
                    <a:cubicBezTo>
                      <a:pt x="20292" y="3534"/>
                      <a:pt x="19869" y="3137"/>
                      <a:pt x="19398" y="2808"/>
                    </a:cubicBezTo>
                    <a:cubicBezTo>
                      <a:pt x="18929" y="2481"/>
                      <a:pt x="18333" y="2322"/>
                      <a:pt x="17736" y="2322"/>
                    </a:cubicBezTo>
                    <a:cubicBezTo>
                      <a:pt x="16945" y="2322"/>
                      <a:pt x="16150" y="2600"/>
                      <a:pt x="15638" y="3135"/>
                    </a:cubicBezTo>
                    <a:cubicBezTo>
                      <a:pt x="14555" y="4275"/>
                      <a:pt x="13586" y="5515"/>
                      <a:pt x="13138" y="7046"/>
                    </a:cubicBezTo>
                    <a:cubicBezTo>
                      <a:pt x="12520" y="9162"/>
                      <a:pt x="12068" y="11331"/>
                      <a:pt x="11398" y="13429"/>
                    </a:cubicBezTo>
                    <a:cubicBezTo>
                      <a:pt x="10743" y="15477"/>
                      <a:pt x="10244" y="17543"/>
                      <a:pt x="10016" y="19679"/>
                    </a:cubicBezTo>
                    <a:cubicBezTo>
                      <a:pt x="9899" y="20774"/>
                      <a:pt x="9706" y="21864"/>
                      <a:pt x="9581" y="22957"/>
                    </a:cubicBezTo>
                    <a:cubicBezTo>
                      <a:pt x="9501" y="23659"/>
                      <a:pt x="9480" y="24367"/>
                      <a:pt x="9432" y="25072"/>
                    </a:cubicBezTo>
                    <a:cubicBezTo>
                      <a:pt x="8955" y="23904"/>
                      <a:pt x="8817" y="22696"/>
                      <a:pt x="8856" y="21492"/>
                    </a:cubicBezTo>
                    <a:cubicBezTo>
                      <a:pt x="8900" y="20104"/>
                      <a:pt x="8624" y="18774"/>
                      <a:pt x="8385" y="17430"/>
                    </a:cubicBezTo>
                    <a:cubicBezTo>
                      <a:pt x="8140" y="16063"/>
                      <a:pt x="7357" y="15068"/>
                      <a:pt x="6247" y="14292"/>
                    </a:cubicBezTo>
                    <a:cubicBezTo>
                      <a:pt x="5773" y="13961"/>
                      <a:pt x="5257" y="13802"/>
                      <a:pt x="4759" y="13802"/>
                    </a:cubicBezTo>
                    <a:cubicBezTo>
                      <a:pt x="3893" y="13802"/>
                      <a:pt x="3083" y="14285"/>
                      <a:pt x="2648" y="15188"/>
                    </a:cubicBezTo>
                    <a:cubicBezTo>
                      <a:pt x="2081" y="16362"/>
                      <a:pt x="1589" y="17566"/>
                      <a:pt x="1484" y="18889"/>
                    </a:cubicBezTo>
                    <a:cubicBezTo>
                      <a:pt x="1271" y="21544"/>
                      <a:pt x="890" y="24180"/>
                      <a:pt x="1200" y="26868"/>
                    </a:cubicBezTo>
                    <a:cubicBezTo>
                      <a:pt x="1401" y="28602"/>
                      <a:pt x="1210" y="30379"/>
                      <a:pt x="1329" y="32126"/>
                    </a:cubicBezTo>
                    <a:cubicBezTo>
                      <a:pt x="1476" y="34268"/>
                      <a:pt x="1327" y="36420"/>
                      <a:pt x="883" y="38520"/>
                    </a:cubicBezTo>
                    <a:cubicBezTo>
                      <a:pt x="737" y="39217"/>
                      <a:pt x="699" y="39937"/>
                      <a:pt x="624" y="40647"/>
                    </a:cubicBezTo>
                    <a:cubicBezTo>
                      <a:pt x="551" y="41357"/>
                      <a:pt x="605" y="42100"/>
                      <a:pt x="412" y="42774"/>
                    </a:cubicBezTo>
                    <a:cubicBezTo>
                      <a:pt x="0" y="44196"/>
                      <a:pt x="165" y="45613"/>
                      <a:pt x="239" y="47041"/>
                    </a:cubicBezTo>
                    <a:cubicBezTo>
                      <a:pt x="281" y="47814"/>
                      <a:pt x="324" y="48592"/>
                      <a:pt x="358" y="49371"/>
                    </a:cubicBezTo>
                    <a:cubicBezTo>
                      <a:pt x="475" y="52026"/>
                      <a:pt x="1306" y="54461"/>
                      <a:pt x="2619" y="56751"/>
                    </a:cubicBezTo>
                    <a:cubicBezTo>
                      <a:pt x="3746" y="57727"/>
                      <a:pt x="4005" y="59042"/>
                      <a:pt x="4097" y="60440"/>
                    </a:cubicBezTo>
                    <a:cubicBezTo>
                      <a:pt x="4133" y="61021"/>
                      <a:pt x="4342" y="61594"/>
                      <a:pt x="4361" y="62174"/>
                    </a:cubicBezTo>
                    <a:cubicBezTo>
                      <a:pt x="4424" y="64027"/>
                      <a:pt x="5056" y="65746"/>
                      <a:pt x="5555" y="67494"/>
                    </a:cubicBezTo>
                    <a:cubicBezTo>
                      <a:pt x="5704" y="68014"/>
                      <a:pt x="6052" y="68312"/>
                      <a:pt x="6401" y="68312"/>
                    </a:cubicBezTo>
                    <a:cubicBezTo>
                      <a:pt x="6430" y="68312"/>
                      <a:pt x="6460" y="68310"/>
                      <a:pt x="6490" y="68306"/>
                    </a:cubicBezTo>
                    <a:cubicBezTo>
                      <a:pt x="6913" y="68242"/>
                      <a:pt x="7085" y="67731"/>
                      <a:pt x="6961" y="67033"/>
                    </a:cubicBezTo>
                    <a:cubicBezTo>
                      <a:pt x="6643" y="65245"/>
                      <a:pt x="6233" y="63464"/>
                      <a:pt x="6067" y="61663"/>
                    </a:cubicBezTo>
                    <a:cubicBezTo>
                      <a:pt x="5856" y="59410"/>
                      <a:pt x="5335" y="57333"/>
                      <a:pt x="3959" y="55478"/>
                    </a:cubicBezTo>
                    <a:cubicBezTo>
                      <a:pt x="3431" y="54765"/>
                      <a:pt x="3050" y="53881"/>
                      <a:pt x="2824" y="53018"/>
                    </a:cubicBezTo>
                    <a:cubicBezTo>
                      <a:pt x="2347" y="51199"/>
                      <a:pt x="1882" y="49361"/>
                      <a:pt x="2226" y="47441"/>
                    </a:cubicBezTo>
                    <a:cubicBezTo>
                      <a:pt x="2305" y="46997"/>
                      <a:pt x="2278" y="46532"/>
                      <a:pt x="2263" y="46076"/>
                    </a:cubicBezTo>
                    <a:cubicBezTo>
                      <a:pt x="2175" y="43599"/>
                      <a:pt x="2372" y="41143"/>
                      <a:pt x="2768" y="38696"/>
                    </a:cubicBezTo>
                    <a:cubicBezTo>
                      <a:pt x="2975" y="37416"/>
                      <a:pt x="3247" y="36123"/>
                      <a:pt x="3241" y="34837"/>
                    </a:cubicBezTo>
                    <a:cubicBezTo>
                      <a:pt x="3230" y="31263"/>
                      <a:pt x="3078" y="27691"/>
                      <a:pt x="3006" y="24119"/>
                    </a:cubicBezTo>
                    <a:cubicBezTo>
                      <a:pt x="2979" y="22752"/>
                      <a:pt x="3004" y="21385"/>
                      <a:pt x="3032" y="20018"/>
                    </a:cubicBezTo>
                    <a:cubicBezTo>
                      <a:pt x="3055" y="18889"/>
                      <a:pt x="3442" y="17847"/>
                      <a:pt x="3928" y="16848"/>
                    </a:cubicBezTo>
                    <a:cubicBezTo>
                      <a:pt x="4093" y="16509"/>
                      <a:pt x="4378" y="16216"/>
                      <a:pt x="4654" y="15948"/>
                    </a:cubicBezTo>
                    <a:cubicBezTo>
                      <a:pt x="4776" y="15830"/>
                      <a:pt x="4951" y="15773"/>
                      <a:pt x="5129" y="15773"/>
                    </a:cubicBezTo>
                    <a:cubicBezTo>
                      <a:pt x="5351" y="15773"/>
                      <a:pt x="5577" y="15862"/>
                      <a:pt x="5712" y="16029"/>
                    </a:cubicBezTo>
                    <a:cubicBezTo>
                      <a:pt x="6122" y="16538"/>
                      <a:pt x="6461" y="17081"/>
                      <a:pt x="6520" y="17765"/>
                    </a:cubicBezTo>
                    <a:cubicBezTo>
                      <a:pt x="6610" y="18802"/>
                      <a:pt x="6735" y="19836"/>
                      <a:pt x="6827" y="20874"/>
                    </a:cubicBezTo>
                    <a:cubicBezTo>
                      <a:pt x="7054" y="23397"/>
                      <a:pt x="7261" y="25924"/>
                      <a:pt x="7502" y="28447"/>
                    </a:cubicBezTo>
                    <a:cubicBezTo>
                      <a:pt x="7539" y="28834"/>
                      <a:pt x="7655" y="29211"/>
                      <a:pt x="7843" y="29552"/>
                    </a:cubicBezTo>
                    <a:cubicBezTo>
                      <a:pt x="8102" y="30004"/>
                      <a:pt x="8539" y="30231"/>
                      <a:pt x="8970" y="30231"/>
                    </a:cubicBezTo>
                    <a:cubicBezTo>
                      <a:pt x="9400" y="30231"/>
                      <a:pt x="9824" y="30005"/>
                      <a:pt x="10056" y="29550"/>
                    </a:cubicBezTo>
                    <a:cubicBezTo>
                      <a:pt x="10349" y="28975"/>
                      <a:pt x="10581" y="28349"/>
                      <a:pt x="10709" y="27720"/>
                    </a:cubicBezTo>
                    <a:cubicBezTo>
                      <a:pt x="11126" y="25683"/>
                      <a:pt x="11622" y="23657"/>
                      <a:pt x="11695" y="21563"/>
                    </a:cubicBezTo>
                    <a:cubicBezTo>
                      <a:pt x="11722" y="20788"/>
                      <a:pt x="11796" y="19995"/>
                      <a:pt x="11988" y="19247"/>
                    </a:cubicBezTo>
                    <a:cubicBezTo>
                      <a:pt x="12985" y="15343"/>
                      <a:pt x="14021" y="11446"/>
                      <a:pt x="15060" y="7554"/>
                    </a:cubicBezTo>
                    <a:cubicBezTo>
                      <a:pt x="15349" y="6470"/>
                      <a:pt x="15853" y="5488"/>
                      <a:pt x="16666" y="4692"/>
                    </a:cubicBezTo>
                    <a:cubicBezTo>
                      <a:pt x="17040" y="4325"/>
                      <a:pt x="17413" y="4142"/>
                      <a:pt x="17766" y="4142"/>
                    </a:cubicBezTo>
                    <a:cubicBezTo>
                      <a:pt x="18196" y="4142"/>
                      <a:pt x="18596" y="4415"/>
                      <a:pt x="18925" y="4960"/>
                    </a:cubicBezTo>
                    <a:cubicBezTo>
                      <a:pt x="19343" y="5655"/>
                      <a:pt x="19410" y="6426"/>
                      <a:pt x="19394" y="7223"/>
                    </a:cubicBezTo>
                    <a:cubicBezTo>
                      <a:pt x="19304" y="11647"/>
                      <a:pt x="19207" y="16069"/>
                      <a:pt x="18339" y="20432"/>
                    </a:cubicBezTo>
                    <a:cubicBezTo>
                      <a:pt x="18278" y="20746"/>
                      <a:pt x="18301" y="21075"/>
                      <a:pt x="18286" y="21398"/>
                    </a:cubicBezTo>
                    <a:cubicBezTo>
                      <a:pt x="18179" y="23669"/>
                      <a:pt x="18091" y="25941"/>
                      <a:pt x="17949" y="28210"/>
                    </a:cubicBezTo>
                    <a:cubicBezTo>
                      <a:pt x="17914" y="28744"/>
                      <a:pt x="17855" y="29264"/>
                      <a:pt x="18161" y="29712"/>
                    </a:cubicBezTo>
                    <a:cubicBezTo>
                      <a:pt x="18282" y="29890"/>
                      <a:pt x="18571" y="30042"/>
                      <a:pt x="18783" y="30042"/>
                    </a:cubicBezTo>
                    <a:cubicBezTo>
                      <a:pt x="18786" y="30042"/>
                      <a:pt x="18789" y="30042"/>
                      <a:pt x="18791" y="30042"/>
                    </a:cubicBezTo>
                    <a:cubicBezTo>
                      <a:pt x="19015" y="30038"/>
                      <a:pt x="19270" y="29867"/>
                      <a:pt x="19442" y="29699"/>
                    </a:cubicBezTo>
                    <a:cubicBezTo>
                      <a:pt x="19563" y="29584"/>
                      <a:pt x="19599" y="29352"/>
                      <a:pt x="19612" y="29169"/>
                    </a:cubicBezTo>
                    <a:cubicBezTo>
                      <a:pt x="19752" y="27222"/>
                      <a:pt x="19892" y="25273"/>
                      <a:pt x="20009" y="23324"/>
                    </a:cubicBezTo>
                    <a:cubicBezTo>
                      <a:pt x="20147" y="21048"/>
                      <a:pt x="20353" y="18783"/>
                      <a:pt x="20914" y="16563"/>
                    </a:cubicBezTo>
                    <a:cubicBezTo>
                      <a:pt x="21010" y="16186"/>
                      <a:pt x="21094" y="15797"/>
                      <a:pt x="21104" y="15410"/>
                    </a:cubicBezTo>
                    <a:cubicBezTo>
                      <a:pt x="21165" y="12941"/>
                      <a:pt x="21240" y="10469"/>
                      <a:pt x="21230" y="8000"/>
                    </a:cubicBezTo>
                    <a:cubicBezTo>
                      <a:pt x="21228" y="7043"/>
                      <a:pt x="21444" y="6202"/>
                      <a:pt x="21961" y="5423"/>
                    </a:cubicBezTo>
                    <a:cubicBezTo>
                      <a:pt x="22501" y="4613"/>
                      <a:pt x="23030" y="3794"/>
                      <a:pt x="23610" y="3013"/>
                    </a:cubicBezTo>
                    <a:cubicBezTo>
                      <a:pt x="23832" y="2714"/>
                      <a:pt x="24157" y="2464"/>
                      <a:pt x="24484" y="2274"/>
                    </a:cubicBezTo>
                    <a:cubicBezTo>
                      <a:pt x="24826" y="2076"/>
                      <a:pt x="25103" y="1974"/>
                      <a:pt x="25350" y="1974"/>
                    </a:cubicBezTo>
                    <a:cubicBezTo>
                      <a:pt x="25705" y="1974"/>
                      <a:pt x="25998" y="2186"/>
                      <a:pt x="26330" y="2628"/>
                    </a:cubicBezTo>
                    <a:cubicBezTo>
                      <a:pt x="27251" y="3857"/>
                      <a:pt x="27745" y="5241"/>
                      <a:pt x="27815" y="6784"/>
                    </a:cubicBezTo>
                    <a:cubicBezTo>
                      <a:pt x="27886" y="8339"/>
                      <a:pt x="27921" y="9893"/>
                      <a:pt x="28166" y="11442"/>
                    </a:cubicBezTo>
                    <a:cubicBezTo>
                      <a:pt x="28326" y="12460"/>
                      <a:pt x="28284" y="13523"/>
                      <a:pt x="28235" y="14558"/>
                    </a:cubicBezTo>
                    <a:cubicBezTo>
                      <a:pt x="28133" y="16635"/>
                      <a:pt x="27911" y="18707"/>
                      <a:pt x="27844" y="20782"/>
                    </a:cubicBezTo>
                    <a:cubicBezTo>
                      <a:pt x="27804" y="22034"/>
                      <a:pt x="27607" y="23236"/>
                      <a:pt x="27289" y="24434"/>
                    </a:cubicBezTo>
                    <a:cubicBezTo>
                      <a:pt x="27023" y="25440"/>
                      <a:pt x="26730" y="26443"/>
                      <a:pt x="26521" y="27461"/>
                    </a:cubicBezTo>
                    <a:cubicBezTo>
                      <a:pt x="26406" y="28024"/>
                      <a:pt x="26401" y="28621"/>
                      <a:pt x="26424" y="29199"/>
                    </a:cubicBezTo>
                    <a:cubicBezTo>
                      <a:pt x="26439" y="29589"/>
                      <a:pt x="26982" y="30042"/>
                      <a:pt x="27363" y="30042"/>
                    </a:cubicBezTo>
                    <a:cubicBezTo>
                      <a:pt x="27368" y="30042"/>
                      <a:pt x="27372" y="30042"/>
                      <a:pt x="27377" y="30042"/>
                    </a:cubicBezTo>
                    <a:cubicBezTo>
                      <a:pt x="27802" y="30026"/>
                      <a:pt x="28122" y="29783"/>
                      <a:pt x="28265" y="29393"/>
                    </a:cubicBezTo>
                    <a:cubicBezTo>
                      <a:pt x="28376" y="29090"/>
                      <a:pt x="28409" y="28759"/>
                      <a:pt x="28457" y="28437"/>
                    </a:cubicBezTo>
                    <a:cubicBezTo>
                      <a:pt x="28552" y="27794"/>
                      <a:pt x="28606" y="27141"/>
                      <a:pt x="28730" y="26504"/>
                    </a:cubicBezTo>
                    <a:cubicBezTo>
                      <a:pt x="29670" y="21705"/>
                      <a:pt x="30032" y="16858"/>
                      <a:pt x="29988" y="11974"/>
                    </a:cubicBezTo>
                    <a:cubicBezTo>
                      <a:pt x="29982" y="11650"/>
                      <a:pt x="30025" y="11329"/>
                      <a:pt x="30111" y="11017"/>
                    </a:cubicBezTo>
                    <a:cubicBezTo>
                      <a:pt x="30476" y="9769"/>
                      <a:pt x="30840" y="8519"/>
                      <a:pt x="31263" y="7290"/>
                    </a:cubicBezTo>
                    <a:cubicBezTo>
                      <a:pt x="31453" y="6744"/>
                      <a:pt x="31786" y="6248"/>
                      <a:pt x="32046" y="5726"/>
                    </a:cubicBezTo>
                    <a:cubicBezTo>
                      <a:pt x="32507" y="4801"/>
                      <a:pt x="33388" y="4533"/>
                      <a:pt x="34288" y="4349"/>
                    </a:cubicBezTo>
                    <a:cubicBezTo>
                      <a:pt x="34380" y="4330"/>
                      <a:pt x="34472" y="4321"/>
                      <a:pt x="34561" y="4321"/>
                    </a:cubicBezTo>
                    <a:cubicBezTo>
                      <a:pt x="35125" y="4321"/>
                      <a:pt x="35598" y="4693"/>
                      <a:pt x="35773" y="5299"/>
                    </a:cubicBezTo>
                    <a:cubicBezTo>
                      <a:pt x="35951" y="5919"/>
                      <a:pt x="36126" y="6570"/>
                      <a:pt x="36126" y="7207"/>
                    </a:cubicBezTo>
                    <a:cubicBezTo>
                      <a:pt x="36129" y="8831"/>
                      <a:pt x="36097" y="10458"/>
                      <a:pt x="35969" y="12075"/>
                    </a:cubicBezTo>
                    <a:cubicBezTo>
                      <a:pt x="35792" y="14277"/>
                      <a:pt x="35467" y="16469"/>
                      <a:pt x="35302" y="18672"/>
                    </a:cubicBezTo>
                    <a:cubicBezTo>
                      <a:pt x="35189" y="20160"/>
                      <a:pt x="35272" y="21663"/>
                      <a:pt x="35218" y="23156"/>
                    </a:cubicBezTo>
                    <a:cubicBezTo>
                      <a:pt x="35122" y="25750"/>
                      <a:pt x="34359" y="28294"/>
                      <a:pt x="34646" y="30920"/>
                    </a:cubicBezTo>
                    <a:cubicBezTo>
                      <a:pt x="34686" y="31294"/>
                      <a:pt x="34506" y="31686"/>
                      <a:pt x="34464" y="32073"/>
                    </a:cubicBezTo>
                    <a:cubicBezTo>
                      <a:pt x="34238" y="34110"/>
                      <a:pt x="34452" y="36095"/>
                      <a:pt x="35235" y="38000"/>
                    </a:cubicBezTo>
                    <a:cubicBezTo>
                      <a:pt x="35772" y="39305"/>
                      <a:pt x="36761" y="40005"/>
                      <a:pt x="37935" y="40005"/>
                    </a:cubicBezTo>
                    <a:cubicBezTo>
                      <a:pt x="38383" y="40005"/>
                      <a:pt x="38858" y="39903"/>
                      <a:pt x="39345" y="39694"/>
                    </a:cubicBezTo>
                    <a:cubicBezTo>
                      <a:pt x="40195" y="39328"/>
                      <a:pt x="40911" y="38790"/>
                      <a:pt x="41566" y="38139"/>
                    </a:cubicBezTo>
                    <a:cubicBezTo>
                      <a:pt x="43611" y="36104"/>
                      <a:pt x="46160" y="35002"/>
                      <a:pt x="48881" y="34211"/>
                    </a:cubicBezTo>
                    <a:cubicBezTo>
                      <a:pt x="49214" y="34114"/>
                      <a:pt x="49539" y="34066"/>
                      <a:pt x="49862" y="34066"/>
                    </a:cubicBezTo>
                    <a:cubicBezTo>
                      <a:pt x="50231" y="34066"/>
                      <a:pt x="50599" y="34129"/>
                      <a:pt x="50981" y="34253"/>
                    </a:cubicBezTo>
                    <a:cubicBezTo>
                      <a:pt x="52774" y="34835"/>
                      <a:pt x="53829" y="35980"/>
                      <a:pt x="54028" y="37942"/>
                    </a:cubicBezTo>
                    <a:cubicBezTo>
                      <a:pt x="52704" y="39809"/>
                      <a:pt x="51101" y="41371"/>
                      <a:pt x="48998" y="42393"/>
                    </a:cubicBezTo>
                    <a:cubicBezTo>
                      <a:pt x="48416" y="42678"/>
                      <a:pt x="47870" y="43029"/>
                      <a:pt x="47370" y="43440"/>
                    </a:cubicBezTo>
                    <a:cubicBezTo>
                      <a:pt x="45485" y="44989"/>
                      <a:pt x="44438" y="47026"/>
                      <a:pt x="43951" y="49396"/>
                    </a:cubicBezTo>
                    <a:cubicBezTo>
                      <a:pt x="43612" y="51052"/>
                      <a:pt x="43216" y="52696"/>
                      <a:pt x="42797" y="54333"/>
                    </a:cubicBezTo>
                    <a:cubicBezTo>
                      <a:pt x="42393" y="55904"/>
                      <a:pt x="41503" y="57147"/>
                      <a:pt x="40096" y="57999"/>
                    </a:cubicBezTo>
                    <a:cubicBezTo>
                      <a:pt x="38700" y="58845"/>
                      <a:pt x="37247" y="59559"/>
                      <a:pt x="35687" y="60051"/>
                    </a:cubicBezTo>
                    <a:cubicBezTo>
                      <a:pt x="34634" y="60380"/>
                      <a:pt x="33597" y="60757"/>
                      <a:pt x="32548" y="61102"/>
                    </a:cubicBezTo>
                    <a:cubicBezTo>
                      <a:pt x="32002" y="61280"/>
                      <a:pt x="31698" y="61667"/>
                      <a:pt x="31523" y="62191"/>
                    </a:cubicBezTo>
                    <a:cubicBezTo>
                      <a:pt x="31158" y="63280"/>
                      <a:pt x="31410" y="64381"/>
                      <a:pt x="31497" y="65470"/>
                    </a:cubicBezTo>
                    <a:cubicBezTo>
                      <a:pt x="31514" y="65673"/>
                      <a:pt x="31943" y="65968"/>
                      <a:pt x="32199" y="65991"/>
                    </a:cubicBezTo>
                    <a:cubicBezTo>
                      <a:pt x="32212" y="65992"/>
                      <a:pt x="32225" y="65993"/>
                      <a:pt x="32238" y="65993"/>
                    </a:cubicBezTo>
                    <a:cubicBezTo>
                      <a:pt x="32493" y="65993"/>
                      <a:pt x="32834" y="65801"/>
                      <a:pt x="32999" y="65593"/>
                    </a:cubicBezTo>
                    <a:cubicBezTo>
                      <a:pt x="33187" y="65361"/>
                      <a:pt x="33262" y="64998"/>
                      <a:pt x="33285" y="64684"/>
                    </a:cubicBezTo>
                    <a:cubicBezTo>
                      <a:pt x="33327" y="64113"/>
                      <a:pt x="33296" y="63537"/>
                      <a:pt x="33296" y="62961"/>
                    </a:cubicBezTo>
                    <a:cubicBezTo>
                      <a:pt x="34202" y="62616"/>
                      <a:pt x="34964" y="62243"/>
                      <a:pt x="35769" y="62034"/>
                    </a:cubicBezTo>
                    <a:cubicBezTo>
                      <a:pt x="38360" y="61366"/>
                      <a:pt x="40511" y="60009"/>
                      <a:pt x="42435" y="58171"/>
                    </a:cubicBezTo>
                    <a:cubicBezTo>
                      <a:pt x="43463" y="57189"/>
                      <a:pt x="44168" y="56073"/>
                      <a:pt x="44595" y="54752"/>
                    </a:cubicBezTo>
                    <a:cubicBezTo>
                      <a:pt x="44796" y="54134"/>
                      <a:pt x="44933" y="53496"/>
                      <a:pt x="45088" y="52864"/>
                    </a:cubicBezTo>
                    <a:cubicBezTo>
                      <a:pt x="45521" y="51096"/>
                      <a:pt x="45938" y="49323"/>
                      <a:pt x="46383" y="47558"/>
                    </a:cubicBezTo>
                    <a:cubicBezTo>
                      <a:pt x="46461" y="47250"/>
                      <a:pt x="46582" y="46917"/>
                      <a:pt x="46783" y="46677"/>
                    </a:cubicBezTo>
                    <a:cubicBezTo>
                      <a:pt x="47746" y="45529"/>
                      <a:pt x="48802" y="44497"/>
                      <a:pt x="50106" y="43704"/>
                    </a:cubicBezTo>
                    <a:cubicBezTo>
                      <a:pt x="51601" y="42795"/>
                      <a:pt x="53100" y="41857"/>
                      <a:pt x="54446" y="40749"/>
                    </a:cubicBezTo>
                    <a:cubicBezTo>
                      <a:pt x="55688" y="39726"/>
                      <a:pt x="56507" y="38105"/>
                      <a:pt x="55594" y="36401"/>
                    </a:cubicBezTo>
                    <a:cubicBezTo>
                      <a:pt x="55472" y="36173"/>
                      <a:pt x="55407" y="35917"/>
                      <a:pt x="55313" y="35674"/>
                    </a:cubicBezTo>
                    <a:cubicBezTo>
                      <a:pt x="54517" y="33629"/>
                      <a:pt x="51985" y="32119"/>
                      <a:pt x="49721" y="32119"/>
                    </a:cubicBezTo>
                    <a:cubicBezTo>
                      <a:pt x="49261" y="32119"/>
                      <a:pt x="48812" y="32181"/>
                      <a:pt x="48391" y="32314"/>
                    </a:cubicBezTo>
                    <a:cubicBezTo>
                      <a:pt x="47397" y="32628"/>
                      <a:pt x="46407" y="32951"/>
                      <a:pt x="45422" y="33283"/>
                    </a:cubicBezTo>
                    <a:cubicBezTo>
                      <a:pt x="43545" y="33914"/>
                      <a:pt x="41861" y="34862"/>
                      <a:pt x="40452" y="36277"/>
                    </a:cubicBezTo>
                    <a:cubicBezTo>
                      <a:pt x="39770" y="36962"/>
                      <a:pt x="39051" y="37613"/>
                      <a:pt x="38375" y="38254"/>
                    </a:cubicBezTo>
                    <a:cubicBezTo>
                      <a:pt x="36855" y="37753"/>
                      <a:pt x="36608" y="37102"/>
                      <a:pt x="36441" y="35825"/>
                    </a:cubicBezTo>
                    <a:cubicBezTo>
                      <a:pt x="36202" y="34014"/>
                      <a:pt x="36187" y="32207"/>
                      <a:pt x="36349" y="30382"/>
                    </a:cubicBezTo>
                    <a:cubicBezTo>
                      <a:pt x="36711" y="26307"/>
                      <a:pt x="37224" y="22243"/>
                      <a:pt x="37293" y="18142"/>
                    </a:cubicBezTo>
                    <a:cubicBezTo>
                      <a:pt x="37309" y="17171"/>
                      <a:pt x="37485" y="16203"/>
                      <a:pt x="37611" y="15238"/>
                    </a:cubicBezTo>
                    <a:cubicBezTo>
                      <a:pt x="37762" y="14080"/>
                      <a:pt x="37994" y="12929"/>
                      <a:pt x="38093" y="11767"/>
                    </a:cubicBezTo>
                    <a:cubicBezTo>
                      <a:pt x="38195" y="10601"/>
                      <a:pt x="38147" y="9422"/>
                      <a:pt x="38218" y="8254"/>
                    </a:cubicBezTo>
                    <a:cubicBezTo>
                      <a:pt x="38310" y="6708"/>
                      <a:pt x="37869" y="5283"/>
                      <a:pt x="37238" y="3918"/>
                    </a:cubicBezTo>
                    <a:cubicBezTo>
                      <a:pt x="36780" y="2931"/>
                      <a:pt x="35739" y="2360"/>
                      <a:pt x="34682" y="2360"/>
                    </a:cubicBezTo>
                    <a:cubicBezTo>
                      <a:pt x="34241" y="2360"/>
                      <a:pt x="33796" y="2459"/>
                      <a:pt x="33390" y="2670"/>
                    </a:cubicBezTo>
                    <a:cubicBezTo>
                      <a:pt x="32280" y="3247"/>
                      <a:pt x="31290" y="3970"/>
                      <a:pt x="30691" y="5124"/>
                    </a:cubicBezTo>
                    <a:cubicBezTo>
                      <a:pt x="30516" y="5460"/>
                      <a:pt x="30271" y="5760"/>
                      <a:pt x="30009" y="6147"/>
                    </a:cubicBezTo>
                    <a:cubicBezTo>
                      <a:pt x="29498" y="4826"/>
                      <a:pt x="29056" y="3614"/>
                      <a:pt x="28560" y="2423"/>
                    </a:cubicBezTo>
                    <a:cubicBezTo>
                      <a:pt x="28047" y="1191"/>
                      <a:pt x="26929" y="624"/>
                      <a:pt x="25813" y="82"/>
                    </a:cubicBezTo>
                    <a:cubicBezTo>
                      <a:pt x="25708" y="30"/>
                      <a:pt x="25572" y="1"/>
                      <a:pt x="25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2348200" y="3208200"/>
                <a:ext cx="323750" cy="10034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40137" extrusionOk="0">
                    <a:moveTo>
                      <a:pt x="943" y="0"/>
                    </a:moveTo>
                    <a:cubicBezTo>
                      <a:pt x="879" y="0"/>
                      <a:pt x="813" y="12"/>
                      <a:pt x="747" y="36"/>
                    </a:cubicBezTo>
                    <a:cubicBezTo>
                      <a:pt x="479" y="131"/>
                      <a:pt x="115" y="390"/>
                      <a:pt x="83" y="618"/>
                    </a:cubicBezTo>
                    <a:cubicBezTo>
                      <a:pt x="0" y="1186"/>
                      <a:pt x="39" y="1784"/>
                      <a:pt x="108" y="2360"/>
                    </a:cubicBezTo>
                    <a:cubicBezTo>
                      <a:pt x="397" y="4814"/>
                      <a:pt x="751" y="7262"/>
                      <a:pt x="1017" y="9719"/>
                    </a:cubicBezTo>
                    <a:cubicBezTo>
                      <a:pt x="1363" y="12950"/>
                      <a:pt x="1643" y="16191"/>
                      <a:pt x="1965" y="19426"/>
                    </a:cubicBezTo>
                    <a:cubicBezTo>
                      <a:pt x="2049" y="20267"/>
                      <a:pt x="2166" y="21105"/>
                      <a:pt x="2296" y="21942"/>
                    </a:cubicBezTo>
                    <a:cubicBezTo>
                      <a:pt x="2516" y="23352"/>
                      <a:pt x="2847" y="24756"/>
                      <a:pt x="2972" y="26174"/>
                    </a:cubicBezTo>
                    <a:cubicBezTo>
                      <a:pt x="3151" y="28247"/>
                      <a:pt x="3218" y="30323"/>
                      <a:pt x="3559" y="32384"/>
                    </a:cubicBezTo>
                    <a:cubicBezTo>
                      <a:pt x="3898" y="34437"/>
                      <a:pt x="4059" y="36516"/>
                      <a:pt x="4302" y="38583"/>
                    </a:cubicBezTo>
                    <a:cubicBezTo>
                      <a:pt x="4340" y="38905"/>
                      <a:pt x="4377" y="39232"/>
                      <a:pt x="4457" y="39546"/>
                    </a:cubicBezTo>
                    <a:cubicBezTo>
                      <a:pt x="4557" y="39938"/>
                      <a:pt x="4792" y="40137"/>
                      <a:pt x="5144" y="40137"/>
                    </a:cubicBezTo>
                    <a:cubicBezTo>
                      <a:pt x="5298" y="40137"/>
                      <a:pt x="5475" y="40099"/>
                      <a:pt x="5673" y="40023"/>
                    </a:cubicBezTo>
                    <a:cubicBezTo>
                      <a:pt x="5843" y="39956"/>
                      <a:pt x="5983" y="39812"/>
                      <a:pt x="6155" y="39689"/>
                    </a:cubicBezTo>
                    <a:cubicBezTo>
                      <a:pt x="5868" y="36205"/>
                      <a:pt x="5583" y="32742"/>
                      <a:pt x="5271" y="28958"/>
                    </a:cubicBezTo>
                    <a:lnTo>
                      <a:pt x="5271" y="28958"/>
                    </a:lnTo>
                    <a:cubicBezTo>
                      <a:pt x="5726" y="29291"/>
                      <a:pt x="5860" y="29344"/>
                      <a:pt x="5929" y="29444"/>
                    </a:cubicBezTo>
                    <a:cubicBezTo>
                      <a:pt x="7665" y="31965"/>
                      <a:pt x="9048" y="34682"/>
                      <a:pt x="10384" y="37425"/>
                    </a:cubicBezTo>
                    <a:cubicBezTo>
                      <a:pt x="10694" y="38062"/>
                      <a:pt x="10843" y="38778"/>
                      <a:pt x="11115" y="39439"/>
                    </a:cubicBezTo>
                    <a:cubicBezTo>
                      <a:pt x="11289" y="39861"/>
                      <a:pt x="11608" y="40085"/>
                      <a:pt x="11950" y="40085"/>
                    </a:cubicBezTo>
                    <a:cubicBezTo>
                      <a:pt x="12089" y="40085"/>
                      <a:pt x="12233" y="40048"/>
                      <a:pt x="12371" y="39971"/>
                    </a:cubicBezTo>
                    <a:cubicBezTo>
                      <a:pt x="12811" y="39726"/>
                      <a:pt x="12949" y="39324"/>
                      <a:pt x="12767" y="38811"/>
                    </a:cubicBezTo>
                    <a:cubicBezTo>
                      <a:pt x="11532" y="35317"/>
                      <a:pt x="9358" y="30977"/>
                      <a:pt x="7193" y="27690"/>
                    </a:cubicBezTo>
                    <a:cubicBezTo>
                      <a:pt x="6618" y="26817"/>
                      <a:pt x="6019" y="25962"/>
                      <a:pt x="5144" y="25357"/>
                    </a:cubicBezTo>
                    <a:cubicBezTo>
                      <a:pt x="4738" y="25077"/>
                      <a:pt x="4528" y="24700"/>
                      <a:pt x="4461" y="24225"/>
                    </a:cubicBezTo>
                    <a:cubicBezTo>
                      <a:pt x="4398" y="23776"/>
                      <a:pt x="4336" y="23324"/>
                      <a:pt x="4271" y="22874"/>
                    </a:cubicBezTo>
                    <a:cubicBezTo>
                      <a:pt x="3760" y="19397"/>
                      <a:pt x="3751" y="15875"/>
                      <a:pt x="3178" y="12399"/>
                    </a:cubicBezTo>
                    <a:cubicBezTo>
                      <a:pt x="2589" y="8811"/>
                      <a:pt x="2284" y="5180"/>
                      <a:pt x="1838" y="1569"/>
                    </a:cubicBezTo>
                    <a:cubicBezTo>
                      <a:pt x="1790" y="1186"/>
                      <a:pt x="1658" y="809"/>
                      <a:pt x="1520" y="447"/>
                    </a:cubicBezTo>
                    <a:cubicBezTo>
                      <a:pt x="1417" y="176"/>
                      <a:pt x="1194" y="0"/>
                      <a:pt x="9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711600" y="2877675"/>
                <a:ext cx="916850" cy="207875"/>
              </a:xfrm>
              <a:custGeom>
                <a:avLst/>
                <a:gdLst/>
                <a:ahLst/>
                <a:cxnLst/>
                <a:rect l="l" t="t" r="r" b="b"/>
                <a:pathLst>
                  <a:path w="36674" h="8315" extrusionOk="0">
                    <a:moveTo>
                      <a:pt x="36114" y="1"/>
                    </a:moveTo>
                    <a:cubicBezTo>
                      <a:pt x="35840" y="1"/>
                      <a:pt x="35418" y="241"/>
                      <a:pt x="34950" y="727"/>
                    </a:cubicBezTo>
                    <a:cubicBezTo>
                      <a:pt x="33897" y="1826"/>
                      <a:pt x="32707" y="2690"/>
                      <a:pt x="31286" y="3245"/>
                    </a:cubicBezTo>
                    <a:cubicBezTo>
                      <a:pt x="30863" y="3413"/>
                      <a:pt x="30455" y="3616"/>
                      <a:pt x="30065" y="3852"/>
                    </a:cubicBezTo>
                    <a:cubicBezTo>
                      <a:pt x="28757" y="4631"/>
                      <a:pt x="27300" y="4983"/>
                      <a:pt x="25848" y="5314"/>
                    </a:cubicBezTo>
                    <a:cubicBezTo>
                      <a:pt x="22737" y="6024"/>
                      <a:pt x="19563" y="6290"/>
                      <a:pt x="16385" y="6497"/>
                    </a:cubicBezTo>
                    <a:cubicBezTo>
                      <a:pt x="16275" y="6504"/>
                      <a:pt x="16164" y="6507"/>
                      <a:pt x="16054" y="6507"/>
                    </a:cubicBezTo>
                    <a:cubicBezTo>
                      <a:pt x="15582" y="6507"/>
                      <a:pt x="15108" y="6454"/>
                      <a:pt x="14635" y="6434"/>
                    </a:cubicBezTo>
                    <a:cubicBezTo>
                      <a:pt x="11894" y="6317"/>
                      <a:pt x="9256" y="5552"/>
                      <a:pt x="6564" y="5121"/>
                    </a:cubicBezTo>
                    <a:cubicBezTo>
                      <a:pt x="6061" y="5038"/>
                      <a:pt x="5557" y="4843"/>
                      <a:pt x="5098" y="4612"/>
                    </a:cubicBezTo>
                    <a:cubicBezTo>
                      <a:pt x="3540" y="3827"/>
                      <a:pt x="1888" y="3183"/>
                      <a:pt x="682" y="1832"/>
                    </a:cubicBezTo>
                    <a:cubicBezTo>
                      <a:pt x="609" y="1752"/>
                      <a:pt x="452" y="1750"/>
                      <a:pt x="0" y="1598"/>
                    </a:cubicBezTo>
                    <a:lnTo>
                      <a:pt x="0" y="1598"/>
                    </a:lnTo>
                    <a:cubicBezTo>
                      <a:pt x="1568" y="4344"/>
                      <a:pt x="3662" y="5854"/>
                      <a:pt x="6323" y="6643"/>
                    </a:cubicBezTo>
                    <a:cubicBezTo>
                      <a:pt x="7070" y="6863"/>
                      <a:pt x="7801" y="7150"/>
                      <a:pt x="8561" y="7313"/>
                    </a:cubicBezTo>
                    <a:cubicBezTo>
                      <a:pt x="10079" y="7638"/>
                      <a:pt x="11601" y="8027"/>
                      <a:pt x="13142" y="8155"/>
                    </a:cubicBezTo>
                    <a:cubicBezTo>
                      <a:pt x="14372" y="8258"/>
                      <a:pt x="15605" y="8314"/>
                      <a:pt x="16842" y="8314"/>
                    </a:cubicBezTo>
                    <a:cubicBezTo>
                      <a:pt x="17679" y="8314"/>
                      <a:pt x="18518" y="8288"/>
                      <a:pt x="19360" y="8234"/>
                    </a:cubicBezTo>
                    <a:cubicBezTo>
                      <a:pt x="22168" y="8050"/>
                      <a:pt x="24848" y="7259"/>
                      <a:pt x="27593" y="6784"/>
                    </a:cubicBezTo>
                    <a:cubicBezTo>
                      <a:pt x="29504" y="6453"/>
                      <a:pt x="31005" y="5239"/>
                      <a:pt x="32634" y="4305"/>
                    </a:cubicBezTo>
                    <a:cubicBezTo>
                      <a:pt x="33882" y="3595"/>
                      <a:pt x="34967" y="2630"/>
                      <a:pt x="35819" y="1474"/>
                    </a:cubicBezTo>
                    <a:cubicBezTo>
                      <a:pt x="36103" y="1091"/>
                      <a:pt x="36673" y="781"/>
                      <a:pt x="36397" y="170"/>
                    </a:cubicBezTo>
                    <a:cubicBezTo>
                      <a:pt x="36346" y="57"/>
                      <a:pt x="36248" y="1"/>
                      <a:pt x="36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1824925" y="1939800"/>
                <a:ext cx="328375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19008" extrusionOk="0">
                    <a:moveTo>
                      <a:pt x="12479" y="0"/>
                    </a:moveTo>
                    <a:cubicBezTo>
                      <a:pt x="12466" y="0"/>
                      <a:pt x="12452" y="1"/>
                      <a:pt x="12439" y="3"/>
                    </a:cubicBezTo>
                    <a:cubicBezTo>
                      <a:pt x="11869" y="86"/>
                      <a:pt x="11253" y="168"/>
                      <a:pt x="10764" y="444"/>
                    </a:cubicBezTo>
                    <a:cubicBezTo>
                      <a:pt x="9522" y="1146"/>
                      <a:pt x="8327" y="1931"/>
                      <a:pt x="7345" y="3001"/>
                    </a:cubicBezTo>
                    <a:cubicBezTo>
                      <a:pt x="6463" y="3964"/>
                      <a:pt x="5797" y="5069"/>
                      <a:pt x="5083" y="6156"/>
                    </a:cubicBezTo>
                    <a:cubicBezTo>
                      <a:pt x="3760" y="8172"/>
                      <a:pt x="2548" y="10224"/>
                      <a:pt x="1784" y="12529"/>
                    </a:cubicBezTo>
                    <a:cubicBezTo>
                      <a:pt x="1440" y="13570"/>
                      <a:pt x="965" y="14570"/>
                      <a:pt x="584" y="15599"/>
                    </a:cubicBezTo>
                    <a:cubicBezTo>
                      <a:pt x="197" y="16649"/>
                      <a:pt x="0" y="17719"/>
                      <a:pt x="504" y="19007"/>
                    </a:cubicBezTo>
                    <a:cubicBezTo>
                      <a:pt x="1361" y="18193"/>
                      <a:pt x="1874" y="17466"/>
                      <a:pt x="2202" y="16538"/>
                    </a:cubicBezTo>
                    <a:cubicBezTo>
                      <a:pt x="2717" y="15071"/>
                      <a:pt x="3293" y="13635"/>
                      <a:pt x="3932" y="12211"/>
                    </a:cubicBezTo>
                    <a:cubicBezTo>
                      <a:pt x="5138" y="9521"/>
                      <a:pt x="6681" y="7073"/>
                      <a:pt x="8486" y="4766"/>
                    </a:cubicBezTo>
                    <a:cubicBezTo>
                      <a:pt x="9174" y="3888"/>
                      <a:pt x="9962" y="3149"/>
                      <a:pt x="10944" y="2584"/>
                    </a:cubicBezTo>
                    <a:cubicBezTo>
                      <a:pt x="11670" y="2167"/>
                      <a:pt x="12315" y="1602"/>
                      <a:pt x="12949" y="1049"/>
                    </a:cubicBezTo>
                    <a:cubicBezTo>
                      <a:pt x="13090" y="926"/>
                      <a:pt x="13134" y="534"/>
                      <a:pt x="13046" y="350"/>
                    </a:cubicBezTo>
                    <a:cubicBezTo>
                      <a:pt x="12966" y="182"/>
                      <a:pt x="12674" y="0"/>
                      <a:pt x="12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2849225" y="3716575"/>
                <a:ext cx="127375" cy="477950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9118" extrusionOk="0">
                    <a:moveTo>
                      <a:pt x="4278" y="0"/>
                    </a:moveTo>
                    <a:cubicBezTo>
                      <a:pt x="3845" y="0"/>
                      <a:pt x="3517" y="264"/>
                      <a:pt x="3274" y="688"/>
                    </a:cubicBezTo>
                    <a:cubicBezTo>
                      <a:pt x="3113" y="971"/>
                      <a:pt x="3000" y="1279"/>
                      <a:pt x="2941" y="1597"/>
                    </a:cubicBezTo>
                    <a:cubicBezTo>
                      <a:pt x="2729" y="2744"/>
                      <a:pt x="2602" y="3910"/>
                      <a:pt x="2342" y="5043"/>
                    </a:cubicBezTo>
                    <a:cubicBezTo>
                      <a:pt x="1861" y="7129"/>
                      <a:pt x="1724" y="9268"/>
                      <a:pt x="1136" y="11349"/>
                    </a:cubicBezTo>
                    <a:cubicBezTo>
                      <a:pt x="558" y="13401"/>
                      <a:pt x="376" y="15566"/>
                      <a:pt x="49" y="17687"/>
                    </a:cubicBezTo>
                    <a:cubicBezTo>
                      <a:pt x="1" y="17990"/>
                      <a:pt x="22" y="18367"/>
                      <a:pt x="169" y="18616"/>
                    </a:cubicBezTo>
                    <a:cubicBezTo>
                      <a:pt x="313" y="18859"/>
                      <a:pt x="657" y="19115"/>
                      <a:pt x="916" y="19117"/>
                    </a:cubicBezTo>
                    <a:cubicBezTo>
                      <a:pt x="917" y="19117"/>
                      <a:pt x="918" y="19117"/>
                      <a:pt x="919" y="19117"/>
                    </a:cubicBezTo>
                    <a:cubicBezTo>
                      <a:pt x="1182" y="19117"/>
                      <a:pt x="1477" y="18850"/>
                      <a:pt x="1699" y="18637"/>
                    </a:cubicBezTo>
                    <a:cubicBezTo>
                      <a:pt x="1817" y="18522"/>
                      <a:pt x="1819" y="18275"/>
                      <a:pt x="1854" y="18085"/>
                    </a:cubicBezTo>
                    <a:cubicBezTo>
                      <a:pt x="2206" y="16165"/>
                      <a:pt x="2551" y="14243"/>
                      <a:pt x="2901" y="12323"/>
                    </a:cubicBezTo>
                    <a:cubicBezTo>
                      <a:pt x="3309" y="10085"/>
                      <a:pt x="3718" y="7849"/>
                      <a:pt x="4130" y="5611"/>
                    </a:cubicBezTo>
                    <a:cubicBezTo>
                      <a:pt x="4377" y="4271"/>
                      <a:pt x="4643" y="2933"/>
                      <a:pt x="4880" y="1591"/>
                    </a:cubicBezTo>
                    <a:cubicBezTo>
                      <a:pt x="4970" y="1088"/>
                      <a:pt x="5095" y="563"/>
                      <a:pt x="4739" y="89"/>
                    </a:cubicBezTo>
                    <a:cubicBezTo>
                      <a:pt x="4573" y="29"/>
                      <a:pt x="4420" y="0"/>
                      <a:pt x="4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5197650" y="3889800"/>
                <a:ext cx="77075" cy="29265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1706" extrusionOk="0">
                    <a:moveTo>
                      <a:pt x="1037" y="1"/>
                    </a:moveTo>
                    <a:cubicBezTo>
                      <a:pt x="976" y="1"/>
                      <a:pt x="914" y="7"/>
                      <a:pt x="850" y="19"/>
                    </a:cubicBezTo>
                    <a:cubicBezTo>
                      <a:pt x="351" y="111"/>
                      <a:pt x="44" y="426"/>
                      <a:pt x="16" y="951"/>
                    </a:cubicBezTo>
                    <a:cubicBezTo>
                      <a:pt x="0" y="1271"/>
                      <a:pt x="44" y="1596"/>
                      <a:pt x="84" y="1916"/>
                    </a:cubicBezTo>
                    <a:cubicBezTo>
                      <a:pt x="423" y="4558"/>
                      <a:pt x="766" y="7199"/>
                      <a:pt x="1114" y="9839"/>
                    </a:cubicBezTo>
                    <a:cubicBezTo>
                      <a:pt x="1172" y="10289"/>
                      <a:pt x="1268" y="10735"/>
                      <a:pt x="1398" y="11170"/>
                    </a:cubicBezTo>
                    <a:cubicBezTo>
                      <a:pt x="1506" y="11527"/>
                      <a:pt x="1739" y="11706"/>
                      <a:pt x="2077" y="11706"/>
                    </a:cubicBezTo>
                    <a:cubicBezTo>
                      <a:pt x="2198" y="11706"/>
                      <a:pt x="2333" y="11683"/>
                      <a:pt x="2481" y="11637"/>
                    </a:cubicBezTo>
                    <a:cubicBezTo>
                      <a:pt x="2653" y="11581"/>
                      <a:pt x="2797" y="11430"/>
                      <a:pt x="3002" y="11290"/>
                    </a:cubicBezTo>
                    <a:cubicBezTo>
                      <a:pt x="3082" y="10065"/>
                      <a:pt x="2895" y="8851"/>
                      <a:pt x="2699" y="7638"/>
                    </a:cubicBezTo>
                    <a:cubicBezTo>
                      <a:pt x="2399" y="5779"/>
                      <a:pt x="2062" y="3926"/>
                      <a:pt x="2039" y="2034"/>
                    </a:cubicBezTo>
                    <a:cubicBezTo>
                      <a:pt x="2035" y="1581"/>
                      <a:pt x="1978" y="1131"/>
                      <a:pt x="1871" y="692"/>
                    </a:cubicBezTo>
                    <a:cubicBezTo>
                      <a:pt x="1758" y="242"/>
                      <a:pt x="1428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836400" y="1625975"/>
                <a:ext cx="10642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629" extrusionOk="0">
                    <a:moveTo>
                      <a:pt x="2448" y="1"/>
                    </a:moveTo>
                    <a:cubicBezTo>
                      <a:pt x="1949" y="1"/>
                      <a:pt x="1567" y="349"/>
                      <a:pt x="1184" y="695"/>
                    </a:cubicBezTo>
                    <a:cubicBezTo>
                      <a:pt x="1" y="1765"/>
                      <a:pt x="583" y="4612"/>
                      <a:pt x="1812" y="5402"/>
                    </a:cubicBezTo>
                    <a:cubicBezTo>
                      <a:pt x="2051" y="5556"/>
                      <a:pt x="2325" y="5629"/>
                      <a:pt x="2598" y="5629"/>
                    </a:cubicBezTo>
                    <a:cubicBezTo>
                      <a:pt x="3227" y="5629"/>
                      <a:pt x="3851" y="5245"/>
                      <a:pt x="4032" y="4595"/>
                    </a:cubicBezTo>
                    <a:cubicBezTo>
                      <a:pt x="4189" y="4039"/>
                      <a:pt x="4193" y="3442"/>
                      <a:pt x="4256" y="2941"/>
                    </a:cubicBezTo>
                    <a:cubicBezTo>
                      <a:pt x="4205" y="2405"/>
                      <a:pt x="4191" y="1945"/>
                      <a:pt x="4109" y="1501"/>
                    </a:cubicBezTo>
                    <a:cubicBezTo>
                      <a:pt x="3965" y="726"/>
                      <a:pt x="3471" y="218"/>
                      <a:pt x="2721" y="35"/>
                    </a:cubicBezTo>
                    <a:cubicBezTo>
                      <a:pt x="2626" y="12"/>
                      <a:pt x="2535" y="1"/>
                      <a:pt x="2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4370450" y="1622650"/>
                <a:ext cx="952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401" extrusionOk="0">
                    <a:moveTo>
                      <a:pt x="1795" y="0"/>
                    </a:moveTo>
                    <a:cubicBezTo>
                      <a:pt x="1328" y="0"/>
                      <a:pt x="876" y="238"/>
                      <a:pt x="665" y="711"/>
                    </a:cubicBezTo>
                    <a:cubicBezTo>
                      <a:pt x="353" y="1410"/>
                      <a:pt x="187" y="2174"/>
                      <a:pt x="1" y="2763"/>
                    </a:cubicBezTo>
                    <a:cubicBezTo>
                      <a:pt x="112" y="3453"/>
                      <a:pt x="154" y="3971"/>
                      <a:pt x="284" y="4469"/>
                    </a:cubicBezTo>
                    <a:cubicBezTo>
                      <a:pt x="405" y="4929"/>
                      <a:pt x="711" y="5275"/>
                      <a:pt x="1215" y="5357"/>
                    </a:cubicBezTo>
                    <a:cubicBezTo>
                      <a:pt x="1375" y="5384"/>
                      <a:pt x="1534" y="5400"/>
                      <a:pt x="1690" y="5400"/>
                    </a:cubicBezTo>
                    <a:cubicBezTo>
                      <a:pt x="2117" y="5400"/>
                      <a:pt x="2516" y="5279"/>
                      <a:pt x="2824" y="4923"/>
                    </a:cubicBezTo>
                    <a:cubicBezTo>
                      <a:pt x="3780" y="3820"/>
                      <a:pt x="3808" y="1741"/>
                      <a:pt x="2920" y="562"/>
                    </a:cubicBezTo>
                    <a:cubicBezTo>
                      <a:pt x="2637" y="187"/>
                      <a:pt x="2210" y="0"/>
                      <a:pt x="1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765850" y="1458075"/>
                <a:ext cx="168200" cy="11097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439" extrusionOk="0">
                    <a:moveTo>
                      <a:pt x="5148" y="0"/>
                    </a:moveTo>
                    <a:cubicBezTo>
                      <a:pt x="3512" y="0"/>
                      <a:pt x="2496" y="779"/>
                      <a:pt x="1496" y="1513"/>
                    </a:cubicBezTo>
                    <a:cubicBezTo>
                      <a:pt x="993" y="1882"/>
                      <a:pt x="629" y="2466"/>
                      <a:pt x="271" y="2997"/>
                    </a:cubicBezTo>
                    <a:cubicBezTo>
                      <a:pt x="1" y="3389"/>
                      <a:pt x="60" y="3921"/>
                      <a:pt x="413" y="4243"/>
                    </a:cubicBezTo>
                    <a:cubicBezTo>
                      <a:pt x="554" y="4373"/>
                      <a:pt x="756" y="4438"/>
                      <a:pt x="968" y="4438"/>
                    </a:cubicBezTo>
                    <a:cubicBezTo>
                      <a:pt x="1208" y="4438"/>
                      <a:pt x="1462" y="4354"/>
                      <a:pt x="1657" y="4182"/>
                    </a:cubicBezTo>
                    <a:cubicBezTo>
                      <a:pt x="1848" y="4011"/>
                      <a:pt x="2007" y="3802"/>
                      <a:pt x="2172" y="3603"/>
                    </a:cubicBezTo>
                    <a:cubicBezTo>
                      <a:pt x="2991" y="2614"/>
                      <a:pt x="3998" y="1992"/>
                      <a:pt x="5321" y="1961"/>
                    </a:cubicBezTo>
                    <a:cubicBezTo>
                      <a:pt x="5576" y="1957"/>
                      <a:pt x="5876" y="1932"/>
                      <a:pt x="6064" y="1794"/>
                    </a:cubicBezTo>
                    <a:cubicBezTo>
                      <a:pt x="6301" y="1622"/>
                      <a:pt x="6535" y="1350"/>
                      <a:pt x="6611" y="1076"/>
                    </a:cubicBezTo>
                    <a:cubicBezTo>
                      <a:pt x="6728" y="667"/>
                      <a:pt x="6504" y="303"/>
                      <a:pt x="6112" y="138"/>
                    </a:cubicBezTo>
                    <a:cubicBezTo>
                      <a:pt x="5884" y="44"/>
                      <a:pt x="5631" y="11"/>
                      <a:pt x="5576" y="11"/>
                    </a:cubicBezTo>
                    <a:cubicBezTo>
                      <a:pt x="5561" y="11"/>
                      <a:pt x="5561" y="13"/>
                      <a:pt x="5581" y="18"/>
                    </a:cubicBezTo>
                    <a:cubicBezTo>
                      <a:pt x="5432" y="6"/>
                      <a:pt x="5288" y="0"/>
                      <a:pt x="5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4347725" y="1448725"/>
                <a:ext cx="166275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3603" extrusionOk="0">
                    <a:moveTo>
                      <a:pt x="1710" y="0"/>
                    </a:moveTo>
                    <a:cubicBezTo>
                      <a:pt x="1666" y="0"/>
                      <a:pt x="1622" y="1"/>
                      <a:pt x="1578" y="1"/>
                    </a:cubicBezTo>
                    <a:cubicBezTo>
                      <a:pt x="1260" y="7"/>
                      <a:pt x="937" y="86"/>
                      <a:pt x="626" y="172"/>
                    </a:cubicBezTo>
                    <a:cubicBezTo>
                      <a:pt x="203" y="292"/>
                      <a:pt x="1" y="627"/>
                      <a:pt x="12" y="1045"/>
                    </a:cubicBezTo>
                    <a:cubicBezTo>
                      <a:pt x="23" y="1485"/>
                      <a:pt x="316" y="1755"/>
                      <a:pt x="728" y="1843"/>
                    </a:cubicBezTo>
                    <a:cubicBezTo>
                      <a:pt x="846" y="1868"/>
                      <a:pt x="966" y="1881"/>
                      <a:pt x="1086" y="1881"/>
                    </a:cubicBezTo>
                    <a:cubicBezTo>
                      <a:pt x="1221" y="1881"/>
                      <a:pt x="1356" y="1865"/>
                      <a:pt x="1488" y="1833"/>
                    </a:cubicBezTo>
                    <a:cubicBezTo>
                      <a:pt x="1667" y="1786"/>
                      <a:pt x="1839" y="1764"/>
                      <a:pt x="2004" y="1764"/>
                    </a:cubicBezTo>
                    <a:cubicBezTo>
                      <a:pt x="2475" y="1764"/>
                      <a:pt x="2898" y="1943"/>
                      <a:pt x="3303" y="2245"/>
                    </a:cubicBezTo>
                    <a:cubicBezTo>
                      <a:pt x="3816" y="2626"/>
                      <a:pt x="4346" y="2984"/>
                      <a:pt x="4871" y="3348"/>
                    </a:cubicBezTo>
                    <a:cubicBezTo>
                      <a:pt x="5102" y="3508"/>
                      <a:pt x="5344" y="3602"/>
                      <a:pt x="5589" y="3602"/>
                    </a:cubicBezTo>
                    <a:cubicBezTo>
                      <a:pt x="5772" y="3602"/>
                      <a:pt x="5955" y="3550"/>
                      <a:pt x="6136" y="3432"/>
                    </a:cubicBezTo>
                    <a:cubicBezTo>
                      <a:pt x="6335" y="3304"/>
                      <a:pt x="6465" y="3070"/>
                      <a:pt x="6651" y="2857"/>
                    </a:cubicBezTo>
                    <a:cubicBezTo>
                      <a:pt x="6523" y="2574"/>
                      <a:pt x="6458" y="2318"/>
                      <a:pt x="6310" y="2122"/>
                    </a:cubicBezTo>
                    <a:cubicBezTo>
                      <a:pt x="5151" y="593"/>
                      <a:pt x="3557" y="0"/>
                      <a:pt x="1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4243975" y="327225"/>
                <a:ext cx="91725" cy="312400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2496" extrusionOk="0">
                    <a:moveTo>
                      <a:pt x="1662" y="0"/>
                    </a:moveTo>
                    <a:cubicBezTo>
                      <a:pt x="1564" y="0"/>
                      <a:pt x="1456" y="52"/>
                      <a:pt x="1338" y="188"/>
                    </a:cubicBezTo>
                    <a:cubicBezTo>
                      <a:pt x="2047" y="1856"/>
                      <a:pt x="2162" y="3634"/>
                      <a:pt x="2165" y="5453"/>
                    </a:cubicBezTo>
                    <a:cubicBezTo>
                      <a:pt x="2167" y="7411"/>
                      <a:pt x="1591" y="9140"/>
                      <a:pt x="576" y="10780"/>
                    </a:cubicBezTo>
                    <a:cubicBezTo>
                      <a:pt x="322" y="11190"/>
                      <a:pt x="255" y="11712"/>
                      <a:pt x="0" y="12495"/>
                    </a:cubicBezTo>
                    <a:cubicBezTo>
                      <a:pt x="1606" y="11745"/>
                      <a:pt x="1645" y="11766"/>
                      <a:pt x="1926" y="11272"/>
                    </a:cubicBezTo>
                    <a:cubicBezTo>
                      <a:pt x="2632" y="10032"/>
                      <a:pt x="3312" y="8759"/>
                      <a:pt x="3459" y="7313"/>
                    </a:cubicBezTo>
                    <a:cubicBezTo>
                      <a:pt x="3668" y="5284"/>
                      <a:pt x="3385" y="3295"/>
                      <a:pt x="2713" y="1373"/>
                    </a:cubicBezTo>
                    <a:cubicBezTo>
                      <a:pt x="2567" y="958"/>
                      <a:pt x="2278" y="582"/>
                      <a:pt x="2008" y="224"/>
                    </a:cubicBezTo>
                    <a:cubicBezTo>
                      <a:pt x="1923" y="111"/>
                      <a:pt x="1804" y="0"/>
                      <a:pt x="1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878000" y="329800"/>
                <a:ext cx="91200" cy="3084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2336" extrusionOk="0">
                    <a:moveTo>
                      <a:pt x="2185" y="1"/>
                    </a:moveTo>
                    <a:lnTo>
                      <a:pt x="2185" y="1"/>
                    </a:lnTo>
                    <a:cubicBezTo>
                      <a:pt x="1250" y="583"/>
                      <a:pt x="879" y="1266"/>
                      <a:pt x="691" y="2007"/>
                    </a:cubicBezTo>
                    <a:cubicBezTo>
                      <a:pt x="90" y="4371"/>
                      <a:pt x="0" y="6757"/>
                      <a:pt x="643" y="9132"/>
                    </a:cubicBezTo>
                    <a:cubicBezTo>
                      <a:pt x="900" y="10082"/>
                      <a:pt x="1277" y="10987"/>
                      <a:pt x="1970" y="11703"/>
                    </a:cubicBezTo>
                    <a:cubicBezTo>
                      <a:pt x="2229" y="11971"/>
                      <a:pt x="2588" y="12161"/>
                      <a:pt x="2933" y="12316"/>
                    </a:cubicBezTo>
                    <a:cubicBezTo>
                      <a:pt x="2964" y="12330"/>
                      <a:pt x="3001" y="12336"/>
                      <a:pt x="3043" y="12336"/>
                    </a:cubicBezTo>
                    <a:cubicBezTo>
                      <a:pt x="3181" y="12336"/>
                      <a:pt x="3360" y="12267"/>
                      <a:pt x="3448" y="12182"/>
                    </a:cubicBezTo>
                    <a:cubicBezTo>
                      <a:pt x="3563" y="12069"/>
                      <a:pt x="3647" y="11807"/>
                      <a:pt x="3592" y="11673"/>
                    </a:cubicBezTo>
                    <a:cubicBezTo>
                      <a:pt x="3421" y="11259"/>
                      <a:pt x="3184" y="10871"/>
                      <a:pt x="2962" y="10478"/>
                    </a:cubicBezTo>
                    <a:cubicBezTo>
                      <a:pt x="1947" y="8705"/>
                      <a:pt x="1262" y="6862"/>
                      <a:pt x="1327" y="4756"/>
                    </a:cubicBezTo>
                    <a:cubicBezTo>
                      <a:pt x="1367" y="3441"/>
                      <a:pt x="1516" y="2174"/>
                      <a:pt x="1945" y="935"/>
                    </a:cubicBezTo>
                    <a:cubicBezTo>
                      <a:pt x="2022" y="711"/>
                      <a:pt x="2064" y="476"/>
                      <a:pt x="21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424050" y="1477700"/>
                <a:ext cx="585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9398" extrusionOk="0">
                    <a:moveTo>
                      <a:pt x="859" y="1"/>
                    </a:moveTo>
                    <a:cubicBezTo>
                      <a:pt x="811" y="1"/>
                      <a:pt x="761" y="9"/>
                      <a:pt x="709" y="27"/>
                    </a:cubicBezTo>
                    <a:cubicBezTo>
                      <a:pt x="458" y="113"/>
                      <a:pt x="238" y="416"/>
                      <a:pt x="110" y="672"/>
                    </a:cubicBezTo>
                    <a:cubicBezTo>
                      <a:pt x="1" y="889"/>
                      <a:pt x="14" y="1180"/>
                      <a:pt x="22" y="1436"/>
                    </a:cubicBezTo>
                    <a:cubicBezTo>
                      <a:pt x="83" y="3781"/>
                      <a:pt x="468" y="6079"/>
                      <a:pt x="1052" y="8345"/>
                    </a:cubicBezTo>
                    <a:cubicBezTo>
                      <a:pt x="1167" y="8787"/>
                      <a:pt x="1301" y="9230"/>
                      <a:pt x="1942" y="9398"/>
                    </a:cubicBezTo>
                    <a:cubicBezTo>
                      <a:pt x="2070" y="9155"/>
                      <a:pt x="2325" y="8895"/>
                      <a:pt x="2331" y="8628"/>
                    </a:cubicBezTo>
                    <a:cubicBezTo>
                      <a:pt x="2342" y="7853"/>
                      <a:pt x="2300" y="7078"/>
                      <a:pt x="2204" y="6308"/>
                    </a:cubicBezTo>
                    <a:cubicBezTo>
                      <a:pt x="2013" y="4702"/>
                      <a:pt x="1775" y="3102"/>
                      <a:pt x="1557" y="1497"/>
                    </a:cubicBezTo>
                    <a:cubicBezTo>
                      <a:pt x="1513" y="1178"/>
                      <a:pt x="1502" y="847"/>
                      <a:pt x="1404" y="544"/>
                    </a:cubicBezTo>
                    <a:cubicBezTo>
                      <a:pt x="1319" y="275"/>
                      <a:pt x="1130" y="1"/>
                      <a:pt x="8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965425" y="415200"/>
                <a:ext cx="99250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9422" extrusionOk="0">
                    <a:moveTo>
                      <a:pt x="1224" y="0"/>
                    </a:moveTo>
                    <a:cubicBezTo>
                      <a:pt x="883" y="170"/>
                      <a:pt x="726" y="195"/>
                      <a:pt x="684" y="280"/>
                    </a:cubicBezTo>
                    <a:cubicBezTo>
                      <a:pt x="567" y="504"/>
                      <a:pt x="464" y="749"/>
                      <a:pt x="420" y="996"/>
                    </a:cubicBezTo>
                    <a:cubicBezTo>
                      <a:pt x="1" y="3379"/>
                      <a:pt x="460" y="5626"/>
                      <a:pt x="1609" y="7723"/>
                    </a:cubicBezTo>
                    <a:cubicBezTo>
                      <a:pt x="1942" y="8326"/>
                      <a:pt x="2472" y="8833"/>
                      <a:pt x="2968" y="9329"/>
                    </a:cubicBezTo>
                    <a:cubicBezTo>
                      <a:pt x="3031" y="9391"/>
                      <a:pt x="3169" y="9422"/>
                      <a:pt x="3309" y="9422"/>
                    </a:cubicBezTo>
                    <a:cubicBezTo>
                      <a:pt x="3443" y="9422"/>
                      <a:pt x="3580" y="9394"/>
                      <a:pt x="3657" y="9338"/>
                    </a:cubicBezTo>
                    <a:cubicBezTo>
                      <a:pt x="3822" y="9218"/>
                      <a:pt x="3969" y="8846"/>
                      <a:pt x="3900" y="8674"/>
                    </a:cubicBezTo>
                    <a:cubicBezTo>
                      <a:pt x="3680" y="8138"/>
                      <a:pt x="3404" y="7629"/>
                      <a:pt x="3071" y="7154"/>
                    </a:cubicBezTo>
                    <a:cubicBezTo>
                      <a:pt x="2315" y="6067"/>
                      <a:pt x="1884" y="4885"/>
                      <a:pt x="1750" y="3567"/>
                    </a:cubicBezTo>
                    <a:cubicBezTo>
                      <a:pt x="1636" y="2418"/>
                      <a:pt x="1417" y="1281"/>
                      <a:pt x="1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928475" y="794500"/>
                <a:ext cx="130650" cy="222050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8882" extrusionOk="0">
                    <a:moveTo>
                      <a:pt x="640" y="1"/>
                    </a:moveTo>
                    <a:cubicBezTo>
                      <a:pt x="510" y="1"/>
                      <a:pt x="396" y="50"/>
                      <a:pt x="315" y="151"/>
                    </a:cubicBezTo>
                    <a:cubicBezTo>
                      <a:pt x="1" y="533"/>
                      <a:pt x="210" y="901"/>
                      <a:pt x="414" y="1217"/>
                    </a:cubicBezTo>
                    <a:cubicBezTo>
                      <a:pt x="1722" y="3240"/>
                      <a:pt x="2859" y="5348"/>
                      <a:pt x="3730" y="7597"/>
                    </a:cubicBezTo>
                    <a:cubicBezTo>
                      <a:pt x="3943" y="8147"/>
                      <a:pt x="4251" y="8641"/>
                      <a:pt x="5225" y="8882"/>
                    </a:cubicBezTo>
                    <a:cubicBezTo>
                      <a:pt x="5089" y="8080"/>
                      <a:pt x="5076" y="7421"/>
                      <a:pt x="4863" y="6833"/>
                    </a:cubicBezTo>
                    <a:cubicBezTo>
                      <a:pt x="4042" y="4565"/>
                      <a:pt x="2886" y="2465"/>
                      <a:pt x="1446" y="526"/>
                    </a:cubicBezTo>
                    <a:cubicBezTo>
                      <a:pt x="1188" y="178"/>
                      <a:pt x="885" y="1"/>
                      <a:pt x="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541800" y="1594900"/>
                <a:ext cx="6342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8336" extrusionOk="0">
                    <a:moveTo>
                      <a:pt x="886" y="1"/>
                    </a:moveTo>
                    <a:cubicBezTo>
                      <a:pt x="303" y="361"/>
                      <a:pt x="299" y="361"/>
                      <a:pt x="270" y="585"/>
                    </a:cubicBezTo>
                    <a:cubicBezTo>
                      <a:pt x="0" y="2677"/>
                      <a:pt x="142" y="4739"/>
                      <a:pt x="754" y="6760"/>
                    </a:cubicBezTo>
                    <a:cubicBezTo>
                      <a:pt x="884" y="7191"/>
                      <a:pt x="1055" y="7626"/>
                      <a:pt x="1292" y="8005"/>
                    </a:cubicBezTo>
                    <a:cubicBezTo>
                      <a:pt x="1403" y="8185"/>
                      <a:pt x="1710" y="8330"/>
                      <a:pt x="1932" y="8336"/>
                    </a:cubicBezTo>
                    <a:cubicBezTo>
                      <a:pt x="1937" y="8336"/>
                      <a:pt x="1943" y="8336"/>
                      <a:pt x="1949" y="8336"/>
                    </a:cubicBezTo>
                    <a:cubicBezTo>
                      <a:pt x="2307" y="8336"/>
                      <a:pt x="2535" y="8043"/>
                      <a:pt x="2537" y="7706"/>
                    </a:cubicBezTo>
                    <a:cubicBezTo>
                      <a:pt x="2535" y="7254"/>
                      <a:pt x="2479" y="6804"/>
                      <a:pt x="2368" y="6366"/>
                    </a:cubicBezTo>
                    <a:cubicBezTo>
                      <a:pt x="1859" y="4300"/>
                      <a:pt x="1244" y="2256"/>
                      <a:pt x="1020" y="125"/>
                    </a:cubicBezTo>
                    <a:cubicBezTo>
                      <a:pt x="1017" y="81"/>
                      <a:pt x="932" y="43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4214200" y="775425"/>
                <a:ext cx="474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9402" extrusionOk="0">
                    <a:moveTo>
                      <a:pt x="1120" y="0"/>
                    </a:moveTo>
                    <a:cubicBezTo>
                      <a:pt x="410" y="309"/>
                      <a:pt x="498" y="737"/>
                      <a:pt x="483" y="1105"/>
                    </a:cubicBezTo>
                    <a:cubicBezTo>
                      <a:pt x="399" y="3293"/>
                      <a:pt x="558" y="5496"/>
                      <a:pt x="68" y="7663"/>
                    </a:cubicBezTo>
                    <a:cubicBezTo>
                      <a:pt x="1" y="7979"/>
                      <a:pt x="10" y="8309"/>
                      <a:pt x="96" y="8621"/>
                    </a:cubicBezTo>
                    <a:cubicBezTo>
                      <a:pt x="167" y="8875"/>
                      <a:pt x="393" y="9084"/>
                      <a:pt x="613" y="9402"/>
                    </a:cubicBezTo>
                    <a:cubicBezTo>
                      <a:pt x="1421" y="8422"/>
                      <a:pt x="1517" y="7390"/>
                      <a:pt x="1572" y="6369"/>
                    </a:cubicBezTo>
                    <a:cubicBezTo>
                      <a:pt x="1685" y="4266"/>
                      <a:pt x="1896" y="2144"/>
                      <a:pt x="1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4742800" y="1455500"/>
                <a:ext cx="74150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358" extrusionOk="0">
                    <a:moveTo>
                      <a:pt x="2445" y="0"/>
                    </a:moveTo>
                    <a:cubicBezTo>
                      <a:pt x="1691" y="2324"/>
                      <a:pt x="1072" y="4225"/>
                      <a:pt x="454" y="6126"/>
                    </a:cubicBezTo>
                    <a:cubicBezTo>
                      <a:pt x="335" y="6496"/>
                      <a:pt x="171" y="6857"/>
                      <a:pt x="109" y="7236"/>
                    </a:cubicBezTo>
                    <a:cubicBezTo>
                      <a:pt x="37" y="7679"/>
                      <a:pt x="0" y="8140"/>
                      <a:pt x="54" y="8580"/>
                    </a:cubicBezTo>
                    <a:cubicBezTo>
                      <a:pt x="85" y="8833"/>
                      <a:pt x="326" y="9059"/>
                      <a:pt x="510" y="9358"/>
                    </a:cubicBezTo>
                    <a:cubicBezTo>
                      <a:pt x="1338" y="7945"/>
                      <a:pt x="2478" y="4457"/>
                      <a:pt x="2690" y="2619"/>
                    </a:cubicBezTo>
                    <a:cubicBezTo>
                      <a:pt x="2776" y="1890"/>
                      <a:pt x="2966" y="1130"/>
                      <a:pt x="24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4089875" y="804175"/>
                <a:ext cx="65425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7352" extrusionOk="0">
                    <a:moveTo>
                      <a:pt x="450" y="1"/>
                    </a:moveTo>
                    <a:cubicBezTo>
                      <a:pt x="243" y="437"/>
                      <a:pt x="10" y="705"/>
                      <a:pt x="6" y="977"/>
                    </a:cubicBezTo>
                    <a:cubicBezTo>
                      <a:pt x="0" y="1484"/>
                      <a:pt x="86" y="2005"/>
                      <a:pt x="205" y="2503"/>
                    </a:cubicBezTo>
                    <a:cubicBezTo>
                      <a:pt x="548" y="3944"/>
                      <a:pt x="904" y="5382"/>
                      <a:pt x="1317" y="6803"/>
                    </a:cubicBezTo>
                    <a:cubicBezTo>
                      <a:pt x="1363" y="6961"/>
                      <a:pt x="1562" y="7076"/>
                      <a:pt x="1759" y="7191"/>
                    </a:cubicBezTo>
                    <a:cubicBezTo>
                      <a:pt x="1845" y="7239"/>
                      <a:pt x="1932" y="7293"/>
                      <a:pt x="2012" y="7352"/>
                    </a:cubicBezTo>
                    <a:cubicBezTo>
                      <a:pt x="2102" y="7228"/>
                      <a:pt x="2202" y="7107"/>
                      <a:pt x="2293" y="6984"/>
                    </a:cubicBezTo>
                    <a:cubicBezTo>
                      <a:pt x="2387" y="6864"/>
                      <a:pt x="2470" y="6736"/>
                      <a:pt x="2540" y="6600"/>
                    </a:cubicBezTo>
                    <a:cubicBezTo>
                      <a:pt x="2617" y="6443"/>
                      <a:pt x="2609" y="6209"/>
                      <a:pt x="2563" y="6029"/>
                    </a:cubicBezTo>
                    <a:cubicBezTo>
                      <a:pt x="2127" y="4348"/>
                      <a:pt x="1698" y="2664"/>
                      <a:pt x="1212" y="998"/>
                    </a:cubicBezTo>
                    <a:cubicBezTo>
                      <a:pt x="1118" y="677"/>
                      <a:pt x="783" y="424"/>
                      <a:pt x="4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4301075" y="485725"/>
                <a:ext cx="85525" cy="1625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6503" extrusionOk="0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383" y="351"/>
                      <a:pt x="2345" y="824"/>
                      <a:pt x="2307" y="1239"/>
                    </a:cubicBezTo>
                    <a:cubicBezTo>
                      <a:pt x="2150" y="2964"/>
                      <a:pt x="1474" y="4461"/>
                      <a:pt x="408" y="5807"/>
                    </a:cubicBezTo>
                    <a:cubicBezTo>
                      <a:pt x="280" y="5968"/>
                      <a:pt x="0" y="6163"/>
                      <a:pt x="339" y="6502"/>
                    </a:cubicBezTo>
                    <a:cubicBezTo>
                      <a:pt x="347" y="6502"/>
                      <a:pt x="356" y="6502"/>
                      <a:pt x="364" y="6502"/>
                    </a:cubicBezTo>
                    <a:cubicBezTo>
                      <a:pt x="923" y="6502"/>
                      <a:pt x="1379" y="6192"/>
                      <a:pt x="1807" y="5809"/>
                    </a:cubicBezTo>
                    <a:cubicBezTo>
                      <a:pt x="2406" y="5271"/>
                      <a:pt x="2695" y="4551"/>
                      <a:pt x="2939" y="3816"/>
                    </a:cubicBezTo>
                    <a:cubicBezTo>
                      <a:pt x="3333" y="2633"/>
                      <a:pt x="3421" y="1431"/>
                      <a:pt x="30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4822200" y="1558425"/>
                <a:ext cx="5922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5710" extrusionOk="0">
                    <a:moveTo>
                      <a:pt x="1459" y="1"/>
                    </a:moveTo>
                    <a:cubicBezTo>
                      <a:pt x="1021" y="1464"/>
                      <a:pt x="575" y="2926"/>
                      <a:pt x="150" y="4394"/>
                    </a:cubicBezTo>
                    <a:cubicBezTo>
                      <a:pt x="60" y="4699"/>
                      <a:pt x="31" y="5026"/>
                      <a:pt x="8" y="5346"/>
                    </a:cubicBezTo>
                    <a:cubicBezTo>
                      <a:pt x="0" y="5447"/>
                      <a:pt x="98" y="5556"/>
                      <a:pt x="169" y="5710"/>
                    </a:cubicBezTo>
                    <a:cubicBezTo>
                      <a:pt x="1371" y="5170"/>
                      <a:pt x="1409" y="3969"/>
                      <a:pt x="1704" y="2955"/>
                    </a:cubicBezTo>
                    <a:cubicBezTo>
                      <a:pt x="1980" y="2001"/>
                      <a:pt x="2368" y="1016"/>
                      <a:pt x="1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5655175" y="3942075"/>
                <a:ext cx="159425" cy="396775"/>
              </a:xfrm>
              <a:custGeom>
                <a:avLst/>
                <a:gdLst/>
                <a:ahLst/>
                <a:cxnLst/>
                <a:rect l="l" t="t" r="r" b="b"/>
                <a:pathLst>
                  <a:path w="6377" h="15871" extrusionOk="0">
                    <a:moveTo>
                      <a:pt x="3042" y="1"/>
                    </a:moveTo>
                    <a:cubicBezTo>
                      <a:pt x="2957" y="1"/>
                      <a:pt x="2870" y="4"/>
                      <a:pt x="2780" y="9"/>
                    </a:cubicBezTo>
                    <a:cubicBezTo>
                      <a:pt x="1233" y="97"/>
                      <a:pt x="0" y="1609"/>
                      <a:pt x="339" y="3091"/>
                    </a:cubicBezTo>
                    <a:cubicBezTo>
                      <a:pt x="613" y="4283"/>
                      <a:pt x="933" y="5468"/>
                      <a:pt x="1266" y="6646"/>
                    </a:cubicBezTo>
                    <a:cubicBezTo>
                      <a:pt x="1985" y="9184"/>
                      <a:pt x="2185" y="11726"/>
                      <a:pt x="1405" y="14291"/>
                    </a:cubicBezTo>
                    <a:cubicBezTo>
                      <a:pt x="1350" y="14475"/>
                      <a:pt x="1325" y="14669"/>
                      <a:pt x="1331" y="14860"/>
                    </a:cubicBezTo>
                    <a:cubicBezTo>
                      <a:pt x="1354" y="15467"/>
                      <a:pt x="1805" y="15870"/>
                      <a:pt x="2373" y="15870"/>
                    </a:cubicBezTo>
                    <a:cubicBezTo>
                      <a:pt x="2472" y="15870"/>
                      <a:pt x="2574" y="15858"/>
                      <a:pt x="2678" y="15832"/>
                    </a:cubicBezTo>
                    <a:cubicBezTo>
                      <a:pt x="3262" y="15689"/>
                      <a:pt x="3743" y="15409"/>
                      <a:pt x="4156" y="14961"/>
                    </a:cubicBezTo>
                    <a:cubicBezTo>
                      <a:pt x="5847" y="13133"/>
                      <a:pt x="6266" y="10886"/>
                      <a:pt x="6377" y="8832"/>
                    </a:cubicBezTo>
                    <a:cubicBezTo>
                      <a:pt x="6293" y="7549"/>
                      <a:pt x="6216" y="6582"/>
                      <a:pt x="6168" y="5614"/>
                    </a:cubicBezTo>
                    <a:cubicBezTo>
                      <a:pt x="6094" y="4109"/>
                      <a:pt x="5682" y="2723"/>
                      <a:pt x="5062" y="1337"/>
                    </a:cubicBezTo>
                    <a:cubicBezTo>
                      <a:pt x="4604" y="315"/>
                      <a:pt x="3965" y="1"/>
                      <a:pt x="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5843825" y="3979075"/>
                <a:ext cx="135600" cy="359075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14363" extrusionOk="0">
                    <a:moveTo>
                      <a:pt x="2633" y="1"/>
                    </a:moveTo>
                    <a:cubicBezTo>
                      <a:pt x="2365" y="1"/>
                      <a:pt x="2090" y="42"/>
                      <a:pt x="1817" y="94"/>
                    </a:cubicBezTo>
                    <a:cubicBezTo>
                      <a:pt x="1065" y="242"/>
                      <a:pt x="506" y="715"/>
                      <a:pt x="399" y="1505"/>
                    </a:cubicBezTo>
                    <a:cubicBezTo>
                      <a:pt x="315" y="2143"/>
                      <a:pt x="307" y="2788"/>
                      <a:pt x="376" y="3429"/>
                    </a:cubicBezTo>
                    <a:cubicBezTo>
                      <a:pt x="648" y="5956"/>
                      <a:pt x="692" y="8466"/>
                      <a:pt x="125" y="10968"/>
                    </a:cubicBezTo>
                    <a:cubicBezTo>
                      <a:pt x="1" y="11515"/>
                      <a:pt x="62" y="12122"/>
                      <a:pt x="131" y="12691"/>
                    </a:cubicBezTo>
                    <a:cubicBezTo>
                      <a:pt x="204" y="13305"/>
                      <a:pt x="598" y="13767"/>
                      <a:pt x="1140" y="14039"/>
                    </a:cubicBezTo>
                    <a:cubicBezTo>
                      <a:pt x="1575" y="14257"/>
                      <a:pt x="2002" y="14362"/>
                      <a:pt x="2402" y="14362"/>
                    </a:cubicBezTo>
                    <a:cubicBezTo>
                      <a:pt x="3367" y="14362"/>
                      <a:pt x="4177" y="13752"/>
                      <a:pt x="4576" y="12647"/>
                    </a:cubicBezTo>
                    <a:cubicBezTo>
                      <a:pt x="4664" y="12404"/>
                      <a:pt x="4756" y="12153"/>
                      <a:pt x="4783" y="11900"/>
                    </a:cubicBezTo>
                    <a:cubicBezTo>
                      <a:pt x="5005" y="9842"/>
                      <a:pt x="5211" y="7784"/>
                      <a:pt x="5424" y="5725"/>
                    </a:cubicBezTo>
                    <a:lnTo>
                      <a:pt x="5342" y="5713"/>
                    </a:lnTo>
                    <a:cubicBezTo>
                      <a:pt x="5303" y="5001"/>
                      <a:pt x="5234" y="4289"/>
                      <a:pt x="5234" y="3577"/>
                    </a:cubicBezTo>
                    <a:cubicBezTo>
                      <a:pt x="5236" y="2394"/>
                      <a:pt x="4670" y="1471"/>
                      <a:pt x="3965" y="602"/>
                    </a:cubicBezTo>
                    <a:cubicBezTo>
                      <a:pt x="3589" y="139"/>
                      <a:pt x="3123" y="1"/>
                      <a:pt x="2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5506425" y="3998450"/>
                <a:ext cx="148825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2801" extrusionOk="0">
                    <a:moveTo>
                      <a:pt x="2419" y="1"/>
                    </a:moveTo>
                    <a:cubicBezTo>
                      <a:pt x="1906" y="1"/>
                      <a:pt x="1395" y="251"/>
                      <a:pt x="1006" y="753"/>
                    </a:cubicBezTo>
                    <a:cubicBezTo>
                      <a:pt x="485" y="1421"/>
                      <a:pt x="69" y="2158"/>
                      <a:pt x="1" y="3215"/>
                    </a:cubicBezTo>
                    <a:cubicBezTo>
                      <a:pt x="301" y="3613"/>
                      <a:pt x="611" y="3950"/>
                      <a:pt x="837" y="4337"/>
                    </a:cubicBezTo>
                    <a:cubicBezTo>
                      <a:pt x="1488" y="5443"/>
                      <a:pt x="1850" y="6682"/>
                      <a:pt x="1342" y="7880"/>
                    </a:cubicBezTo>
                    <a:cubicBezTo>
                      <a:pt x="579" y="9691"/>
                      <a:pt x="1350" y="11026"/>
                      <a:pt x="2428" y="12308"/>
                    </a:cubicBezTo>
                    <a:cubicBezTo>
                      <a:pt x="2650" y="12571"/>
                      <a:pt x="3081" y="12796"/>
                      <a:pt x="3418" y="12800"/>
                    </a:cubicBezTo>
                    <a:cubicBezTo>
                      <a:pt x="3426" y="12800"/>
                      <a:pt x="3434" y="12800"/>
                      <a:pt x="3442" y="12800"/>
                    </a:cubicBezTo>
                    <a:cubicBezTo>
                      <a:pt x="4528" y="12800"/>
                      <a:pt x="5565" y="11906"/>
                      <a:pt x="5757" y="10840"/>
                    </a:cubicBezTo>
                    <a:cubicBezTo>
                      <a:pt x="5885" y="10137"/>
                      <a:pt x="5952" y="9427"/>
                      <a:pt x="5952" y="8713"/>
                    </a:cubicBezTo>
                    <a:cubicBezTo>
                      <a:pt x="5941" y="6343"/>
                      <a:pt x="5259" y="4105"/>
                      <a:pt x="4515" y="1889"/>
                    </a:cubicBezTo>
                    <a:cubicBezTo>
                      <a:pt x="4373" y="1471"/>
                      <a:pt x="4107" y="1075"/>
                      <a:pt x="3825" y="728"/>
                    </a:cubicBezTo>
                    <a:cubicBezTo>
                      <a:pt x="3431" y="244"/>
                      <a:pt x="2924" y="1"/>
                      <a:pt x="2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2"/>
              <p:cNvSpPr/>
              <p:nvPr/>
            </p:nvSpPr>
            <p:spPr>
              <a:xfrm>
                <a:off x="5327625" y="4066950"/>
                <a:ext cx="171050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6217" extrusionOk="0">
                    <a:moveTo>
                      <a:pt x="2886" y="0"/>
                    </a:moveTo>
                    <a:cubicBezTo>
                      <a:pt x="1601" y="0"/>
                      <a:pt x="490" y="817"/>
                      <a:pt x="114" y="2120"/>
                    </a:cubicBezTo>
                    <a:cubicBezTo>
                      <a:pt x="27" y="2414"/>
                      <a:pt x="1" y="2799"/>
                      <a:pt x="117" y="3067"/>
                    </a:cubicBezTo>
                    <a:cubicBezTo>
                      <a:pt x="799" y="4631"/>
                      <a:pt x="1902" y="5795"/>
                      <a:pt x="3619" y="6151"/>
                    </a:cubicBezTo>
                    <a:cubicBezTo>
                      <a:pt x="3832" y="6195"/>
                      <a:pt x="4047" y="6217"/>
                      <a:pt x="4258" y="6217"/>
                    </a:cubicBezTo>
                    <a:cubicBezTo>
                      <a:pt x="5618" y="6217"/>
                      <a:pt x="6842" y="5326"/>
                      <a:pt x="6737" y="3883"/>
                    </a:cubicBezTo>
                    <a:cubicBezTo>
                      <a:pt x="6722" y="2077"/>
                      <a:pt x="5037" y="221"/>
                      <a:pt x="3228" y="20"/>
                    </a:cubicBezTo>
                    <a:cubicBezTo>
                      <a:pt x="3113" y="7"/>
                      <a:pt x="2999" y="0"/>
                      <a:pt x="28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2"/>
              <p:cNvSpPr/>
              <p:nvPr/>
            </p:nvSpPr>
            <p:spPr>
              <a:xfrm>
                <a:off x="6021625" y="4063825"/>
                <a:ext cx="94550" cy="1738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6955" extrusionOk="0">
                    <a:moveTo>
                      <a:pt x="1890" y="0"/>
                    </a:moveTo>
                    <a:cubicBezTo>
                      <a:pt x="1832" y="0"/>
                      <a:pt x="1774" y="5"/>
                      <a:pt x="1716" y="14"/>
                    </a:cubicBezTo>
                    <a:cubicBezTo>
                      <a:pt x="743" y="173"/>
                      <a:pt x="109" y="880"/>
                      <a:pt x="81" y="1864"/>
                    </a:cubicBezTo>
                    <a:cubicBezTo>
                      <a:pt x="44" y="3156"/>
                      <a:pt x="12" y="4448"/>
                      <a:pt x="2" y="5740"/>
                    </a:cubicBezTo>
                    <a:cubicBezTo>
                      <a:pt x="0" y="6052"/>
                      <a:pt x="98" y="6366"/>
                      <a:pt x="142" y="6636"/>
                    </a:cubicBezTo>
                    <a:cubicBezTo>
                      <a:pt x="456" y="6851"/>
                      <a:pt x="742" y="6954"/>
                      <a:pt x="1011" y="6954"/>
                    </a:cubicBezTo>
                    <a:cubicBezTo>
                      <a:pt x="1340" y="6954"/>
                      <a:pt x="1643" y="6800"/>
                      <a:pt x="1940" y="6508"/>
                    </a:cubicBezTo>
                    <a:cubicBezTo>
                      <a:pt x="3287" y="5174"/>
                      <a:pt x="3781" y="2447"/>
                      <a:pt x="2983" y="700"/>
                    </a:cubicBezTo>
                    <a:cubicBezTo>
                      <a:pt x="2789" y="277"/>
                      <a:pt x="2345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5280625" y="3891725"/>
                <a:ext cx="869475" cy="498525"/>
              </a:xfrm>
              <a:custGeom>
                <a:avLst/>
                <a:gdLst/>
                <a:ahLst/>
                <a:cxnLst/>
                <a:rect l="l" t="t" r="r" b="b"/>
                <a:pathLst>
                  <a:path w="34779" h="19941" extrusionOk="0">
                    <a:moveTo>
                      <a:pt x="4767" y="7009"/>
                    </a:moveTo>
                    <a:cubicBezTo>
                      <a:pt x="4879" y="7009"/>
                      <a:pt x="4993" y="7016"/>
                      <a:pt x="5108" y="7029"/>
                    </a:cubicBezTo>
                    <a:cubicBezTo>
                      <a:pt x="6917" y="7230"/>
                      <a:pt x="8602" y="9086"/>
                      <a:pt x="8617" y="10892"/>
                    </a:cubicBezTo>
                    <a:cubicBezTo>
                      <a:pt x="8722" y="12335"/>
                      <a:pt x="7498" y="13226"/>
                      <a:pt x="6138" y="13226"/>
                    </a:cubicBezTo>
                    <a:cubicBezTo>
                      <a:pt x="5927" y="13226"/>
                      <a:pt x="5712" y="13204"/>
                      <a:pt x="5499" y="13160"/>
                    </a:cubicBezTo>
                    <a:cubicBezTo>
                      <a:pt x="3782" y="12804"/>
                      <a:pt x="2679" y="11640"/>
                      <a:pt x="1997" y="10076"/>
                    </a:cubicBezTo>
                    <a:cubicBezTo>
                      <a:pt x="1881" y="9808"/>
                      <a:pt x="1907" y="9423"/>
                      <a:pt x="1994" y="9130"/>
                    </a:cubicBezTo>
                    <a:cubicBezTo>
                      <a:pt x="2370" y="7828"/>
                      <a:pt x="3481" y="7009"/>
                      <a:pt x="4767" y="7009"/>
                    </a:cubicBezTo>
                    <a:close/>
                    <a:moveTo>
                      <a:pt x="31530" y="6886"/>
                    </a:moveTo>
                    <a:cubicBezTo>
                      <a:pt x="31985" y="6886"/>
                      <a:pt x="32429" y="7163"/>
                      <a:pt x="32623" y="7586"/>
                    </a:cubicBezTo>
                    <a:cubicBezTo>
                      <a:pt x="33423" y="9331"/>
                      <a:pt x="32927" y="12058"/>
                      <a:pt x="31580" y="13394"/>
                    </a:cubicBezTo>
                    <a:cubicBezTo>
                      <a:pt x="31284" y="13685"/>
                      <a:pt x="30980" y="13839"/>
                      <a:pt x="30651" y="13839"/>
                    </a:cubicBezTo>
                    <a:cubicBezTo>
                      <a:pt x="30382" y="13839"/>
                      <a:pt x="30096" y="13736"/>
                      <a:pt x="29782" y="13522"/>
                    </a:cubicBezTo>
                    <a:cubicBezTo>
                      <a:pt x="29738" y="13252"/>
                      <a:pt x="29638" y="12938"/>
                      <a:pt x="29642" y="12624"/>
                    </a:cubicBezTo>
                    <a:cubicBezTo>
                      <a:pt x="29652" y="11332"/>
                      <a:pt x="29684" y="10040"/>
                      <a:pt x="29721" y="8748"/>
                    </a:cubicBezTo>
                    <a:cubicBezTo>
                      <a:pt x="29749" y="7764"/>
                      <a:pt x="30383" y="7059"/>
                      <a:pt x="31356" y="6900"/>
                    </a:cubicBezTo>
                    <a:cubicBezTo>
                      <a:pt x="31414" y="6891"/>
                      <a:pt x="31472" y="6886"/>
                      <a:pt x="31530" y="6886"/>
                    </a:cubicBezTo>
                    <a:close/>
                    <a:moveTo>
                      <a:pt x="11450" y="4269"/>
                    </a:moveTo>
                    <a:cubicBezTo>
                      <a:pt x="11955" y="4269"/>
                      <a:pt x="12463" y="4513"/>
                      <a:pt x="12857" y="4997"/>
                    </a:cubicBezTo>
                    <a:cubicBezTo>
                      <a:pt x="13139" y="5342"/>
                      <a:pt x="13405" y="5738"/>
                      <a:pt x="13547" y="6156"/>
                    </a:cubicBezTo>
                    <a:cubicBezTo>
                      <a:pt x="14291" y="8372"/>
                      <a:pt x="14973" y="10610"/>
                      <a:pt x="14984" y="12980"/>
                    </a:cubicBezTo>
                    <a:cubicBezTo>
                      <a:pt x="14984" y="13694"/>
                      <a:pt x="14917" y="14406"/>
                      <a:pt x="14789" y="15107"/>
                    </a:cubicBezTo>
                    <a:cubicBezTo>
                      <a:pt x="14597" y="16177"/>
                      <a:pt x="13560" y="17068"/>
                      <a:pt x="12474" y="17068"/>
                    </a:cubicBezTo>
                    <a:cubicBezTo>
                      <a:pt x="12466" y="17068"/>
                      <a:pt x="12458" y="17067"/>
                      <a:pt x="12450" y="17067"/>
                    </a:cubicBezTo>
                    <a:cubicBezTo>
                      <a:pt x="12113" y="17064"/>
                      <a:pt x="11682" y="16840"/>
                      <a:pt x="11460" y="16575"/>
                    </a:cubicBezTo>
                    <a:cubicBezTo>
                      <a:pt x="10382" y="15293"/>
                      <a:pt x="9611" y="13958"/>
                      <a:pt x="10374" y="12147"/>
                    </a:cubicBezTo>
                    <a:cubicBezTo>
                      <a:pt x="10882" y="10949"/>
                      <a:pt x="10520" y="9711"/>
                      <a:pt x="9869" y="8604"/>
                    </a:cubicBezTo>
                    <a:cubicBezTo>
                      <a:pt x="9641" y="8217"/>
                      <a:pt x="9331" y="7880"/>
                      <a:pt x="9033" y="7484"/>
                    </a:cubicBezTo>
                    <a:cubicBezTo>
                      <a:pt x="9101" y="6427"/>
                      <a:pt x="9519" y="5688"/>
                      <a:pt x="10038" y="5020"/>
                    </a:cubicBezTo>
                    <a:cubicBezTo>
                      <a:pt x="10427" y="4519"/>
                      <a:pt x="10937" y="4269"/>
                      <a:pt x="11450" y="4269"/>
                    </a:cubicBezTo>
                    <a:close/>
                    <a:moveTo>
                      <a:pt x="25162" y="3496"/>
                    </a:moveTo>
                    <a:cubicBezTo>
                      <a:pt x="25652" y="3496"/>
                      <a:pt x="26118" y="3635"/>
                      <a:pt x="26493" y="4098"/>
                    </a:cubicBezTo>
                    <a:cubicBezTo>
                      <a:pt x="27198" y="4965"/>
                      <a:pt x="27764" y="5889"/>
                      <a:pt x="27762" y="7071"/>
                    </a:cubicBezTo>
                    <a:cubicBezTo>
                      <a:pt x="27762" y="7783"/>
                      <a:pt x="27833" y="8495"/>
                      <a:pt x="27872" y="9207"/>
                    </a:cubicBezTo>
                    <a:lnTo>
                      <a:pt x="27952" y="9219"/>
                    </a:lnTo>
                    <a:cubicBezTo>
                      <a:pt x="27741" y="11276"/>
                      <a:pt x="27535" y="13336"/>
                      <a:pt x="27313" y="15394"/>
                    </a:cubicBezTo>
                    <a:cubicBezTo>
                      <a:pt x="27284" y="15647"/>
                      <a:pt x="27192" y="15898"/>
                      <a:pt x="27106" y="16141"/>
                    </a:cubicBezTo>
                    <a:cubicBezTo>
                      <a:pt x="26707" y="17246"/>
                      <a:pt x="25897" y="17856"/>
                      <a:pt x="24931" y="17856"/>
                    </a:cubicBezTo>
                    <a:cubicBezTo>
                      <a:pt x="24531" y="17856"/>
                      <a:pt x="24103" y="17751"/>
                      <a:pt x="23668" y="17533"/>
                    </a:cubicBezTo>
                    <a:cubicBezTo>
                      <a:pt x="23126" y="17261"/>
                      <a:pt x="22732" y="16799"/>
                      <a:pt x="22659" y="16185"/>
                    </a:cubicBezTo>
                    <a:cubicBezTo>
                      <a:pt x="22590" y="15616"/>
                      <a:pt x="22531" y="15009"/>
                      <a:pt x="22653" y="14462"/>
                    </a:cubicBezTo>
                    <a:cubicBezTo>
                      <a:pt x="23220" y="11960"/>
                      <a:pt x="23176" y="9450"/>
                      <a:pt x="22904" y="6923"/>
                    </a:cubicBezTo>
                    <a:cubicBezTo>
                      <a:pt x="22835" y="6282"/>
                      <a:pt x="22843" y="5637"/>
                      <a:pt x="22929" y="4999"/>
                    </a:cubicBezTo>
                    <a:cubicBezTo>
                      <a:pt x="23034" y="4209"/>
                      <a:pt x="23593" y="3736"/>
                      <a:pt x="24345" y="3590"/>
                    </a:cubicBezTo>
                    <a:cubicBezTo>
                      <a:pt x="24617" y="3538"/>
                      <a:pt x="24893" y="3496"/>
                      <a:pt x="25162" y="3496"/>
                    </a:cubicBezTo>
                    <a:close/>
                    <a:moveTo>
                      <a:pt x="18024" y="2015"/>
                    </a:moveTo>
                    <a:cubicBezTo>
                      <a:pt x="18947" y="2015"/>
                      <a:pt x="19586" y="2329"/>
                      <a:pt x="20044" y="3351"/>
                    </a:cubicBezTo>
                    <a:cubicBezTo>
                      <a:pt x="20666" y="4737"/>
                      <a:pt x="21076" y="6123"/>
                      <a:pt x="21150" y="7628"/>
                    </a:cubicBezTo>
                    <a:cubicBezTo>
                      <a:pt x="21198" y="8596"/>
                      <a:pt x="21275" y="9563"/>
                      <a:pt x="21359" y="10846"/>
                    </a:cubicBezTo>
                    <a:cubicBezTo>
                      <a:pt x="21248" y="12900"/>
                      <a:pt x="20829" y="15147"/>
                      <a:pt x="19138" y="16975"/>
                    </a:cubicBezTo>
                    <a:cubicBezTo>
                      <a:pt x="18725" y="17423"/>
                      <a:pt x="18244" y="17703"/>
                      <a:pt x="17660" y="17846"/>
                    </a:cubicBezTo>
                    <a:cubicBezTo>
                      <a:pt x="17556" y="17872"/>
                      <a:pt x="17454" y="17884"/>
                      <a:pt x="17355" y="17884"/>
                    </a:cubicBezTo>
                    <a:cubicBezTo>
                      <a:pt x="16787" y="17884"/>
                      <a:pt x="16336" y="17481"/>
                      <a:pt x="16313" y="16874"/>
                    </a:cubicBezTo>
                    <a:cubicBezTo>
                      <a:pt x="16307" y="16683"/>
                      <a:pt x="16332" y="16489"/>
                      <a:pt x="16387" y="16305"/>
                    </a:cubicBezTo>
                    <a:cubicBezTo>
                      <a:pt x="17168" y="13740"/>
                      <a:pt x="16969" y="11198"/>
                      <a:pt x="16248" y="8660"/>
                    </a:cubicBezTo>
                    <a:cubicBezTo>
                      <a:pt x="15913" y="7482"/>
                      <a:pt x="15595" y="6297"/>
                      <a:pt x="15323" y="5105"/>
                    </a:cubicBezTo>
                    <a:cubicBezTo>
                      <a:pt x="14982" y="3623"/>
                      <a:pt x="16215" y="2111"/>
                      <a:pt x="17762" y="2023"/>
                    </a:cubicBezTo>
                    <a:cubicBezTo>
                      <a:pt x="17852" y="2018"/>
                      <a:pt x="17939" y="2015"/>
                      <a:pt x="18024" y="2015"/>
                    </a:cubicBezTo>
                    <a:close/>
                    <a:moveTo>
                      <a:pt x="18384" y="0"/>
                    </a:moveTo>
                    <a:cubicBezTo>
                      <a:pt x="18358" y="0"/>
                      <a:pt x="18332" y="1"/>
                      <a:pt x="18306" y="1"/>
                    </a:cubicBezTo>
                    <a:cubicBezTo>
                      <a:pt x="17980" y="7"/>
                      <a:pt x="17655" y="9"/>
                      <a:pt x="17331" y="18"/>
                    </a:cubicBezTo>
                    <a:cubicBezTo>
                      <a:pt x="16100" y="56"/>
                      <a:pt x="15235" y="621"/>
                      <a:pt x="14777" y="1783"/>
                    </a:cubicBezTo>
                    <a:cubicBezTo>
                      <a:pt x="14598" y="2241"/>
                      <a:pt x="14389" y="2687"/>
                      <a:pt x="14146" y="3248"/>
                    </a:cubicBezTo>
                    <a:cubicBezTo>
                      <a:pt x="13371" y="2618"/>
                      <a:pt x="12623" y="2330"/>
                      <a:pt x="11848" y="2330"/>
                    </a:cubicBezTo>
                    <a:cubicBezTo>
                      <a:pt x="11277" y="2330"/>
                      <a:pt x="10691" y="2487"/>
                      <a:pt x="10070" y="2777"/>
                    </a:cubicBezTo>
                    <a:cubicBezTo>
                      <a:pt x="8519" y="3502"/>
                      <a:pt x="8003" y="4814"/>
                      <a:pt x="7625" y="6422"/>
                    </a:cubicBezTo>
                    <a:cubicBezTo>
                      <a:pt x="7153" y="6098"/>
                      <a:pt x="6812" y="5807"/>
                      <a:pt x="6421" y="5610"/>
                    </a:cubicBezTo>
                    <a:cubicBezTo>
                      <a:pt x="5734" y="5263"/>
                      <a:pt x="5026" y="5045"/>
                      <a:pt x="4327" y="5045"/>
                    </a:cubicBezTo>
                    <a:cubicBezTo>
                      <a:pt x="3711" y="5045"/>
                      <a:pt x="3103" y="5214"/>
                      <a:pt x="2524" y="5614"/>
                    </a:cubicBezTo>
                    <a:cubicBezTo>
                      <a:pt x="1157" y="6558"/>
                      <a:pt x="117" y="7806"/>
                      <a:pt x="12" y="9588"/>
                    </a:cubicBezTo>
                    <a:cubicBezTo>
                      <a:pt x="1" y="9772"/>
                      <a:pt x="81" y="9973"/>
                      <a:pt x="160" y="10149"/>
                    </a:cubicBezTo>
                    <a:cubicBezTo>
                      <a:pt x="447" y="10798"/>
                      <a:pt x="719" y="11458"/>
                      <a:pt x="1054" y="12084"/>
                    </a:cubicBezTo>
                    <a:cubicBezTo>
                      <a:pt x="2128" y="14088"/>
                      <a:pt x="3772" y="15128"/>
                      <a:pt x="5798" y="15128"/>
                    </a:cubicBezTo>
                    <a:cubicBezTo>
                      <a:pt x="6245" y="15128"/>
                      <a:pt x="6711" y="15077"/>
                      <a:pt x="7193" y="14975"/>
                    </a:cubicBezTo>
                    <a:lnTo>
                      <a:pt x="8177" y="14768"/>
                    </a:lnTo>
                    <a:cubicBezTo>
                      <a:pt x="8541" y="15467"/>
                      <a:pt x="8853" y="16103"/>
                      <a:pt x="9195" y="16721"/>
                    </a:cubicBezTo>
                    <a:cubicBezTo>
                      <a:pt x="9934" y="18048"/>
                      <a:pt x="10969" y="18703"/>
                      <a:pt x="12307" y="18703"/>
                    </a:cubicBezTo>
                    <a:cubicBezTo>
                      <a:pt x="12610" y="18703"/>
                      <a:pt x="12928" y="18669"/>
                      <a:pt x="13261" y="18603"/>
                    </a:cubicBezTo>
                    <a:cubicBezTo>
                      <a:pt x="13765" y="18503"/>
                      <a:pt x="14268" y="18407"/>
                      <a:pt x="14709" y="18321"/>
                    </a:cubicBezTo>
                    <a:cubicBezTo>
                      <a:pt x="15220" y="18785"/>
                      <a:pt x="15620" y="19215"/>
                      <a:pt x="16091" y="19548"/>
                    </a:cubicBezTo>
                    <a:cubicBezTo>
                      <a:pt x="16353" y="19735"/>
                      <a:pt x="16725" y="19940"/>
                      <a:pt x="17022" y="19940"/>
                    </a:cubicBezTo>
                    <a:cubicBezTo>
                      <a:pt x="17063" y="19940"/>
                      <a:pt x="17103" y="19936"/>
                      <a:pt x="17142" y="19927"/>
                    </a:cubicBezTo>
                    <a:cubicBezTo>
                      <a:pt x="18327" y="19661"/>
                      <a:pt x="19617" y="19623"/>
                      <a:pt x="20540" y="18637"/>
                    </a:cubicBezTo>
                    <a:cubicBezTo>
                      <a:pt x="20750" y="18411"/>
                      <a:pt x="21022" y="18245"/>
                      <a:pt x="21257" y="18057"/>
                    </a:cubicBezTo>
                    <a:cubicBezTo>
                      <a:pt x="22470" y="19170"/>
                      <a:pt x="23758" y="19795"/>
                      <a:pt x="24974" y="19795"/>
                    </a:cubicBezTo>
                    <a:cubicBezTo>
                      <a:pt x="26669" y="19795"/>
                      <a:pt x="28226" y="18582"/>
                      <a:pt x="29250" y="15789"/>
                    </a:cubicBezTo>
                    <a:cubicBezTo>
                      <a:pt x="29664" y="15907"/>
                      <a:pt x="30047" y="15962"/>
                      <a:pt x="30404" y="15962"/>
                    </a:cubicBezTo>
                    <a:cubicBezTo>
                      <a:pt x="31945" y="15962"/>
                      <a:pt x="32984" y="14927"/>
                      <a:pt x="33785" y="13465"/>
                    </a:cubicBezTo>
                    <a:cubicBezTo>
                      <a:pt x="34149" y="12800"/>
                      <a:pt x="34449" y="12100"/>
                      <a:pt x="34778" y="11418"/>
                    </a:cubicBezTo>
                    <a:lnTo>
                      <a:pt x="34778" y="9073"/>
                    </a:lnTo>
                    <a:cubicBezTo>
                      <a:pt x="34627" y="8518"/>
                      <a:pt x="34440" y="7972"/>
                      <a:pt x="34325" y="7411"/>
                    </a:cubicBezTo>
                    <a:cubicBezTo>
                      <a:pt x="34095" y="6270"/>
                      <a:pt x="33507" y="5631"/>
                      <a:pt x="32294" y="5373"/>
                    </a:cubicBezTo>
                    <a:cubicBezTo>
                      <a:pt x="32063" y="5324"/>
                      <a:pt x="31841" y="5304"/>
                      <a:pt x="31625" y="5304"/>
                    </a:cubicBezTo>
                    <a:cubicBezTo>
                      <a:pt x="30956" y="5304"/>
                      <a:pt x="30352" y="5501"/>
                      <a:pt x="29780" y="5675"/>
                    </a:cubicBezTo>
                    <a:cubicBezTo>
                      <a:pt x="29288" y="4827"/>
                      <a:pt x="28932" y="4056"/>
                      <a:pt x="28438" y="3386"/>
                    </a:cubicBezTo>
                    <a:cubicBezTo>
                      <a:pt x="27589" y="2236"/>
                      <a:pt x="26938" y="1801"/>
                      <a:pt x="25985" y="1801"/>
                    </a:cubicBezTo>
                    <a:cubicBezTo>
                      <a:pt x="25448" y="1801"/>
                      <a:pt x="24816" y="1939"/>
                      <a:pt x="23999" y="2164"/>
                    </a:cubicBezTo>
                    <a:cubicBezTo>
                      <a:pt x="23635" y="2266"/>
                      <a:pt x="23319" y="2537"/>
                      <a:pt x="22980" y="2729"/>
                    </a:cubicBezTo>
                    <a:cubicBezTo>
                      <a:pt x="22728" y="2872"/>
                      <a:pt x="22475" y="3014"/>
                      <a:pt x="22165" y="3188"/>
                    </a:cubicBezTo>
                    <a:cubicBezTo>
                      <a:pt x="21954" y="2771"/>
                      <a:pt x="21794" y="2490"/>
                      <a:pt x="21665" y="2195"/>
                    </a:cubicBezTo>
                    <a:cubicBezTo>
                      <a:pt x="21038" y="745"/>
                      <a:pt x="19955" y="0"/>
                      <a:pt x="183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12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52"/>
            <a:ext cx="3648075" cy="3265487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57200"/>
            <a:ext cx="63991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43208" y="4214824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Ilustrasi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Modernisasi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Terjadi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http://rusmiyahh.blogspot.com/2015/06/gejalasosial-yang-ada-dilingkungan.html?m=1</a:t>
            </a:r>
            <a:endParaRPr lang="id-ID" dirty="0"/>
          </a:p>
        </p:txBody>
      </p:sp>
      <p:sp>
        <p:nvSpPr>
          <p:cNvPr id="88" name="Rectangle 87"/>
          <p:cNvSpPr/>
          <p:nvPr/>
        </p:nvSpPr>
        <p:spPr>
          <a:xfrm>
            <a:off x="1071538" y="1214428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Contoh Modernisasi</a:t>
            </a:r>
            <a:endParaRPr lang="id-ID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87;p31"/>
          <p:cNvSpPr txBox="1">
            <a:spLocks/>
          </p:cNvSpPr>
          <p:nvPr/>
        </p:nvSpPr>
        <p:spPr>
          <a:xfrm>
            <a:off x="428596" y="142858"/>
            <a:ext cx="5500726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  <a:sym typeface="Arial"/>
              </a:rPr>
              <a:t>2.</a:t>
            </a:r>
            <a:r>
              <a:rPr kumimoji="0" lang="id-ID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  <a:sym typeface="Arial"/>
              </a:rPr>
              <a:t>  </a:t>
            </a: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  <a:sym typeface="Arial"/>
              </a:rPr>
              <a:t>Globalisasi</a:t>
            </a:r>
          </a:p>
          <a:p>
            <a:pPr lvl="0" algn="ctr"/>
            <a:r>
              <a:rPr lang="id-ID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Apa itu Globalisasi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  <a:sym typeface="Arial"/>
            </a:endParaRPr>
          </a:p>
        </p:txBody>
      </p:sp>
      <p:sp>
        <p:nvSpPr>
          <p:cNvPr id="4" name="Google Shape;487;p31"/>
          <p:cNvSpPr txBox="1">
            <a:spLocks/>
          </p:cNvSpPr>
          <p:nvPr/>
        </p:nvSpPr>
        <p:spPr>
          <a:xfrm>
            <a:off x="428596" y="1428742"/>
            <a:ext cx="8143932" cy="3286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/>
            <a:r>
              <a:rPr lang="id-ID" sz="2000" dirty="0" smtClean="0"/>
              <a:t>	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Menurut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asal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katanya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kata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"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globalisasi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"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diambil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kata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global, yang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maknanya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ialah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universal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Globalisasi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sebagaisuatu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menjadikan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sesuatu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benda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perilaku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)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ciri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setiap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individu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dunia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ini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tanpa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dibatasi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oleh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wilayah</a:t>
            </a:r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457200" lvl="0" indent="-457200"/>
            <a:endParaRPr lang="id-ID" altLang="x-none" sz="20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57200" lvl="0" indent="-457200"/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Globalisasi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dimana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hilangnya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sekat-sekat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batas-batas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antar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negara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setiap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aspek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seperti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ekonomi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politik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budaya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begitu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kita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pahami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globalisasi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menjadikan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orang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melebur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menjadi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semua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orang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berbagai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belahan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dunia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Cholil,2019:118)</a:t>
            </a:r>
            <a:endParaRPr lang="id-ID" altLang="x-none" sz="20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71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90"/>
            <a:ext cx="4000496" cy="2328864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571882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Gambar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2.5.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Perkembangan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Televisi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https://images.app.goo.gl/rXfd13fRoKcspD3U9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71552"/>
            <a:ext cx="4143404" cy="2405065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14810" y="3571882"/>
            <a:ext cx="4429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Gambar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2.4.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Perbedaan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Handphone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Dahulu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Sekarang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https://images.app.goo.gl/A81gfJtvy4aVdbXv8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71736" y="214296"/>
            <a:ext cx="3500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000" dirty="0" smtClean="0">
                <a:solidFill>
                  <a:schemeClr val="tx1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Contoh Modernisasi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7;p31"/>
          <p:cNvSpPr txBox="1">
            <a:spLocks/>
          </p:cNvSpPr>
          <p:nvPr/>
        </p:nvSpPr>
        <p:spPr>
          <a:xfrm>
            <a:off x="500034" y="142858"/>
            <a:ext cx="6286544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200" b="1" dirty="0" err="1" smtClean="0">
                <a:latin typeface="Andalus" pitchFamily="18" charset="-78"/>
                <a:cs typeface="Andalus" pitchFamily="18" charset="-78"/>
              </a:rPr>
              <a:t>Dampak</a:t>
            </a:r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b="1" dirty="0" err="1" smtClean="0"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b="1" dirty="0" err="1" smtClean="0">
                <a:latin typeface="Andalus" pitchFamily="18" charset="-78"/>
                <a:cs typeface="Andalus" pitchFamily="18" charset="-78"/>
              </a:rPr>
              <a:t>Globalisasi</a:t>
            </a:r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b="1" dirty="0" err="1" smtClean="0">
                <a:latin typeface="Andalus" pitchFamily="18" charset="-78"/>
                <a:cs typeface="Andalus" pitchFamily="18" charset="-78"/>
              </a:rPr>
              <a:t>Bagi</a:t>
            </a:r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b="1" dirty="0" err="1" smtClean="0"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b="1" dirty="0" err="1" smtClean="0">
                <a:latin typeface="Andalus" pitchFamily="18" charset="-78"/>
                <a:cs typeface="Andalus" pitchFamily="18" charset="-78"/>
              </a:rPr>
              <a:t>Pedesaan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  <a:sym typeface="Arial"/>
            </a:endParaRPr>
          </a:p>
        </p:txBody>
      </p:sp>
      <p:sp>
        <p:nvSpPr>
          <p:cNvPr id="4" name="Google Shape;487;p31"/>
          <p:cNvSpPr txBox="1">
            <a:spLocks/>
          </p:cNvSpPr>
          <p:nvPr/>
        </p:nvSpPr>
        <p:spPr>
          <a:xfrm>
            <a:off x="571472" y="1142972"/>
            <a:ext cx="4572032" cy="35719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/>
            <a:r>
              <a:rPr lang="id-ID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1. Ekonomi	</a:t>
            </a:r>
          </a:p>
          <a:p>
            <a:pPr marL="342900" lvl="0" indent="-342900"/>
            <a:r>
              <a:rPr lang="id-ID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Dengan masuknya Modernisasi dan Globalisasi maka, </a:t>
            </a:r>
            <a:r>
              <a:rPr lang="id-ID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ola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pikir</a:t>
            </a:r>
            <a:r>
              <a:rPr lang="id-ID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pedesaan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telah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modern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salah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satunya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ekonomi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pemikiran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tersebut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ikut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berpengaruh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Perekonomian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pedesa</a:t>
            </a:r>
            <a:r>
              <a:rPr lang="id-ID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.Hal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dibuktikan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adanya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berbagai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minimarket,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adanya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CV,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kreativitas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pemasaran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berbasis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daring.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berkembangnya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ekonomi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juga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menyebabkan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meningkatnya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urbanisasi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perdesaan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kota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  <a:sym typeface="Arial"/>
            </a:endParaRP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8"/>
            <a:ext cx="2905125" cy="1400175"/>
          </a:xfrm>
          <a:prstGeom prst="rect">
            <a:avLst/>
          </a:prstGeom>
          <a:noFill/>
        </p:spPr>
      </p:pic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6"/>
            <a:ext cx="2933700" cy="13716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500694" y="2571750"/>
            <a:ext cx="38020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2.6.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Pusat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Perbelanjaan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Dahulu</a:t>
            </a:r>
            <a:endParaRPr kumimoji="0" lang="id-ID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https://images.app.goo.gl/khg4cWCVCvZxXqjJ7</a:t>
            </a:r>
            <a:endParaRPr kumimoji="0" lang="id-ID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29256" y="4497169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2.7.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Peerkembangan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Pusat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Perbelanjaan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https://images.app.goo.gl/uo91NBmgoVkKuaoB8</a:t>
            </a:r>
            <a:r>
              <a:rPr kumimoji="0" lang="id-ID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1"/>
          <p:cNvSpPr txBox="1">
            <a:spLocks/>
          </p:cNvSpPr>
          <p:nvPr/>
        </p:nvSpPr>
        <p:spPr>
          <a:xfrm>
            <a:off x="428596" y="357172"/>
            <a:ext cx="4929222" cy="46434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AutoNum type="arabicPeriod" startAt="2"/>
            </a:pPr>
            <a:r>
              <a:rPr lang="id-ID" altLang="x-none" sz="1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Sosial</a:t>
            </a:r>
          </a:p>
          <a:p>
            <a:pPr marL="457200" indent="-457200"/>
            <a:r>
              <a:rPr lang="id-ID" altLang="x-none" sz="1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kesanggupan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menghargai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membentuk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opini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selain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tampak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juga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tata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sikap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. Tata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cara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berpikir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memengaruhi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tindakan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perbuatan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sehari-hari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. Tata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berperan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pedoman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bersosialisasi.Tata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pedesaan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mulai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masuk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kriteria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tata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modern</a:t>
            </a:r>
            <a:r>
              <a:rPr lang="id-ID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457200" indent="-457200"/>
            <a:r>
              <a:rPr lang="id-ID" altLang="x-none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kegiatan-kegiatan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cendrung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perduli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seperti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kegiatan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perkumpulan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antar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RT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Pedukuhan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mereka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cendrung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acuh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malas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mengikuti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kegiatan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tersebut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Pola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yang individual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seperti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ini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Kasongan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karna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kesibukan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mereka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bekerja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orientasi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mereka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hanya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mencari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uang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memenuhi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kebutuhannya</a:t>
            </a:r>
            <a:endParaRPr lang="id-ID" altLang="x-none" sz="1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0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62"/>
            <a:ext cx="3000375" cy="20002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43580" y="2714626"/>
            <a:ext cx="3400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2.8.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Memudarnya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Budaya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Gotong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Royong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https://images.app.goo.gl/hKM8bdT1FVcV9KJj9</a:t>
            </a:r>
            <a:r>
              <a:rPr kumimoji="0" lang="id-ID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57200"/>
            <a:ext cx="63991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Google Shape;487;p31"/>
          <p:cNvSpPr txBox="1">
            <a:spLocks/>
          </p:cNvSpPr>
          <p:nvPr/>
        </p:nvSpPr>
        <p:spPr>
          <a:xfrm>
            <a:off x="285720" y="1000114"/>
            <a:ext cx="4429156" cy="3857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/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3. 	Pertanian</a:t>
            </a:r>
            <a:endParaRPr lang="id-ID" sz="2000" dirty="0" smtClean="0">
              <a:latin typeface="Andalus" pitchFamily="18" charset="-78"/>
              <a:cs typeface="Andalus" pitchFamily="18" charset="-78"/>
            </a:endParaRPr>
          </a:p>
          <a:p>
            <a:pPr marL="457200" lvl="0" indent="-457200"/>
            <a:r>
              <a:rPr lang="id-ID" sz="2000" dirty="0" smtClean="0">
                <a:latin typeface="Andalus" pitchFamily="18" charset="-78"/>
                <a:cs typeface="Andalus" pitchFamily="18" charset="-78"/>
              </a:rPr>
              <a:t>	D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alam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pertanian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pedesaan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telah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membawa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budaya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pedesaan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Salah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bentuk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modernisasi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terjadi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pertanian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hadirnya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program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pemerintah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Prima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Tani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(Program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Rintisan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Inovasi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Teknologi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Pertanian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). </a:t>
            </a:r>
            <a:endParaRPr lang="id-ID" altLang="x-none" sz="20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1" name="Picture 90" descr="m g pertan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714362"/>
            <a:ext cx="2571768" cy="1571629"/>
          </a:xfrm>
          <a:prstGeom prst="rect">
            <a:avLst/>
          </a:prstGeom>
        </p:spPr>
      </p:pic>
      <p:pic>
        <p:nvPicPr>
          <p:cNvPr id="92" name="Picture 91" descr="pertanian dul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000378"/>
            <a:ext cx="2714644" cy="1285884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5786446" y="4286262"/>
            <a:ext cx="357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00" dirty="0" smtClean="0">
                <a:latin typeface="Andalus" pitchFamily="18" charset="-78"/>
                <a:cs typeface="Andalus" pitchFamily="18" charset="-78"/>
              </a:rPr>
              <a:t>https://www.google.com/url?q=https://www.youtube.com/watch%3Fv%3D39ejno6YySA&amp;sa=U&amp;ved=2ahUKEwin7ezKgeHzAhU38XMBHZinCdYQqoUBegQIEhAB&amp;usg=AOvVaw3oU-qi33PIuTvZVTLnm98G</a:t>
            </a:r>
            <a:endParaRPr lang="id-ID" sz="1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715008" y="2285998"/>
            <a:ext cx="34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00" dirty="0" smtClean="0">
                <a:latin typeface="Andalus" pitchFamily="18" charset="-78"/>
                <a:cs typeface="Andalus" pitchFamily="18" charset="-78"/>
              </a:rPr>
              <a:t>https://www.google.com/url?q=https://www.pertanian.go.id/home/%3Fshow%3Dnews%26act%3Dview%26id%3D2267&amp;sa=U&amp;ved=2ahUKEwjF7IatgeHzAhVaILcAHfzWADMQqoUBegQIBRAB&amp;usg=AOvVaw2BhnswOokMS1P2A_DfvnVa</a:t>
            </a:r>
            <a:endParaRPr lang="id-ID" sz="1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87;p31"/>
          <p:cNvSpPr txBox="1">
            <a:spLocks/>
          </p:cNvSpPr>
          <p:nvPr/>
        </p:nvSpPr>
        <p:spPr>
          <a:xfrm>
            <a:off x="1000100" y="571486"/>
            <a:ext cx="6643734" cy="3857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4. Pendidikan</a:t>
            </a:r>
          </a:p>
          <a:p>
            <a:pPr lvl="0"/>
            <a:endParaRPr lang="id-ID" sz="20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pedesaan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berfikir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ilmiah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segala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tindakan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khususnya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pengajaran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para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generasi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para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remaja.Dahulu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pedesaan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mengutamakan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menganggap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bahwa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berpendidikan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tinggi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menguras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harta.Selain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dulu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banyak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para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remaja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melanjutkan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sekolah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perguruan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tinggi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belum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adanya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Universitas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316</Words>
  <PresentationFormat>On-screen Show (16:9)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Abstract CV by Slidesgo</vt:lpstr>
      <vt:lpstr> DAMPAK MODERNISASI DAN GLOBALISASI BAGI MASYARAKAT DESA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Hubungan Antara Persepsi Anak Terhadap Harapan Orangtua dalam Pemilihan Karier</dc:title>
  <cp:lastModifiedBy>normatip1</cp:lastModifiedBy>
  <cp:revision>24</cp:revision>
  <dcterms:modified xsi:type="dcterms:W3CDTF">2021-10-23T17:43:02Z</dcterms:modified>
</cp:coreProperties>
</file>